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5.xml" ContentType="application/vnd.openxmlformats-officedocument.presentationml.tags+xml"/>
  <Override PartName="/ppt/tags/tag6.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notesMasterIdLst>
    <p:notesMasterId r:id="rId24"/>
  </p:notesMasterIdLst>
  <p:sldIdLst>
    <p:sldId id="390" r:id="rId2"/>
    <p:sldId id="383" r:id="rId3"/>
    <p:sldId id="384" r:id="rId4"/>
    <p:sldId id="386" r:id="rId5"/>
    <p:sldId id="393" r:id="rId6"/>
    <p:sldId id="402" r:id="rId7"/>
    <p:sldId id="407" r:id="rId8"/>
    <p:sldId id="395" r:id="rId9"/>
    <p:sldId id="396" r:id="rId10"/>
    <p:sldId id="397" r:id="rId11"/>
    <p:sldId id="403" r:id="rId12"/>
    <p:sldId id="399" r:id="rId13"/>
    <p:sldId id="408" r:id="rId14"/>
    <p:sldId id="409" r:id="rId15"/>
    <p:sldId id="405" r:id="rId16"/>
    <p:sldId id="406" r:id="rId17"/>
    <p:sldId id="398" r:id="rId18"/>
    <p:sldId id="401" r:id="rId19"/>
    <p:sldId id="400" r:id="rId20"/>
    <p:sldId id="392" r:id="rId21"/>
    <p:sldId id="1126" r:id="rId22"/>
    <p:sldId id="1127"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yan Mu" initials="SM" lastIdx="1" clrIdx="0">
    <p:extLst>
      <p:ext uri="{19B8F6BF-5375-455C-9EA6-DF929625EA0E}">
        <p15:presenceInfo xmlns:p15="http://schemas.microsoft.com/office/powerpoint/2012/main" userId="S::mushuyan@islide.cc::5a701452-529a-4685-8842-5f60ae489a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4DFE3"/>
    <a:srgbClr val="168C8D"/>
    <a:srgbClr val="8DD9BF"/>
    <a:srgbClr val="FEAB5D"/>
    <a:srgbClr val="1EA4A7"/>
    <a:srgbClr val="F54E1A"/>
    <a:srgbClr val="7C78F0"/>
    <a:srgbClr val="0000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B4962-F2A3-49F8-B017-43804775A144}" v="20" dt="2022-10-26T07:28:00.02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2" autoAdjust="0"/>
    <p:restoredTop sz="94833" autoAdjust="0"/>
  </p:normalViewPr>
  <p:slideViewPr>
    <p:cSldViewPr snapToGrid="0">
      <p:cViewPr>
        <p:scale>
          <a:sx n="33" d="100"/>
          <a:sy n="33" d="100"/>
        </p:scale>
        <p:origin x="2154" y="1104"/>
      </p:cViewPr>
      <p:guideLst>
        <p:guide orient="horz" pos="2568"/>
        <p:guide pos="3885"/>
      </p:guideLst>
    </p:cSldViewPr>
  </p:slideViewPr>
  <p:notesTextViewPr>
    <p:cViewPr>
      <p:scale>
        <a:sx n="20" d="100"/>
        <a:sy n="2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law</c:v>
                </c:pt>
              </c:strCache>
            </c:strRef>
          </c:tx>
          <c:spPr>
            <a:ln w="31750" cap="rnd">
              <a:solidFill>
                <a:schemeClr val="accent1"/>
              </a:solidFill>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c:v>
                </c:pt>
                <c:pt idx="1">
                  <c:v>3</c:v>
                </c:pt>
                <c:pt idx="2">
                  <c:v>1</c:v>
                </c:pt>
                <c:pt idx="3">
                  <c:v>2</c:v>
                </c:pt>
                <c:pt idx="4">
                  <c:v>5</c:v>
                </c:pt>
                <c:pt idx="5">
                  <c:v>6</c:v>
                </c:pt>
                <c:pt idx="6">
                  <c:v>4</c:v>
                </c:pt>
                <c:pt idx="7">
                  <c:v>8</c:v>
                </c:pt>
                <c:pt idx="8">
                  <c:v>9</c:v>
                </c:pt>
                <c:pt idx="9">
                  <c:v>12</c:v>
                </c:pt>
                <c:pt idx="10">
                  <c:v>10</c:v>
                </c:pt>
                <c:pt idx="11">
                  <c:v>11</c:v>
                </c:pt>
              </c:numCache>
            </c:numRef>
          </c:val>
          <c:smooth val="1"/>
          <c:extLst>
            <c:ext xmlns:c16="http://schemas.microsoft.com/office/drawing/2014/chart" uri="{C3380CC4-5D6E-409C-BE32-E72D297353CC}">
              <c16:uniqueId val="{00000000-75CA-406C-B8F0-613DC3C108F9}"/>
            </c:ext>
          </c:extLst>
        </c:ser>
        <c:ser>
          <c:idx val="1"/>
          <c:order val="1"/>
          <c:tx>
            <c:strRef>
              <c:f>Sheet1!$C$1</c:f>
              <c:strCache>
                <c:ptCount val="1"/>
                <c:pt idx="0">
                  <c:v>Medume</c:v>
                </c:pt>
              </c:strCache>
            </c:strRef>
          </c:tx>
          <c:spPr>
            <a:ln w="31750" cap="rnd">
              <a:solidFill>
                <a:schemeClr val="accent2"/>
              </a:solidFill>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1</c:v>
                </c:pt>
                <c:pt idx="1">
                  <c:v>2</c:v>
                </c:pt>
                <c:pt idx="2">
                  <c:v>3</c:v>
                </c:pt>
                <c:pt idx="3">
                  <c:v>3</c:v>
                </c:pt>
                <c:pt idx="4">
                  <c:v>5</c:v>
                </c:pt>
                <c:pt idx="5">
                  <c:v>5</c:v>
                </c:pt>
                <c:pt idx="6">
                  <c:v>2</c:v>
                </c:pt>
                <c:pt idx="7">
                  <c:v>6</c:v>
                </c:pt>
                <c:pt idx="8">
                  <c:v>7</c:v>
                </c:pt>
                <c:pt idx="9">
                  <c:v>10</c:v>
                </c:pt>
                <c:pt idx="10">
                  <c:v>8</c:v>
                </c:pt>
                <c:pt idx="11">
                  <c:v>7</c:v>
                </c:pt>
              </c:numCache>
            </c:numRef>
          </c:val>
          <c:smooth val="1"/>
          <c:extLst>
            <c:ext xmlns:c16="http://schemas.microsoft.com/office/drawing/2014/chart" uri="{C3380CC4-5D6E-409C-BE32-E72D297353CC}">
              <c16:uniqueId val="{00000001-75CA-406C-B8F0-613DC3C108F9}"/>
            </c:ext>
          </c:extLst>
        </c:ser>
        <c:ser>
          <c:idx val="2"/>
          <c:order val="2"/>
          <c:tx>
            <c:strRef>
              <c:f>Sheet1!$D$1</c:f>
              <c:strCache>
                <c:ptCount val="1"/>
                <c:pt idx="0">
                  <c:v>High</c:v>
                </c:pt>
              </c:strCache>
            </c:strRef>
          </c:tx>
          <c:spPr>
            <a:ln w="31750" cap="rnd">
              <a:solidFill>
                <a:schemeClr val="accent3"/>
              </a:solidFill>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General</c:formatCode>
                <c:ptCount val="12"/>
                <c:pt idx="0">
                  <c:v>3</c:v>
                </c:pt>
                <c:pt idx="1">
                  <c:v>1</c:v>
                </c:pt>
                <c:pt idx="2">
                  <c:v>7</c:v>
                </c:pt>
                <c:pt idx="3">
                  <c:v>5</c:v>
                </c:pt>
                <c:pt idx="4">
                  <c:v>6</c:v>
                </c:pt>
                <c:pt idx="5">
                  <c:v>9</c:v>
                </c:pt>
                <c:pt idx="6">
                  <c:v>8</c:v>
                </c:pt>
                <c:pt idx="7">
                  <c:v>10</c:v>
                </c:pt>
                <c:pt idx="8">
                  <c:v>9</c:v>
                </c:pt>
                <c:pt idx="9">
                  <c:v>8</c:v>
                </c:pt>
                <c:pt idx="10">
                  <c:v>6</c:v>
                </c:pt>
                <c:pt idx="11">
                  <c:v>8</c:v>
                </c:pt>
              </c:numCache>
            </c:numRef>
          </c:val>
          <c:smooth val="1"/>
          <c:extLst>
            <c:ext xmlns:c16="http://schemas.microsoft.com/office/drawing/2014/chart" uri="{C3380CC4-5D6E-409C-BE32-E72D297353CC}">
              <c16:uniqueId val="{00000002-75CA-406C-B8F0-613DC3C108F9}"/>
            </c:ext>
          </c:extLst>
        </c:ser>
        <c:dLbls>
          <c:showLegendKey val="0"/>
          <c:showVal val="0"/>
          <c:showCatName val="0"/>
          <c:showSerName val="0"/>
          <c:showPercent val="0"/>
          <c:showBubbleSize val="0"/>
        </c:dLbls>
        <c:smooth val="0"/>
        <c:axId val="1529709776"/>
        <c:axId val="1529712528"/>
      </c:lineChart>
      <c:catAx>
        <c:axId val="1529709776"/>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1529712528"/>
        <c:crosses val="autoZero"/>
        <c:auto val="1"/>
        <c:lblAlgn val="ctr"/>
        <c:lblOffset val="100"/>
        <c:noMultiLvlLbl val="0"/>
      </c:catAx>
      <c:valAx>
        <c:axId val="15297125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1529709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867481430363949E-2"/>
          <c:y val="1.6376193398975648E-2"/>
          <c:w val="0.90426503713927209"/>
          <c:h val="0.81986187261126786"/>
        </c:manualLayout>
      </c:layout>
      <c:lineChart>
        <c:grouping val="standard"/>
        <c:varyColors val="0"/>
        <c:ser>
          <c:idx val="0"/>
          <c:order val="0"/>
          <c:tx>
            <c:strRef>
              <c:f>Sheet1!$B$1</c:f>
              <c:strCache>
                <c:ptCount val="1"/>
                <c:pt idx="0">
                  <c:v>Series 1</c:v>
                </c:pt>
              </c:strCache>
            </c:strRef>
          </c:tx>
          <c:spPr>
            <a:ln w="28575" cap="rnd">
              <a:solidFill>
                <a:schemeClr val="bg1"/>
              </a:solidFill>
              <a:round/>
            </a:ln>
            <a:effectLst>
              <a:outerShdw blurRad="50800" dist="63500" dir="5400000" algn="ctr" rotWithShape="0">
                <a:srgbClr val="000000">
                  <a:alpha val="10000"/>
                </a:srgbClr>
              </a:outerShdw>
            </a:effectLst>
          </c:spPr>
          <c:marker>
            <c:symbol val="none"/>
          </c:marker>
          <c:dPt>
            <c:idx val="1"/>
            <c:marker>
              <c:symbol val="none"/>
            </c:marker>
            <c:bubble3D val="0"/>
            <c:spPr>
              <a:ln w="28575" cap="rnd">
                <a:solidFill>
                  <a:schemeClr val="bg1"/>
                </a:solidFill>
                <a:round/>
              </a:ln>
              <a:effectLst>
                <a:outerShdw blurRad="50800" dist="63500" dir="5400000" algn="ctr" rotWithShape="0">
                  <a:srgbClr val="000000">
                    <a:alpha val="10000"/>
                  </a:srgbClr>
                </a:outerShdw>
              </a:effectLst>
            </c:spPr>
            <c:extLst>
              <c:ext xmlns:c16="http://schemas.microsoft.com/office/drawing/2014/chart" uri="{C3380CC4-5D6E-409C-BE32-E72D297353CC}">
                <c16:uniqueId val="{00000001-25C4-49BD-99B8-C3A9442E163B}"/>
              </c:ext>
            </c:extLst>
          </c:dPt>
          <c:dPt>
            <c:idx val="2"/>
            <c:marker>
              <c:symbol val="none"/>
            </c:marker>
            <c:bubble3D val="0"/>
            <c:spPr>
              <a:ln w="28575" cap="rnd">
                <a:solidFill>
                  <a:schemeClr val="bg1"/>
                </a:solidFill>
                <a:round/>
              </a:ln>
              <a:effectLst>
                <a:outerShdw blurRad="50800" dist="63500" dir="5400000" algn="ctr" rotWithShape="0">
                  <a:srgbClr val="000000">
                    <a:alpha val="10000"/>
                  </a:srgbClr>
                </a:outerShdw>
              </a:effectLst>
            </c:spPr>
            <c:extLst>
              <c:ext xmlns:c16="http://schemas.microsoft.com/office/drawing/2014/chart" uri="{C3380CC4-5D6E-409C-BE32-E72D297353CC}">
                <c16:uniqueId val="{00000003-25C4-49BD-99B8-C3A9442E163B}"/>
              </c:ext>
            </c:extLst>
          </c:dPt>
          <c:dPt>
            <c:idx val="3"/>
            <c:marker>
              <c:symbol val="none"/>
            </c:marker>
            <c:bubble3D val="0"/>
            <c:spPr>
              <a:ln w="28575" cap="rnd">
                <a:solidFill>
                  <a:schemeClr val="bg1"/>
                </a:solidFill>
                <a:round/>
              </a:ln>
              <a:effectLst>
                <a:outerShdw blurRad="50800" dist="63500" dir="5400000" algn="ctr" rotWithShape="0">
                  <a:srgbClr val="000000">
                    <a:alpha val="10000"/>
                  </a:srgbClr>
                </a:outerShdw>
              </a:effectLst>
            </c:spPr>
            <c:extLst>
              <c:ext xmlns:c16="http://schemas.microsoft.com/office/drawing/2014/chart" uri="{C3380CC4-5D6E-409C-BE32-E72D297353CC}">
                <c16:uniqueId val="{00000005-25C4-49BD-99B8-C3A9442E163B}"/>
              </c:ext>
            </c:extLst>
          </c:dPt>
          <c:cat>
            <c:strRef>
              <c:f>Sheet1!$A$2:$A$8</c:f>
              <c:strCache>
                <c:ptCount val="7"/>
                <c:pt idx="0">
                  <c:v>Week 1</c:v>
                </c:pt>
                <c:pt idx="1">
                  <c:v>WEEK 2</c:v>
                </c:pt>
                <c:pt idx="2">
                  <c:v>WEEK 3</c:v>
                </c:pt>
                <c:pt idx="3">
                  <c:v>WEEK 4</c:v>
                </c:pt>
                <c:pt idx="4">
                  <c:v>WEEK 5</c:v>
                </c:pt>
                <c:pt idx="5">
                  <c:v>WEEK 6</c:v>
                </c:pt>
                <c:pt idx="6">
                  <c:v>WEEK 7</c:v>
                </c:pt>
              </c:strCache>
            </c:strRef>
          </c:cat>
          <c:val>
            <c:numRef>
              <c:f>Sheet1!$B$2:$B$8</c:f>
              <c:numCache>
                <c:formatCode>General</c:formatCode>
                <c:ptCount val="7"/>
                <c:pt idx="0">
                  <c:v>1.2</c:v>
                </c:pt>
                <c:pt idx="1">
                  <c:v>2.8</c:v>
                </c:pt>
                <c:pt idx="2">
                  <c:v>1.9</c:v>
                </c:pt>
                <c:pt idx="3">
                  <c:v>4.5</c:v>
                </c:pt>
                <c:pt idx="4">
                  <c:v>4</c:v>
                </c:pt>
                <c:pt idx="5">
                  <c:v>3.6</c:v>
                </c:pt>
                <c:pt idx="6">
                  <c:v>4.0999999999999996</c:v>
                </c:pt>
              </c:numCache>
            </c:numRef>
          </c:val>
          <c:smooth val="1"/>
          <c:extLst>
            <c:ext xmlns:c16="http://schemas.microsoft.com/office/drawing/2014/chart" uri="{C3380CC4-5D6E-409C-BE32-E72D297353CC}">
              <c16:uniqueId val="{00000006-25C4-49BD-99B8-C3A9442E163B}"/>
            </c:ext>
          </c:extLst>
        </c:ser>
        <c:dLbls>
          <c:showLegendKey val="0"/>
          <c:showVal val="0"/>
          <c:showCatName val="0"/>
          <c:showSerName val="0"/>
          <c:showPercent val="0"/>
          <c:showBubbleSize val="0"/>
        </c:dLbls>
        <c:smooth val="0"/>
        <c:axId val="1534383440"/>
        <c:axId val="1534386192"/>
      </c:lineChart>
      <c:catAx>
        <c:axId val="1534383440"/>
        <c:scaling>
          <c:orientation val="minMax"/>
        </c:scaling>
        <c:delete val="1"/>
        <c:axPos val="b"/>
        <c:numFmt formatCode="General" sourceLinked="1"/>
        <c:majorTickMark val="none"/>
        <c:minorTickMark val="none"/>
        <c:tickLblPos val="nextTo"/>
        <c:crossAx val="1534386192"/>
        <c:crosses val="autoZero"/>
        <c:auto val="1"/>
        <c:lblAlgn val="ctr"/>
        <c:lblOffset val="100"/>
        <c:noMultiLvlLbl val="0"/>
      </c:catAx>
      <c:valAx>
        <c:axId val="1534386192"/>
        <c:scaling>
          <c:orientation val="minMax"/>
        </c:scaling>
        <c:delete val="1"/>
        <c:axPos val="l"/>
        <c:numFmt formatCode="General" sourceLinked="1"/>
        <c:majorTickMark val="none"/>
        <c:minorTickMark val="none"/>
        <c:tickLblPos val="nextTo"/>
        <c:crossAx val="1534383440"/>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44547743977699"/>
          <c:y val="0.107479660488288"/>
          <c:w val="0.56993065444992497"/>
          <c:h val="0.59851964599055896"/>
        </c:manualLayout>
      </c:layout>
      <c:pieChart>
        <c:varyColors val="1"/>
        <c:ser>
          <c:idx val="0"/>
          <c:order val="0"/>
          <c:tx>
            <c:strRef>
              <c:f>Sheet1!$B$1</c:f>
              <c:strCache>
                <c:ptCount val="1"/>
                <c:pt idx="0">
                  <c:v>Value</c:v>
                </c:pt>
              </c:strCache>
            </c:strRef>
          </c:tx>
          <c:spPr>
            <a:ln w="19050">
              <a:solidFill>
                <a:schemeClr val="bg2"/>
              </a:solidFill>
            </a:ln>
            <a:effectLst>
              <a:outerShdw blurRad="228600" dist="88900" dir="5400000" algn="t" rotWithShape="0">
                <a:prstClr val="black">
                  <a:alpha val="13000"/>
                </a:prstClr>
              </a:outerShdw>
            </a:effectLst>
          </c:spPr>
          <c:dPt>
            <c:idx val="0"/>
            <c:bubble3D val="0"/>
            <c:spPr>
              <a:gradFill>
                <a:gsLst>
                  <a:gs pos="0">
                    <a:schemeClr val="accent1"/>
                  </a:gs>
                  <a:gs pos="100000">
                    <a:schemeClr val="accent2"/>
                  </a:gs>
                </a:gsLst>
                <a:lin ang="8100000" scaled="1"/>
              </a:gradFill>
              <a:ln w="19050">
                <a:solidFill>
                  <a:schemeClr val="bg2"/>
                </a:solidFill>
              </a:ln>
              <a:effectLst>
                <a:outerShdw blurRad="228600" dist="88900" dir="5400000" algn="t" rotWithShape="0">
                  <a:prstClr val="black">
                    <a:alpha val="13000"/>
                  </a:prstClr>
                </a:outerShdw>
              </a:effectLst>
            </c:spPr>
            <c:extLst>
              <c:ext xmlns:c16="http://schemas.microsoft.com/office/drawing/2014/chart" uri="{C3380CC4-5D6E-409C-BE32-E72D297353CC}">
                <c16:uniqueId val="{00000001-926E-44A9-BC23-7D90B49302FF}"/>
              </c:ext>
            </c:extLst>
          </c:dPt>
          <c:dPt>
            <c:idx val="1"/>
            <c:bubble3D val="0"/>
            <c:spPr>
              <a:gradFill>
                <a:gsLst>
                  <a:gs pos="0">
                    <a:schemeClr val="accent4"/>
                  </a:gs>
                  <a:gs pos="100000">
                    <a:schemeClr val="accent3"/>
                  </a:gs>
                </a:gsLst>
                <a:lin ang="8100000" scaled="1"/>
              </a:gradFill>
              <a:ln w="19050">
                <a:solidFill>
                  <a:schemeClr val="bg2"/>
                </a:solidFill>
              </a:ln>
              <a:effectLst>
                <a:outerShdw blurRad="228600" dist="88900" dir="5400000" algn="t" rotWithShape="0">
                  <a:prstClr val="black">
                    <a:alpha val="13000"/>
                  </a:prstClr>
                </a:outerShdw>
              </a:effectLst>
            </c:spPr>
            <c:extLst>
              <c:ext xmlns:c16="http://schemas.microsoft.com/office/drawing/2014/chart" uri="{C3380CC4-5D6E-409C-BE32-E72D297353CC}">
                <c16:uniqueId val="{00000003-926E-44A9-BC23-7D90B49302FF}"/>
              </c:ext>
            </c:extLst>
          </c:dPt>
          <c:dPt>
            <c:idx val="2"/>
            <c:bubble3D val="0"/>
            <c:spPr>
              <a:gradFill>
                <a:gsLst>
                  <a:gs pos="0">
                    <a:schemeClr val="accent5"/>
                  </a:gs>
                  <a:gs pos="100000">
                    <a:schemeClr val="accent4"/>
                  </a:gs>
                </a:gsLst>
                <a:lin ang="8100000" scaled="1"/>
              </a:gradFill>
              <a:ln w="19050">
                <a:solidFill>
                  <a:schemeClr val="bg2"/>
                </a:solidFill>
              </a:ln>
              <a:effectLst>
                <a:outerShdw blurRad="228600" dist="88900" dir="5400000" algn="t" rotWithShape="0">
                  <a:prstClr val="black">
                    <a:alpha val="13000"/>
                  </a:prstClr>
                </a:outerShdw>
              </a:effectLst>
            </c:spPr>
            <c:extLst>
              <c:ext xmlns:c16="http://schemas.microsoft.com/office/drawing/2014/chart" uri="{C3380CC4-5D6E-409C-BE32-E72D297353CC}">
                <c16:uniqueId val="{00000005-926E-44A9-BC23-7D90B49302FF}"/>
              </c:ext>
            </c:extLst>
          </c:dPt>
          <c:cat>
            <c:strRef>
              <c:f>Sheet1!$A$2:$A$4</c:f>
              <c:strCache>
                <c:ptCount val="3"/>
                <c:pt idx="0">
                  <c:v>进行中</c:v>
                </c:pt>
                <c:pt idx="1">
                  <c:v>延期</c:v>
                </c:pt>
                <c:pt idx="2">
                  <c:v>未开始</c:v>
                </c:pt>
              </c:strCache>
            </c:strRef>
          </c:cat>
          <c:val>
            <c:numRef>
              <c:f>Sheet1!$B$2:$B$4</c:f>
              <c:numCache>
                <c:formatCode>General</c:formatCode>
                <c:ptCount val="3"/>
                <c:pt idx="0">
                  <c:v>61</c:v>
                </c:pt>
                <c:pt idx="1">
                  <c:v>12</c:v>
                </c:pt>
                <c:pt idx="2">
                  <c:v>17</c:v>
                </c:pt>
              </c:numCache>
            </c:numRef>
          </c:val>
          <c:extLst>
            <c:ext xmlns:c16="http://schemas.microsoft.com/office/drawing/2014/chart" uri="{C3380CC4-5D6E-409C-BE32-E72D297353CC}">
              <c16:uniqueId val="{00000006-926E-44A9-BC23-7D90B49302F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
          <c:y val="0.76809950808788496"/>
          <c:w val="0.97940706381308895"/>
          <c:h val="0.193173085803204"/>
        </c:manualLayout>
      </c:layout>
      <c:overlay val="0"/>
      <c:spPr>
        <a:noFill/>
        <a:ln>
          <a:noFill/>
        </a:ln>
        <a:effectLst/>
      </c:spPr>
      <c:txPr>
        <a:bodyPr rot="0" spcFirstLastPara="1" vertOverflow="ellipsis" vert="horz" wrap="square" anchor="ctr" anchorCtr="1"/>
        <a:lstStyle/>
        <a:p>
          <a:pPr>
            <a:defRPr lang="zh-CN" sz="1100" b="0" i="0" u="none" strike="noStrike" kern="1200" baseline="0">
              <a:solidFill>
                <a:schemeClr val="tx1">
                  <a:lumMod val="65000"/>
                  <a:lumOff val="35000"/>
                </a:schemeClr>
              </a:solidFill>
              <a:latin typeface="Montserrat" panose="020B0604020202020204" charset="0"/>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1">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BE6FB-4983-42F5-B216-1A2ADEE7DF7A}" type="datetimeFigureOut">
              <a:rPr lang="zh-CN" altLang="en-US" smtClean="0"/>
              <a:t>2023/2/22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735503-9D21-443F-BC18-5459550EB72F}" type="slidenum">
              <a:rPr lang="zh-CN" altLang="en-US" smtClean="0"/>
              <a:t>‹#›</a:t>
            </a:fld>
            <a:endParaRPr lang="zh-CN" altLang="en-US"/>
          </a:p>
        </p:txBody>
      </p:sp>
    </p:spTree>
    <p:extLst>
      <p:ext uri="{BB962C8B-B14F-4D97-AF65-F5344CB8AC3E}">
        <p14:creationId xmlns:p14="http://schemas.microsoft.com/office/powerpoint/2010/main" val="385461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t>20</a:t>
            </a:fld>
            <a:endParaRPr lang="zh-CN" altLang="en-US"/>
          </a:p>
        </p:txBody>
      </p:sp>
    </p:spTree>
    <p:extLst>
      <p:ext uri="{BB962C8B-B14F-4D97-AF65-F5344CB8AC3E}">
        <p14:creationId xmlns:p14="http://schemas.microsoft.com/office/powerpoint/2010/main" val="36721656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583DA43-5D05-FB6D-C9AC-3F89974AA2E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7388" y="1"/>
            <a:ext cx="12177224" cy="6857999"/>
          </a:xfrm>
          <a:prstGeom prst="rect">
            <a:avLst/>
          </a:prstGeom>
        </p:spPr>
      </p:pic>
      <p:sp>
        <p:nvSpPr>
          <p:cNvPr id="31" name="椭圆 30">
            <a:extLst>
              <a:ext uri="{FF2B5EF4-FFF2-40B4-BE49-F238E27FC236}">
                <a16:creationId xmlns:a16="http://schemas.microsoft.com/office/drawing/2014/main" id="{2509068E-8738-74E3-9537-FC4FC6B9439D}"/>
              </a:ext>
            </a:extLst>
          </p:cNvPr>
          <p:cNvSpPr/>
          <p:nvPr userDrawn="1"/>
        </p:nvSpPr>
        <p:spPr>
          <a:xfrm rot="11409121">
            <a:off x="10036690" y="-78725"/>
            <a:ext cx="2228400" cy="2228282"/>
          </a:xfrm>
          <a:prstGeom prst="ellipse">
            <a:avLst/>
          </a:prstGeom>
          <a:gradFill flip="none" rotWithShape="1">
            <a:gsLst>
              <a:gs pos="27000">
                <a:schemeClr val="accent3"/>
              </a:gs>
              <a:gs pos="100000">
                <a:schemeClr val="accent3">
                  <a:lumMod val="20000"/>
                  <a:lumOff val="80000"/>
                </a:schemeClr>
              </a:gs>
            </a:gsLst>
            <a:path path="circle">
              <a:fillToRect l="100000" t="100000"/>
            </a:path>
            <a:tileRect r="-100000" b="-100000"/>
          </a:gradFill>
          <a:ln>
            <a:noFill/>
          </a:ln>
          <a:effectLst>
            <a:outerShdw blurRad="76200" dist="88900" dir="13500000" algn="br" rotWithShape="0">
              <a:schemeClr val="accent3">
                <a:lumMod val="75000"/>
                <a:alpha val="19000"/>
              </a:schemeClr>
            </a:out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63D16002-8AD2-704A-52DC-8650720E53C7}"/>
              </a:ext>
            </a:extLst>
          </p:cNvPr>
          <p:cNvSpPr/>
          <p:nvPr userDrawn="1"/>
        </p:nvSpPr>
        <p:spPr>
          <a:xfrm>
            <a:off x="130629" y="-776514"/>
            <a:ext cx="464457" cy="464457"/>
          </a:xfrm>
          <a:prstGeom prst="rect">
            <a:avLst/>
          </a:prstGeom>
          <a:solidFill>
            <a:srgbClr val="1EA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a:extLst>
              <a:ext uri="{FF2B5EF4-FFF2-40B4-BE49-F238E27FC236}">
                <a16:creationId xmlns:a16="http://schemas.microsoft.com/office/drawing/2014/main" id="{31D785CE-EB90-2669-513A-C2D584D7317E}"/>
              </a:ext>
            </a:extLst>
          </p:cNvPr>
          <p:cNvSpPr/>
          <p:nvPr userDrawn="1"/>
        </p:nvSpPr>
        <p:spPr>
          <a:xfrm>
            <a:off x="708726" y="-776514"/>
            <a:ext cx="464457" cy="464457"/>
          </a:xfrm>
          <a:prstGeom prst="rect">
            <a:avLst/>
          </a:prstGeom>
          <a:solidFill>
            <a:srgbClr val="FEAB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E80E9AA-C641-3917-4FB7-8659EB3B1D01}"/>
              </a:ext>
            </a:extLst>
          </p:cNvPr>
          <p:cNvSpPr/>
          <p:nvPr userDrawn="1"/>
        </p:nvSpPr>
        <p:spPr>
          <a:xfrm>
            <a:off x="1349170" y="-776514"/>
            <a:ext cx="464457" cy="464457"/>
          </a:xfrm>
          <a:prstGeom prst="rect">
            <a:avLst/>
          </a:prstGeom>
          <a:solidFill>
            <a:srgbClr val="8DD9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D1FF60D-6F97-F022-17DF-1D09258402A7}"/>
              </a:ext>
            </a:extLst>
          </p:cNvPr>
          <p:cNvSpPr/>
          <p:nvPr userDrawn="1"/>
        </p:nvSpPr>
        <p:spPr>
          <a:xfrm>
            <a:off x="1947390" y="-776515"/>
            <a:ext cx="464457" cy="464457"/>
          </a:xfrm>
          <a:prstGeom prst="rect">
            <a:avLst/>
          </a:prstGeom>
          <a:solidFill>
            <a:srgbClr val="168C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A4C9F36-9E3C-E5BB-01DC-251D6FD6AE33}"/>
              </a:ext>
            </a:extLst>
          </p:cNvPr>
          <p:cNvSpPr/>
          <p:nvPr userDrawn="1"/>
        </p:nvSpPr>
        <p:spPr>
          <a:xfrm>
            <a:off x="2587834" y="-776516"/>
            <a:ext cx="464457" cy="464457"/>
          </a:xfrm>
          <a:prstGeom prst="rect">
            <a:avLst/>
          </a:prstGeom>
          <a:solidFill>
            <a:srgbClr val="D4D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C5F0814-6DBC-3285-76EF-CCD93104F3F0}"/>
              </a:ext>
            </a:extLst>
          </p:cNvPr>
          <p:cNvSpPr/>
          <p:nvPr userDrawn="1"/>
        </p:nvSpPr>
        <p:spPr>
          <a:xfrm rot="11409121" flipV="1">
            <a:off x="239198" y="5217782"/>
            <a:ext cx="1366714" cy="1366714"/>
          </a:xfrm>
          <a:prstGeom prst="ellipse">
            <a:avLst/>
          </a:prstGeom>
          <a:gradFill flip="none" rotWithShape="1">
            <a:gsLst>
              <a:gs pos="27000">
                <a:schemeClr val="accent2"/>
              </a:gs>
              <a:gs pos="100000">
                <a:schemeClr val="accent3">
                  <a:lumMod val="20000"/>
                  <a:lumOff val="80000"/>
                </a:schemeClr>
              </a:gs>
            </a:gsLst>
            <a:path path="circle">
              <a:fillToRect l="100000" t="100000"/>
            </a:path>
            <a:tileRect r="-100000" b="-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a:extLst>
              <a:ext uri="{FF2B5EF4-FFF2-40B4-BE49-F238E27FC236}">
                <a16:creationId xmlns:a16="http://schemas.microsoft.com/office/drawing/2014/main" id="{4ADDEDA8-9499-B259-828D-A056FCBF844F}"/>
              </a:ext>
            </a:extLst>
          </p:cNvPr>
          <p:cNvSpPr/>
          <p:nvPr userDrawn="1"/>
        </p:nvSpPr>
        <p:spPr>
          <a:xfrm>
            <a:off x="723014" y="1204034"/>
            <a:ext cx="10745972" cy="4062283"/>
          </a:xfrm>
          <a:prstGeom prst="roundRect">
            <a:avLst>
              <a:gd name="adj" fmla="val 4215"/>
            </a:avLst>
          </a:prstGeom>
          <a:gradFill flip="none" rotWithShape="1">
            <a:gsLst>
              <a:gs pos="7000">
                <a:schemeClr val="accent1"/>
              </a:gs>
              <a:gs pos="92000">
                <a:schemeClr val="accent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4" name="矩形: 圆角 23">
            <a:extLst>
              <a:ext uri="{FF2B5EF4-FFF2-40B4-BE49-F238E27FC236}">
                <a16:creationId xmlns:a16="http://schemas.microsoft.com/office/drawing/2014/main" id="{8B57EE9A-BEA0-2BE8-FAB2-345FBE1A5013}"/>
              </a:ext>
            </a:extLst>
          </p:cNvPr>
          <p:cNvSpPr/>
          <p:nvPr userDrawn="1"/>
        </p:nvSpPr>
        <p:spPr>
          <a:xfrm>
            <a:off x="723014" y="4445463"/>
            <a:ext cx="10745972" cy="1049760"/>
          </a:xfrm>
          <a:prstGeom prst="roundRect">
            <a:avLst>
              <a:gd name="adj" fmla="val 1631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B715B2C1-D2B3-E45A-423E-6B01502B4812}"/>
              </a:ext>
            </a:extLst>
          </p:cNvPr>
          <p:cNvSpPr/>
          <p:nvPr userDrawn="1"/>
        </p:nvSpPr>
        <p:spPr>
          <a:xfrm>
            <a:off x="723014" y="4724866"/>
            <a:ext cx="10745972" cy="1273572"/>
          </a:xfrm>
          <a:prstGeom prst="roundRect">
            <a:avLst>
              <a:gd name="adj" fmla="val 134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Group 2057">
            <a:extLst>
              <a:ext uri="{FF2B5EF4-FFF2-40B4-BE49-F238E27FC236}">
                <a16:creationId xmlns:a16="http://schemas.microsoft.com/office/drawing/2014/main" id="{614A51A4-569A-0D2D-45FB-D75E217E0222}"/>
              </a:ext>
            </a:extLst>
          </p:cNvPr>
          <p:cNvGrpSpPr/>
          <p:nvPr userDrawn="1"/>
        </p:nvGrpSpPr>
        <p:grpSpPr>
          <a:xfrm>
            <a:off x="10683240" y="1400576"/>
            <a:ext cx="785746" cy="705656"/>
            <a:chOff x="10678535" y="1684020"/>
            <a:chExt cx="785746" cy="705656"/>
          </a:xfrm>
        </p:grpSpPr>
        <p:sp>
          <p:nvSpPr>
            <p:cNvPr id="17" name="任意多边形: 形状 16">
              <a:extLst>
                <a:ext uri="{FF2B5EF4-FFF2-40B4-BE49-F238E27FC236}">
                  <a16:creationId xmlns:a16="http://schemas.microsoft.com/office/drawing/2014/main" id="{77B9176F-40D8-47DF-2016-6A71F5924BB7}"/>
                </a:ext>
              </a:extLst>
            </p:cNvPr>
            <p:cNvSpPr/>
            <p:nvPr userDrawn="1"/>
          </p:nvSpPr>
          <p:spPr>
            <a:xfrm>
              <a:off x="10678535" y="1684020"/>
              <a:ext cx="785746" cy="705656"/>
            </a:xfrm>
            <a:custGeom>
              <a:avLst/>
              <a:gdLst>
                <a:gd name="connsiteX0" fmla="*/ 511219 w 1253403"/>
                <a:gd name="connsiteY0" fmla="*/ 0 h 1022438"/>
                <a:gd name="connsiteX1" fmla="*/ 1253403 w 1253403"/>
                <a:gd name="connsiteY1" fmla="*/ 0 h 1022438"/>
                <a:gd name="connsiteX2" fmla="*/ 1253403 w 1253403"/>
                <a:gd name="connsiteY2" fmla="*/ 1022438 h 1022438"/>
                <a:gd name="connsiteX3" fmla="*/ 511219 w 1253403"/>
                <a:gd name="connsiteY3" fmla="*/ 1022438 h 1022438"/>
                <a:gd name="connsiteX4" fmla="*/ 0 w 1253403"/>
                <a:gd name="connsiteY4" fmla="*/ 511219 h 1022438"/>
                <a:gd name="connsiteX5" fmla="*/ 511219 w 1253403"/>
                <a:gd name="connsiteY5" fmla="*/ 0 h 10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403" h="1022438">
                  <a:moveTo>
                    <a:pt x="511219" y="0"/>
                  </a:moveTo>
                  <a:lnTo>
                    <a:pt x="1253403" y="0"/>
                  </a:lnTo>
                  <a:lnTo>
                    <a:pt x="1253403" y="1022438"/>
                  </a:lnTo>
                  <a:lnTo>
                    <a:pt x="511219" y="1022438"/>
                  </a:lnTo>
                  <a:cubicBezTo>
                    <a:pt x="228881" y="1022438"/>
                    <a:pt x="0" y="793557"/>
                    <a:pt x="0" y="511219"/>
                  </a:cubicBezTo>
                  <a:cubicBezTo>
                    <a:pt x="0" y="228881"/>
                    <a:pt x="228881" y="0"/>
                    <a:pt x="511219" y="0"/>
                  </a:cubicBezTo>
                  <a:close/>
                </a:path>
              </a:pathLst>
            </a:custGeom>
            <a:solidFill>
              <a:schemeClr val="accent4"/>
            </a:solidFill>
            <a:ln>
              <a:noFill/>
            </a:ln>
            <a:effectLst>
              <a:outerShdw blurRad="114300" dist="63500" dir="13500000" algn="br" rotWithShape="0">
                <a:schemeClr val="bg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任意多边形: 形状 17">
              <a:extLst>
                <a:ext uri="{FF2B5EF4-FFF2-40B4-BE49-F238E27FC236}">
                  <a16:creationId xmlns:a16="http://schemas.microsoft.com/office/drawing/2014/main" id="{30024A75-7FF3-2FE7-F9C8-460BC6866676}"/>
                </a:ext>
              </a:extLst>
            </p:cNvPr>
            <p:cNvSpPr/>
            <p:nvPr userDrawn="1"/>
          </p:nvSpPr>
          <p:spPr>
            <a:xfrm>
              <a:off x="10784809" y="1771657"/>
              <a:ext cx="679472" cy="512344"/>
            </a:xfrm>
            <a:custGeom>
              <a:avLst/>
              <a:gdLst>
                <a:gd name="connsiteX0" fmla="*/ 511219 w 1253403"/>
                <a:gd name="connsiteY0" fmla="*/ 0 h 1022438"/>
                <a:gd name="connsiteX1" fmla="*/ 1253403 w 1253403"/>
                <a:gd name="connsiteY1" fmla="*/ 0 h 1022438"/>
                <a:gd name="connsiteX2" fmla="*/ 1253403 w 1253403"/>
                <a:gd name="connsiteY2" fmla="*/ 1022438 h 1022438"/>
                <a:gd name="connsiteX3" fmla="*/ 511219 w 1253403"/>
                <a:gd name="connsiteY3" fmla="*/ 1022438 h 1022438"/>
                <a:gd name="connsiteX4" fmla="*/ 0 w 1253403"/>
                <a:gd name="connsiteY4" fmla="*/ 511219 h 1022438"/>
                <a:gd name="connsiteX5" fmla="*/ 511219 w 1253403"/>
                <a:gd name="connsiteY5" fmla="*/ 0 h 10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403" h="1022438">
                  <a:moveTo>
                    <a:pt x="511219" y="0"/>
                  </a:moveTo>
                  <a:lnTo>
                    <a:pt x="1253403" y="0"/>
                  </a:lnTo>
                  <a:lnTo>
                    <a:pt x="1253403" y="1022438"/>
                  </a:lnTo>
                  <a:lnTo>
                    <a:pt x="511219" y="1022438"/>
                  </a:lnTo>
                  <a:cubicBezTo>
                    <a:pt x="228881" y="1022438"/>
                    <a:pt x="0" y="793557"/>
                    <a:pt x="0" y="511219"/>
                  </a:cubicBezTo>
                  <a:cubicBezTo>
                    <a:pt x="0" y="228881"/>
                    <a:pt x="228881" y="0"/>
                    <a:pt x="51121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computer_161176">
              <a:extLst>
                <a:ext uri="{FF2B5EF4-FFF2-40B4-BE49-F238E27FC236}">
                  <a16:creationId xmlns:a16="http://schemas.microsoft.com/office/drawing/2014/main" id="{E2FABCE8-CCBB-2D56-EA4E-EE179AE5D445}"/>
                </a:ext>
              </a:extLst>
            </p:cNvPr>
            <p:cNvSpPr>
              <a:spLocks noChangeAspect="1"/>
            </p:cNvSpPr>
            <p:nvPr userDrawn="1"/>
          </p:nvSpPr>
          <p:spPr bwMode="auto">
            <a:xfrm>
              <a:off x="11024995" y="1907370"/>
              <a:ext cx="337195" cy="240916"/>
            </a:xfrm>
            <a:custGeom>
              <a:avLst/>
              <a:gdLst>
                <a:gd name="T0" fmla="*/ 4800 w 9600"/>
                <a:gd name="T1" fmla="*/ 0 h 6858"/>
                <a:gd name="T2" fmla="*/ 0 w 9600"/>
                <a:gd name="T3" fmla="*/ 3429 h 6858"/>
                <a:gd name="T4" fmla="*/ 4800 w 9600"/>
                <a:gd name="T5" fmla="*/ 6858 h 6858"/>
                <a:gd name="T6" fmla="*/ 9600 w 9600"/>
                <a:gd name="T7" fmla="*/ 3429 h 6858"/>
                <a:gd name="T8" fmla="*/ 4800 w 9600"/>
                <a:gd name="T9" fmla="*/ 0 h 6858"/>
                <a:gd name="T10" fmla="*/ 4800 w 9600"/>
                <a:gd name="T11" fmla="*/ 5486 h 6858"/>
                <a:gd name="T12" fmla="*/ 2743 w 9600"/>
                <a:gd name="T13" fmla="*/ 3429 h 6858"/>
                <a:gd name="T14" fmla="*/ 4800 w 9600"/>
                <a:gd name="T15" fmla="*/ 1372 h 6858"/>
                <a:gd name="T16" fmla="*/ 6857 w 9600"/>
                <a:gd name="T17" fmla="*/ 3429 h 6858"/>
                <a:gd name="T18" fmla="*/ 4800 w 9600"/>
                <a:gd name="T19" fmla="*/ 5486 h 6858"/>
                <a:gd name="T20" fmla="*/ 4800 w 9600"/>
                <a:gd name="T21" fmla="*/ 5486 h 6858"/>
                <a:gd name="T22" fmla="*/ 5828 w 9600"/>
                <a:gd name="T23" fmla="*/ 3429 h 6858"/>
                <a:gd name="T24" fmla="*/ 4800 w 9600"/>
                <a:gd name="T25" fmla="*/ 4458 h 6858"/>
                <a:gd name="T26" fmla="*/ 3772 w 9600"/>
                <a:gd name="T27" fmla="*/ 3429 h 6858"/>
                <a:gd name="T28" fmla="*/ 4800 w 9600"/>
                <a:gd name="T29" fmla="*/ 2401 h 6858"/>
                <a:gd name="T30" fmla="*/ 5828 w 9600"/>
                <a:gd name="T31" fmla="*/ 3429 h 6858"/>
                <a:gd name="T32" fmla="*/ 5828 w 9600"/>
                <a:gd name="T33" fmla="*/ 3429 h 6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6858">
                  <a:moveTo>
                    <a:pt x="4800" y="0"/>
                  </a:moveTo>
                  <a:cubicBezTo>
                    <a:pt x="1371" y="0"/>
                    <a:pt x="0" y="3429"/>
                    <a:pt x="0" y="3429"/>
                  </a:cubicBezTo>
                  <a:cubicBezTo>
                    <a:pt x="0" y="3429"/>
                    <a:pt x="1371" y="6858"/>
                    <a:pt x="4800" y="6858"/>
                  </a:cubicBezTo>
                  <a:cubicBezTo>
                    <a:pt x="8229" y="6858"/>
                    <a:pt x="9600" y="3429"/>
                    <a:pt x="9600" y="3429"/>
                  </a:cubicBezTo>
                  <a:cubicBezTo>
                    <a:pt x="9600" y="3429"/>
                    <a:pt x="8229" y="0"/>
                    <a:pt x="4800" y="0"/>
                  </a:cubicBezTo>
                  <a:close/>
                  <a:moveTo>
                    <a:pt x="4800" y="5486"/>
                  </a:moveTo>
                  <a:cubicBezTo>
                    <a:pt x="3664" y="5486"/>
                    <a:pt x="2743" y="4565"/>
                    <a:pt x="2743" y="3429"/>
                  </a:cubicBezTo>
                  <a:cubicBezTo>
                    <a:pt x="2743" y="2293"/>
                    <a:pt x="3664" y="1372"/>
                    <a:pt x="4800" y="1372"/>
                  </a:cubicBezTo>
                  <a:cubicBezTo>
                    <a:pt x="5936" y="1372"/>
                    <a:pt x="6857" y="2293"/>
                    <a:pt x="6857" y="3429"/>
                  </a:cubicBezTo>
                  <a:cubicBezTo>
                    <a:pt x="6857" y="4565"/>
                    <a:pt x="5936" y="5486"/>
                    <a:pt x="4800" y="5486"/>
                  </a:cubicBezTo>
                  <a:close/>
                  <a:moveTo>
                    <a:pt x="4800" y="5486"/>
                  </a:moveTo>
                  <a:close/>
                  <a:moveTo>
                    <a:pt x="5828" y="3429"/>
                  </a:moveTo>
                  <a:cubicBezTo>
                    <a:pt x="5828" y="3997"/>
                    <a:pt x="5368" y="4458"/>
                    <a:pt x="4800" y="4458"/>
                  </a:cubicBezTo>
                  <a:cubicBezTo>
                    <a:pt x="4232" y="4458"/>
                    <a:pt x="3772" y="3997"/>
                    <a:pt x="3772" y="3429"/>
                  </a:cubicBezTo>
                  <a:cubicBezTo>
                    <a:pt x="3772" y="2861"/>
                    <a:pt x="4232" y="2401"/>
                    <a:pt x="4800" y="2401"/>
                  </a:cubicBezTo>
                  <a:cubicBezTo>
                    <a:pt x="5368" y="2400"/>
                    <a:pt x="5828" y="2861"/>
                    <a:pt x="5828" y="3429"/>
                  </a:cubicBezTo>
                  <a:close/>
                  <a:moveTo>
                    <a:pt x="5828" y="3429"/>
                  </a:moveTo>
                  <a:close/>
                </a:path>
              </a:pathLst>
            </a:custGeom>
            <a:solidFill>
              <a:schemeClr val="accent2"/>
            </a:solidFill>
            <a:ln>
              <a:noFill/>
            </a:ln>
            <a:effectLst>
              <a:outerShdw blurRad="38100" dist="12700" sx="102000" sy="102000" algn="ctr" rotWithShape="0">
                <a:schemeClr val="accent2">
                  <a:lumMod val="50000"/>
                  <a:alpha val="30000"/>
                </a:scheme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802224" y="2053526"/>
            <a:ext cx="5627236" cy="1323439"/>
          </a:xfrm>
          <a:prstGeom prst="rect">
            <a:avLst/>
          </a:prstGeom>
        </p:spPr>
        <p:txBody>
          <a:bodyPr vert="horz" wrap="square" lIns="91440" tIns="45720" rIns="91440" bIns="45720" rtlCol="0" anchor="b">
            <a:spAutoFit/>
          </a:bodyPr>
          <a:lstStyle>
            <a:lvl1pPr>
              <a:lnSpc>
                <a:spcPct val="100000"/>
              </a:lnSpc>
              <a:defRPr lang="zh-CN" altLang="en-US" sz="4000" b="1" dirty="0">
                <a:solidFill>
                  <a:schemeClr val="bg1"/>
                </a:solidFill>
              </a:defRPr>
            </a:lvl1pPr>
          </a:lstStyle>
          <a:p>
            <a:pPr lvl="0" defTabSz="914354"/>
            <a:r>
              <a:rPr lang="zh-CN" altLang="en-US" dirty="0"/>
              <a:t>绿橙色弥散风工作汇报</a:t>
            </a:r>
            <a:r>
              <a:rPr lang="en-US" altLang="zh-CN" dirty="0"/>
              <a:t>PPT</a:t>
            </a:r>
            <a:endParaRPr lang="zh-CN" altLang="en-US" dirty="0"/>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802224" y="3454576"/>
            <a:ext cx="5631941" cy="363626"/>
          </a:xfrm>
          <a:prstGeom prst="rect">
            <a:avLst/>
          </a:prstGeom>
        </p:spPr>
        <p:txBody>
          <a:bodyPr vert="horz" wrap="square" lIns="91440" tIns="45720" rIns="91440" bIns="45720" rtlCol="0" anchor="t">
            <a:spAutoFit/>
          </a:bodyPr>
          <a:lstStyle>
            <a:lvl1pPr marL="0" indent="0">
              <a:lnSpc>
                <a:spcPct val="120000"/>
              </a:lnSpc>
              <a:spcBef>
                <a:spcPts val="0"/>
              </a:spcBef>
              <a:buNone/>
              <a:defRPr lang="zh-CN" altLang="en-US" sz="1600">
                <a:solidFill>
                  <a:schemeClr val="accent3"/>
                </a:solidFill>
              </a:defRPr>
            </a:lvl1pPr>
          </a:lstStyle>
          <a:p>
            <a:r>
              <a:rPr lang="en-US" altLang="zh-CN" dirty="0"/>
              <a:t>BUSINESS REPORT</a:t>
            </a:r>
            <a:endParaRPr lang="en-GB" dirty="0"/>
          </a:p>
        </p:txBody>
      </p:sp>
      <p:sp>
        <p:nvSpPr>
          <p:cNvPr id="12" name="Logo Placeholder 5">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pic>
        <p:nvPicPr>
          <p:cNvPr id="22" name="图片 21" descr="图形用户界面&#10;&#10;描述已自动生成">
            <a:extLst>
              <a:ext uri="{FF2B5EF4-FFF2-40B4-BE49-F238E27FC236}">
                <a16:creationId xmlns:a16="http://schemas.microsoft.com/office/drawing/2014/main" id="{6E88BDF2-D507-5EB7-6B32-7999DDDEB3B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34136" b="16239"/>
          <a:stretch/>
        </p:blipFill>
        <p:spPr>
          <a:xfrm>
            <a:off x="5019108" y="2306876"/>
            <a:ext cx="7759070" cy="3850454"/>
          </a:xfrm>
          <a:prstGeom prst="rect">
            <a:avLst/>
          </a:prstGeom>
        </p:spPr>
      </p:pic>
      <p:sp>
        <p:nvSpPr>
          <p:cNvPr id="21" name="矩形: 圆角 20">
            <a:extLst>
              <a:ext uri="{FF2B5EF4-FFF2-40B4-BE49-F238E27FC236}">
                <a16:creationId xmlns:a16="http://schemas.microsoft.com/office/drawing/2014/main" id="{8F5F6BAB-D94D-F0BA-A073-DB59D13EC8E6}"/>
              </a:ext>
            </a:extLst>
          </p:cNvPr>
          <p:cNvSpPr>
            <a:spLocks/>
          </p:cNvSpPr>
          <p:nvPr userDrawn="1"/>
        </p:nvSpPr>
        <p:spPr>
          <a:xfrm>
            <a:off x="1057251" y="5115744"/>
            <a:ext cx="2033298" cy="396338"/>
          </a:xfrm>
          <a:prstGeom prst="roundRect">
            <a:avLst>
              <a:gd name="adj" fmla="val 43467"/>
            </a:avLst>
          </a:prstGeom>
          <a:solidFill>
            <a:schemeClr val="accent2"/>
          </a:solidFill>
          <a:ln>
            <a:noFill/>
          </a:ln>
          <a:effectLst>
            <a:outerShdw blurRad="76200" dist="889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Speaker Placeholder 3">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1172647" y="5166020"/>
            <a:ext cx="1802507" cy="295787"/>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solidFill>
                  <a:schemeClr val="bg1"/>
                </a:solidFill>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OfficePLUS</a:t>
            </a:r>
          </a:p>
        </p:txBody>
      </p:sp>
      <p:sp>
        <p:nvSpPr>
          <p:cNvPr id="34" name="矩形: 圆角 33">
            <a:extLst>
              <a:ext uri="{FF2B5EF4-FFF2-40B4-BE49-F238E27FC236}">
                <a16:creationId xmlns:a16="http://schemas.microsoft.com/office/drawing/2014/main" id="{10D97909-A531-9F8F-7C75-9D0958D5A49A}"/>
              </a:ext>
            </a:extLst>
          </p:cNvPr>
          <p:cNvSpPr>
            <a:spLocks/>
          </p:cNvSpPr>
          <p:nvPr userDrawn="1"/>
        </p:nvSpPr>
        <p:spPr>
          <a:xfrm>
            <a:off x="3438979" y="5115744"/>
            <a:ext cx="2033298" cy="396338"/>
          </a:xfrm>
          <a:prstGeom prst="roundRect">
            <a:avLst>
              <a:gd name="adj" fmla="val 43467"/>
            </a:avLst>
          </a:prstGeom>
          <a:solidFill>
            <a:schemeClr val="accent2"/>
          </a:solidFill>
          <a:ln>
            <a:noFill/>
          </a:ln>
          <a:effectLst>
            <a:outerShdw blurRad="76200" dist="889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Speaker Placeholder 3">
            <a:extLst>
              <a:ext uri="{FF2B5EF4-FFF2-40B4-BE49-F238E27FC236}">
                <a16:creationId xmlns:a16="http://schemas.microsoft.com/office/drawing/2014/main" id="{5ADBF122-9A9D-4947-1D57-38265DE041FE}"/>
              </a:ext>
            </a:extLst>
          </p:cNvPr>
          <p:cNvSpPr>
            <a:spLocks noGrp="1"/>
          </p:cNvSpPr>
          <p:nvPr>
            <p:ph type="body" sz="quarter" idx="16" hasCustomPrompt="1"/>
          </p:nvPr>
        </p:nvSpPr>
        <p:spPr>
          <a:xfrm>
            <a:off x="3554375" y="5166341"/>
            <a:ext cx="1802507" cy="295787"/>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solidFill>
                  <a:schemeClr val="bg1"/>
                </a:solidFill>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时间：</a:t>
            </a:r>
            <a:r>
              <a:rPr lang="en-US" altLang="zh-CN" dirty="0"/>
              <a:t>2022.10</a:t>
            </a:r>
          </a:p>
        </p:txBody>
      </p:sp>
    </p:spTree>
    <p:extLst>
      <p:ext uri="{BB962C8B-B14F-4D97-AF65-F5344CB8AC3E}">
        <p14:creationId xmlns:p14="http://schemas.microsoft.com/office/powerpoint/2010/main" val="4236236433"/>
      </p:ext>
    </p:extLst>
  </p:cSld>
  <p:clrMapOvr>
    <a:masterClrMapping/>
  </p:clrMapOvr>
  <p:extLst>
    <p:ext uri="{DCECCB84-F9BA-43D5-87BE-67443E8EF086}">
      <p15:sldGuideLst xmlns:p15="http://schemas.microsoft.com/office/powerpoint/2012/main">
        <p15:guide id="1" orient="horz" pos="709">
          <p15:clr>
            <a:srgbClr val="FBAE40"/>
          </p15:clr>
        </p15:guide>
        <p15:guide id="2" orient="horz" pos="640">
          <p15:clr>
            <a:srgbClr val="FBAE40"/>
          </p15:clr>
        </p15:guide>
        <p15:guide id="3" orient="horz" pos="3861">
          <p15:clr>
            <a:srgbClr val="FBAE40"/>
          </p15:clr>
        </p15:guide>
        <p15:guide id="4" orient="horz" pos="3929" userDrawn="1">
          <p15:clr>
            <a:srgbClr val="FBAE40"/>
          </p15:clr>
        </p15:guide>
        <p15:guide id="5" pos="3840">
          <p15:clr>
            <a:srgbClr val="FBAE40"/>
          </p15:clr>
        </p15:guide>
        <p15:guide id="6" pos="415" userDrawn="1">
          <p15:clr>
            <a:srgbClr val="FBAE40"/>
          </p15:clr>
        </p15:guide>
        <p15:guide id="7" pos="7265">
          <p15:clr>
            <a:srgbClr val="FBAE40"/>
          </p15:clr>
        </p15:guide>
        <p15:guide id="8" orient="horz" pos="213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40B5C6C-F376-C212-460C-C6CFB3BB43F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5809" y="4743"/>
            <a:ext cx="12160382" cy="6848514"/>
          </a:xfrm>
          <a:prstGeom prst="rect">
            <a:avLst/>
          </a:prstGeom>
        </p:spPr>
      </p:pic>
      <p:sp>
        <p:nvSpPr>
          <p:cNvPr id="25" name="椭圆 24">
            <a:extLst>
              <a:ext uri="{FF2B5EF4-FFF2-40B4-BE49-F238E27FC236}">
                <a16:creationId xmlns:a16="http://schemas.microsoft.com/office/drawing/2014/main" id="{0EF6163F-6EF5-B4A1-F462-7C87F5000F41}"/>
              </a:ext>
            </a:extLst>
          </p:cNvPr>
          <p:cNvSpPr/>
          <p:nvPr userDrawn="1"/>
        </p:nvSpPr>
        <p:spPr>
          <a:xfrm rot="11409121">
            <a:off x="10036690" y="-78725"/>
            <a:ext cx="2228400" cy="2228282"/>
          </a:xfrm>
          <a:prstGeom prst="ellipse">
            <a:avLst/>
          </a:prstGeom>
          <a:gradFill flip="none" rotWithShape="1">
            <a:gsLst>
              <a:gs pos="27000">
                <a:schemeClr val="accent3"/>
              </a:gs>
              <a:gs pos="100000">
                <a:schemeClr val="accent3">
                  <a:lumMod val="20000"/>
                  <a:lumOff val="80000"/>
                </a:schemeClr>
              </a:gs>
            </a:gsLst>
            <a:path path="circle">
              <a:fillToRect l="100000" t="100000"/>
            </a:path>
            <a:tileRect r="-100000" b="-100000"/>
          </a:gradFill>
          <a:ln>
            <a:noFill/>
          </a:ln>
          <a:effectLst>
            <a:outerShdw blurRad="76200" dist="88900" dir="13500000" algn="br" rotWithShape="0">
              <a:schemeClr val="accent3">
                <a:lumMod val="75000"/>
                <a:alpha val="19000"/>
              </a:schemeClr>
            </a:out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a16="http://schemas.microsoft.com/office/drawing/2014/main" id="{B30FBD0A-3639-9E23-0359-357CF349F398}"/>
              </a:ext>
            </a:extLst>
          </p:cNvPr>
          <p:cNvSpPr/>
          <p:nvPr userDrawn="1"/>
        </p:nvSpPr>
        <p:spPr>
          <a:xfrm rot="11409121" flipV="1">
            <a:off x="239198" y="5217782"/>
            <a:ext cx="1366714" cy="1366714"/>
          </a:xfrm>
          <a:prstGeom prst="ellipse">
            <a:avLst/>
          </a:prstGeom>
          <a:gradFill flip="none" rotWithShape="1">
            <a:gsLst>
              <a:gs pos="27000">
                <a:schemeClr val="accent2"/>
              </a:gs>
              <a:gs pos="100000">
                <a:schemeClr val="accent3">
                  <a:lumMod val="20000"/>
                  <a:lumOff val="80000"/>
                </a:schemeClr>
              </a:gs>
            </a:gsLst>
            <a:path path="circle">
              <a:fillToRect l="100000" t="100000"/>
            </a:path>
            <a:tileRect r="-100000" b="-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4" name="矩形: 圆角 13">
            <a:extLst>
              <a:ext uri="{FF2B5EF4-FFF2-40B4-BE49-F238E27FC236}">
                <a16:creationId xmlns:a16="http://schemas.microsoft.com/office/drawing/2014/main" id="{65B5395E-A47D-C523-1288-0ECE4839E3FB}"/>
              </a:ext>
            </a:extLst>
          </p:cNvPr>
          <p:cNvSpPr/>
          <p:nvPr userDrawn="1"/>
        </p:nvSpPr>
        <p:spPr>
          <a:xfrm>
            <a:off x="2872916" y="1425089"/>
            <a:ext cx="8660272" cy="4352294"/>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FD316AA7-2FD7-C501-CECA-3263953F016A}"/>
              </a:ext>
            </a:extLst>
          </p:cNvPr>
          <p:cNvGrpSpPr/>
          <p:nvPr userDrawn="1"/>
        </p:nvGrpSpPr>
        <p:grpSpPr>
          <a:xfrm>
            <a:off x="723014" y="1204034"/>
            <a:ext cx="2924822" cy="4794404"/>
            <a:chOff x="723014" y="1204034"/>
            <a:chExt cx="2924822" cy="4794404"/>
          </a:xfrm>
        </p:grpSpPr>
        <p:sp>
          <p:nvSpPr>
            <p:cNvPr id="3" name="矩形: 圆角 2">
              <a:extLst>
                <a:ext uri="{FF2B5EF4-FFF2-40B4-BE49-F238E27FC236}">
                  <a16:creationId xmlns:a16="http://schemas.microsoft.com/office/drawing/2014/main" id="{AFCED3CC-24C4-6DB5-258A-BB8F8FE47490}"/>
                </a:ext>
              </a:extLst>
            </p:cNvPr>
            <p:cNvSpPr/>
            <p:nvPr userDrawn="1"/>
          </p:nvSpPr>
          <p:spPr>
            <a:xfrm>
              <a:off x="723014" y="1204034"/>
              <a:ext cx="2924822" cy="4062283"/>
            </a:xfrm>
            <a:prstGeom prst="roundRect">
              <a:avLst>
                <a:gd name="adj" fmla="val 4215"/>
              </a:avLst>
            </a:prstGeom>
            <a:gradFill flip="none" rotWithShape="1">
              <a:gsLst>
                <a:gs pos="7000">
                  <a:schemeClr val="accent1"/>
                </a:gs>
                <a:gs pos="92000">
                  <a:schemeClr val="accent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矩形: 圆角 3">
              <a:extLst>
                <a:ext uri="{FF2B5EF4-FFF2-40B4-BE49-F238E27FC236}">
                  <a16:creationId xmlns:a16="http://schemas.microsoft.com/office/drawing/2014/main" id="{36A4E178-B4CE-71BA-908F-854AD30563B4}"/>
                </a:ext>
              </a:extLst>
            </p:cNvPr>
            <p:cNvSpPr/>
            <p:nvPr userDrawn="1"/>
          </p:nvSpPr>
          <p:spPr>
            <a:xfrm>
              <a:off x="723014" y="4445463"/>
              <a:ext cx="2924822" cy="1049760"/>
            </a:xfrm>
            <a:prstGeom prst="roundRect">
              <a:avLst>
                <a:gd name="adj" fmla="val 1631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5BDF3D6B-20D9-034F-7E4D-C677DDE2D6E0}"/>
                </a:ext>
              </a:extLst>
            </p:cNvPr>
            <p:cNvSpPr/>
            <p:nvPr userDrawn="1"/>
          </p:nvSpPr>
          <p:spPr>
            <a:xfrm>
              <a:off x="723014" y="4724866"/>
              <a:ext cx="2924822" cy="1273572"/>
            </a:xfrm>
            <a:prstGeom prst="roundRect">
              <a:avLst>
                <a:gd name="adj" fmla="val 134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id="{A586FF8C-6C09-A89B-103A-908FD5C082A1}"/>
                </a:ext>
              </a:extLst>
            </p:cNvPr>
            <p:cNvGrpSpPr/>
            <p:nvPr userDrawn="1"/>
          </p:nvGrpSpPr>
          <p:grpSpPr>
            <a:xfrm>
              <a:off x="1845231" y="5021458"/>
              <a:ext cx="680388" cy="680388"/>
              <a:chOff x="1760173" y="4924122"/>
              <a:chExt cx="850504" cy="850504"/>
            </a:xfrm>
          </p:grpSpPr>
          <p:sp>
            <p:nvSpPr>
              <p:cNvPr id="18" name="椭圆 17">
                <a:extLst>
                  <a:ext uri="{FF2B5EF4-FFF2-40B4-BE49-F238E27FC236}">
                    <a16:creationId xmlns:a16="http://schemas.microsoft.com/office/drawing/2014/main" id="{776CF13A-FF31-1F3D-6495-F9F1DAD53FB0}"/>
                  </a:ext>
                </a:extLst>
              </p:cNvPr>
              <p:cNvSpPr/>
              <p:nvPr userDrawn="1"/>
            </p:nvSpPr>
            <p:spPr>
              <a:xfrm>
                <a:off x="1760173" y="4924122"/>
                <a:ext cx="850504" cy="850504"/>
              </a:xfrm>
              <a:prstGeom prst="ellipse">
                <a:avLst/>
              </a:prstGeom>
              <a:solidFill>
                <a:schemeClr val="accent2"/>
              </a:solidFill>
              <a:ln>
                <a:noFill/>
              </a:ln>
              <a:effectLst>
                <a:outerShdw blurRad="139700" sx="105000" sy="105000" algn="ctr" rotWithShape="0">
                  <a:schemeClr val="accent2">
                    <a:lumMod val="75000"/>
                    <a:alpha val="29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箭头连接符 19">
                <a:extLst>
                  <a:ext uri="{FF2B5EF4-FFF2-40B4-BE49-F238E27FC236}">
                    <a16:creationId xmlns:a16="http://schemas.microsoft.com/office/drawing/2014/main" id="{AF83D63C-8040-F089-CE10-047B1259342F}"/>
                  </a:ext>
                </a:extLst>
              </p:cNvPr>
              <p:cNvCxnSpPr>
                <a:cxnSpLocks/>
              </p:cNvCxnSpPr>
              <p:nvPr userDrawn="1"/>
            </p:nvCxnSpPr>
            <p:spPr>
              <a:xfrm>
                <a:off x="1957647" y="5349374"/>
                <a:ext cx="455556" cy="0"/>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767144" y="2412537"/>
            <a:ext cx="2836562" cy="1205458"/>
          </a:xfrm>
          <a:prstGeom prst="rect">
            <a:avLst/>
          </a:prstGeom>
        </p:spPr>
        <p:txBody>
          <a:bodyPr>
            <a:spAutoFit/>
          </a:bodyPr>
          <a:lstStyle>
            <a:lvl1pPr marL="0" indent="0" algn="ctr">
              <a:lnSpc>
                <a:spcPct val="100000"/>
              </a:lnSpc>
              <a:buFont typeface="+mj-lt"/>
              <a:buNone/>
              <a:defRPr sz="3200" b="1">
                <a:solidFill>
                  <a:schemeClr val="bg1"/>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endParaRPr lang="en-US" altLang="zh-CN" dirty="0"/>
          </a:p>
          <a:p>
            <a:pPr lvl="0"/>
            <a:r>
              <a:rPr lang="zh-CN" altLang="en-US" dirty="0"/>
              <a:t> </a:t>
            </a:r>
            <a:r>
              <a:rPr lang="en-US" altLang="zh-CN" dirty="0"/>
              <a:t>CONTENTS</a:t>
            </a:r>
            <a:endParaRPr lang="zh-CN" altLang="en-US" dirty="0"/>
          </a:p>
        </p:txBody>
      </p:sp>
    </p:spTree>
    <p:extLst>
      <p:ext uri="{BB962C8B-B14F-4D97-AF65-F5344CB8AC3E}">
        <p14:creationId xmlns:p14="http://schemas.microsoft.com/office/powerpoint/2010/main" val="318105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1BD52D9-BE60-1068-E344-CD1036E81B71}"/>
              </a:ext>
            </a:extLst>
          </p:cNvPr>
          <p:cNvPicPr>
            <a:picLocks noChangeAspect="1"/>
          </p:cNvPicPr>
          <p:nvPr userDrawn="1"/>
        </p:nvPicPr>
        <p:blipFill>
          <a:blip r:embed="rId3">
            <a:extLst>
              <a:ext uri="{28A0092B-C50C-407E-A947-70E740481C1C}">
                <a14:useLocalDpi xmlns:a14="http://schemas.microsoft.com/office/drawing/2010/main" val="0"/>
              </a:ext>
            </a:extLst>
          </a:blip>
          <a:srcRect l="50" r="50"/>
          <a:stretch/>
        </p:blipFill>
        <p:spPr>
          <a:xfrm>
            <a:off x="-7605" y="-11906"/>
            <a:ext cx="12207211" cy="6881812"/>
          </a:xfrm>
          <a:prstGeom prst="rect">
            <a:avLst/>
          </a:prstGeom>
        </p:spPr>
      </p:pic>
      <p:sp>
        <p:nvSpPr>
          <p:cNvPr id="4" name="椭圆 3">
            <a:extLst>
              <a:ext uri="{FF2B5EF4-FFF2-40B4-BE49-F238E27FC236}">
                <a16:creationId xmlns:a16="http://schemas.microsoft.com/office/drawing/2014/main" id="{AC5BED4F-CCE7-5A6E-3EA3-9A7689752667}"/>
              </a:ext>
            </a:extLst>
          </p:cNvPr>
          <p:cNvSpPr/>
          <p:nvPr userDrawn="1"/>
        </p:nvSpPr>
        <p:spPr>
          <a:xfrm rot="11409121">
            <a:off x="10036690" y="-78725"/>
            <a:ext cx="2228400" cy="2228282"/>
          </a:xfrm>
          <a:prstGeom prst="ellipse">
            <a:avLst/>
          </a:prstGeom>
          <a:gradFill flip="none" rotWithShape="1">
            <a:gsLst>
              <a:gs pos="27000">
                <a:schemeClr val="accent3"/>
              </a:gs>
              <a:gs pos="100000">
                <a:schemeClr val="accent3">
                  <a:lumMod val="20000"/>
                  <a:lumOff val="80000"/>
                </a:schemeClr>
              </a:gs>
            </a:gsLst>
            <a:path path="circle">
              <a:fillToRect l="100000" t="100000"/>
            </a:path>
            <a:tileRect r="-100000" b="-100000"/>
          </a:gradFill>
          <a:ln>
            <a:noFill/>
          </a:ln>
          <a:effectLst>
            <a:outerShdw blurRad="76200" dist="88900" dir="13500000" algn="br" rotWithShape="0">
              <a:schemeClr val="accent3">
                <a:lumMod val="75000"/>
                <a:alpha val="19000"/>
              </a:schemeClr>
            </a:out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F976148B-0EFC-0F16-2E20-D2D48C394D96}"/>
              </a:ext>
            </a:extLst>
          </p:cNvPr>
          <p:cNvSpPr/>
          <p:nvPr userDrawn="1"/>
        </p:nvSpPr>
        <p:spPr>
          <a:xfrm rot="11409121" flipV="1">
            <a:off x="239198" y="5217782"/>
            <a:ext cx="1366714" cy="1366714"/>
          </a:xfrm>
          <a:prstGeom prst="ellipse">
            <a:avLst/>
          </a:prstGeom>
          <a:gradFill flip="none" rotWithShape="1">
            <a:gsLst>
              <a:gs pos="27000">
                <a:schemeClr val="accent2"/>
              </a:gs>
              <a:gs pos="100000">
                <a:schemeClr val="accent3">
                  <a:lumMod val="20000"/>
                  <a:lumOff val="80000"/>
                </a:schemeClr>
              </a:gs>
            </a:gsLst>
            <a:path path="circle">
              <a:fillToRect l="100000" t="100000"/>
            </a:path>
            <a:tileRect r="-100000" b="-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5" name="矩形: 圆角 14">
            <a:extLst>
              <a:ext uri="{FF2B5EF4-FFF2-40B4-BE49-F238E27FC236}">
                <a16:creationId xmlns:a16="http://schemas.microsoft.com/office/drawing/2014/main" id="{25B1B919-6C76-328C-E94D-8A28C2519E75}"/>
              </a:ext>
            </a:extLst>
          </p:cNvPr>
          <p:cNvSpPr/>
          <p:nvPr userDrawn="1"/>
        </p:nvSpPr>
        <p:spPr>
          <a:xfrm>
            <a:off x="1765864" y="1090602"/>
            <a:ext cx="8660272" cy="4886423"/>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E5E7C139-5D4D-FC4B-68BA-15023BD1F53B}"/>
              </a:ext>
            </a:extLst>
          </p:cNvPr>
          <p:cNvGrpSpPr/>
          <p:nvPr userDrawn="1"/>
        </p:nvGrpSpPr>
        <p:grpSpPr>
          <a:xfrm>
            <a:off x="3448558" y="2098522"/>
            <a:ext cx="1485199" cy="1480459"/>
            <a:chOff x="5141287" y="2054148"/>
            <a:chExt cx="2235417" cy="2228282"/>
          </a:xfrm>
        </p:grpSpPr>
        <p:sp>
          <p:nvSpPr>
            <p:cNvPr id="12" name="椭圆 11">
              <a:extLst>
                <a:ext uri="{FF2B5EF4-FFF2-40B4-BE49-F238E27FC236}">
                  <a16:creationId xmlns:a16="http://schemas.microsoft.com/office/drawing/2014/main" id="{B540F0FD-0E88-5A16-0703-B74B43B1C7DC}"/>
                </a:ext>
              </a:extLst>
            </p:cNvPr>
            <p:cNvSpPr/>
            <p:nvPr userDrawn="1"/>
          </p:nvSpPr>
          <p:spPr>
            <a:xfrm rot="11409121">
              <a:off x="5141287" y="2054148"/>
              <a:ext cx="2228400" cy="2228282"/>
            </a:xfrm>
            <a:prstGeom prst="ellipse">
              <a:avLst/>
            </a:prstGeom>
            <a:gradFill flip="none" rotWithShape="1">
              <a:gsLst>
                <a:gs pos="27000">
                  <a:schemeClr val="accent3"/>
                </a:gs>
                <a:gs pos="100000">
                  <a:schemeClr val="accent3">
                    <a:lumMod val="20000"/>
                    <a:lumOff val="80000"/>
                  </a:schemeClr>
                </a:gs>
              </a:gsLst>
              <a:path path="circle">
                <a:fillToRect l="100000" t="100000"/>
              </a:path>
              <a:tileRect r="-100000" b="-100000"/>
            </a:gradFill>
            <a:ln>
              <a:noFill/>
            </a:ln>
            <a:effectLst>
              <a:outerShdw blurRad="76200" dist="88900" dir="13500000" algn="br" rotWithShape="0">
                <a:schemeClr val="accent3">
                  <a:lumMod val="75000"/>
                  <a:alpha val="19000"/>
                </a:schemeClr>
              </a:out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id="{BBD16714-40F9-E386-1B19-F8C1B0A1F0D0}"/>
                </a:ext>
              </a:extLst>
            </p:cNvPr>
            <p:cNvSpPr/>
            <p:nvPr userDrawn="1"/>
          </p:nvSpPr>
          <p:spPr>
            <a:xfrm rot="11409121" flipV="1">
              <a:off x="6699629" y="3588850"/>
              <a:ext cx="677075" cy="677075"/>
            </a:xfrm>
            <a:prstGeom prst="ellipse">
              <a:avLst/>
            </a:prstGeom>
            <a:gradFill flip="none" rotWithShape="1">
              <a:gsLst>
                <a:gs pos="27000">
                  <a:schemeClr val="accent2"/>
                </a:gs>
                <a:gs pos="100000">
                  <a:schemeClr val="accent3">
                    <a:lumMod val="20000"/>
                    <a:lumOff val="80000"/>
                  </a:schemeClr>
                </a:gs>
              </a:gsLst>
              <a:path path="circle">
                <a:fillToRect l="100000" t="100000"/>
              </a:path>
              <a:tileRect r="-100000" b="-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7" name="任意多边形: 形状 66">
            <a:extLst>
              <a:ext uri="{FF2B5EF4-FFF2-40B4-BE49-F238E27FC236}">
                <a16:creationId xmlns:a16="http://schemas.microsoft.com/office/drawing/2014/main" id="{2782414A-3AED-0EA0-8C19-48D3178DC9EE}"/>
              </a:ext>
            </a:extLst>
          </p:cNvPr>
          <p:cNvSpPr/>
          <p:nvPr userDrawn="1"/>
        </p:nvSpPr>
        <p:spPr>
          <a:xfrm>
            <a:off x="1765864" y="4669667"/>
            <a:ext cx="8660272" cy="1307358"/>
          </a:xfrm>
          <a:custGeom>
            <a:avLst/>
            <a:gdLst>
              <a:gd name="connsiteX0" fmla="*/ 217897 w 8660272"/>
              <a:gd name="connsiteY0" fmla="*/ 0 h 1307358"/>
              <a:gd name="connsiteX1" fmla="*/ 3680046 w 8660272"/>
              <a:gd name="connsiteY1" fmla="*/ 0 h 1307358"/>
              <a:gd name="connsiteX2" fmla="*/ 3676457 w 8660272"/>
              <a:gd name="connsiteY2" fmla="*/ 35600 h 1307358"/>
              <a:gd name="connsiteX3" fmla="*/ 4330136 w 8660272"/>
              <a:gd name="connsiteY3" fmla="*/ 689279 h 1307358"/>
              <a:gd name="connsiteX4" fmla="*/ 4983815 w 8660272"/>
              <a:gd name="connsiteY4" fmla="*/ 35600 h 1307358"/>
              <a:gd name="connsiteX5" fmla="*/ 4980226 w 8660272"/>
              <a:gd name="connsiteY5" fmla="*/ 0 h 1307358"/>
              <a:gd name="connsiteX6" fmla="*/ 8442375 w 8660272"/>
              <a:gd name="connsiteY6" fmla="*/ 0 h 1307358"/>
              <a:gd name="connsiteX7" fmla="*/ 8660272 w 8660272"/>
              <a:gd name="connsiteY7" fmla="*/ 217897 h 1307358"/>
              <a:gd name="connsiteX8" fmla="*/ 8660272 w 8660272"/>
              <a:gd name="connsiteY8" fmla="*/ 1089461 h 1307358"/>
              <a:gd name="connsiteX9" fmla="*/ 8442375 w 8660272"/>
              <a:gd name="connsiteY9" fmla="*/ 1307358 h 1307358"/>
              <a:gd name="connsiteX10" fmla="*/ 217897 w 8660272"/>
              <a:gd name="connsiteY10" fmla="*/ 1307358 h 1307358"/>
              <a:gd name="connsiteX11" fmla="*/ 0 w 8660272"/>
              <a:gd name="connsiteY11" fmla="*/ 1089461 h 1307358"/>
              <a:gd name="connsiteX12" fmla="*/ 0 w 8660272"/>
              <a:gd name="connsiteY12" fmla="*/ 217897 h 1307358"/>
              <a:gd name="connsiteX13" fmla="*/ 217897 w 8660272"/>
              <a:gd name="connsiteY13" fmla="*/ 0 h 130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0272" h="1307358">
                <a:moveTo>
                  <a:pt x="217897" y="0"/>
                </a:moveTo>
                <a:lnTo>
                  <a:pt x="3680046" y="0"/>
                </a:lnTo>
                <a:lnTo>
                  <a:pt x="3676457" y="35600"/>
                </a:lnTo>
                <a:cubicBezTo>
                  <a:pt x="3676457" y="396617"/>
                  <a:pt x="3969119" y="689279"/>
                  <a:pt x="4330136" y="689279"/>
                </a:cubicBezTo>
                <a:cubicBezTo>
                  <a:pt x="4691153" y="689279"/>
                  <a:pt x="4983815" y="396617"/>
                  <a:pt x="4983815" y="35600"/>
                </a:cubicBezTo>
                <a:lnTo>
                  <a:pt x="4980226" y="0"/>
                </a:lnTo>
                <a:lnTo>
                  <a:pt x="8442375" y="0"/>
                </a:lnTo>
                <a:cubicBezTo>
                  <a:pt x="8562716" y="0"/>
                  <a:pt x="8660272" y="97556"/>
                  <a:pt x="8660272" y="217897"/>
                </a:cubicBezTo>
                <a:lnTo>
                  <a:pt x="8660272" y="1089461"/>
                </a:lnTo>
                <a:cubicBezTo>
                  <a:pt x="8660272" y="1209802"/>
                  <a:pt x="8562716" y="1307358"/>
                  <a:pt x="8442375" y="1307358"/>
                </a:cubicBezTo>
                <a:lnTo>
                  <a:pt x="217897" y="1307358"/>
                </a:lnTo>
                <a:cubicBezTo>
                  <a:pt x="97556" y="1307358"/>
                  <a:pt x="0" y="1209802"/>
                  <a:pt x="0" y="1089461"/>
                </a:cubicBezTo>
                <a:lnTo>
                  <a:pt x="0" y="217897"/>
                </a:lnTo>
                <a:cubicBezTo>
                  <a:pt x="0" y="97556"/>
                  <a:pt x="97556" y="0"/>
                  <a:pt x="21789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椭圆 67">
            <a:extLst>
              <a:ext uri="{FF2B5EF4-FFF2-40B4-BE49-F238E27FC236}">
                <a16:creationId xmlns:a16="http://schemas.microsoft.com/office/drawing/2014/main" id="{E9229C56-98D6-7C11-E231-4D2588D8F93E}"/>
              </a:ext>
            </a:extLst>
          </p:cNvPr>
          <p:cNvSpPr/>
          <p:nvPr userDrawn="1"/>
        </p:nvSpPr>
        <p:spPr>
          <a:xfrm>
            <a:off x="5522031" y="4107362"/>
            <a:ext cx="1147939" cy="1147939"/>
          </a:xfrm>
          <a:prstGeom prst="ellipse">
            <a:avLst/>
          </a:prstGeom>
          <a:solidFill>
            <a:schemeClr val="accent2"/>
          </a:solidFill>
          <a:ln>
            <a:noFill/>
          </a:ln>
          <a:effectLst>
            <a:outerShdw blurRad="139700" sx="105000" sy="105000" algn="ctr" rotWithShape="0">
              <a:schemeClr val="accent2">
                <a:lumMod val="75000"/>
                <a:alpha val="29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69" name="mouse-cursor_19928">
            <a:extLst>
              <a:ext uri="{FF2B5EF4-FFF2-40B4-BE49-F238E27FC236}">
                <a16:creationId xmlns:a16="http://schemas.microsoft.com/office/drawing/2014/main" id="{B32B3B6D-9E8B-0CA3-06A2-71820FFBCFE0}"/>
              </a:ext>
            </a:extLst>
          </p:cNvPr>
          <p:cNvSpPr/>
          <p:nvPr userDrawn="1"/>
        </p:nvSpPr>
        <p:spPr>
          <a:xfrm>
            <a:off x="5795392" y="4380582"/>
            <a:ext cx="601215" cy="609685"/>
          </a:xfrm>
          <a:custGeom>
            <a:avLst/>
            <a:gdLst>
              <a:gd name="T0" fmla="*/ 1381 w 2494"/>
              <a:gd name="T1" fmla="*/ 2533 h 2533"/>
              <a:gd name="T2" fmla="*/ 1366 w 2494"/>
              <a:gd name="T3" fmla="*/ 2533 h 2533"/>
              <a:gd name="T4" fmla="*/ 1118 w 2494"/>
              <a:gd name="T5" fmla="*/ 2336 h 2533"/>
              <a:gd name="T6" fmla="*/ 929 w 2494"/>
              <a:gd name="T7" fmla="*/ 1691 h 2533"/>
              <a:gd name="T8" fmla="*/ 235 w 2494"/>
              <a:gd name="T9" fmla="*/ 1553 h 2533"/>
              <a:gd name="T10" fmla="*/ 17 w 2494"/>
              <a:gd name="T11" fmla="*/ 1322 h 2533"/>
              <a:gd name="T12" fmla="*/ 162 w 2494"/>
              <a:gd name="T13" fmla="*/ 1040 h 2533"/>
              <a:gd name="T14" fmla="*/ 2071 w 2494"/>
              <a:gd name="T15" fmla="*/ 52 h 2533"/>
              <a:gd name="T16" fmla="*/ 2383 w 2494"/>
              <a:gd name="T17" fmla="*/ 93 h 2533"/>
              <a:gd name="T18" fmla="*/ 2450 w 2494"/>
              <a:gd name="T19" fmla="*/ 400 h 2533"/>
              <a:gd name="T20" fmla="*/ 1634 w 2494"/>
              <a:gd name="T21" fmla="*/ 2364 h 2533"/>
              <a:gd name="T22" fmla="*/ 1381 w 2494"/>
              <a:gd name="T23" fmla="*/ 2533 h 2533"/>
              <a:gd name="T24" fmla="*/ 2197 w 2494"/>
              <a:gd name="T25" fmla="*/ 177 h 2533"/>
              <a:gd name="T26" fmla="*/ 2143 w 2494"/>
              <a:gd name="T27" fmla="*/ 190 h 2533"/>
              <a:gd name="T28" fmla="*/ 234 w 2494"/>
              <a:gd name="T29" fmla="*/ 1179 h 2533"/>
              <a:gd name="T30" fmla="*/ 171 w 2494"/>
              <a:gd name="T31" fmla="*/ 1300 h 2533"/>
              <a:gd name="T32" fmla="*/ 265 w 2494"/>
              <a:gd name="T33" fmla="*/ 1400 h 2533"/>
              <a:gd name="T34" fmla="*/ 1052 w 2494"/>
              <a:gd name="T35" fmla="*/ 1556 h 2533"/>
              <a:gd name="T36" fmla="*/ 1268 w 2494"/>
              <a:gd name="T37" fmla="*/ 2292 h 2533"/>
              <a:gd name="T38" fmla="*/ 1375 w 2494"/>
              <a:gd name="T39" fmla="*/ 2377 h 2533"/>
              <a:gd name="T40" fmla="*/ 1381 w 2494"/>
              <a:gd name="T41" fmla="*/ 2377 h 2533"/>
              <a:gd name="T42" fmla="*/ 1490 w 2494"/>
              <a:gd name="T43" fmla="*/ 2304 h 2533"/>
              <a:gd name="T44" fmla="*/ 2306 w 2494"/>
              <a:gd name="T45" fmla="*/ 341 h 2533"/>
              <a:gd name="T46" fmla="*/ 2277 w 2494"/>
              <a:gd name="T47" fmla="*/ 208 h 2533"/>
              <a:gd name="T48" fmla="*/ 2197 w 2494"/>
              <a:gd name="T49" fmla="*/ 177 h 2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94" h="2533">
                <a:moveTo>
                  <a:pt x="1381" y="2533"/>
                </a:moveTo>
                <a:lnTo>
                  <a:pt x="1366" y="2533"/>
                </a:lnTo>
                <a:cubicBezTo>
                  <a:pt x="1250" y="2526"/>
                  <a:pt x="1151" y="2447"/>
                  <a:pt x="1118" y="2336"/>
                </a:cubicBezTo>
                <a:lnTo>
                  <a:pt x="929" y="1691"/>
                </a:lnTo>
                <a:lnTo>
                  <a:pt x="235" y="1553"/>
                </a:lnTo>
                <a:cubicBezTo>
                  <a:pt x="121" y="1530"/>
                  <a:pt x="33" y="1438"/>
                  <a:pt x="17" y="1322"/>
                </a:cubicBezTo>
                <a:cubicBezTo>
                  <a:pt x="0" y="1207"/>
                  <a:pt x="59" y="1094"/>
                  <a:pt x="162" y="1040"/>
                </a:cubicBezTo>
                <a:lnTo>
                  <a:pt x="2071" y="52"/>
                </a:lnTo>
                <a:cubicBezTo>
                  <a:pt x="2171" y="0"/>
                  <a:pt x="2300" y="17"/>
                  <a:pt x="2383" y="93"/>
                </a:cubicBezTo>
                <a:cubicBezTo>
                  <a:pt x="2467" y="171"/>
                  <a:pt x="2494" y="294"/>
                  <a:pt x="2450" y="400"/>
                </a:cubicBezTo>
                <a:lnTo>
                  <a:pt x="1634" y="2364"/>
                </a:lnTo>
                <a:cubicBezTo>
                  <a:pt x="1591" y="2467"/>
                  <a:pt x="1492" y="2533"/>
                  <a:pt x="1381" y="2533"/>
                </a:cubicBezTo>
                <a:close/>
                <a:moveTo>
                  <a:pt x="2197" y="177"/>
                </a:moveTo>
                <a:cubicBezTo>
                  <a:pt x="2178" y="177"/>
                  <a:pt x="2160" y="182"/>
                  <a:pt x="2143" y="190"/>
                </a:cubicBezTo>
                <a:lnTo>
                  <a:pt x="234" y="1179"/>
                </a:lnTo>
                <a:cubicBezTo>
                  <a:pt x="189" y="1202"/>
                  <a:pt x="164" y="1251"/>
                  <a:pt x="171" y="1300"/>
                </a:cubicBezTo>
                <a:cubicBezTo>
                  <a:pt x="178" y="1350"/>
                  <a:pt x="216" y="1390"/>
                  <a:pt x="265" y="1400"/>
                </a:cubicBezTo>
                <a:lnTo>
                  <a:pt x="1052" y="1556"/>
                </a:lnTo>
                <a:lnTo>
                  <a:pt x="1268" y="2292"/>
                </a:lnTo>
                <a:cubicBezTo>
                  <a:pt x="1282" y="2340"/>
                  <a:pt x="1325" y="2374"/>
                  <a:pt x="1375" y="2377"/>
                </a:cubicBezTo>
                <a:lnTo>
                  <a:pt x="1381" y="2377"/>
                </a:lnTo>
                <a:cubicBezTo>
                  <a:pt x="1429" y="2377"/>
                  <a:pt x="1472" y="2348"/>
                  <a:pt x="1490" y="2304"/>
                </a:cubicBezTo>
                <a:lnTo>
                  <a:pt x="2306" y="341"/>
                </a:lnTo>
                <a:cubicBezTo>
                  <a:pt x="2325" y="295"/>
                  <a:pt x="2313" y="242"/>
                  <a:pt x="2277" y="208"/>
                </a:cubicBezTo>
                <a:cubicBezTo>
                  <a:pt x="2255" y="188"/>
                  <a:pt x="2227" y="177"/>
                  <a:pt x="2197" y="177"/>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4969879" y="2336320"/>
            <a:ext cx="4278462" cy="646331"/>
          </a:xfrm>
          <a:prstGeom prst="rect">
            <a:avLst/>
          </a:prstGeom>
        </p:spPr>
        <p:txBody>
          <a:bodyPr vert="horz" wrap="square" lIns="91440" tIns="45720" rIns="91440" bIns="45720" rtlCol="0" anchor="b">
            <a:spAutoFit/>
          </a:bodyPr>
          <a:lstStyle>
            <a:lvl1pPr algn="l">
              <a:lnSpc>
                <a:spcPct val="100000"/>
              </a:lnSpc>
              <a:defRPr lang="zh-CN" altLang="en-US" sz="3600">
                <a:solidFill>
                  <a:schemeClr val="accent4"/>
                </a:solidFill>
              </a:defRPr>
            </a:lvl1pPr>
          </a:lstStyle>
          <a:p>
            <a:pPr lvl="0" defTabSz="914354"/>
            <a:r>
              <a:rPr lang="zh-CN" altLang="en-US" dirty="0"/>
              <a:t>单击此处添加标题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4969879" y="3076384"/>
            <a:ext cx="4278462" cy="329706"/>
          </a:xfrm>
          <a:prstGeom prst="rect">
            <a:avLst/>
          </a:prstGeom>
        </p:spPr>
        <p:txBody>
          <a:bodyPr wrap="square">
            <a:spAutoFit/>
          </a:bodyPr>
          <a:lstStyle>
            <a:lvl1pPr marL="0" indent="0" algn="l">
              <a:lnSpc>
                <a:spcPct val="120000"/>
              </a:lnSpc>
              <a:spcBef>
                <a:spcPts val="0"/>
              </a:spcBef>
              <a:buNone/>
              <a:defRPr lang="en-US" altLang="zh-CN" sz="1400" kern="1200">
                <a:solidFill>
                  <a:schemeClr val="accent3"/>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单击此处添加文本</a:t>
            </a:r>
          </a:p>
        </p:txBody>
      </p:sp>
      <p:sp>
        <p:nvSpPr>
          <p:cNvPr id="72" name="文本占位符 71">
            <a:extLst>
              <a:ext uri="{FF2B5EF4-FFF2-40B4-BE49-F238E27FC236}">
                <a16:creationId xmlns:a16="http://schemas.microsoft.com/office/drawing/2014/main" id="{C8B0A4D6-4316-40E6-0549-7195639C23C5}"/>
              </a:ext>
            </a:extLst>
          </p:cNvPr>
          <p:cNvSpPr>
            <a:spLocks noGrp="1"/>
          </p:cNvSpPr>
          <p:nvPr>
            <p:ph type="body" sz="quarter" idx="10" hasCustomPrompt="1"/>
          </p:nvPr>
        </p:nvSpPr>
        <p:spPr>
          <a:xfrm>
            <a:off x="3522417" y="2377086"/>
            <a:ext cx="1332817" cy="923330"/>
          </a:xfrm>
          <a:prstGeom prst="rect">
            <a:avLst/>
          </a:prstGeom>
        </p:spPr>
        <p:txBody>
          <a:bodyPr anchor="ctr">
            <a:spAutoFit/>
          </a:bodyPr>
          <a:lstStyle>
            <a:lvl1pPr marL="0" indent="0" algn="ctr">
              <a:buFontTx/>
              <a:buNone/>
              <a:defRPr sz="6000" b="1">
                <a:solidFill>
                  <a:schemeClr val="accent1"/>
                </a:solidFill>
                <a:latin typeface="+mj-ea"/>
                <a:ea typeface="+mj-ea"/>
              </a:defRPr>
            </a:lvl1pPr>
            <a:lvl2pPr marL="457200" indent="0">
              <a:buFontTx/>
              <a:buNone/>
              <a:defRPr b="1">
                <a:latin typeface="+mj-ea"/>
                <a:ea typeface="+mj-ea"/>
              </a:defRPr>
            </a:lvl2pPr>
            <a:lvl3pPr marL="914400" indent="0">
              <a:buFontTx/>
              <a:buNone/>
              <a:defRPr b="1">
                <a:latin typeface="+mj-ea"/>
                <a:ea typeface="+mj-ea"/>
              </a:defRPr>
            </a:lvl3pPr>
            <a:lvl4pPr marL="1371600" indent="0">
              <a:buFontTx/>
              <a:buNone/>
              <a:defRPr b="1">
                <a:latin typeface="+mj-ea"/>
                <a:ea typeface="+mj-ea"/>
              </a:defRPr>
            </a:lvl4pPr>
            <a:lvl5pPr marL="1828800" indent="0">
              <a:buFontTx/>
              <a:buNone/>
              <a:defRPr b="1">
                <a:latin typeface="+mj-ea"/>
                <a:ea typeface="+mj-ea"/>
              </a:defRPr>
            </a:lvl5pPr>
          </a:lstStyle>
          <a:p>
            <a:pPr lvl="0"/>
            <a:r>
              <a:rPr lang="en-US" altLang="zh-CN" dirty="0"/>
              <a:t>01</a:t>
            </a:r>
            <a:endParaRPr lang="zh-CN" altLang="en-US" dirty="0"/>
          </a:p>
        </p:txBody>
      </p:sp>
    </p:spTree>
    <p:extLst>
      <p:ext uri="{BB962C8B-B14F-4D97-AF65-F5344CB8AC3E}">
        <p14:creationId xmlns:p14="http://schemas.microsoft.com/office/powerpoint/2010/main" val="1200329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8F374623-5133-B34A-80CE-C4E4FB7014E8}"/>
              </a:ext>
            </a:extLst>
          </p:cNvPr>
          <p:cNvPicPr>
            <a:picLocks noChangeAspect="1"/>
          </p:cNvPicPr>
          <p:nvPr userDrawn="1"/>
        </p:nvPicPr>
        <p:blipFill>
          <a:blip r:embed="rId3">
            <a:extLst>
              <a:ext uri="{28A0092B-C50C-407E-A947-70E740481C1C}">
                <a14:useLocalDpi xmlns:a14="http://schemas.microsoft.com/office/drawing/2010/main" val="0"/>
              </a:ext>
            </a:extLst>
          </a:blip>
          <a:srcRect l="50" r="50"/>
          <a:stretch/>
        </p:blipFill>
        <p:spPr>
          <a:xfrm>
            <a:off x="-7605" y="-11906"/>
            <a:ext cx="12207211" cy="6881812"/>
          </a:xfrm>
          <a:prstGeom prst="rect">
            <a:avLst/>
          </a:prstGeom>
        </p:spPr>
      </p:pic>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1333500" y="505480"/>
            <a:ext cx="10858500" cy="461665"/>
          </a:xfrm>
          <a:prstGeom prst="rect">
            <a:avLst/>
          </a:prstGeom>
        </p:spPr>
        <p:txBody>
          <a:bodyPr>
            <a:spAutoFit/>
          </a:bodyPr>
          <a:lstStyle>
            <a:lvl1pPr>
              <a:lnSpc>
                <a:spcPct val="100000"/>
              </a:lnSpc>
              <a:defRPr sz="2400">
                <a:solidFill>
                  <a:schemeClr val="accent4"/>
                </a:solidFill>
              </a:defRPr>
            </a:lvl1pPr>
          </a:lstStyle>
          <a:p>
            <a:r>
              <a:rPr lang="en-US" altLang="zh-CN" dirty="0"/>
              <a:t>Click to edit Master title style</a:t>
            </a:r>
            <a:endParaRPr lang="zh-CN" altLang="en-US" dirty="0"/>
          </a:p>
        </p:txBody>
      </p:sp>
      <p:pic>
        <p:nvPicPr>
          <p:cNvPr id="9" name="图片 8">
            <a:extLst>
              <a:ext uri="{FF2B5EF4-FFF2-40B4-BE49-F238E27FC236}">
                <a16:creationId xmlns:a16="http://schemas.microsoft.com/office/drawing/2014/main" id="{57D299D7-4E46-06B6-36B4-997E52BE09F9}"/>
              </a:ext>
            </a:extLst>
          </p:cNvPr>
          <p:cNvPicPr>
            <a:picLocks noChangeAspect="1"/>
          </p:cNvPicPr>
          <p:nvPr userDrawn="1"/>
        </p:nvPicPr>
        <p:blipFill>
          <a:blip r:embed="rId4"/>
          <a:stretch>
            <a:fillRect/>
          </a:stretch>
        </p:blipFill>
        <p:spPr>
          <a:xfrm>
            <a:off x="645864" y="400942"/>
            <a:ext cx="599003" cy="599003"/>
          </a:xfrm>
          <a:prstGeom prst="rect">
            <a:avLst/>
          </a:prstGeom>
        </p:spPr>
      </p:pic>
      <p:sp>
        <p:nvSpPr>
          <p:cNvPr id="10" name="文本占位符 71">
            <a:extLst>
              <a:ext uri="{FF2B5EF4-FFF2-40B4-BE49-F238E27FC236}">
                <a16:creationId xmlns:a16="http://schemas.microsoft.com/office/drawing/2014/main" id="{07269BD9-629C-A0A5-FB02-97A8BAC3DCEE}"/>
              </a:ext>
            </a:extLst>
          </p:cNvPr>
          <p:cNvSpPr>
            <a:spLocks noGrp="1"/>
          </p:cNvSpPr>
          <p:nvPr>
            <p:ph type="body" sz="quarter" idx="10" hasCustomPrompt="1"/>
          </p:nvPr>
        </p:nvSpPr>
        <p:spPr>
          <a:xfrm>
            <a:off x="645864" y="539673"/>
            <a:ext cx="599003" cy="424732"/>
          </a:xfrm>
          <a:prstGeom prst="rect">
            <a:avLst/>
          </a:prstGeom>
        </p:spPr>
        <p:txBody>
          <a:bodyPr wrap="square" anchor="ctr">
            <a:spAutoFit/>
          </a:bodyPr>
          <a:lstStyle>
            <a:lvl1pPr marL="0" indent="0" algn="ctr">
              <a:buFontTx/>
              <a:buNone/>
              <a:defRPr sz="2400" b="1">
                <a:solidFill>
                  <a:schemeClr val="accent1"/>
                </a:solidFill>
                <a:latin typeface="+mj-ea"/>
                <a:ea typeface="+mj-ea"/>
              </a:defRPr>
            </a:lvl1pPr>
            <a:lvl2pPr marL="457200" indent="0">
              <a:buFontTx/>
              <a:buNone/>
              <a:defRPr b="1">
                <a:latin typeface="+mj-ea"/>
                <a:ea typeface="+mj-ea"/>
              </a:defRPr>
            </a:lvl2pPr>
            <a:lvl3pPr marL="914400" indent="0">
              <a:buFontTx/>
              <a:buNone/>
              <a:defRPr b="1">
                <a:latin typeface="+mj-ea"/>
                <a:ea typeface="+mj-ea"/>
              </a:defRPr>
            </a:lvl3pPr>
            <a:lvl4pPr marL="1371600" indent="0">
              <a:buFontTx/>
              <a:buNone/>
              <a:defRPr b="1">
                <a:latin typeface="+mj-ea"/>
                <a:ea typeface="+mj-ea"/>
              </a:defRPr>
            </a:lvl4pPr>
            <a:lvl5pPr marL="1828800" indent="0">
              <a:buFontTx/>
              <a:buNone/>
              <a:defRPr b="1">
                <a:latin typeface="+mj-ea"/>
                <a:ea typeface="+mj-ea"/>
              </a:defRPr>
            </a:lvl5pPr>
          </a:lstStyle>
          <a:p>
            <a:pPr lvl="0"/>
            <a:r>
              <a:rPr lang="en-US" altLang="zh-CN" dirty="0"/>
              <a:t>01</a:t>
            </a:r>
            <a:endParaRPr lang="zh-CN" altLang="en-US" dirty="0"/>
          </a:p>
        </p:txBody>
      </p:sp>
      <p:cxnSp>
        <p:nvCxnSpPr>
          <p:cNvPr id="12" name="直接连接符 11">
            <a:extLst>
              <a:ext uri="{FF2B5EF4-FFF2-40B4-BE49-F238E27FC236}">
                <a16:creationId xmlns:a16="http://schemas.microsoft.com/office/drawing/2014/main" id="{5064825D-1D36-C253-367B-174F6AC57D7C}"/>
              </a:ext>
            </a:extLst>
          </p:cNvPr>
          <p:cNvCxnSpPr/>
          <p:nvPr userDrawn="1"/>
        </p:nvCxnSpPr>
        <p:spPr>
          <a:xfrm>
            <a:off x="1250403" y="964405"/>
            <a:ext cx="10282785" cy="51595"/>
          </a:xfrm>
          <a:prstGeom prst="line">
            <a:avLst/>
          </a:prstGeom>
          <a:ln>
            <a:gradFill>
              <a:gsLst>
                <a:gs pos="82000">
                  <a:schemeClr val="accent3"/>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B5D0C9EE-0DB9-D817-695E-3A625A0C90E5}"/>
              </a:ext>
            </a:extLst>
          </p:cNvPr>
          <p:cNvGrpSpPr/>
          <p:nvPr userDrawn="1"/>
        </p:nvGrpSpPr>
        <p:grpSpPr>
          <a:xfrm>
            <a:off x="10597107" y="886460"/>
            <a:ext cx="1013460" cy="129540"/>
            <a:chOff x="8206740" y="2758440"/>
            <a:chExt cx="1013460" cy="129540"/>
          </a:xfrm>
        </p:grpSpPr>
        <p:sp>
          <p:nvSpPr>
            <p:cNvPr id="13" name="箭头: V 形 12">
              <a:extLst>
                <a:ext uri="{FF2B5EF4-FFF2-40B4-BE49-F238E27FC236}">
                  <a16:creationId xmlns:a16="http://schemas.microsoft.com/office/drawing/2014/main" id="{94B51996-8671-CF2B-467C-52FA4B82C265}"/>
                </a:ext>
              </a:extLst>
            </p:cNvPr>
            <p:cNvSpPr/>
            <p:nvPr userDrawn="1"/>
          </p:nvSpPr>
          <p:spPr>
            <a:xfrm>
              <a:off x="8206740" y="2758440"/>
              <a:ext cx="129540" cy="129540"/>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箭头: V 形 14">
              <a:extLst>
                <a:ext uri="{FF2B5EF4-FFF2-40B4-BE49-F238E27FC236}">
                  <a16:creationId xmlns:a16="http://schemas.microsoft.com/office/drawing/2014/main" id="{3972E307-6431-5A1A-2CED-5FA9AE52CAF3}"/>
                </a:ext>
              </a:extLst>
            </p:cNvPr>
            <p:cNvSpPr/>
            <p:nvPr userDrawn="1"/>
          </p:nvSpPr>
          <p:spPr>
            <a:xfrm>
              <a:off x="8333015" y="2758440"/>
              <a:ext cx="129540" cy="129540"/>
            </a:xfrm>
            <a:prstGeom prst="chevron">
              <a:avLst>
                <a:gd name="adj" fmla="val 50000"/>
              </a:avLst>
            </a:prstGeom>
            <a:solidFill>
              <a:srgbClr val="7DD1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100000"/>
                  </a:schemeClr>
                </a:solidFill>
              </a:endParaRPr>
            </a:p>
          </p:txBody>
        </p:sp>
        <p:sp>
          <p:nvSpPr>
            <p:cNvPr id="16" name="箭头: V 形 15">
              <a:extLst>
                <a:ext uri="{FF2B5EF4-FFF2-40B4-BE49-F238E27FC236}">
                  <a16:creationId xmlns:a16="http://schemas.microsoft.com/office/drawing/2014/main" id="{67625552-3A1B-F771-A3DB-D63AE7E0A282}"/>
                </a:ext>
              </a:extLst>
            </p:cNvPr>
            <p:cNvSpPr/>
            <p:nvPr userDrawn="1"/>
          </p:nvSpPr>
          <p:spPr>
            <a:xfrm>
              <a:off x="8459288" y="2758440"/>
              <a:ext cx="129540" cy="129540"/>
            </a:xfrm>
            <a:prstGeom prst="chevron">
              <a:avLst>
                <a:gd name="adj" fmla="val 50000"/>
              </a:avLst>
            </a:prstGeom>
            <a:solidFill>
              <a:srgbClr val="6DC9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100000"/>
                  </a:schemeClr>
                </a:solidFill>
              </a:endParaRPr>
            </a:p>
          </p:txBody>
        </p:sp>
        <p:sp>
          <p:nvSpPr>
            <p:cNvPr id="17" name="箭头: V 形 16">
              <a:extLst>
                <a:ext uri="{FF2B5EF4-FFF2-40B4-BE49-F238E27FC236}">
                  <a16:creationId xmlns:a16="http://schemas.microsoft.com/office/drawing/2014/main" id="{34A61C34-A991-6BD5-C5B7-3DA830F895F5}"/>
                </a:ext>
              </a:extLst>
            </p:cNvPr>
            <p:cNvSpPr/>
            <p:nvPr userDrawn="1"/>
          </p:nvSpPr>
          <p:spPr>
            <a:xfrm>
              <a:off x="8585563" y="2758440"/>
              <a:ext cx="129540" cy="129540"/>
            </a:xfrm>
            <a:prstGeom prst="chevron">
              <a:avLst>
                <a:gd name="adj" fmla="val 50000"/>
              </a:avLst>
            </a:prstGeom>
            <a:solidFill>
              <a:srgbClr val="5DC2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100000"/>
                  </a:schemeClr>
                </a:solidFill>
              </a:endParaRPr>
            </a:p>
          </p:txBody>
        </p:sp>
        <p:sp>
          <p:nvSpPr>
            <p:cNvPr id="18" name="箭头: V 形 17">
              <a:extLst>
                <a:ext uri="{FF2B5EF4-FFF2-40B4-BE49-F238E27FC236}">
                  <a16:creationId xmlns:a16="http://schemas.microsoft.com/office/drawing/2014/main" id="{D5E5263C-8332-A816-235C-1D438C104714}"/>
                </a:ext>
              </a:extLst>
            </p:cNvPr>
            <p:cNvSpPr/>
            <p:nvPr userDrawn="1"/>
          </p:nvSpPr>
          <p:spPr>
            <a:xfrm>
              <a:off x="8711837" y="2758440"/>
              <a:ext cx="129540" cy="129540"/>
            </a:xfrm>
            <a:prstGeom prst="chevron">
              <a:avLst>
                <a:gd name="adj" fmla="val 50000"/>
              </a:avLst>
            </a:prstGeom>
            <a:solidFill>
              <a:srgbClr val="4DBA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100000"/>
                  </a:schemeClr>
                </a:solidFill>
              </a:endParaRPr>
            </a:p>
          </p:txBody>
        </p:sp>
        <p:sp>
          <p:nvSpPr>
            <p:cNvPr id="19" name="箭头: V 形 18">
              <a:extLst>
                <a:ext uri="{FF2B5EF4-FFF2-40B4-BE49-F238E27FC236}">
                  <a16:creationId xmlns:a16="http://schemas.microsoft.com/office/drawing/2014/main" id="{E4EF9715-9455-FFB1-E85E-6B07801B8E75}"/>
                </a:ext>
              </a:extLst>
            </p:cNvPr>
            <p:cNvSpPr/>
            <p:nvPr userDrawn="1"/>
          </p:nvSpPr>
          <p:spPr>
            <a:xfrm>
              <a:off x="8838112" y="2758440"/>
              <a:ext cx="129540" cy="129540"/>
            </a:xfrm>
            <a:prstGeom prst="chevron">
              <a:avLst>
                <a:gd name="adj" fmla="val 50000"/>
              </a:avLst>
            </a:prstGeom>
            <a:solidFill>
              <a:srgbClr val="3DB3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100000"/>
                  </a:schemeClr>
                </a:solidFill>
              </a:endParaRPr>
            </a:p>
          </p:txBody>
        </p:sp>
        <p:sp>
          <p:nvSpPr>
            <p:cNvPr id="20" name="箭头: V 形 19">
              <a:extLst>
                <a:ext uri="{FF2B5EF4-FFF2-40B4-BE49-F238E27FC236}">
                  <a16:creationId xmlns:a16="http://schemas.microsoft.com/office/drawing/2014/main" id="{B121323B-E073-B82E-473F-B452376075CA}"/>
                </a:ext>
              </a:extLst>
            </p:cNvPr>
            <p:cNvSpPr/>
            <p:nvPr userDrawn="1"/>
          </p:nvSpPr>
          <p:spPr>
            <a:xfrm>
              <a:off x="8964385" y="2758440"/>
              <a:ext cx="129540" cy="129540"/>
            </a:xfrm>
            <a:prstGeom prst="chevron">
              <a:avLst>
                <a:gd name="adj" fmla="val 50000"/>
              </a:avLst>
            </a:prstGeom>
            <a:solidFill>
              <a:srgbClr val="2DABA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lumMod val="100000"/>
                  </a:schemeClr>
                </a:solidFill>
              </a:endParaRPr>
            </a:p>
          </p:txBody>
        </p:sp>
        <p:sp>
          <p:nvSpPr>
            <p:cNvPr id="14" name="箭头: V 形 13">
              <a:extLst>
                <a:ext uri="{FF2B5EF4-FFF2-40B4-BE49-F238E27FC236}">
                  <a16:creationId xmlns:a16="http://schemas.microsoft.com/office/drawing/2014/main" id="{C9E34BF1-4DFB-C3D1-D38F-54121623AC95}"/>
                </a:ext>
              </a:extLst>
            </p:cNvPr>
            <p:cNvSpPr/>
            <p:nvPr userDrawn="1"/>
          </p:nvSpPr>
          <p:spPr>
            <a:xfrm>
              <a:off x="9090660" y="2758440"/>
              <a:ext cx="129540" cy="12954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a:extLst>
              <a:ext uri="{FF2B5EF4-FFF2-40B4-BE49-F238E27FC236}">
                <a16:creationId xmlns:a16="http://schemas.microsoft.com/office/drawing/2014/main" id="{E4667718-06E2-36C8-3B66-F443409351E4}"/>
              </a:ext>
            </a:extLst>
          </p:cNvPr>
          <p:cNvGrpSpPr/>
          <p:nvPr userDrawn="1"/>
        </p:nvGrpSpPr>
        <p:grpSpPr>
          <a:xfrm>
            <a:off x="411480" y="4602480"/>
            <a:ext cx="6294323" cy="1943100"/>
            <a:chOff x="411480" y="4602480"/>
            <a:chExt cx="6294323" cy="1943100"/>
          </a:xfrm>
        </p:grpSpPr>
        <p:sp>
          <p:nvSpPr>
            <p:cNvPr id="26" name="立方体 25">
              <a:extLst>
                <a:ext uri="{FF2B5EF4-FFF2-40B4-BE49-F238E27FC236}">
                  <a16:creationId xmlns:a16="http://schemas.microsoft.com/office/drawing/2014/main" id="{88DD86AD-099C-1AEE-EF6C-756AEA821EE9}"/>
                </a:ext>
              </a:extLst>
            </p:cNvPr>
            <p:cNvSpPr/>
            <p:nvPr userDrawn="1"/>
          </p:nvSpPr>
          <p:spPr>
            <a:xfrm>
              <a:off x="560826" y="6139301"/>
              <a:ext cx="195974" cy="195974"/>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CD013788-8510-B411-63C5-6CDF27C0FD3F}"/>
                </a:ext>
              </a:extLst>
            </p:cNvPr>
            <p:cNvCxnSpPr>
              <a:cxnSpLocks/>
            </p:cNvCxnSpPr>
            <p:nvPr userDrawn="1"/>
          </p:nvCxnSpPr>
          <p:spPr>
            <a:xfrm>
              <a:off x="659020" y="6267450"/>
              <a:ext cx="0" cy="27813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E30A1714-E04A-BFA4-B7B6-34E12A00A87A}"/>
                </a:ext>
              </a:extLst>
            </p:cNvPr>
            <p:cNvCxnSpPr>
              <a:cxnSpLocks/>
            </p:cNvCxnSpPr>
            <p:nvPr userDrawn="1"/>
          </p:nvCxnSpPr>
          <p:spPr>
            <a:xfrm>
              <a:off x="411480" y="6238399"/>
              <a:ext cx="26517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9D9275C-4ECB-C4AC-5B66-C81303E3BDAF}"/>
                </a:ext>
              </a:extLst>
            </p:cNvPr>
            <p:cNvCxnSpPr>
              <a:cxnSpLocks/>
            </p:cNvCxnSpPr>
            <p:nvPr userDrawn="1"/>
          </p:nvCxnSpPr>
          <p:spPr>
            <a:xfrm>
              <a:off x="659020" y="4602480"/>
              <a:ext cx="0" cy="156972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BB04BAA6-3E1E-02E8-EAEF-3E285311A3D8}"/>
                </a:ext>
              </a:extLst>
            </p:cNvPr>
            <p:cNvCxnSpPr>
              <a:cxnSpLocks/>
            </p:cNvCxnSpPr>
            <p:nvPr userDrawn="1"/>
          </p:nvCxnSpPr>
          <p:spPr>
            <a:xfrm>
              <a:off x="725488" y="6238399"/>
              <a:ext cx="59803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76174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1848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7A7B4D5-0B11-DEC5-ED49-3541B471AFD5}"/>
              </a:ext>
            </a:extLst>
          </p:cNvPr>
          <p:cNvPicPr>
            <a:picLocks noChangeAspect="1"/>
          </p:cNvPicPr>
          <p:nvPr userDrawn="1"/>
        </p:nvPicPr>
        <p:blipFill>
          <a:blip r:embed="rId3">
            <a:extLst>
              <a:ext uri="{28A0092B-C50C-407E-A947-70E740481C1C}">
                <a14:useLocalDpi xmlns:a14="http://schemas.microsoft.com/office/drawing/2010/main" val="0"/>
              </a:ext>
            </a:extLst>
          </a:blip>
          <a:srcRect l="50" r="50"/>
          <a:stretch/>
        </p:blipFill>
        <p:spPr>
          <a:xfrm>
            <a:off x="-7605" y="-11906"/>
            <a:ext cx="12207211" cy="6881812"/>
          </a:xfrm>
          <a:prstGeom prst="rect">
            <a:avLst/>
          </a:prstGeom>
        </p:spPr>
      </p:pic>
      <p:sp>
        <p:nvSpPr>
          <p:cNvPr id="3" name="椭圆 2">
            <a:extLst>
              <a:ext uri="{FF2B5EF4-FFF2-40B4-BE49-F238E27FC236}">
                <a16:creationId xmlns:a16="http://schemas.microsoft.com/office/drawing/2014/main" id="{C0955D25-EC6B-7575-2EEE-C958D68093BE}"/>
              </a:ext>
            </a:extLst>
          </p:cNvPr>
          <p:cNvSpPr/>
          <p:nvPr userDrawn="1"/>
        </p:nvSpPr>
        <p:spPr>
          <a:xfrm rot="11409121">
            <a:off x="10036690" y="-78725"/>
            <a:ext cx="2228400" cy="2228282"/>
          </a:xfrm>
          <a:prstGeom prst="ellipse">
            <a:avLst/>
          </a:prstGeom>
          <a:gradFill flip="none" rotWithShape="1">
            <a:gsLst>
              <a:gs pos="27000">
                <a:schemeClr val="accent3"/>
              </a:gs>
              <a:gs pos="100000">
                <a:schemeClr val="accent3">
                  <a:lumMod val="20000"/>
                  <a:lumOff val="80000"/>
                </a:schemeClr>
              </a:gs>
            </a:gsLst>
            <a:path path="circle">
              <a:fillToRect l="100000" t="100000"/>
            </a:path>
            <a:tileRect r="-100000" b="-100000"/>
          </a:gradFill>
          <a:ln>
            <a:noFill/>
          </a:ln>
          <a:effectLst>
            <a:outerShdw blurRad="76200" dist="88900" dir="13500000" algn="br" rotWithShape="0">
              <a:schemeClr val="accent3">
                <a:lumMod val="75000"/>
                <a:alpha val="19000"/>
              </a:schemeClr>
            </a:out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id="{55EB36C7-2086-0892-A1AB-A48A7B8C6B31}"/>
              </a:ext>
            </a:extLst>
          </p:cNvPr>
          <p:cNvSpPr/>
          <p:nvPr userDrawn="1"/>
        </p:nvSpPr>
        <p:spPr>
          <a:xfrm rot="11409121" flipV="1">
            <a:off x="239198" y="5217782"/>
            <a:ext cx="1366714" cy="1366714"/>
          </a:xfrm>
          <a:prstGeom prst="ellipse">
            <a:avLst/>
          </a:prstGeom>
          <a:gradFill flip="none" rotWithShape="1">
            <a:gsLst>
              <a:gs pos="27000">
                <a:schemeClr val="accent2"/>
              </a:gs>
              <a:gs pos="100000">
                <a:schemeClr val="accent3">
                  <a:lumMod val="20000"/>
                  <a:lumOff val="80000"/>
                </a:schemeClr>
              </a:gs>
            </a:gsLst>
            <a:path path="circle">
              <a:fillToRect l="100000" t="100000"/>
            </a:path>
            <a:tileRect r="-100000" b="-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a16="http://schemas.microsoft.com/office/drawing/2014/main" id="{A34E7B4E-F175-297E-A79E-4A27158DD7C3}"/>
              </a:ext>
            </a:extLst>
          </p:cNvPr>
          <p:cNvSpPr/>
          <p:nvPr userDrawn="1"/>
        </p:nvSpPr>
        <p:spPr>
          <a:xfrm>
            <a:off x="723014" y="1204034"/>
            <a:ext cx="10745972" cy="4062283"/>
          </a:xfrm>
          <a:prstGeom prst="roundRect">
            <a:avLst>
              <a:gd name="adj" fmla="val 4215"/>
            </a:avLst>
          </a:prstGeom>
          <a:gradFill flip="none" rotWithShape="1">
            <a:gsLst>
              <a:gs pos="7000">
                <a:schemeClr val="accent1"/>
              </a:gs>
              <a:gs pos="92000">
                <a:schemeClr val="accent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 name="矩形: 圆角 16">
            <a:extLst>
              <a:ext uri="{FF2B5EF4-FFF2-40B4-BE49-F238E27FC236}">
                <a16:creationId xmlns:a16="http://schemas.microsoft.com/office/drawing/2014/main" id="{9EB5E9C3-021D-0DA9-6338-87A07EFFC8BD}"/>
              </a:ext>
            </a:extLst>
          </p:cNvPr>
          <p:cNvSpPr/>
          <p:nvPr userDrawn="1"/>
        </p:nvSpPr>
        <p:spPr>
          <a:xfrm>
            <a:off x="723014" y="4445463"/>
            <a:ext cx="10745972" cy="1049760"/>
          </a:xfrm>
          <a:prstGeom prst="roundRect">
            <a:avLst>
              <a:gd name="adj" fmla="val 1631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099DC911-63C3-2319-949F-7908A4986326}"/>
              </a:ext>
            </a:extLst>
          </p:cNvPr>
          <p:cNvSpPr/>
          <p:nvPr userDrawn="1"/>
        </p:nvSpPr>
        <p:spPr>
          <a:xfrm>
            <a:off x="723014" y="4724866"/>
            <a:ext cx="10745972" cy="1273572"/>
          </a:xfrm>
          <a:prstGeom prst="roundRect">
            <a:avLst>
              <a:gd name="adj" fmla="val 134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Group 18">
            <a:extLst>
              <a:ext uri="{FF2B5EF4-FFF2-40B4-BE49-F238E27FC236}">
                <a16:creationId xmlns:a16="http://schemas.microsoft.com/office/drawing/2014/main" id="{08DDF1F7-4BB1-3985-D947-D1946E1ECD28}"/>
              </a:ext>
            </a:extLst>
          </p:cNvPr>
          <p:cNvGrpSpPr/>
          <p:nvPr userDrawn="1"/>
        </p:nvGrpSpPr>
        <p:grpSpPr>
          <a:xfrm>
            <a:off x="10683240" y="1400576"/>
            <a:ext cx="785746" cy="705656"/>
            <a:chOff x="10678535" y="1684020"/>
            <a:chExt cx="785746" cy="705656"/>
          </a:xfrm>
        </p:grpSpPr>
        <p:sp>
          <p:nvSpPr>
            <p:cNvPr id="14" name="任意多边形: 形状 13">
              <a:extLst>
                <a:ext uri="{FF2B5EF4-FFF2-40B4-BE49-F238E27FC236}">
                  <a16:creationId xmlns:a16="http://schemas.microsoft.com/office/drawing/2014/main" id="{E3890BDB-39AF-FC64-FFBA-82299CF3D1BE}"/>
                </a:ext>
              </a:extLst>
            </p:cNvPr>
            <p:cNvSpPr/>
            <p:nvPr userDrawn="1"/>
          </p:nvSpPr>
          <p:spPr>
            <a:xfrm>
              <a:off x="10678535" y="1684020"/>
              <a:ext cx="785746" cy="705656"/>
            </a:xfrm>
            <a:custGeom>
              <a:avLst/>
              <a:gdLst>
                <a:gd name="connsiteX0" fmla="*/ 511219 w 1253403"/>
                <a:gd name="connsiteY0" fmla="*/ 0 h 1022438"/>
                <a:gd name="connsiteX1" fmla="*/ 1253403 w 1253403"/>
                <a:gd name="connsiteY1" fmla="*/ 0 h 1022438"/>
                <a:gd name="connsiteX2" fmla="*/ 1253403 w 1253403"/>
                <a:gd name="connsiteY2" fmla="*/ 1022438 h 1022438"/>
                <a:gd name="connsiteX3" fmla="*/ 511219 w 1253403"/>
                <a:gd name="connsiteY3" fmla="*/ 1022438 h 1022438"/>
                <a:gd name="connsiteX4" fmla="*/ 0 w 1253403"/>
                <a:gd name="connsiteY4" fmla="*/ 511219 h 1022438"/>
                <a:gd name="connsiteX5" fmla="*/ 511219 w 1253403"/>
                <a:gd name="connsiteY5" fmla="*/ 0 h 10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403" h="1022438">
                  <a:moveTo>
                    <a:pt x="511219" y="0"/>
                  </a:moveTo>
                  <a:lnTo>
                    <a:pt x="1253403" y="0"/>
                  </a:lnTo>
                  <a:lnTo>
                    <a:pt x="1253403" y="1022438"/>
                  </a:lnTo>
                  <a:lnTo>
                    <a:pt x="511219" y="1022438"/>
                  </a:lnTo>
                  <a:cubicBezTo>
                    <a:pt x="228881" y="1022438"/>
                    <a:pt x="0" y="793557"/>
                    <a:pt x="0" y="511219"/>
                  </a:cubicBezTo>
                  <a:cubicBezTo>
                    <a:pt x="0" y="228881"/>
                    <a:pt x="228881" y="0"/>
                    <a:pt x="511219" y="0"/>
                  </a:cubicBezTo>
                  <a:close/>
                </a:path>
              </a:pathLst>
            </a:custGeom>
            <a:solidFill>
              <a:schemeClr val="accent4"/>
            </a:solidFill>
            <a:ln>
              <a:noFill/>
            </a:ln>
            <a:effectLst>
              <a:outerShdw blurRad="114300" dist="63500" dir="13500000" algn="br" rotWithShape="0">
                <a:schemeClr val="bg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形状 30">
              <a:extLst>
                <a:ext uri="{FF2B5EF4-FFF2-40B4-BE49-F238E27FC236}">
                  <a16:creationId xmlns:a16="http://schemas.microsoft.com/office/drawing/2014/main" id="{0302EFAF-6C03-3A43-1F25-4FB5B0E4C188}"/>
                </a:ext>
              </a:extLst>
            </p:cNvPr>
            <p:cNvSpPr/>
            <p:nvPr userDrawn="1"/>
          </p:nvSpPr>
          <p:spPr>
            <a:xfrm>
              <a:off x="10784809" y="1771657"/>
              <a:ext cx="679472" cy="512344"/>
            </a:xfrm>
            <a:custGeom>
              <a:avLst/>
              <a:gdLst>
                <a:gd name="connsiteX0" fmla="*/ 511219 w 1253403"/>
                <a:gd name="connsiteY0" fmla="*/ 0 h 1022438"/>
                <a:gd name="connsiteX1" fmla="*/ 1253403 w 1253403"/>
                <a:gd name="connsiteY1" fmla="*/ 0 h 1022438"/>
                <a:gd name="connsiteX2" fmla="*/ 1253403 w 1253403"/>
                <a:gd name="connsiteY2" fmla="*/ 1022438 h 1022438"/>
                <a:gd name="connsiteX3" fmla="*/ 511219 w 1253403"/>
                <a:gd name="connsiteY3" fmla="*/ 1022438 h 1022438"/>
                <a:gd name="connsiteX4" fmla="*/ 0 w 1253403"/>
                <a:gd name="connsiteY4" fmla="*/ 511219 h 1022438"/>
                <a:gd name="connsiteX5" fmla="*/ 511219 w 1253403"/>
                <a:gd name="connsiteY5" fmla="*/ 0 h 10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403" h="1022438">
                  <a:moveTo>
                    <a:pt x="511219" y="0"/>
                  </a:moveTo>
                  <a:lnTo>
                    <a:pt x="1253403" y="0"/>
                  </a:lnTo>
                  <a:lnTo>
                    <a:pt x="1253403" y="1022438"/>
                  </a:lnTo>
                  <a:lnTo>
                    <a:pt x="511219" y="1022438"/>
                  </a:lnTo>
                  <a:cubicBezTo>
                    <a:pt x="228881" y="1022438"/>
                    <a:pt x="0" y="793557"/>
                    <a:pt x="0" y="511219"/>
                  </a:cubicBezTo>
                  <a:cubicBezTo>
                    <a:pt x="0" y="228881"/>
                    <a:pt x="228881" y="0"/>
                    <a:pt x="51121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computer_161176">
              <a:extLst>
                <a:ext uri="{FF2B5EF4-FFF2-40B4-BE49-F238E27FC236}">
                  <a16:creationId xmlns:a16="http://schemas.microsoft.com/office/drawing/2014/main" id="{CC69324D-DF6F-6727-71E1-CEA2ECB91C34}"/>
                </a:ext>
              </a:extLst>
            </p:cNvPr>
            <p:cNvSpPr>
              <a:spLocks noChangeAspect="1"/>
            </p:cNvSpPr>
            <p:nvPr userDrawn="1"/>
          </p:nvSpPr>
          <p:spPr bwMode="auto">
            <a:xfrm>
              <a:off x="11024995" y="1907370"/>
              <a:ext cx="337195" cy="240916"/>
            </a:xfrm>
            <a:custGeom>
              <a:avLst/>
              <a:gdLst>
                <a:gd name="T0" fmla="*/ 4800 w 9600"/>
                <a:gd name="T1" fmla="*/ 0 h 6858"/>
                <a:gd name="T2" fmla="*/ 0 w 9600"/>
                <a:gd name="T3" fmla="*/ 3429 h 6858"/>
                <a:gd name="T4" fmla="*/ 4800 w 9600"/>
                <a:gd name="T5" fmla="*/ 6858 h 6858"/>
                <a:gd name="T6" fmla="*/ 9600 w 9600"/>
                <a:gd name="T7" fmla="*/ 3429 h 6858"/>
                <a:gd name="T8" fmla="*/ 4800 w 9600"/>
                <a:gd name="T9" fmla="*/ 0 h 6858"/>
                <a:gd name="T10" fmla="*/ 4800 w 9600"/>
                <a:gd name="T11" fmla="*/ 5486 h 6858"/>
                <a:gd name="T12" fmla="*/ 2743 w 9600"/>
                <a:gd name="T13" fmla="*/ 3429 h 6858"/>
                <a:gd name="T14" fmla="*/ 4800 w 9600"/>
                <a:gd name="T15" fmla="*/ 1372 h 6858"/>
                <a:gd name="T16" fmla="*/ 6857 w 9600"/>
                <a:gd name="T17" fmla="*/ 3429 h 6858"/>
                <a:gd name="T18" fmla="*/ 4800 w 9600"/>
                <a:gd name="T19" fmla="*/ 5486 h 6858"/>
                <a:gd name="T20" fmla="*/ 4800 w 9600"/>
                <a:gd name="T21" fmla="*/ 5486 h 6858"/>
                <a:gd name="T22" fmla="*/ 5828 w 9600"/>
                <a:gd name="T23" fmla="*/ 3429 h 6858"/>
                <a:gd name="T24" fmla="*/ 4800 w 9600"/>
                <a:gd name="T25" fmla="*/ 4458 h 6858"/>
                <a:gd name="T26" fmla="*/ 3772 w 9600"/>
                <a:gd name="T27" fmla="*/ 3429 h 6858"/>
                <a:gd name="T28" fmla="*/ 4800 w 9600"/>
                <a:gd name="T29" fmla="*/ 2401 h 6858"/>
                <a:gd name="T30" fmla="*/ 5828 w 9600"/>
                <a:gd name="T31" fmla="*/ 3429 h 6858"/>
                <a:gd name="T32" fmla="*/ 5828 w 9600"/>
                <a:gd name="T33" fmla="*/ 3429 h 6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6858">
                  <a:moveTo>
                    <a:pt x="4800" y="0"/>
                  </a:moveTo>
                  <a:cubicBezTo>
                    <a:pt x="1371" y="0"/>
                    <a:pt x="0" y="3429"/>
                    <a:pt x="0" y="3429"/>
                  </a:cubicBezTo>
                  <a:cubicBezTo>
                    <a:pt x="0" y="3429"/>
                    <a:pt x="1371" y="6858"/>
                    <a:pt x="4800" y="6858"/>
                  </a:cubicBezTo>
                  <a:cubicBezTo>
                    <a:pt x="8229" y="6858"/>
                    <a:pt x="9600" y="3429"/>
                    <a:pt x="9600" y="3429"/>
                  </a:cubicBezTo>
                  <a:cubicBezTo>
                    <a:pt x="9600" y="3429"/>
                    <a:pt x="8229" y="0"/>
                    <a:pt x="4800" y="0"/>
                  </a:cubicBezTo>
                  <a:close/>
                  <a:moveTo>
                    <a:pt x="4800" y="5486"/>
                  </a:moveTo>
                  <a:cubicBezTo>
                    <a:pt x="3664" y="5486"/>
                    <a:pt x="2743" y="4565"/>
                    <a:pt x="2743" y="3429"/>
                  </a:cubicBezTo>
                  <a:cubicBezTo>
                    <a:pt x="2743" y="2293"/>
                    <a:pt x="3664" y="1372"/>
                    <a:pt x="4800" y="1372"/>
                  </a:cubicBezTo>
                  <a:cubicBezTo>
                    <a:pt x="5936" y="1372"/>
                    <a:pt x="6857" y="2293"/>
                    <a:pt x="6857" y="3429"/>
                  </a:cubicBezTo>
                  <a:cubicBezTo>
                    <a:pt x="6857" y="4565"/>
                    <a:pt x="5936" y="5486"/>
                    <a:pt x="4800" y="5486"/>
                  </a:cubicBezTo>
                  <a:close/>
                  <a:moveTo>
                    <a:pt x="4800" y="5486"/>
                  </a:moveTo>
                  <a:close/>
                  <a:moveTo>
                    <a:pt x="5828" y="3429"/>
                  </a:moveTo>
                  <a:cubicBezTo>
                    <a:pt x="5828" y="3997"/>
                    <a:pt x="5368" y="4458"/>
                    <a:pt x="4800" y="4458"/>
                  </a:cubicBezTo>
                  <a:cubicBezTo>
                    <a:pt x="4232" y="4458"/>
                    <a:pt x="3772" y="3997"/>
                    <a:pt x="3772" y="3429"/>
                  </a:cubicBezTo>
                  <a:cubicBezTo>
                    <a:pt x="3772" y="2861"/>
                    <a:pt x="4232" y="2401"/>
                    <a:pt x="4800" y="2401"/>
                  </a:cubicBezTo>
                  <a:cubicBezTo>
                    <a:pt x="5368" y="2400"/>
                    <a:pt x="5828" y="2861"/>
                    <a:pt x="5828" y="3429"/>
                  </a:cubicBezTo>
                  <a:close/>
                  <a:moveTo>
                    <a:pt x="5828" y="3429"/>
                  </a:moveTo>
                  <a:close/>
                </a:path>
              </a:pathLst>
            </a:custGeom>
            <a:solidFill>
              <a:schemeClr val="accent2"/>
            </a:solidFill>
            <a:ln>
              <a:noFill/>
            </a:ln>
            <a:effectLst>
              <a:outerShdw blurRad="38100" dist="12700" sx="102000" sy="102000" algn="ctr" rotWithShape="0">
                <a:schemeClr val="accent2">
                  <a:lumMod val="50000"/>
                  <a:alpha val="30000"/>
                </a:schemeClr>
              </a:outerShdw>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sp>
        <p:nvSpPr>
          <p:cNvPr id="23" name="Title 1">
            <a:extLst>
              <a:ext uri="{FF2B5EF4-FFF2-40B4-BE49-F238E27FC236}">
                <a16:creationId xmlns:a16="http://schemas.microsoft.com/office/drawing/2014/main" id="{B959048A-16F7-9953-131B-CA8E293762B0}"/>
              </a:ext>
            </a:extLst>
          </p:cNvPr>
          <p:cNvSpPr>
            <a:spLocks noGrp="1"/>
          </p:cNvSpPr>
          <p:nvPr>
            <p:ph type="ctrTitle" hasCustomPrompt="1"/>
          </p:nvPr>
        </p:nvSpPr>
        <p:spPr>
          <a:xfrm>
            <a:off x="802224" y="2669079"/>
            <a:ext cx="5627236" cy="707886"/>
          </a:xfrm>
          <a:prstGeom prst="rect">
            <a:avLst/>
          </a:prstGeom>
        </p:spPr>
        <p:txBody>
          <a:bodyPr vert="horz" wrap="square" lIns="91440" tIns="45720" rIns="91440" bIns="45720" rtlCol="0" anchor="b">
            <a:spAutoFit/>
          </a:bodyPr>
          <a:lstStyle>
            <a:lvl1pPr>
              <a:lnSpc>
                <a:spcPct val="100000"/>
              </a:lnSpc>
              <a:defRPr lang="zh-CN" altLang="en-US" sz="4000" b="1" dirty="0">
                <a:solidFill>
                  <a:schemeClr val="bg1"/>
                </a:solidFill>
              </a:defRPr>
            </a:lvl1pPr>
          </a:lstStyle>
          <a:p>
            <a:pPr lvl="0" defTabSz="914354"/>
            <a:r>
              <a:rPr lang="zh-CN" altLang="en-US" dirty="0"/>
              <a:t>感谢您的观看！</a:t>
            </a:r>
          </a:p>
        </p:txBody>
      </p:sp>
      <p:sp>
        <p:nvSpPr>
          <p:cNvPr id="24" name="Subtitle 2">
            <a:extLst>
              <a:ext uri="{FF2B5EF4-FFF2-40B4-BE49-F238E27FC236}">
                <a16:creationId xmlns:a16="http://schemas.microsoft.com/office/drawing/2014/main" id="{76DD8363-D673-B958-85B4-5AA5341B8897}"/>
              </a:ext>
            </a:extLst>
          </p:cNvPr>
          <p:cNvSpPr>
            <a:spLocks noGrp="1"/>
          </p:cNvSpPr>
          <p:nvPr>
            <p:ph type="subTitle" idx="1" hasCustomPrompt="1"/>
          </p:nvPr>
        </p:nvSpPr>
        <p:spPr>
          <a:xfrm>
            <a:off x="802224" y="3454576"/>
            <a:ext cx="5631941" cy="363626"/>
          </a:xfrm>
          <a:prstGeom prst="rect">
            <a:avLst/>
          </a:prstGeom>
        </p:spPr>
        <p:txBody>
          <a:bodyPr vert="horz" wrap="square" lIns="91440" tIns="45720" rIns="91440" bIns="45720" rtlCol="0" anchor="t">
            <a:spAutoFit/>
          </a:bodyPr>
          <a:lstStyle>
            <a:lvl1pPr marL="0" indent="0">
              <a:lnSpc>
                <a:spcPct val="120000"/>
              </a:lnSpc>
              <a:spcBef>
                <a:spcPts val="0"/>
              </a:spcBef>
              <a:buNone/>
              <a:defRPr lang="zh-CN" altLang="en-US" sz="1600">
                <a:solidFill>
                  <a:schemeClr val="accent3"/>
                </a:solidFill>
              </a:defRPr>
            </a:lvl1pPr>
          </a:lstStyle>
          <a:p>
            <a:r>
              <a:rPr lang="en-US" altLang="zh-CN" dirty="0"/>
              <a:t>BUSINESS REPORT</a:t>
            </a:r>
            <a:endParaRPr lang="en-GB" dirty="0"/>
          </a:p>
        </p:txBody>
      </p:sp>
      <p:sp>
        <p:nvSpPr>
          <p:cNvPr id="25" name="Logo Placeholder 5">
            <a:extLst>
              <a:ext uri="{FF2B5EF4-FFF2-40B4-BE49-F238E27FC236}">
                <a16:creationId xmlns:a16="http://schemas.microsoft.com/office/drawing/2014/main" id="{98312D1D-3E12-1B4F-222D-4972107FE6B4}"/>
              </a:ext>
            </a:extLst>
          </p:cNvPr>
          <p:cNvSpPr>
            <a:spLocks noGrp="1"/>
          </p:cNvSpPr>
          <p:nvPr>
            <p:ph type="body" sz="quarter" idx="15"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
        <p:nvSpPr>
          <p:cNvPr id="27" name="矩形: 圆角 26">
            <a:extLst>
              <a:ext uri="{FF2B5EF4-FFF2-40B4-BE49-F238E27FC236}">
                <a16:creationId xmlns:a16="http://schemas.microsoft.com/office/drawing/2014/main" id="{ED3B450D-693B-A51A-5A83-3C7F14EECA91}"/>
              </a:ext>
            </a:extLst>
          </p:cNvPr>
          <p:cNvSpPr/>
          <p:nvPr userDrawn="1"/>
        </p:nvSpPr>
        <p:spPr>
          <a:xfrm>
            <a:off x="1057250" y="5115744"/>
            <a:ext cx="2191639" cy="476298"/>
          </a:xfrm>
          <a:prstGeom prst="roundRect">
            <a:avLst>
              <a:gd name="adj" fmla="val 43467"/>
            </a:avLst>
          </a:prstGeom>
          <a:solidFill>
            <a:schemeClr val="accent2"/>
          </a:solidFill>
          <a:ln>
            <a:noFill/>
          </a:ln>
          <a:effectLst>
            <a:outerShdw blurRad="76200" dist="889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Speaker Placeholder 3">
            <a:extLst>
              <a:ext uri="{FF2B5EF4-FFF2-40B4-BE49-F238E27FC236}">
                <a16:creationId xmlns:a16="http://schemas.microsoft.com/office/drawing/2014/main" id="{413EC445-00B9-7FD4-45C6-CFE2769A0898}"/>
              </a:ext>
            </a:extLst>
          </p:cNvPr>
          <p:cNvSpPr>
            <a:spLocks noGrp="1"/>
          </p:cNvSpPr>
          <p:nvPr>
            <p:ph type="body" sz="quarter" idx="13" hasCustomPrompt="1"/>
          </p:nvPr>
        </p:nvSpPr>
        <p:spPr>
          <a:xfrm>
            <a:off x="1192229" y="5196034"/>
            <a:ext cx="2020810" cy="295787"/>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solidFill>
                  <a:schemeClr val="bg1"/>
                </a:solidFill>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 </a:t>
            </a:r>
            <a:r>
              <a:rPr lang="en-US" altLang="zh-CN" dirty="0"/>
              <a:t>/ OfficePLUS</a:t>
            </a:r>
          </a:p>
        </p:txBody>
      </p:sp>
      <p:sp>
        <p:nvSpPr>
          <p:cNvPr id="29" name="矩形: 圆角 28">
            <a:extLst>
              <a:ext uri="{FF2B5EF4-FFF2-40B4-BE49-F238E27FC236}">
                <a16:creationId xmlns:a16="http://schemas.microsoft.com/office/drawing/2014/main" id="{98856586-CA42-2481-E173-8FD06C19E0FE}"/>
              </a:ext>
            </a:extLst>
          </p:cNvPr>
          <p:cNvSpPr/>
          <p:nvPr userDrawn="1"/>
        </p:nvSpPr>
        <p:spPr>
          <a:xfrm>
            <a:off x="3438979" y="5115744"/>
            <a:ext cx="2191639" cy="476298"/>
          </a:xfrm>
          <a:prstGeom prst="roundRect">
            <a:avLst>
              <a:gd name="adj" fmla="val 43467"/>
            </a:avLst>
          </a:prstGeom>
          <a:solidFill>
            <a:schemeClr val="accent2"/>
          </a:solidFill>
          <a:ln>
            <a:noFill/>
          </a:ln>
          <a:effectLst>
            <a:outerShdw blurRad="76200" dist="889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Speaker Placeholder 3">
            <a:extLst>
              <a:ext uri="{FF2B5EF4-FFF2-40B4-BE49-F238E27FC236}">
                <a16:creationId xmlns:a16="http://schemas.microsoft.com/office/drawing/2014/main" id="{7BBD35FB-9D70-443D-CDEA-90591E0E9F23}"/>
              </a:ext>
            </a:extLst>
          </p:cNvPr>
          <p:cNvSpPr>
            <a:spLocks noGrp="1"/>
          </p:cNvSpPr>
          <p:nvPr>
            <p:ph type="body" sz="quarter" idx="16" hasCustomPrompt="1"/>
          </p:nvPr>
        </p:nvSpPr>
        <p:spPr>
          <a:xfrm>
            <a:off x="3573958" y="5196034"/>
            <a:ext cx="2020810" cy="295787"/>
          </a:xfrm>
          <a:prstGeom prst="rect">
            <a:avLst/>
          </a:prstGeom>
        </p:spPr>
        <p:txBody>
          <a:bodyPr vert="horz" wrap="square" lIns="91440" tIns="45720" rIns="91440" bIns="45720" rtlCol="0" anchor="b">
            <a:spAutoFit/>
          </a:bodyPr>
          <a:lstStyle>
            <a:lvl1pPr marL="0" indent="0">
              <a:lnSpc>
                <a:spcPct val="120000"/>
              </a:lnSpc>
              <a:buNone/>
              <a:defRPr lang="en-US" altLang="zh-CN" sz="1200" b="1" smtClean="0">
                <a:solidFill>
                  <a:schemeClr val="bg1"/>
                </a:solidFill>
                <a:latin typeface="+mj-ea"/>
                <a:ea typeface="+mj-ea"/>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时间：</a:t>
            </a:r>
            <a:r>
              <a:rPr lang="en-US" altLang="zh-CN" dirty="0"/>
              <a:t>2022.10</a:t>
            </a:r>
          </a:p>
        </p:txBody>
      </p:sp>
      <p:pic>
        <p:nvPicPr>
          <p:cNvPr id="4" name="图片 3" descr="图形用户界面&#10;&#10;描述已自动生成">
            <a:extLst>
              <a:ext uri="{FF2B5EF4-FFF2-40B4-BE49-F238E27FC236}">
                <a16:creationId xmlns:a16="http://schemas.microsoft.com/office/drawing/2014/main" id="{BDD6BEB9-DDF0-EDA5-2F5B-B3AA92564C4F}"/>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34136" b="16239"/>
          <a:stretch/>
        </p:blipFill>
        <p:spPr>
          <a:xfrm>
            <a:off x="5019108" y="2306876"/>
            <a:ext cx="7759070" cy="3850454"/>
          </a:xfrm>
          <a:prstGeom prst="rect">
            <a:avLst/>
          </a:prstGeom>
        </p:spPr>
      </p:pic>
    </p:spTree>
    <p:extLst>
      <p:ext uri="{BB962C8B-B14F-4D97-AF65-F5344CB8AC3E}">
        <p14:creationId xmlns:p14="http://schemas.microsoft.com/office/powerpoint/2010/main" val="1696337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822166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37711"/>
      </p:ext>
    </p:extLst>
  </p:cSld>
  <p:clrMap bg1="lt1" tx1="dk1" bg2="lt2" tx2="dk2" accent1="accent1" accent2="accent2" accent3="accent3" accent4="accent4" accent5="accent5" accent6="accent6" hlink="hlink" folHlink="folHlink"/>
  <p:sldLayoutIdLst>
    <p:sldLayoutId id="2147483679" r:id="rId1"/>
    <p:sldLayoutId id="2147483673" r:id="rId2"/>
    <p:sldLayoutId id="2147483674" r:id="rId3"/>
    <p:sldLayoutId id="2147483675" r:id="rId4"/>
    <p:sldLayoutId id="2147483680" r:id="rId5"/>
    <p:sldLayoutId id="2147483676" r:id="rId6"/>
    <p:sldLayoutId id="2147483681"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415" userDrawn="1">
          <p15:clr>
            <a:srgbClr val="F26B43"/>
          </p15:clr>
        </p15:guide>
        <p15:guide id="4" pos="7265" userDrawn="1">
          <p15:clr>
            <a:srgbClr val="F26B43"/>
          </p15:clr>
        </p15:guide>
        <p15:guide id="5" orient="horz" pos="3929" userDrawn="1">
          <p15:clr>
            <a:srgbClr val="F26B43"/>
          </p15:clr>
        </p15:guide>
        <p15:guide id="6" orient="horz" pos="3861" userDrawn="1">
          <p15:clr>
            <a:srgbClr val="F26B43"/>
          </p15:clr>
        </p15:guide>
        <p15:guide id="7" orient="horz" pos="640" userDrawn="1">
          <p15:clr>
            <a:srgbClr val="F26B43"/>
          </p15:clr>
        </p15:guide>
        <p15:guide id="8"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8" Type="http://schemas.microsoft.com/office/2007/relationships/hdphoto" Target="../media/hdphoto5.wdp"/><Relationship Id="rId13" Type="http://schemas.openxmlformats.org/officeDocument/2006/relationships/image" Target="../media/image19.png"/><Relationship Id="rId18" Type="http://schemas.microsoft.com/office/2007/relationships/hdphoto" Target="../media/hdphoto10.wdp"/><Relationship Id="rId26" Type="http://schemas.microsoft.com/office/2007/relationships/hdphoto" Target="../media/hdphoto14.wdp"/><Relationship Id="rId3" Type="http://schemas.openxmlformats.org/officeDocument/2006/relationships/image" Target="../media/image14.png"/><Relationship Id="rId21" Type="http://schemas.openxmlformats.org/officeDocument/2006/relationships/image" Target="../media/image23.png"/><Relationship Id="rId7" Type="http://schemas.openxmlformats.org/officeDocument/2006/relationships/image" Target="../media/image16.png"/><Relationship Id="rId12" Type="http://schemas.microsoft.com/office/2007/relationships/hdphoto" Target="../media/hdphoto7.wdp"/><Relationship Id="rId17" Type="http://schemas.openxmlformats.org/officeDocument/2006/relationships/image" Target="../media/image21.png"/><Relationship Id="rId25" Type="http://schemas.openxmlformats.org/officeDocument/2006/relationships/image" Target="../media/image25.png"/><Relationship Id="rId2" Type="http://schemas.openxmlformats.org/officeDocument/2006/relationships/slideLayout" Target="../slideLayouts/slideLayout4.xml"/><Relationship Id="rId16" Type="http://schemas.microsoft.com/office/2007/relationships/hdphoto" Target="../media/hdphoto9.wdp"/><Relationship Id="rId20" Type="http://schemas.microsoft.com/office/2007/relationships/hdphoto" Target="../media/hdphoto11.wdp"/><Relationship Id="rId29" Type="http://schemas.openxmlformats.org/officeDocument/2006/relationships/image" Target="../media/image27.png"/><Relationship Id="rId1" Type="http://schemas.openxmlformats.org/officeDocument/2006/relationships/tags" Target="../tags/tag7.xml"/><Relationship Id="rId6" Type="http://schemas.microsoft.com/office/2007/relationships/hdphoto" Target="../media/hdphoto4.wdp"/><Relationship Id="rId11" Type="http://schemas.openxmlformats.org/officeDocument/2006/relationships/image" Target="../media/image18.png"/><Relationship Id="rId24" Type="http://schemas.microsoft.com/office/2007/relationships/hdphoto" Target="../media/hdphoto13.wdp"/><Relationship Id="rId32" Type="http://schemas.microsoft.com/office/2007/relationships/hdphoto" Target="../media/hdphoto17.wdp"/><Relationship Id="rId5" Type="http://schemas.openxmlformats.org/officeDocument/2006/relationships/image" Target="../media/image15.png"/><Relationship Id="rId15" Type="http://schemas.openxmlformats.org/officeDocument/2006/relationships/image" Target="../media/image20.png"/><Relationship Id="rId23" Type="http://schemas.openxmlformats.org/officeDocument/2006/relationships/image" Target="../media/image24.png"/><Relationship Id="rId28" Type="http://schemas.microsoft.com/office/2007/relationships/hdphoto" Target="../media/hdphoto15.wdp"/><Relationship Id="rId10" Type="http://schemas.microsoft.com/office/2007/relationships/hdphoto" Target="../media/hdphoto6.wdp"/><Relationship Id="rId19" Type="http://schemas.openxmlformats.org/officeDocument/2006/relationships/image" Target="../media/image22.png"/><Relationship Id="rId31" Type="http://schemas.openxmlformats.org/officeDocument/2006/relationships/image" Target="../media/image28.png"/><Relationship Id="rId4" Type="http://schemas.microsoft.com/office/2007/relationships/hdphoto" Target="../media/hdphoto3.wdp"/><Relationship Id="rId9" Type="http://schemas.openxmlformats.org/officeDocument/2006/relationships/image" Target="../media/image17.png"/><Relationship Id="rId14" Type="http://schemas.microsoft.com/office/2007/relationships/hdphoto" Target="../media/hdphoto8.wdp"/><Relationship Id="rId22" Type="http://schemas.microsoft.com/office/2007/relationships/hdphoto" Target="../media/hdphoto12.wdp"/><Relationship Id="rId27" Type="http://schemas.openxmlformats.org/officeDocument/2006/relationships/image" Target="../media/image26.png"/><Relationship Id="rId30" Type="http://schemas.microsoft.com/office/2007/relationships/hdphoto" Target="../media/hdphoto16.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hdphoto" Target="../media/hdphoto19.wdp"/><Relationship Id="rId7" Type="http://schemas.microsoft.com/office/2007/relationships/hdphoto" Target="../media/hdphoto21.wdp"/><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3.png"/><Relationship Id="rId11" Type="http://schemas.microsoft.com/office/2007/relationships/hdphoto" Target="../media/hdphoto18.wdp"/><Relationship Id="rId5" Type="http://schemas.microsoft.com/office/2007/relationships/hdphoto" Target="../media/hdphoto20.wdp"/><Relationship Id="rId10" Type="http://schemas.openxmlformats.org/officeDocument/2006/relationships/image" Target="../media/image30.png"/><Relationship Id="rId4" Type="http://schemas.openxmlformats.org/officeDocument/2006/relationships/image" Target="../media/image32.png"/><Relationship Id="rId9" Type="http://schemas.microsoft.com/office/2007/relationships/hdphoto" Target="../media/hdphoto22.wdp"/></Relationships>
</file>

<file path=ppt/slides/_rels/slide16.xml.rels><?xml version="1.0" encoding="UTF-8" standalone="yes"?>
<Relationships xmlns="http://schemas.openxmlformats.org/package/2006/relationships"><Relationship Id="rId8" Type="http://schemas.microsoft.com/office/2007/relationships/hdphoto" Target="../media/hdphoto25.wdp"/><Relationship Id="rId3" Type="http://schemas.openxmlformats.org/officeDocument/2006/relationships/image" Target="../media/image35.png"/><Relationship Id="rId7" Type="http://schemas.openxmlformats.org/officeDocument/2006/relationships/image" Target="../media/image37.png"/><Relationship Id="rId12" Type="http://schemas.microsoft.com/office/2007/relationships/hdphoto" Target="../media/hdphoto27.wdp"/><Relationship Id="rId2" Type="http://schemas.openxmlformats.org/officeDocument/2006/relationships/slideLayout" Target="../slideLayouts/slideLayout4.xml"/><Relationship Id="rId1" Type="http://schemas.openxmlformats.org/officeDocument/2006/relationships/tags" Target="../tags/tag8.xml"/><Relationship Id="rId6" Type="http://schemas.microsoft.com/office/2007/relationships/hdphoto" Target="../media/hdphoto24.wdp"/><Relationship Id="rId11" Type="http://schemas.openxmlformats.org/officeDocument/2006/relationships/image" Target="../media/image39.png"/><Relationship Id="rId5" Type="http://schemas.openxmlformats.org/officeDocument/2006/relationships/image" Target="../media/image36.png"/><Relationship Id="rId10" Type="http://schemas.microsoft.com/office/2007/relationships/hdphoto" Target="../media/hdphoto26.wdp"/><Relationship Id="rId4" Type="http://schemas.microsoft.com/office/2007/relationships/hdphoto" Target="../media/hdphoto23.wdp"/><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microsoft.com/office/2007/relationships/hdphoto" Target="../media/hdphoto30.wdp"/><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slideLayout" Target="../slideLayouts/slideLayout4.xml"/><Relationship Id="rId1" Type="http://schemas.openxmlformats.org/officeDocument/2006/relationships/tags" Target="../tags/tag9.xml"/><Relationship Id="rId6" Type="http://schemas.microsoft.com/office/2007/relationships/hdphoto" Target="../media/hdphoto29.wdp"/><Relationship Id="rId5" Type="http://schemas.openxmlformats.org/officeDocument/2006/relationships/image" Target="../media/image41.png"/><Relationship Id="rId10" Type="http://schemas.microsoft.com/office/2007/relationships/hdphoto" Target="../media/hdphoto31.wdp"/><Relationship Id="rId4" Type="http://schemas.microsoft.com/office/2007/relationships/hdphoto" Target="../media/hdphoto28.wdp"/><Relationship Id="rId9"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7" Type="http://schemas.microsoft.com/office/2007/relationships/hdphoto" Target="../media/hdphoto2.wdp"/><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7" name="标题 1026">
            <a:extLst>
              <a:ext uri="{FF2B5EF4-FFF2-40B4-BE49-F238E27FC236}">
                <a16:creationId xmlns:a16="http://schemas.microsoft.com/office/drawing/2014/main" id="{C3E9384C-4A7E-BEBA-FB96-4C1FCEF736CE}"/>
              </a:ext>
            </a:extLst>
          </p:cNvPr>
          <p:cNvSpPr>
            <a:spLocks noGrp="1"/>
          </p:cNvSpPr>
          <p:nvPr>
            <p:ph type="ctrTitle"/>
          </p:nvPr>
        </p:nvSpPr>
        <p:spPr>
          <a:xfrm>
            <a:off x="802224" y="2053526"/>
            <a:ext cx="5627236" cy="1323439"/>
          </a:xfrm>
        </p:spPr>
        <p:txBody>
          <a:bodyPr/>
          <a:lstStyle/>
          <a:p>
            <a:r>
              <a:rPr lang="zh-CN" altLang="en-US" dirty="0"/>
              <a:t>绿色清新弥散风毛玻璃工作汇报</a:t>
            </a:r>
            <a:r>
              <a:rPr lang="en-US" altLang="zh-CN" dirty="0"/>
              <a:t>PPT</a:t>
            </a:r>
            <a:endParaRPr lang="zh-CN" altLang="en-US" dirty="0"/>
          </a:p>
        </p:txBody>
      </p:sp>
      <p:sp>
        <p:nvSpPr>
          <p:cNvPr id="1028" name="副标题 1027">
            <a:extLst>
              <a:ext uri="{FF2B5EF4-FFF2-40B4-BE49-F238E27FC236}">
                <a16:creationId xmlns:a16="http://schemas.microsoft.com/office/drawing/2014/main" id="{F5BEAED0-8484-3966-0056-F31C499E8DBB}"/>
              </a:ext>
            </a:extLst>
          </p:cNvPr>
          <p:cNvSpPr>
            <a:spLocks noGrp="1"/>
          </p:cNvSpPr>
          <p:nvPr>
            <p:ph type="subTitle" idx="1"/>
          </p:nvPr>
        </p:nvSpPr>
        <p:spPr/>
        <p:txBody>
          <a:bodyPr/>
          <a:lstStyle/>
          <a:p>
            <a:r>
              <a:rPr lang="en-US" altLang="zh-CN" dirty="0"/>
              <a:t>BUSSINESS Report</a:t>
            </a:r>
            <a:endParaRPr lang="zh-CN" altLang="en-US" dirty="0"/>
          </a:p>
        </p:txBody>
      </p:sp>
      <p:sp>
        <p:nvSpPr>
          <p:cNvPr id="7" name="文本占位符 6">
            <a:extLst>
              <a:ext uri="{FF2B5EF4-FFF2-40B4-BE49-F238E27FC236}">
                <a16:creationId xmlns:a16="http://schemas.microsoft.com/office/drawing/2014/main" id="{387E0D4E-C80A-8314-61C3-DC1277023DA7}"/>
              </a:ext>
            </a:extLst>
          </p:cNvPr>
          <p:cNvSpPr>
            <a:spLocks noGrp="1"/>
          </p:cNvSpPr>
          <p:nvPr>
            <p:ph type="body" sz="quarter" idx="15"/>
          </p:nvPr>
        </p:nvSpPr>
        <p:spPr>
          <a:xfrm>
            <a:off x="660400" y="742769"/>
            <a:ext cx="1143262" cy="258532"/>
          </a:xfrm>
        </p:spPr>
        <p:txBody>
          <a:bodyPr/>
          <a:lstStyle/>
          <a:p>
            <a:r>
              <a:rPr lang="en-US" altLang="zh-CN" dirty="0"/>
              <a:t>LOGO HERE</a:t>
            </a:r>
            <a:endParaRPr lang="zh-CN" altLang="en-US" dirty="0"/>
          </a:p>
        </p:txBody>
      </p:sp>
      <p:sp>
        <p:nvSpPr>
          <p:cNvPr id="1029" name="文本占位符 1028">
            <a:extLst>
              <a:ext uri="{FF2B5EF4-FFF2-40B4-BE49-F238E27FC236}">
                <a16:creationId xmlns:a16="http://schemas.microsoft.com/office/drawing/2014/main" id="{43A28430-ABDF-7768-EC85-4D16A2128E3E}"/>
              </a:ext>
            </a:extLst>
          </p:cNvPr>
          <p:cNvSpPr>
            <a:spLocks noGrp="1"/>
          </p:cNvSpPr>
          <p:nvPr>
            <p:ph type="body" sz="quarter" idx="13"/>
          </p:nvPr>
        </p:nvSpPr>
        <p:spPr/>
        <p:txBody>
          <a:bodyPr/>
          <a:lstStyle/>
          <a:p>
            <a:r>
              <a:rPr lang="zh-CN" altLang="en-US" dirty="0"/>
              <a:t>汇报人：达尔东然</a:t>
            </a:r>
          </a:p>
        </p:txBody>
      </p:sp>
      <p:sp>
        <p:nvSpPr>
          <p:cNvPr id="8" name="文本占位符 7">
            <a:extLst>
              <a:ext uri="{FF2B5EF4-FFF2-40B4-BE49-F238E27FC236}">
                <a16:creationId xmlns:a16="http://schemas.microsoft.com/office/drawing/2014/main" id="{C7922A44-BF8A-657E-8D49-659235CC158A}"/>
              </a:ext>
            </a:extLst>
          </p:cNvPr>
          <p:cNvSpPr>
            <a:spLocks noGrp="1"/>
          </p:cNvSpPr>
          <p:nvPr>
            <p:ph type="body" sz="quarter" idx="16"/>
          </p:nvPr>
        </p:nvSpPr>
        <p:spPr/>
        <p:txBody>
          <a:bodyPr/>
          <a:lstStyle/>
          <a:p>
            <a:r>
              <a:rPr lang="zh-CN" altLang="en-US" dirty="0"/>
              <a:t>时间：</a:t>
            </a:r>
            <a:r>
              <a:rPr lang="en-US" altLang="zh-CN" dirty="0"/>
              <a:t>20XX-XX</a:t>
            </a:r>
            <a:endParaRPr lang="zh-CN" altLang="en-US" dirty="0"/>
          </a:p>
        </p:txBody>
      </p:sp>
    </p:spTree>
    <p:extLst>
      <p:ext uri="{BB962C8B-B14F-4D97-AF65-F5344CB8AC3E}">
        <p14:creationId xmlns:p14="http://schemas.microsoft.com/office/powerpoint/2010/main" val="2907658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62C017-1091-D8FA-9B03-51BE39A11DD5}"/>
              </a:ext>
            </a:extLst>
          </p:cNvPr>
          <p:cNvSpPr>
            <a:spLocks noGrp="1"/>
          </p:cNvSpPr>
          <p:nvPr>
            <p:ph type="title"/>
          </p:nvPr>
        </p:nvSpPr>
        <p:spPr/>
        <p:txBody>
          <a:bodyPr/>
          <a:lstStyle/>
          <a:p>
            <a:r>
              <a:rPr lang="zh-CN" altLang="en-US" dirty="0"/>
              <a:t>完成情况</a:t>
            </a:r>
          </a:p>
        </p:txBody>
      </p:sp>
      <p:sp>
        <p:nvSpPr>
          <p:cNvPr id="3" name="文本占位符 2">
            <a:extLst>
              <a:ext uri="{FF2B5EF4-FFF2-40B4-BE49-F238E27FC236}">
                <a16:creationId xmlns:a16="http://schemas.microsoft.com/office/drawing/2014/main" id="{76264781-E490-B918-620A-F73126457387}"/>
              </a:ext>
            </a:extLst>
          </p:cNvPr>
          <p:cNvSpPr>
            <a:spLocks noGrp="1"/>
          </p:cNvSpPr>
          <p:nvPr>
            <p:ph type="body" sz="quarter" idx="10"/>
          </p:nvPr>
        </p:nvSpPr>
        <p:spPr/>
        <p:txBody>
          <a:bodyPr/>
          <a:lstStyle/>
          <a:p>
            <a:r>
              <a:rPr lang="en-US" altLang="zh-CN" dirty="0"/>
              <a:t>02</a:t>
            </a:r>
            <a:endParaRPr lang="zh-CN" altLang="en-US" dirty="0"/>
          </a:p>
        </p:txBody>
      </p:sp>
      <p:grpSp>
        <p:nvGrpSpPr>
          <p:cNvPr id="1028" name="组合 1027">
            <a:extLst>
              <a:ext uri="{FF2B5EF4-FFF2-40B4-BE49-F238E27FC236}">
                <a16:creationId xmlns:a16="http://schemas.microsoft.com/office/drawing/2014/main" id="{9508226D-26B2-8380-C3B8-BC66166B4227}"/>
              </a:ext>
            </a:extLst>
          </p:cNvPr>
          <p:cNvGrpSpPr/>
          <p:nvPr/>
        </p:nvGrpSpPr>
        <p:grpSpPr>
          <a:xfrm>
            <a:off x="1052317" y="1719815"/>
            <a:ext cx="10247081" cy="4080266"/>
            <a:chOff x="352606" y="1761204"/>
            <a:chExt cx="11534387" cy="4080266"/>
          </a:xfrm>
        </p:grpSpPr>
        <p:sp useBgFill="1">
          <p:nvSpPr>
            <p:cNvPr id="103" name="矩形: 圆角 102">
              <a:extLst>
                <a:ext uri="{FF2B5EF4-FFF2-40B4-BE49-F238E27FC236}">
                  <a16:creationId xmlns:a16="http://schemas.microsoft.com/office/drawing/2014/main" id="{4980A718-E8C3-94CB-6874-BC8EF500C45C}"/>
                </a:ext>
              </a:extLst>
            </p:cNvPr>
            <p:cNvSpPr/>
            <p:nvPr/>
          </p:nvSpPr>
          <p:spPr>
            <a:xfrm>
              <a:off x="352609" y="4061510"/>
              <a:ext cx="4184485" cy="1779960"/>
            </a:xfrm>
            <a:prstGeom prst="roundRect">
              <a:avLst>
                <a:gd name="adj" fmla="val 0"/>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05" name="矩形: 圆角 104">
              <a:extLst>
                <a:ext uri="{FF2B5EF4-FFF2-40B4-BE49-F238E27FC236}">
                  <a16:creationId xmlns:a16="http://schemas.microsoft.com/office/drawing/2014/main" id="{730F6EDE-46CF-6142-EEFB-D70F6C871E61}"/>
                </a:ext>
              </a:extLst>
            </p:cNvPr>
            <p:cNvSpPr/>
            <p:nvPr/>
          </p:nvSpPr>
          <p:spPr>
            <a:xfrm>
              <a:off x="7934419" y="4061510"/>
              <a:ext cx="3952573" cy="1779960"/>
            </a:xfrm>
            <a:prstGeom prst="roundRect">
              <a:avLst>
                <a:gd name="adj" fmla="val 0"/>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07" name="矩形: 圆角 106">
              <a:extLst>
                <a:ext uri="{FF2B5EF4-FFF2-40B4-BE49-F238E27FC236}">
                  <a16:creationId xmlns:a16="http://schemas.microsoft.com/office/drawing/2014/main" id="{7C2DA636-6FCD-4791-D3C3-25EE84D0F440}"/>
                </a:ext>
              </a:extLst>
            </p:cNvPr>
            <p:cNvSpPr/>
            <p:nvPr/>
          </p:nvSpPr>
          <p:spPr>
            <a:xfrm>
              <a:off x="4512363" y="1761205"/>
              <a:ext cx="3422055" cy="2303045"/>
            </a:xfrm>
            <a:prstGeom prst="roundRect">
              <a:avLst>
                <a:gd name="adj" fmla="val 0"/>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9" name="图片 118">
              <a:extLst>
                <a:ext uri="{FF2B5EF4-FFF2-40B4-BE49-F238E27FC236}">
                  <a16:creationId xmlns:a16="http://schemas.microsoft.com/office/drawing/2014/main" id="{199C8905-5AD9-080C-089C-E78F6ACB49E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52606" y="1761204"/>
              <a:ext cx="4184487" cy="2303046"/>
            </a:xfrm>
            <a:prstGeom prst="rect">
              <a:avLst/>
            </a:prstGeom>
          </p:spPr>
        </p:pic>
        <p:pic>
          <p:nvPicPr>
            <p:cNvPr id="123" name="图片 122">
              <a:extLst>
                <a:ext uri="{FF2B5EF4-FFF2-40B4-BE49-F238E27FC236}">
                  <a16:creationId xmlns:a16="http://schemas.microsoft.com/office/drawing/2014/main" id="{A13EA4CC-A320-453D-16FD-C094D54CDB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537093" y="4061510"/>
              <a:ext cx="3399183" cy="1779960"/>
            </a:xfrm>
            <a:prstGeom prst="rect">
              <a:avLst/>
            </a:prstGeom>
          </p:spPr>
        </p:pic>
        <p:pic>
          <p:nvPicPr>
            <p:cNvPr id="124" name="图片 123">
              <a:extLst>
                <a:ext uri="{FF2B5EF4-FFF2-40B4-BE49-F238E27FC236}">
                  <a16:creationId xmlns:a16="http://schemas.microsoft.com/office/drawing/2014/main" id="{BA69073C-63D3-8CC3-75ED-265591989B2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934420" y="1761205"/>
              <a:ext cx="3952573" cy="2303046"/>
            </a:xfrm>
            <a:prstGeom prst="rect">
              <a:avLst/>
            </a:prstGeom>
          </p:spPr>
        </p:pic>
        <p:sp>
          <p:nvSpPr>
            <p:cNvPr id="125" name="矩形 124">
              <a:extLst>
                <a:ext uri="{FF2B5EF4-FFF2-40B4-BE49-F238E27FC236}">
                  <a16:creationId xmlns:a16="http://schemas.microsoft.com/office/drawing/2014/main" id="{23ACC677-6E72-5EB6-F527-3E9B0B2661AF}"/>
                </a:ext>
              </a:extLst>
            </p:cNvPr>
            <p:cNvSpPr/>
            <p:nvPr/>
          </p:nvSpPr>
          <p:spPr>
            <a:xfrm>
              <a:off x="1582794" y="4232771"/>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126" name="矩形 125">
              <a:extLst>
                <a:ext uri="{FF2B5EF4-FFF2-40B4-BE49-F238E27FC236}">
                  <a16:creationId xmlns:a16="http://schemas.microsoft.com/office/drawing/2014/main" id="{B2A8C1E5-CB63-22D9-B380-5C6F0B835A69}"/>
                </a:ext>
              </a:extLst>
            </p:cNvPr>
            <p:cNvSpPr/>
            <p:nvPr/>
          </p:nvSpPr>
          <p:spPr>
            <a:xfrm>
              <a:off x="1582794" y="4667384"/>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127" name="矩形 126">
              <a:extLst>
                <a:ext uri="{FF2B5EF4-FFF2-40B4-BE49-F238E27FC236}">
                  <a16:creationId xmlns:a16="http://schemas.microsoft.com/office/drawing/2014/main" id="{3B76391F-6E92-427B-2416-6CF13D7CB66B}"/>
                </a:ext>
              </a:extLst>
            </p:cNvPr>
            <p:cNvSpPr/>
            <p:nvPr/>
          </p:nvSpPr>
          <p:spPr>
            <a:xfrm>
              <a:off x="5516435" y="2796490"/>
              <a:ext cx="1415771"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1024" name="矩形 1023">
              <a:extLst>
                <a:ext uri="{FF2B5EF4-FFF2-40B4-BE49-F238E27FC236}">
                  <a16:creationId xmlns:a16="http://schemas.microsoft.com/office/drawing/2014/main" id="{DE934D4B-9F18-40AF-9422-D242CD940682}"/>
                </a:ext>
              </a:extLst>
            </p:cNvPr>
            <p:cNvSpPr/>
            <p:nvPr/>
          </p:nvSpPr>
          <p:spPr>
            <a:xfrm>
              <a:off x="5413842" y="3231103"/>
              <a:ext cx="1620957"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1025" name="矩形 1024">
              <a:extLst>
                <a:ext uri="{FF2B5EF4-FFF2-40B4-BE49-F238E27FC236}">
                  <a16:creationId xmlns:a16="http://schemas.microsoft.com/office/drawing/2014/main" id="{B86BBD9D-5D56-DC0E-57BF-A23FB2359F72}"/>
                </a:ext>
              </a:extLst>
            </p:cNvPr>
            <p:cNvSpPr/>
            <p:nvPr/>
          </p:nvSpPr>
          <p:spPr>
            <a:xfrm>
              <a:off x="8942267" y="4232771"/>
              <a:ext cx="1415772"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1027" name="矩形 1026">
              <a:extLst>
                <a:ext uri="{FF2B5EF4-FFF2-40B4-BE49-F238E27FC236}">
                  <a16:creationId xmlns:a16="http://schemas.microsoft.com/office/drawing/2014/main" id="{AC9810D1-04D6-F68E-ED56-D3B098B481F0}"/>
                </a:ext>
              </a:extLst>
            </p:cNvPr>
            <p:cNvSpPr/>
            <p:nvPr/>
          </p:nvSpPr>
          <p:spPr>
            <a:xfrm>
              <a:off x="8737082" y="4667384"/>
              <a:ext cx="1620957" cy="702052"/>
            </a:xfrm>
            <a:prstGeom prst="rect">
              <a:avLst/>
            </a:prstGeom>
          </p:spPr>
          <p:txBody>
            <a:bodyPr wrap="non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spTree>
    <p:extLst>
      <p:ext uri="{BB962C8B-B14F-4D97-AF65-F5344CB8AC3E}">
        <p14:creationId xmlns:p14="http://schemas.microsoft.com/office/powerpoint/2010/main" val="1601640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8" name="矩形: 圆角 77">
            <a:extLst>
              <a:ext uri="{FF2B5EF4-FFF2-40B4-BE49-F238E27FC236}">
                <a16:creationId xmlns:a16="http://schemas.microsoft.com/office/drawing/2014/main" id="{F470839B-3866-C2B7-6EB7-52B4174FFACE}"/>
              </a:ext>
            </a:extLst>
          </p:cNvPr>
          <p:cNvSpPr/>
          <p:nvPr/>
        </p:nvSpPr>
        <p:spPr>
          <a:xfrm>
            <a:off x="819612" y="1280160"/>
            <a:ext cx="10504291" cy="4678680"/>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27023C47-8B9C-6A64-6F81-1DB1DC119E8F}"/>
              </a:ext>
            </a:extLst>
          </p:cNvPr>
          <p:cNvSpPr>
            <a:spLocks noGrp="1"/>
          </p:cNvSpPr>
          <p:nvPr>
            <p:ph type="title"/>
          </p:nvPr>
        </p:nvSpPr>
        <p:spPr/>
        <p:txBody>
          <a:bodyPr/>
          <a:lstStyle/>
          <a:p>
            <a:r>
              <a:rPr lang="zh-CN" altLang="en-US" dirty="0"/>
              <a:t>完成情况</a:t>
            </a:r>
          </a:p>
        </p:txBody>
      </p:sp>
      <p:sp>
        <p:nvSpPr>
          <p:cNvPr id="3" name="文本占位符 2">
            <a:extLst>
              <a:ext uri="{FF2B5EF4-FFF2-40B4-BE49-F238E27FC236}">
                <a16:creationId xmlns:a16="http://schemas.microsoft.com/office/drawing/2014/main" id="{0EA3581C-7973-01C0-8D16-F60DC331DF7B}"/>
              </a:ext>
            </a:extLst>
          </p:cNvPr>
          <p:cNvSpPr>
            <a:spLocks noGrp="1"/>
          </p:cNvSpPr>
          <p:nvPr>
            <p:ph type="body" sz="quarter" idx="10"/>
          </p:nvPr>
        </p:nvSpPr>
        <p:spPr/>
        <p:txBody>
          <a:bodyPr/>
          <a:lstStyle/>
          <a:p>
            <a:r>
              <a:rPr lang="en-US" altLang="zh-CN" dirty="0"/>
              <a:t>02</a:t>
            </a:r>
            <a:endParaRPr lang="zh-CN" altLang="en-US" dirty="0"/>
          </a:p>
        </p:txBody>
      </p:sp>
      <p:sp>
        <p:nvSpPr>
          <p:cNvPr id="56" name="Freeform 6">
            <a:extLst>
              <a:ext uri="{FF2B5EF4-FFF2-40B4-BE49-F238E27FC236}">
                <a16:creationId xmlns:a16="http://schemas.microsoft.com/office/drawing/2014/main" id="{219CA296-7029-43F3-22B9-94D393D11BD1}"/>
              </a:ext>
            </a:extLst>
          </p:cNvPr>
          <p:cNvSpPr>
            <a:spLocks/>
          </p:cNvSpPr>
          <p:nvPr/>
        </p:nvSpPr>
        <p:spPr bwMode="auto">
          <a:xfrm>
            <a:off x="4153839" y="1913355"/>
            <a:ext cx="1917919" cy="1033649"/>
          </a:xfrm>
          <a:custGeom>
            <a:avLst/>
            <a:gdLst>
              <a:gd name="T0" fmla="*/ 1198 w 1198"/>
              <a:gd name="T1" fmla="*/ 524 h 634"/>
              <a:gd name="T2" fmla="*/ 1150 w 1198"/>
              <a:gd name="T3" fmla="*/ 473 h 634"/>
              <a:gd name="T4" fmla="*/ 653 w 1198"/>
              <a:gd name="T5" fmla="*/ 72 h 634"/>
              <a:gd name="T6" fmla="*/ 44 w 1198"/>
              <a:gd name="T7" fmla="*/ 208 h 634"/>
              <a:gd name="T8" fmla="*/ 58 w 1198"/>
              <a:gd name="T9" fmla="*/ 339 h 634"/>
              <a:gd name="T10" fmla="*/ 150 w 1198"/>
              <a:gd name="T11" fmla="*/ 326 h 634"/>
              <a:gd name="T12" fmla="*/ 646 w 1198"/>
              <a:gd name="T13" fmla="*/ 240 h 634"/>
              <a:gd name="T14" fmla="*/ 1044 w 1198"/>
              <a:gd name="T15" fmla="*/ 591 h 634"/>
              <a:gd name="T16" fmla="*/ 1084 w 1198"/>
              <a:gd name="T17" fmla="*/ 634 h 634"/>
              <a:gd name="T18" fmla="*/ 1198 w 1198"/>
              <a:gd name="T19" fmla="*/ 5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8" h="634">
                <a:moveTo>
                  <a:pt x="1198" y="524"/>
                </a:moveTo>
                <a:cubicBezTo>
                  <a:pt x="1173" y="498"/>
                  <a:pt x="1155" y="478"/>
                  <a:pt x="1150" y="473"/>
                </a:cubicBezTo>
                <a:cubicBezTo>
                  <a:pt x="921" y="223"/>
                  <a:pt x="822" y="130"/>
                  <a:pt x="653" y="72"/>
                </a:cubicBezTo>
                <a:cubicBezTo>
                  <a:pt x="443" y="0"/>
                  <a:pt x="183" y="66"/>
                  <a:pt x="44" y="208"/>
                </a:cubicBezTo>
                <a:cubicBezTo>
                  <a:pt x="0" y="246"/>
                  <a:pt x="9" y="314"/>
                  <a:pt x="58" y="339"/>
                </a:cubicBezTo>
                <a:cubicBezTo>
                  <a:pt x="88" y="355"/>
                  <a:pt x="126" y="350"/>
                  <a:pt x="150" y="326"/>
                </a:cubicBezTo>
                <a:cubicBezTo>
                  <a:pt x="276" y="204"/>
                  <a:pt x="488" y="165"/>
                  <a:pt x="646" y="240"/>
                </a:cubicBezTo>
                <a:cubicBezTo>
                  <a:pt x="758" y="292"/>
                  <a:pt x="824" y="351"/>
                  <a:pt x="1044" y="591"/>
                </a:cubicBezTo>
                <a:cubicBezTo>
                  <a:pt x="1044" y="592"/>
                  <a:pt x="1060" y="609"/>
                  <a:pt x="1084" y="634"/>
                </a:cubicBezTo>
                <a:cubicBezTo>
                  <a:pt x="1098" y="579"/>
                  <a:pt x="1142" y="536"/>
                  <a:pt x="1198" y="524"/>
                </a:cubicBezTo>
                <a:close/>
              </a:path>
            </a:pathLst>
          </a:custGeom>
          <a:solidFill>
            <a:srgbClr val="1EA4A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57" name="Freeform 34">
            <a:extLst>
              <a:ext uri="{FF2B5EF4-FFF2-40B4-BE49-F238E27FC236}">
                <a16:creationId xmlns:a16="http://schemas.microsoft.com/office/drawing/2014/main" id="{C68A91CA-C1CE-E409-2D4D-6F9EA812FA0E}"/>
              </a:ext>
            </a:extLst>
          </p:cNvPr>
          <p:cNvSpPr>
            <a:spLocks/>
          </p:cNvSpPr>
          <p:nvPr/>
        </p:nvSpPr>
        <p:spPr bwMode="auto">
          <a:xfrm>
            <a:off x="6171788" y="3067041"/>
            <a:ext cx="1904582" cy="930979"/>
          </a:xfrm>
          <a:custGeom>
            <a:avLst/>
            <a:gdLst>
              <a:gd name="connsiteX0" fmla="*/ 217140 w 2266951"/>
              <a:gd name="connsiteY0" fmla="*/ 0 h 1108108"/>
              <a:gd name="connsiteX1" fmla="*/ 304757 w 2266951"/>
              <a:gd name="connsiteY1" fmla="*/ 93205 h 1108108"/>
              <a:gd name="connsiteX2" fmla="*/ 1478072 w 2266951"/>
              <a:gd name="connsiteY2" fmla="*/ 794179 h 1108108"/>
              <a:gd name="connsiteX3" fmla="*/ 1861161 w 2266951"/>
              <a:gd name="connsiteY3" fmla="*/ 641266 h 1108108"/>
              <a:gd name="connsiteX4" fmla="*/ 1905720 w 2266951"/>
              <a:gd name="connsiteY4" fmla="*/ 605806 h 1108108"/>
              <a:gd name="connsiteX5" fmla="*/ 1846243 w 2266951"/>
              <a:gd name="connsiteY5" fmla="*/ 545115 h 1108108"/>
              <a:gd name="connsiteX6" fmla="*/ 1869087 w 2266951"/>
              <a:gd name="connsiteY6" fmla="*/ 488782 h 1108108"/>
              <a:gd name="connsiteX7" fmla="*/ 2192709 w 2266951"/>
              <a:gd name="connsiteY7" fmla="*/ 481012 h 1108108"/>
              <a:gd name="connsiteX8" fmla="*/ 2266951 w 2266951"/>
              <a:gd name="connsiteY8" fmla="*/ 558713 h 1108108"/>
              <a:gd name="connsiteX9" fmla="*/ 2261240 w 2266951"/>
              <a:gd name="connsiteY9" fmla="*/ 886997 h 1108108"/>
              <a:gd name="connsiteX10" fmla="*/ 2204131 w 2266951"/>
              <a:gd name="connsiteY10" fmla="*/ 910307 h 1108108"/>
              <a:gd name="connsiteX11" fmla="*/ 2121104 w 2266951"/>
              <a:gd name="connsiteY11" fmla="*/ 825585 h 1108108"/>
              <a:gd name="connsiteX12" fmla="*/ 2073892 w 2266951"/>
              <a:gd name="connsiteY12" fmla="*/ 864826 h 1108108"/>
              <a:gd name="connsiteX13" fmla="*/ 1500929 w 2266951"/>
              <a:gd name="connsiteY13" fmla="*/ 1102919 h 1108108"/>
              <a:gd name="connsiteX14" fmla="*/ 104760 w 2266951"/>
              <a:gd name="connsiteY14" fmla="*/ 324274 h 1108108"/>
              <a:gd name="connsiteX15" fmla="*/ 0 w 2266951"/>
              <a:gd name="connsiteY15" fmla="*/ 213594 h 1108108"/>
              <a:gd name="connsiteX16" fmla="*/ 217140 w 2266951"/>
              <a:gd name="connsiteY16" fmla="*/ 0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6951" h="1108108">
                <a:moveTo>
                  <a:pt x="217140" y="0"/>
                </a:moveTo>
                <a:cubicBezTo>
                  <a:pt x="262853" y="48544"/>
                  <a:pt x="295234" y="83496"/>
                  <a:pt x="304757" y="93205"/>
                </a:cubicBezTo>
                <a:cubicBezTo>
                  <a:pt x="721893" y="557285"/>
                  <a:pt x="1078078" y="860199"/>
                  <a:pt x="1478072" y="794179"/>
                </a:cubicBezTo>
                <a:cubicBezTo>
                  <a:pt x="1660926" y="764082"/>
                  <a:pt x="1779496" y="700975"/>
                  <a:pt x="1861161" y="641266"/>
                </a:cubicBezTo>
                <a:lnTo>
                  <a:pt x="1905720" y="605806"/>
                </a:lnTo>
                <a:lnTo>
                  <a:pt x="1846243" y="545115"/>
                </a:lnTo>
                <a:cubicBezTo>
                  <a:pt x="1817688" y="514035"/>
                  <a:pt x="1827207" y="488782"/>
                  <a:pt x="1869087" y="488782"/>
                </a:cubicBezTo>
                <a:cubicBezTo>
                  <a:pt x="2192709" y="481012"/>
                  <a:pt x="2192709" y="481012"/>
                  <a:pt x="2192709" y="481012"/>
                </a:cubicBezTo>
                <a:cubicBezTo>
                  <a:pt x="2234589" y="481012"/>
                  <a:pt x="2266951" y="515977"/>
                  <a:pt x="2266951" y="558713"/>
                </a:cubicBezTo>
                <a:cubicBezTo>
                  <a:pt x="2261240" y="886997"/>
                  <a:pt x="2261240" y="886997"/>
                  <a:pt x="2261240" y="886997"/>
                </a:cubicBezTo>
                <a:cubicBezTo>
                  <a:pt x="2259336" y="929732"/>
                  <a:pt x="2234589" y="941387"/>
                  <a:pt x="2204131" y="910307"/>
                </a:cubicBezTo>
                <a:lnTo>
                  <a:pt x="2121104" y="825585"/>
                </a:lnTo>
                <a:lnTo>
                  <a:pt x="2073892" y="864826"/>
                </a:lnTo>
                <a:cubicBezTo>
                  <a:pt x="1937529" y="968210"/>
                  <a:pt x="1725925" y="1081074"/>
                  <a:pt x="1500929" y="1102919"/>
                </a:cubicBezTo>
                <a:cubicBezTo>
                  <a:pt x="895224" y="1157288"/>
                  <a:pt x="529516" y="776704"/>
                  <a:pt x="104760" y="324274"/>
                </a:cubicBezTo>
                <a:cubicBezTo>
                  <a:pt x="102856" y="324274"/>
                  <a:pt x="60952" y="277672"/>
                  <a:pt x="0" y="213594"/>
                </a:cubicBezTo>
                <a:cubicBezTo>
                  <a:pt x="106665" y="190292"/>
                  <a:pt x="190473" y="106797"/>
                  <a:pt x="217140" y="0"/>
                </a:cubicBezTo>
                <a:close/>
              </a:path>
            </a:pathLst>
          </a:custGeom>
          <a:solidFill>
            <a:srgbClr val="1EA4A7"/>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58" name="Freeform 31">
            <a:extLst>
              <a:ext uri="{FF2B5EF4-FFF2-40B4-BE49-F238E27FC236}">
                <a16:creationId xmlns:a16="http://schemas.microsoft.com/office/drawing/2014/main" id="{95BEFB35-A272-1A22-BAC4-4ED986C9AB32}"/>
              </a:ext>
            </a:extLst>
          </p:cNvPr>
          <p:cNvSpPr>
            <a:spLocks/>
          </p:cNvSpPr>
          <p:nvPr/>
        </p:nvSpPr>
        <p:spPr bwMode="auto">
          <a:xfrm>
            <a:off x="1742523" y="3451341"/>
            <a:ext cx="1493702" cy="579500"/>
          </a:xfrm>
          <a:custGeom>
            <a:avLst/>
            <a:gdLst>
              <a:gd name="connsiteX0" fmla="*/ 1728270 w 1777896"/>
              <a:gd name="connsiteY0" fmla="*/ 493 h 689756"/>
              <a:gd name="connsiteX1" fmla="*/ 1777896 w 1777896"/>
              <a:gd name="connsiteY1" fmla="*/ 45182 h 689756"/>
              <a:gd name="connsiteX2" fmla="*/ 1775987 w 1777896"/>
              <a:gd name="connsiteY2" fmla="*/ 464871 h 689756"/>
              <a:gd name="connsiteX3" fmla="*/ 1737813 w 1777896"/>
              <a:gd name="connsiteY3" fmla="*/ 482358 h 689756"/>
              <a:gd name="connsiteX4" fmla="*/ 1637213 w 1777896"/>
              <a:gd name="connsiteY4" fmla="*/ 392694 h 689756"/>
              <a:gd name="connsiteX5" fmla="*/ 1625467 w 1777896"/>
              <a:gd name="connsiteY5" fmla="*/ 402622 h 689756"/>
              <a:gd name="connsiteX6" fmla="*/ 1200288 w 1777896"/>
              <a:gd name="connsiteY6" fmla="*/ 637126 h 689756"/>
              <a:gd name="connsiteX7" fmla="*/ 573094 w 1777896"/>
              <a:gd name="connsiteY7" fmla="*/ 654619 h 689756"/>
              <a:gd name="connsiteX8" fmla="*/ 46938 w 1777896"/>
              <a:gd name="connsiteY8" fmla="*/ 361138 h 689756"/>
              <a:gd name="connsiteX9" fmla="*/ 73627 w 1777896"/>
              <a:gd name="connsiteY9" fmla="*/ 116248 h 689756"/>
              <a:gd name="connsiteX10" fmla="*/ 207072 w 1777896"/>
              <a:gd name="connsiteY10" fmla="*/ 106530 h 689756"/>
              <a:gd name="connsiteX11" fmla="*/ 576907 w 1777896"/>
              <a:gd name="connsiteY11" fmla="*/ 333928 h 689756"/>
              <a:gd name="connsiteX12" fmla="*/ 1160255 w 1777896"/>
              <a:gd name="connsiteY12" fmla="*/ 324210 h 689756"/>
              <a:gd name="connsiteX13" fmla="*/ 1383538 w 1777896"/>
              <a:gd name="connsiteY13" fmla="*/ 200064 h 689756"/>
              <a:gd name="connsiteX14" fmla="*/ 1403740 w 1777896"/>
              <a:gd name="connsiteY14" fmla="*/ 184602 h 689756"/>
              <a:gd name="connsiteX15" fmla="*/ 1308354 w 1777896"/>
              <a:gd name="connsiteY15" fmla="*/ 99586 h 689756"/>
              <a:gd name="connsiteX16" fmla="*/ 1319806 w 1777896"/>
              <a:gd name="connsiteY16" fmla="*/ 58783 h 689756"/>
              <a:gd name="connsiteX17" fmla="*/ 1728270 w 1777896"/>
              <a:gd name="connsiteY17" fmla="*/ 493 h 68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77896" h="689756">
                <a:moveTo>
                  <a:pt x="1728270" y="493"/>
                </a:moveTo>
                <a:cubicBezTo>
                  <a:pt x="1754992" y="-3393"/>
                  <a:pt x="1777896" y="16037"/>
                  <a:pt x="1777896" y="45182"/>
                </a:cubicBezTo>
                <a:cubicBezTo>
                  <a:pt x="1775987" y="464871"/>
                  <a:pt x="1775987" y="464871"/>
                  <a:pt x="1775987" y="464871"/>
                </a:cubicBezTo>
                <a:cubicBezTo>
                  <a:pt x="1775987" y="492073"/>
                  <a:pt x="1758809" y="499845"/>
                  <a:pt x="1737813" y="482358"/>
                </a:cubicBezTo>
                <a:lnTo>
                  <a:pt x="1637213" y="392694"/>
                </a:lnTo>
                <a:lnTo>
                  <a:pt x="1625467" y="402622"/>
                </a:lnTo>
                <a:cubicBezTo>
                  <a:pt x="1540574" y="470950"/>
                  <a:pt x="1374721" y="584650"/>
                  <a:pt x="1200288" y="637126"/>
                </a:cubicBezTo>
                <a:cubicBezTo>
                  <a:pt x="1024903" y="695434"/>
                  <a:pt x="801858" y="710982"/>
                  <a:pt x="573094" y="654619"/>
                </a:cubicBezTo>
                <a:cubicBezTo>
                  <a:pt x="414866" y="621578"/>
                  <a:pt x="182290" y="501076"/>
                  <a:pt x="46938" y="361138"/>
                </a:cubicBezTo>
                <a:cubicBezTo>
                  <a:pt x="-25504" y="291170"/>
                  <a:pt x="-12159" y="168724"/>
                  <a:pt x="73627" y="116248"/>
                </a:cubicBezTo>
                <a:cubicBezTo>
                  <a:pt x="113661" y="90981"/>
                  <a:pt x="163226" y="87094"/>
                  <a:pt x="207072" y="106530"/>
                </a:cubicBezTo>
                <a:cubicBezTo>
                  <a:pt x="269983" y="131796"/>
                  <a:pt x="338612" y="250355"/>
                  <a:pt x="576907" y="333928"/>
                </a:cubicBezTo>
                <a:cubicBezTo>
                  <a:pt x="752293" y="396123"/>
                  <a:pt x="963899" y="400010"/>
                  <a:pt x="1160255" y="324210"/>
                </a:cubicBezTo>
                <a:cubicBezTo>
                  <a:pt x="1245088" y="292141"/>
                  <a:pt x="1324202" y="242580"/>
                  <a:pt x="1383538" y="200064"/>
                </a:cubicBezTo>
                <a:lnTo>
                  <a:pt x="1403740" y="184602"/>
                </a:lnTo>
                <a:lnTo>
                  <a:pt x="1308354" y="99586"/>
                </a:lnTo>
                <a:cubicBezTo>
                  <a:pt x="1287358" y="82099"/>
                  <a:pt x="1293084" y="62669"/>
                  <a:pt x="1319806" y="58783"/>
                </a:cubicBezTo>
                <a:cubicBezTo>
                  <a:pt x="1728270" y="493"/>
                  <a:pt x="1728270" y="493"/>
                  <a:pt x="1728270" y="493"/>
                </a:cubicBezTo>
                <a:close/>
              </a:path>
            </a:pathLst>
          </a:custGeom>
          <a:solidFill>
            <a:srgbClr val="FEAB5D"/>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59" name="Freeform 32">
            <a:extLst>
              <a:ext uri="{FF2B5EF4-FFF2-40B4-BE49-F238E27FC236}">
                <a16:creationId xmlns:a16="http://schemas.microsoft.com/office/drawing/2014/main" id="{0524C8B8-7206-DA8D-9259-A1F0DA9C3CE5}"/>
              </a:ext>
            </a:extLst>
          </p:cNvPr>
          <p:cNvSpPr>
            <a:spLocks/>
          </p:cNvSpPr>
          <p:nvPr/>
        </p:nvSpPr>
        <p:spPr bwMode="auto">
          <a:xfrm>
            <a:off x="8962892" y="1978548"/>
            <a:ext cx="1492807" cy="581451"/>
          </a:xfrm>
          <a:custGeom>
            <a:avLst/>
            <a:gdLst>
              <a:gd name="connsiteX0" fmla="*/ 871387 w 1776830"/>
              <a:gd name="connsiteY0" fmla="*/ 689 h 692079"/>
              <a:gd name="connsiteX1" fmla="*/ 1203750 w 1776830"/>
              <a:gd name="connsiteY1" fmla="*/ 35917 h 692079"/>
              <a:gd name="connsiteX2" fmla="*/ 1731341 w 1776830"/>
              <a:gd name="connsiteY2" fmla="*/ 329397 h 692079"/>
              <a:gd name="connsiteX3" fmla="*/ 1704675 w 1776830"/>
              <a:gd name="connsiteY3" fmla="*/ 574288 h 692079"/>
              <a:gd name="connsiteX4" fmla="*/ 1569445 w 1776830"/>
              <a:gd name="connsiteY4" fmla="*/ 584005 h 692079"/>
              <a:gd name="connsiteX5" fmla="*/ 1199941 w 1776830"/>
              <a:gd name="connsiteY5" fmla="*/ 356607 h 692079"/>
              <a:gd name="connsiteX6" fmla="*/ 617115 w 1776830"/>
              <a:gd name="connsiteY6" fmla="*/ 366325 h 692079"/>
              <a:gd name="connsiteX7" fmla="*/ 394746 w 1776830"/>
              <a:gd name="connsiteY7" fmla="*/ 489499 h 692079"/>
              <a:gd name="connsiteX8" fmla="*/ 373753 w 1776830"/>
              <a:gd name="connsiteY8" fmla="*/ 505406 h 692079"/>
              <a:gd name="connsiteX9" fmla="*/ 469235 w 1776830"/>
              <a:gd name="connsiteY9" fmla="*/ 590338 h 692079"/>
              <a:gd name="connsiteX10" fmla="*/ 457791 w 1776830"/>
              <a:gd name="connsiteY10" fmla="*/ 633188 h 692079"/>
              <a:gd name="connsiteX11" fmla="*/ 51501 w 1776830"/>
              <a:gd name="connsiteY11" fmla="*/ 691621 h 692079"/>
              <a:gd name="connsiteX12" fmla="*/ 0 w 1776830"/>
              <a:gd name="connsiteY12" fmla="*/ 646823 h 692079"/>
              <a:gd name="connsiteX13" fmla="*/ 1907 w 1776830"/>
              <a:gd name="connsiteY13" fmla="*/ 226110 h 692079"/>
              <a:gd name="connsiteX14" fmla="*/ 40057 w 1776830"/>
              <a:gd name="connsiteY14" fmla="*/ 208581 h 692079"/>
              <a:gd name="connsiteX15" fmla="*/ 140490 w 1776830"/>
              <a:gd name="connsiteY15" fmla="*/ 297916 h 692079"/>
              <a:gd name="connsiteX16" fmla="*/ 152348 w 1776830"/>
              <a:gd name="connsiteY16" fmla="*/ 287883 h 692079"/>
              <a:gd name="connsiteX17" fmla="*/ 579022 w 1776830"/>
              <a:gd name="connsiteY17" fmla="*/ 51465 h 692079"/>
              <a:gd name="connsiteX18" fmla="*/ 871387 w 1776830"/>
              <a:gd name="connsiteY18" fmla="*/ 689 h 692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76830" h="692079">
                <a:moveTo>
                  <a:pt x="871387" y="689"/>
                </a:moveTo>
                <a:cubicBezTo>
                  <a:pt x="977095" y="-2955"/>
                  <a:pt x="1089470" y="7735"/>
                  <a:pt x="1203750" y="35917"/>
                </a:cubicBezTo>
                <a:cubicBezTo>
                  <a:pt x="1361837" y="67014"/>
                  <a:pt x="1594205" y="189459"/>
                  <a:pt x="1731341" y="329397"/>
                </a:cubicBezTo>
                <a:cubicBezTo>
                  <a:pt x="1801813" y="399366"/>
                  <a:pt x="1788480" y="521811"/>
                  <a:pt x="1704675" y="574288"/>
                </a:cubicBezTo>
                <a:cubicBezTo>
                  <a:pt x="1664677" y="597610"/>
                  <a:pt x="1613252" y="601498"/>
                  <a:pt x="1569445" y="584005"/>
                </a:cubicBezTo>
                <a:cubicBezTo>
                  <a:pt x="1506591" y="558739"/>
                  <a:pt x="1438023" y="438237"/>
                  <a:pt x="1199941" y="356607"/>
                </a:cubicBezTo>
                <a:cubicBezTo>
                  <a:pt x="1024712" y="294413"/>
                  <a:pt x="813295" y="290525"/>
                  <a:pt x="617115" y="366325"/>
                </a:cubicBezTo>
                <a:cubicBezTo>
                  <a:pt x="532358" y="398394"/>
                  <a:pt x="453790" y="447469"/>
                  <a:pt x="394746" y="489499"/>
                </a:cubicBezTo>
                <a:lnTo>
                  <a:pt x="373753" y="505406"/>
                </a:lnTo>
                <a:lnTo>
                  <a:pt x="469235" y="590338"/>
                </a:lnTo>
                <a:cubicBezTo>
                  <a:pt x="492125" y="609815"/>
                  <a:pt x="486403" y="629293"/>
                  <a:pt x="457791" y="633188"/>
                </a:cubicBezTo>
                <a:cubicBezTo>
                  <a:pt x="51501" y="691621"/>
                  <a:pt x="51501" y="691621"/>
                  <a:pt x="51501" y="691621"/>
                </a:cubicBezTo>
                <a:cubicBezTo>
                  <a:pt x="22890" y="695516"/>
                  <a:pt x="0" y="674091"/>
                  <a:pt x="0" y="646823"/>
                </a:cubicBezTo>
                <a:cubicBezTo>
                  <a:pt x="1907" y="226110"/>
                  <a:pt x="1907" y="226110"/>
                  <a:pt x="1907" y="226110"/>
                </a:cubicBezTo>
                <a:cubicBezTo>
                  <a:pt x="1907" y="196894"/>
                  <a:pt x="19075" y="189103"/>
                  <a:pt x="40057" y="208581"/>
                </a:cubicBezTo>
                <a:lnTo>
                  <a:pt x="140490" y="297916"/>
                </a:lnTo>
                <a:lnTo>
                  <a:pt x="152348" y="287883"/>
                </a:lnTo>
                <a:cubicBezTo>
                  <a:pt x="237254" y="219463"/>
                  <a:pt x="403317" y="105400"/>
                  <a:pt x="579022" y="51465"/>
                </a:cubicBezTo>
                <a:cubicBezTo>
                  <a:pt x="666636" y="22312"/>
                  <a:pt x="765678" y="4334"/>
                  <a:pt x="871387" y="689"/>
                </a:cubicBezTo>
                <a:close/>
              </a:path>
            </a:pathLst>
          </a:custGeom>
          <a:solidFill>
            <a:srgbClr val="1EA4A7"/>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0" name="Freeform 13">
            <a:extLst>
              <a:ext uri="{FF2B5EF4-FFF2-40B4-BE49-F238E27FC236}">
                <a16:creationId xmlns:a16="http://schemas.microsoft.com/office/drawing/2014/main" id="{283AE238-6C2D-412D-90CD-A4E15845EF1F}"/>
              </a:ext>
            </a:extLst>
          </p:cNvPr>
          <p:cNvSpPr>
            <a:spLocks/>
          </p:cNvSpPr>
          <p:nvPr/>
        </p:nvSpPr>
        <p:spPr bwMode="auto">
          <a:xfrm>
            <a:off x="1719762" y="1913355"/>
            <a:ext cx="1917919" cy="1033649"/>
          </a:xfrm>
          <a:custGeom>
            <a:avLst/>
            <a:gdLst>
              <a:gd name="T0" fmla="*/ 1198 w 1198"/>
              <a:gd name="T1" fmla="*/ 524 h 634"/>
              <a:gd name="T2" fmla="*/ 1150 w 1198"/>
              <a:gd name="T3" fmla="*/ 473 h 634"/>
              <a:gd name="T4" fmla="*/ 653 w 1198"/>
              <a:gd name="T5" fmla="*/ 72 h 634"/>
              <a:gd name="T6" fmla="*/ 44 w 1198"/>
              <a:gd name="T7" fmla="*/ 208 h 634"/>
              <a:gd name="T8" fmla="*/ 58 w 1198"/>
              <a:gd name="T9" fmla="*/ 339 h 634"/>
              <a:gd name="T10" fmla="*/ 150 w 1198"/>
              <a:gd name="T11" fmla="*/ 326 h 634"/>
              <a:gd name="T12" fmla="*/ 646 w 1198"/>
              <a:gd name="T13" fmla="*/ 240 h 634"/>
              <a:gd name="T14" fmla="*/ 1044 w 1198"/>
              <a:gd name="T15" fmla="*/ 591 h 634"/>
              <a:gd name="T16" fmla="*/ 1085 w 1198"/>
              <a:gd name="T17" fmla="*/ 634 h 634"/>
              <a:gd name="T18" fmla="*/ 1198 w 1198"/>
              <a:gd name="T19" fmla="*/ 5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8" h="634">
                <a:moveTo>
                  <a:pt x="1198" y="524"/>
                </a:moveTo>
                <a:cubicBezTo>
                  <a:pt x="1173" y="498"/>
                  <a:pt x="1155" y="478"/>
                  <a:pt x="1150" y="473"/>
                </a:cubicBezTo>
                <a:cubicBezTo>
                  <a:pt x="921" y="223"/>
                  <a:pt x="822" y="130"/>
                  <a:pt x="653" y="72"/>
                </a:cubicBezTo>
                <a:cubicBezTo>
                  <a:pt x="443" y="0"/>
                  <a:pt x="183" y="66"/>
                  <a:pt x="44" y="208"/>
                </a:cubicBezTo>
                <a:cubicBezTo>
                  <a:pt x="0" y="246"/>
                  <a:pt x="9" y="314"/>
                  <a:pt x="58" y="339"/>
                </a:cubicBezTo>
                <a:cubicBezTo>
                  <a:pt x="88" y="355"/>
                  <a:pt x="126" y="350"/>
                  <a:pt x="150" y="326"/>
                </a:cubicBezTo>
                <a:cubicBezTo>
                  <a:pt x="276" y="204"/>
                  <a:pt x="488" y="165"/>
                  <a:pt x="646" y="240"/>
                </a:cubicBezTo>
                <a:cubicBezTo>
                  <a:pt x="758" y="292"/>
                  <a:pt x="824" y="351"/>
                  <a:pt x="1044" y="591"/>
                </a:cubicBezTo>
                <a:cubicBezTo>
                  <a:pt x="1044" y="592"/>
                  <a:pt x="1060" y="609"/>
                  <a:pt x="1085" y="634"/>
                </a:cubicBezTo>
                <a:cubicBezTo>
                  <a:pt x="1098" y="579"/>
                  <a:pt x="1143" y="536"/>
                  <a:pt x="1198" y="524"/>
                </a:cubicBezTo>
                <a:close/>
              </a:path>
            </a:pathLst>
          </a:custGeom>
          <a:solidFill>
            <a:srgbClr val="FEAB5D"/>
          </a:solidFill>
          <a:ln w="12700">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1" name="Freeform 33">
            <a:extLst>
              <a:ext uri="{FF2B5EF4-FFF2-40B4-BE49-F238E27FC236}">
                <a16:creationId xmlns:a16="http://schemas.microsoft.com/office/drawing/2014/main" id="{AC992B3A-F522-A847-97A1-00915A267B26}"/>
              </a:ext>
            </a:extLst>
          </p:cNvPr>
          <p:cNvSpPr>
            <a:spLocks/>
          </p:cNvSpPr>
          <p:nvPr/>
        </p:nvSpPr>
        <p:spPr bwMode="auto">
          <a:xfrm>
            <a:off x="3737712" y="3067041"/>
            <a:ext cx="1904582" cy="930979"/>
          </a:xfrm>
          <a:custGeom>
            <a:avLst/>
            <a:gdLst>
              <a:gd name="connsiteX0" fmla="*/ 217140 w 2266950"/>
              <a:gd name="connsiteY0" fmla="*/ 0 h 1108108"/>
              <a:gd name="connsiteX1" fmla="*/ 304757 w 2266950"/>
              <a:gd name="connsiteY1" fmla="*/ 93205 h 1108108"/>
              <a:gd name="connsiteX2" fmla="*/ 1478072 w 2266950"/>
              <a:gd name="connsiteY2" fmla="*/ 794179 h 1108108"/>
              <a:gd name="connsiteX3" fmla="*/ 1861399 w 2266950"/>
              <a:gd name="connsiteY3" fmla="*/ 641266 h 1108108"/>
              <a:gd name="connsiteX4" fmla="*/ 1906083 w 2266950"/>
              <a:gd name="connsiteY4" fmla="*/ 605854 h 1108108"/>
              <a:gd name="connsiteX5" fmla="*/ 1846242 w 2266950"/>
              <a:gd name="connsiteY5" fmla="*/ 545115 h 1108108"/>
              <a:gd name="connsiteX6" fmla="*/ 1869086 w 2266950"/>
              <a:gd name="connsiteY6" fmla="*/ 488782 h 1108108"/>
              <a:gd name="connsiteX7" fmla="*/ 2192708 w 2266950"/>
              <a:gd name="connsiteY7" fmla="*/ 481012 h 1108108"/>
              <a:gd name="connsiteX8" fmla="*/ 2266950 w 2266950"/>
              <a:gd name="connsiteY8" fmla="*/ 558713 h 1108108"/>
              <a:gd name="connsiteX9" fmla="*/ 2261239 w 2266950"/>
              <a:gd name="connsiteY9" fmla="*/ 886997 h 1108108"/>
              <a:gd name="connsiteX10" fmla="*/ 2206033 w 2266950"/>
              <a:gd name="connsiteY10" fmla="*/ 910307 h 1108108"/>
              <a:gd name="connsiteX11" fmla="*/ 2121907 w 2266950"/>
              <a:gd name="connsiteY11" fmla="*/ 824918 h 1108108"/>
              <a:gd name="connsiteX12" fmla="*/ 2073892 w 2266950"/>
              <a:gd name="connsiteY12" fmla="*/ 864826 h 1108108"/>
              <a:gd name="connsiteX13" fmla="*/ 1500929 w 2266950"/>
              <a:gd name="connsiteY13" fmla="*/ 1102919 h 1108108"/>
              <a:gd name="connsiteX14" fmla="*/ 104760 w 2266950"/>
              <a:gd name="connsiteY14" fmla="*/ 324274 h 1108108"/>
              <a:gd name="connsiteX15" fmla="*/ 0 w 2266950"/>
              <a:gd name="connsiteY15" fmla="*/ 213594 h 1108108"/>
              <a:gd name="connsiteX16" fmla="*/ 217140 w 2266950"/>
              <a:gd name="connsiteY16" fmla="*/ 0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6950" h="1108108">
                <a:moveTo>
                  <a:pt x="217140" y="0"/>
                </a:moveTo>
                <a:cubicBezTo>
                  <a:pt x="262853" y="48544"/>
                  <a:pt x="295234" y="83496"/>
                  <a:pt x="304757" y="93205"/>
                </a:cubicBezTo>
                <a:cubicBezTo>
                  <a:pt x="721893" y="557285"/>
                  <a:pt x="1078078" y="860199"/>
                  <a:pt x="1478072" y="794179"/>
                </a:cubicBezTo>
                <a:cubicBezTo>
                  <a:pt x="1660926" y="764082"/>
                  <a:pt x="1779496" y="700975"/>
                  <a:pt x="1861399" y="641266"/>
                </a:cubicBezTo>
                <a:lnTo>
                  <a:pt x="1906083" y="605854"/>
                </a:lnTo>
                <a:lnTo>
                  <a:pt x="1846242" y="545115"/>
                </a:lnTo>
                <a:cubicBezTo>
                  <a:pt x="1817687" y="514035"/>
                  <a:pt x="1827206" y="488782"/>
                  <a:pt x="1869086" y="488782"/>
                </a:cubicBezTo>
                <a:cubicBezTo>
                  <a:pt x="2192708" y="481012"/>
                  <a:pt x="2192708" y="481012"/>
                  <a:pt x="2192708" y="481012"/>
                </a:cubicBezTo>
                <a:cubicBezTo>
                  <a:pt x="2234588" y="481012"/>
                  <a:pt x="2266950" y="515977"/>
                  <a:pt x="2266950" y="558713"/>
                </a:cubicBezTo>
                <a:cubicBezTo>
                  <a:pt x="2261239" y="886997"/>
                  <a:pt x="2261239" y="886997"/>
                  <a:pt x="2261239" y="886997"/>
                </a:cubicBezTo>
                <a:cubicBezTo>
                  <a:pt x="2259336" y="929732"/>
                  <a:pt x="2234588" y="941387"/>
                  <a:pt x="2206033" y="910307"/>
                </a:cubicBezTo>
                <a:lnTo>
                  <a:pt x="2121907" y="824918"/>
                </a:lnTo>
                <a:lnTo>
                  <a:pt x="2073892" y="864826"/>
                </a:lnTo>
                <a:cubicBezTo>
                  <a:pt x="1937529" y="968210"/>
                  <a:pt x="1725925" y="1081074"/>
                  <a:pt x="1500929" y="1102919"/>
                </a:cubicBezTo>
                <a:cubicBezTo>
                  <a:pt x="895224" y="1157288"/>
                  <a:pt x="529516" y="776704"/>
                  <a:pt x="104760" y="324274"/>
                </a:cubicBezTo>
                <a:cubicBezTo>
                  <a:pt x="102856" y="324274"/>
                  <a:pt x="60952" y="277672"/>
                  <a:pt x="0" y="213594"/>
                </a:cubicBezTo>
                <a:cubicBezTo>
                  <a:pt x="106665" y="190292"/>
                  <a:pt x="190473" y="106797"/>
                  <a:pt x="217140" y="0"/>
                </a:cubicBezTo>
                <a:close/>
              </a:path>
            </a:pathLst>
          </a:custGeom>
          <a:solidFill>
            <a:srgbClr val="FEAB5D"/>
          </a:solidFill>
          <a:ln w="12700">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2" name="Freeform 6">
            <a:extLst>
              <a:ext uri="{FF2B5EF4-FFF2-40B4-BE49-F238E27FC236}">
                <a16:creationId xmlns:a16="http://schemas.microsoft.com/office/drawing/2014/main" id="{AC5F86F7-ABD5-8F65-E8C0-D79720C2C565}"/>
              </a:ext>
            </a:extLst>
          </p:cNvPr>
          <p:cNvSpPr>
            <a:spLocks/>
          </p:cNvSpPr>
          <p:nvPr/>
        </p:nvSpPr>
        <p:spPr bwMode="auto">
          <a:xfrm>
            <a:off x="6570148" y="1913355"/>
            <a:ext cx="1917919" cy="1033649"/>
          </a:xfrm>
          <a:custGeom>
            <a:avLst/>
            <a:gdLst>
              <a:gd name="T0" fmla="*/ 1198 w 1198"/>
              <a:gd name="T1" fmla="*/ 524 h 634"/>
              <a:gd name="T2" fmla="*/ 1150 w 1198"/>
              <a:gd name="T3" fmla="*/ 473 h 634"/>
              <a:gd name="T4" fmla="*/ 653 w 1198"/>
              <a:gd name="T5" fmla="*/ 72 h 634"/>
              <a:gd name="T6" fmla="*/ 44 w 1198"/>
              <a:gd name="T7" fmla="*/ 208 h 634"/>
              <a:gd name="T8" fmla="*/ 58 w 1198"/>
              <a:gd name="T9" fmla="*/ 339 h 634"/>
              <a:gd name="T10" fmla="*/ 150 w 1198"/>
              <a:gd name="T11" fmla="*/ 326 h 634"/>
              <a:gd name="T12" fmla="*/ 646 w 1198"/>
              <a:gd name="T13" fmla="*/ 240 h 634"/>
              <a:gd name="T14" fmla="*/ 1044 w 1198"/>
              <a:gd name="T15" fmla="*/ 591 h 634"/>
              <a:gd name="T16" fmla="*/ 1084 w 1198"/>
              <a:gd name="T17" fmla="*/ 634 h 634"/>
              <a:gd name="T18" fmla="*/ 1198 w 1198"/>
              <a:gd name="T19" fmla="*/ 5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8" h="634">
                <a:moveTo>
                  <a:pt x="1198" y="524"/>
                </a:moveTo>
                <a:cubicBezTo>
                  <a:pt x="1173" y="498"/>
                  <a:pt x="1155" y="478"/>
                  <a:pt x="1150" y="473"/>
                </a:cubicBezTo>
                <a:cubicBezTo>
                  <a:pt x="921" y="223"/>
                  <a:pt x="822" y="130"/>
                  <a:pt x="653" y="72"/>
                </a:cubicBezTo>
                <a:cubicBezTo>
                  <a:pt x="443" y="0"/>
                  <a:pt x="183" y="66"/>
                  <a:pt x="44" y="208"/>
                </a:cubicBezTo>
                <a:cubicBezTo>
                  <a:pt x="0" y="246"/>
                  <a:pt x="9" y="314"/>
                  <a:pt x="58" y="339"/>
                </a:cubicBezTo>
                <a:cubicBezTo>
                  <a:pt x="88" y="355"/>
                  <a:pt x="126" y="350"/>
                  <a:pt x="150" y="326"/>
                </a:cubicBezTo>
                <a:cubicBezTo>
                  <a:pt x="276" y="204"/>
                  <a:pt x="488" y="165"/>
                  <a:pt x="646" y="240"/>
                </a:cubicBezTo>
                <a:cubicBezTo>
                  <a:pt x="758" y="292"/>
                  <a:pt x="824" y="351"/>
                  <a:pt x="1044" y="591"/>
                </a:cubicBezTo>
                <a:cubicBezTo>
                  <a:pt x="1044" y="592"/>
                  <a:pt x="1060" y="609"/>
                  <a:pt x="1084" y="634"/>
                </a:cubicBezTo>
                <a:cubicBezTo>
                  <a:pt x="1098" y="579"/>
                  <a:pt x="1142" y="536"/>
                  <a:pt x="1198" y="524"/>
                </a:cubicBezTo>
                <a:close/>
              </a:path>
            </a:pathLst>
          </a:custGeom>
          <a:solidFill>
            <a:srgbClr val="1EA4A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3" name="Freeform 7">
            <a:extLst>
              <a:ext uri="{FF2B5EF4-FFF2-40B4-BE49-F238E27FC236}">
                <a16:creationId xmlns:a16="http://schemas.microsoft.com/office/drawing/2014/main" id="{17EB7133-7D6B-89F5-E246-02C8ED236680}"/>
              </a:ext>
            </a:extLst>
          </p:cNvPr>
          <p:cNvSpPr>
            <a:spLocks/>
          </p:cNvSpPr>
          <p:nvPr/>
        </p:nvSpPr>
        <p:spPr bwMode="auto">
          <a:xfrm>
            <a:off x="8588097" y="3067041"/>
            <a:ext cx="1889911" cy="972297"/>
          </a:xfrm>
          <a:custGeom>
            <a:avLst/>
            <a:gdLst>
              <a:gd name="T0" fmla="*/ 1150 w 1181"/>
              <a:gd name="T1" fmla="*/ 278 h 596"/>
              <a:gd name="T2" fmla="*/ 1062 w 1181"/>
              <a:gd name="T3" fmla="*/ 262 h 596"/>
              <a:gd name="T4" fmla="*/ 776 w 1181"/>
              <a:gd name="T5" fmla="*/ 409 h 596"/>
              <a:gd name="T6" fmla="*/ 160 w 1181"/>
              <a:gd name="T7" fmla="*/ 48 h 596"/>
              <a:gd name="T8" fmla="*/ 114 w 1181"/>
              <a:gd name="T9" fmla="*/ 0 h 596"/>
              <a:gd name="T10" fmla="*/ 0 w 1181"/>
              <a:gd name="T11" fmla="*/ 110 h 596"/>
              <a:gd name="T12" fmla="*/ 55 w 1181"/>
              <a:gd name="T13" fmla="*/ 167 h 596"/>
              <a:gd name="T14" fmla="*/ 788 w 1181"/>
              <a:gd name="T15" fmla="*/ 568 h 596"/>
              <a:gd name="T16" fmla="*/ 1168 w 1181"/>
              <a:gd name="T17" fmla="*/ 366 h 596"/>
              <a:gd name="T18" fmla="*/ 1150 w 1181"/>
              <a:gd name="T19" fmla="*/ 2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1" h="596">
                <a:moveTo>
                  <a:pt x="1150" y="278"/>
                </a:moveTo>
                <a:cubicBezTo>
                  <a:pt x="1127" y="255"/>
                  <a:pt x="1092" y="249"/>
                  <a:pt x="1062" y="262"/>
                </a:cubicBezTo>
                <a:cubicBezTo>
                  <a:pt x="1025" y="279"/>
                  <a:pt x="968" y="378"/>
                  <a:pt x="776" y="409"/>
                </a:cubicBezTo>
                <a:cubicBezTo>
                  <a:pt x="566" y="443"/>
                  <a:pt x="379" y="287"/>
                  <a:pt x="160" y="48"/>
                </a:cubicBezTo>
                <a:cubicBezTo>
                  <a:pt x="155" y="43"/>
                  <a:pt x="138" y="25"/>
                  <a:pt x="114" y="0"/>
                </a:cubicBezTo>
                <a:cubicBezTo>
                  <a:pt x="100" y="55"/>
                  <a:pt x="56" y="98"/>
                  <a:pt x="0" y="110"/>
                </a:cubicBezTo>
                <a:cubicBezTo>
                  <a:pt x="32" y="143"/>
                  <a:pt x="54" y="167"/>
                  <a:pt x="55" y="167"/>
                </a:cubicBezTo>
                <a:cubicBezTo>
                  <a:pt x="278" y="400"/>
                  <a:pt x="470" y="596"/>
                  <a:pt x="788" y="568"/>
                </a:cubicBezTo>
                <a:cubicBezTo>
                  <a:pt x="977" y="550"/>
                  <a:pt x="1148" y="412"/>
                  <a:pt x="1168" y="366"/>
                </a:cubicBezTo>
                <a:cubicBezTo>
                  <a:pt x="1181" y="336"/>
                  <a:pt x="1174" y="300"/>
                  <a:pt x="1150" y="278"/>
                </a:cubicBezTo>
                <a:close/>
              </a:path>
            </a:pathLst>
          </a:custGeom>
          <a:solidFill>
            <a:srgbClr val="1EA4A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7" name="Freeform 6">
            <a:extLst>
              <a:ext uri="{FF2B5EF4-FFF2-40B4-BE49-F238E27FC236}">
                <a16:creationId xmlns:a16="http://schemas.microsoft.com/office/drawing/2014/main" id="{7623545B-9730-BF89-BF52-BE55D49C4A05}"/>
              </a:ext>
            </a:extLst>
          </p:cNvPr>
          <p:cNvSpPr>
            <a:spLocks/>
          </p:cNvSpPr>
          <p:nvPr/>
        </p:nvSpPr>
        <p:spPr bwMode="auto">
          <a:xfrm>
            <a:off x="4184357" y="1957625"/>
            <a:ext cx="1917919" cy="1033649"/>
          </a:xfrm>
          <a:custGeom>
            <a:avLst/>
            <a:gdLst>
              <a:gd name="T0" fmla="*/ 1198 w 1198"/>
              <a:gd name="T1" fmla="*/ 524 h 634"/>
              <a:gd name="T2" fmla="*/ 1150 w 1198"/>
              <a:gd name="T3" fmla="*/ 473 h 634"/>
              <a:gd name="T4" fmla="*/ 653 w 1198"/>
              <a:gd name="T5" fmla="*/ 72 h 634"/>
              <a:gd name="T6" fmla="*/ 44 w 1198"/>
              <a:gd name="T7" fmla="*/ 208 h 634"/>
              <a:gd name="T8" fmla="*/ 58 w 1198"/>
              <a:gd name="T9" fmla="*/ 339 h 634"/>
              <a:gd name="T10" fmla="*/ 150 w 1198"/>
              <a:gd name="T11" fmla="*/ 326 h 634"/>
              <a:gd name="T12" fmla="*/ 646 w 1198"/>
              <a:gd name="T13" fmla="*/ 240 h 634"/>
              <a:gd name="T14" fmla="*/ 1044 w 1198"/>
              <a:gd name="T15" fmla="*/ 591 h 634"/>
              <a:gd name="T16" fmla="*/ 1084 w 1198"/>
              <a:gd name="T17" fmla="*/ 634 h 634"/>
              <a:gd name="T18" fmla="*/ 1198 w 1198"/>
              <a:gd name="T19" fmla="*/ 5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8" h="634">
                <a:moveTo>
                  <a:pt x="1198" y="524"/>
                </a:moveTo>
                <a:cubicBezTo>
                  <a:pt x="1173" y="498"/>
                  <a:pt x="1155" y="478"/>
                  <a:pt x="1150" y="473"/>
                </a:cubicBezTo>
                <a:cubicBezTo>
                  <a:pt x="921" y="223"/>
                  <a:pt x="822" y="130"/>
                  <a:pt x="653" y="72"/>
                </a:cubicBezTo>
                <a:cubicBezTo>
                  <a:pt x="443" y="0"/>
                  <a:pt x="183" y="66"/>
                  <a:pt x="44" y="208"/>
                </a:cubicBezTo>
                <a:cubicBezTo>
                  <a:pt x="0" y="246"/>
                  <a:pt x="9" y="314"/>
                  <a:pt x="58" y="339"/>
                </a:cubicBezTo>
                <a:cubicBezTo>
                  <a:pt x="88" y="355"/>
                  <a:pt x="126" y="350"/>
                  <a:pt x="150" y="326"/>
                </a:cubicBezTo>
                <a:cubicBezTo>
                  <a:pt x="276" y="204"/>
                  <a:pt x="488" y="165"/>
                  <a:pt x="646" y="240"/>
                </a:cubicBezTo>
                <a:cubicBezTo>
                  <a:pt x="758" y="292"/>
                  <a:pt x="824" y="351"/>
                  <a:pt x="1044" y="591"/>
                </a:cubicBezTo>
                <a:cubicBezTo>
                  <a:pt x="1044" y="592"/>
                  <a:pt x="1060" y="609"/>
                  <a:pt x="1084" y="634"/>
                </a:cubicBezTo>
                <a:cubicBezTo>
                  <a:pt x="1098" y="579"/>
                  <a:pt x="1142" y="536"/>
                  <a:pt x="1198" y="524"/>
                </a:cubicBezTo>
                <a:close/>
              </a:path>
            </a:pathLst>
          </a:custGeom>
          <a:blipFill dpi="0" rotWithShape="1">
            <a:blip r:embed="rId3">
              <a:extLst>
                <a:ext uri="{BEBA8EAE-BF5A-486C-A8C5-ECC9F3942E4B}">
                  <a14:imgProps xmlns:a14="http://schemas.microsoft.com/office/drawing/2010/main">
                    <a14:imgLayer r:embed="rId4">
                      <a14:imgEffect>
                        <a14:artisticBlur/>
                      </a14:imgEffect>
                      <a14:imgEffect>
                        <a14:brightnessContrast bright="5000"/>
                      </a14:imgEffect>
                    </a14:imgLayer>
                  </a14:imgProps>
                </a:ext>
              </a:extLst>
            </a:blip>
            <a:srcRect/>
            <a:stretch>
              <a:fillRect l="-221049" t="-203037" r="-323024" b="-408247"/>
            </a:stretch>
          </a:bli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8" name="Freeform 34">
            <a:extLst>
              <a:ext uri="{FF2B5EF4-FFF2-40B4-BE49-F238E27FC236}">
                <a16:creationId xmlns:a16="http://schemas.microsoft.com/office/drawing/2014/main" id="{F6CF09B6-1F82-72AC-DCE8-747D90F39812}"/>
              </a:ext>
            </a:extLst>
          </p:cNvPr>
          <p:cNvSpPr>
            <a:spLocks/>
          </p:cNvSpPr>
          <p:nvPr/>
        </p:nvSpPr>
        <p:spPr bwMode="auto">
          <a:xfrm>
            <a:off x="6202306" y="3111311"/>
            <a:ext cx="1904582" cy="930979"/>
          </a:xfrm>
          <a:custGeom>
            <a:avLst/>
            <a:gdLst>
              <a:gd name="connsiteX0" fmla="*/ 217140 w 2266951"/>
              <a:gd name="connsiteY0" fmla="*/ 0 h 1108108"/>
              <a:gd name="connsiteX1" fmla="*/ 304757 w 2266951"/>
              <a:gd name="connsiteY1" fmla="*/ 93205 h 1108108"/>
              <a:gd name="connsiteX2" fmla="*/ 1478072 w 2266951"/>
              <a:gd name="connsiteY2" fmla="*/ 794179 h 1108108"/>
              <a:gd name="connsiteX3" fmla="*/ 1861161 w 2266951"/>
              <a:gd name="connsiteY3" fmla="*/ 641266 h 1108108"/>
              <a:gd name="connsiteX4" fmla="*/ 1905720 w 2266951"/>
              <a:gd name="connsiteY4" fmla="*/ 605806 h 1108108"/>
              <a:gd name="connsiteX5" fmla="*/ 1846243 w 2266951"/>
              <a:gd name="connsiteY5" fmla="*/ 545115 h 1108108"/>
              <a:gd name="connsiteX6" fmla="*/ 1869087 w 2266951"/>
              <a:gd name="connsiteY6" fmla="*/ 488782 h 1108108"/>
              <a:gd name="connsiteX7" fmla="*/ 2192709 w 2266951"/>
              <a:gd name="connsiteY7" fmla="*/ 481012 h 1108108"/>
              <a:gd name="connsiteX8" fmla="*/ 2266951 w 2266951"/>
              <a:gd name="connsiteY8" fmla="*/ 558713 h 1108108"/>
              <a:gd name="connsiteX9" fmla="*/ 2261240 w 2266951"/>
              <a:gd name="connsiteY9" fmla="*/ 886997 h 1108108"/>
              <a:gd name="connsiteX10" fmla="*/ 2204131 w 2266951"/>
              <a:gd name="connsiteY10" fmla="*/ 910307 h 1108108"/>
              <a:gd name="connsiteX11" fmla="*/ 2121104 w 2266951"/>
              <a:gd name="connsiteY11" fmla="*/ 825585 h 1108108"/>
              <a:gd name="connsiteX12" fmla="*/ 2073892 w 2266951"/>
              <a:gd name="connsiteY12" fmla="*/ 864826 h 1108108"/>
              <a:gd name="connsiteX13" fmla="*/ 1500929 w 2266951"/>
              <a:gd name="connsiteY13" fmla="*/ 1102919 h 1108108"/>
              <a:gd name="connsiteX14" fmla="*/ 104760 w 2266951"/>
              <a:gd name="connsiteY14" fmla="*/ 324274 h 1108108"/>
              <a:gd name="connsiteX15" fmla="*/ 0 w 2266951"/>
              <a:gd name="connsiteY15" fmla="*/ 213594 h 1108108"/>
              <a:gd name="connsiteX16" fmla="*/ 217140 w 2266951"/>
              <a:gd name="connsiteY16" fmla="*/ 0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6951" h="1108108">
                <a:moveTo>
                  <a:pt x="217140" y="0"/>
                </a:moveTo>
                <a:cubicBezTo>
                  <a:pt x="262853" y="48544"/>
                  <a:pt x="295234" y="83496"/>
                  <a:pt x="304757" y="93205"/>
                </a:cubicBezTo>
                <a:cubicBezTo>
                  <a:pt x="721893" y="557285"/>
                  <a:pt x="1078078" y="860199"/>
                  <a:pt x="1478072" y="794179"/>
                </a:cubicBezTo>
                <a:cubicBezTo>
                  <a:pt x="1660926" y="764082"/>
                  <a:pt x="1779496" y="700975"/>
                  <a:pt x="1861161" y="641266"/>
                </a:cubicBezTo>
                <a:lnTo>
                  <a:pt x="1905720" y="605806"/>
                </a:lnTo>
                <a:lnTo>
                  <a:pt x="1846243" y="545115"/>
                </a:lnTo>
                <a:cubicBezTo>
                  <a:pt x="1817688" y="514035"/>
                  <a:pt x="1827207" y="488782"/>
                  <a:pt x="1869087" y="488782"/>
                </a:cubicBezTo>
                <a:cubicBezTo>
                  <a:pt x="2192709" y="481012"/>
                  <a:pt x="2192709" y="481012"/>
                  <a:pt x="2192709" y="481012"/>
                </a:cubicBezTo>
                <a:cubicBezTo>
                  <a:pt x="2234589" y="481012"/>
                  <a:pt x="2266951" y="515977"/>
                  <a:pt x="2266951" y="558713"/>
                </a:cubicBezTo>
                <a:cubicBezTo>
                  <a:pt x="2261240" y="886997"/>
                  <a:pt x="2261240" y="886997"/>
                  <a:pt x="2261240" y="886997"/>
                </a:cubicBezTo>
                <a:cubicBezTo>
                  <a:pt x="2259336" y="929732"/>
                  <a:pt x="2234589" y="941387"/>
                  <a:pt x="2204131" y="910307"/>
                </a:cubicBezTo>
                <a:lnTo>
                  <a:pt x="2121104" y="825585"/>
                </a:lnTo>
                <a:lnTo>
                  <a:pt x="2073892" y="864826"/>
                </a:lnTo>
                <a:cubicBezTo>
                  <a:pt x="1937529" y="968210"/>
                  <a:pt x="1725925" y="1081074"/>
                  <a:pt x="1500929" y="1102919"/>
                </a:cubicBezTo>
                <a:cubicBezTo>
                  <a:pt x="895224" y="1157288"/>
                  <a:pt x="529516" y="776704"/>
                  <a:pt x="104760" y="324274"/>
                </a:cubicBezTo>
                <a:cubicBezTo>
                  <a:pt x="102856" y="324274"/>
                  <a:pt x="60952" y="277672"/>
                  <a:pt x="0" y="213594"/>
                </a:cubicBezTo>
                <a:cubicBezTo>
                  <a:pt x="106665" y="190292"/>
                  <a:pt x="190473" y="106797"/>
                  <a:pt x="217140" y="0"/>
                </a:cubicBezTo>
                <a:close/>
              </a:path>
            </a:pathLst>
          </a:custGeom>
          <a:blipFill dpi="0" rotWithShape="1">
            <a:blip r:embed="rId5">
              <a:extLst>
                <a:ext uri="{BEBA8EAE-BF5A-486C-A8C5-ECC9F3942E4B}">
                  <a14:imgProps xmlns:a14="http://schemas.microsoft.com/office/drawing/2010/main">
                    <a14:imgLayer r:embed="rId6">
                      <a14:imgEffect>
                        <a14:artisticBlur/>
                      </a14:imgEffect>
                      <a14:imgEffect>
                        <a14:brightnessContrast bright="5000"/>
                      </a14:imgEffect>
                    </a14:imgLayer>
                  </a14:imgProps>
                </a:ext>
              </a:extLst>
            </a:blip>
            <a:srcRect/>
            <a:stretch>
              <a:fillRect l="-325652" t="-334198" r="-214488" b="-302446"/>
            </a:stretch>
          </a:blip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69" name="Freeform 31">
            <a:extLst>
              <a:ext uri="{FF2B5EF4-FFF2-40B4-BE49-F238E27FC236}">
                <a16:creationId xmlns:a16="http://schemas.microsoft.com/office/drawing/2014/main" id="{5CED0874-0F71-B300-8595-4650DF8045C1}"/>
              </a:ext>
            </a:extLst>
          </p:cNvPr>
          <p:cNvSpPr>
            <a:spLocks/>
          </p:cNvSpPr>
          <p:nvPr/>
        </p:nvSpPr>
        <p:spPr bwMode="auto">
          <a:xfrm>
            <a:off x="1773041" y="3495611"/>
            <a:ext cx="1493702" cy="579500"/>
          </a:xfrm>
          <a:custGeom>
            <a:avLst/>
            <a:gdLst>
              <a:gd name="connsiteX0" fmla="*/ 1728270 w 1777896"/>
              <a:gd name="connsiteY0" fmla="*/ 493 h 689756"/>
              <a:gd name="connsiteX1" fmla="*/ 1777896 w 1777896"/>
              <a:gd name="connsiteY1" fmla="*/ 45182 h 689756"/>
              <a:gd name="connsiteX2" fmla="*/ 1775987 w 1777896"/>
              <a:gd name="connsiteY2" fmla="*/ 464871 h 689756"/>
              <a:gd name="connsiteX3" fmla="*/ 1737813 w 1777896"/>
              <a:gd name="connsiteY3" fmla="*/ 482358 h 689756"/>
              <a:gd name="connsiteX4" fmla="*/ 1637213 w 1777896"/>
              <a:gd name="connsiteY4" fmla="*/ 392694 h 689756"/>
              <a:gd name="connsiteX5" fmla="*/ 1625467 w 1777896"/>
              <a:gd name="connsiteY5" fmla="*/ 402622 h 689756"/>
              <a:gd name="connsiteX6" fmla="*/ 1200288 w 1777896"/>
              <a:gd name="connsiteY6" fmla="*/ 637126 h 689756"/>
              <a:gd name="connsiteX7" fmla="*/ 573094 w 1777896"/>
              <a:gd name="connsiteY7" fmla="*/ 654619 h 689756"/>
              <a:gd name="connsiteX8" fmla="*/ 46938 w 1777896"/>
              <a:gd name="connsiteY8" fmla="*/ 361138 h 689756"/>
              <a:gd name="connsiteX9" fmla="*/ 73627 w 1777896"/>
              <a:gd name="connsiteY9" fmla="*/ 116248 h 689756"/>
              <a:gd name="connsiteX10" fmla="*/ 207072 w 1777896"/>
              <a:gd name="connsiteY10" fmla="*/ 106530 h 689756"/>
              <a:gd name="connsiteX11" fmla="*/ 576907 w 1777896"/>
              <a:gd name="connsiteY11" fmla="*/ 333928 h 689756"/>
              <a:gd name="connsiteX12" fmla="*/ 1160255 w 1777896"/>
              <a:gd name="connsiteY12" fmla="*/ 324210 h 689756"/>
              <a:gd name="connsiteX13" fmla="*/ 1383538 w 1777896"/>
              <a:gd name="connsiteY13" fmla="*/ 200064 h 689756"/>
              <a:gd name="connsiteX14" fmla="*/ 1403740 w 1777896"/>
              <a:gd name="connsiteY14" fmla="*/ 184602 h 689756"/>
              <a:gd name="connsiteX15" fmla="*/ 1308354 w 1777896"/>
              <a:gd name="connsiteY15" fmla="*/ 99586 h 689756"/>
              <a:gd name="connsiteX16" fmla="*/ 1319806 w 1777896"/>
              <a:gd name="connsiteY16" fmla="*/ 58783 h 689756"/>
              <a:gd name="connsiteX17" fmla="*/ 1728270 w 1777896"/>
              <a:gd name="connsiteY17" fmla="*/ 493 h 68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77896" h="689756">
                <a:moveTo>
                  <a:pt x="1728270" y="493"/>
                </a:moveTo>
                <a:cubicBezTo>
                  <a:pt x="1754992" y="-3393"/>
                  <a:pt x="1777896" y="16037"/>
                  <a:pt x="1777896" y="45182"/>
                </a:cubicBezTo>
                <a:cubicBezTo>
                  <a:pt x="1775987" y="464871"/>
                  <a:pt x="1775987" y="464871"/>
                  <a:pt x="1775987" y="464871"/>
                </a:cubicBezTo>
                <a:cubicBezTo>
                  <a:pt x="1775987" y="492073"/>
                  <a:pt x="1758809" y="499845"/>
                  <a:pt x="1737813" y="482358"/>
                </a:cubicBezTo>
                <a:lnTo>
                  <a:pt x="1637213" y="392694"/>
                </a:lnTo>
                <a:lnTo>
                  <a:pt x="1625467" y="402622"/>
                </a:lnTo>
                <a:cubicBezTo>
                  <a:pt x="1540574" y="470950"/>
                  <a:pt x="1374721" y="584650"/>
                  <a:pt x="1200288" y="637126"/>
                </a:cubicBezTo>
                <a:cubicBezTo>
                  <a:pt x="1024903" y="695434"/>
                  <a:pt x="801858" y="710982"/>
                  <a:pt x="573094" y="654619"/>
                </a:cubicBezTo>
                <a:cubicBezTo>
                  <a:pt x="414866" y="621578"/>
                  <a:pt x="182290" y="501076"/>
                  <a:pt x="46938" y="361138"/>
                </a:cubicBezTo>
                <a:cubicBezTo>
                  <a:pt x="-25504" y="291170"/>
                  <a:pt x="-12159" y="168724"/>
                  <a:pt x="73627" y="116248"/>
                </a:cubicBezTo>
                <a:cubicBezTo>
                  <a:pt x="113661" y="90981"/>
                  <a:pt x="163226" y="87094"/>
                  <a:pt x="207072" y="106530"/>
                </a:cubicBezTo>
                <a:cubicBezTo>
                  <a:pt x="269983" y="131796"/>
                  <a:pt x="338612" y="250355"/>
                  <a:pt x="576907" y="333928"/>
                </a:cubicBezTo>
                <a:cubicBezTo>
                  <a:pt x="752293" y="396123"/>
                  <a:pt x="963899" y="400010"/>
                  <a:pt x="1160255" y="324210"/>
                </a:cubicBezTo>
                <a:cubicBezTo>
                  <a:pt x="1245088" y="292141"/>
                  <a:pt x="1324202" y="242580"/>
                  <a:pt x="1383538" y="200064"/>
                </a:cubicBezTo>
                <a:lnTo>
                  <a:pt x="1403740" y="184602"/>
                </a:lnTo>
                <a:lnTo>
                  <a:pt x="1308354" y="99586"/>
                </a:lnTo>
                <a:cubicBezTo>
                  <a:pt x="1287358" y="82099"/>
                  <a:pt x="1293084" y="62669"/>
                  <a:pt x="1319806" y="58783"/>
                </a:cubicBezTo>
                <a:cubicBezTo>
                  <a:pt x="1728270" y="493"/>
                  <a:pt x="1728270" y="493"/>
                  <a:pt x="1728270" y="493"/>
                </a:cubicBezTo>
                <a:close/>
              </a:path>
            </a:pathLst>
          </a:custGeom>
          <a:blipFill dpi="0" rotWithShape="1">
            <a:blip r:embed="rId7">
              <a:extLst>
                <a:ext uri="{BEBA8EAE-BF5A-486C-A8C5-ECC9F3942E4B}">
                  <a14:imgProps xmlns:a14="http://schemas.microsoft.com/office/drawing/2010/main">
                    <a14:imgLayer r:embed="rId8">
                      <a14:imgEffect>
                        <a14:artisticBlur/>
                      </a14:imgEffect>
                      <a14:imgEffect>
                        <a14:brightnessContrast bright="5000"/>
                      </a14:imgEffect>
                    </a14:imgLayer>
                  </a14:imgProps>
                </a:ext>
              </a:extLst>
            </a:blip>
            <a:srcRect/>
            <a:stretch>
              <a:fillRect l="-118701" t="-603211" r="-597526" b="-480221"/>
            </a:stretch>
          </a:blip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70" name="Freeform 32">
            <a:extLst>
              <a:ext uri="{FF2B5EF4-FFF2-40B4-BE49-F238E27FC236}">
                <a16:creationId xmlns:a16="http://schemas.microsoft.com/office/drawing/2014/main" id="{AAACC3CC-3B95-BDF3-9FE2-53CC5936CD82}"/>
              </a:ext>
            </a:extLst>
          </p:cNvPr>
          <p:cNvSpPr>
            <a:spLocks/>
          </p:cNvSpPr>
          <p:nvPr/>
        </p:nvSpPr>
        <p:spPr bwMode="auto">
          <a:xfrm>
            <a:off x="8993410" y="2022818"/>
            <a:ext cx="1492807" cy="581451"/>
          </a:xfrm>
          <a:custGeom>
            <a:avLst/>
            <a:gdLst>
              <a:gd name="connsiteX0" fmla="*/ 871387 w 1776830"/>
              <a:gd name="connsiteY0" fmla="*/ 689 h 692079"/>
              <a:gd name="connsiteX1" fmla="*/ 1203750 w 1776830"/>
              <a:gd name="connsiteY1" fmla="*/ 35917 h 692079"/>
              <a:gd name="connsiteX2" fmla="*/ 1731341 w 1776830"/>
              <a:gd name="connsiteY2" fmla="*/ 329397 h 692079"/>
              <a:gd name="connsiteX3" fmla="*/ 1704675 w 1776830"/>
              <a:gd name="connsiteY3" fmla="*/ 574288 h 692079"/>
              <a:gd name="connsiteX4" fmla="*/ 1569445 w 1776830"/>
              <a:gd name="connsiteY4" fmla="*/ 584005 h 692079"/>
              <a:gd name="connsiteX5" fmla="*/ 1199941 w 1776830"/>
              <a:gd name="connsiteY5" fmla="*/ 356607 h 692079"/>
              <a:gd name="connsiteX6" fmla="*/ 617115 w 1776830"/>
              <a:gd name="connsiteY6" fmla="*/ 366325 h 692079"/>
              <a:gd name="connsiteX7" fmla="*/ 394746 w 1776830"/>
              <a:gd name="connsiteY7" fmla="*/ 489499 h 692079"/>
              <a:gd name="connsiteX8" fmla="*/ 373753 w 1776830"/>
              <a:gd name="connsiteY8" fmla="*/ 505406 h 692079"/>
              <a:gd name="connsiteX9" fmla="*/ 469235 w 1776830"/>
              <a:gd name="connsiteY9" fmla="*/ 590338 h 692079"/>
              <a:gd name="connsiteX10" fmla="*/ 457791 w 1776830"/>
              <a:gd name="connsiteY10" fmla="*/ 633188 h 692079"/>
              <a:gd name="connsiteX11" fmla="*/ 51501 w 1776830"/>
              <a:gd name="connsiteY11" fmla="*/ 691621 h 692079"/>
              <a:gd name="connsiteX12" fmla="*/ 0 w 1776830"/>
              <a:gd name="connsiteY12" fmla="*/ 646823 h 692079"/>
              <a:gd name="connsiteX13" fmla="*/ 1907 w 1776830"/>
              <a:gd name="connsiteY13" fmla="*/ 226110 h 692079"/>
              <a:gd name="connsiteX14" fmla="*/ 40057 w 1776830"/>
              <a:gd name="connsiteY14" fmla="*/ 208581 h 692079"/>
              <a:gd name="connsiteX15" fmla="*/ 140490 w 1776830"/>
              <a:gd name="connsiteY15" fmla="*/ 297916 h 692079"/>
              <a:gd name="connsiteX16" fmla="*/ 152348 w 1776830"/>
              <a:gd name="connsiteY16" fmla="*/ 287883 h 692079"/>
              <a:gd name="connsiteX17" fmla="*/ 579022 w 1776830"/>
              <a:gd name="connsiteY17" fmla="*/ 51465 h 692079"/>
              <a:gd name="connsiteX18" fmla="*/ 871387 w 1776830"/>
              <a:gd name="connsiteY18" fmla="*/ 689 h 692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76830" h="692079">
                <a:moveTo>
                  <a:pt x="871387" y="689"/>
                </a:moveTo>
                <a:cubicBezTo>
                  <a:pt x="977095" y="-2955"/>
                  <a:pt x="1089470" y="7735"/>
                  <a:pt x="1203750" y="35917"/>
                </a:cubicBezTo>
                <a:cubicBezTo>
                  <a:pt x="1361837" y="67014"/>
                  <a:pt x="1594205" y="189459"/>
                  <a:pt x="1731341" y="329397"/>
                </a:cubicBezTo>
                <a:cubicBezTo>
                  <a:pt x="1801813" y="399366"/>
                  <a:pt x="1788480" y="521811"/>
                  <a:pt x="1704675" y="574288"/>
                </a:cubicBezTo>
                <a:cubicBezTo>
                  <a:pt x="1664677" y="597610"/>
                  <a:pt x="1613252" y="601498"/>
                  <a:pt x="1569445" y="584005"/>
                </a:cubicBezTo>
                <a:cubicBezTo>
                  <a:pt x="1506591" y="558739"/>
                  <a:pt x="1438023" y="438237"/>
                  <a:pt x="1199941" y="356607"/>
                </a:cubicBezTo>
                <a:cubicBezTo>
                  <a:pt x="1024712" y="294413"/>
                  <a:pt x="813295" y="290525"/>
                  <a:pt x="617115" y="366325"/>
                </a:cubicBezTo>
                <a:cubicBezTo>
                  <a:pt x="532358" y="398394"/>
                  <a:pt x="453790" y="447469"/>
                  <a:pt x="394746" y="489499"/>
                </a:cubicBezTo>
                <a:lnTo>
                  <a:pt x="373753" y="505406"/>
                </a:lnTo>
                <a:lnTo>
                  <a:pt x="469235" y="590338"/>
                </a:lnTo>
                <a:cubicBezTo>
                  <a:pt x="492125" y="609815"/>
                  <a:pt x="486403" y="629293"/>
                  <a:pt x="457791" y="633188"/>
                </a:cubicBezTo>
                <a:cubicBezTo>
                  <a:pt x="51501" y="691621"/>
                  <a:pt x="51501" y="691621"/>
                  <a:pt x="51501" y="691621"/>
                </a:cubicBezTo>
                <a:cubicBezTo>
                  <a:pt x="22890" y="695516"/>
                  <a:pt x="0" y="674091"/>
                  <a:pt x="0" y="646823"/>
                </a:cubicBezTo>
                <a:cubicBezTo>
                  <a:pt x="1907" y="226110"/>
                  <a:pt x="1907" y="226110"/>
                  <a:pt x="1907" y="226110"/>
                </a:cubicBezTo>
                <a:cubicBezTo>
                  <a:pt x="1907" y="196894"/>
                  <a:pt x="19075" y="189103"/>
                  <a:pt x="40057" y="208581"/>
                </a:cubicBezTo>
                <a:lnTo>
                  <a:pt x="140490" y="297916"/>
                </a:lnTo>
                <a:lnTo>
                  <a:pt x="152348" y="287883"/>
                </a:lnTo>
                <a:cubicBezTo>
                  <a:pt x="237254" y="219463"/>
                  <a:pt x="403317" y="105400"/>
                  <a:pt x="579022" y="51465"/>
                </a:cubicBezTo>
                <a:cubicBezTo>
                  <a:pt x="666636" y="22312"/>
                  <a:pt x="765678" y="4334"/>
                  <a:pt x="871387" y="689"/>
                </a:cubicBezTo>
                <a:close/>
              </a:path>
            </a:pathLst>
          </a:custGeom>
          <a:blipFill dpi="0" rotWithShape="1">
            <a:blip r:embed="rId9">
              <a:extLst>
                <a:ext uri="{BEBA8EAE-BF5A-486C-A8C5-ECC9F3942E4B}">
                  <a14:imgProps xmlns:a14="http://schemas.microsoft.com/office/drawing/2010/main">
                    <a14:imgLayer r:embed="rId10">
                      <a14:imgEffect>
                        <a14:artisticBlur/>
                      </a14:imgEffect>
                      <a14:imgEffect>
                        <a14:brightnessContrast bright="5000"/>
                      </a14:imgEffect>
                    </a14:imgLayer>
                  </a14:imgProps>
                </a:ext>
              </a:extLst>
            </a:blip>
            <a:srcRect/>
            <a:stretch>
              <a:fillRect l="-602449" t="-347890" r="-114267" b="-731573"/>
            </a:stretch>
          </a:blip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71" name="Freeform 13">
            <a:extLst>
              <a:ext uri="{FF2B5EF4-FFF2-40B4-BE49-F238E27FC236}">
                <a16:creationId xmlns:a16="http://schemas.microsoft.com/office/drawing/2014/main" id="{001420C5-DEF5-5067-05B1-CCD5426B3010}"/>
              </a:ext>
            </a:extLst>
          </p:cNvPr>
          <p:cNvSpPr>
            <a:spLocks/>
          </p:cNvSpPr>
          <p:nvPr/>
        </p:nvSpPr>
        <p:spPr bwMode="auto">
          <a:xfrm>
            <a:off x="1750280" y="1957625"/>
            <a:ext cx="1917919" cy="1033649"/>
          </a:xfrm>
          <a:custGeom>
            <a:avLst/>
            <a:gdLst>
              <a:gd name="T0" fmla="*/ 1198 w 1198"/>
              <a:gd name="T1" fmla="*/ 524 h 634"/>
              <a:gd name="T2" fmla="*/ 1150 w 1198"/>
              <a:gd name="T3" fmla="*/ 473 h 634"/>
              <a:gd name="T4" fmla="*/ 653 w 1198"/>
              <a:gd name="T5" fmla="*/ 72 h 634"/>
              <a:gd name="T6" fmla="*/ 44 w 1198"/>
              <a:gd name="T7" fmla="*/ 208 h 634"/>
              <a:gd name="T8" fmla="*/ 58 w 1198"/>
              <a:gd name="T9" fmla="*/ 339 h 634"/>
              <a:gd name="T10" fmla="*/ 150 w 1198"/>
              <a:gd name="T11" fmla="*/ 326 h 634"/>
              <a:gd name="T12" fmla="*/ 646 w 1198"/>
              <a:gd name="T13" fmla="*/ 240 h 634"/>
              <a:gd name="T14" fmla="*/ 1044 w 1198"/>
              <a:gd name="T15" fmla="*/ 591 h 634"/>
              <a:gd name="T16" fmla="*/ 1085 w 1198"/>
              <a:gd name="T17" fmla="*/ 634 h 634"/>
              <a:gd name="T18" fmla="*/ 1198 w 1198"/>
              <a:gd name="T19" fmla="*/ 5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8" h="634">
                <a:moveTo>
                  <a:pt x="1198" y="524"/>
                </a:moveTo>
                <a:cubicBezTo>
                  <a:pt x="1173" y="498"/>
                  <a:pt x="1155" y="478"/>
                  <a:pt x="1150" y="473"/>
                </a:cubicBezTo>
                <a:cubicBezTo>
                  <a:pt x="921" y="223"/>
                  <a:pt x="822" y="130"/>
                  <a:pt x="653" y="72"/>
                </a:cubicBezTo>
                <a:cubicBezTo>
                  <a:pt x="443" y="0"/>
                  <a:pt x="183" y="66"/>
                  <a:pt x="44" y="208"/>
                </a:cubicBezTo>
                <a:cubicBezTo>
                  <a:pt x="0" y="246"/>
                  <a:pt x="9" y="314"/>
                  <a:pt x="58" y="339"/>
                </a:cubicBezTo>
                <a:cubicBezTo>
                  <a:pt x="88" y="355"/>
                  <a:pt x="126" y="350"/>
                  <a:pt x="150" y="326"/>
                </a:cubicBezTo>
                <a:cubicBezTo>
                  <a:pt x="276" y="204"/>
                  <a:pt x="488" y="165"/>
                  <a:pt x="646" y="240"/>
                </a:cubicBezTo>
                <a:cubicBezTo>
                  <a:pt x="758" y="292"/>
                  <a:pt x="824" y="351"/>
                  <a:pt x="1044" y="591"/>
                </a:cubicBezTo>
                <a:cubicBezTo>
                  <a:pt x="1044" y="592"/>
                  <a:pt x="1060" y="609"/>
                  <a:pt x="1085" y="634"/>
                </a:cubicBezTo>
                <a:cubicBezTo>
                  <a:pt x="1098" y="579"/>
                  <a:pt x="1143" y="536"/>
                  <a:pt x="1198" y="524"/>
                </a:cubicBezTo>
                <a:close/>
              </a:path>
            </a:pathLst>
          </a:custGeom>
          <a:blipFill dpi="0" rotWithShape="1">
            <a:blip r:embed="rId11">
              <a:extLst>
                <a:ext uri="{BEBA8EAE-BF5A-486C-A8C5-ECC9F3942E4B}">
                  <a14:imgProps xmlns:a14="http://schemas.microsoft.com/office/drawing/2010/main">
                    <a14:imgLayer r:embed="rId12">
                      <a14:imgEffect>
                        <a14:artisticBlur/>
                      </a14:imgEffect>
                      <a14:imgEffect>
                        <a14:brightnessContrast bright="5000"/>
                      </a14:imgEffect>
                    </a14:imgLayer>
                  </a14:imgProps>
                </a:ext>
              </a:extLst>
            </a:blip>
            <a:srcRect/>
            <a:stretch>
              <a:fillRect l="-92463" t="-203037" r="-451610" b="-408247"/>
            </a:stretch>
          </a:blipFill>
          <a:ln w="12700">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72" name="Freeform 33">
            <a:extLst>
              <a:ext uri="{FF2B5EF4-FFF2-40B4-BE49-F238E27FC236}">
                <a16:creationId xmlns:a16="http://schemas.microsoft.com/office/drawing/2014/main" id="{E2903310-413D-846D-920E-E007CDF169A7}"/>
              </a:ext>
            </a:extLst>
          </p:cNvPr>
          <p:cNvSpPr>
            <a:spLocks/>
          </p:cNvSpPr>
          <p:nvPr/>
        </p:nvSpPr>
        <p:spPr bwMode="auto">
          <a:xfrm>
            <a:off x="3768230" y="3111311"/>
            <a:ext cx="1904582" cy="930979"/>
          </a:xfrm>
          <a:custGeom>
            <a:avLst/>
            <a:gdLst>
              <a:gd name="connsiteX0" fmla="*/ 217140 w 2266950"/>
              <a:gd name="connsiteY0" fmla="*/ 0 h 1108108"/>
              <a:gd name="connsiteX1" fmla="*/ 304757 w 2266950"/>
              <a:gd name="connsiteY1" fmla="*/ 93205 h 1108108"/>
              <a:gd name="connsiteX2" fmla="*/ 1478072 w 2266950"/>
              <a:gd name="connsiteY2" fmla="*/ 794179 h 1108108"/>
              <a:gd name="connsiteX3" fmla="*/ 1861399 w 2266950"/>
              <a:gd name="connsiteY3" fmla="*/ 641266 h 1108108"/>
              <a:gd name="connsiteX4" fmla="*/ 1906083 w 2266950"/>
              <a:gd name="connsiteY4" fmla="*/ 605854 h 1108108"/>
              <a:gd name="connsiteX5" fmla="*/ 1846242 w 2266950"/>
              <a:gd name="connsiteY5" fmla="*/ 545115 h 1108108"/>
              <a:gd name="connsiteX6" fmla="*/ 1869086 w 2266950"/>
              <a:gd name="connsiteY6" fmla="*/ 488782 h 1108108"/>
              <a:gd name="connsiteX7" fmla="*/ 2192708 w 2266950"/>
              <a:gd name="connsiteY7" fmla="*/ 481012 h 1108108"/>
              <a:gd name="connsiteX8" fmla="*/ 2266950 w 2266950"/>
              <a:gd name="connsiteY8" fmla="*/ 558713 h 1108108"/>
              <a:gd name="connsiteX9" fmla="*/ 2261239 w 2266950"/>
              <a:gd name="connsiteY9" fmla="*/ 886997 h 1108108"/>
              <a:gd name="connsiteX10" fmla="*/ 2206033 w 2266950"/>
              <a:gd name="connsiteY10" fmla="*/ 910307 h 1108108"/>
              <a:gd name="connsiteX11" fmla="*/ 2121907 w 2266950"/>
              <a:gd name="connsiteY11" fmla="*/ 824918 h 1108108"/>
              <a:gd name="connsiteX12" fmla="*/ 2073892 w 2266950"/>
              <a:gd name="connsiteY12" fmla="*/ 864826 h 1108108"/>
              <a:gd name="connsiteX13" fmla="*/ 1500929 w 2266950"/>
              <a:gd name="connsiteY13" fmla="*/ 1102919 h 1108108"/>
              <a:gd name="connsiteX14" fmla="*/ 104760 w 2266950"/>
              <a:gd name="connsiteY14" fmla="*/ 324274 h 1108108"/>
              <a:gd name="connsiteX15" fmla="*/ 0 w 2266950"/>
              <a:gd name="connsiteY15" fmla="*/ 213594 h 1108108"/>
              <a:gd name="connsiteX16" fmla="*/ 217140 w 2266950"/>
              <a:gd name="connsiteY16" fmla="*/ 0 h 1108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6950" h="1108108">
                <a:moveTo>
                  <a:pt x="217140" y="0"/>
                </a:moveTo>
                <a:cubicBezTo>
                  <a:pt x="262853" y="48544"/>
                  <a:pt x="295234" y="83496"/>
                  <a:pt x="304757" y="93205"/>
                </a:cubicBezTo>
                <a:cubicBezTo>
                  <a:pt x="721893" y="557285"/>
                  <a:pt x="1078078" y="860199"/>
                  <a:pt x="1478072" y="794179"/>
                </a:cubicBezTo>
                <a:cubicBezTo>
                  <a:pt x="1660926" y="764082"/>
                  <a:pt x="1779496" y="700975"/>
                  <a:pt x="1861399" y="641266"/>
                </a:cubicBezTo>
                <a:lnTo>
                  <a:pt x="1906083" y="605854"/>
                </a:lnTo>
                <a:lnTo>
                  <a:pt x="1846242" y="545115"/>
                </a:lnTo>
                <a:cubicBezTo>
                  <a:pt x="1817687" y="514035"/>
                  <a:pt x="1827206" y="488782"/>
                  <a:pt x="1869086" y="488782"/>
                </a:cubicBezTo>
                <a:cubicBezTo>
                  <a:pt x="2192708" y="481012"/>
                  <a:pt x="2192708" y="481012"/>
                  <a:pt x="2192708" y="481012"/>
                </a:cubicBezTo>
                <a:cubicBezTo>
                  <a:pt x="2234588" y="481012"/>
                  <a:pt x="2266950" y="515977"/>
                  <a:pt x="2266950" y="558713"/>
                </a:cubicBezTo>
                <a:cubicBezTo>
                  <a:pt x="2261239" y="886997"/>
                  <a:pt x="2261239" y="886997"/>
                  <a:pt x="2261239" y="886997"/>
                </a:cubicBezTo>
                <a:cubicBezTo>
                  <a:pt x="2259336" y="929732"/>
                  <a:pt x="2234588" y="941387"/>
                  <a:pt x="2206033" y="910307"/>
                </a:cubicBezTo>
                <a:lnTo>
                  <a:pt x="2121907" y="824918"/>
                </a:lnTo>
                <a:lnTo>
                  <a:pt x="2073892" y="864826"/>
                </a:lnTo>
                <a:cubicBezTo>
                  <a:pt x="1937529" y="968210"/>
                  <a:pt x="1725925" y="1081074"/>
                  <a:pt x="1500929" y="1102919"/>
                </a:cubicBezTo>
                <a:cubicBezTo>
                  <a:pt x="895224" y="1157288"/>
                  <a:pt x="529516" y="776704"/>
                  <a:pt x="104760" y="324274"/>
                </a:cubicBezTo>
                <a:cubicBezTo>
                  <a:pt x="102856" y="324274"/>
                  <a:pt x="60952" y="277672"/>
                  <a:pt x="0" y="213594"/>
                </a:cubicBezTo>
                <a:cubicBezTo>
                  <a:pt x="106665" y="190292"/>
                  <a:pt x="190473" y="106797"/>
                  <a:pt x="217140" y="0"/>
                </a:cubicBezTo>
                <a:close/>
              </a:path>
            </a:pathLst>
          </a:custGeom>
          <a:blipFill dpi="0" rotWithShape="1">
            <a:blip r:embed="rId13">
              <a:extLst>
                <a:ext uri="{BEBA8EAE-BF5A-486C-A8C5-ECC9F3942E4B}">
                  <a14:imgProps xmlns:a14="http://schemas.microsoft.com/office/drawing/2010/main">
                    <a14:imgLayer r:embed="rId14">
                      <a14:imgEffect>
                        <a14:artisticBlur/>
                      </a14:imgEffect>
                      <a14:imgEffect>
                        <a14:brightnessContrast bright="5000"/>
                      </a14:imgEffect>
                    </a14:imgLayer>
                  </a14:imgProps>
                </a:ext>
              </a:extLst>
            </a:blip>
            <a:srcRect/>
            <a:stretch>
              <a:fillRect l="-197851" t="-334198" r="-342289" b="-302446"/>
            </a:stretch>
          </a:blipFill>
          <a:ln w="12700">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73" name="Freeform 6">
            <a:extLst>
              <a:ext uri="{FF2B5EF4-FFF2-40B4-BE49-F238E27FC236}">
                <a16:creationId xmlns:a16="http://schemas.microsoft.com/office/drawing/2014/main" id="{C0850BEE-5825-35B0-469C-7E8CA4971DB4}"/>
              </a:ext>
            </a:extLst>
          </p:cNvPr>
          <p:cNvSpPr>
            <a:spLocks/>
          </p:cNvSpPr>
          <p:nvPr/>
        </p:nvSpPr>
        <p:spPr bwMode="auto">
          <a:xfrm>
            <a:off x="6600666" y="1957625"/>
            <a:ext cx="1917919" cy="1033649"/>
          </a:xfrm>
          <a:custGeom>
            <a:avLst/>
            <a:gdLst>
              <a:gd name="T0" fmla="*/ 1198 w 1198"/>
              <a:gd name="T1" fmla="*/ 524 h 634"/>
              <a:gd name="T2" fmla="*/ 1150 w 1198"/>
              <a:gd name="T3" fmla="*/ 473 h 634"/>
              <a:gd name="T4" fmla="*/ 653 w 1198"/>
              <a:gd name="T5" fmla="*/ 72 h 634"/>
              <a:gd name="T6" fmla="*/ 44 w 1198"/>
              <a:gd name="T7" fmla="*/ 208 h 634"/>
              <a:gd name="T8" fmla="*/ 58 w 1198"/>
              <a:gd name="T9" fmla="*/ 339 h 634"/>
              <a:gd name="T10" fmla="*/ 150 w 1198"/>
              <a:gd name="T11" fmla="*/ 326 h 634"/>
              <a:gd name="T12" fmla="*/ 646 w 1198"/>
              <a:gd name="T13" fmla="*/ 240 h 634"/>
              <a:gd name="T14" fmla="*/ 1044 w 1198"/>
              <a:gd name="T15" fmla="*/ 591 h 634"/>
              <a:gd name="T16" fmla="*/ 1084 w 1198"/>
              <a:gd name="T17" fmla="*/ 634 h 634"/>
              <a:gd name="T18" fmla="*/ 1198 w 1198"/>
              <a:gd name="T19" fmla="*/ 52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8" h="634">
                <a:moveTo>
                  <a:pt x="1198" y="524"/>
                </a:moveTo>
                <a:cubicBezTo>
                  <a:pt x="1173" y="498"/>
                  <a:pt x="1155" y="478"/>
                  <a:pt x="1150" y="473"/>
                </a:cubicBezTo>
                <a:cubicBezTo>
                  <a:pt x="921" y="223"/>
                  <a:pt x="822" y="130"/>
                  <a:pt x="653" y="72"/>
                </a:cubicBezTo>
                <a:cubicBezTo>
                  <a:pt x="443" y="0"/>
                  <a:pt x="183" y="66"/>
                  <a:pt x="44" y="208"/>
                </a:cubicBezTo>
                <a:cubicBezTo>
                  <a:pt x="0" y="246"/>
                  <a:pt x="9" y="314"/>
                  <a:pt x="58" y="339"/>
                </a:cubicBezTo>
                <a:cubicBezTo>
                  <a:pt x="88" y="355"/>
                  <a:pt x="126" y="350"/>
                  <a:pt x="150" y="326"/>
                </a:cubicBezTo>
                <a:cubicBezTo>
                  <a:pt x="276" y="204"/>
                  <a:pt x="488" y="165"/>
                  <a:pt x="646" y="240"/>
                </a:cubicBezTo>
                <a:cubicBezTo>
                  <a:pt x="758" y="292"/>
                  <a:pt x="824" y="351"/>
                  <a:pt x="1044" y="591"/>
                </a:cubicBezTo>
                <a:cubicBezTo>
                  <a:pt x="1044" y="592"/>
                  <a:pt x="1060" y="609"/>
                  <a:pt x="1084" y="634"/>
                </a:cubicBezTo>
                <a:cubicBezTo>
                  <a:pt x="1098" y="579"/>
                  <a:pt x="1142" y="536"/>
                  <a:pt x="1198" y="524"/>
                </a:cubicBezTo>
                <a:close/>
              </a:path>
            </a:pathLst>
          </a:custGeom>
          <a:blipFill dpi="0" rotWithShape="1">
            <a:blip r:embed="rId15">
              <a:extLst>
                <a:ext uri="{BEBA8EAE-BF5A-486C-A8C5-ECC9F3942E4B}">
                  <a14:imgProps xmlns:a14="http://schemas.microsoft.com/office/drawing/2010/main">
                    <a14:imgLayer r:embed="rId16">
                      <a14:imgEffect>
                        <a14:artisticBlur/>
                      </a14:imgEffect>
                      <a14:imgEffect>
                        <a14:brightnessContrast bright="5000"/>
                      </a14:imgEffect>
                    </a14:imgLayer>
                  </a14:imgProps>
                </a:ext>
              </a:extLst>
            </a:blip>
            <a:srcRect/>
            <a:stretch>
              <a:fillRect l="-348697" t="-203037" r="-195376" b="-408247"/>
            </a:stretch>
          </a:bli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Montserrat"/>
              <a:ea typeface="微软雅黑 Light"/>
            </a:endParaRPr>
          </a:p>
        </p:txBody>
      </p:sp>
      <p:sp>
        <p:nvSpPr>
          <p:cNvPr id="74" name="Freeform 7">
            <a:extLst>
              <a:ext uri="{FF2B5EF4-FFF2-40B4-BE49-F238E27FC236}">
                <a16:creationId xmlns:a16="http://schemas.microsoft.com/office/drawing/2014/main" id="{7E98083A-A1B3-AE44-E7A9-137A7ADB9A32}"/>
              </a:ext>
            </a:extLst>
          </p:cNvPr>
          <p:cNvSpPr>
            <a:spLocks/>
          </p:cNvSpPr>
          <p:nvPr/>
        </p:nvSpPr>
        <p:spPr bwMode="auto">
          <a:xfrm>
            <a:off x="8618615" y="3111311"/>
            <a:ext cx="1889911" cy="972297"/>
          </a:xfrm>
          <a:custGeom>
            <a:avLst/>
            <a:gdLst>
              <a:gd name="T0" fmla="*/ 1150 w 1181"/>
              <a:gd name="T1" fmla="*/ 278 h 596"/>
              <a:gd name="T2" fmla="*/ 1062 w 1181"/>
              <a:gd name="T3" fmla="*/ 262 h 596"/>
              <a:gd name="T4" fmla="*/ 776 w 1181"/>
              <a:gd name="T5" fmla="*/ 409 h 596"/>
              <a:gd name="T6" fmla="*/ 160 w 1181"/>
              <a:gd name="T7" fmla="*/ 48 h 596"/>
              <a:gd name="T8" fmla="*/ 114 w 1181"/>
              <a:gd name="T9" fmla="*/ 0 h 596"/>
              <a:gd name="T10" fmla="*/ 0 w 1181"/>
              <a:gd name="T11" fmla="*/ 110 h 596"/>
              <a:gd name="T12" fmla="*/ 55 w 1181"/>
              <a:gd name="T13" fmla="*/ 167 h 596"/>
              <a:gd name="T14" fmla="*/ 788 w 1181"/>
              <a:gd name="T15" fmla="*/ 568 h 596"/>
              <a:gd name="T16" fmla="*/ 1168 w 1181"/>
              <a:gd name="T17" fmla="*/ 366 h 596"/>
              <a:gd name="T18" fmla="*/ 1150 w 1181"/>
              <a:gd name="T19" fmla="*/ 2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1" h="596">
                <a:moveTo>
                  <a:pt x="1150" y="278"/>
                </a:moveTo>
                <a:cubicBezTo>
                  <a:pt x="1127" y="255"/>
                  <a:pt x="1092" y="249"/>
                  <a:pt x="1062" y="262"/>
                </a:cubicBezTo>
                <a:cubicBezTo>
                  <a:pt x="1025" y="279"/>
                  <a:pt x="968" y="378"/>
                  <a:pt x="776" y="409"/>
                </a:cubicBezTo>
                <a:cubicBezTo>
                  <a:pt x="566" y="443"/>
                  <a:pt x="379" y="287"/>
                  <a:pt x="160" y="48"/>
                </a:cubicBezTo>
                <a:cubicBezTo>
                  <a:pt x="155" y="43"/>
                  <a:pt x="138" y="25"/>
                  <a:pt x="114" y="0"/>
                </a:cubicBezTo>
                <a:cubicBezTo>
                  <a:pt x="100" y="55"/>
                  <a:pt x="56" y="98"/>
                  <a:pt x="0" y="110"/>
                </a:cubicBezTo>
                <a:cubicBezTo>
                  <a:pt x="32" y="143"/>
                  <a:pt x="54" y="167"/>
                  <a:pt x="55" y="167"/>
                </a:cubicBezTo>
                <a:cubicBezTo>
                  <a:pt x="278" y="400"/>
                  <a:pt x="470" y="596"/>
                  <a:pt x="788" y="568"/>
                </a:cubicBezTo>
                <a:cubicBezTo>
                  <a:pt x="977" y="550"/>
                  <a:pt x="1148" y="412"/>
                  <a:pt x="1168" y="366"/>
                </a:cubicBezTo>
                <a:cubicBezTo>
                  <a:pt x="1181" y="336"/>
                  <a:pt x="1174" y="300"/>
                  <a:pt x="1150" y="278"/>
                </a:cubicBezTo>
                <a:close/>
              </a:path>
            </a:pathLst>
          </a:custGeom>
          <a:blipFill dpi="0" rotWithShape="1">
            <a:blip r:embed="rId17">
              <a:extLst>
                <a:ext uri="{BEBA8EAE-BF5A-486C-A8C5-ECC9F3942E4B}">
                  <a14:imgProps xmlns:a14="http://schemas.microsoft.com/office/drawing/2010/main">
                    <a14:imgLayer r:embed="rId18">
                      <a14:imgEffect>
                        <a14:artisticBlur/>
                      </a14:imgEffect>
                      <a14:imgEffect>
                        <a14:brightnessContrast bright="5000"/>
                      </a14:imgEffect>
                    </a14:imgLayer>
                  </a14:imgProps>
                </a:ext>
              </a:extLst>
            </a:blip>
            <a:srcRect/>
            <a:stretch>
              <a:fillRect l="-458579" t="-334198" r="-90132" b="-302446"/>
            </a:stretch>
          </a:bli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Montserrat"/>
              <a:ea typeface="微软雅黑 Light"/>
            </a:endParaRPr>
          </a:p>
        </p:txBody>
      </p:sp>
      <p:sp>
        <p:nvSpPr>
          <p:cNvPr id="79" name="矩形 78">
            <a:extLst>
              <a:ext uri="{FF2B5EF4-FFF2-40B4-BE49-F238E27FC236}">
                <a16:creationId xmlns:a16="http://schemas.microsoft.com/office/drawing/2014/main" id="{DC6E5392-2E68-9B18-514C-9949C05F1477}"/>
              </a:ext>
            </a:extLst>
          </p:cNvPr>
          <p:cNvSpPr/>
          <p:nvPr/>
        </p:nvSpPr>
        <p:spPr>
          <a:xfrm>
            <a:off x="1843131" y="4304345"/>
            <a:ext cx="125776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80" name="矩形 79">
            <a:extLst>
              <a:ext uri="{FF2B5EF4-FFF2-40B4-BE49-F238E27FC236}">
                <a16:creationId xmlns:a16="http://schemas.microsoft.com/office/drawing/2014/main" id="{18C14F4D-3BD3-C275-CE27-28457C59209A}"/>
              </a:ext>
            </a:extLst>
          </p:cNvPr>
          <p:cNvSpPr/>
          <p:nvPr/>
        </p:nvSpPr>
        <p:spPr>
          <a:xfrm>
            <a:off x="1751988" y="4738958"/>
            <a:ext cx="1440049"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81" name="矩形 80">
            <a:extLst>
              <a:ext uri="{FF2B5EF4-FFF2-40B4-BE49-F238E27FC236}">
                <a16:creationId xmlns:a16="http://schemas.microsoft.com/office/drawing/2014/main" id="{41075B89-39EF-8FDE-D5C3-DE6AF56BC362}"/>
              </a:ext>
            </a:extLst>
          </p:cNvPr>
          <p:cNvSpPr/>
          <p:nvPr/>
        </p:nvSpPr>
        <p:spPr>
          <a:xfrm>
            <a:off x="4384531" y="4304345"/>
            <a:ext cx="125776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82" name="矩形 81">
            <a:extLst>
              <a:ext uri="{FF2B5EF4-FFF2-40B4-BE49-F238E27FC236}">
                <a16:creationId xmlns:a16="http://schemas.microsoft.com/office/drawing/2014/main" id="{3B09AF90-6EAB-7B28-8CCE-B86EB4A78BA3}"/>
              </a:ext>
            </a:extLst>
          </p:cNvPr>
          <p:cNvSpPr/>
          <p:nvPr/>
        </p:nvSpPr>
        <p:spPr>
          <a:xfrm>
            <a:off x="4293388" y="4738958"/>
            <a:ext cx="1440049"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83" name="矩形 82">
            <a:extLst>
              <a:ext uri="{FF2B5EF4-FFF2-40B4-BE49-F238E27FC236}">
                <a16:creationId xmlns:a16="http://schemas.microsoft.com/office/drawing/2014/main" id="{8AA5D020-360C-D02B-ACCA-0A4D0E8F3CD6}"/>
              </a:ext>
            </a:extLst>
          </p:cNvPr>
          <p:cNvSpPr/>
          <p:nvPr/>
        </p:nvSpPr>
        <p:spPr>
          <a:xfrm>
            <a:off x="6640851" y="4304345"/>
            <a:ext cx="125776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84" name="矩形 83">
            <a:extLst>
              <a:ext uri="{FF2B5EF4-FFF2-40B4-BE49-F238E27FC236}">
                <a16:creationId xmlns:a16="http://schemas.microsoft.com/office/drawing/2014/main" id="{BB4A6D14-8662-B648-60EE-25128D3B98F3}"/>
              </a:ext>
            </a:extLst>
          </p:cNvPr>
          <p:cNvSpPr/>
          <p:nvPr/>
        </p:nvSpPr>
        <p:spPr>
          <a:xfrm>
            <a:off x="6549708" y="4738958"/>
            <a:ext cx="1440049"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85" name="矩形 84">
            <a:extLst>
              <a:ext uri="{FF2B5EF4-FFF2-40B4-BE49-F238E27FC236}">
                <a16:creationId xmlns:a16="http://schemas.microsoft.com/office/drawing/2014/main" id="{646A09B6-18CD-A8A8-904B-ED856C37DEFF}"/>
              </a:ext>
            </a:extLst>
          </p:cNvPr>
          <p:cNvSpPr/>
          <p:nvPr/>
        </p:nvSpPr>
        <p:spPr>
          <a:xfrm>
            <a:off x="9091106" y="4304345"/>
            <a:ext cx="1257763"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86" name="矩形 85">
            <a:extLst>
              <a:ext uri="{FF2B5EF4-FFF2-40B4-BE49-F238E27FC236}">
                <a16:creationId xmlns:a16="http://schemas.microsoft.com/office/drawing/2014/main" id="{5CBF8A75-98E5-0117-A769-49798EFE57BB}"/>
              </a:ext>
            </a:extLst>
          </p:cNvPr>
          <p:cNvSpPr/>
          <p:nvPr/>
        </p:nvSpPr>
        <p:spPr>
          <a:xfrm>
            <a:off x="8999963" y="4738958"/>
            <a:ext cx="1440049"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nvGrpSpPr>
          <p:cNvPr id="112" name="组合 111">
            <a:extLst>
              <a:ext uri="{FF2B5EF4-FFF2-40B4-BE49-F238E27FC236}">
                <a16:creationId xmlns:a16="http://schemas.microsoft.com/office/drawing/2014/main" id="{6592B8E9-36FE-6E04-54E4-74C8A902D24B}"/>
              </a:ext>
            </a:extLst>
          </p:cNvPr>
          <p:cNvGrpSpPr/>
          <p:nvPr/>
        </p:nvGrpSpPr>
        <p:grpSpPr>
          <a:xfrm>
            <a:off x="1951849" y="2485530"/>
            <a:ext cx="1014077" cy="1014077"/>
            <a:chOff x="1951849" y="2485530"/>
            <a:chExt cx="1014077" cy="1014077"/>
          </a:xfrm>
        </p:grpSpPr>
        <p:sp>
          <p:nvSpPr>
            <p:cNvPr id="10" name="Oval 13">
              <a:extLst>
                <a:ext uri="{FF2B5EF4-FFF2-40B4-BE49-F238E27FC236}">
                  <a16:creationId xmlns:a16="http://schemas.microsoft.com/office/drawing/2014/main" id="{411AF7C0-C22B-8453-C353-D1DD40780526}"/>
                </a:ext>
              </a:extLst>
            </p:cNvPr>
            <p:cNvSpPr/>
            <p:nvPr/>
          </p:nvSpPr>
          <p:spPr>
            <a:xfrm>
              <a:off x="1951849" y="2485530"/>
              <a:ext cx="1014077" cy="1014077"/>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marL="0" marR="0" lvl="0" indent="0" algn="ctr" defTabSz="914400" rtl="0" eaLnBrk="1" fontAlgn="auto" latinLnBrk="0" hangingPunct="1">
                <a:lnSpc>
                  <a:spcPct val="120000"/>
                </a:lnSpc>
                <a:spcBef>
                  <a:spcPts val="600"/>
                </a:spcBef>
                <a:spcAft>
                  <a:spcPts val="0"/>
                </a:spcAft>
                <a:buClrTx/>
                <a:buSzTx/>
                <a:buFontTx/>
                <a:buNone/>
                <a:tabLst/>
                <a:defRPr/>
              </a:pPr>
              <a:endParaRPr kumimoji="0" lang="en-US" sz="1200" b="0" i="0" u="none" strike="noStrike" kern="1200" cap="none" spc="-60" normalizeH="0" baseline="0" noProof="0" dirty="0">
                <a:ln>
                  <a:noFill/>
                </a:ln>
                <a:solidFill>
                  <a:srgbClr val="000000"/>
                </a:solidFill>
                <a:effectLst/>
                <a:uLnTx/>
                <a:uFillTx/>
                <a:latin typeface="Montserrat"/>
                <a:ea typeface="+mn-ea"/>
                <a:cs typeface="+mn-cs"/>
              </a:endParaRPr>
            </a:p>
          </p:txBody>
        </p:sp>
        <p:grpSp>
          <p:nvGrpSpPr>
            <p:cNvPr id="101" name="组合 100">
              <a:extLst>
                <a:ext uri="{FF2B5EF4-FFF2-40B4-BE49-F238E27FC236}">
                  <a16:creationId xmlns:a16="http://schemas.microsoft.com/office/drawing/2014/main" id="{31B4CA81-01E3-754A-A872-79BEC03878BE}"/>
                </a:ext>
              </a:extLst>
            </p:cNvPr>
            <p:cNvGrpSpPr/>
            <p:nvPr/>
          </p:nvGrpSpPr>
          <p:grpSpPr>
            <a:xfrm>
              <a:off x="2170888" y="2687726"/>
              <a:ext cx="624808" cy="609685"/>
              <a:chOff x="2395212" y="-1765732"/>
              <a:chExt cx="935697" cy="913049"/>
            </a:xfrm>
          </p:grpSpPr>
          <p:sp>
            <p:nvSpPr>
              <p:cNvPr id="91" name="iconfont-10796-5191098">
                <a:extLst>
                  <a:ext uri="{FF2B5EF4-FFF2-40B4-BE49-F238E27FC236}">
                    <a16:creationId xmlns:a16="http://schemas.microsoft.com/office/drawing/2014/main" id="{9CD48D9D-A3BC-000A-B786-D965F0656A1C}"/>
                  </a:ext>
                </a:extLst>
              </p:cNvPr>
              <p:cNvSpPr/>
              <p:nvPr/>
            </p:nvSpPr>
            <p:spPr>
              <a:xfrm>
                <a:off x="2395212" y="-1765732"/>
                <a:ext cx="865191" cy="913049"/>
              </a:xfrm>
              <a:custGeom>
                <a:avLst/>
                <a:gdLst>
                  <a:gd name="T0" fmla="*/ 5630 w 7682"/>
                  <a:gd name="T1" fmla="*/ 5857 h 8107"/>
                  <a:gd name="T2" fmla="*/ 5184 w 7682"/>
                  <a:gd name="T3" fmla="*/ 3036 h 8107"/>
                  <a:gd name="T4" fmla="*/ 2333 w 7682"/>
                  <a:gd name="T5" fmla="*/ 3186 h 8107"/>
                  <a:gd name="T6" fmla="*/ 2185 w 7682"/>
                  <a:gd name="T7" fmla="*/ 6038 h 8107"/>
                  <a:gd name="T8" fmla="*/ 5006 w 7682"/>
                  <a:gd name="T9" fmla="*/ 6481 h 8107"/>
                  <a:gd name="T10" fmla="*/ 5649 w 7682"/>
                  <a:gd name="T11" fmla="*/ 7125 h 8107"/>
                  <a:gd name="T12" fmla="*/ 6270 w 7682"/>
                  <a:gd name="T13" fmla="*/ 7122 h 8107"/>
                  <a:gd name="T14" fmla="*/ 6273 w 7682"/>
                  <a:gd name="T15" fmla="*/ 6501 h 8107"/>
                  <a:gd name="T16" fmla="*/ 5630 w 7682"/>
                  <a:gd name="T17" fmla="*/ 5857 h 8107"/>
                  <a:gd name="T18" fmla="*/ 5002 w 7682"/>
                  <a:gd name="T19" fmla="*/ 5232 h 8107"/>
                  <a:gd name="T20" fmla="*/ 4965 w 7682"/>
                  <a:gd name="T21" fmla="*/ 5306 h 8107"/>
                  <a:gd name="T22" fmla="*/ 4458 w 7682"/>
                  <a:gd name="T23" fmla="*/ 5816 h 8107"/>
                  <a:gd name="T24" fmla="*/ 4381 w 7682"/>
                  <a:gd name="T25" fmla="*/ 5854 h 8107"/>
                  <a:gd name="T26" fmla="*/ 2793 w 7682"/>
                  <a:gd name="T27" fmla="*/ 5428 h 8107"/>
                  <a:gd name="T28" fmla="*/ 2936 w 7682"/>
                  <a:gd name="T29" fmla="*/ 3790 h 8107"/>
                  <a:gd name="T30" fmla="*/ 4574 w 7682"/>
                  <a:gd name="T31" fmla="*/ 3644 h 8107"/>
                  <a:gd name="T32" fmla="*/ 5002 w 7682"/>
                  <a:gd name="T33" fmla="*/ 5232 h 8107"/>
                  <a:gd name="T34" fmla="*/ 1 w 7682"/>
                  <a:gd name="T35" fmla="*/ 3415 h 8107"/>
                  <a:gd name="T36" fmla="*/ 685 w 7682"/>
                  <a:gd name="T37" fmla="*/ 2055 h 8107"/>
                  <a:gd name="T38" fmla="*/ 3841 w 7682"/>
                  <a:gd name="T39" fmla="*/ 0 h 8107"/>
                  <a:gd name="T40" fmla="*/ 7001 w 7682"/>
                  <a:gd name="T41" fmla="*/ 2058 h 8107"/>
                  <a:gd name="T42" fmla="*/ 7681 w 7682"/>
                  <a:gd name="T43" fmla="*/ 3415 h 8107"/>
                  <a:gd name="T44" fmla="*/ 7681 w 7682"/>
                  <a:gd name="T45" fmla="*/ 7252 h 8107"/>
                  <a:gd name="T46" fmla="*/ 6830 w 7682"/>
                  <a:gd name="T47" fmla="*/ 8107 h 8107"/>
                  <a:gd name="T48" fmla="*/ 852 w 7682"/>
                  <a:gd name="T49" fmla="*/ 8107 h 8107"/>
                  <a:gd name="T50" fmla="*/ 1 w 7682"/>
                  <a:gd name="T51" fmla="*/ 7252 h 8107"/>
                  <a:gd name="T52" fmla="*/ 1 w 7682"/>
                  <a:gd name="T53" fmla="*/ 3415 h 8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82" h="8107">
                    <a:moveTo>
                      <a:pt x="5630" y="5857"/>
                    </a:moveTo>
                    <a:cubicBezTo>
                      <a:pt x="6225" y="4941"/>
                      <a:pt x="6033" y="3723"/>
                      <a:pt x="5184" y="3036"/>
                    </a:cubicBezTo>
                    <a:cubicBezTo>
                      <a:pt x="4336" y="2349"/>
                      <a:pt x="3105" y="2414"/>
                      <a:pt x="2333" y="3186"/>
                    </a:cubicBezTo>
                    <a:cubicBezTo>
                      <a:pt x="1561" y="3959"/>
                      <a:pt x="1497" y="5190"/>
                      <a:pt x="2185" y="6038"/>
                    </a:cubicBezTo>
                    <a:cubicBezTo>
                      <a:pt x="2873" y="6886"/>
                      <a:pt x="4091" y="7077"/>
                      <a:pt x="5006" y="6481"/>
                    </a:cubicBezTo>
                    <a:lnTo>
                      <a:pt x="5649" y="7125"/>
                    </a:lnTo>
                    <a:cubicBezTo>
                      <a:pt x="5822" y="7294"/>
                      <a:pt x="6099" y="7293"/>
                      <a:pt x="6270" y="7122"/>
                    </a:cubicBezTo>
                    <a:cubicBezTo>
                      <a:pt x="6443" y="6951"/>
                      <a:pt x="6445" y="6673"/>
                      <a:pt x="6273" y="6501"/>
                    </a:cubicBezTo>
                    <a:lnTo>
                      <a:pt x="5630" y="5857"/>
                    </a:lnTo>
                    <a:close/>
                    <a:moveTo>
                      <a:pt x="5002" y="5232"/>
                    </a:moveTo>
                    <a:cubicBezTo>
                      <a:pt x="4970" y="5211"/>
                      <a:pt x="4961" y="5244"/>
                      <a:pt x="4965" y="5306"/>
                    </a:cubicBezTo>
                    <a:cubicBezTo>
                      <a:pt x="4848" y="5521"/>
                      <a:pt x="4672" y="5698"/>
                      <a:pt x="4458" y="5816"/>
                    </a:cubicBezTo>
                    <a:cubicBezTo>
                      <a:pt x="4392" y="5811"/>
                      <a:pt x="4357" y="5820"/>
                      <a:pt x="4381" y="5854"/>
                    </a:cubicBezTo>
                    <a:cubicBezTo>
                      <a:pt x="3818" y="6116"/>
                      <a:pt x="3149" y="5936"/>
                      <a:pt x="2793" y="5428"/>
                    </a:cubicBezTo>
                    <a:cubicBezTo>
                      <a:pt x="2437" y="4919"/>
                      <a:pt x="2497" y="4229"/>
                      <a:pt x="2936" y="3790"/>
                    </a:cubicBezTo>
                    <a:cubicBezTo>
                      <a:pt x="3374" y="3350"/>
                      <a:pt x="4065" y="3289"/>
                      <a:pt x="4574" y="3644"/>
                    </a:cubicBezTo>
                    <a:cubicBezTo>
                      <a:pt x="5083" y="3999"/>
                      <a:pt x="5264" y="4669"/>
                      <a:pt x="5002" y="5232"/>
                    </a:cubicBezTo>
                    <a:close/>
                    <a:moveTo>
                      <a:pt x="1" y="3415"/>
                    </a:moveTo>
                    <a:cubicBezTo>
                      <a:pt x="1" y="2943"/>
                      <a:pt x="306" y="2333"/>
                      <a:pt x="685" y="2055"/>
                    </a:cubicBezTo>
                    <a:cubicBezTo>
                      <a:pt x="685" y="2055"/>
                      <a:pt x="3414" y="0"/>
                      <a:pt x="3841" y="0"/>
                    </a:cubicBezTo>
                    <a:cubicBezTo>
                      <a:pt x="4268" y="0"/>
                      <a:pt x="7001" y="2058"/>
                      <a:pt x="7001" y="2058"/>
                    </a:cubicBezTo>
                    <a:cubicBezTo>
                      <a:pt x="7376" y="2335"/>
                      <a:pt x="7681" y="2942"/>
                      <a:pt x="7681" y="3415"/>
                    </a:cubicBezTo>
                    <a:lnTo>
                      <a:pt x="7681" y="7252"/>
                    </a:lnTo>
                    <a:cubicBezTo>
                      <a:pt x="7682" y="7723"/>
                      <a:pt x="7301" y="8106"/>
                      <a:pt x="6830" y="8107"/>
                    </a:cubicBezTo>
                    <a:lnTo>
                      <a:pt x="852" y="8107"/>
                    </a:lnTo>
                    <a:cubicBezTo>
                      <a:pt x="381" y="8107"/>
                      <a:pt x="0" y="7724"/>
                      <a:pt x="1" y="7252"/>
                    </a:cubicBezTo>
                    <a:lnTo>
                      <a:pt x="1" y="3415"/>
                    </a:lnTo>
                    <a:close/>
                  </a:path>
                </a:pathLst>
              </a:custGeom>
              <a:solidFill>
                <a:srgbClr val="FEAB5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95" name="iconfont-10796-5191098">
                <a:extLst>
                  <a:ext uri="{FF2B5EF4-FFF2-40B4-BE49-F238E27FC236}">
                    <a16:creationId xmlns:a16="http://schemas.microsoft.com/office/drawing/2014/main" id="{2F337113-3494-E2FE-43A8-20B62A1C4A3E}"/>
                  </a:ext>
                </a:extLst>
              </p:cNvPr>
              <p:cNvSpPr/>
              <p:nvPr/>
            </p:nvSpPr>
            <p:spPr>
              <a:xfrm>
                <a:off x="2465718" y="-1765732"/>
                <a:ext cx="865191" cy="913049"/>
              </a:xfrm>
              <a:custGeom>
                <a:avLst/>
                <a:gdLst>
                  <a:gd name="T0" fmla="*/ 5630 w 7682"/>
                  <a:gd name="T1" fmla="*/ 5857 h 8107"/>
                  <a:gd name="T2" fmla="*/ 5184 w 7682"/>
                  <a:gd name="T3" fmla="*/ 3036 h 8107"/>
                  <a:gd name="T4" fmla="*/ 2333 w 7682"/>
                  <a:gd name="T5" fmla="*/ 3186 h 8107"/>
                  <a:gd name="T6" fmla="*/ 2185 w 7682"/>
                  <a:gd name="T7" fmla="*/ 6038 h 8107"/>
                  <a:gd name="T8" fmla="*/ 5006 w 7682"/>
                  <a:gd name="T9" fmla="*/ 6481 h 8107"/>
                  <a:gd name="T10" fmla="*/ 5649 w 7682"/>
                  <a:gd name="T11" fmla="*/ 7125 h 8107"/>
                  <a:gd name="T12" fmla="*/ 6270 w 7682"/>
                  <a:gd name="T13" fmla="*/ 7122 h 8107"/>
                  <a:gd name="T14" fmla="*/ 6273 w 7682"/>
                  <a:gd name="T15" fmla="*/ 6501 h 8107"/>
                  <a:gd name="T16" fmla="*/ 5630 w 7682"/>
                  <a:gd name="T17" fmla="*/ 5857 h 8107"/>
                  <a:gd name="T18" fmla="*/ 5002 w 7682"/>
                  <a:gd name="T19" fmla="*/ 5232 h 8107"/>
                  <a:gd name="T20" fmla="*/ 4965 w 7682"/>
                  <a:gd name="T21" fmla="*/ 5306 h 8107"/>
                  <a:gd name="T22" fmla="*/ 4458 w 7682"/>
                  <a:gd name="T23" fmla="*/ 5816 h 8107"/>
                  <a:gd name="T24" fmla="*/ 4381 w 7682"/>
                  <a:gd name="T25" fmla="*/ 5854 h 8107"/>
                  <a:gd name="T26" fmla="*/ 2793 w 7682"/>
                  <a:gd name="T27" fmla="*/ 5428 h 8107"/>
                  <a:gd name="T28" fmla="*/ 2936 w 7682"/>
                  <a:gd name="T29" fmla="*/ 3790 h 8107"/>
                  <a:gd name="T30" fmla="*/ 4574 w 7682"/>
                  <a:gd name="T31" fmla="*/ 3644 h 8107"/>
                  <a:gd name="T32" fmla="*/ 5002 w 7682"/>
                  <a:gd name="T33" fmla="*/ 5232 h 8107"/>
                  <a:gd name="T34" fmla="*/ 1 w 7682"/>
                  <a:gd name="T35" fmla="*/ 3415 h 8107"/>
                  <a:gd name="T36" fmla="*/ 685 w 7682"/>
                  <a:gd name="T37" fmla="*/ 2055 h 8107"/>
                  <a:gd name="T38" fmla="*/ 3841 w 7682"/>
                  <a:gd name="T39" fmla="*/ 0 h 8107"/>
                  <a:gd name="T40" fmla="*/ 7001 w 7682"/>
                  <a:gd name="T41" fmla="*/ 2058 h 8107"/>
                  <a:gd name="T42" fmla="*/ 7681 w 7682"/>
                  <a:gd name="T43" fmla="*/ 3415 h 8107"/>
                  <a:gd name="T44" fmla="*/ 7681 w 7682"/>
                  <a:gd name="T45" fmla="*/ 7252 h 8107"/>
                  <a:gd name="T46" fmla="*/ 6830 w 7682"/>
                  <a:gd name="T47" fmla="*/ 8107 h 8107"/>
                  <a:gd name="T48" fmla="*/ 852 w 7682"/>
                  <a:gd name="T49" fmla="*/ 8107 h 8107"/>
                  <a:gd name="T50" fmla="*/ 1 w 7682"/>
                  <a:gd name="T51" fmla="*/ 7252 h 8107"/>
                  <a:gd name="T52" fmla="*/ 1 w 7682"/>
                  <a:gd name="T53" fmla="*/ 3415 h 8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682" h="8107">
                    <a:moveTo>
                      <a:pt x="5630" y="5857"/>
                    </a:moveTo>
                    <a:cubicBezTo>
                      <a:pt x="6225" y="4941"/>
                      <a:pt x="6033" y="3723"/>
                      <a:pt x="5184" y="3036"/>
                    </a:cubicBezTo>
                    <a:cubicBezTo>
                      <a:pt x="4336" y="2349"/>
                      <a:pt x="3105" y="2414"/>
                      <a:pt x="2333" y="3186"/>
                    </a:cubicBezTo>
                    <a:cubicBezTo>
                      <a:pt x="1561" y="3959"/>
                      <a:pt x="1497" y="5190"/>
                      <a:pt x="2185" y="6038"/>
                    </a:cubicBezTo>
                    <a:cubicBezTo>
                      <a:pt x="2873" y="6886"/>
                      <a:pt x="4091" y="7077"/>
                      <a:pt x="5006" y="6481"/>
                    </a:cubicBezTo>
                    <a:lnTo>
                      <a:pt x="5649" y="7125"/>
                    </a:lnTo>
                    <a:cubicBezTo>
                      <a:pt x="5822" y="7294"/>
                      <a:pt x="6099" y="7293"/>
                      <a:pt x="6270" y="7122"/>
                    </a:cubicBezTo>
                    <a:cubicBezTo>
                      <a:pt x="6443" y="6951"/>
                      <a:pt x="6445" y="6673"/>
                      <a:pt x="6273" y="6501"/>
                    </a:cubicBezTo>
                    <a:lnTo>
                      <a:pt x="5630" y="5857"/>
                    </a:lnTo>
                    <a:close/>
                    <a:moveTo>
                      <a:pt x="5002" y="5232"/>
                    </a:moveTo>
                    <a:cubicBezTo>
                      <a:pt x="4970" y="5211"/>
                      <a:pt x="4961" y="5244"/>
                      <a:pt x="4965" y="5306"/>
                    </a:cubicBezTo>
                    <a:cubicBezTo>
                      <a:pt x="4848" y="5521"/>
                      <a:pt x="4672" y="5698"/>
                      <a:pt x="4458" y="5816"/>
                    </a:cubicBezTo>
                    <a:cubicBezTo>
                      <a:pt x="4392" y="5811"/>
                      <a:pt x="4357" y="5820"/>
                      <a:pt x="4381" y="5854"/>
                    </a:cubicBezTo>
                    <a:cubicBezTo>
                      <a:pt x="3818" y="6116"/>
                      <a:pt x="3149" y="5936"/>
                      <a:pt x="2793" y="5428"/>
                    </a:cubicBezTo>
                    <a:cubicBezTo>
                      <a:pt x="2437" y="4919"/>
                      <a:pt x="2497" y="4229"/>
                      <a:pt x="2936" y="3790"/>
                    </a:cubicBezTo>
                    <a:cubicBezTo>
                      <a:pt x="3374" y="3350"/>
                      <a:pt x="4065" y="3289"/>
                      <a:pt x="4574" y="3644"/>
                    </a:cubicBezTo>
                    <a:cubicBezTo>
                      <a:pt x="5083" y="3999"/>
                      <a:pt x="5264" y="4669"/>
                      <a:pt x="5002" y="5232"/>
                    </a:cubicBezTo>
                    <a:close/>
                    <a:moveTo>
                      <a:pt x="1" y="3415"/>
                    </a:moveTo>
                    <a:cubicBezTo>
                      <a:pt x="1" y="2943"/>
                      <a:pt x="306" y="2333"/>
                      <a:pt x="685" y="2055"/>
                    </a:cubicBezTo>
                    <a:cubicBezTo>
                      <a:pt x="685" y="2055"/>
                      <a:pt x="3414" y="0"/>
                      <a:pt x="3841" y="0"/>
                    </a:cubicBezTo>
                    <a:cubicBezTo>
                      <a:pt x="4268" y="0"/>
                      <a:pt x="7001" y="2058"/>
                      <a:pt x="7001" y="2058"/>
                    </a:cubicBezTo>
                    <a:cubicBezTo>
                      <a:pt x="7376" y="2335"/>
                      <a:pt x="7681" y="2942"/>
                      <a:pt x="7681" y="3415"/>
                    </a:cubicBezTo>
                    <a:lnTo>
                      <a:pt x="7681" y="7252"/>
                    </a:lnTo>
                    <a:cubicBezTo>
                      <a:pt x="7682" y="7723"/>
                      <a:pt x="7301" y="8106"/>
                      <a:pt x="6830" y="8107"/>
                    </a:cubicBezTo>
                    <a:lnTo>
                      <a:pt x="852" y="8107"/>
                    </a:lnTo>
                    <a:cubicBezTo>
                      <a:pt x="381" y="8107"/>
                      <a:pt x="0" y="7724"/>
                      <a:pt x="1" y="7252"/>
                    </a:cubicBezTo>
                    <a:lnTo>
                      <a:pt x="1" y="3415"/>
                    </a:lnTo>
                    <a:close/>
                  </a:path>
                </a:pathLst>
              </a:custGeom>
              <a:blipFill dpi="0" rotWithShape="1">
                <a:blip r:embed="rId19">
                  <a:extLst>
                    <a:ext uri="{BEBA8EAE-BF5A-486C-A8C5-ECC9F3942E4B}">
                      <a14:imgProps xmlns:a14="http://schemas.microsoft.com/office/drawing/2010/main">
                        <a14:imgLayer r:embed="rId20">
                          <a14:imgEffect>
                            <a14:artisticBlur/>
                          </a14:imgEffect>
                          <a14:imgEffect>
                            <a14:brightnessContrast bright="5000"/>
                          </a14:imgEffect>
                        </a14:imgLayer>
                      </a14:imgProps>
                    </a:ext>
                  </a:extLst>
                </a:blip>
                <a:srcRect/>
                <a:stretch>
                  <a:fillRect l="-300625" t="-504513" r="-1008910" b="-146597"/>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grpSp>
      <p:grpSp>
        <p:nvGrpSpPr>
          <p:cNvPr id="111" name="组合 110">
            <a:extLst>
              <a:ext uri="{FF2B5EF4-FFF2-40B4-BE49-F238E27FC236}">
                <a16:creationId xmlns:a16="http://schemas.microsoft.com/office/drawing/2014/main" id="{5D2422E5-A754-21CD-009E-94FE1090848F}"/>
              </a:ext>
            </a:extLst>
          </p:cNvPr>
          <p:cNvGrpSpPr/>
          <p:nvPr/>
        </p:nvGrpSpPr>
        <p:grpSpPr>
          <a:xfrm>
            <a:off x="4423276" y="2485530"/>
            <a:ext cx="1014077" cy="1014077"/>
            <a:chOff x="4423276" y="2485530"/>
            <a:chExt cx="1014077" cy="1014077"/>
          </a:xfrm>
        </p:grpSpPr>
        <p:sp>
          <p:nvSpPr>
            <p:cNvPr id="11" name="Oval 14">
              <a:extLst>
                <a:ext uri="{FF2B5EF4-FFF2-40B4-BE49-F238E27FC236}">
                  <a16:creationId xmlns:a16="http://schemas.microsoft.com/office/drawing/2014/main" id="{F806165F-9651-F2F9-18B8-E20C3F633DE9}"/>
                </a:ext>
              </a:extLst>
            </p:cNvPr>
            <p:cNvSpPr/>
            <p:nvPr/>
          </p:nvSpPr>
          <p:spPr>
            <a:xfrm>
              <a:off x="4423276" y="2485530"/>
              <a:ext cx="1014077" cy="1014077"/>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marL="0" marR="0" lvl="0" indent="0" algn="ctr" defTabSz="914400" rtl="0" eaLnBrk="1" fontAlgn="auto" latinLnBrk="0" hangingPunct="1">
                <a:lnSpc>
                  <a:spcPct val="120000"/>
                </a:lnSpc>
                <a:spcBef>
                  <a:spcPts val="600"/>
                </a:spcBef>
                <a:spcAft>
                  <a:spcPts val="0"/>
                </a:spcAft>
                <a:buClrTx/>
                <a:buSzTx/>
                <a:buFontTx/>
                <a:buNone/>
                <a:tabLst/>
                <a:defRPr/>
              </a:pPr>
              <a:endParaRPr kumimoji="0" lang="en-US" sz="1200" b="0" i="0" u="none" strike="noStrike" kern="1200" cap="none" spc="-60" normalizeH="0" baseline="0" noProof="0" dirty="0">
                <a:ln>
                  <a:noFill/>
                </a:ln>
                <a:solidFill>
                  <a:srgbClr val="000000"/>
                </a:solidFill>
                <a:effectLst/>
                <a:uLnTx/>
                <a:uFillTx/>
                <a:latin typeface="Montserrat"/>
                <a:ea typeface="+mn-ea"/>
                <a:cs typeface="+mn-cs"/>
              </a:endParaRPr>
            </a:p>
          </p:txBody>
        </p:sp>
        <p:grpSp>
          <p:nvGrpSpPr>
            <p:cNvPr id="102" name="组合 101">
              <a:extLst>
                <a:ext uri="{FF2B5EF4-FFF2-40B4-BE49-F238E27FC236}">
                  <a16:creationId xmlns:a16="http://schemas.microsoft.com/office/drawing/2014/main" id="{A186358B-C5FE-211B-60E2-52CCF69DDDA1}"/>
                </a:ext>
              </a:extLst>
            </p:cNvPr>
            <p:cNvGrpSpPr/>
            <p:nvPr/>
          </p:nvGrpSpPr>
          <p:grpSpPr>
            <a:xfrm>
              <a:off x="4709839" y="2687726"/>
              <a:ext cx="534876" cy="609685"/>
              <a:chOff x="4061514" y="-1765732"/>
              <a:chExt cx="801017" cy="913049"/>
            </a:xfrm>
          </p:grpSpPr>
          <p:sp>
            <p:nvSpPr>
              <p:cNvPr id="92" name="iconfont-11624-5524681">
                <a:extLst>
                  <a:ext uri="{FF2B5EF4-FFF2-40B4-BE49-F238E27FC236}">
                    <a16:creationId xmlns:a16="http://schemas.microsoft.com/office/drawing/2014/main" id="{2033A419-2B28-A344-3938-B95985204286}"/>
                  </a:ext>
                </a:extLst>
              </p:cNvPr>
              <p:cNvSpPr/>
              <p:nvPr/>
            </p:nvSpPr>
            <p:spPr>
              <a:xfrm>
                <a:off x="4061514" y="-1765732"/>
                <a:ext cx="730511" cy="913049"/>
              </a:xfrm>
              <a:custGeom>
                <a:avLst/>
                <a:gdLst>
                  <a:gd name="T0" fmla="*/ 4802 w 8536"/>
                  <a:gd name="T1" fmla="*/ 3735 h 10668"/>
                  <a:gd name="T2" fmla="*/ 7736 w 8536"/>
                  <a:gd name="T3" fmla="*/ 3735 h 10668"/>
                  <a:gd name="T4" fmla="*/ 4802 w 8536"/>
                  <a:gd name="T5" fmla="*/ 802 h 10668"/>
                  <a:gd name="T6" fmla="*/ 4802 w 8536"/>
                  <a:gd name="T7" fmla="*/ 3735 h 10668"/>
                  <a:gd name="T8" fmla="*/ 1069 w 8536"/>
                  <a:gd name="T9" fmla="*/ 2 h 10668"/>
                  <a:gd name="T10" fmla="*/ 5336 w 8536"/>
                  <a:gd name="T11" fmla="*/ 2 h 10668"/>
                  <a:gd name="T12" fmla="*/ 8536 w 8536"/>
                  <a:gd name="T13" fmla="*/ 3202 h 10668"/>
                  <a:gd name="T14" fmla="*/ 8536 w 8536"/>
                  <a:gd name="T15" fmla="*/ 9602 h 10668"/>
                  <a:gd name="T16" fmla="*/ 7469 w 8536"/>
                  <a:gd name="T17" fmla="*/ 10668 h 10668"/>
                  <a:gd name="T18" fmla="*/ 1069 w 8536"/>
                  <a:gd name="T19" fmla="*/ 10668 h 10668"/>
                  <a:gd name="T20" fmla="*/ 2 w 8536"/>
                  <a:gd name="T21" fmla="*/ 9602 h 10668"/>
                  <a:gd name="T22" fmla="*/ 2 w 8536"/>
                  <a:gd name="T23" fmla="*/ 1068 h 10668"/>
                  <a:gd name="T24" fmla="*/ 1069 w 8536"/>
                  <a:gd name="T25" fmla="*/ 2 h 10668"/>
                  <a:gd name="T26" fmla="*/ 5869 w 8536"/>
                  <a:gd name="T27" fmla="*/ 8535 h 10668"/>
                  <a:gd name="T28" fmla="*/ 5869 w 8536"/>
                  <a:gd name="T29" fmla="*/ 7468 h 10668"/>
                  <a:gd name="T30" fmla="*/ 1069 w 8536"/>
                  <a:gd name="T31" fmla="*/ 7468 h 10668"/>
                  <a:gd name="T32" fmla="*/ 1069 w 8536"/>
                  <a:gd name="T33" fmla="*/ 8535 h 10668"/>
                  <a:gd name="T34" fmla="*/ 5869 w 8536"/>
                  <a:gd name="T35" fmla="*/ 8535 h 10668"/>
                  <a:gd name="T36" fmla="*/ 7469 w 8536"/>
                  <a:gd name="T37" fmla="*/ 6402 h 10668"/>
                  <a:gd name="T38" fmla="*/ 7469 w 8536"/>
                  <a:gd name="T39" fmla="*/ 5335 h 10668"/>
                  <a:gd name="T40" fmla="*/ 1069 w 8536"/>
                  <a:gd name="T41" fmla="*/ 5335 h 10668"/>
                  <a:gd name="T42" fmla="*/ 1069 w 8536"/>
                  <a:gd name="T43" fmla="*/ 6402 h 10668"/>
                  <a:gd name="T44" fmla="*/ 7469 w 8536"/>
                  <a:gd name="T45" fmla="*/ 6402 h 10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36" h="10668">
                    <a:moveTo>
                      <a:pt x="4802" y="3735"/>
                    </a:moveTo>
                    <a:lnTo>
                      <a:pt x="7736" y="3735"/>
                    </a:lnTo>
                    <a:lnTo>
                      <a:pt x="4802" y="802"/>
                    </a:lnTo>
                    <a:lnTo>
                      <a:pt x="4802" y="3735"/>
                    </a:lnTo>
                    <a:close/>
                    <a:moveTo>
                      <a:pt x="1069" y="2"/>
                    </a:moveTo>
                    <a:lnTo>
                      <a:pt x="5336" y="2"/>
                    </a:lnTo>
                    <a:lnTo>
                      <a:pt x="8536" y="3202"/>
                    </a:lnTo>
                    <a:lnTo>
                      <a:pt x="8536" y="9602"/>
                    </a:lnTo>
                    <a:cubicBezTo>
                      <a:pt x="8536" y="10191"/>
                      <a:pt x="8058" y="10668"/>
                      <a:pt x="7469" y="10668"/>
                    </a:cubicBezTo>
                    <a:lnTo>
                      <a:pt x="1069" y="10668"/>
                    </a:lnTo>
                    <a:cubicBezTo>
                      <a:pt x="480" y="10668"/>
                      <a:pt x="2" y="10191"/>
                      <a:pt x="2" y="9602"/>
                    </a:cubicBezTo>
                    <a:lnTo>
                      <a:pt x="2" y="1068"/>
                    </a:lnTo>
                    <a:cubicBezTo>
                      <a:pt x="0" y="478"/>
                      <a:pt x="479" y="0"/>
                      <a:pt x="1069" y="2"/>
                    </a:cubicBezTo>
                    <a:close/>
                    <a:moveTo>
                      <a:pt x="5869" y="8535"/>
                    </a:moveTo>
                    <a:lnTo>
                      <a:pt x="5869" y="7468"/>
                    </a:lnTo>
                    <a:lnTo>
                      <a:pt x="1069" y="7468"/>
                    </a:lnTo>
                    <a:lnTo>
                      <a:pt x="1069" y="8535"/>
                    </a:lnTo>
                    <a:lnTo>
                      <a:pt x="5869" y="8535"/>
                    </a:lnTo>
                    <a:close/>
                    <a:moveTo>
                      <a:pt x="7469" y="6402"/>
                    </a:moveTo>
                    <a:lnTo>
                      <a:pt x="7469" y="5335"/>
                    </a:lnTo>
                    <a:lnTo>
                      <a:pt x="1069" y="5335"/>
                    </a:lnTo>
                    <a:lnTo>
                      <a:pt x="1069" y="6402"/>
                    </a:lnTo>
                    <a:lnTo>
                      <a:pt x="7469" y="6402"/>
                    </a:lnTo>
                    <a:close/>
                  </a:path>
                </a:pathLst>
              </a:custGeom>
              <a:solidFill>
                <a:srgbClr val="FEAB5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96" name="iconfont-11624-5524681">
                <a:extLst>
                  <a:ext uri="{FF2B5EF4-FFF2-40B4-BE49-F238E27FC236}">
                    <a16:creationId xmlns:a16="http://schemas.microsoft.com/office/drawing/2014/main" id="{C1250100-2A04-2A95-437D-938386B53C80}"/>
                  </a:ext>
                </a:extLst>
              </p:cNvPr>
              <p:cNvSpPr/>
              <p:nvPr/>
            </p:nvSpPr>
            <p:spPr>
              <a:xfrm>
                <a:off x="4132020" y="-1765732"/>
                <a:ext cx="730511" cy="913049"/>
              </a:xfrm>
              <a:custGeom>
                <a:avLst/>
                <a:gdLst>
                  <a:gd name="T0" fmla="*/ 4802 w 8536"/>
                  <a:gd name="T1" fmla="*/ 3735 h 10668"/>
                  <a:gd name="T2" fmla="*/ 7736 w 8536"/>
                  <a:gd name="T3" fmla="*/ 3735 h 10668"/>
                  <a:gd name="T4" fmla="*/ 4802 w 8536"/>
                  <a:gd name="T5" fmla="*/ 802 h 10668"/>
                  <a:gd name="T6" fmla="*/ 4802 w 8536"/>
                  <a:gd name="T7" fmla="*/ 3735 h 10668"/>
                  <a:gd name="T8" fmla="*/ 1069 w 8536"/>
                  <a:gd name="T9" fmla="*/ 2 h 10668"/>
                  <a:gd name="T10" fmla="*/ 5336 w 8536"/>
                  <a:gd name="T11" fmla="*/ 2 h 10668"/>
                  <a:gd name="T12" fmla="*/ 8536 w 8536"/>
                  <a:gd name="T13" fmla="*/ 3202 h 10668"/>
                  <a:gd name="T14" fmla="*/ 8536 w 8536"/>
                  <a:gd name="T15" fmla="*/ 9602 h 10668"/>
                  <a:gd name="T16" fmla="*/ 7469 w 8536"/>
                  <a:gd name="T17" fmla="*/ 10668 h 10668"/>
                  <a:gd name="T18" fmla="*/ 1069 w 8536"/>
                  <a:gd name="T19" fmla="*/ 10668 h 10668"/>
                  <a:gd name="T20" fmla="*/ 2 w 8536"/>
                  <a:gd name="T21" fmla="*/ 9602 h 10668"/>
                  <a:gd name="T22" fmla="*/ 2 w 8536"/>
                  <a:gd name="T23" fmla="*/ 1068 h 10668"/>
                  <a:gd name="T24" fmla="*/ 1069 w 8536"/>
                  <a:gd name="T25" fmla="*/ 2 h 10668"/>
                  <a:gd name="T26" fmla="*/ 5869 w 8536"/>
                  <a:gd name="T27" fmla="*/ 8535 h 10668"/>
                  <a:gd name="T28" fmla="*/ 5869 w 8536"/>
                  <a:gd name="T29" fmla="*/ 7468 h 10668"/>
                  <a:gd name="T30" fmla="*/ 1069 w 8536"/>
                  <a:gd name="T31" fmla="*/ 7468 h 10668"/>
                  <a:gd name="T32" fmla="*/ 1069 w 8536"/>
                  <a:gd name="T33" fmla="*/ 8535 h 10668"/>
                  <a:gd name="T34" fmla="*/ 5869 w 8536"/>
                  <a:gd name="T35" fmla="*/ 8535 h 10668"/>
                  <a:gd name="T36" fmla="*/ 7469 w 8536"/>
                  <a:gd name="T37" fmla="*/ 6402 h 10668"/>
                  <a:gd name="T38" fmla="*/ 7469 w 8536"/>
                  <a:gd name="T39" fmla="*/ 5335 h 10668"/>
                  <a:gd name="T40" fmla="*/ 1069 w 8536"/>
                  <a:gd name="T41" fmla="*/ 5335 h 10668"/>
                  <a:gd name="T42" fmla="*/ 1069 w 8536"/>
                  <a:gd name="T43" fmla="*/ 6402 h 10668"/>
                  <a:gd name="T44" fmla="*/ 7469 w 8536"/>
                  <a:gd name="T45" fmla="*/ 6402 h 10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36" h="10668">
                    <a:moveTo>
                      <a:pt x="4802" y="3735"/>
                    </a:moveTo>
                    <a:lnTo>
                      <a:pt x="7736" y="3735"/>
                    </a:lnTo>
                    <a:lnTo>
                      <a:pt x="4802" y="802"/>
                    </a:lnTo>
                    <a:lnTo>
                      <a:pt x="4802" y="3735"/>
                    </a:lnTo>
                    <a:close/>
                    <a:moveTo>
                      <a:pt x="1069" y="2"/>
                    </a:moveTo>
                    <a:lnTo>
                      <a:pt x="5336" y="2"/>
                    </a:lnTo>
                    <a:lnTo>
                      <a:pt x="8536" y="3202"/>
                    </a:lnTo>
                    <a:lnTo>
                      <a:pt x="8536" y="9602"/>
                    </a:lnTo>
                    <a:cubicBezTo>
                      <a:pt x="8536" y="10191"/>
                      <a:pt x="8058" y="10668"/>
                      <a:pt x="7469" y="10668"/>
                    </a:cubicBezTo>
                    <a:lnTo>
                      <a:pt x="1069" y="10668"/>
                    </a:lnTo>
                    <a:cubicBezTo>
                      <a:pt x="480" y="10668"/>
                      <a:pt x="2" y="10191"/>
                      <a:pt x="2" y="9602"/>
                    </a:cubicBezTo>
                    <a:lnTo>
                      <a:pt x="2" y="1068"/>
                    </a:lnTo>
                    <a:cubicBezTo>
                      <a:pt x="0" y="478"/>
                      <a:pt x="479" y="0"/>
                      <a:pt x="1069" y="2"/>
                    </a:cubicBezTo>
                    <a:close/>
                    <a:moveTo>
                      <a:pt x="5869" y="8535"/>
                    </a:moveTo>
                    <a:lnTo>
                      <a:pt x="5869" y="7468"/>
                    </a:lnTo>
                    <a:lnTo>
                      <a:pt x="1069" y="7468"/>
                    </a:lnTo>
                    <a:lnTo>
                      <a:pt x="1069" y="8535"/>
                    </a:lnTo>
                    <a:lnTo>
                      <a:pt x="5869" y="8535"/>
                    </a:lnTo>
                    <a:close/>
                    <a:moveTo>
                      <a:pt x="7469" y="6402"/>
                    </a:moveTo>
                    <a:lnTo>
                      <a:pt x="7469" y="5335"/>
                    </a:lnTo>
                    <a:lnTo>
                      <a:pt x="1069" y="5335"/>
                    </a:lnTo>
                    <a:lnTo>
                      <a:pt x="1069" y="6402"/>
                    </a:lnTo>
                    <a:lnTo>
                      <a:pt x="7469" y="6402"/>
                    </a:lnTo>
                    <a:close/>
                  </a:path>
                </a:pathLst>
              </a:custGeom>
              <a:blipFill dpi="0" rotWithShape="1">
                <a:blip r:embed="rId21">
                  <a:extLst>
                    <a:ext uri="{BEBA8EAE-BF5A-486C-A8C5-ECC9F3942E4B}">
                      <a14:imgProps xmlns:a14="http://schemas.microsoft.com/office/drawing/2010/main">
                        <a14:imgLayer r:embed="rId22">
                          <a14:imgEffect>
                            <a14:artisticBlur/>
                          </a14:imgEffect>
                          <a14:imgEffect>
                            <a14:brightnessContrast bright="5000"/>
                          </a14:imgEffect>
                        </a14:imgLayer>
                      </a14:imgProps>
                    </a:ext>
                  </a:extLst>
                </a:blip>
                <a:srcRect/>
                <a:stretch>
                  <a:fillRect l="-584194" t="-504607" r="-985165" b="-146643"/>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grpSp>
      <p:grpSp>
        <p:nvGrpSpPr>
          <p:cNvPr id="110" name="组合 109">
            <a:extLst>
              <a:ext uri="{FF2B5EF4-FFF2-40B4-BE49-F238E27FC236}">
                <a16:creationId xmlns:a16="http://schemas.microsoft.com/office/drawing/2014/main" id="{AFE2E805-C0D7-D9BC-0760-FD2E17D2DA7C}"/>
              </a:ext>
            </a:extLst>
          </p:cNvPr>
          <p:cNvGrpSpPr/>
          <p:nvPr/>
        </p:nvGrpSpPr>
        <p:grpSpPr>
          <a:xfrm>
            <a:off x="6809766" y="2485530"/>
            <a:ext cx="1014077" cy="1014077"/>
            <a:chOff x="6809766" y="2485530"/>
            <a:chExt cx="1014077" cy="1014077"/>
          </a:xfrm>
        </p:grpSpPr>
        <p:sp>
          <p:nvSpPr>
            <p:cNvPr id="12" name="Oval 15">
              <a:extLst>
                <a:ext uri="{FF2B5EF4-FFF2-40B4-BE49-F238E27FC236}">
                  <a16:creationId xmlns:a16="http://schemas.microsoft.com/office/drawing/2014/main" id="{923DAF16-2158-8989-73AA-C62D49F60201}"/>
                </a:ext>
              </a:extLst>
            </p:cNvPr>
            <p:cNvSpPr/>
            <p:nvPr/>
          </p:nvSpPr>
          <p:spPr>
            <a:xfrm>
              <a:off x="6809766" y="2485530"/>
              <a:ext cx="1014077" cy="1014077"/>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marL="0" marR="0" lvl="0" indent="0" algn="ctr" defTabSz="914400" rtl="0" eaLnBrk="1" fontAlgn="auto" latinLnBrk="0" hangingPunct="1">
                <a:lnSpc>
                  <a:spcPct val="120000"/>
                </a:lnSpc>
                <a:spcBef>
                  <a:spcPts val="600"/>
                </a:spcBef>
                <a:spcAft>
                  <a:spcPts val="0"/>
                </a:spcAft>
                <a:buClrTx/>
                <a:buSzTx/>
                <a:buFontTx/>
                <a:buNone/>
                <a:tabLst/>
                <a:defRPr/>
              </a:pPr>
              <a:endParaRPr kumimoji="0" lang="en-US" sz="1200" b="0" i="0" u="none" strike="noStrike" kern="1200" cap="none" spc="-60" normalizeH="0" baseline="0" noProof="0" dirty="0">
                <a:ln>
                  <a:noFill/>
                </a:ln>
                <a:solidFill>
                  <a:srgbClr val="000000"/>
                </a:solidFill>
                <a:effectLst/>
                <a:uLnTx/>
                <a:uFillTx/>
                <a:latin typeface="Montserrat"/>
                <a:ea typeface="+mn-ea"/>
                <a:cs typeface="+mn-cs"/>
              </a:endParaRPr>
            </a:p>
          </p:txBody>
        </p:sp>
        <p:grpSp>
          <p:nvGrpSpPr>
            <p:cNvPr id="100" name="组合 99">
              <a:extLst>
                <a:ext uri="{FF2B5EF4-FFF2-40B4-BE49-F238E27FC236}">
                  <a16:creationId xmlns:a16="http://schemas.microsoft.com/office/drawing/2014/main" id="{8D218F68-9060-8FD6-A791-5355E265202B}"/>
                </a:ext>
              </a:extLst>
            </p:cNvPr>
            <p:cNvGrpSpPr/>
            <p:nvPr/>
          </p:nvGrpSpPr>
          <p:grpSpPr>
            <a:xfrm>
              <a:off x="7016420" y="2755809"/>
              <a:ext cx="656765" cy="473519"/>
              <a:chOff x="5637885" y="-1765732"/>
              <a:chExt cx="983555" cy="709130"/>
            </a:xfrm>
          </p:grpSpPr>
          <p:sp>
            <p:nvSpPr>
              <p:cNvPr id="93" name="couple-users-silhouette_33906">
                <a:extLst>
                  <a:ext uri="{FF2B5EF4-FFF2-40B4-BE49-F238E27FC236}">
                    <a16:creationId xmlns:a16="http://schemas.microsoft.com/office/drawing/2014/main" id="{3CAA3D87-4B7D-7497-0A4A-38FA32842AA3}"/>
                  </a:ext>
                </a:extLst>
              </p:cNvPr>
              <p:cNvSpPr/>
              <p:nvPr/>
            </p:nvSpPr>
            <p:spPr>
              <a:xfrm>
                <a:off x="5637885" y="-1765732"/>
                <a:ext cx="913049" cy="709130"/>
              </a:xfrm>
              <a:custGeom>
                <a:avLst/>
                <a:gdLst>
                  <a:gd name="T0" fmla="*/ 654 w 1183"/>
                  <a:gd name="T1" fmla="*/ 196 h 920"/>
                  <a:gd name="T2" fmla="*/ 849 w 1183"/>
                  <a:gd name="T3" fmla="*/ 0 h 920"/>
                  <a:gd name="T4" fmla="*/ 1045 w 1183"/>
                  <a:gd name="T5" fmla="*/ 196 h 920"/>
                  <a:gd name="T6" fmla="*/ 849 w 1183"/>
                  <a:gd name="T7" fmla="*/ 391 h 920"/>
                  <a:gd name="T8" fmla="*/ 654 w 1183"/>
                  <a:gd name="T9" fmla="*/ 196 h 920"/>
                  <a:gd name="T10" fmla="*/ 932 w 1183"/>
                  <a:gd name="T11" fmla="*/ 405 h 920"/>
                  <a:gd name="T12" fmla="*/ 767 w 1183"/>
                  <a:gd name="T13" fmla="*/ 405 h 920"/>
                  <a:gd name="T14" fmla="*/ 516 w 1183"/>
                  <a:gd name="T15" fmla="*/ 655 h 920"/>
                  <a:gd name="T16" fmla="*/ 516 w 1183"/>
                  <a:gd name="T17" fmla="*/ 858 h 920"/>
                  <a:gd name="T18" fmla="*/ 517 w 1183"/>
                  <a:gd name="T19" fmla="*/ 861 h 920"/>
                  <a:gd name="T20" fmla="*/ 531 w 1183"/>
                  <a:gd name="T21" fmla="*/ 866 h 920"/>
                  <a:gd name="T22" fmla="*/ 871 w 1183"/>
                  <a:gd name="T23" fmla="*/ 920 h 920"/>
                  <a:gd name="T24" fmla="*/ 1168 w 1183"/>
                  <a:gd name="T25" fmla="*/ 865 h 920"/>
                  <a:gd name="T26" fmla="*/ 1181 w 1183"/>
                  <a:gd name="T27" fmla="*/ 858 h 920"/>
                  <a:gd name="T28" fmla="*/ 1183 w 1183"/>
                  <a:gd name="T29" fmla="*/ 858 h 920"/>
                  <a:gd name="T30" fmla="*/ 1183 w 1183"/>
                  <a:gd name="T31" fmla="*/ 655 h 920"/>
                  <a:gd name="T32" fmla="*/ 932 w 1183"/>
                  <a:gd name="T33" fmla="*/ 405 h 920"/>
                  <a:gd name="T34" fmla="*/ 333 w 1183"/>
                  <a:gd name="T35" fmla="*/ 391 h 920"/>
                  <a:gd name="T36" fmla="*/ 529 w 1183"/>
                  <a:gd name="T37" fmla="*/ 196 h 920"/>
                  <a:gd name="T38" fmla="*/ 333 w 1183"/>
                  <a:gd name="T39" fmla="*/ 0 h 920"/>
                  <a:gd name="T40" fmla="*/ 138 w 1183"/>
                  <a:gd name="T41" fmla="*/ 196 h 920"/>
                  <a:gd name="T42" fmla="*/ 333 w 1183"/>
                  <a:gd name="T43" fmla="*/ 391 h 920"/>
                  <a:gd name="T44" fmla="*/ 471 w 1183"/>
                  <a:gd name="T45" fmla="*/ 858 h 920"/>
                  <a:gd name="T46" fmla="*/ 471 w 1183"/>
                  <a:gd name="T47" fmla="*/ 655 h 920"/>
                  <a:gd name="T48" fmla="*/ 556 w 1183"/>
                  <a:gd name="T49" fmla="*/ 448 h 920"/>
                  <a:gd name="T50" fmla="*/ 416 w 1183"/>
                  <a:gd name="T51" fmla="*/ 405 h 920"/>
                  <a:gd name="T52" fmla="*/ 250 w 1183"/>
                  <a:gd name="T53" fmla="*/ 405 h 920"/>
                  <a:gd name="T54" fmla="*/ 0 w 1183"/>
                  <a:gd name="T55" fmla="*/ 655 h 920"/>
                  <a:gd name="T56" fmla="*/ 0 w 1183"/>
                  <a:gd name="T57" fmla="*/ 858 h 920"/>
                  <a:gd name="T58" fmla="*/ 1 w 1183"/>
                  <a:gd name="T59" fmla="*/ 861 h 920"/>
                  <a:gd name="T60" fmla="*/ 15 w 1183"/>
                  <a:gd name="T61" fmla="*/ 866 h 920"/>
                  <a:gd name="T62" fmla="*/ 355 w 1183"/>
                  <a:gd name="T63" fmla="*/ 920 h 920"/>
                  <a:gd name="T64" fmla="*/ 509 w 1183"/>
                  <a:gd name="T65" fmla="*/ 907 h 920"/>
                  <a:gd name="T66" fmla="*/ 477 w 1183"/>
                  <a:gd name="T67" fmla="*/ 897 h 920"/>
                  <a:gd name="T68" fmla="*/ 471 w 1183"/>
                  <a:gd name="T69" fmla="*/ 85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3" h="920">
                    <a:moveTo>
                      <a:pt x="654" y="196"/>
                    </a:moveTo>
                    <a:cubicBezTo>
                      <a:pt x="654" y="88"/>
                      <a:pt x="741" y="0"/>
                      <a:pt x="849" y="0"/>
                    </a:cubicBezTo>
                    <a:cubicBezTo>
                      <a:pt x="957" y="0"/>
                      <a:pt x="1045" y="88"/>
                      <a:pt x="1045" y="196"/>
                    </a:cubicBezTo>
                    <a:cubicBezTo>
                      <a:pt x="1045" y="304"/>
                      <a:pt x="957" y="391"/>
                      <a:pt x="849" y="391"/>
                    </a:cubicBezTo>
                    <a:cubicBezTo>
                      <a:pt x="741" y="391"/>
                      <a:pt x="654" y="304"/>
                      <a:pt x="654" y="196"/>
                    </a:cubicBezTo>
                    <a:close/>
                    <a:moveTo>
                      <a:pt x="932" y="405"/>
                    </a:moveTo>
                    <a:lnTo>
                      <a:pt x="767" y="405"/>
                    </a:lnTo>
                    <a:cubicBezTo>
                      <a:pt x="628" y="405"/>
                      <a:pt x="516" y="517"/>
                      <a:pt x="516" y="655"/>
                    </a:cubicBezTo>
                    <a:lnTo>
                      <a:pt x="516" y="858"/>
                    </a:lnTo>
                    <a:lnTo>
                      <a:pt x="517" y="861"/>
                    </a:lnTo>
                    <a:lnTo>
                      <a:pt x="531" y="866"/>
                    </a:lnTo>
                    <a:cubicBezTo>
                      <a:pt x="662" y="907"/>
                      <a:pt x="777" y="920"/>
                      <a:pt x="871" y="920"/>
                    </a:cubicBezTo>
                    <a:cubicBezTo>
                      <a:pt x="1055" y="920"/>
                      <a:pt x="1162" y="868"/>
                      <a:pt x="1168" y="865"/>
                    </a:cubicBezTo>
                    <a:lnTo>
                      <a:pt x="1181" y="858"/>
                    </a:lnTo>
                    <a:lnTo>
                      <a:pt x="1183" y="858"/>
                    </a:lnTo>
                    <a:lnTo>
                      <a:pt x="1183" y="655"/>
                    </a:lnTo>
                    <a:cubicBezTo>
                      <a:pt x="1183" y="517"/>
                      <a:pt x="1070" y="405"/>
                      <a:pt x="932" y="405"/>
                    </a:cubicBezTo>
                    <a:close/>
                    <a:moveTo>
                      <a:pt x="333" y="391"/>
                    </a:moveTo>
                    <a:cubicBezTo>
                      <a:pt x="441" y="391"/>
                      <a:pt x="529" y="304"/>
                      <a:pt x="529" y="196"/>
                    </a:cubicBezTo>
                    <a:cubicBezTo>
                      <a:pt x="529" y="88"/>
                      <a:pt x="441" y="0"/>
                      <a:pt x="333" y="0"/>
                    </a:cubicBezTo>
                    <a:cubicBezTo>
                      <a:pt x="225" y="0"/>
                      <a:pt x="138" y="88"/>
                      <a:pt x="138" y="196"/>
                    </a:cubicBezTo>
                    <a:cubicBezTo>
                      <a:pt x="138" y="304"/>
                      <a:pt x="225" y="391"/>
                      <a:pt x="333" y="391"/>
                    </a:cubicBezTo>
                    <a:close/>
                    <a:moveTo>
                      <a:pt x="471" y="858"/>
                    </a:moveTo>
                    <a:lnTo>
                      <a:pt x="471" y="655"/>
                    </a:lnTo>
                    <a:cubicBezTo>
                      <a:pt x="471" y="574"/>
                      <a:pt x="504" y="501"/>
                      <a:pt x="556" y="448"/>
                    </a:cubicBezTo>
                    <a:cubicBezTo>
                      <a:pt x="516" y="421"/>
                      <a:pt x="468" y="405"/>
                      <a:pt x="416" y="405"/>
                    </a:cubicBezTo>
                    <a:lnTo>
                      <a:pt x="250" y="405"/>
                    </a:lnTo>
                    <a:cubicBezTo>
                      <a:pt x="112" y="405"/>
                      <a:pt x="0" y="517"/>
                      <a:pt x="0" y="655"/>
                    </a:cubicBezTo>
                    <a:lnTo>
                      <a:pt x="0" y="858"/>
                    </a:lnTo>
                    <a:lnTo>
                      <a:pt x="1" y="861"/>
                    </a:lnTo>
                    <a:lnTo>
                      <a:pt x="15" y="866"/>
                    </a:lnTo>
                    <a:cubicBezTo>
                      <a:pt x="146" y="907"/>
                      <a:pt x="261" y="920"/>
                      <a:pt x="355" y="920"/>
                    </a:cubicBezTo>
                    <a:cubicBezTo>
                      <a:pt x="415" y="920"/>
                      <a:pt x="466" y="915"/>
                      <a:pt x="509" y="907"/>
                    </a:cubicBezTo>
                    <a:lnTo>
                      <a:pt x="477" y="897"/>
                    </a:lnTo>
                    <a:lnTo>
                      <a:pt x="471" y="858"/>
                    </a:lnTo>
                    <a:close/>
                  </a:path>
                </a:pathLst>
              </a:custGeom>
              <a:solidFill>
                <a:srgbClr val="1EA4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97" name="couple-users-silhouette_33906">
                <a:extLst>
                  <a:ext uri="{FF2B5EF4-FFF2-40B4-BE49-F238E27FC236}">
                    <a16:creationId xmlns:a16="http://schemas.microsoft.com/office/drawing/2014/main" id="{0EA47BE6-8484-28FC-1BD0-180F06717D93}"/>
                  </a:ext>
                </a:extLst>
              </p:cNvPr>
              <p:cNvSpPr/>
              <p:nvPr/>
            </p:nvSpPr>
            <p:spPr>
              <a:xfrm>
                <a:off x="5708391" y="-1765732"/>
                <a:ext cx="913049" cy="709130"/>
              </a:xfrm>
              <a:custGeom>
                <a:avLst/>
                <a:gdLst>
                  <a:gd name="T0" fmla="*/ 654 w 1183"/>
                  <a:gd name="T1" fmla="*/ 196 h 920"/>
                  <a:gd name="T2" fmla="*/ 849 w 1183"/>
                  <a:gd name="T3" fmla="*/ 0 h 920"/>
                  <a:gd name="T4" fmla="*/ 1045 w 1183"/>
                  <a:gd name="T5" fmla="*/ 196 h 920"/>
                  <a:gd name="T6" fmla="*/ 849 w 1183"/>
                  <a:gd name="T7" fmla="*/ 391 h 920"/>
                  <a:gd name="T8" fmla="*/ 654 w 1183"/>
                  <a:gd name="T9" fmla="*/ 196 h 920"/>
                  <a:gd name="T10" fmla="*/ 932 w 1183"/>
                  <a:gd name="T11" fmla="*/ 405 h 920"/>
                  <a:gd name="T12" fmla="*/ 767 w 1183"/>
                  <a:gd name="T13" fmla="*/ 405 h 920"/>
                  <a:gd name="T14" fmla="*/ 516 w 1183"/>
                  <a:gd name="T15" fmla="*/ 655 h 920"/>
                  <a:gd name="T16" fmla="*/ 516 w 1183"/>
                  <a:gd name="T17" fmla="*/ 858 h 920"/>
                  <a:gd name="T18" fmla="*/ 517 w 1183"/>
                  <a:gd name="T19" fmla="*/ 861 h 920"/>
                  <a:gd name="T20" fmla="*/ 531 w 1183"/>
                  <a:gd name="T21" fmla="*/ 866 h 920"/>
                  <a:gd name="T22" fmla="*/ 871 w 1183"/>
                  <a:gd name="T23" fmla="*/ 920 h 920"/>
                  <a:gd name="T24" fmla="*/ 1168 w 1183"/>
                  <a:gd name="T25" fmla="*/ 865 h 920"/>
                  <a:gd name="T26" fmla="*/ 1181 w 1183"/>
                  <a:gd name="T27" fmla="*/ 858 h 920"/>
                  <a:gd name="T28" fmla="*/ 1183 w 1183"/>
                  <a:gd name="T29" fmla="*/ 858 h 920"/>
                  <a:gd name="T30" fmla="*/ 1183 w 1183"/>
                  <a:gd name="T31" fmla="*/ 655 h 920"/>
                  <a:gd name="T32" fmla="*/ 932 w 1183"/>
                  <a:gd name="T33" fmla="*/ 405 h 920"/>
                  <a:gd name="T34" fmla="*/ 333 w 1183"/>
                  <a:gd name="T35" fmla="*/ 391 h 920"/>
                  <a:gd name="T36" fmla="*/ 529 w 1183"/>
                  <a:gd name="T37" fmla="*/ 196 h 920"/>
                  <a:gd name="T38" fmla="*/ 333 w 1183"/>
                  <a:gd name="T39" fmla="*/ 0 h 920"/>
                  <a:gd name="T40" fmla="*/ 138 w 1183"/>
                  <a:gd name="T41" fmla="*/ 196 h 920"/>
                  <a:gd name="T42" fmla="*/ 333 w 1183"/>
                  <a:gd name="T43" fmla="*/ 391 h 920"/>
                  <a:gd name="T44" fmla="*/ 471 w 1183"/>
                  <a:gd name="T45" fmla="*/ 858 h 920"/>
                  <a:gd name="T46" fmla="*/ 471 w 1183"/>
                  <a:gd name="T47" fmla="*/ 655 h 920"/>
                  <a:gd name="T48" fmla="*/ 556 w 1183"/>
                  <a:gd name="T49" fmla="*/ 448 h 920"/>
                  <a:gd name="T50" fmla="*/ 416 w 1183"/>
                  <a:gd name="T51" fmla="*/ 405 h 920"/>
                  <a:gd name="T52" fmla="*/ 250 w 1183"/>
                  <a:gd name="T53" fmla="*/ 405 h 920"/>
                  <a:gd name="T54" fmla="*/ 0 w 1183"/>
                  <a:gd name="T55" fmla="*/ 655 h 920"/>
                  <a:gd name="T56" fmla="*/ 0 w 1183"/>
                  <a:gd name="T57" fmla="*/ 858 h 920"/>
                  <a:gd name="T58" fmla="*/ 1 w 1183"/>
                  <a:gd name="T59" fmla="*/ 861 h 920"/>
                  <a:gd name="T60" fmla="*/ 15 w 1183"/>
                  <a:gd name="T61" fmla="*/ 866 h 920"/>
                  <a:gd name="T62" fmla="*/ 355 w 1183"/>
                  <a:gd name="T63" fmla="*/ 920 h 920"/>
                  <a:gd name="T64" fmla="*/ 509 w 1183"/>
                  <a:gd name="T65" fmla="*/ 907 h 920"/>
                  <a:gd name="T66" fmla="*/ 477 w 1183"/>
                  <a:gd name="T67" fmla="*/ 897 h 920"/>
                  <a:gd name="T68" fmla="*/ 471 w 1183"/>
                  <a:gd name="T69" fmla="*/ 85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3" h="920">
                    <a:moveTo>
                      <a:pt x="654" y="196"/>
                    </a:moveTo>
                    <a:cubicBezTo>
                      <a:pt x="654" y="88"/>
                      <a:pt x="741" y="0"/>
                      <a:pt x="849" y="0"/>
                    </a:cubicBezTo>
                    <a:cubicBezTo>
                      <a:pt x="957" y="0"/>
                      <a:pt x="1045" y="88"/>
                      <a:pt x="1045" y="196"/>
                    </a:cubicBezTo>
                    <a:cubicBezTo>
                      <a:pt x="1045" y="304"/>
                      <a:pt x="957" y="391"/>
                      <a:pt x="849" y="391"/>
                    </a:cubicBezTo>
                    <a:cubicBezTo>
                      <a:pt x="741" y="391"/>
                      <a:pt x="654" y="304"/>
                      <a:pt x="654" y="196"/>
                    </a:cubicBezTo>
                    <a:close/>
                    <a:moveTo>
                      <a:pt x="932" y="405"/>
                    </a:moveTo>
                    <a:lnTo>
                      <a:pt x="767" y="405"/>
                    </a:lnTo>
                    <a:cubicBezTo>
                      <a:pt x="628" y="405"/>
                      <a:pt x="516" y="517"/>
                      <a:pt x="516" y="655"/>
                    </a:cubicBezTo>
                    <a:lnTo>
                      <a:pt x="516" y="858"/>
                    </a:lnTo>
                    <a:lnTo>
                      <a:pt x="517" y="861"/>
                    </a:lnTo>
                    <a:lnTo>
                      <a:pt x="531" y="866"/>
                    </a:lnTo>
                    <a:cubicBezTo>
                      <a:pt x="662" y="907"/>
                      <a:pt x="777" y="920"/>
                      <a:pt x="871" y="920"/>
                    </a:cubicBezTo>
                    <a:cubicBezTo>
                      <a:pt x="1055" y="920"/>
                      <a:pt x="1162" y="868"/>
                      <a:pt x="1168" y="865"/>
                    </a:cubicBezTo>
                    <a:lnTo>
                      <a:pt x="1181" y="858"/>
                    </a:lnTo>
                    <a:lnTo>
                      <a:pt x="1183" y="858"/>
                    </a:lnTo>
                    <a:lnTo>
                      <a:pt x="1183" y="655"/>
                    </a:lnTo>
                    <a:cubicBezTo>
                      <a:pt x="1183" y="517"/>
                      <a:pt x="1070" y="405"/>
                      <a:pt x="932" y="405"/>
                    </a:cubicBezTo>
                    <a:close/>
                    <a:moveTo>
                      <a:pt x="333" y="391"/>
                    </a:moveTo>
                    <a:cubicBezTo>
                      <a:pt x="441" y="391"/>
                      <a:pt x="529" y="304"/>
                      <a:pt x="529" y="196"/>
                    </a:cubicBezTo>
                    <a:cubicBezTo>
                      <a:pt x="529" y="88"/>
                      <a:pt x="441" y="0"/>
                      <a:pt x="333" y="0"/>
                    </a:cubicBezTo>
                    <a:cubicBezTo>
                      <a:pt x="225" y="0"/>
                      <a:pt x="138" y="88"/>
                      <a:pt x="138" y="196"/>
                    </a:cubicBezTo>
                    <a:cubicBezTo>
                      <a:pt x="138" y="304"/>
                      <a:pt x="225" y="391"/>
                      <a:pt x="333" y="391"/>
                    </a:cubicBezTo>
                    <a:close/>
                    <a:moveTo>
                      <a:pt x="471" y="858"/>
                    </a:moveTo>
                    <a:lnTo>
                      <a:pt x="471" y="655"/>
                    </a:lnTo>
                    <a:cubicBezTo>
                      <a:pt x="471" y="574"/>
                      <a:pt x="504" y="501"/>
                      <a:pt x="556" y="448"/>
                    </a:cubicBezTo>
                    <a:cubicBezTo>
                      <a:pt x="516" y="421"/>
                      <a:pt x="468" y="405"/>
                      <a:pt x="416" y="405"/>
                    </a:cubicBezTo>
                    <a:lnTo>
                      <a:pt x="250" y="405"/>
                    </a:lnTo>
                    <a:cubicBezTo>
                      <a:pt x="112" y="405"/>
                      <a:pt x="0" y="517"/>
                      <a:pt x="0" y="655"/>
                    </a:cubicBezTo>
                    <a:lnTo>
                      <a:pt x="0" y="858"/>
                    </a:lnTo>
                    <a:lnTo>
                      <a:pt x="1" y="861"/>
                    </a:lnTo>
                    <a:lnTo>
                      <a:pt x="15" y="866"/>
                    </a:lnTo>
                    <a:cubicBezTo>
                      <a:pt x="146" y="907"/>
                      <a:pt x="261" y="920"/>
                      <a:pt x="355" y="920"/>
                    </a:cubicBezTo>
                    <a:cubicBezTo>
                      <a:pt x="415" y="920"/>
                      <a:pt x="466" y="915"/>
                      <a:pt x="509" y="907"/>
                    </a:cubicBezTo>
                    <a:lnTo>
                      <a:pt x="477" y="897"/>
                    </a:lnTo>
                    <a:lnTo>
                      <a:pt x="471" y="858"/>
                    </a:lnTo>
                    <a:close/>
                  </a:path>
                </a:pathLst>
              </a:custGeom>
              <a:blipFill dpi="0" rotWithShape="1">
                <a:blip r:embed="rId23">
                  <a:extLst>
                    <a:ext uri="{BEBA8EAE-BF5A-486C-A8C5-ECC9F3942E4B}">
                      <a14:imgProps xmlns:a14="http://schemas.microsoft.com/office/drawing/2010/main">
                        <a14:imgLayer r:embed="rId24">
                          <a14:imgEffect>
                            <a14:artisticBlur/>
                          </a14:imgEffect>
                          <a14:imgEffect>
                            <a14:brightnessContrast bright="5000"/>
                          </a14:imgEffect>
                        </a14:imgLayer>
                      </a14:imgProps>
                    </a:ext>
                  </a:extLst>
                </a:blip>
                <a:srcRect/>
                <a:stretch>
                  <a:fillRect l="-639941" t="-659192" r="-595365" b="-207908"/>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grpSp>
      <p:grpSp>
        <p:nvGrpSpPr>
          <p:cNvPr id="109" name="组合 108">
            <a:extLst>
              <a:ext uri="{FF2B5EF4-FFF2-40B4-BE49-F238E27FC236}">
                <a16:creationId xmlns:a16="http://schemas.microsoft.com/office/drawing/2014/main" id="{BF188FE9-5A54-C0E9-F679-0A3D53EB1FD9}"/>
              </a:ext>
            </a:extLst>
          </p:cNvPr>
          <p:cNvGrpSpPr/>
          <p:nvPr/>
        </p:nvGrpSpPr>
        <p:grpSpPr>
          <a:xfrm>
            <a:off x="9226075" y="2485530"/>
            <a:ext cx="1014077" cy="1014077"/>
            <a:chOff x="9226075" y="2485530"/>
            <a:chExt cx="1014077" cy="1014077"/>
          </a:xfrm>
        </p:grpSpPr>
        <p:sp>
          <p:nvSpPr>
            <p:cNvPr id="15" name="Oval 18">
              <a:extLst>
                <a:ext uri="{FF2B5EF4-FFF2-40B4-BE49-F238E27FC236}">
                  <a16:creationId xmlns:a16="http://schemas.microsoft.com/office/drawing/2014/main" id="{7E3DE3FE-274F-BB7B-D757-D0104F723C78}"/>
                </a:ext>
              </a:extLst>
            </p:cNvPr>
            <p:cNvSpPr/>
            <p:nvPr/>
          </p:nvSpPr>
          <p:spPr>
            <a:xfrm>
              <a:off x="9226075" y="2485530"/>
              <a:ext cx="1014077" cy="1014077"/>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marL="0" marR="0" lvl="0" indent="0" algn="ctr" defTabSz="914400" rtl="0" eaLnBrk="1" fontAlgn="auto" latinLnBrk="0" hangingPunct="1">
                <a:lnSpc>
                  <a:spcPct val="120000"/>
                </a:lnSpc>
                <a:spcBef>
                  <a:spcPts val="600"/>
                </a:spcBef>
                <a:spcAft>
                  <a:spcPts val="0"/>
                </a:spcAft>
                <a:buClrTx/>
                <a:buSzTx/>
                <a:buFontTx/>
                <a:buNone/>
                <a:tabLst/>
                <a:defRPr/>
              </a:pPr>
              <a:endParaRPr kumimoji="0" lang="en-US" sz="1200" b="0" i="0" u="none" strike="noStrike" kern="1200" cap="none" spc="-60" normalizeH="0" baseline="0" noProof="0" dirty="0">
                <a:ln>
                  <a:noFill/>
                </a:ln>
                <a:solidFill>
                  <a:srgbClr val="000000"/>
                </a:solidFill>
                <a:effectLst/>
                <a:uLnTx/>
                <a:uFillTx/>
                <a:latin typeface="Montserrat"/>
                <a:ea typeface="+mn-ea"/>
                <a:cs typeface="+mn-cs"/>
              </a:endParaRPr>
            </a:p>
          </p:txBody>
        </p:sp>
        <p:grpSp>
          <p:nvGrpSpPr>
            <p:cNvPr id="99" name="组合 98">
              <a:extLst>
                <a:ext uri="{FF2B5EF4-FFF2-40B4-BE49-F238E27FC236}">
                  <a16:creationId xmlns:a16="http://schemas.microsoft.com/office/drawing/2014/main" id="{C8F18A53-A5B6-8D56-C250-2BF7E66ED7EB}"/>
                </a:ext>
              </a:extLst>
            </p:cNvPr>
            <p:cNvGrpSpPr/>
            <p:nvPr/>
          </p:nvGrpSpPr>
          <p:grpSpPr>
            <a:xfrm>
              <a:off x="9411430" y="2714724"/>
              <a:ext cx="656765" cy="555689"/>
              <a:chOff x="7336144" y="-1765732"/>
              <a:chExt cx="983555" cy="832186"/>
            </a:xfrm>
          </p:grpSpPr>
          <p:sp>
            <p:nvSpPr>
              <p:cNvPr id="94" name="statistical-chart_63142">
                <a:extLst>
                  <a:ext uri="{FF2B5EF4-FFF2-40B4-BE49-F238E27FC236}">
                    <a16:creationId xmlns:a16="http://schemas.microsoft.com/office/drawing/2014/main" id="{35F698E0-5B3B-A1C2-A3AA-FCABF36FB7F0}"/>
                  </a:ext>
                </a:extLst>
              </p:cNvPr>
              <p:cNvSpPr/>
              <p:nvPr/>
            </p:nvSpPr>
            <p:spPr>
              <a:xfrm>
                <a:off x="7336144" y="-1765732"/>
                <a:ext cx="913049" cy="832186"/>
              </a:xfrm>
              <a:custGeom>
                <a:avLst/>
                <a:gdLst>
                  <a:gd name="connsiteX0" fmla="*/ 327373 w 608744"/>
                  <a:gd name="connsiteY0" fmla="*/ 484880 h 554832"/>
                  <a:gd name="connsiteX1" fmla="*/ 591574 w 608744"/>
                  <a:gd name="connsiteY1" fmla="*/ 486129 h 554832"/>
                  <a:gd name="connsiteX2" fmla="*/ 604949 w 608744"/>
                  <a:gd name="connsiteY2" fmla="*/ 507831 h 554832"/>
                  <a:gd name="connsiteX3" fmla="*/ 467764 w 608744"/>
                  <a:gd name="connsiteY3" fmla="*/ 551781 h 554832"/>
                  <a:gd name="connsiteX4" fmla="*/ 244390 w 608744"/>
                  <a:gd name="connsiteY4" fmla="*/ 546004 h 554832"/>
                  <a:gd name="connsiteX5" fmla="*/ 13976 w 608744"/>
                  <a:gd name="connsiteY5" fmla="*/ 546707 h 554832"/>
                  <a:gd name="connsiteX6" fmla="*/ 1227 w 608744"/>
                  <a:gd name="connsiteY6" fmla="*/ 532655 h 554832"/>
                  <a:gd name="connsiteX7" fmla="*/ 3182 w 608744"/>
                  <a:gd name="connsiteY7" fmla="*/ 499556 h 554832"/>
                  <a:gd name="connsiteX8" fmla="*/ 10769 w 608744"/>
                  <a:gd name="connsiteY8" fmla="*/ 493154 h 554832"/>
                  <a:gd name="connsiteX9" fmla="*/ 14601 w 608744"/>
                  <a:gd name="connsiteY9" fmla="*/ 491905 h 554832"/>
                  <a:gd name="connsiteX10" fmla="*/ 183149 w 608744"/>
                  <a:gd name="connsiteY10" fmla="*/ 489329 h 554832"/>
                  <a:gd name="connsiteX11" fmla="*/ 327373 w 608744"/>
                  <a:gd name="connsiteY11" fmla="*/ 484880 h 554832"/>
                  <a:gd name="connsiteX12" fmla="*/ 497638 w 608744"/>
                  <a:gd name="connsiteY12" fmla="*/ 282770 h 554832"/>
                  <a:gd name="connsiteX13" fmla="*/ 522704 w 608744"/>
                  <a:gd name="connsiteY13" fmla="*/ 285406 h 554832"/>
                  <a:gd name="connsiteX14" fmla="*/ 525911 w 608744"/>
                  <a:gd name="connsiteY14" fmla="*/ 300713 h 554832"/>
                  <a:gd name="connsiteX15" fmla="*/ 539285 w 608744"/>
                  <a:gd name="connsiteY15" fmla="*/ 355536 h 554832"/>
                  <a:gd name="connsiteX16" fmla="*/ 538034 w 608744"/>
                  <a:gd name="connsiteY16" fmla="*/ 403330 h 554832"/>
                  <a:gd name="connsiteX17" fmla="*/ 533576 w 608744"/>
                  <a:gd name="connsiteY17" fmla="*/ 435818 h 554832"/>
                  <a:gd name="connsiteX18" fmla="*/ 532246 w 608744"/>
                  <a:gd name="connsiteY18" fmla="*/ 437067 h 554832"/>
                  <a:gd name="connsiteX19" fmla="*/ 523956 w 608744"/>
                  <a:gd name="connsiteY19" fmla="*/ 453623 h 554832"/>
                  <a:gd name="connsiteX20" fmla="*/ 412270 w 608744"/>
                  <a:gd name="connsiteY20" fmla="*/ 455576 h 554832"/>
                  <a:gd name="connsiteX21" fmla="*/ 409063 w 608744"/>
                  <a:gd name="connsiteY21" fmla="*/ 453623 h 554832"/>
                  <a:gd name="connsiteX22" fmla="*/ 398270 w 608744"/>
                  <a:gd name="connsiteY22" fmla="*/ 443471 h 554832"/>
                  <a:gd name="connsiteX23" fmla="*/ 393733 w 608744"/>
                  <a:gd name="connsiteY23" fmla="*/ 359362 h 554832"/>
                  <a:gd name="connsiteX24" fmla="*/ 393733 w 608744"/>
                  <a:gd name="connsiteY24" fmla="*/ 297511 h 554832"/>
                  <a:gd name="connsiteX25" fmla="*/ 395689 w 608744"/>
                  <a:gd name="connsiteY25" fmla="*/ 294309 h 554832"/>
                  <a:gd name="connsiteX26" fmla="*/ 405231 w 608744"/>
                  <a:gd name="connsiteY26" fmla="*/ 287280 h 554832"/>
                  <a:gd name="connsiteX27" fmla="*/ 471632 w 608744"/>
                  <a:gd name="connsiteY27" fmla="*/ 285406 h 554832"/>
                  <a:gd name="connsiteX28" fmla="*/ 497638 w 608744"/>
                  <a:gd name="connsiteY28" fmla="*/ 282770 h 554832"/>
                  <a:gd name="connsiteX29" fmla="*/ 140366 w 608744"/>
                  <a:gd name="connsiteY29" fmla="*/ 180268 h 554832"/>
                  <a:gd name="connsiteX30" fmla="*/ 192056 w 608744"/>
                  <a:gd name="connsiteY30" fmla="*/ 190420 h 554832"/>
                  <a:gd name="connsiteX31" fmla="*/ 193932 w 608744"/>
                  <a:gd name="connsiteY31" fmla="*/ 202524 h 554832"/>
                  <a:gd name="connsiteX32" fmla="*/ 209259 w 608744"/>
                  <a:gd name="connsiteY32" fmla="*/ 326146 h 554832"/>
                  <a:gd name="connsiteX33" fmla="*/ 199094 w 608744"/>
                  <a:gd name="connsiteY33" fmla="*/ 436413 h 554832"/>
                  <a:gd name="connsiteX34" fmla="*/ 190101 w 608744"/>
                  <a:gd name="connsiteY34" fmla="*/ 441489 h 554832"/>
                  <a:gd name="connsiteX35" fmla="*/ 186269 w 608744"/>
                  <a:gd name="connsiteY35" fmla="*/ 446565 h 554832"/>
                  <a:gd name="connsiteX36" fmla="*/ 140992 w 608744"/>
                  <a:gd name="connsiteY36" fmla="*/ 451719 h 554832"/>
                  <a:gd name="connsiteX37" fmla="*/ 82968 w 608744"/>
                  <a:gd name="connsiteY37" fmla="*/ 453593 h 554832"/>
                  <a:gd name="connsiteX38" fmla="*/ 71473 w 608744"/>
                  <a:gd name="connsiteY38" fmla="*/ 439615 h 554832"/>
                  <a:gd name="connsiteX39" fmla="*/ 54895 w 608744"/>
                  <a:gd name="connsiteY39" fmla="*/ 335048 h 554832"/>
                  <a:gd name="connsiteX40" fmla="*/ 66312 w 608744"/>
                  <a:gd name="connsiteY40" fmla="*/ 194871 h 554832"/>
                  <a:gd name="connsiteX41" fmla="*/ 83594 w 608744"/>
                  <a:gd name="connsiteY41" fmla="*/ 186593 h 554832"/>
                  <a:gd name="connsiteX42" fmla="*/ 140366 w 608744"/>
                  <a:gd name="connsiteY42" fmla="*/ 180268 h 554832"/>
                  <a:gd name="connsiteX43" fmla="*/ 298651 w 608744"/>
                  <a:gd name="connsiteY43" fmla="*/ 372 h 554832"/>
                  <a:gd name="connsiteX44" fmla="*/ 352876 w 608744"/>
                  <a:gd name="connsiteY44" fmla="*/ 1192 h 554832"/>
                  <a:gd name="connsiteX45" fmla="*/ 358038 w 608744"/>
                  <a:gd name="connsiteY45" fmla="*/ 2441 h 554832"/>
                  <a:gd name="connsiteX46" fmla="*/ 372036 w 608744"/>
                  <a:gd name="connsiteY46" fmla="*/ 15172 h 554832"/>
                  <a:gd name="connsiteX47" fmla="*/ 370785 w 608744"/>
                  <a:gd name="connsiteY47" fmla="*/ 236974 h 554832"/>
                  <a:gd name="connsiteX48" fmla="*/ 367579 w 608744"/>
                  <a:gd name="connsiteY48" fmla="*/ 448546 h 554832"/>
                  <a:gd name="connsiteX49" fmla="*/ 354206 w 608744"/>
                  <a:gd name="connsiteY49" fmla="*/ 458074 h 554832"/>
                  <a:gd name="connsiteX50" fmla="*/ 311428 w 608744"/>
                  <a:gd name="connsiteY50" fmla="*/ 465728 h 554832"/>
                  <a:gd name="connsiteX51" fmla="*/ 252697 w 608744"/>
                  <a:gd name="connsiteY51" fmla="*/ 456200 h 554832"/>
                  <a:gd name="connsiteX52" fmla="*/ 238698 w 608744"/>
                  <a:gd name="connsiteY52" fmla="*/ 448546 h 554832"/>
                  <a:gd name="connsiteX53" fmla="*/ 228454 w 608744"/>
                  <a:gd name="connsiteY53" fmla="*/ 24075 h 554832"/>
                  <a:gd name="connsiteX54" fmla="*/ 246362 w 608744"/>
                  <a:gd name="connsiteY54" fmla="*/ 11969 h 554832"/>
                  <a:gd name="connsiteX55" fmla="*/ 298651 w 608744"/>
                  <a:gd name="connsiteY55" fmla="*/ 372 h 55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8744" h="554832">
                    <a:moveTo>
                      <a:pt x="327373" y="484880"/>
                    </a:moveTo>
                    <a:cubicBezTo>
                      <a:pt x="414814" y="487456"/>
                      <a:pt x="504759" y="504005"/>
                      <a:pt x="591574" y="486129"/>
                    </a:cubicBezTo>
                    <a:cubicBezTo>
                      <a:pt x="604949" y="483006"/>
                      <a:pt x="612614" y="499556"/>
                      <a:pt x="604949" y="507831"/>
                    </a:cubicBezTo>
                    <a:cubicBezTo>
                      <a:pt x="633027" y="568955"/>
                      <a:pt x="497094" y="553654"/>
                      <a:pt x="467764" y="551781"/>
                    </a:cubicBezTo>
                    <a:cubicBezTo>
                      <a:pt x="393071" y="546707"/>
                      <a:pt x="319708" y="541554"/>
                      <a:pt x="244390" y="546004"/>
                    </a:cubicBezTo>
                    <a:cubicBezTo>
                      <a:pt x="167194" y="550532"/>
                      <a:pt x="90546" y="556855"/>
                      <a:pt x="13976" y="546707"/>
                    </a:cubicBezTo>
                    <a:cubicBezTo>
                      <a:pt x="6311" y="545380"/>
                      <a:pt x="1227" y="540930"/>
                      <a:pt x="1227" y="532655"/>
                    </a:cubicBezTo>
                    <a:cubicBezTo>
                      <a:pt x="-650" y="514154"/>
                      <a:pt x="-650" y="517354"/>
                      <a:pt x="3182" y="499556"/>
                    </a:cubicBezTo>
                    <a:cubicBezTo>
                      <a:pt x="4434" y="495106"/>
                      <a:pt x="7641" y="493154"/>
                      <a:pt x="10769" y="493154"/>
                    </a:cubicBezTo>
                    <a:cubicBezTo>
                      <a:pt x="11473" y="492530"/>
                      <a:pt x="13350" y="491905"/>
                      <a:pt x="14601" y="491905"/>
                    </a:cubicBezTo>
                    <a:cubicBezTo>
                      <a:pt x="70132" y="486831"/>
                      <a:pt x="126993" y="491281"/>
                      <a:pt x="183149" y="489329"/>
                    </a:cubicBezTo>
                    <a:cubicBezTo>
                      <a:pt x="231015" y="487456"/>
                      <a:pt x="279507" y="483631"/>
                      <a:pt x="327373" y="484880"/>
                    </a:cubicBezTo>
                    <a:close/>
                    <a:moveTo>
                      <a:pt x="497638" y="282770"/>
                    </a:moveTo>
                    <a:cubicBezTo>
                      <a:pt x="506573" y="282048"/>
                      <a:pt x="515353" y="282204"/>
                      <a:pt x="522704" y="285406"/>
                    </a:cubicBezTo>
                    <a:cubicBezTo>
                      <a:pt x="528414" y="287983"/>
                      <a:pt x="529040" y="295636"/>
                      <a:pt x="525911" y="300713"/>
                    </a:cubicBezTo>
                    <a:cubicBezTo>
                      <a:pt x="542492" y="305789"/>
                      <a:pt x="538660" y="343431"/>
                      <a:pt x="539285" y="355536"/>
                    </a:cubicBezTo>
                    <a:cubicBezTo>
                      <a:pt x="539285" y="371467"/>
                      <a:pt x="538660" y="387399"/>
                      <a:pt x="538034" y="403330"/>
                    </a:cubicBezTo>
                    <a:cubicBezTo>
                      <a:pt x="537330" y="413482"/>
                      <a:pt x="538660" y="426915"/>
                      <a:pt x="533576" y="435818"/>
                    </a:cubicBezTo>
                    <a:cubicBezTo>
                      <a:pt x="532872" y="435818"/>
                      <a:pt x="532872" y="436442"/>
                      <a:pt x="532246" y="437067"/>
                    </a:cubicBezTo>
                    <a:cubicBezTo>
                      <a:pt x="535453" y="443471"/>
                      <a:pt x="532872" y="451749"/>
                      <a:pt x="523956" y="453623"/>
                    </a:cubicBezTo>
                    <a:cubicBezTo>
                      <a:pt x="487587" y="461277"/>
                      <a:pt x="448638" y="466353"/>
                      <a:pt x="412270" y="455576"/>
                    </a:cubicBezTo>
                    <a:cubicBezTo>
                      <a:pt x="411018" y="454951"/>
                      <a:pt x="409689" y="454248"/>
                      <a:pt x="409063" y="453623"/>
                    </a:cubicBezTo>
                    <a:cubicBezTo>
                      <a:pt x="403979" y="452999"/>
                      <a:pt x="398895" y="449172"/>
                      <a:pt x="398270" y="443471"/>
                    </a:cubicBezTo>
                    <a:cubicBezTo>
                      <a:pt x="396314" y="415435"/>
                      <a:pt x="395063" y="387399"/>
                      <a:pt x="393733" y="359362"/>
                    </a:cubicBezTo>
                    <a:cubicBezTo>
                      <a:pt x="392482" y="339604"/>
                      <a:pt x="388024" y="316644"/>
                      <a:pt x="393733" y="297511"/>
                    </a:cubicBezTo>
                    <a:cubicBezTo>
                      <a:pt x="394437" y="296261"/>
                      <a:pt x="395063" y="295636"/>
                      <a:pt x="395689" y="294309"/>
                    </a:cubicBezTo>
                    <a:cubicBezTo>
                      <a:pt x="396940" y="290482"/>
                      <a:pt x="400147" y="287280"/>
                      <a:pt x="405231" y="287280"/>
                    </a:cubicBezTo>
                    <a:cubicBezTo>
                      <a:pt x="427599" y="286031"/>
                      <a:pt x="449264" y="286031"/>
                      <a:pt x="471632" y="285406"/>
                    </a:cubicBezTo>
                    <a:cubicBezTo>
                      <a:pt x="479610" y="285093"/>
                      <a:pt x="488702" y="283493"/>
                      <a:pt x="497638" y="282770"/>
                    </a:cubicBezTo>
                    <a:close/>
                    <a:moveTo>
                      <a:pt x="140366" y="180268"/>
                    </a:moveTo>
                    <a:cubicBezTo>
                      <a:pt x="157570" y="180268"/>
                      <a:pt x="178684" y="178940"/>
                      <a:pt x="192056" y="190420"/>
                    </a:cubicBezTo>
                    <a:cubicBezTo>
                      <a:pt x="195887" y="194246"/>
                      <a:pt x="195887" y="198698"/>
                      <a:pt x="193932" y="202524"/>
                    </a:cubicBezTo>
                    <a:cubicBezTo>
                      <a:pt x="200345" y="243289"/>
                      <a:pt x="205428" y="284756"/>
                      <a:pt x="209259" y="326146"/>
                    </a:cubicBezTo>
                    <a:cubicBezTo>
                      <a:pt x="213091" y="361834"/>
                      <a:pt x="218174" y="403926"/>
                      <a:pt x="199094" y="436413"/>
                    </a:cubicBezTo>
                    <a:cubicBezTo>
                      <a:pt x="197139" y="439615"/>
                      <a:pt x="193932" y="441489"/>
                      <a:pt x="190101" y="441489"/>
                    </a:cubicBezTo>
                    <a:cubicBezTo>
                      <a:pt x="189475" y="443441"/>
                      <a:pt x="188224" y="445316"/>
                      <a:pt x="186269" y="446565"/>
                    </a:cubicBezTo>
                    <a:cubicBezTo>
                      <a:pt x="175477" y="454921"/>
                      <a:pt x="154364" y="451094"/>
                      <a:pt x="140992" y="451719"/>
                    </a:cubicBezTo>
                    <a:cubicBezTo>
                      <a:pt x="121833" y="452344"/>
                      <a:pt x="102049" y="454921"/>
                      <a:pt x="82968" y="453593"/>
                    </a:cubicBezTo>
                    <a:cubicBezTo>
                      <a:pt x="74601" y="453593"/>
                      <a:pt x="70848" y="445940"/>
                      <a:pt x="71473" y="439615"/>
                    </a:cubicBezTo>
                    <a:cubicBezTo>
                      <a:pt x="49734" y="421107"/>
                      <a:pt x="54895" y="357383"/>
                      <a:pt x="54895" y="335048"/>
                    </a:cubicBezTo>
                    <a:cubicBezTo>
                      <a:pt x="55521" y="293034"/>
                      <a:pt x="49734" y="235011"/>
                      <a:pt x="66312" y="194871"/>
                    </a:cubicBezTo>
                    <a:cubicBezTo>
                      <a:pt x="69518" y="187218"/>
                      <a:pt x="77182" y="184719"/>
                      <a:pt x="83594" y="186593"/>
                    </a:cubicBezTo>
                    <a:cubicBezTo>
                      <a:pt x="102049" y="182142"/>
                      <a:pt x="121208" y="179565"/>
                      <a:pt x="140366" y="180268"/>
                    </a:cubicBezTo>
                    <a:close/>
                    <a:moveTo>
                      <a:pt x="298651" y="372"/>
                    </a:moveTo>
                    <a:cubicBezTo>
                      <a:pt x="316824" y="-585"/>
                      <a:pt x="335319" y="528"/>
                      <a:pt x="352876" y="1192"/>
                    </a:cubicBezTo>
                    <a:cubicBezTo>
                      <a:pt x="354831" y="1192"/>
                      <a:pt x="356708" y="1816"/>
                      <a:pt x="358038" y="2441"/>
                    </a:cubicBezTo>
                    <a:cubicBezTo>
                      <a:pt x="364372" y="1816"/>
                      <a:pt x="371411" y="6268"/>
                      <a:pt x="372036" y="15172"/>
                    </a:cubicBezTo>
                    <a:cubicBezTo>
                      <a:pt x="374617" y="89132"/>
                      <a:pt x="370785" y="163639"/>
                      <a:pt x="370785" y="236974"/>
                    </a:cubicBezTo>
                    <a:cubicBezTo>
                      <a:pt x="370159" y="307030"/>
                      <a:pt x="372662" y="378413"/>
                      <a:pt x="367579" y="448546"/>
                    </a:cubicBezTo>
                    <a:cubicBezTo>
                      <a:pt x="366953" y="456825"/>
                      <a:pt x="359915" y="460027"/>
                      <a:pt x="354206" y="458074"/>
                    </a:cubicBezTo>
                    <a:cubicBezTo>
                      <a:pt x="341380" y="464479"/>
                      <a:pt x="322924" y="465103"/>
                      <a:pt x="311428" y="465728"/>
                    </a:cubicBezTo>
                    <a:cubicBezTo>
                      <a:pt x="291017" y="466353"/>
                      <a:pt x="271231" y="464479"/>
                      <a:pt x="252697" y="456200"/>
                    </a:cubicBezTo>
                    <a:cubicBezTo>
                      <a:pt x="247614" y="459402"/>
                      <a:pt x="239324" y="456825"/>
                      <a:pt x="238698" y="448546"/>
                    </a:cubicBezTo>
                    <a:cubicBezTo>
                      <a:pt x="223370" y="311560"/>
                      <a:pt x="210623" y="161140"/>
                      <a:pt x="228454" y="24075"/>
                    </a:cubicBezTo>
                    <a:cubicBezTo>
                      <a:pt x="229705" y="14547"/>
                      <a:pt x="239324" y="10095"/>
                      <a:pt x="246362" y="11969"/>
                    </a:cubicBezTo>
                    <a:cubicBezTo>
                      <a:pt x="262629" y="4355"/>
                      <a:pt x="280479" y="1328"/>
                      <a:pt x="298651" y="372"/>
                    </a:cubicBezTo>
                    <a:close/>
                  </a:path>
                </a:pathLst>
              </a:custGeom>
              <a:solidFill>
                <a:srgbClr val="1EA4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98" name="statistical-chart_63142">
                <a:extLst>
                  <a:ext uri="{FF2B5EF4-FFF2-40B4-BE49-F238E27FC236}">
                    <a16:creationId xmlns:a16="http://schemas.microsoft.com/office/drawing/2014/main" id="{2D6F9D6E-BBE0-60EB-6402-9BC34D291083}"/>
                  </a:ext>
                </a:extLst>
              </p:cNvPr>
              <p:cNvSpPr/>
              <p:nvPr/>
            </p:nvSpPr>
            <p:spPr>
              <a:xfrm>
                <a:off x="7406650" y="-1765732"/>
                <a:ext cx="913049" cy="832186"/>
              </a:xfrm>
              <a:custGeom>
                <a:avLst/>
                <a:gdLst>
                  <a:gd name="connsiteX0" fmla="*/ 327373 w 608744"/>
                  <a:gd name="connsiteY0" fmla="*/ 484880 h 554832"/>
                  <a:gd name="connsiteX1" fmla="*/ 591574 w 608744"/>
                  <a:gd name="connsiteY1" fmla="*/ 486129 h 554832"/>
                  <a:gd name="connsiteX2" fmla="*/ 604949 w 608744"/>
                  <a:gd name="connsiteY2" fmla="*/ 507831 h 554832"/>
                  <a:gd name="connsiteX3" fmla="*/ 467764 w 608744"/>
                  <a:gd name="connsiteY3" fmla="*/ 551781 h 554832"/>
                  <a:gd name="connsiteX4" fmla="*/ 244390 w 608744"/>
                  <a:gd name="connsiteY4" fmla="*/ 546004 h 554832"/>
                  <a:gd name="connsiteX5" fmla="*/ 13976 w 608744"/>
                  <a:gd name="connsiteY5" fmla="*/ 546707 h 554832"/>
                  <a:gd name="connsiteX6" fmla="*/ 1227 w 608744"/>
                  <a:gd name="connsiteY6" fmla="*/ 532655 h 554832"/>
                  <a:gd name="connsiteX7" fmla="*/ 3182 w 608744"/>
                  <a:gd name="connsiteY7" fmla="*/ 499556 h 554832"/>
                  <a:gd name="connsiteX8" fmla="*/ 10769 w 608744"/>
                  <a:gd name="connsiteY8" fmla="*/ 493154 h 554832"/>
                  <a:gd name="connsiteX9" fmla="*/ 14601 w 608744"/>
                  <a:gd name="connsiteY9" fmla="*/ 491905 h 554832"/>
                  <a:gd name="connsiteX10" fmla="*/ 183149 w 608744"/>
                  <a:gd name="connsiteY10" fmla="*/ 489329 h 554832"/>
                  <a:gd name="connsiteX11" fmla="*/ 327373 w 608744"/>
                  <a:gd name="connsiteY11" fmla="*/ 484880 h 554832"/>
                  <a:gd name="connsiteX12" fmla="*/ 497638 w 608744"/>
                  <a:gd name="connsiteY12" fmla="*/ 282770 h 554832"/>
                  <a:gd name="connsiteX13" fmla="*/ 522704 w 608744"/>
                  <a:gd name="connsiteY13" fmla="*/ 285406 h 554832"/>
                  <a:gd name="connsiteX14" fmla="*/ 525911 w 608744"/>
                  <a:gd name="connsiteY14" fmla="*/ 300713 h 554832"/>
                  <a:gd name="connsiteX15" fmla="*/ 539285 w 608744"/>
                  <a:gd name="connsiteY15" fmla="*/ 355536 h 554832"/>
                  <a:gd name="connsiteX16" fmla="*/ 538034 w 608744"/>
                  <a:gd name="connsiteY16" fmla="*/ 403330 h 554832"/>
                  <a:gd name="connsiteX17" fmla="*/ 533576 w 608744"/>
                  <a:gd name="connsiteY17" fmla="*/ 435818 h 554832"/>
                  <a:gd name="connsiteX18" fmla="*/ 532246 w 608744"/>
                  <a:gd name="connsiteY18" fmla="*/ 437067 h 554832"/>
                  <a:gd name="connsiteX19" fmla="*/ 523956 w 608744"/>
                  <a:gd name="connsiteY19" fmla="*/ 453623 h 554832"/>
                  <a:gd name="connsiteX20" fmla="*/ 412270 w 608744"/>
                  <a:gd name="connsiteY20" fmla="*/ 455576 h 554832"/>
                  <a:gd name="connsiteX21" fmla="*/ 409063 w 608744"/>
                  <a:gd name="connsiteY21" fmla="*/ 453623 h 554832"/>
                  <a:gd name="connsiteX22" fmla="*/ 398270 w 608744"/>
                  <a:gd name="connsiteY22" fmla="*/ 443471 h 554832"/>
                  <a:gd name="connsiteX23" fmla="*/ 393733 w 608744"/>
                  <a:gd name="connsiteY23" fmla="*/ 359362 h 554832"/>
                  <a:gd name="connsiteX24" fmla="*/ 393733 w 608744"/>
                  <a:gd name="connsiteY24" fmla="*/ 297511 h 554832"/>
                  <a:gd name="connsiteX25" fmla="*/ 395689 w 608744"/>
                  <a:gd name="connsiteY25" fmla="*/ 294309 h 554832"/>
                  <a:gd name="connsiteX26" fmla="*/ 405231 w 608744"/>
                  <a:gd name="connsiteY26" fmla="*/ 287280 h 554832"/>
                  <a:gd name="connsiteX27" fmla="*/ 471632 w 608744"/>
                  <a:gd name="connsiteY27" fmla="*/ 285406 h 554832"/>
                  <a:gd name="connsiteX28" fmla="*/ 497638 w 608744"/>
                  <a:gd name="connsiteY28" fmla="*/ 282770 h 554832"/>
                  <a:gd name="connsiteX29" fmla="*/ 140366 w 608744"/>
                  <a:gd name="connsiteY29" fmla="*/ 180268 h 554832"/>
                  <a:gd name="connsiteX30" fmla="*/ 192056 w 608744"/>
                  <a:gd name="connsiteY30" fmla="*/ 190420 h 554832"/>
                  <a:gd name="connsiteX31" fmla="*/ 193932 w 608744"/>
                  <a:gd name="connsiteY31" fmla="*/ 202524 h 554832"/>
                  <a:gd name="connsiteX32" fmla="*/ 209259 w 608744"/>
                  <a:gd name="connsiteY32" fmla="*/ 326146 h 554832"/>
                  <a:gd name="connsiteX33" fmla="*/ 199094 w 608744"/>
                  <a:gd name="connsiteY33" fmla="*/ 436413 h 554832"/>
                  <a:gd name="connsiteX34" fmla="*/ 190101 w 608744"/>
                  <a:gd name="connsiteY34" fmla="*/ 441489 h 554832"/>
                  <a:gd name="connsiteX35" fmla="*/ 186269 w 608744"/>
                  <a:gd name="connsiteY35" fmla="*/ 446565 h 554832"/>
                  <a:gd name="connsiteX36" fmla="*/ 140992 w 608744"/>
                  <a:gd name="connsiteY36" fmla="*/ 451719 h 554832"/>
                  <a:gd name="connsiteX37" fmla="*/ 82968 w 608744"/>
                  <a:gd name="connsiteY37" fmla="*/ 453593 h 554832"/>
                  <a:gd name="connsiteX38" fmla="*/ 71473 w 608744"/>
                  <a:gd name="connsiteY38" fmla="*/ 439615 h 554832"/>
                  <a:gd name="connsiteX39" fmla="*/ 54895 w 608744"/>
                  <a:gd name="connsiteY39" fmla="*/ 335048 h 554832"/>
                  <a:gd name="connsiteX40" fmla="*/ 66312 w 608744"/>
                  <a:gd name="connsiteY40" fmla="*/ 194871 h 554832"/>
                  <a:gd name="connsiteX41" fmla="*/ 83594 w 608744"/>
                  <a:gd name="connsiteY41" fmla="*/ 186593 h 554832"/>
                  <a:gd name="connsiteX42" fmla="*/ 140366 w 608744"/>
                  <a:gd name="connsiteY42" fmla="*/ 180268 h 554832"/>
                  <a:gd name="connsiteX43" fmla="*/ 298651 w 608744"/>
                  <a:gd name="connsiteY43" fmla="*/ 372 h 554832"/>
                  <a:gd name="connsiteX44" fmla="*/ 352876 w 608744"/>
                  <a:gd name="connsiteY44" fmla="*/ 1192 h 554832"/>
                  <a:gd name="connsiteX45" fmla="*/ 358038 w 608744"/>
                  <a:gd name="connsiteY45" fmla="*/ 2441 h 554832"/>
                  <a:gd name="connsiteX46" fmla="*/ 372036 w 608744"/>
                  <a:gd name="connsiteY46" fmla="*/ 15172 h 554832"/>
                  <a:gd name="connsiteX47" fmla="*/ 370785 w 608744"/>
                  <a:gd name="connsiteY47" fmla="*/ 236974 h 554832"/>
                  <a:gd name="connsiteX48" fmla="*/ 367579 w 608744"/>
                  <a:gd name="connsiteY48" fmla="*/ 448546 h 554832"/>
                  <a:gd name="connsiteX49" fmla="*/ 354206 w 608744"/>
                  <a:gd name="connsiteY49" fmla="*/ 458074 h 554832"/>
                  <a:gd name="connsiteX50" fmla="*/ 311428 w 608744"/>
                  <a:gd name="connsiteY50" fmla="*/ 465728 h 554832"/>
                  <a:gd name="connsiteX51" fmla="*/ 252697 w 608744"/>
                  <a:gd name="connsiteY51" fmla="*/ 456200 h 554832"/>
                  <a:gd name="connsiteX52" fmla="*/ 238698 w 608744"/>
                  <a:gd name="connsiteY52" fmla="*/ 448546 h 554832"/>
                  <a:gd name="connsiteX53" fmla="*/ 228454 w 608744"/>
                  <a:gd name="connsiteY53" fmla="*/ 24075 h 554832"/>
                  <a:gd name="connsiteX54" fmla="*/ 246362 w 608744"/>
                  <a:gd name="connsiteY54" fmla="*/ 11969 h 554832"/>
                  <a:gd name="connsiteX55" fmla="*/ 298651 w 608744"/>
                  <a:gd name="connsiteY55" fmla="*/ 372 h 55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8744" h="554832">
                    <a:moveTo>
                      <a:pt x="327373" y="484880"/>
                    </a:moveTo>
                    <a:cubicBezTo>
                      <a:pt x="414814" y="487456"/>
                      <a:pt x="504759" y="504005"/>
                      <a:pt x="591574" y="486129"/>
                    </a:cubicBezTo>
                    <a:cubicBezTo>
                      <a:pt x="604949" y="483006"/>
                      <a:pt x="612614" y="499556"/>
                      <a:pt x="604949" y="507831"/>
                    </a:cubicBezTo>
                    <a:cubicBezTo>
                      <a:pt x="633027" y="568955"/>
                      <a:pt x="497094" y="553654"/>
                      <a:pt x="467764" y="551781"/>
                    </a:cubicBezTo>
                    <a:cubicBezTo>
                      <a:pt x="393071" y="546707"/>
                      <a:pt x="319708" y="541554"/>
                      <a:pt x="244390" y="546004"/>
                    </a:cubicBezTo>
                    <a:cubicBezTo>
                      <a:pt x="167194" y="550532"/>
                      <a:pt x="90546" y="556855"/>
                      <a:pt x="13976" y="546707"/>
                    </a:cubicBezTo>
                    <a:cubicBezTo>
                      <a:pt x="6311" y="545380"/>
                      <a:pt x="1227" y="540930"/>
                      <a:pt x="1227" y="532655"/>
                    </a:cubicBezTo>
                    <a:cubicBezTo>
                      <a:pt x="-650" y="514154"/>
                      <a:pt x="-650" y="517354"/>
                      <a:pt x="3182" y="499556"/>
                    </a:cubicBezTo>
                    <a:cubicBezTo>
                      <a:pt x="4434" y="495106"/>
                      <a:pt x="7641" y="493154"/>
                      <a:pt x="10769" y="493154"/>
                    </a:cubicBezTo>
                    <a:cubicBezTo>
                      <a:pt x="11473" y="492530"/>
                      <a:pt x="13350" y="491905"/>
                      <a:pt x="14601" y="491905"/>
                    </a:cubicBezTo>
                    <a:cubicBezTo>
                      <a:pt x="70132" y="486831"/>
                      <a:pt x="126993" y="491281"/>
                      <a:pt x="183149" y="489329"/>
                    </a:cubicBezTo>
                    <a:cubicBezTo>
                      <a:pt x="231015" y="487456"/>
                      <a:pt x="279507" y="483631"/>
                      <a:pt x="327373" y="484880"/>
                    </a:cubicBezTo>
                    <a:close/>
                    <a:moveTo>
                      <a:pt x="497638" y="282770"/>
                    </a:moveTo>
                    <a:cubicBezTo>
                      <a:pt x="506573" y="282048"/>
                      <a:pt x="515353" y="282204"/>
                      <a:pt x="522704" y="285406"/>
                    </a:cubicBezTo>
                    <a:cubicBezTo>
                      <a:pt x="528414" y="287983"/>
                      <a:pt x="529040" y="295636"/>
                      <a:pt x="525911" y="300713"/>
                    </a:cubicBezTo>
                    <a:cubicBezTo>
                      <a:pt x="542492" y="305789"/>
                      <a:pt x="538660" y="343431"/>
                      <a:pt x="539285" y="355536"/>
                    </a:cubicBezTo>
                    <a:cubicBezTo>
                      <a:pt x="539285" y="371467"/>
                      <a:pt x="538660" y="387399"/>
                      <a:pt x="538034" y="403330"/>
                    </a:cubicBezTo>
                    <a:cubicBezTo>
                      <a:pt x="537330" y="413482"/>
                      <a:pt x="538660" y="426915"/>
                      <a:pt x="533576" y="435818"/>
                    </a:cubicBezTo>
                    <a:cubicBezTo>
                      <a:pt x="532872" y="435818"/>
                      <a:pt x="532872" y="436442"/>
                      <a:pt x="532246" y="437067"/>
                    </a:cubicBezTo>
                    <a:cubicBezTo>
                      <a:pt x="535453" y="443471"/>
                      <a:pt x="532872" y="451749"/>
                      <a:pt x="523956" y="453623"/>
                    </a:cubicBezTo>
                    <a:cubicBezTo>
                      <a:pt x="487587" y="461277"/>
                      <a:pt x="448638" y="466353"/>
                      <a:pt x="412270" y="455576"/>
                    </a:cubicBezTo>
                    <a:cubicBezTo>
                      <a:pt x="411018" y="454951"/>
                      <a:pt x="409689" y="454248"/>
                      <a:pt x="409063" y="453623"/>
                    </a:cubicBezTo>
                    <a:cubicBezTo>
                      <a:pt x="403979" y="452999"/>
                      <a:pt x="398895" y="449172"/>
                      <a:pt x="398270" y="443471"/>
                    </a:cubicBezTo>
                    <a:cubicBezTo>
                      <a:pt x="396314" y="415435"/>
                      <a:pt x="395063" y="387399"/>
                      <a:pt x="393733" y="359362"/>
                    </a:cubicBezTo>
                    <a:cubicBezTo>
                      <a:pt x="392482" y="339604"/>
                      <a:pt x="388024" y="316644"/>
                      <a:pt x="393733" y="297511"/>
                    </a:cubicBezTo>
                    <a:cubicBezTo>
                      <a:pt x="394437" y="296261"/>
                      <a:pt x="395063" y="295636"/>
                      <a:pt x="395689" y="294309"/>
                    </a:cubicBezTo>
                    <a:cubicBezTo>
                      <a:pt x="396940" y="290482"/>
                      <a:pt x="400147" y="287280"/>
                      <a:pt x="405231" y="287280"/>
                    </a:cubicBezTo>
                    <a:cubicBezTo>
                      <a:pt x="427599" y="286031"/>
                      <a:pt x="449264" y="286031"/>
                      <a:pt x="471632" y="285406"/>
                    </a:cubicBezTo>
                    <a:cubicBezTo>
                      <a:pt x="479610" y="285093"/>
                      <a:pt x="488702" y="283493"/>
                      <a:pt x="497638" y="282770"/>
                    </a:cubicBezTo>
                    <a:close/>
                    <a:moveTo>
                      <a:pt x="140366" y="180268"/>
                    </a:moveTo>
                    <a:cubicBezTo>
                      <a:pt x="157570" y="180268"/>
                      <a:pt x="178684" y="178940"/>
                      <a:pt x="192056" y="190420"/>
                    </a:cubicBezTo>
                    <a:cubicBezTo>
                      <a:pt x="195887" y="194246"/>
                      <a:pt x="195887" y="198698"/>
                      <a:pt x="193932" y="202524"/>
                    </a:cubicBezTo>
                    <a:cubicBezTo>
                      <a:pt x="200345" y="243289"/>
                      <a:pt x="205428" y="284756"/>
                      <a:pt x="209259" y="326146"/>
                    </a:cubicBezTo>
                    <a:cubicBezTo>
                      <a:pt x="213091" y="361834"/>
                      <a:pt x="218174" y="403926"/>
                      <a:pt x="199094" y="436413"/>
                    </a:cubicBezTo>
                    <a:cubicBezTo>
                      <a:pt x="197139" y="439615"/>
                      <a:pt x="193932" y="441489"/>
                      <a:pt x="190101" y="441489"/>
                    </a:cubicBezTo>
                    <a:cubicBezTo>
                      <a:pt x="189475" y="443441"/>
                      <a:pt x="188224" y="445316"/>
                      <a:pt x="186269" y="446565"/>
                    </a:cubicBezTo>
                    <a:cubicBezTo>
                      <a:pt x="175477" y="454921"/>
                      <a:pt x="154364" y="451094"/>
                      <a:pt x="140992" y="451719"/>
                    </a:cubicBezTo>
                    <a:cubicBezTo>
                      <a:pt x="121833" y="452344"/>
                      <a:pt x="102049" y="454921"/>
                      <a:pt x="82968" y="453593"/>
                    </a:cubicBezTo>
                    <a:cubicBezTo>
                      <a:pt x="74601" y="453593"/>
                      <a:pt x="70848" y="445940"/>
                      <a:pt x="71473" y="439615"/>
                    </a:cubicBezTo>
                    <a:cubicBezTo>
                      <a:pt x="49734" y="421107"/>
                      <a:pt x="54895" y="357383"/>
                      <a:pt x="54895" y="335048"/>
                    </a:cubicBezTo>
                    <a:cubicBezTo>
                      <a:pt x="55521" y="293034"/>
                      <a:pt x="49734" y="235011"/>
                      <a:pt x="66312" y="194871"/>
                    </a:cubicBezTo>
                    <a:cubicBezTo>
                      <a:pt x="69518" y="187218"/>
                      <a:pt x="77182" y="184719"/>
                      <a:pt x="83594" y="186593"/>
                    </a:cubicBezTo>
                    <a:cubicBezTo>
                      <a:pt x="102049" y="182142"/>
                      <a:pt x="121208" y="179565"/>
                      <a:pt x="140366" y="180268"/>
                    </a:cubicBezTo>
                    <a:close/>
                    <a:moveTo>
                      <a:pt x="298651" y="372"/>
                    </a:moveTo>
                    <a:cubicBezTo>
                      <a:pt x="316824" y="-585"/>
                      <a:pt x="335319" y="528"/>
                      <a:pt x="352876" y="1192"/>
                    </a:cubicBezTo>
                    <a:cubicBezTo>
                      <a:pt x="354831" y="1192"/>
                      <a:pt x="356708" y="1816"/>
                      <a:pt x="358038" y="2441"/>
                    </a:cubicBezTo>
                    <a:cubicBezTo>
                      <a:pt x="364372" y="1816"/>
                      <a:pt x="371411" y="6268"/>
                      <a:pt x="372036" y="15172"/>
                    </a:cubicBezTo>
                    <a:cubicBezTo>
                      <a:pt x="374617" y="89132"/>
                      <a:pt x="370785" y="163639"/>
                      <a:pt x="370785" y="236974"/>
                    </a:cubicBezTo>
                    <a:cubicBezTo>
                      <a:pt x="370159" y="307030"/>
                      <a:pt x="372662" y="378413"/>
                      <a:pt x="367579" y="448546"/>
                    </a:cubicBezTo>
                    <a:cubicBezTo>
                      <a:pt x="366953" y="456825"/>
                      <a:pt x="359915" y="460027"/>
                      <a:pt x="354206" y="458074"/>
                    </a:cubicBezTo>
                    <a:cubicBezTo>
                      <a:pt x="341380" y="464479"/>
                      <a:pt x="322924" y="465103"/>
                      <a:pt x="311428" y="465728"/>
                    </a:cubicBezTo>
                    <a:cubicBezTo>
                      <a:pt x="291017" y="466353"/>
                      <a:pt x="271231" y="464479"/>
                      <a:pt x="252697" y="456200"/>
                    </a:cubicBezTo>
                    <a:cubicBezTo>
                      <a:pt x="247614" y="459402"/>
                      <a:pt x="239324" y="456825"/>
                      <a:pt x="238698" y="448546"/>
                    </a:cubicBezTo>
                    <a:cubicBezTo>
                      <a:pt x="223370" y="311560"/>
                      <a:pt x="210623" y="161140"/>
                      <a:pt x="228454" y="24075"/>
                    </a:cubicBezTo>
                    <a:cubicBezTo>
                      <a:pt x="229705" y="14547"/>
                      <a:pt x="239324" y="10095"/>
                      <a:pt x="246362" y="11969"/>
                    </a:cubicBezTo>
                    <a:cubicBezTo>
                      <a:pt x="262629" y="4355"/>
                      <a:pt x="280479" y="1328"/>
                      <a:pt x="298651" y="372"/>
                    </a:cubicBezTo>
                    <a:close/>
                  </a:path>
                </a:pathLst>
              </a:custGeom>
              <a:blipFill dpi="0" rotWithShape="1">
                <a:blip r:embed="rId25">
                  <a:extLst>
                    <a:ext uri="{BEBA8EAE-BF5A-486C-A8C5-ECC9F3942E4B}">
                      <a14:imgProps xmlns:a14="http://schemas.microsoft.com/office/drawing/2010/main">
                        <a14:imgLayer r:embed="rId26">
                          <a14:imgEffect>
                            <a14:artisticBlur/>
                          </a14:imgEffect>
                          <a14:imgEffect>
                            <a14:brightnessContrast bright="5000"/>
                          </a14:imgEffect>
                        </a14:imgLayer>
                      </a14:imgProps>
                    </a:ext>
                  </a:extLst>
                </a:blip>
                <a:srcRect/>
                <a:stretch>
                  <a:fillRect l="-825937" t="-556779" r="-409366" b="-167315"/>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grpSp>
      <p:grpSp>
        <p:nvGrpSpPr>
          <p:cNvPr id="106" name="组合 105">
            <a:extLst>
              <a:ext uri="{FF2B5EF4-FFF2-40B4-BE49-F238E27FC236}">
                <a16:creationId xmlns:a16="http://schemas.microsoft.com/office/drawing/2014/main" id="{9E92D1DF-AF7E-71EA-2BB8-DCC0061B22A2}"/>
              </a:ext>
            </a:extLst>
          </p:cNvPr>
          <p:cNvGrpSpPr/>
          <p:nvPr/>
        </p:nvGrpSpPr>
        <p:grpSpPr>
          <a:xfrm>
            <a:off x="3572196" y="2876466"/>
            <a:ext cx="322174" cy="313325"/>
            <a:chOff x="3572196" y="2876466"/>
            <a:chExt cx="322174" cy="313325"/>
          </a:xfrm>
        </p:grpSpPr>
        <p:sp>
          <p:nvSpPr>
            <p:cNvPr id="64" name="Oval 27">
              <a:extLst>
                <a:ext uri="{FF2B5EF4-FFF2-40B4-BE49-F238E27FC236}">
                  <a16:creationId xmlns:a16="http://schemas.microsoft.com/office/drawing/2014/main" id="{09AEC119-4AE3-7B6D-1EC7-33C21D3AA490}"/>
                </a:ext>
              </a:extLst>
            </p:cNvPr>
            <p:cNvSpPr/>
            <p:nvPr/>
          </p:nvSpPr>
          <p:spPr>
            <a:xfrm>
              <a:off x="3572196" y="2876466"/>
              <a:ext cx="261113" cy="261113"/>
            </a:xfrm>
            <a:prstGeom prst="ellipse">
              <a:avLst/>
            </a:prstGeom>
            <a:gradFill>
              <a:gsLst>
                <a:gs pos="0">
                  <a:srgbClr val="FEAB5D"/>
                </a:gs>
                <a:gs pos="100000">
                  <a:srgbClr val="FEAB5D">
                    <a:lumMod val="75000"/>
                  </a:srgbClr>
                </a:gs>
              </a:gsLst>
              <a:lin ang="2700000" scaled="1"/>
            </a:gradFill>
            <a:ln w="25400" cap="flat" cmpd="sng" algn="ctr">
              <a:noFill/>
              <a:prstDash val="solid"/>
              <a:miter lim="800000"/>
            </a:ln>
            <a:effectLst/>
          </p:spPr>
          <p:txBody>
            <a:bodyPr rot="0" spcFirstLastPara="0" vertOverflow="overflow" horzOverflow="overflow" vert="horz" wrap="square" lIns="91440" tIns="36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600"/>
                </a:spcBef>
                <a:spcAft>
                  <a:spcPts val="0"/>
                </a:spcAft>
                <a:buClrTx/>
                <a:buSzTx/>
                <a:buFontTx/>
                <a:buNone/>
                <a:tabLst/>
                <a:defRPr/>
              </a:pPr>
              <a:endParaRPr kumimoji="0" lang="en-US" sz="1050" b="0" i="0" u="none" strike="noStrike" kern="0" cap="none" spc="0" normalizeH="0" baseline="0" noProof="0" dirty="0">
                <a:ln>
                  <a:noFill/>
                </a:ln>
                <a:solidFill>
                  <a:schemeClr val="bg1"/>
                </a:solidFill>
                <a:effectLst/>
                <a:uLnTx/>
                <a:uFillTx/>
                <a:latin typeface="Montserrat Bold"/>
                <a:ea typeface="微软雅黑 Light"/>
                <a:cs typeface="+mn-cs"/>
              </a:endParaRPr>
            </a:p>
          </p:txBody>
        </p:sp>
        <p:sp>
          <p:nvSpPr>
            <p:cNvPr id="75" name="Oval 27">
              <a:extLst>
                <a:ext uri="{FF2B5EF4-FFF2-40B4-BE49-F238E27FC236}">
                  <a16:creationId xmlns:a16="http://schemas.microsoft.com/office/drawing/2014/main" id="{23457C08-2F82-81A0-F18A-920AC6D85533}"/>
                </a:ext>
              </a:extLst>
            </p:cNvPr>
            <p:cNvSpPr/>
            <p:nvPr/>
          </p:nvSpPr>
          <p:spPr>
            <a:xfrm>
              <a:off x="3602714" y="2920736"/>
              <a:ext cx="261113" cy="261113"/>
            </a:xfrm>
            <a:prstGeom prst="ellipse">
              <a:avLst/>
            </a:prstGeom>
            <a:blipFill dpi="0" rotWithShape="1">
              <a:blip r:embed="rId27">
                <a:extLst>
                  <a:ext uri="{BEBA8EAE-BF5A-486C-A8C5-ECC9F3942E4B}">
                    <a14:imgProps xmlns:a14="http://schemas.microsoft.com/office/drawing/2010/main">
                      <a14:imgLayer r:embed="rId28">
                        <a14:imgEffect>
                          <a14:artisticBlur/>
                        </a14:imgEffect>
                        <a14:imgEffect>
                          <a14:brightnessContrast bright="5000"/>
                        </a14:imgEffect>
                      </a14:imgLayer>
                    </a14:imgProps>
                  </a:ext>
                </a:extLst>
              </a:blip>
              <a:srcRect/>
              <a:stretch>
                <a:fillRect l="-1379751" t="-1118571" r="-3189491" b="-1407878"/>
              </a:stretch>
            </a:blipFill>
            <a:ln w="25400" cap="flat" cmpd="sng" algn="ctr">
              <a:noFill/>
              <a:prstDash val="solid"/>
              <a:miter lim="800000"/>
            </a:ln>
            <a:effectLst/>
          </p:spPr>
          <p:txBody>
            <a:bodyPr rot="0" spcFirstLastPara="0" vertOverflow="overflow" horzOverflow="overflow" vert="horz" wrap="square" lIns="91440" tIns="36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600"/>
                </a:spcBef>
                <a:spcAft>
                  <a:spcPts val="0"/>
                </a:spcAft>
                <a:buClrTx/>
                <a:buSzTx/>
                <a:buFontTx/>
                <a:buNone/>
                <a:tabLst/>
                <a:defRPr/>
              </a:pPr>
              <a:endParaRPr kumimoji="0" lang="en-US" sz="1050" b="0" i="0" u="none" strike="noStrike" kern="0" cap="none" spc="0" normalizeH="0" baseline="0" noProof="0" dirty="0">
                <a:ln>
                  <a:noFill/>
                </a:ln>
                <a:solidFill>
                  <a:schemeClr val="bg1"/>
                </a:solidFill>
                <a:effectLst/>
                <a:uLnTx/>
                <a:uFillTx/>
                <a:latin typeface="Montserrat Bold"/>
                <a:ea typeface="微软雅黑 Light"/>
                <a:cs typeface="+mn-cs"/>
              </a:endParaRPr>
            </a:p>
          </p:txBody>
        </p:sp>
        <p:sp>
          <p:nvSpPr>
            <p:cNvPr id="103" name="文本框 102">
              <a:extLst>
                <a:ext uri="{FF2B5EF4-FFF2-40B4-BE49-F238E27FC236}">
                  <a16:creationId xmlns:a16="http://schemas.microsoft.com/office/drawing/2014/main" id="{9E434A92-CEA6-6C60-0F62-2272F4A8687C}"/>
                </a:ext>
              </a:extLst>
            </p:cNvPr>
            <p:cNvSpPr txBox="1"/>
            <p:nvPr/>
          </p:nvSpPr>
          <p:spPr>
            <a:xfrm>
              <a:off x="3599096" y="2912792"/>
              <a:ext cx="295274" cy="276999"/>
            </a:xfrm>
            <a:prstGeom prst="rect">
              <a:avLst/>
            </a:prstGeom>
            <a:noFill/>
          </p:spPr>
          <p:txBody>
            <a:bodyPr wrap="none" rtlCol="0">
              <a:spAutoFit/>
            </a:bodyPr>
            <a:lstStyle/>
            <a:p>
              <a:r>
                <a:rPr lang="en-US" altLang="zh-CN" sz="1200" b="1" dirty="0">
                  <a:solidFill>
                    <a:schemeClr val="bg1"/>
                  </a:solidFill>
                </a:rPr>
                <a:t>A</a:t>
              </a:r>
              <a:endParaRPr lang="zh-CN" altLang="en-US" sz="1200" b="1" dirty="0">
                <a:solidFill>
                  <a:schemeClr val="bg1"/>
                </a:solidFill>
              </a:endParaRPr>
            </a:p>
          </p:txBody>
        </p:sp>
      </p:grpSp>
      <p:grpSp>
        <p:nvGrpSpPr>
          <p:cNvPr id="107" name="组合 106">
            <a:extLst>
              <a:ext uri="{FF2B5EF4-FFF2-40B4-BE49-F238E27FC236}">
                <a16:creationId xmlns:a16="http://schemas.microsoft.com/office/drawing/2014/main" id="{99DF2FCA-8812-D9D3-15C6-D6D234421BFF}"/>
              </a:ext>
            </a:extLst>
          </p:cNvPr>
          <p:cNvGrpSpPr/>
          <p:nvPr/>
        </p:nvGrpSpPr>
        <p:grpSpPr>
          <a:xfrm>
            <a:off x="6002153" y="2876466"/>
            <a:ext cx="335629" cy="321269"/>
            <a:chOff x="6002153" y="2876466"/>
            <a:chExt cx="335629" cy="321269"/>
          </a:xfrm>
        </p:grpSpPr>
        <p:sp>
          <p:nvSpPr>
            <p:cNvPr id="65" name="Oval 28">
              <a:extLst>
                <a:ext uri="{FF2B5EF4-FFF2-40B4-BE49-F238E27FC236}">
                  <a16:creationId xmlns:a16="http://schemas.microsoft.com/office/drawing/2014/main" id="{90B87657-B258-5DC9-AD39-29DB2A248EF9}"/>
                </a:ext>
              </a:extLst>
            </p:cNvPr>
            <p:cNvSpPr/>
            <p:nvPr/>
          </p:nvSpPr>
          <p:spPr>
            <a:xfrm>
              <a:off x="6002153" y="2876466"/>
              <a:ext cx="261113" cy="261113"/>
            </a:xfrm>
            <a:prstGeom prst="ellipse">
              <a:avLst/>
            </a:prstGeom>
            <a:solidFill>
              <a:srgbClr val="1EA4A7"/>
            </a:solidFill>
            <a:ln w="25400" cap="flat" cmpd="sng" algn="ctr">
              <a:noFill/>
              <a:prstDash val="solid"/>
              <a:miter lim="800000"/>
            </a:ln>
            <a:effectLst/>
          </p:spPr>
          <p:txBody>
            <a:bodyPr rot="0" spcFirstLastPara="0" vertOverflow="overflow" horzOverflow="overflow" vert="horz" wrap="square" lIns="91440" tIns="36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600"/>
                </a:spcBef>
                <a:spcAft>
                  <a:spcPts val="0"/>
                </a:spcAft>
                <a:buClrTx/>
                <a:buSzTx/>
                <a:buFontTx/>
                <a:buNone/>
                <a:tabLst/>
                <a:defRPr/>
              </a:pPr>
              <a:endParaRPr kumimoji="0" lang="en-US" sz="1050" b="0" i="0" u="none" strike="noStrike" kern="0" cap="none" spc="0" normalizeH="0" baseline="0" noProof="0" dirty="0">
                <a:ln>
                  <a:noFill/>
                </a:ln>
                <a:solidFill>
                  <a:schemeClr val="bg1"/>
                </a:solidFill>
                <a:effectLst/>
                <a:uLnTx/>
                <a:uFillTx/>
                <a:latin typeface="Montserrat Bold"/>
                <a:ea typeface="微软雅黑 Light"/>
                <a:cs typeface="+mn-cs"/>
              </a:endParaRPr>
            </a:p>
          </p:txBody>
        </p:sp>
        <p:sp>
          <p:nvSpPr>
            <p:cNvPr id="76" name="Oval 28">
              <a:extLst>
                <a:ext uri="{FF2B5EF4-FFF2-40B4-BE49-F238E27FC236}">
                  <a16:creationId xmlns:a16="http://schemas.microsoft.com/office/drawing/2014/main" id="{3D079E5B-371F-A8DE-E999-F3A4A15652EB}"/>
                </a:ext>
              </a:extLst>
            </p:cNvPr>
            <p:cNvSpPr/>
            <p:nvPr/>
          </p:nvSpPr>
          <p:spPr>
            <a:xfrm>
              <a:off x="6032671" y="2920736"/>
              <a:ext cx="261113" cy="261113"/>
            </a:xfrm>
            <a:prstGeom prst="ellipse">
              <a:avLst/>
            </a:prstGeom>
            <a:blipFill dpi="0" rotWithShape="1">
              <a:blip r:embed="rId29">
                <a:extLst>
                  <a:ext uri="{BEBA8EAE-BF5A-486C-A8C5-ECC9F3942E4B}">
                    <a14:imgProps xmlns:a14="http://schemas.microsoft.com/office/drawing/2010/main">
                      <a14:imgLayer r:embed="rId30">
                        <a14:imgEffect>
                          <a14:artisticBlur/>
                        </a14:imgEffect>
                        <a14:imgEffect>
                          <a14:brightnessContrast bright="5000"/>
                        </a14:imgEffect>
                      </a14:imgLayer>
                    </a14:imgProps>
                  </a:ext>
                </a:extLst>
              </a:blip>
              <a:srcRect/>
              <a:stretch>
                <a:fillRect l="-2310367" t="-1118571" r="-2258875" b="-1407878"/>
              </a:stretch>
            </a:blipFill>
            <a:ln w="25400" cap="flat" cmpd="sng" algn="ctr">
              <a:noFill/>
              <a:prstDash val="solid"/>
              <a:miter lim="800000"/>
            </a:ln>
            <a:effectLst/>
          </p:spPr>
          <p:txBody>
            <a:bodyPr rot="0" spcFirstLastPara="0" vertOverflow="overflow" horzOverflow="overflow" vert="horz" wrap="square" lIns="91440" tIns="36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600"/>
                </a:spcBef>
                <a:spcAft>
                  <a:spcPts val="0"/>
                </a:spcAft>
                <a:buClrTx/>
                <a:buSzTx/>
                <a:buFontTx/>
                <a:buNone/>
                <a:tabLst/>
                <a:defRPr/>
              </a:pPr>
              <a:endParaRPr kumimoji="0" lang="en-US" sz="1050" b="0" i="0" u="none" strike="noStrike" kern="0" cap="none" spc="0" normalizeH="0" baseline="0" noProof="0" dirty="0">
                <a:ln>
                  <a:noFill/>
                </a:ln>
                <a:solidFill>
                  <a:schemeClr val="bg1"/>
                </a:solidFill>
                <a:effectLst/>
                <a:uLnTx/>
                <a:uFillTx/>
                <a:latin typeface="Montserrat Bold"/>
                <a:ea typeface="微软雅黑 Light"/>
                <a:cs typeface="+mn-cs"/>
              </a:endParaRPr>
            </a:p>
          </p:txBody>
        </p:sp>
        <p:sp>
          <p:nvSpPr>
            <p:cNvPr id="104" name="文本框 103">
              <a:extLst>
                <a:ext uri="{FF2B5EF4-FFF2-40B4-BE49-F238E27FC236}">
                  <a16:creationId xmlns:a16="http://schemas.microsoft.com/office/drawing/2014/main" id="{150C16F1-6A33-A338-DB10-DBAE5279B155}"/>
                </a:ext>
              </a:extLst>
            </p:cNvPr>
            <p:cNvSpPr txBox="1"/>
            <p:nvPr/>
          </p:nvSpPr>
          <p:spPr>
            <a:xfrm>
              <a:off x="6042508" y="2920736"/>
              <a:ext cx="295274" cy="276999"/>
            </a:xfrm>
            <a:prstGeom prst="rect">
              <a:avLst/>
            </a:prstGeom>
            <a:noFill/>
          </p:spPr>
          <p:txBody>
            <a:bodyPr wrap="none" rtlCol="0">
              <a:spAutoFit/>
            </a:bodyPr>
            <a:lstStyle/>
            <a:p>
              <a:r>
                <a:rPr lang="en-US" altLang="zh-CN" sz="1200" b="1" dirty="0">
                  <a:solidFill>
                    <a:schemeClr val="bg1"/>
                  </a:solidFill>
                </a:rPr>
                <a:t>B</a:t>
              </a:r>
              <a:endParaRPr lang="zh-CN" altLang="en-US" sz="1200" b="1" dirty="0">
                <a:solidFill>
                  <a:schemeClr val="bg1"/>
                </a:solidFill>
              </a:endParaRPr>
            </a:p>
          </p:txBody>
        </p:sp>
      </p:grpSp>
      <p:grpSp>
        <p:nvGrpSpPr>
          <p:cNvPr id="108" name="组合 107">
            <a:extLst>
              <a:ext uri="{FF2B5EF4-FFF2-40B4-BE49-F238E27FC236}">
                <a16:creationId xmlns:a16="http://schemas.microsoft.com/office/drawing/2014/main" id="{0B52E92E-90A0-8011-F656-A8B7C4123A31}"/>
              </a:ext>
            </a:extLst>
          </p:cNvPr>
          <p:cNvGrpSpPr/>
          <p:nvPr/>
        </p:nvGrpSpPr>
        <p:grpSpPr>
          <a:xfrm>
            <a:off x="8423764" y="2876466"/>
            <a:ext cx="316974" cy="321268"/>
            <a:chOff x="8423764" y="2876466"/>
            <a:chExt cx="316974" cy="321268"/>
          </a:xfrm>
        </p:grpSpPr>
        <p:sp>
          <p:nvSpPr>
            <p:cNvPr id="66" name="Oval 29">
              <a:extLst>
                <a:ext uri="{FF2B5EF4-FFF2-40B4-BE49-F238E27FC236}">
                  <a16:creationId xmlns:a16="http://schemas.microsoft.com/office/drawing/2014/main" id="{786E9F72-A875-36EB-C57A-BB1FF2C002EC}"/>
                </a:ext>
              </a:extLst>
            </p:cNvPr>
            <p:cNvSpPr/>
            <p:nvPr/>
          </p:nvSpPr>
          <p:spPr>
            <a:xfrm>
              <a:off x="8423764" y="2876466"/>
              <a:ext cx="261113" cy="261113"/>
            </a:xfrm>
            <a:prstGeom prst="ellipse">
              <a:avLst/>
            </a:prstGeom>
            <a:solidFill>
              <a:srgbClr val="168C8D"/>
            </a:solidFill>
            <a:ln w="25400" cap="flat" cmpd="sng" algn="ctr">
              <a:noFill/>
              <a:prstDash val="solid"/>
              <a:miter lim="800000"/>
            </a:ln>
            <a:effectLst/>
          </p:spPr>
          <p:txBody>
            <a:bodyPr rot="0" spcFirstLastPara="0" vertOverflow="overflow" horzOverflow="overflow" vert="horz" wrap="square" lIns="91440" tIns="36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600"/>
                </a:spcBef>
                <a:spcAft>
                  <a:spcPts val="0"/>
                </a:spcAft>
                <a:buClrTx/>
                <a:buSzTx/>
                <a:buFontTx/>
                <a:buNone/>
                <a:tabLst/>
                <a:defRPr/>
              </a:pPr>
              <a:endParaRPr kumimoji="0" lang="en-US" sz="1050" b="0" i="0" u="none" strike="noStrike" kern="0" cap="none" spc="0" normalizeH="0" baseline="0" noProof="0" dirty="0">
                <a:ln>
                  <a:noFill/>
                </a:ln>
                <a:solidFill>
                  <a:schemeClr val="bg1"/>
                </a:solidFill>
                <a:effectLst/>
                <a:uLnTx/>
                <a:uFillTx/>
                <a:latin typeface="Montserrat Bold"/>
                <a:ea typeface="微软雅黑 Light"/>
                <a:cs typeface="+mn-cs"/>
              </a:endParaRPr>
            </a:p>
          </p:txBody>
        </p:sp>
        <p:sp>
          <p:nvSpPr>
            <p:cNvPr id="77" name="Oval 29">
              <a:extLst>
                <a:ext uri="{FF2B5EF4-FFF2-40B4-BE49-F238E27FC236}">
                  <a16:creationId xmlns:a16="http://schemas.microsoft.com/office/drawing/2014/main" id="{88E44662-980A-BC22-3732-97D9394E78C1}"/>
                </a:ext>
              </a:extLst>
            </p:cNvPr>
            <p:cNvSpPr/>
            <p:nvPr/>
          </p:nvSpPr>
          <p:spPr>
            <a:xfrm>
              <a:off x="8454282" y="2920736"/>
              <a:ext cx="261113" cy="261113"/>
            </a:xfrm>
            <a:prstGeom prst="ellipse">
              <a:avLst/>
            </a:prstGeom>
            <a:blipFill dpi="0" rotWithShape="1">
              <a:blip r:embed="rId31">
                <a:extLst>
                  <a:ext uri="{BEBA8EAE-BF5A-486C-A8C5-ECC9F3942E4B}">
                    <a14:imgProps xmlns:a14="http://schemas.microsoft.com/office/drawing/2010/main">
                      <a14:imgLayer r:embed="rId32">
                        <a14:imgEffect>
                          <a14:artisticBlur/>
                        </a14:imgEffect>
                        <a14:imgEffect>
                          <a14:brightnessContrast bright="5000"/>
                        </a14:imgEffect>
                      </a14:imgLayer>
                    </a14:imgProps>
                  </a:ext>
                </a:extLst>
              </a:blip>
              <a:srcRect/>
              <a:stretch>
                <a:fillRect l="-3237787" t="-1118571" r="-1331456" b="-1407878"/>
              </a:stretch>
            </a:blipFill>
            <a:ln w="25400" cap="flat" cmpd="sng" algn="ctr">
              <a:noFill/>
              <a:prstDash val="solid"/>
              <a:miter lim="800000"/>
            </a:ln>
            <a:effectLst/>
          </p:spPr>
          <p:txBody>
            <a:bodyPr rot="0" spcFirstLastPara="0" vertOverflow="overflow" horzOverflow="overflow" vert="horz" wrap="square" lIns="91440" tIns="36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600"/>
                </a:spcBef>
                <a:spcAft>
                  <a:spcPts val="0"/>
                </a:spcAft>
                <a:buClrTx/>
                <a:buSzTx/>
                <a:buFontTx/>
                <a:buNone/>
                <a:tabLst/>
                <a:defRPr/>
              </a:pPr>
              <a:endParaRPr kumimoji="0" lang="en-US" sz="1050" b="0" i="0" u="none" strike="noStrike" kern="0" cap="none" spc="0" normalizeH="0" baseline="0" noProof="0" dirty="0">
                <a:ln>
                  <a:noFill/>
                </a:ln>
                <a:solidFill>
                  <a:schemeClr val="bg1"/>
                </a:solidFill>
                <a:effectLst/>
                <a:uLnTx/>
                <a:uFillTx/>
                <a:latin typeface="Montserrat Bold"/>
                <a:ea typeface="微软雅黑 Light"/>
                <a:cs typeface="+mn-cs"/>
              </a:endParaRPr>
            </a:p>
          </p:txBody>
        </p:sp>
        <p:sp>
          <p:nvSpPr>
            <p:cNvPr id="105" name="文本框 104">
              <a:extLst>
                <a:ext uri="{FF2B5EF4-FFF2-40B4-BE49-F238E27FC236}">
                  <a16:creationId xmlns:a16="http://schemas.microsoft.com/office/drawing/2014/main" id="{3742E621-BCC3-BA4E-D84B-463F6B0DEDA2}"/>
                </a:ext>
              </a:extLst>
            </p:cNvPr>
            <p:cNvSpPr txBox="1"/>
            <p:nvPr/>
          </p:nvSpPr>
          <p:spPr>
            <a:xfrm>
              <a:off x="8445464" y="2920735"/>
              <a:ext cx="295274" cy="276999"/>
            </a:xfrm>
            <a:prstGeom prst="rect">
              <a:avLst/>
            </a:prstGeom>
            <a:noFill/>
          </p:spPr>
          <p:txBody>
            <a:bodyPr wrap="none" rtlCol="0">
              <a:spAutoFit/>
            </a:bodyPr>
            <a:lstStyle/>
            <a:p>
              <a:r>
                <a:rPr lang="en-US" altLang="zh-CN" sz="1200" b="1" dirty="0">
                  <a:solidFill>
                    <a:schemeClr val="bg1"/>
                  </a:solidFill>
                </a:rPr>
                <a:t>C</a:t>
              </a:r>
              <a:endParaRPr lang="zh-CN" altLang="en-US" sz="1200" b="1" dirty="0">
                <a:solidFill>
                  <a:schemeClr val="bg1"/>
                </a:solidFill>
              </a:endParaRPr>
            </a:p>
          </p:txBody>
        </p:sp>
      </p:grpSp>
    </p:spTree>
    <p:custDataLst>
      <p:tags r:id="rId1"/>
    </p:custDataLst>
    <p:extLst>
      <p:ext uri="{BB962C8B-B14F-4D97-AF65-F5344CB8AC3E}">
        <p14:creationId xmlns:p14="http://schemas.microsoft.com/office/powerpoint/2010/main" val="368579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1F4196E-3490-B667-C819-F3C08EF74B6C}"/>
              </a:ext>
            </a:extLst>
          </p:cNvPr>
          <p:cNvSpPr>
            <a:spLocks noGrp="1"/>
          </p:cNvSpPr>
          <p:nvPr>
            <p:ph type="title"/>
          </p:nvPr>
        </p:nvSpPr>
        <p:spPr/>
        <p:txBody>
          <a:bodyPr/>
          <a:lstStyle/>
          <a:p>
            <a:r>
              <a:rPr lang="zh-CN" altLang="en-US" dirty="0"/>
              <a:t>项目展示</a:t>
            </a:r>
          </a:p>
        </p:txBody>
      </p:sp>
      <p:sp>
        <p:nvSpPr>
          <p:cNvPr id="5" name="文本占位符 4">
            <a:extLst>
              <a:ext uri="{FF2B5EF4-FFF2-40B4-BE49-F238E27FC236}">
                <a16:creationId xmlns:a16="http://schemas.microsoft.com/office/drawing/2014/main" id="{0F5CEC3F-DEF9-B73F-CA7E-174AC11B5295}"/>
              </a:ext>
            </a:extLst>
          </p:cNvPr>
          <p:cNvSpPr>
            <a:spLocks noGrp="1"/>
          </p:cNvSpPr>
          <p:nvPr>
            <p:ph type="body" idx="1"/>
          </p:nvPr>
        </p:nvSpPr>
        <p:spPr>
          <a:xfrm>
            <a:off x="4969879" y="3076384"/>
            <a:ext cx="4278462" cy="588238"/>
          </a:xfrm>
        </p:spPr>
        <p:txBody>
          <a:bodyPr/>
          <a:lstStyle/>
          <a:p>
            <a:r>
              <a:rPr lang="zh-CN" altLang="en-US" dirty="0"/>
              <a:t>这里输入文字这里输入文字这里输入文字这里输入文字这里输入文字这里输入文字</a:t>
            </a:r>
          </a:p>
        </p:txBody>
      </p:sp>
      <p:sp>
        <p:nvSpPr>
          <p:cNvPr id="6" name="文本占位符 5">
            <a:extLst>
              <a:ext uri="{FF2B5EF4-FFF2-40B4-BE49-F238E27FC236}">
                <a16:creationId xmlns:a16="http://schemas.microsoft.com/office/drawing/2014/main" id="{1E48F089-0F4A-D98B-1E7D-E41898E72209}"/>
              </a:ext>
            </a:extLst>
          </p:cNvPr>
          <p:cNvSpPr>
            <a:spLocks noGrp="1"/>
          </p:cNvSpPr>
          <p:nvPr>
            <p:ph type="body" sz="quarter" idx="10"/>
          </p:nvPr>
        </p:nvSpPr>
        <p:spPr/>
        <p:txBody>
          <a:bodyPr/>
          <a:lstStyle/>
          <a:p>
            <a:r>
              <a:rPr lang="en-US" altLang="zh-CN" dirty="0"/>
              <a:t>03</a:t>
            </a:r>
            <a:endParaRPr lang="zh-CN" altLang="en-US" dirty="0"/>
          </a:p>
        </p:txBody>
      </p:sp>
      <p:sp>
        <p:nvSpPr>
          <p:cNvPr id="7" name="three-presentation-cards_82220">
            <a:extLst>
              <a:ext uri="{FF2B5EF4-FFF2-40B4-BE49-F238E27FC236}">
                <a16:creationId xmlns:a16="http://schemas.microsoft.com/office/drawing/2014/main" id="{108CC8ED-6A11-1813-EAE8-9F48FB48EC8F}"/>
              </a:ext>
            </a:extLst>
          </p:cNvPr>
          <p:cNvSpPr/>
          <p:nvPr/>
        </p:nvSpPr>
        <p:spPr>
          <a:xfrm>
            <a:off x="2459733" y="5117081"/>
            <a:ext cx="520037" cy="609685"/>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hree-presentation-cards_82220">
            <a:extLst>
              <a:ext uri="{FF2B5EF4-FFF2-40B4-BE49-F238E27FC236}">
                <a16:creationId xmlns:a16="http://schemas.microsoft.com/office/drawing/2014/main" id="{16DB4726-F7E9-3AD5-35F6-7B6423DCB041}"/>
              </a:ext>
            </a:extLst>
          </p:cNvPr>
          <p:cNvSpPr/>
          <p:nvPr/>
        </p:nvSpPr>
        <p:spPr>
          <a:xfrm>
            <a:off x="3892159" y="5117081"/>
            <a:ext cx="609401" cy="609685"/>
          </a:xfrm>
          <a:custGeom>
            <a:avLst/>
            <a:gdLst>
              <a:gd name="connsiteX0" fmla="*/ 305922 w 605522"/>
              <a:gd name="connsiteY0" fmla="*/ 467368 h 605804"/>
              <a:gd name="connsiteX1" fmla="*/ 305922 w 605522"/>
              <a:gd name="connsiteY1" fmla="*/ 530604 h 605804"/>
              <a:gd name="connsiteX2" fmla="*/ 298152 w 605522"/>
              <a:gd name="connsiteY2" fmla="*/ 535206 h 605804"/>
              <a:gd name="connsiteX3" fmla="*/ 289329 w 605522"/>
              <a:gd name="connsiteY3" fmla="*/ 552691 h 605804"/>
              <a:gd name="connsiteX4" fmla="*/ 311058 w 605522"/>
              <a:gd name="connsiteY4" fmla="*/ 574383 h 605804"/>
              <a:gd name="connsiteX5" fmla="*/ 332787 w 605522"/>
              <a:gd name="connsiteY5" fmla="*/ 552691 h 605804"/>
              <a:gd name="connsiteX6" fmla="*/ 322515 w 605522"/>
              <a:gd name="connsiteY6" fmla="*/ 534154 h 605804"/>
              <a:gd name="connsiteX7" fmla="*/ 314877 w 605522"/>
              <a:gd name="connsiteY7" fmla="*/ 529553 h 605804"/>
              <a:gd name="connsiteX8" fmla="*/ 314877 w 605522"/>
              <a:gd name="connsiteY8" fmla="*/ 467368 h 605804"/>
              <a:gd name="connsiteX9" fmla="*/ 411685 w 605522"/>
              <a:gd name="connsiteY9" fmla="*/ 185705 h 605804"/>
              <a:gd name="connsiteX10" fmla="*/ 423555 w 605522"/>
              <a:gd name="connsiteY10" fmla="*/ 187316 h 605804"/>
              <a:gd name="connsiteX11" fmla="*/ 429218 w 605522"/>
              <a:gd name="connsiteY11" fmla="*/ 208750 h 605804"/>
              <a:gd name="connsiteX12" fmla="*/ 404854 w 605522"/>
              <a:gd name="connsiteY12" fmla="*/ 250699 h 605804"/>
              <a:gd name="connsiteX13" fmla="*/ 369164 w 605522"/>
              <a:gd name="connsiteY13" fmla="*/ 273317 h 605804"/>
              <a:gd name="connsiteX14" fmla="*/ 325045 w 605522"/>
              <a:gd name="connsiteY14" fmla="*/ 239785 h 605804"/>
              <a:gd name="connsiteX15" fmla="*/ 310427 w 605522"/>
              <a:gd name="connsiteY15" fmla="*/ 226371 h 605804"/>
              <a:gd name="connsiteX16" fmla="*/ 293965 w 605522"/>
              <a:gd name="connsiteY16" fmla="*/ 240311 h 605804"/>
              <a:gd name="connsiteX17" fmla="*/ 243393 w 605522"/>
              <a:gd name="connsiteY17" fmla="*/ 285678 h 605804"/>
              <a:gd name="connsiteX18" fmla="*/ 222321 w 605522"/>
              <a:gd name="connsiteY18" fmla="*/ 277788 h 605804"/>
              <a:gd name="connsiteX19" fmla="*/ 207440 w 605522"/>
              <a:gd name="connsiteY19" fmla="*/ 279235 h 605804"/>
              <a:gd name="connsiteX20" fmla="*/ 186500 w 605522"/>
              <a:gd name="connsiteY20" fmla="*/ 296856 h 605804"/>
              <a:gd name="connsiteX21" fmla="*/ 176491 w 605522"/>
              <a:gd name="connsiteY21" fmla="*/ 300538 h 605804"/>
              <a:gd name="connsiteX22" fmla="*/ 164375 w 605522"/>
              <a:gd name="connsiteY22" fmla="*/ 294883 h 605804"/>
              <a:gd name="connsiteX23" fmla="*/ 166350 w 605522"/>
              <a:gd name="connsiteY23" fmla="*/ 272791 h 605804"/>
              <a:gd name="connsiteX24" fmla="*/ 187290 w 605522"/>
              <a:gd name="connsiteY24" fmla="*/ 255302 h 605804"/>
              <a:gd name="connsiteX25" fmla="*/ 242339 w 605522"/>
              <a:gd name="connsiteY25" fmla="*/ 253461 h 605804"/>
              <a:gd name="connsiteX26" fmla="*/ 266835 w 605522"/>
              <a:gd name="connsiteY26" fmla="*/ 224530 h 605804"/>
              <a:gd name="connsiteX27" fmla="*/ 310953 w 605522"/>
              <a:gd name="connsiteY27" fmla="*/ 194943 h 605804"/>
              <a:gd name="connsiteX28" fmla="*/ 352833 w 605522"/>
              <a:gd name="connsiteY28" fmla="*/ 225056 h 605804"/>
              <a:gd name="connsiteX29" fmla="*/ 369822 w 605522"/>
              <a:gd name="connsiteY29" fmla="*/ 241889 h 605804"/>
              <a:gd name="connsiteX30" fmla="*/ 377724 w 605522"/>
              <a:gd name="connsiteY30" fmla="*/ 234919 h 605804"/>
              <a:gd name="connsiteX31" fmla="*/ 402088 w 605522"/>
              <a:gd name="connsiteY31" fmla="*/ 192970 h 605804"/>
              <a:gd name="connsiteX32" fmla="*/ 411685 w 605522"/>
              <a:gd name="connsiteY32" fmla="*/ 185705 h 605804"/>
              <a:gd name="connsiteX33" fmla="*/ 209693 w 605522"/>
              <a:gd name="connsiteY33" fmla="*/ 142494 h 605804"/>
              <a:gd name="connsiteX34" fmla="*/ 120669 w 605522"/>
              <a:gd name="connsiteY34" fmla="*/ 231375 h 605804"/>
              <a:gd name="connsiteX35" fmla="*/ 120669 w 605522"/>
              <a:gd name="connsiteY35" fmla="*/ 252280 h 605804"/>
              <a:gd name="connsiteX36" fmla="*/ 209693 w 605522"/>
              <a:gd name="connsiteY36" fmla="*/ 341293 h 605804"/>
              <a:gd name="connsiteX37" fmla="*/ 393008 w 605522"/>
              <a:gd name="connsiteY37" fmla="*/ 341293 h 605804"/>
              <a:gd name="connsiteX38" fmla="*/ 482031 w 605522"/>
              <a:gd name="connsiteY38" fmla="*/ 252280 h 605804"/>
              <a:gd name="connsiteX39" fmla="*/ 482031 w 605522"/>
              <a:gd name="connsiteY39" fmla="*/ 231375 h 605804"/>
              <a:gd name="connsiteX40" fmla="*/ 393008 w 605522"/>
              <a:gd name="connsiteY40" fmla="*/ 142494 h 605804"/>
              <a:gd name="connsiteX41" fmla="*/ 209693 w 605522"/>
              <a:gd name="connsiteY41" fmla="*/ 111070 h 605804"/>
              <a:gd name="connsiteX42" fmla="*/ 393008 w 605522"/>
              <a:gd name="connsiteY42" fmla="*/ 111070 h 605804"/>
              <a:gd name="connsiteX43" fmla="*/ 513505 w 605522"/>
              <a:gd name="connsiteY43" fmla="*/ 231375 h 605804"/>
              <a:gd name="connsiteX44" fmla="*/ 513505 w 605522"/>
              <a:gd name="connsiteY44" fmla="*/ 252280 h 605804"/>
              <a:gd name="connsiteX45" fmla="*/ 393008 w 605522"/>
              <a:gd name="connsiteY45" fmla="*/ 372585 h 605804"/>
              <a:gd name="connsiteX46" fmla="*/ 209693 w 605522"/>
              <a:gd name="connsiteY46" fmla="*/ 372585 h 605804"/>
              <a:gd name="connsiteX47" fmla="*/ 89195 w 605522"/>
              <a:gd name="connsiteY47" fmla="*/ 252280 h 605804"/>
              <a:gd name="connsiteX48" fmla="*/ 89195 w 605522"/>
              <a:gd name="connsiteY48" fmla="*/ 231375 h 605804"/>
              <a:gd name="connsiteX49" fmla="*/ 209693 w 605522"/>
              <a:gd name="connsiteY49" fmla="*/ 111070 h 605804"/>
              <a:gd name="connsiteX50" fmla="*/ 78093 w 605522"/>
              <a:gd name="connsiteY50" fmla="*/ 31421 h 605804"/>
              <a:gd name="connsiteX51" fmla="*/ 31343 w 605522"/>
              <a:gd name="connsiteY51" fmla="*/ 52061 h 605804"/>
              <a:gd name="connsiteX52" fmla="*/ 35688 w 605522"/>
              <a:gd name="connsiteY52" fmla="*/ 72965 h 605804"/>
              <a:gd name="connsiteX53" fmla="*/ 64134 w 605522"/>
              <a:gd name="connsiteY53" fmla="*/ 150662 h 605804"/>
              <a:gd name="connsiteX54" fmla="*/ 64134 w 605522"/>
              <a:gd name="connsiteY54" fmla="*/ 331299 h 605804"/>
              <a:gd name="connsiteX55" fmla="*/ 34635 w 605522"/>
              <a:gd name="connsiteY55" fmla="*/ 409128 h 605804"/>
              <a:gd name="connsiteX56" fmla="*/ 31343 w 605522"/>
              <a:gd name="connsiteY56" fmla="*/ 422669 h 605804"/>
              <a:gd name="connsiteX57" fmla="*/ 78093 w 605522"/>
              <a:gd name="connsiteY57" fmla="*/ 436079 h 605804"/>
              <a:gd name="connsiteX58" fmla="*/ 527429 w 605522"/>
              <a:gd name="connsiteY58" fmla="*/ 436079 h 605804"/>
              <a:gd name="connsiteX59" fmla="*/ 574179 w 605522"/>
              <a:gd name="connsiteY59" fmla="*/ 422275 h 605804"/>
              <a:gd name="connsiteX60" fmla="*/ 570887 w 605522"/>
              <a:gd name="connsiteY60" fmla="*/ 409128 h 605804"/>
              <a:gd name="connsiteX61" fmla="*/ 541256 w 605522"/>
              <a:gd name="connsiteY61" fmla="*/ 331299 h 605804"/>
              <a:gd name="connsiteX62" fmla="*/ 541256 w 605522"/>
              <a:gd name="connsiteY62" fmla="*/ 150662 h 605804"/>
              <a:gd name="connsiteX63" fmla="*/ 569834 w 605522"/>
              <a:gd name="connsiteY63" fmla="*/ 72965 h 605804"/>
              <a:gd name="connsiteX64" fmla="*/ 574048 w 605522"/>
              <a:gd name="connsiteY64" fmla="*/ 52061 h 605804"/>
              <a:gd name="connsiteX65" fmla="*/ 527429 w 605522"/>
              <a:gd name="connsiteY65" fmla="*/ 31421 h 605804"/>
              <a:gd name="connsiteX66" fmla="*/ 78093 w 605522"/>
              <a:gd name="connsiteY66" fmla="*/ 0 h 605804"/>
              <a:gd name="connsiteX67" fmla="*/ 527429 w 605522"/>
              <a:gd name="connsiteY67" fmla="*/ 0 h 605804"/>
              <a:gd name="connsiteX68" fmla="*/ 605522 w 605522"/>
              <a:gd name="connsiteY68" fmla="*/ 52061 h 605804"/>
              <a:gd name="connsiteX69" fmla="*/ 579447 w 605522"/>
              <a:gd name="connsiteY69" fmla="*/ 103334 h 605804"/>
              <a:gd name="connsiteX70" fmla="*/ 572731 w 605522"/>
              <a:gd name="connsiteY70" fmla="*/ 150662 h 605804"/>
              <a:gd name="connsiteX71" fmla="*/ 572731 w 605522"/>
              <a:gd name="connsiteY71" fmla="*/ 331299 h 605804"/>
              <a:gd name="connsiteX72" fmla="*/ 579447 w 605522"/>
              <a:gd name="connsiteY72" fmla="*/ 378628 h 605804"/>
              <a:gd name="connsiteX73" fmla="*/ 605522 w 605522"/>
              <a:gd name="connsiteY73" fmla="*/ 422669 h 605804"/>
              <a:gd name="connsiteX74" fmla="*/ 527429 w 605522"/>
              <a:gd name="connsiteY74" fmla="*/ 467500 h 605804"/>
              <a:gd name="connsiteX75" fmla="*/ 346351 w 605522"/>
              <a:gd name="connsiteY75" fmla="*/ 467500 h 605804"/>
              <a:gd name="connsiteX76" fmla="*/ 346351 w 605522"/>
              <a:gd name="connsiteY76" fmla="*/ 512725 h 605804"/>
              <a:gd name="connsiteX77" fmla="*/ 364130 w 605522"/>
              <a:gd name="connsiteY77" fmla="*/ 552691 h 605804"/>
              <a:gd name="connsiteX78" fmla="*/ 311058 w 605522"/>
              <a:gd name="connsiteY78" fmla="*/ 605804 h 605804"/>
              <a:gd name="connsiteX79" fmla="*/ 257854 w 605522"/>
              <a:gd name="connsiteY79" fmla="*/ 552691 h 605804"/>
              <a:gd name="connsiteX80" fmla="*/ 274447 w 605522"/>
              <a:gd name="connsiteY80" fmla="*/ 514171 h 605804"/>
              <a:gd name="connsiteX81" fmla="*/ 274447 w 605522"/>
              <a:gd name="connsiteY81" fmla="*/ 467368 h 605804"/>
              <a:gd name="connsiteX82" fmla="*/ 78093 w 605522"/>
              <a:gd name="connsiteY82" fmla="*/ 467368 h 605804"/>
              <a:gd name="connsiteX83" fmla="*/ 0 w 605522"/>
              <a:gd name="connsiteY83" fmla="*/ 422669 h 605804"/>
              <a:gd name="connsiteX84" fmla="*/ 26075 w 605522"/>
              <a:gd name="connsiteY84" fmla="*/ 378628 h 605804"/>
              <a:gd name="connsiteX85" fmla="*/ 32791 w 605522"/>
              <a:gd name="connsiteY85" fmla="*/ 331299 h 605804"/>
              <a:gd name="connsiteX86" fmla="*/ 32791 w 605522"/>
              <a:gd name="connsiteY86" fmla="*/ 150662 h 605804"/>
              <a:gd name="connsiteX87" fmla="*/ 26075 w 605522"/>
              <a:gd name="connsiteY87" fmla="*/ 103334 h 605804"/>
              <a:gd name="connsiteX88" fmla="*/ 0 w 605522"/>
              <a:gd name="connsiteY88" fmla="*/ 52061 h 605804"/>
              <a:gd name="connsiteX89" fmla="*/ 78093 w 605522"/>
              <a:gd name="connsiteY89" fmla="*/ 0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5522" h="605804">
                <a:moveTo>
                  <a:pt x="305922" y="467368"/>
                </a:moveTo>
                <a:lnTo>
                  <a:pt x="305922" y="530604"/>
                </a:lnTo>
                <a:lnTo>
                  <a:pt x="298152" y="535206"/>
                </a:lnTo>
                <a:cubicBezTo>
                  <a:pt x="292884" y="538755"/>
                  <a:pt x="289329" y="545460"/>
                  <a:pt x="289329" y="552691"/>
                </a:cubicBezTo>
                <a:cubicBezTo>
                  <a:pt x="289329" y="564655"/>
                  <a:pt x="299074" y="574383"/>
                  <a:pt x="311058" y="574383"/>
                </a:cubicBezTo>
                <a:cubicBezTo>
                  <a:pt x="323042" y="574383"/>
                  <a:pt x="332787" y="564655"/>
                  <a:pt x="332787" y="552691"/>
                </a:cubicBezTo>
                <a:cubicBezTo>
                  <a:pt x="332787" y="544934"/>
                  <a:pt x="328968" y="537967"/>
                  <a:pt x="322515" y="534154"/>
                </a:cubicBezTo>
                <a:lnTo>
                  <a:pt x="314877" y="529553"/>
                </a:lnTo>
                <a:lnTo>
                  <a:pt x="314877" y="467368"/>
                </a:lnTo>
                <a:close/>
                <a:moveTo>
                  <a:pt x="411685" y="185705"/>
                </a:moveTo>
                <a:cubicBezTo>
                  <a:pt x="415587" y="184686"/>
                  <a:pt x="419867" y="185146"/>
                  <a:pt x="423555" y="187316"/>
                </a:cubicBezTo>
                <a:cubicBezTo>
                  <a:pt x="431061" y="191655"/>
                  <a:pt x="433695" y="201255"/>
                  <a:pt x="429218" y="208750"/>
                </a:cubicBezTo>
                <a:lnTo>
                  <a:pt x="404854" y="250699"/>
                </a:lnTo>
                <a:cubicBezTo>
                  <a:pt x="396162" y="265559"/>
                  <a:pt x="383650" y="273580"/>
                  <a:pt x="369164" y="273317"/>
                </a:cubicBezTo>
                <a:cubicBezTo>
                  <a:pt x="352306" y="272923"/>
                  <a:pt x="336239" y="260693"/>
                  <a:pt x="325045" y="239785"/>
                </a:cubicBezTo>
                <a:cubicBezTo>
                  <a:pt x="320699" y="231500"/>
                  <a:pt x="315168" y="226503"/>
                  <a:pt x="310427" y="226371"/>
                </a:cubicBezTo>
                <a:cubicBezTo>
                  <a:pt x="304895" y="226240"/>
                  <a:pt x="299101" y="231500"/>
                  <a:pt x="293965" y="240311"/>
                </a:cubicBezTo>
                <a:cubicBezTo>
                  <a:pt x="286458" y="253198"/>
                  <a:pt x="266440" y="283311"/>
                  <a:pt x="243393" y="285678"/>
                </a:cubicBezTo>
                <a:cubicBezTo>
                  <a:pt x="235228" y="286599"/>
                  <a:pt x="227721" y="283706"/>
                  <a:pt x="222321" y="277788"/>
                </a:cubicBezTo>
                <a:cubicBezTo>
                  <a:pt x="219687" y="274764"/>
                  <a:pt x="212839" y="274895"/>
                  <a:pt x="207440" y="279235"/>
                </a:cubicBezTo>
                <a:lnTo>
                  <a:pt x="186500" y="296856"/>
                </a:lnTo>
                <a:cubicBezTo>
                  <a:pt x="183602" y="299355"/>
                  <a:pt x="180046" y="300538"/>
                  <a:pt x="176491" y="300538"/>
                </a:cubicBezTo>
                <a:cubicBezTo>
                  <a:pt x="172013" y="300538"/>
                  <a:pt x="167535" y="298566"/>
                  <a:pt x="164375" y="294883"/>
                </a:cubicBezTo>
                <a:cubicBezTo>
                  <a:pt x="158843" y="288177"/>
                  <a:pt x="159765" y="278314"/>
                  <a:pt x="166350" y="272791"/>
                </a:cubicBezTo>
                <a:lnTo>
                  <a:pt x="187290" y="255302"/>
                </a:lnTo>
                <a:cubicBezTo>
                  <a:pt x="203884" y="241363"/>
                  <a:pt x="227589" y="240837"/>
                  <a:pt x="242339" y="253461"/>
                </a:cubicBezTo>
                <a:cubicBezTo>
                  <a:pt x="247212" y="250568"/>
                  <a:pt x="256826" y="241626"/>
                  <a:pt x="266835" y="224530"/>
                </a:cubicBezTo>
                <a:cubicBezTo>
                  <a:pt x="278029" y="205463"/>
                  <a:pt x="293833" y="194417"/>
                  <a:pt x="310953" y="194943"/>
                </a:cubicBezTo>
                <a:cubicBezTo>
                  <a:pt x="327811" y="195337"/>
                  <a:pt x="342692" y="205989"/>
                  <a:pt x="352833" y="225056"/>
                </a:cubicBezTo>
                <a:cubicBezTo>
                  <a:pt x="358891" y="236497"/>
                  <a:pt x="365871" y="241757"/>
                  <a:pt x="369822" y="241889"/>
                </a:cubicBezTo>
                <a:cubicBezTo>
                  <a:pt x="372851" y="242020"/>
                  <a:pt x="376407" y="237023"/>
                  <a:pt x="377724" y="234919"/>
                </a:cubicBezTo>
                <a:lnTo>
                  <a:pt x="402088" y="192970"/>
                </a:lnTo>
                <a:cubicBezTo>
                  <a:pt x="404261" y="189222"/>
                  <a:pt x="407784" y="186724"/>
                  <a:pt x="411685" y="185705"/>
                </a:cubicBezTo>
                <a:close/>
                <a:moveTo>
                  <a:pt x="209693" y="142494"/>
                </a:moveTo>
                <a:cubicBezTo>
                  <a:pt x="160572" y="142494"/>
                  <a:pt x="120669" y="182332"/>
                  <a:pt x="120669" y="231375"/>
                </a:cubicBezTo>
                <a:lnTo>
                  <a:pt x="120669" y="252280"/>
                </a:lnTo>
                <a:cubicBezTo>
                  <a:pt x="120669" y="301323"/>
                  <a:pt x="160572" y="341293"/>
                  <a:pt x="209693" y="341293"/>
                </a:cubicBezTo>
                <a:lnTo>
                  <a:pt x="393008" y="341293"/>
                </a:lnTo>
                <a:cubicBezTo>
                  <a:pt x="442128" y="341293"/>
                  <a:pt x="482031" y="301323"/>
                  <a:pt x="482031" y="252280"/>
                </a:cubicBezTo>
                <a:lnTo>
                  <a:pt x="482031" y="231375"/>
                </a:lnTo>
                <a:cubicBezTo>
                  <a:pt x="482031" y="182332"/>
                  <a:pt x="442128" y="142494"/>
                  <a:pt x="393008" y="142494"/>
                </a:cubicBezTo>
                <a:close/>
                <a:moveTo>
                  <a:pt x="209693" y="111070"/>
                </a:moveTo>
                <a:lnTo>
                  <a:pt x="393008" y="111070"/>
                </a:lnTo>
                <a:cubicBezTo>
                  <a:pt x="459512" y="111070"/>
                  <a:pt x="513505" y="165109"/>
                  <a:pt x="513505" y="231375"/>
                </a:cubicBezTo>
                <a:lnTo>
                  <a:pt x="513505" y="252280"/>
                </a:lnTo>
                <a:cubicBezTo>
                  <a:pt x="513505" y="318678"/>
                  <a:pt x="459512" y="372585"/>
                  <a:pt x="393008" y="372585"/>
                </a:cubicBezTo>
                <a:lnTo>
                  <a:pt x="209693" y="372585"/>
                </a:lnTo>
                <a:cubicBezTo>
                  <a:pt x="143188" y="372585"/>
                  <a:pt x="89195" y="318678"/>
                  <a:pt x="89195" y="252280"/>
                </a:cubicBezTo>
                <a:lnTo>
                  <a:pt x="89195" y="231375"/>
                </a:lnTo>
                <a:cubicBezTo>
                  <a:pt x="89195" y="165109"/>
                  <a:pt x="143188" y="111070"/>
                  <a:pt x="209693" y="111070"/>
                </a:cubicBezTo>
                <a:close/>
                <a:moveTo>
                  <a:pt x="78093" y="31421"/>
                </a:moveTo>
                <a:cubicBezTo>
                  <a:pt x="50043" y="31421"/>
                  <a:pt x="31343" y="43779"/>
                  <a:pt x="31343" y="52061"/>
                </a:cubicBezTo>
                <a:cubicBezTo>
                  <a:pt x="31343" y="62973"/>
                  <a:pt x="33976" y="70204"/>
                  <a:pt x="35688" y="72965"/>
                </a:cubicBezTo>
                <a:cubicBezTo>
                  <a:pt x="61368" y="77303"/>
                  <a:pt x="64134" y="128181"/>
                  <a:pt x="64134" y="150662"/>
                </a:cubicBezTo>
                <a:lnTo>
                  <a:pt x="64134" y="331299"/>
                </a:lnTo>
                <a:cubicBezTo>
                  <a:pt x="64134" y="354043"/>
                  <a:pt x="61237" y="406104"/>
                  <a:pt x="34635" y="409128"/>
                </a:cubicBezTo>
                <a:cubicBezTo>
                  <a:pt x="33318" y="410969"/>
                  <a:pt x="31343" y="415701"/>
                  <a:pt x="31343" y="422669"/>
                </a:cubicBezTo>
                <a:cubicBezTo>
                  <a:pt x="32791" y="426087"/>
                  <a:pt x="49253" y="436079"/>
                  <a:pt x="78093" y="436079"/>
                </a:cubicBezTo>
                <a:lnTo>
                  <a:pt x="527429" y="436079"/>
                </a:lnTo>
                <a:cubicBezTo>
                  <a:pt x="556138" y="436079"/>
                  <a:pt x="572731" y="426087"/>
                  <a:pt x="574179" y="422275"/>
                </a:cubicBezTo>
                <a:cubicBezTo>
                  <a:pt x="574048" y="415570"/>
                  <a:pt x="572072" y="410969"/>
                  <a:pt x="570887" y="409128"/>
                </a:cubicBezTo>
                <a:cubicBezTo>
                  <a:pt x="544285" y="406104"/>
                  <a:pt x="541256" y="354043"/>
                  <a:pt x="541256" y="331299"/>
                </a:cubicBezTo>
                <a:lnTo>
                  <a:pt x="541256" y="150662"/>
                </a:lnTo>
                <a:cubicBezTo>
                  <a:pt x="541256" y="128181"/>
                  <a:pt x="544154" y="77303"/>
                  <a:pt x="569834" y="72965"/>
                </a:cubicBezTo>
                <a:cubicBezTo>
                  <a:pt x="571414" y="70204"/>
                  <a:pt x="574048" y="62973"/>
                  <a:pt x="574048" y="52061"/>
                </a:cubicBezTo>
                <a:cubicBezTo>
                  <a:pt x="574048" y="43779"/>
                  <a:pt x="555479" y="31421"/>
                  <a:pt x="527429" y="31421"/>
                </a:cubicBezTo>
                <a:close/>
                <a:moveTo>
                  <a:pt x="78093" y="0"/>
                </a:moveTo>
                <a:lnTo>
                  <a:pt x="527429" y="0"/>
                </a:lnTo>
                <a:cubicBezTo>
                  <a:pt x="571150" y="0"/>
                  <a:pt x="605522" y="22875"/>
                  <a:pt x="605522" y="52061"/>
                </a:cubicBezTo>
                <a:cubicBezTo>
                  <a:pt x="605522" y="79275"/>
                  <a:pt x="594987" y="99258"/>
                  <a:pt x="579447" y="103334"/>
                </a:cubicBezTo>
                <a:cubicBezTo>
                  <a:pt x="576682" y="109513"/>
                  <a:pt x="572731" y="126341"/>
                  <a:pt x="572731" y="150662"/>
                </a:cubicBezTo>
                <a:lnTo>
                  <a:pt x="572731" y="331299"/>
                </a:lnTo>
                <a:cubicBezTo>
                  <a:pt x="572731" y="355489"/>
                  <a:pt x="576550" y="372317"/>
                  <a:pt x="579447" y="378628"/>
                </a:cubicBezTo>
                <a:cubicBezTo>
                  <a:pt x="594592" y="382309"/>
                  <a:pt x="605522" y="400057"/>
                  <a:pt x="605522" y="422669"/>
                </a:cubicBezTo>
                <a:cubicBezTo>
                  <a:pt x="605522" y="448568"/>
                  <a:pt x="572599" y="467500"/>
                  <a:pt x="527429" y="467500"/>
                </a:cubicBezTo>
                <a:lnTo>
                  <a:pt x="346351" y="467500"/>
                </a:lnTo>
                <a:lnTo>
                  <a:pt x="346351" y="512725"/>
                </a:lnTo>
                <a:cubicBezTo>
                  <a:pt x="357677" y="522716"/>
                  <a:pt x="364130" y="537046"/>
                  <a:pt x="364130" y="552691"/>
                </a:cubicBezTo>
                <a:cubicBezTo>
                  <a:pt x="364130" y="582008"/>
                  <a:pt x="340294" y="605804"/>
                  <a:pt x="311058" y="605804"/>
                </a:cubicBezTo>
                <a:cubicBezTo>
                  <a:pt x="281690" y="605804"/>
                  <a:pt x="257854" y="582008"/>
                  <a:pt x="257854" y="552691"/>
                </a:cubicBezTo>
                <a:cubicBezTo>
                  <a:pt x="257854" y="537967"/>
                  <a:pt x="263912" y="524031"/>
                  <a:pt x="274447" y="514171"/>
                </a:cubicBezTo>
                <a:lnTo>
                  <a:pt x="274447" y="467368"/>
                </a:lnTo>
                <a:lnTo>
                  <a:pt x="78093" y="467368"/>
                </a:lnTo>
                <a:cubicBezTo>
                  <a:pt x="32791" y="467368"/>
                  <a:pt x="0" y="448568"/>
                  <a:pt x="0" y="422669"/>
                </a:cubicBezTo>
                <a:cubicBezTo>
                  <a:pt x="0" y="400057"/>
                  <a:pt x="10799" y="382309"/>
                  <a:pt x="26075" y="378628"/>
                </a:cubicBezTo>
                <a:cubicBezTo>
                  <a:pt x="28840" y="372317"/>
                  <a:pt x="32791" y="355489"/>
                  <a:pt x="32791" y="331299"/>
                </a:cubicBezTo>
                <a:lnTo>
                  <a:pt x="32791" y="150662"/>
                </a:lnTo>
                <a:cubicBezTo>
                  <a:pt x="32791" y="126341"/>
                  <a:pt x="28840" y="109513"/>
                  <a:pt x="26075" y="103334"/>
                </a:cubicBezTo>
                <a:cubicBezTo>
                  <a:pt x="10403" y="99258"/>
                  <a:pt x="0" y="79275"/>
                  <a:pt x="0" y="52061"/>
                </a:cubicBezTo>
                <a:cubicBezTo>
                  <a:pt x="0" y="22875"/>
                  <a:pt x="34240" y="0"/>
                  <a:pt x="78093"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hree-presentation-cards_82220">
            <a:extLst>
              <a:ext uri="{FF2B5EF4-FFF2-40B4-BE49-F238E27FC236}">
                <a16:creationId xmlns:a16="http://schemas.microsoft.com/office/drawing/2014/main" id="{4464835B-AE9E-9352-7D72-243402B113DC}"/>
              </a:ext>
            </a:extLst>
          </p:cNvPr>
          <p:cNvSpPr/>
          <p:nvPr/>
        </p:nvSpPr>
        <p:spPr>
          <a:xfrm>
            <a:off x="7261320" y="5117081"/>
            <a:ext cx="471764" cy="609685"/>
          </a:xfrm>
          <a:custGeom>
            <a:avLst/>
            <a:gdLst>
              <a:gd name="connsiteX0" fmla="*/ 359009 w 469472"/>
              <a:gd name="connsiteY0" fmla="*/ 455006 h 606722"/>
              <a:gd name="connsiteX1" fmla="*/ 400416 w 469472"/>
              <a:gd name="connsiteY1" fmla="*/ 455006 h 606722"/>
              <a:gd name="connsiteX2" fmla="*/ 414219 w 469472"/>
              <a:gd name="connsiteY2" fmla="*/ 468802 h 606722"/>
              <a:gd name="connsiteX3" fmla="*/ 400416 w 469472"/>
              <a:gd name="connsiteY3" fmla="*/ 482597 h 606722"/>
              <a:gd name="connsiteX4" fmla="*/ 359009 w 469472"/>
              <a:gd name="connsiteY4" fmla="*/ 482597 h 606722"/>
              <a:gd name="connsiteX5" fmla="*/ 345206 w 469472"/>
              <a:gd name="connsiteY5" fmla="*/ 468802 h 606722"/>
              <a:gd name="connsiteX6" fmla="*/ 359009 w 469472"/>
              <a:gd name="connsiteY6" fmla="*/ 455006 h 606722"/>
              <a:gd name="connsiteX7" fmla="*/ 179485 w 469472"/>
              <a:gd name="connsiteY7" fmla="*/ 455006 h 606722"/>
              <a:gd name="connsiteX8" fmla="*/ 303748 w 469472"/>
              <a:gd name="connsiteY8" fmla="*/ 455006 h 606722"/>
              <a:gd name="connsiteX9" fmla="*/ 317545 w 469472"/>
              <a:gd name="connsiteY9" fmla="*/ 468802 h 606722"/>
              <a:gd name="connsiteX10" fmla="*/ 303748 w 469472"/>
              <a:gd name="connsiteY10" fmla="*/ 482597 h 606722"/>
              <a:gd name="connsiteX11" fmla="*/ 179485 w 469472"/>
              <a:gd name="connsiteY11" fmla="*/ 482597 h 606722"/>
              <a:gd name="connsiteX12" fmla="*/ 165688 w 469472"/>
              <a:gd name="connsiteY12" fmla="*/ 468802 h 606722"/>
              <a:gd name="connsiteX13" fmla="*/ 179485 w 469472"/>
              <a:gd name="connsiteY13" fmla="*/ 455006 h 606722"/>
              <a:gd name="connsiteX14" fmla="*/ 289987 w 469472"/>
              <a:gd name="connsiteY14" fmla="*/ 399824 h 606722"/>
              <a:gd name="connsiteX15" fmla="*/ 400425 w 469472"/>
              <a:gd name="connsiteY15" fmla="*/ 399824 h 606722"/>
              <a:gd name="connsiteX16" fmla="*/ 414219 w 469472"/>
              <a:gd name="connsiteY16" fmla="*/ 413699 h 606722"/>
              <a:gd name="connsiteX17" fmla="*/ 400425 w 469472"/>
              <a:gd name="connsiteY17" fmla="*/ 427486 h 606722"/>
              <a:gd name="connsiteX18" fmla="*/ 289987 w 469472"/>
              <a:gd name="connsiteY18" fmla="*/ 427486 h 606722"/>
              <a:gd name="connsiteX19" fmla="*/ 276193 w 469472"/>
              <a:gd name="connsiteY19" fmla="*/ 413699 h 606722"/>
              <a:gd name="connsiteX20" fmla="*/ 289987 w 469472"/>
              <a:gd name="connsiteY20" fmla="*/ 399824 h 606722"/>
              <a:gd name="connsiteX21" fmla="*/ 179483 w 469472"/>
              <a:gd name="connsiteY21" fmla="*/ 399824 h 606722"/>
              <a:gd name="connsiteX22" fmla="*/ 234666 w 469472"/>
              <a:gd name="connsiteY22" fmla="*/ 399824 h 606722"/>
              <a:gd name="connsiteX23" fmla="*/ 248461 w 469472"/>
              <a:gd name="connsiteY23" fmla="*/ 413699 h 606722"/>
              <a:gd name="connsiteX24" fmla="*/ 234666 w 469472"/>
              <a:gd name="connsiteY24" fmla="*/ 427486 h 606722"/>
              <a:gd name="connsiteX25" fmla="*/ 179483 w 469472"/>
              <a:gd name="connsiteY25" fmla="*/ 427486 h 606722"/>
              <a:gd name="connsiteX26" fmla="*/ 165688 w 469472"/>
              <a:gd name="connsiteY26" fmla="*/ 413699 h 606722"/>
              <a:gd name="connsiteX27" fmla="*/ 179483 w 469472"/>
              <a:gd name="connsiteY27" fmla="*/ 399824 h 606722"/>
              <a:gd name="connsiteX28" fmla="*/ 372833 w 469472"/>
              <a:gd name="connsiteY28" fmla="*/ 344712 h 606722"/>
              <a:gd name="connsiteX29" fmla="*/ 400424 w 469472"/>
              <a:gd name="connsiteY29" fmla="*/ 344712 h 606722"/>
              <a:gd name="connsiteX30" fmla="*/ 414219 w 469472"/>
              <a:gd name="connsiteY30" fmla="*/ 358508 h 606722"/>
              <a:gd name="connsiteX31" fmla="*/ 400424 w 469472"/>
              <a:gd name="connsiteY31" fmla="*/ 372303 h 606722"/>
              <a:gd name="connsiteX32" fmla="*/ 372833 w 469472"/>
              <a:gd name="connsiteY32" fmla="*/ 372303 h 606722"/>
              <a:gd name="connsiteX33" fmla="*/ 359037 w 469472"/>
              <a:gd name="connsiteY33" fmla="*/ 358508 h 606722"/>
              <a:gd name="connsiteX34" fmla="*/ 372833 w 469472"/>
              <a:gd name="connsiteY34" fmla="*/ 344712 h 606722"/>
              <a:gd name="connsiteX35" fmla="*/ 179488 w 469472"/>
              <a:gd name="connsiteY35" fmla="*/ 344712 h 606722"/>
              <a:gd name="connsiteX36" fmla="*/ 317576 w 469472"/>
              <a:gd name="connsiteY36" fmla="*/ 344712 h 606722"/>
              <a:gd name="connsiteX37" fmla="*/ 331376 w 469472"/>
              <a:gd name="connsiteY37" fmla="*/ 358508 h 606722"/>
              <a:gd name="connsiteX38" fmla="*/ 317576 w 469472"/>
              <a:gd name="connsiteY38" fmla="*/ 372303 h 606722"/>
              <a:gd name="connsiteX39" fmla="*/ 179488 w 469472"/>
              <a:gd name="connsiteY39" fmla="*/ 372303 h 606722"/>
              <a:gd name="connsiteX40" fmla="*/ 165688 w 469472"/>
              <a:gd name="connsiteY40" fmla="*/ 358508 h 606722"/>
              <a:gd name="connsiteX41" fmla="*/ 179488 w 469472"/>
              <a:gd name="connsiteY41" fmla="*/ 344712 h 606722"/>
              <a:gd name="connsiteX42" fmla="*/ 207075 w 469472"/>
              <a:gd name="connsiteY42" fmla="*/ 220588 h 606722"/>
              <a:gd name="connsiteX43" fmla="*/ 220870 w 469472"/>
              <a:gd name="connsiteY43" fmla="*/ 234446 h 606722"/>
              <a:gd name="connsiteX44" fmla="*/ 220870 w 469472"/>
              <a:gd name="connsiteY44" fmla="*/ 289522 h 606722"/>
              <a:gd name="connsiteX45" fmla="*/ 207075 w 469472"/>
              <a:gd name="connsiteY45" fmla="*/ 303291 h 606722"/>
              <a:gd name="connsiteX46" fmla="*/ 193279 w 469472"/>
              <a:gd name="connsiteY46" fmla="*/ 289522 h 606722"/>
              <a:gd name="connsiteX47" fmla="*/ 193279 w 469472"/>
              <a:gd name="connsiteY47" fmla="*/ 234446 h 606722"/>
              <a:gd name="connsiteX48" fmla="*/ 207075 w 469472"/>
              <a:gd name="connsiteY48" fmla="*/ 220588 h 606722"/>
              <a:gd name="connsiteX49" fmla="*/ 262372 w 469472"/>
              <a:gd name="connsiteY49" fmla="*/ 179236 h 606722"/>
              <a:gd name="connsiteX50" fmla="*/ 276193 w 469472"/>
              <a:gd name="connsiteY50" fmla="*/ 193010 h 606722"/>
              <a:gd name="connsiteX51" fmla="*/ 276193 w 469472"/>
              <a:gd name="connsiteY51" fmla="*/ 289516 h 606722"/>
              <a:gd name="connsiteX52" fmla="*/ 262372 w 469472"/>
              <a:gd name="connsiteY52" fmla="*/ 303290 h 606722"/>
              <a:gd name="connsiteX53" fmla="*/ 248461 w 469472"/>
              <a:gd name="connsiteY53" fmla="*/ 289516 h 606722"/>
              <a:gd name="connsiteX54" fmla="*/ 248461 w 469472"/>
              <a:gd name="connsiteY54" fmla="*/ 193010 h 606722"/>
              <a:gd name="connsiteX55" fmla="*/ 262372 w 469472"/>
              <a:gd name="connsiteY55" fmla="*/ 179236 h 606722"/>
              <a:gd name="connsiteX56" fmla="*/ 372833 w 469472"/>
              <a:gd name="connsiteY56" fmla="*/ 165476 h 606722"/>
              <a:gd name="connsiteX57" fmla="*/ 386628 w 469472"/>
              <a:gd name="connsiteY57" fmla="*/ 179249 h 606722"/>
              <a:gd name="connsiteX58" fmla="*/ 386628 w 469472"/>
              <a:gd name="connsiteY58" fmla="*/ 289518 h 606722"/>
              <a:gd name="connsiteX59" fmla="*/ 372833 w 469472"/>
              <a:gd name="connsiteY59" fmla="*/ 303290 h 606722"/>
              <a:gd name="connsiteX60" fmla="*/ 359037 w 469472"/>
              <a:gd name="connsiteY60" fmla="*/ 289518 h 606722"/>
              <a:gd name="connsiteX61" fmla="*/ 359037 w 469472"/>
              <a:gd name="connsiteY61" fmla="*/ 179249 h 606722"/>
              <a:gd name="connsiteX62" fmla="*/ 372833 w 469472"/>
              <a:gd name="connsiteY62" fmla="*/ 165476 h 606722"/>
              <a:gd name="connsiteX63" fmla="*/ 317580 w 469472"/>
              <a:gd name="connsiteY63" fmla="*/ 124054 h 606722"/>
              <a:gd name="connsiteX64" fmla="*/ 331375 w 469472"/>
              <a:gd name="connsiteY64" fmla="*/ 137917 h 606722"/>
              <a:gd name="connsiteX65" fmla="*/ 331375 w 469472"/>
              <a:gd name="connsiteY65" fmla="*/ 289516 h 606722"/>
              <a:gd name="connsiteX66" fmla="*/ 317580 w 469472"/>
              <a:gd name="connsiteY66" fmla="*/ 303290 h 606722"/>
              <a:gd name="connsiteX67" fmla="*/ 303784 w 469472"/>
              <a:gd name="connsiteY67" fmla="*/ 289516 h 606722"/>
              <a:gd name="connsiteX68" fmla="*/ 303784 w 469472"/>
              <a:gd name="connsiteY68" fmla="*/ 137917 h 606722"/>
              <a:gd name="connsiteX69" fmla="*/ 317580 w 469472"/>
              <a:gd name="connsiteY69" fmla="*/ 124054 h 606722"/>
              <a:gd name="connsiteX70" fmla="*/ 69063 w 469472"/>
              <a:gd name="connsiteY70" fmla="*/ 0 h 606722"/>
              <a:gd name="connsiteX71" fmla="*/ 136703 w 469472"/>
              <a:gd name="connsiteY71" fmla="*/ 55189 h 606722"/>
              <a:gd name="connsiteX72" fmla="*/ 427998 w 469472"/>
              <a:gd name="connsiteY72" fmla="*/ 55189 h 606722"/>
              <a:gd name="connsiteX73" fmla="*/ 469472 w 469472"/>
              <a:gd name="connsiteY73" fmla="*/ 96514 h 606722"/>
              <a:gd name="connsiteX74" fmla="*/ 469472 w 469472"/>
              <a:gd name="connsiteY74" fmla="*/ 510208 h 606722"/>
              <a:gd name="connsiteX75" fmla="*/ 427998 w 469472"/>
              <a:gd name="connsiteY75" fmla="*/ 551533 h 606722"/>
              <a:gd name="connsiteX76" fmla="*/ 124243 w 469472"/>
              <a:gd name="connsiteY76" fmla="*/ 551533 h 606722"/>
              <a:gd name="connsiteX77" fmla="*/ 110448 w 469472"/>
              <a:gd name="connsiteY77" fmla="*/ 537758 h 606722"/>
              <a:gd name="connsiteX78" fmla="*/ 69063 w 469472"/>
              <a:gd name="connsiteY78" fmla="*/ 496344 h 606722"/>
              <a:gd name="connsiteX79" fmla="*/ 27590 w 469472"/>
              <a:gd name="connsiteY79" fmla="*/ 537758 h 606722"/>
              <a:gd name="connsiteX80" fmla="*/ 69063 w 469472"/>
              <a:gd name="connsiteY80" fmla="*/ 579083 h 606722"/>
              <a:gd name="connsiteX81" fmla="*/ 276165 w 469472"/>
              <a:gd name="connsiteY81" fmla="*/ 579083 h 606722"/>
              <a:gd name="connsiteX82" fmla="*/ 289960 w 469472"/>
              <a:gd name="connsiteY82" fmla="*/ 592947 h 606722"/>
              <a:gd name="connsiteX83" fmla="*/ 276165 w 469472"/>
              <a:gd name="connsiteY83" fmla="*/ 606722 h 606722"/>
              <a:gd name="connsiteX84" fmla="*/ 69063 w 469472"/>
              <a:gd name="connsiteY84" fmla="*/ 606722 h 606722"/>
              <a:gd name="connsiteX85" fmla="*/ 0 w 469472"/>
              <a:gd name="connsiteY85" fmla="*/ 537758 h 606722"/>
              <a:gd name="connsiteX86" fmla="*/ 69063 w 469472"/>
              <a:gd name="connsiteY86" fmla="*/ 468794 h 606722"/>
              <a:gd name="connsiteX87" fmla="*/ 110448 w 469472"/>
              <a:gd name="connsiteY87" fmla="*/ 482925 h 606722"/>
              <a:gd name="connsiteX88" fmla="*/ 110448 w 469472"/>
              <a:gd name="connsiteY88" fmla="*/ 124064 h 606722"/>
              <a:gd name="connsiteX89" fmla="*/ 124243 w 469472"/>
              <a:gd name="connsiteY89" fmla="*/ 110289 h 606722"/>
              <a:gd name="connsiteX90" fmla="*/ 138038 w 469472"/>
              <a:gd name="connsiteY90" fmla="*/ 124064 h 606722"/>
              <a:gd name="connsiteX91" fmla="*/ 138038 w 469472"/>
              <a:gd name="connsiteY91" fmla="*/ 523983 h 606722"/>
              <a:gd name="connsiteX92" fmla="*/ 427998 w 469472"/>
              <a:gd name="connsiteY92" fmla="*/ 523983 h 606722"/>
              <a:gd name="connsiteX93" fmla="*/ 441882 w 469472"/>
              <a:gd name="connsiteY93" fmla="*/ 510208 h 606722"/>
              <a:gd name="connsiteX94" fmla="*/ 441882 w 469472"/>
              <a:gd name="connsiteY94" fmla="*/ 96514 h 606722"/>
              <a:gd name="connsiteX95" fmla="*/ 427998 w 469472"/>
              <a:gd name="connsiteY95" fmla="*/ 82739 h 606722"/>
              <a:gd name="connsiteX96" fmla="*/ 124243 w 469472"/>
              <a:gd name="connsiteY96" fmla="*/ 82739 h 606722"/>
              <a:gd name="connsiteX97" fmla="*/ 110448 w 469472"/>
              <a:gd name="connsiteY97" fmla="*/ 68964 h 606722"/>
              <a:gd name="connsiteX98" fmla="*/ 69063 w 469472"/>
              <a:gd name="connsiteY98" fmla="*/ 27550 h 606722"/>
              <a:gd name="connsiteX99" fmla="*/ 27590 w 469472"/>
              <a:gd name="connsiteY99" fmla="*/ 68964 h 606722"/>
              <a:gd name="connsiteX100" fmla="*/ 27590 w 469472"/>
              <a:gd name="connsiteY100" fmla="*/ 441244 h 606722"/>
              <a:gd name="connsiteX101" fmla="*/ 13795 w 469472"/>
              <a:gd name="connsiteY101" fmla="*/ 455019 h 606722"/>
              <a:gd name="connsiteX102" fmla="*/ 0 w 469472"/>
              <a:gd name="connsiteY102" fmla="*/ 441244 h 606722"/>
              <a:gd name="connsiteX103" fmla="*/ 0 w 469472"/>
              <a:gd name="connsiteY103" fmla="*/ 68964 h 606722"/>
              <a:gd name="connsiteX104" fmla="*/ 69063 w 469472"/>
              <a:gd name="connsiteY10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69472" h="606722">
                <a:moveTo>
                  <a:pt x="359009" y="455006"/>
                </a:moveTo>
                <a:lnTo>
                  <a:pt x="400416" y="455006"/>
                </a:lnTo>
                <a:cubicBezTo>
                  <a:pt x="408075" y="455006"/>
                  <a:pt x="414219" y="461147"/>
                  <a:pt x="414219" y="468802"/>
                </a:cubicBezTo>
                <a:cubicBezTo>
                  <a:pt x="414219" y="476456"/>
                  <a:pt x="408075" y="482597"/>
                  <a:pt x="400416" y="482597"/>
                </a:cubicBezTo>
                <a:lnTo>
                  <a:pt x="359009" y="482597"/>
                </a:lnTo>
                <a:cubicBezTo>
                  <a:pt x="351350" y="482597"/>
                  <a:pt x="345206" y="476456"/>
                  <a:pt x="345206" y="468802"/>
                </a:cubicBezTo>
                <a:cubicBezTo>
                  <a:pt x="345206" y="461147"/>
                  <a:pt x="351350" y="455006"/>
                  <a:pt x="359009" y="455006"/>
                </a:cubicBezTo>
                <a:close/>
                <a:moveTo>
                  <a:pt x="179485" y="455006"/>
                </a:moveTo>
                <a:lnTo>
                  <a:pt x="303748" y="455006"/>
                </a:lnTo>
                <a:cubicBezTo>
                  <a:pt x="311403" y="455006"/>
                  <a:pt x="317545" y="461147"/>
                  <a:pt x="317545" y="468802"/>
                </a:cubicBezTo>
                <a:cubicBezTo>
                  <a:pt x="317545" y="476456"/>
                  <a:pt x="311403" y="482597"/>
                  <a:pt x="303748" y="482597"/>
                </a:cubicBezTo>
                <a:lnTo>
                  <a:pt x="179485" y="482597"/>
                </a:lnTo>
                <a:cubicBezTo>
                  <a:pt x="171830" y="482597"/>
                  <a:pt x="165688" y="476456"/>
                  <a:pt x="165688" y="468802"/>
                </a:cubicBezTo>
                <a:cubicBezTo>
                  <a:pt x="165688" y="461147"/>
                  <a:pt x="171830" y="455006"/>
                  <a:pt x="179485" y="455006"/>
                </a:cubicBezTo>
                <a:close/>
                <a:moveTo>
                  <a:pt x="289987" y="399824"/>
                </a:moveTo>
                <a:lnTo>
                  <a:pt x="400425" y="399824"/>
                </a:lnTo>
                <a:cubicBezTo>
                  <a:pt x="408079" y="399824"/>
                  <a:pt x="414219" y="406050"/>
                  <a:pt x="414219" y="413699"/>
                </a:cubicBezTo>
                <a:cubicBezTo>
                  <a:pt x="414219" y="421260"/>
                  <a:pt x="408079" y="427486"/>
                  <a:pt x="400425" y="427486"/>
                </a:cubicBezTo>
                <a:lnTo>
                  <a:pt x="289987" y="427486"/>
                </a:lnTo>
                <a:cubicBezTo>
                  <a:pt x="282333" y="427486"/>
                  <a:pt x="276193" y="421260"/>
                  <a:pt x="276193" y="413699"/>
                </a:cubicBezTo>
                <a:cubicBezTo>
                  <a:pt x="276193" y="406050"/>
                  <a:pt x="282333" y="399824"/>
                  <a:pt x="289987" y="399824"/>
                </a:cubicBezTo>
                <a:close/>
                <a:moveTo>
                  <a:pt x="179483" y="399824"/>
                </a:moveTo>
                <a:lnTo>
                  <a:pt x="234666" y="399824"/>
                </a:lnTo>
                <a:cubicBezTo>
                  <a:pt x="242320" y="399824"/>
                  <a:pt x="248461" y="406050"/>
                  <a:pt x="248461" y="413699"/>
                </a:cubicBezTo>
                <a:cubicBezTo>
                  <a:pt x="248461" y="421260"/>
                  <a:pt x="242320" y="427486"/>
                  <a:pt x="234666" y="427486"/>
                </a:cubicBezTo>
                <a:lnTo>
                  <a:pt x="179483" y="427486"/>
                </a:lnTo>
                <a:cubicBezTo>
                  <a:pt x="171829" y="427486"/>
                  <a:pt x="165688" y="421260"/>
                  <a:pt x="165688" y="413699"/>
                </a:cubicBezTo>
                <a:cubicBezTo>
                  <a:pt x="165688" y="406050"/>
                  <a:pt x="171829" y="399824"/>
                  <a:pt x="179483" y="399824"/>
                </a:cubicBezTo>
                <a:close/>
                <a:moveTo>
                  <a:pt x="372833" y="344712"/>
                </a:moveTo>
                <a:lnTo>
                  <a:pt x="400424" y="344712"/>
                </a:lnTo>
                <a:cubicBezTo>
                  <a:pt x="408078" y="344712"/>
                  <a:pt x="414219" y="350853"/>
                  <a:pt x="414219" y="358508"/>
                </a:cubicBezTo>
                <a:cubicBezTo>
                  <a:pt x="414219" y="366162"/>
                  <a:pt x="408078" y="372303"/>
                  <a:pt x="400424" y="372303"/>
                </a:cubicBezTo>
                <a:lnTo>
                  <a:pt x="372833" y="372303"/>
                </a:lnTo>
                <a:cubicBezTo>
                  <a:pt x="365178" y="372303"/>
                  <a:pt x="359037" y="366162"/>
                  <a:pt x="359037" y="358508"/>
                </a:cubicBezTo>
                <a:cubicBezTo>
                  <a:pt x="359037" y="350853"/>
                  <a:pt x="365178" y="344712"/>
                  <a:pt x="372833" y="344712"/>
                </a:cubicBezTo>
                <a:close/>
                <a:moveTo>
                  <a:pt x="179488" y="344712"/>
                </a:moveTo>
                <a:lnTo>
                  <a:pt x="317576" y="344712"/>
                </a:lnTo>
                <a:cubicBezTo>
                  <a:pt x="325233" y="344712"/>
                  <a:pt x="331376" y="350853"/>
                  <a:pt x="331376" y="358508"/>
                </a:cubicBezTo>
                <a:cubicBezTo>
                  <a:pt x="331376" y="366162"/>
                  <a:pt x="325233" y="372303"/>
                  <a:pt x="317576" y="372303"/>
                </a:cubicBezTo>
                <a:lnTo>
                  <a:pt x="179488" y="372303"/>
                </a:lnTo>
                <a:cubicBezTo>
                  <a:pt x="171831" y="372303"/>
                  <a:pt x="165688" y="366162"/>
                  <a:pt x="165688" y="358508"/>
                </a:cubicBezTo>
                <a:cubicBezTo>
                  <a:pt x="165688" y="350853"/>
                  <a:pt x="171831" y="344712"/>
                  <a:pt x="179488" y="344712"/>
                </a:cubicBezTo>
                <a:close/>
                <a:moveTo>
                  <a:pt x="207075" y="220588"/>
                </a:moveTo>
                <a:cubicBezTo>
                  <a:pt x="214729" y="220588"/>
                  <a:pt x="220870" y="226806"/>
                  <a:pt x="220870" y="234446"/>
                </a:cubicBezTo>
                <a:lnTo>
                  <a:pt x="220870" y="289522"/>
                </a:lnTo>
                <a:cubicBezTo>
                  <a:pt x="220870" y="297162"/>
                  <a:pt x="214729" y="303291"/>
                  <a:pt x="207075" y="303291"/>
                </a:cubicBezTo>
                <a:cubicBezTo>
                  <a:pt x="199420" y="303291"/>
                  <a:pt x="193279" y="297162"/>
                  <a:pt x="193279" y="289522"/>
                </a:cubicBezTo>
                <a:lnTo>
                  <a:pt x="193279" y="234446"/>
                </a:lnTo>
                <a:cubicBezTo>
                  <a:pt x="193279" y="226806"/>
                  <a:pt x="199420" y="220588"/>
                  <a:pt x="207075" y="220588"/>
                </a:cubicBezTo>
                <a:close/>
                <a:moveTo>
                  <a:pt x="262372" y="179236"/>
                </a:moveTo>
                <a:cubicBezTo>
                  <a:pt x="269951" y="179236"/>
                  <a:pt x="276193" y="185368"/>
                  <a:pt x="276193" y="193010"/>
                </a:cubicBezTo>
                <a:lnTo>
                  <a:pt x="276193" y="289516"/>
                </a:lnTo>
                <a:cubicBezTo>
                  <a:pt x="276193" y="297158"/>
                  <a:pt x="269951" y="303290"/>
                  <a:pt x="262372" y="303290"/>
                </a:cubicBezTo>
                <a:cubicBezTo>
                  <a:pt x="254703" y="303290"/>
                  <a:pt x="248461" y="297158"/>
                  <a:pt x="248461" y="289516"/>
                </a:cubicBezTo>
                <a:lnTo>
                  <a:pt x="248461" y="193010"/>
                </a:lnTo>
                <a:cubicBezTo>
                  <a:pt x="248461" y="185368"/>
                  <a:pt x="254703" y="179236"/>
                  <a:pt x="262372" y="179236"/>
                </a:cubicBezTo>
                <a:close/>
                <a:moveTo>
                  <a:pt x="372833" y="165476"/>
                </a:moveTo>
                <a:cubicBezTo>
                  <a:pt x="380487" y="165476"/>
                  <a:pt x="386628" y="171607"/>
                  <a:pt x="386628" y="179249"/>
                </a:cubicBezTo>
                <a:lnTo>
                  <a:pt x="386628" y="289518"/>
                </a:lnTo>
                <a:cubicBezTo>
                  <a:pt x="386628" y="297159"/>
                  <a:pt x="380487" y="303290"/>
                  <a:pt x="372833" y="303290"/>
                </a:cubicBezTo>
                <a:cubicBezTo>
                  <a:pt x="365178" y="303290"/>
                  <a:pt x="359037" y="297159"/>
                  <a:pt x="359037" y="289518"/>
                </a:cubicBezTo>
                <a:lnTo>
                  <a:pt x="359037" y="179249"/>
                </a:lnTo>
                <a:cubicBezTo>
                  <a:pt x="359037" y="171607"/>
                  <a:pt x="365178" y="165476"/>
                  <a:pt x="372833" y="165476"/>
                </a:cubicBezTo>
                <a:close/>
                <a:moveTo>
                  <a:pt x="317580" y="124054"/>
                </a:moveTo>
                <a:cubicBezTo>
                  <a:pt x="325234" y="124054"/>
                  <a:pt x="331375" y="130274"/>
                  <a:pt x="331375" y="137917"/>
                </a:cubicBezTo>
                <a:lnTo>
                  <a:pt x="331375" y="289516"/>
                </a:lnTo>
                <a:cubicBezTo>
                  <a:pt x="331375" y="297158"/>
                  <a:pt x="325234" y="303290"/>
                  <a:pt x="317580" y="303290"/>
                </a:cubicBezTo>
                <a:cubicBezTo>
                  <a:pt x="309925" y="303290"/>
                  <a:pt x="303784" y="297158"/>
                  <a:pt x="303784" y="289516"/>
                </a:cubicBezTo>
                <a:lnTo>
                  <a:pt x="303784" y="137917"/>
                </a:lnTo>
                <a:cubicBezTo>
                  <a:pt x="303784" y="130274"/>
                  <a:pt x="309925" y="124054"/>
                  <a:pt x="317580" y="124054"/>
                </a:cubicBezTo>
                <a:close/>
                <a:moveTo>
                  <a:pt x="69063" y="0"/>
                </a:moveTo>
                <a:cubicBezTo>
                  <a:pt x="102349" y="0"/>
                  <a:pt x="130295" y="23729"/>
                  <a:pt x="136703" y="55189"/>
                </a:cubicBezTo>
                <a:lnTo>
                  <a:pt x="427998" y="55189"/>
                </a:lnTo>
                <a:cubicBezTo>
                  <a:pt x="450871" y="55189"/>
                  <a:pt x="469472" y="73674"/>
                  <a:pt x="469472" y="96514"/>
                </a:cubicBezTo>
                <a:lnTo>
                  <a:pt x="469472" y="510208"/>
                </a:lnTo>
                <a:cubicBezTo>
                  <a:pt x="469472" y="532959"/>
                  <a:pt x="450871" y="551533"/>
                  <a:pt x="427998" y="551533"/>
                </a:cubicBezTo>
                <a:lnTo>
                  <a:pt x="124243" y="551533"/>
                </a:lnTo>
                <a:cubicBezTo>
                  <a:pt x="116589" y="551533"/>
                  <a:pt x="110448" y="545401"/>
                  <a:pt x="110448" y="537758"/>
                </a:cubicBezTo>
                <a:cubicBezTo>
                  <a:pt x="110448" y="514918"/>
                  <a:pt x="91847" y="496344"/>
                  <a:pt x="69063" y="496344"/>
                </a:cubicBezTo>
                <a:cubicBezTo>
                  <a:pt x="46191" y="496344"/>
                  <a:pt x="27590" y="514918"/>
                  <a:pt x="27590" y="537758"/>
                </a:cubicBezTo>
                <a:cubicBezTo>
                  <a:pt x="27590" y="560598"/>
                  <a:pt x="46191" y="579083"/>
                  <a:pt x="69063" y="579083"/>
                </a:cubicBezTo>
                <a:lnTo>
                  <a:pt x="276165" y="579083"/>
                </a:lnTo>
                <a:cubicBezTo>
                  <a:pt x="283819" y="579083"/>
                  <a:pt x="289960" y="585304"/>
                  <a:pt x="289960" y="592947"/>
                </a:cubicBezTo>
                <a:cubicBezTo>
                  <a:pt x="289960" y="600501"/>
                  <a:pt x="283819" y="606722"/>
                  <a:pt x="276165" y="606722"/>
                </a:cubicBezTo>
                <a:lnTo>
                  <a:pt x="69063" y="606722"/>
                </a:lnTo>
                <a:cubicBezTo>
                  <a:pt x="30972" y="606722"/>
                  <a:pt x="0" y="575795"/>
                  <a:pt x="0" y="537758"/>
                </a:cubicBezTo>
                <a:cubicBezTo>
                  <a:pt x="0" y="499721"/>
                  <a:pt x="30972" y="468794"/>
                  <a:pt x="69063" y="468794"/>
                </a:cubicBezTo>
                <a:cubicBezTo>
                  <a:pt x="84638" y="468794"/>
                  <a:pt x="98878" y="474215"/>
                  <a:pt x="110448" y="482925"/>
                </a:cubicBezTo>
                <a:lnTo>
                  <a:pt x="110448" y="124064"/>
                </a:lnTo>
                <a:cubicBezTo>
                  <a:pt x="110448" y="116510"/>
                  <a:pt x="116589" y="110289"/>
                  <a:pt x="124243" y="110289"/>
                </a:cubicBezTo>
                <a:cubicBezTo>
                  <a:pt x="131897" y="110289"/>
                  <a:pt x="138038" y="116510"/>
                  <a:pt x="138038" y="124064"/>
                </a:cubicBezTo>
                <a:lnTo>
                  <a:pt x="138038" y="523983"/>
                </a:lnTo>
                <a:lnTo>
                  <a:pt x="427998" y="523983"/>
                </a:lnTo>
                <a:cubicBezTo>
                  <a:pt x="435652" y="523983"/>
                  <a:pt x="441882" y="517762"/>
                  <a:pt x="441882" y="510208"/>
                </a:cubicBezTo>
                <a:lnTo>
                  <a:pt x="441882" y="96514"/>
                </a:lnTo>
                <a:cubicBezTo>
                  <a:pt x="441882" y="88871"/>
                  <a:pt x="435652" y="82739"/>
                  <a:pt x="427998" y="82739"/>
                </a:cubicBezTo>
                <a:lnTo>
                  <a:pt x="124243" y="82739"/>
                </a:lnTo>
                <a:cubicBezTo>
                  <a:pt x="116589" y="82739"/>
                  <a:pt x="110448" y="76607"/>
                  <a:pt x="110448" y="68964"/>
                </a:cubicBezTo>
                <a:cubicBezTo>
                  <a:pt x="110448" y="46124"/>
                  <a:pt x="91847" y="27550"/>
                  <a:pt x="69063" y="27550"/>
                </a:cubicBezTo>
                <a:cubicBezTo>
                  <a:pt x="46191" y="27550"/>
                  <a:pt x="27590" y="46124"/>
                  <a:pt x="27590" y="68964"/>
                </a:cubicBezTo>
                <a:lnTo>
                  <a:pt x="27590" y="441244"/>
                </a:lnTo>
                <a:cubicBezTo>
                  <a:pt x="27590" y="448887"/>
                  <a:pt x="21449" y="455019"/>
                  <a:pt x="13795" y="455019"/>
                </a:cubicBezTo>
                <a:cubicBezTo>
                  <a:pt x="6141" y="455019"/>
                  <a:pt x="0" y="448887"/>
                  <a:pt x="0" y="441244"/>
                </a:cubicBezTo>
                <a:lnTo>
                  <a:pt x="0" y="68964"/>
                </a:lnTo>
                <a:cubicBezTo>
                  <a:pt x="0" y="30927"/>
                  <a:pt x="30972" y="0"/>
                  <a:pt x="690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hree-presentation-cards_82220">
            <a:extLst>
              <a:ext uri="{FF2B5EF4-FFF2-40B4-BE49-F238E27FC236}">
                <a16:creationId xmlns:a16="http://schemas.microsoft.com/office/drawing/2014/main" id="{8FAE4858-F329-3BAD-00F7-03680801221C}"/>
              </a:ext>
            </a:extLst>
          </p:cNvPr>
          <p:cNvSpPr/>
          <p:nvPr/>
        </p:nvSpPr>
        <p:spPr>
          <a:xfrm>
            <a:off x="8923588" y="5117542"/>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607639" h="606722">
                <a:moveTo>
                  <a:pt x="476017" y="546036"/>
                </a:moveTo>
                <a:lnTo>
                  <a:pt x="556990" y="546036"/>
                </a:lnTo>
                <a:cubicBezTo>
                  <a:pt x="562596" y="546036"/>
                  <a:pt x="567134" y="550566"/>
                  <a:pt x="567134" y="556162"/>
                </a:cubicBezTo>
                <a:cubicBezTo>
                  <a:pt x="567134" y="561758"/>
                  <a:pt x="562596" y="566288"/>
                  <a:pt x="556990" y="566288"/>
                </a:cubicBezTo>
                <a:lnTo>
                  <a:pt x="476017" y="566288"/>
                </a:lnTo>
                <a:cubicBezTo>
                  <a:pt x="470411" y="566288"/>
                  <a:pt x="465873" y="561758"/>
                  <a:pt x="465873" y="556162"/>
                </a:cubicBezTo>
                <a:cubicBezTo>
                  <a:pt x="465873" y="550566"/>
                  <a:pt x="470411" y="546036"/>
                  <a:pt x="476017" y="546036"/>
                </a:cubicBezTo>
                <a:close/>
                <a:moveTo>
                  <a:pt x="263262" y="546036"/>
                </a:moveTo>
                <a:lnTo>
                  <a:pt x="344235" y="546036"/>
                </a:lnTo>
                <a:cubicBezTo>
                  <a:pt x="349841" y="546036"/>
                  <a:pt x="354379" y="550566"/>
                  <a:pt x="354379" y="556162"/>
                </a:cubicBezTo>
                <a:cubicBezTo>
                  <a:pt x="354379" y="561758"/>
                  <a:pt x="349841" y="566288"/>
                  <a:pt x="344235" y="566288"/>
                </a:cubicBezTo>
                <a:lnTo>
                  <a:pt x="263262" y="566288"/>
                </a:lnTo>
                <a:cubicBezTo>
                  <a:pt x="257656" y="566288"/>
                  <a:pt x="253118" y="561758"/>
                  <a:pt x="253118" y="556162"/>
                </a:cubicBezTo>
                <a:cubicBezTo>
                  <a:pt x="253118" y="550566"/>
                  <a:pt x="257656" y="546036"/>
                  <a:pt x="263262" y="546036"/>
                </a:cubicBezTo>
                <a:close/>
                <a:moveTo>
                  <a:pt x="50649" y="546036"/>
                </a:moveTo>
                <a:lnTo>
                  <a:pt x="131622" y="546036"/>
                </a:lnTo>
                <a:cubicBezTo>
                  <a:pt x="137228" y="546036"/>
                  <a:pt x="141766" y="550566"/>
                  <a:pt x="141766" y="556162"/>
                </a:cubicBezTo>
                <a:cubicBezTo>
                  <a:pt x="141766" y="561758"/>
                  <a:pt x="137228" y="566288"/>
                  <a:pt x="131622" y="566288"/>
                </a:cubicBezTo>
                <a:lnTo>
                  <a:pt x="50649" y="566288"/>
                </a:lnTo>
                <a:cubicBezTo>
                  <a:pt x="45043" y="566288"/>
                  <a:pt x="40505" y="561758"/>
                  <a:pt x="40505" y="556162"/>
                </a:cubicBezTo>
                <a:cubicBezTo>
                  <a:pt x="40505" y="550566"/>
                  <a:pt x="45043" y="546036"/>
                  <a:pt x="50649" y="546036"/>
                </a:cubicBezTo>
                <a:close/>
                <a:moveTo>
                  <a:pt x="476017" y="505602"/>
                </a:moveTo>
                <a:lnTo>
                  <a:pt x="556990" y="505602"/>
                </a:lnTo>
                <a:cubicBezTo>
                  <a:pt x="562596" y="505602"/>
                  <a:pt x="567134" y="510136"/>
                  <a:pt x="567134" y="515737"/>
                </a:cubicBezTo>
                <a:cubicBezTo>
                  <a:pt x="567134" y="521249"/>
                  <a:pt x="562596" y="525784"/>
                  <a:pt x="556990" y="525784"/>
                </a:cubicBezTo>
                <a:lnTo>
                  <a:pt x="476017" y="525784"/>
                </a:lnTo>
                <a:cubicBezTo>
                  <a:pt x="470411" y="525784"/>
                  <a:pt x="465873" y="521249"/>
                  <a:pt x="465873" y="515737"/>
                </a:cubicBezTo>
                <a:cubicBezTo>
                  <a:pt x="465873" y="510136"/>
                  <a:pt x="470411" y="505602"/>
                  <a:pt x="476017" y="505602"/>
                </a:cubicBezTo>
                <a:close/>
                <a:moveTo>
                  <a:pt x="263262" y="505602"/>
                </a:moveTo>
                <a:lnTo>
                  <a:pt x="344235" y="505602"/>
                </a:lnTo>
                <a:cubicBezTo>
                  <a:pt x="349841" y="505602"/>
                  <a:pt x="354379" y="510136"/>
                  <a:pt x="354379" y="515737"/>
                </a:cubicBezTo>
                <a:cubicBezTo>
                  <a:pt x="354379" y="521249"/>
                  <a:pt x="349841" y="525784"/>
                  <a:pt x="344235" y="525784"/>
                </a:cubicBezTo>
                <a:lnTo>
                  <a:pt x="263262" y="525784"/>
                </a:lnTo>
                <a:cubicBezTo>
                  <a:pt x="257656" y="525784"/>
                  <a:pt x="253118" y="521249"/>
                  <a:pt x="253118" y="515737"/>
                </a:cubicBezTo>
                <a:cubicBezTo>
                  <a:pt x="253118" y="510136"/>
                  <a:pt x="257656" y="505602"/>
                  <a:pt x="263262" y="505602"/>
                </a:cubicBezTo>
                <a:close/>
                <a:moveTo>
                  <a:pt x="50649" y="505602"/>
                </a:moveTo>
                <a:lnTo>
                  <a:pt x="131622" y="505602"/>
                </a:lnTo>
                <a:cubicBezTo>
                  <a:pt x="137228" y="505602"/>
                  <a:pt x="141766" y="510136"/>
                  <a:pt x="141766" y="515737"/>
                </a:cubicBezTo>
                <a:cubicBezTo>
                  <a:pt x="141766" y="521249"/>
                  <a:pt x="137228" y="525784"/>
                  <a:pt x="131622" y="525784"/>
                </a:cubicBezTo>
                <a:lnTo>
                  <a:pt x="50649" y="525784"/>
                </a:lnTo>
                <a:cubicBezTo>
                  <a:pt x="45043" y="525784"/>
                  <a:pt x="40505" y="521249"/>
                  <a:pt x="40505" y="515737"/>
                </a:cubicBezTo>
                <a:cubicBezTo>
                  <a:pt x="40505" y="510136"/>
                  <a:pt x="45043" y="505602"/>
                  <a:pt x="50649" y="505602"/>
                </a:cubicBezTo>
                <a:close/>
                <a:moveTo>
                  <a:pt x="476017" y="465168"/>
                </a:moveTo>
                <a:lnTo>
                  <a:pt x="516504" y="465168"/>
                </a:lnTo>
                <a:cubicBezTo>
                  <a:pt x="522110" y="465168"/>
                  <a:pt x="526559" y="469702"/>
                  <a:pt x="526559" y="475303"/>
                </a:cubicBezTo>
                <a:cubicBezTo>
                  <a:pt x="526559" y="480815"/>
                  <a:pt x="522110" y="485350"/>
                  <a:pt x="516504" y="485350"/>
                </a:cubicBezTo>
                <a:lnTo>
                  <a:pt x="476017" y="485350"/>
                </a:lnTo>
                <a:cubicBezTo>
                  <a:pt x="470411" y="485350"/>
                  <a:pt x="465873" y="480815"/>
                  <a:pt x="465873" y="475303"/>
                </a:cubicBezTo>
                <a:cubicBezTo>
                  <a:pt x="465873" y="469702"/>
                  <a:pt x="470411" y="465168"/>
                  <a:pt x="476017" y="465168"/>
                </a:cubicBezTo>
                <a:close/>
                <a:moveTo>
                  <a:pt x="263271" y="465168"/>
                </a:moveTo>
                <a:lnTo>
                  <a:pt x="303792" y="465168"/>
                </a:lnTo>
                <a:cubicBezTo>
                  <a:pt x="309403" y="465168"/>
                  <a:pt x="313945" y="469702"/>
                  <a:pt x="313945" y="475303"/>
                </a:cubicBezTo>
                <a:cubicBezTo>
                  <a:pt x="313945" y="480815"/>
                  <a:pt x="309403" y="485350"/>
                  <a:pt x="303792" y="485350"/>
                </a:cubicBezTo>
                <a:lnTo>
                  <a:pt x="263271" y="485350"/>
                </a:lnTo>
                <a:cubicBezTo>
                  <a:pt x="257660" y="485350"/>
                  <a:pt x="253118" y="480815"/>
                  <a:pt x="253118" y="475303"/>
                </a:cubicBezTo>
                <a:cubicBezTo>
                  <a:pt x="253118" y="469702"/>
                  <a:pt x="257660" y="465168"/>
                  <a:pt x="263271" y="465168"/>
                </a:cubicBezTo>
                <a:close/>
                <a:moveTo>
                  <a:pt x="50646" y="465168"/>
                </a:moveTo>
                <a:lnTo>
                  <a:pt x="91121" y="465168"/>
                </a:lnTo>
                <a:cubicBezTo>
                  <a:pt x="96725" y="465168"/>
                  <a:pt x="101262" y="469702"/>
                  <a:pt x="101262" y="475303"/>
                </a:cubicBezTo>
                <a:cubicBezTo>
                  <a:pt x="101262" y="480815"/>
                  <a:pt x="96725" y="485350"/>
                  <a:pt x="91121" y="485350"/>
                </a:cubicBezTo>
                <a:lnTo>
                  <a:pt x="50646" y="485350"/>
                </a:lnTo>
                <a:cubicBezTo>
                  <a:pt x="45042" y="485350"/>
                  <a:pt x="40505" y="480815"/>
                  <a:pt x="40505" y="475303"/>
                </a:cubicBezTo>
                <a:cubicBezTo>
                  <a:pt x="40505" y="469702"/>
                  <a:pt x="45042" y="465168"/>
                  <a:pt x="50646" y="465168"/>
                </a:cubicBezTo>
                <a:close/>
                <a:moveTo>
                  <a:pt x="445571" y="424740"/>
                </a:moveTo>
                <a:lnTo>
                  <a:pt x="445571" y="586463"/>
                </a:lnTo>
                <a:lnTo>
                  <a:pt x="587347" y="586463"/>
                </a:lnTo>
                <a:lnTo>
                  <a:pt x="587347" y="424740"/>
                </a:lnTo>
                <a:close/>
                <a:moveTo>
                  <a:pt x="232906" y="424740"/>
                </a:moveTo>
                <a:lnTo>
                  <a:pt x="232906" y="586463"/>
                </a:lnTo>
                <a:lnTo>
                  <a:pt x="374682" y="586463"/>
                </a:lnTo>
                <a:lnTo>
                  <a:pt x="374682" y="424740"/>
                </a:lnTo>
                <a:close/>
                <a:moveTo>
                  <a:pt x="20292" y="424740"/>
                </a:moveTo>
                <a:lnTo>
                  <a:pt x="20292" y="586463"/>
                </a:lnTo>
                <a:lnTo>
                  <a:pt x="162068" y="586463"/>
                </a:lnTo>
                <a:lnTo>
                  <a:pt x="161979" y="424740"/>
                </a:lnTo>
                <a:close/>
                <a:moveTo>
                  <a:pt x="445571" y="404481"/>
                </a:moveTo>
                <a:lnTo>
                  <a:pt x="587347" y="404481"/>
                </a:lnTo>
                <a:cubicBezTo>
                  <a:pt x="598561" y="404481"/>
                  <a:pt x="607639" y="413544"/>
                  <a:pt x="607639" y="424740"/>
                </a:cubicBezTo>
                <a:lnTo>
                  <a:pt x="607639" y="586463"/>
                </a:lnTo>
                <a:cubicBezTo>
                  <a:pt x="607639" y="597659"/>
                  <a:pt x="598561" y="606722"/>
                  <a:pt x="587347" y="606722"/>
                </a:cubicBezTo>
                <a:lnTo>
                  <a:pt x="445571" y="606722"/>
                </a:lnTo>
                <a:cubicBezTo>
                  <a:pt x="434446" y="606722"/>
                  <a:pt x="425368" y="597659"/>
                  <a:pt x="425368" y="586463"/>
                </a:cubicBezTo>
                <a:lnTo>
                  <a:pt x="425368" y="424740"/>
                </a:lnTo>
                <a:cubicBezTo>
                  <a:pt x="425368" y="413544"/>
                  <a:pt x="434446" y="404481"/>
                  <a:pt x="445571" y="404481"/>
                </a:cubicBezTo>
                <a:close/>
                <a:moveTo>
                  <a:pt x="232906" y="404481"/>
                </a:moveTo>
                <a:lnTo>
                  <a:pt x="374682" y="404481"/>
                </a:lnTo>
                <a:cubicBezTo>
                  <a:pt x="385807" y="404481"/>
                  <a:pt x="394885" y="413544"/>
                  <a:pt x="394885" y="424740"/>
                </a:cubicBezTo>
                <a:lnTo>
                  <a:pt x="394885" y="586463"/>
                </a:lnTo>
                <a:cubicBezTo>
                  <a:pt x="394885" y="597659"/>
                  <a:pt x="385807" y="606722"/>
                  <a:pt x="374682" y="606722"/>
                </a:cubicBezTo>
                <a:lnTo>
                  <a:pt x="232906" y="606722"/>
                </a:lnTo>
                <a:cubicBezTo>
                  <a:pt x="221692" y="606722"/>
                  <a:pt x="212614" y="597659"/>
                  <a:pt x="212614" y="586463"/>
                </a:cubicBezTo>
                <a:lnTo>
                  <a:pt x="212614" y="424740"/>
                </a:lnTo>
                <a:cubicBezTo>
                  <a:pt x="212614" y="413544"/>
                  <a:pt x="221692" y="404481"/>
                  <a:pt x="232906" y="404481"/>
                </a:cubicBezTo>
                <a:close/>
                <a:moveTo>
                  <a:pt x="20292" y="404481"/>
                </a:moveTo>
                <a:lnTo>
                  <a:pt x="161979" y="404481"/>
                </a:lnTo>
                <a:cubicBezTo>
                  <a:pt x="173193" y="404481"/>
                  <a:pt x="182271" y="413544"/>
                  <a:pt x="182271" y="424740"/>
                </a:cubicBezTo>
                <a:lnTo>
                  <a:pt x="182271" y="586463"/>
                </a:lnTo>
                <a:cubicBezTo>
                  <a:pt x="182271" y="597659"/>
                  <a:pt x="173193" y="606722"/>
                  <a:pt x="161979" y="606722"/>
                </a:cubicBezTo>
                <a:lnTo>
                  <a:pt x="20292" y="606722"/>
                </a:lnTo>
                <a:cubicBezTo>
                  <a:pt x="9078" y="606722"/>
                  <a:pt x="0" y="597659"/>
                  <a:pt x="0" y="586463"/>
                </a:cubicBezTo>
                <a:lnTo>
                  <a:pt x="0" y="424740"/>
                </a:lnTo>
                <a:cubicBezTo>
                  <a:pt x="0" y="413544"/>
                  <a:pt x="9078" y="404481"/>
                  <a:pt x="20292" y="404481"/>
                </a:cubicBezTo>
                <a:close/>
                <a:moveTo>
                  <a:pt x="303775" y="323609"/>
                </a:moveTo>
                <a:cubicBezTo>
                  <a:pt x="298257" y="323609"/>
                  <a:pt x="293718" y="328141"/>
                  <a:pt x="293718" y="333739"/>
                </a:cubicBezTo>
                <a:cubicBezTo>
                  <a:pt x="293718" y="339248"/>
                  <a:pt x="298257" y="343780"/>
                  <a:pt x="303775" y="343780"/>
                </a:cubicBezTo>
                <a:cubicBezTo>
                  <a:pt x="309382" y="343780"/>
                  <a:pt x="313921" y="339248"/>
                  <a:pt x="313921" y="333739"/>
                </a:cubicBezTo>
                <a:cubicBezTo>
                  <a:pt x="313921" y="328141"/>
                  <a:pt x="309382" y="323609"/>
                  <a:pt x="303775" y="323609"/>
                </a:cubicBezTo>
                <a:close/>
                <a:moveTo>
                  <a:pt x="303775" y="283179"/>
                </a:moveTo>
                <a:cubicBezTo>
                  <a:pt x="309382" y="283179"/>
                  <a:pt x="313921" y="287710"/>
                  <a:pt x="313921" y="293309"/>
                </a:cubicBezTo>
                <a:lnTo>
                  <a:pt x="313921" y="305215"/>
                </a:lnTo>
                <a:cubicBezTo>
                  <a:pt x="322554" y="308325"/>
                  <a:pt x="329229" y="315079"/>
                  <a:pt x="332344" y="323609"/>
                </a:cubicBezTo>
                <a:lnTo>
                  <a:pt x="516484" y="323609"/>
                </a:lnTo>
                <a:cubicBezTo>
                  <a:pt x="522091" y="323609"/>
                  <a:pt x="526630" y="328141"/>
                  <a:pt x="526630" y="333739"/>
                </a:cubicBezTo>
                <a:lnTo>
                  <a:pt x="526630" y="374169"/>
                </a:lnTo>
                <a:cubicBezTo>
                  <a:pt x="526630" y="379767"/>
                  <a:pt x="522091" y="384299"/>
                  <a:pt x="516484" y="384299"/>
                </a:cubicBezTo>
                <a:cubicBezTo>
                  <a:pt x="510877" y="384299"/>
                  <a:pt x="506338" y="379767"/>
                  <a:pt x="506338" y="374169"/>
                </a:cubicBezTo>
                <a:lnTo>
                  <a:pt x="506338" y="343780"/>
                </a:lnTo>
                <a:lnTo>
                  <a:pt x="332344" y="343780"/>
                </a:lnTo>
                <a:cubicBezTo>
                  <a:pt x="329229" y="352399"/>
                  <a:pt x="322554" y="359152"/>
                  <a:pt x="313921" y="362173"/>
                </a:cubicBezTo>
                <a:lnTo>
                  <a:pt x="313921" y="374169"/>
                </a:lnTo>
                <a:cubicBezTo>
                  <a:pt x="313921" y="379767"/>
                  <a:pt x="309382" y="384299"/>
                  <a:pt x="303775" y="384299"/>
                </a:cubicBezTo>
                <a:cubicBezTo>
                  <a:pt x="298168" y="384299"/>
                  <a:pt x="293718" y="379767"/>
                  <a:pt x="293718" y="374169"/>
                </a:cubicBezTo>
                <a:lnTo>
                  <a:pt x="293718" y="362173"/>
                </a:lnTo>
                <a:cubicBezTo>
                  <a:pt x="285085" y="359152"/>
                  <a:pt x="278321" y="352399"/>
                  <a:pt x="275295" y="343780"/>
                </a:cubicBezTo>
                <a:lnTo>
                  <a:pt x="101301" y="343780"/>
                </a:lnTo>
                <a:lnTo>
                  <a:pt x="101301" y="374169"/>
                </a:lnTo>
                <a:cubicBezTo>
                  <a:pt x="101301" y="379767"/>
                  <a:pt x="96762" y="384299"/>
                  <a:pt x="91155" y="384299"/>
                </a:cubicBezTo>
                <a:cubicBezTo>
                  <a:pt x="85548" y="384299"/>
                  <a:pt x="81009" y="379767"/>
                  <a:pt x="81009" y="374169"/>
                </a:cubicBezTo>
                <a:lnTo>
                  <a:pt x="81009" y="333739"/>
                </a:lnTo>
                <a:cubicBezTo>
                  <a:pt x="81009" y="328141"/>
                  <a:pt x="85548" y="323609"/>
                  <a:pt x="91155" y="323609"/>
                </a:cubicBezTo>
                <a:lnTo>
                  <a:pt x="275295" y="323609"/>
                </a:lnTo>
                <a:cubicBezTo>
                  <a:pt x="278321" y="315079"/>
                  <a:pt x="285085" y="308325"/>
                  <a:pt x="293718" y="305215"/>
                </a:cubicBezTo>
                <a:lnTo>
                  <a:pt x="293718" y="293309"/>
                </a:lnTo>
                <a:cubicBezTo>
                  <a:pt x="293718" y="287710"/>
                  <a:pt x="298168" y="283179"/>
                  <a:pt x="303775" y="283179"/>
                </a:cubicBezTo>
                <a:close/>
                <a:moveTo>
                  <a:pt x="182308" y="181991"/>
                </a:moveTo>
                <a:lnTo>
                  <a:pt x="182308" y="202251"/>
                </a:lnTo>
                <a:lnTo>
                  <a:pt x="425349" y="202251"/>
                </a:lnTo>
                <a:lnTo>
                  <a:pt x="425349" y="181991"/>
                </a:lnTo>
                <a:close/>
                <a:moveTo>
                  <a:pt x="182308" y="20260"/>
                </a:moveTo>
                <a:lnTo>
                  <a:pt x="182308" y="161730"/>
                </a:lnTo>
                <a:lnTo>
                  <a:pt x="425349" y="161730"/>
                </a:lnTo>
                <a:lnTo>
                  <a:pt x="425349" y="20260"/>
                </a:lnTo>
                <a:close/>
                <a:moveTo>
                  <a:pt x="182308" y="0"/>
                </a:moveTo>
                <a:lnTo>
                  <a:pt x="425349" y="0"/>
                </a:lnTo>
                <a:cubicBezTo>
                  <a:pt x="436473" y="0"/>
                  <a:pt x="445550" y="9064"/>
                  <a:pt x="445550" y="20260"/>
                </a:cubicBezTo>
                <a:lnTo>
                  <a:pt x="445550" y="202251"/>
                </a:lnTo>
                <a:cubicBezTo>
                  <a:pt x="445550" y="213359"/>
                  <a:pt x="436473" y="222423"/>
                  <a:pt x="425349" y="222423"/>
                </a:cubicBezTo>
                <a:lnTo>
                  <a:pt x="313929" y="222423"/>
                </a:lnTo>
                <a:lnTo>
                  <a:pt x="313929" y="242684"/>
                </a:lnTo>
                <a:lnTo>
                  <a:pt x="354421" y="242684"/>
                </a:lnTo>
                <a:cubicBezTo>
                  <a:pt x="360028" y="242684"/>
                  <a:pt x="364566" y="247216"/>
                  <a:pt x="364566" y="252725"/>
                </a:cubicBezTo>
                <a:cubicBezTo>
                  <a:pt x="364566" y="258324"/>
                  <a:pt x="360028" y="262856"/>
                  <a:pt x="354421" y="262856"/>
                </a:cubicBezTo>
                <a:lnTo>
                  <a:pt x="253147" y="262856"/>
                </a:lnTo>
                <a:cubicBezTo>
                  <a:pt x="247629" y="262856"/>
                  <a:pt x="243091" y="258324"/>
                  <a:pt x="243091" y="252725"/>
                </a:cubicBezTo>
                <a:cubicBezTo>
                  <a:pt x="243091" y="247216"/>
                  <a:pt x="247629" y="242684"/>
                  <a:pt x="253147" y="242684"/>
                </a:cubicBezTo>
                <a:lnTo>
                  <a:pt x="293728" y="242684"/>
                </a:lnTo>
                <a:lnTo>
                  <a:pt x="293728" y="222423"/>
                </a:lnTo>
                <a:lnTo>
                  <a:pt x="182308" y="222423"/>
                </a:lnTo>
                <a:cubicBezTo>
                  <a:pt x="171184" y="222423"/>
                  <a:pt x="162018" y="213359"/>
                  <a:pt x="162018" y="202251"/>
                </a:cubicBezTo>
                <a:lnTo>
                  <a:pt x="162018" y="20260"/>
                </a:lnTo>
                <a:cubicBezTo>
                  <a:pt x="162018" y="9064"/>
                  <a:pt x="171184" y="0"/>
                  <a:pt x="182308"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4035174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9E4A7A-AF47-5A47-1D28-2C64ED4652D3}"/>
              </a:ext>
            </a:extLst>
          </p:cNvPr>
          <p:cNvSpPr>
            <a:spLocks noGrp="1"/>
          </p:cNvSpPr>
          <p:nvPr>
            <p:ph type="title"/>
          </p:nvPr>
        </p:nvSpPr>
        <p:spPr/>
        <p:txBody>
          <a:bodyPr/>
          <a:lstStyle/>
          <a:p>
            <a:r>
              <a:rPr lang="zh-CN" altLang="en-US" dirty="0"/>
              <a:t>项目展示</a:t>
            </a:r>
          </a:p>
        </p:txBody>
      </p:sp>
      <p:sp>
        <p:nvSpPr>
          <p:cNvPr id="3" name="文本占位符 2">
            <a:extLst>
              <a:ext uri="{FF2B5EF4-FFF2-40B4-BE49-F238E27FC236}">
                <a16:creationId xmlns:a16="http://schemas.microsoft.com/office/drawing/2014/main" id="{8F7FC713-B810-01E0-66DD-BB091BDC6F2A}"/>
              </a:ext>
            </a:extLst>
          </p:cNvPr>
          <p:cNvSpPr>
            <a:spLocks noGrp="1"/>
          </p:cNvSpPr>
          <p:nvPr>
            <p:ph type="body" sz="quarter" idx="10"/>
          </p:nvPr>
        </p:nvSpPr>
        <p:spPr/>
        <p:txBody>
          <a:bodyPr/>
          <a:lstStyle/>
          <a:p>
            <a:r>
              <a:rPr lang="en-US" altLang="zh-CN" dirty="0"/>
              <a:t>03</a:t>
            </a:r>
            <a:endParaRPr lang="zh-CN" altLang="en-US" dirty="0"/>
          </a:p>
        </p:txBody>
      </p:sp>
      <p:sp useBgFill="1">
        <p:nvSpPr>
          <p:cNvPr id="4" name="平行四边形 3">
            <a:extLst>
              <a:ext uri="{FF2B5EF4-FFF2-40B4-BE49-F238E27FC236}">
                <a16:creationId xmlns:a16="http://schemas.microsoft.com/office/drawing/2014/main" id="{369EFEE2-A828-66F7-8524-77CE6F1AD2A8}"/>
              </a:ext>
            </a:extLst>
          </p:cNvPr>
          <p:cNvSpPr/>
          <p:nvPr/>
        </p:nvSpPr>
        <p:spPr>
          <a:xfrm>
            <a:off x="940142" y="1277938"/>
            <a:ext cx="2945946" cy="3082102"/>
          </a:xfrm>
          <a:prstGeom prst="parallelogram">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5" name="平行四边形 4">
            <a:extLst>
              <a:ext uri="{FF2B5EF4-FFF2-40B4-BE49-F238E27FC236}">
                <a16:creationId xmlns:a16="http://schemas.microsoft.com/office/drawing/2014/main" id="{71014EE0-243A-70D3-D799-0E3879333639}"/>
              </a:ext>
            </a:extLst>
          </p:cNvPr>
          <p:cNvSpPr/>
          <p:nvPr/>
        </p:nvSpPr>
        <p:spPr>
          <a:xfrm>
            <a:off x="6197103" y="1277938"/>
            <a:ext cx="2945946" cy="3082102"/>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 name="平行四边形 5">
            <a:extLst>
              <a:ext uri="{FF2B5EF4-FFF2-40B4-BE49-F238E27FC236}">
                <a16:creationId xmlns:a16="http://schemas.microsoft.com/office/drawing/2014/main" id="{DBCE5388-DE7B-1217-4FCB-73E21B32CD8E}"/>
              </a:ext>
            </a:extLst>
          </p:cNvPr>
          <p:cNvSpPr/>
          <p:nvPr/>
        </p:nvSpPr>
        <p:spPr>
          <a:xfrm>
            <a:off x="3156416" y="2960689"/>
            <a:ext cx="2945946" cy="3082102"/>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平行四边形 6">
            <a:extLst>
              <a:ext uri="{FF2B5EF4-FFF2-40B4-BE49-F238E27FC236}">
                <a16:creationId xmlns:a16="http://schemas.microsoft.com/office/drawing/2014/main" id="{88DE7318-4322-39CE-0989-A8713535A796}"/>
              </a:ext>
            </a:extLst>
          </p:cNvPr>
          <p:cNvSpPr/>
          <p:nvPr/>
        </p:nvSpPr>
        <p:spPr>
          <a:xfrm>
            <a:off x="8444538" y="2957000"/>
            <a:ext cx="2945946" cy="3082102"/>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FD8E024D-6D43-E3C0-DB1D-54DB71CA7A13}"/>
              </a:ext>
            </a:extLst>
          </p:cNvPr>
          <p:cNvCxnSpPr/>
          <p:nvPr/>
        </p:nvCxnSpPr>
        <p:spPr>
          <a:xfrm flipH="1">
            <a:off x="2967023" y="2957000"/>
            <a:ext cx="724648" cy="3093008"/>
          </a:xfrm>
          <a:prstGeom prst="line">
            <a:avLst/>
          </a:prstGeom>
          <a:ln w="41275">
            <a:gradFill>
              <a:gsLst>
                <a:gs pos="0">
                  <a:schemeClr val="accent1"/>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0773686-0E7B-2915-670B-350ABFB5693C}"/>
              </a:ext>
            </a:extLst>
          </p:cNvPr>
          <p:cNvCxnSpPr/>
          <p:nvPr/>
        </p:nvCxnSpPr>
        <p:spPr>
          <a:xfrm flipH="1">
            <a:off x="5980497" y="1277938"/>
            <a:ext cx="724648" cy="3093008"/>
          </a:xfrm>
          <a:prstGeom prst="line">
            <a:avLst/>
          </a:prstGeom>
          <a:ln w="41275">
            <a:gradFill>
              <a:gsLst>
                <a:gs pos="0">
                  <a:schemeClr val="accent1"/>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40FDBDF0-7869-24CE-AB44-9A63E1652198}"/>
              </a:ext>
            </a:extLst>
          </p:cNvPr>
          <p:cNvCxnSpPr/>
          <p:nvPr/>
        </p:nvCxnSpPr>
        <p:spPr>
          <a:xfrm flipH="1">
            <a:off x="8203044" y="2957000"/>
            <a:ext cx="724648" cy="3093008"/>
          </a:xfrm>
          <a:prstGeom prst="line">
            <a:avLst/>
          </a:prstGeom>
          <a:ln w="41275">
            <a:gradFill>
              <a:gsLst>
                <a:gs pos="0">
                  <a:schemeClr val="accent1"/>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4DFB26BC-C7F9-1856-0E3C-AA305DD04B2A}"/>
              </a:ext>
            </a:extLst>
          </p:cNvPr>
          <p:cNvGrpSpPr/>
          <p:nvPr/>
        </p:nvGrpSpPr>
        <p:grpSpPr>
          <a:xfrm>
            <a:off x="835469" y="4573813"/>
            <a:ext cx="2031325" cy="1136665"/>
            <a:chOff x="835469" y="4573813"/>
            <a:chExt cx="2031325" cy="1136665"/>
          </a:xfrm>
        </p:grpSpPr>
        <p:sp>
          <p:nvSpPr>
            <p:cNvPr id="40" name="矩形 39">
              <a:extLst>
                <a:ext uri="{FF2B5EF4-FFF2-40B4-BE49-F238E27FC236}">
                  <a16:creationId xmlns:a16="http://schemas.microsoft.com/office/drawing/2014/main" id="{4FD465C5-FAFA-FBF4-0FDC-7EE36FF64D04}"/>
                </a:ext>
              </a:extLst>
            </p:cNvPr>
            <p:cNvSpPr/>
            <p:nvPr/>
          </p:nvSpPr>
          <p:spPr>
            <a:xfrm>
              <a:off x="835469" y="4573813"/>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项目团队成员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41" name="矩形 40">
              <a:extLst>
                <a:ext uri="{FF2B5EF4-FFF2-40B4-BE49-F238E27FC236}">
                  <a16:creationId xmlns:a16="http://schemas.microsoft.com/office/drawing/2014/main" id="{A98259D5-9555-70B7-9638-7858139F6F85}"/>
                </a:ext>
              </a:extLst>
            </p:cNvPr>
            <p:cNvSpPr/>
            <p:nvPr/>
          </p:nvSpPr>
          <p:spPr>
            <a:xfrm>
              <a:off x="835469" y="500842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43" name="组合 42">
            <a:extLst>
              <a:ext uri="{FF2B5EF4-FFF2-40B4-BE49-F238E27FC236}">
                <a16:creationId xmlns:a16="http://schemas.microsoft.com/office/drawing/2014/main" id="{96E8E600-8D07-01EB-CE66-922A624BC673}"/>
              </a:ext>
            </a:extLst>
          </p:cNvPr>
          <p:cNvGrpSpPr/>
          <p:nvPr/>
        </p:nvGrpSpPr>
        <p:grpSpPr>
          <a:xfrm>
            <a:off x="3886088" y="1324846"/>
            <a:ext cx="2031325" cy="1136665"/>
            <a:chOff x="835469" y="4573813"/>
            <a:chExt cx="2031325" cy="1136665"/>
          </a:xfrm>
        </p:grpSpPr>
        <p:sp>
          <p:nvSpPr>
            <p:cNvPr id="44" name="矩形 43">
              <a:extLst>
                <a:ext uri="{FF2B5EF4-FFF2-40B4-BE49-F238E27FC236}">
                  <a16:creationId xmlns:a16="http://schemas.microsoft.com/office/drawing/2014/main" id="{1C0773CB-B36F-9F3E-FFBD-DCD2643B5C0D}"/>
                </a:ext>
              </a:extLst>
            </p:cNvPr>
            <p:cNvSpPr/>
            <p:nvPr/>
          </p:nvSpPr>
          <p:spPr>
            <a:xfrm>
              <a:off x="835469" y="4573813"/>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项目团队成员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45" name="矩形 44">
              <a:extLst>
                <a:ext uri="{FF2B5EF4-FFF2-40B4-BE49-F238E27FC236}">
                  <a16:creationId xmlns:a16="http://schemas.microsoft.com/office/drawing/2014/main" id="{A7CD38DD-057C-C1A0-E3EC-AF4CC7906129}"/>
                </a:ext>
              </a:extLst>
            </p:cNvPr>
            <p:cNvSpPr/>
            <p:nvPr/>
          </p:nvSpPr>
          <p:spPr>
            <a:xfrm>
              <a:off x="835469" y="500842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46" name="组合 45">
            <a:extLst>
              <a:ext uri="{FF2B5EF4-FFF2-40B4-BE49-F238E27FC236}">
                <a16:creationId xmlns:a16="http://schemas.microsoft.com/office/drawing/2014/main" id="{D00B845B-7825-F7B4-0FF8-8E7DC7E34708}"/>
              </a:ext>
            </a:extLst>
          </p:cNvPr>
          <p:cNvGrpSpPr/>
          <p:nvPr/>
        </p:nvGrpSpPr>
        <p:grpSpPr>
          <a:xfrm>
            <a:off x="6096000" y="4557844"/>
            <a:ext cx="2031325" cy="1136665"/>
            <a:chOff x="835469" y="4573813"/>
            <a:chExt cx="2031325" cy="1136665"/>
          </a:xfrm>
        </p:grpSpPr>
        <p:sp>
          <p:nvSpPr>
            <p:cNvPr id="47" name="矩形 46">
              <a:extLst>
                <a:ext uri="{FF2B5EF4-FFF2-40B4-BE49-F238E27FC236}">
                  <a16:creationId xmlns:a16="http://schemas.microsoft.com/office/drawing/2014/main" id="{CEC27580-A8EA-FAF0-812D-8C21C3C356B2}"/>
                </a:ext>
              </a:extLst>
            </p:cNvPr>
            <p:cNvSpPr/>
            <p:nvPr/>
          </p:nvSpPr>
          <p:spPr>
            <a:xfrm>
              <a:off x="835469" y="4573813"/>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项目团队成员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48" name="矩形 47">
              <a:extLst>
                <a:ext uri="{FF2B5EF4-FFF2-40B4-BE49-F238E27FC236}">
                  <a16:creationId xmlns:a16="http://schemas.microsoft.com/office/drawing/2014/main" id="{01671B20-069E-558A-3A4F-7B14CAE0DB93}"/>
                </a:ext>
              </a:extLst>
            </p:cNvPr>
            <p:cNvSpPr/>
            <p:nvPr/>
          </p:nvSpPr>
          <p:spPr>
            <a:xfrm>
              <a:off x="835469" y="500842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49" name="组合 48">
            <a:extLst>
              <a:ext uri="{FF2B5EF4-FFF2-40B4-BE49-F238E27FC236}">
                <a16:creationId xmlns:a16="http://schemas.microsoft.com/office/drawing/2014/main" id="{BC18C0FB-1877-E5C6-F1F0-AF5CC4431CC0}"/>
              </a:ext>
            </a:extLst>
          </p:cNvPr>
          <p:cNvGrpSpPr/>
          <p:nvPr/>
        </p:nvGrpSpPr>
        <p:grpSpPr>
          <a:xfrm>
            <a:off x="9237790" y="1354523"/>
            <a:ext cx="2031325" cy="1136665"/>
            <a:chOff x="835469" y="4573813"/>
            <a:chExt cx="2031325" cy="1136665"/>
          </a:xfrm>
        </p:grpSpPr>
        <p:sp>
          <p:nvSpPr>
            <p:cNvPr id="50" name="矩形 49">
              <a:extLst>
                <a:ext uri="{FF2B5EF4-FFF2-40B4-BE49-F238E27FC236}">
                  <a16:creationId xmlns:a16="http://schemas.microsoft.com/office/drawing/2014/main" id="{CC505E2D-BFBC-65E3-9CCC-AC3E99183C49}"/>
                </a:ext>
              </a:extLst>
            </p:cNvPr>
            <p:cNvSpPr/>
            <p:nvPr/>
          </p:nvSpPr>
          <p:spPr>
            <a:xfrm>
              <a:off x="835469" y="4573813"/>
              <a:ext cx="203132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项目团队成员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51" name="矩形 50">
              <a:extLst>
                <a:ext uri="{FF2B5EF4-FFF2-40B4-BE49-F238E27FC236}">
                  <a16:creationId xmlns:a16="http://schemas.microsoft.com/office/drawing/2014/main" id="{6F059C83-9C76-E1B2-E5FB-52D7788E41FD}"/>
                </a:ext>
              </a:extLst>
            </p:cNvPr>
            <p:cNvSpPr/>
            <p:nvPr/>
          </p:nvSpPr>
          <p:spPr>
            <a:xfrm>
              <a:off x="835469" y="500842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pic>
        <p:nvPicPr>
          <p:cNvPr id="57" name="图片 56" descr="人手上拿着纸&#10;&#10;低可信度描述已自动生成">
            <a:extLst>
              <a:ext uri="{FF2B5EF4-FFF2-40B4-BE49-F238E27FC236}">
                <a16:creationId xmlns:a16="http://schemas.microsoft.com/office/drawing/2014/main" id="{51AC38B9-CB88-BDEB-E1C1-C1462BD7B978}"/>
              </a:ext>
            </a:extLst>
          </p:cNvPr>
          <p:cNvPicPr>
            <a:picLocks noChangeAspect="1"/>
          </p:cNvPicPr>
          <p:nvPr/>
        </p:nvPicPr>
        <p:blipFill rotWithShape="1">
          <a:blip r:embed="rId2">
            <a:extLst>
              <a:ext uri="{28A0092B-C50C-407E-A947-70E740481C1C}">
                <a14:useLocalDpi xmlns:a14="http://schemas.microsoft.com/office/drawing/2010/main" val="0"/>
              </a:ext>
            </a:extLst>
          </a:blip>
          <a:srcRect b="16102"/>
          <a:stretch/>
        </p:blipFill>
        <p:spPr>
          <a:xfrm>
            <a:off x="1016342" y="1140778"/>
            <a:ext cx="2893134" cy="3234502"/>
          </a:xfrm>
          <a:prstGeom prst="rect">
            <a:avLst/>
          </a:prstGeom>
        </p:spPr>
      </p:pic>
      <p:pic>
        <p:nvPicPr>
          <p:cNvPr id="58" name="图片 57" descr="人手上拿着纸&#10;&#10;低可信度描述已自动生成">
            <a:extLst>
              <a:ext uri="{FF2B5EF4-FFF2-40B4-BE49-F238E27FC236}">
                <a16:creationId xmlns:a16="http://schemas.microsoft.com/office/drawing/2014/main" id="{2C16AAE9-486A-08EB-2149-A473A7CEAFAE}"/>
              </a:ext>
            </a:extLst>
          </p:cNvPr>
          <p:cNvPicPr>
            <a:picLocks noChangeAspect="1"/>
          </p:cNvPicPr>
          <p:nvPr/>
        </p:nvPicPr>
        <p:blipFill rotWithShape="1">
          <a:blip r:embed="rId2">
            <a:extLst>
              <a:ext uri="{28A0092B-C50C-407E-A947-70E740481C1C}">
                <a14:useLocalDpi xmlns:a14="http://schemas.microsoft.com/office/drawing/2010/main" val="0"/>
              </a:ext>
            </a:extLst>
          </a:blip>
          <a:srcRect b="16102"/>
          <a:stretch/>
        </p:blipFill>
        <p:spPr>
          <a:xfrm>
            <a:off x="3191022" y="2800603"/>
            <a:ext cx="2893134" cy="3234502"/>
          </a:xfrm>
          <a:prstGeom prst="rect">
            <a:avLst/>
          </a:prstGeom>
        </p:spPr>
      </p:pic>
      <p:pic>
        <p:nvPicPr>
          <p:cNvPr id="59" name="图片 58" descr="人手上拿着纸&#10;&#10;低可信度描述已自动生成">
            <a:extLst>
              <a:ext uri="{FF2B5EF4-FFF2-40B4-BE49-F238E27FC236}">
                <a16:creationId xmlns:a16="http://schemas.microsoft.com/office/drawing/2014/main" id="{56D92A62-6B08-A7E1-9979-5317D8D899F5}"/>
              </a:ext>
            </a:extLst>
          </p:cNvPr>
          <p:cNvPicPr>
            <a:picLocks noChangeAspect="1"/>
          </p:cNvPicPr>
          <p:nvPr/>
        </p:nvPicPr>
        <p:blipFill rotWithShape="1">
          <a:blip r:embed="rId2">
            <a:extLst>
              <a:ext uri="{28A0092B-C50C-407E-A947-70E740481C1C}">
                <a14:useLocalDpi xmlns:a14="http://schemas.microsoft.com/office/drawing/2010/main" val="0"/>
              </a:ext>
            </a:extLst>
          </a:blip>
          <a:srcRect b="16102"/>
          <a:stretch/>
        </p:blipFill>
        <p:spPr>
          <a:xfrm>
            <a:off x="6223509" y="1125538"/>
            <a:ext cx="2893134" cy="3234502"/>
          </a:xfrm>
          <a:prstGeom prst="rect">
            <a:avLst/>
          </a:prstGeom>
        </p:spPr>
      </p:pic>
      <p:pic>
        <p:nvPicPr>
          <p:cNvPr id="60" name="图片 59" descr="人手上拿着纸&#10;&#10;低可信度描述已自动生成">
            <a:extLst>
              <a:ext uri="{FF2B5EF4-FFF2-40B4-BE49-F238E27FC236}">
                <a16:creationId xmlns:a16="http://schemas.microsoft.com/office/drawing/2014/main" id="{CFAF5E87-75E6-EAE1-98EC-EE334A57457A}"/>
              </a:ext>
            </a:extLst>
          </p:cNvPr>
          <p:cNvPicPr>
            <a:picLocks noChangeAspect="1"/>
          </p:cNvPicPr>
          <p:nvPr/>
        </p:nvPicPr>
        <p:blipFill rotWithShape="1">
          <a:blip r:embed="rId2">
            <a:extLst>
              <a:ext uri="{28A0092B-C50C-407E-A947-70E740481C1C}">
                <a14:useLocalDpi xmlns:a14="http://schemas.microsoft.com/office/drawing/2010/main" val="0"/>
              </a:ext>
            </a:extLst>
          </a:blip>
          <a:srcRect b="16102"/>
          <a:stretch/>
        </p:blipFill>
        <p:spPr>
          <a:xfrm>
            <a:off x="8470944" y="2800603"/>
            <a:ext cx="2893134" cy="3234502"/>
          </a:xfrm>
          <a:prstGeom prst="rect">
            <a:avLst/>
          </a:prstGeom>
        </p:spPr>
      </p:pic>
    </p:spTree>
    <p:extLst>
      <p:ext uri="{BB962C8B-B14F-4D97-AF65-F5344CB8AC3E}">
        <p14:creationId xmlns:p14="http://schemas.microsoft.com/office/powerpoint/2010/main" val="2147709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8" name="矩形: 圆角 37">
            <a:extLst>
              <a:ext uri="{FF2B5EF4-FFF2-40B4-BE49-F238E27FC236}">
                <a16:creationId xmlns:a16="http://schemas.microsoft.com/office/drawing/2014/main" id="{ADC755A9-BEC7-8594-B454-53B5D4CAC4F0}"/>
              </a:ext>
            </a:extLst>
          </p:cNvPr>
          <p:cNvSpPr/>
          <p:nvPr/>
        </p:nvSpPr>
        <p:spPr>
          <a:xfrm>
            <a:off x="774902" y="1281582"/>
            <a:ext cx="10504291" cy="4678680"/>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AA86A5C3-E8CB-F9AA-0D1A-5679A8AE3F9F}"/>
              </a:ext>
            </a:extLst>
          </p:cNvPr>
          <p:cNvSpPr>
            <a:spLocks noGrp="1"/>
          </p:cNvSpPr>
          <p:nvPr>
            <p:ph type="title"/>
          </p:nvPr>
        </p:nvSpPr>
        <p:spPr/>
        <p:txBody>
          <a:bodyPr/>
          <a:lstStyle/>
          <a:p>
            <a:r>
              <a:rPr lang="zh-CN" altLang="en-US" dirty="0"/>
              <a:t>项目展示</a:t>
            </a:r>
          </a:p>
        </p:txBody>
      </p:sp>
      <p:sp>
        <p:nvSpPr>
          <p:cNvPr id="3" name="文本占位符 2">
            <a:extLst>
              <a:ext uri="{FF2B5EF4-FFF2-40B4-BE49-F238E27FC236}">
                <a16:creationId xmlns:a16="http://schemas.microsoft.com/office/drawing/2014/main" id="{93FD7A7F-955C-F84F-9138-B66D25540295}"/>
              </a:ext>
            </a:extLst>
          </p:cNvPr>
          <p:cNvSpPr>
            <a:spLocks noGrp="1"/>
          </p:cNvSpPr>
          <p:nvPr>
            <p:ph type="body" sz="quarter" idx="10"/>
          </p:nvPr>
        </p:nvSpPr>
        <p:spPr/>
        <p:txBody>
          <a:bodyPr/>
          <a:lstStyle/>
          <a:p>
            <a:r>
              <a:rPr lang="en-US" altLang="zh-CN" dirty="0"/>
              <a:t>03</a:t>
            </a:r>
            <a:endParaRPr lang="zh-CN" altLang="en-US" dirty="0"/>
          </a:p>
        </p:txBody>
      </p:sp>
      <p:sp>
        <p:nvSpPr>
          <p:cNvPr id="4" name="椭圆 3">
            <a:extLst>
              <a:ext uri="{FF2B5EF4-FFF2-40B4-BE49-F238E27FC236}">
                <a16:creationId xmlns:a16="http://schemas.microsoft.com/office/drawing/2014/main" id="{0AD39DBA-4E57-F466-B052-1B01AEC689AC}"/>
              </a:ext>
            </a:extLst>
          </p:cNvPr>
          <p:cNvSpPr/>
          <p:nvPr/>
        </p:nvSpPr>
        <p:spPr>
          <a:xfrm>
            <a:off x="4037679" y="1469062"/>
            <a:ext cx="4116642" cy="4116642"/>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Oval 39">
            <a:extLst>
              <a:ext uri="{FF2B5EF4-FFF2-40B4-BE49-F238E27FC236}">
                <a16:creationId xmlns:a16="http://schemas.microsoft.com/office/drawing/2014/main" id="{EC68237E-E609-D0BF-E4F0-EBCDE383E03F}"/>
              </a:ext>
            </a:extLst>
          </p:cNvPr>
          <p:cNvSpPr/>
          <p:nvPr/>
        </p:nvSpPr>
        <p:spPr>
          <a:xfrm>
            <a:off x="4035921" y="1458018"/>
            <a:ext cx="4118400" cy="4118400"/>
          </a:xfrm>
          <a:prstGeom prst="ellipse">
            <a:avLst/>
          </a:prstGeom>
          <a:blipFill dpi="0" rotWithShape="1">
            <a:blip r:embed="rId2">
              <a:extLst>
                <a:ext uri="{BEBA8EAE-BF5A-486C-A8C5-ECC9F3942E4B}">
                  <a14:imgProps xmlns:a14="http://schemas.microsoft.com/office/drawing/2010/main">
                    <a14:imgLayer r:embed="rId3">
                      <a14:imgEffect>
                        <a14:artisticBlur/>
                      </a14:imgEffect>
                      <a14:imgEffect>
                        <a14:brightnessContrast bright="5000"/>
                      </a14:imgEffect>
                    </a14:imgLayer>
                  </a14:imgProps>
                </a:ext>
              </a:extLst>
            </a:blip>
            <a:srcRect/>
            <a:stretch>
              <a:fillRect l="-583993" t="-48346" r="-259588" b="-382420"/>
            </a:stretch>
          </a:blip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grpSp>
        <p:nvGrpSpPr>
          <p:cNvPr id="9" name="组合 8">
            <a:extLst>
              <a:ext uri="{FF2B5EF4-FFF2-40B4-BE49-F238E27FC236}">
                <a16:creationId xmlns:a16="http://schemas.microsoft.com/office/drawing/2014/main" id="{C45390EB-5D3A-9745-DE90-4348B4587AE5}"/>
              </a:ext>
            </a:extLst>
          </p:cNvPr>
          <p:cNvGrpSpPr/>
          <p:nvPr/>
        </p:nvGrpSpPr>
        <p:grpSpPr>
          <a:xfrm>
            <a:off x="1235285" y="3032136"/>
            <a:ext cx="9721426" cy="2352349"/>
            <a:chOff x="1453527" y="3151979"/>
            <a:chExt cx="9345969" cy="2261498"/>
          </a:xfrm>
        </p:grpSpPr>
        <p:sp>
          <p:nvSpPr>
            <p:cNvPr id="10" name="弧形 9">
              <a:extLst>
                <a:ext uri="{FF2B5EF4-FFF2-40B4-BE49-F238E27FC236}">
                  <a16:creationId xmlns:a16="http://schemas.microsoft.com/office/drawing/2014/main" id="{E33B67B8-DFEC-0E8A-3842-42166DF62257}"/>
                </a:ext>
              </a:extLst>
            </p:cNvPr>
            <p:cNvSpPr/>
            <p:nvPr/>
          </p:nvSpPr>
          <p:spPr>
            <a:xfrm rot="21263144">
              <a:off x="3767137" y="3219205"/>
              <a:ext cx="4643120" cy="1057496"/>
            </a:xfrm>
            <a:prstGeom prst="arc">
              <a:avLst>
                <a:gd name="adj1" fmla="val 21074063"/>
                <a:gd name="adj2" fmla="val 11304000"/>
              </a:avLst>
            </a:prstGeom>
            <a:ln w="6350">
              <a:gradFill>
                <a:gsLst>
                  <a:gs pos="0">
                    <a:schemeClr val="accent3">
                      <a:lumMod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id="{3BB4B65E-E2D4-A953-E7E3-62D1FEBBD8AF}"/>
                </a:ext>
              </a:extLst>
            </p:cNvPr>
            <p:cNvSpPr/>
            <p:nvPr/>
          </p:nvSpPr>
          <p:spPr>
            <a:xfrm rot="21263144">
              <a:off x="3210820" y="3152585"/>
              <a:ext cx="5780218" cy="1439603"/>
            </a:xfrm>
            <a:prstGeom prst="arc">
              <a:avLst>
                <a:gd name="adj1" fmla="val 20604525"/>
                <a:gd name="adj2" fmla="val 11745204"/>
              </a:avLst>
            </a:prstGeom>
            <a:ln w="6350">
              <a:gradFill>
                <a:gsLst>
                  <a:gs pos="0">
                    <a:schemeClr val="accent3">
                      <a:lumMod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a:extLst>
                <a:ext uri="{FF2B5EF4-FFF2-40B4-BE49-F238E27FC236}">
                  <a16:creationId xmlns:a16="http://schemas.microsoft.com/office/drawing/2014/main" id="{3F95967E-20BE-A0A6-621D-347E179FCFB1}"/>
                </a:ext>
              </a:extLst>
            </p:cNvPr>
            <p:cNvSpPr/>
            <p:nvPr/>
          </p:nvSpPr>
          <p:spPr>
            <a:xfrm rot="21263144">
              <a:off x="2433565" y="3151979"/>
              <a:ext cx="7365285" cy="1811633"/>
            </a:xfrm>
            <a:prstGeom prst="arc">
              <a:avLst>
                <a:gd name="adj1" fmla="val 20232245"/>
                <a:gd name="adj2" fmla="val 12157500"/>
              </a:avLst>
            </a:prstGeom>
            <a:ln w="6350">
              <a:gradFill>
                <a:gsLst>
                  <a:gs pos="0">
                    <a:schemeClr val="accent3">
                      <a:lumMod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a:extLst>
                <a:ext uri="{FF2B5EF4-FFF2-40B4-BE49-F238E27FC236}">
                  <a16:creationId xmlns:a16="http://schemas.microsoft.com/office/drawing/2014/main" id="{E9206950-0079-454A-10A0-FE8B739E3BFA}"/>
                </a:ext>
              </a:extLst>
            </p:cNvPr>
            <p:cNvSpPr/>
            <p:nvPr/>
          </p:nvSpPr>
          <p:spPr>
            <a:xfrm rot="21263144">
              <a:off x="1453527" y="3152051"/>
              <a:ext cx="9345969" cy="2261426"/>
            </a:xfrm>
            <a:prstGeom prst="arc">
              <a:avLst>
                <a:gd name="adj1" fmla="val 19843447"/>
                <a:gd name="adj2" fmla="val 12556477"/>
              </a:avLst>
            </a:prstGeom>
            <a:ln w="6350">
              <a:gradFill>
                <a:gsLst>
                  <a:gs pos="0">
                    <a:schemeClr val="accent3">
                      <a:lumMod val="9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4" name="椭圆 13">
            <a:extLst>
              <a:ext uri="{FF2B5EF4-FFF2-40B4-BE49-F238E27FC236}">
                <a16:creationId xmlns:a16="http://schemas.microsoft.com/office/drawing/2014/main" id="{67EE34CC-7798-777A-C215-38DC8C19FE2D}"/>
              </a:ext>
            </a:extLst>
          </p:cNvPr>
          <p:cNvSpPr/>
          <p:nvPr/>
        </p:nvSpPr>
        <p:spPr>
          <a:xfrm>
            <a:off x="9027371" y="2025949"/>
            <a:ext cx="1696504" cy="1696502"/>
          </a:xfrm>
          <a:prstGeom prst="ellipse">
            <a:avLst/>
          </a:prstGeom>
          <a:solidFill>
            <a:schemeClr val="accent2"/>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F227D740-ADA5-7833-6FA3-1247CBD8E979}"/>
              </a:ext>
            </a:extLst>
          </p:cNvPr>
          <p:cNvSpPr/>
          <p:nvPr/>
        </p:nvSpPr>
        <p:spPr>
          <a:xfrm>
            <a:off x="7617409" y="3627239"/>
            <a:ext cx="1792605" cy="1792605"/>
          </a:xfrm>
          <a:prstGeom prst="ellipse">
            <a:avLst/>
          </a:prstGeom>
          <a:solidFill>
            <a:schemeClr val="accent4"/>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46AB655B-20D6-42AC-287C-9129D3E8A130}"/>
              </a:ext>
            </a:extLst>
          </p:cNvPr>
          <p:cNvSpPr/>
          <p:nvPr/>
        </p:nvSpPr>
        <p:spPr>
          <a:xfrm>
            <a:off x="956704" y="4214578"/>
            <a:ext cx="1530481" cy="1530479"/>
          </a:xfrm>
          <a:prstGeom prst="ellipse">
            <a:avLst/>
          </a:prstGeom>
          <a:solidFill>
            <a:schemeClr val="accent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DE54C4F0-0E1B-C5B3-CBDD-100CBA0B4D5D}"/>
              </a:ext>
            </a:extLst>
          </p:cNvPr>
          <p:cNvSpPr/>
          <p:nvPr/>
        </p:nvSpPr>
        <p:spPr>
          <a:xfrm>
            <a:off x="2127013" y="2615129"/>
            <a:ext cx="1756302" cy="1756302"/>
          </a:xfrm>
          <a:prstGeom prst="ellipse">
            <a:avLst/>
          </a:prstGeom>
          <a:solidFill>
            <a:schemeClr val="accent3"/>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34C30232-8347-75BF-40C9-C368A78CB61E}"/>
              </a:ext>
            </a:extLst>
          </p:cNvPr>
          <p:cNvSpPr/>
          <p:nvPr/>
        </p:nvSpPr>
        <p:spPr>
          <a:xfrm>
            <a:off x="1083065" y="4317614"/>
            <a:ext cx="1259575" cy="125957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id="{EDED8D80-28D6-6403-FFF4-B755BE876CEA}"/>
              </a:ext>
            </a:extLst>
          </p:cNvPr>
          <p:cNvSpPr/>
          <p:nvPr/>
        </p:nvSpPr>
        <p:spPr>
          <a:xfrm>
            <a:off x="2366377" y="2847980"/>
            <a:ext cx="1259575" cy="125957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椭圆 35">
            <a:extLst>
              <a:ext uri="{FF2B5EF4-FFF2-40B4-BE49-F238E27FC236}">
                <a16:creationId xmlns:a16="http://schemas.microsoft.com/office/drawing/2014/main" id="{BBD8CCE9-FEC8-1076-A7B9-DBFCFA3E3CA2}"/>
              </a:ext>
            </a:extLst>
          </p:cNvPr>
          <p:cNvSpPr/>
          <p:nvPr/>
        </p:nvSpPr>
        <p:spPr>
          <a:xfrm>
            <a:off x="7916345" y="3895493"/>
            <a:ext cx="1259575" cy="125957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a:extLst>
              <a:ext uri="{FF2B5EF4-FFF2-40B4-BE49-F238E27FC236}">
                <a16:creationId xmlns:a16="http://schemas.microsoft.com/office/drawing/2014/main" id="{14B1BB64-3BC1-C1B0-D102-884C33E0031F}"/>
              </a:ext>
            </a:extLst>
          </p:cNvPr>
          <p:cNvSpPr/>
          <p:nvPr/>
        </p:nvSpPr>
        <p:spPr>
          <a:xfrm>
            <a:off x="9244673" y="2244412"/>
            <a:ext cx="1259575" cy="125957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id="{DB557A83-C6E3-6BB1-5319-1F33955019E0}"/>
              </a:ext>
            </a:extLst>
          </p:cNvPr>
          <p:cNvSpPr/>
          <p:nvPr/>
        </p:nvSpPr>
        <p:spPr>
          <a:xfrm>
            <a:off x="4491808" y="2793442"/>
            <a:ext cx="3070480" cy="1025217"/>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p>
        </p:txBody>
      </p:sp>
      <p:sp>
        <p:nvSpPr>
          <p:cNvPr id="40" name="TextBox 60">
            <a:extLst>
              <a:ext uri="{FF2B5EF4-FFF2-40B4-BE49-F238E27FC236}">
                <a16:creationId xmlns:a16="http://schemas.microsoft.com/office/drawing/2014/main" id="{34051E23-D78E-6042-AB22-7D6C93CB7479}"/>
              </a:ext>
            </a:extLst>
          </p:cNvPr>
          <p:cNvSpPr txBox="1"/>
          <p:nvPr/>
        </p:nvSpPr>
        <p:spPr>
          <a:xfrm>
            <a:off x="5094430" y="2275650"/>
            <a:ext cx="1865236" cy="4303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rPr>
              <a:t>此处输入标题</a:t>
            </a:r>
            <a:endParaRPr kumimoji="0" lang="en-US" sz="20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endParaRPr>
          </a:p>
        </p:txBody>
      </p:sp>
      <p:sp>
        <p:nvSpPr>
          <p:cNvPr id="42" name="矩形 41">
            <a:extLst>
              <a:ext uri="{FF2B5EF4-FFF2-40B4-BE49-F238E27FC236}">
                <a16:creationId xmlns:a16="http://schemas.microsoft.com/office/drawing/2014/main" id="{7FDE9276-4EA8-3A31-E80D-E4F1BF0D22F1}"/>
              </a:ext>
            </a:extLst>
          </p:cNvPr>
          <p:cNvSpPr/>
          <p:nvPr/>
        </p:nvSpPr>
        <p:spPr>
          <a:xfrm>
            <a:off x="2297344" y="3385432"/>
            <a:ext cx="1339225" cy="484300"/>
          </a:xfrm>
          <a:prstGeom prst="rect">
            <a:avLst/>
          </a:prstGeom>
        </p:spPr>
        <p:txBody>
          <a:bodyPr wrap="square">
            <a:spAutoFit/>
          </a:bodyPr>
          <a:lstStyle/>
          <a:p>
            <a:pPr algn="ctr">
              <a:lnSpc>
                <a:spcPct val="150000"/>
              </a:lnSpc>
              <a:defRPr/>
            </a:pPr>
            <a:r>
              <a:rPr lang="zh-CN" altLang="en-US" sz="900" dirty="0">
                <a:solidFill>
                  <a:prstClr val="black">
                    <a:lumMod val="85000"/>
                    <a:lumOff val="15000"/>
                  </a:prstClr>
                </a:solidFill>
                <a:latin typeface="+mn-ea"/>
                <a:cs typeface="阿里巴巴普惠体 Light" panose="00020600040101010101" pitchFamily="18" charset="-122"/>
              </a:rPr>
              <a:t>此处输入文字此处输入文字</a:t>
            </a:r>
            <a:endParaRPr kumimoji="0" lang="zh-CN" altLang="en-US" sz="9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43" name="TextBox 60">
            <a:extLst>
              <a:ext uri="{FF2B5EF4-FFF2-40B4-BE49-F238E27FC236}">
                <a16:creationId xmlns:a16="http://schemas.microsoft.com/office/drawing/2014/main" id="{75EA16E1-1D47-30FE-0754-749D07BD77B7}"/>
              </a:ext>
            </a:extLst>
          </p:cNvPr>
          <p:cNvSpPr txBox="1"/>
          <p:nvPr/>
        </p:nvSpPr>
        <p:spPr>
          <a:xfrm>
            <a:off x="2407588" y="3105078"/>
            <a:ext cx="1191808" cy="27828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rPr>
              <a:t>此处输入标题</a:t>
            </a:r>
            <a:endParaRPr kumimoji="0" 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endParaRPr>
          </a:p>
        </p:txBody>
      </p:sp>
      <p:sp>
        <p:nvSpPr>
          <p:cNvPr id="44" name="矩形 43">
            <a:extLst>
              <a:ext uri="{FF2B5EF4-FFF2-40B4-BE49-F238E27FC236}">
                <a16:creationId xmlns:a16="http://schemas.microsoft.com/office/drawing/2014/main" id="{6EAACAD5-CE50-0F97-F020-674A0FFFAED9}"/>
              </a:ext>
            </a:extLst>
          </p:cNvPr>
          <p:cNvSpPr/>
          <p:nvPr/>
        </p:nvSpPr>
        <p:spPr>
          <a:xfrm>
            <a:off x="1043818" y="4938104"/>
            <a:ext cx="1339225" cy="484300"/>
          </a:xfrm>
          <a:prstGeom prst="rect">
            <a:avLst/>
          </a:prstGeom>
        </p:spPr>
        <p:txBody>
          <a:bodyPr wrap="square">
            <a:spAutoFit/>
          </a:bodyPr>
          <a:lstStyle/>
          <a:p>
            <a:pPr algn="ctr">
              <a:lnSpc>
                <a:spcPct val="150000"/>
              </a:lnSpc>
              <a:defRPr/>
            </a:pPr>
            <a:r>
              <a:rPr lang="zh-CN" altLang="en-US" sz="900" dirty="0">
                <a:solidFill>
                  <a:prstClr val="black">
                    <a:lumMod val="85000"/>
                    <a:lumOff val="15000"/>
                  </a:prstClr>
                </a:solidFill>
                <a:latin typeface="+mn-ea"/>
                <a:cs typeface="阿里巴巴普惠体 Light" panose="00020600040101010101" pitchFamily="18" charset="-122"/>
              </a:rPr>
              <a:t>此处输入文字此处输入文字</a:t>
            </a:r>
            <a:endParaRPr kumimoji="0" lang="zh-CN" altLang="en-US" sz="9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45" name="TextBox 60">
            <a:extLst>
              <a:ext uri="{FF2B5EF4-FFF2-40B4-BE49-F238E27FC236}">
                <a16:creationId xmlns:a16="http://schemas.microsoft.com/office/drawing/2014/main" id="{3EB5621F-8FE5-825E-0043-2B872713D9E0}"/>
              </a:ext>
            </a:extLst>
          </p:cNvPr>
          <p:cNvSpPr txBox="1"/>
          <p:nvPr/>
        </p:nvSpPr>
        <p:spPr>
          <a:xfrm>
            <a:off x="1154062" y="4657750"/>
            <a:ext cx="1191808" cy="27828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rPr>
              <a:t>此处输入标题</a:t>
            </a:r>
            <a:endParaRPr kumimoji="0" 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endParaRPr>
          </a:p>
        </p:txBody>
      </p:sp>
      <p:sp>
        <p:nvSpPr>
          <p:cNvPr id="46" name="矩形 45">
            <a:extLst>
              <a:ext uri="{FF2B5EF4-FFF2-40B4-BE49-F238E27FC236}">
                <a16:creationId xmlns:a16="http://schemas.microsoft.com/office/drawing/2014/main" id="{C127A18C-3CCE-CBB4-6CCB-6BBDD86DBFEB}"/>
              </a:ext>
            </a:extLst>
          </p:cNvPr>
          <p:cNvSpPr/>
          <p:nvPr/>
        </p:nvSpPr>
        <p:spPr>
          <a:xfrm>
            <a:off x="7873868" y="4506312"/>
            <a:ext cx="1339225" cy="484300"/>
          </a:xfrm>
          <a:prstGeom prst="rect">
            <a:avLst/>
          </a:prstGeom>
        </p:spPr>
        <p:txBody>
          <a:bodyPr wrap="square">
            <a:spAutoFit/>
          </a:bodyPr>
          <a:lstStyle/>
          <a:p>
            <a:pPr algn="ctr">
              <a:lnSpc>
                <a:spcPct val="150000"/>
              </a:lnSpc>
              <a:defRPr/>
            </a:pPr>
            <a:r>
              <a:rPr lang="zh-CN" altLang="en-US" sz="900" dirty="0">
                <a:solidFill>
                  <a:prstClr val="black">
                    <a:lumMod val="85000"/>
                    <a:lumOff val="15000"/>
                  </a:prstClr>
                </a:solidFill>
                <a:latin typeface="+mn-ea"/>
                <a:cs typeface="阿里巴巴普惠体 Light" panose="00020600040101010101" pitchFamily="18" charset="-122"/>
              </a:rPr>
              <a:t>此处输入文字此处输入文字</a:t>
            </a:r>
            <a:endParaRPr kumimoji="0" lang="zh-CN" altLang="en-US" sz="9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47" name="TextBox 60">
            <a:extLst>
              <a:ext uri="{FF2B5EF4-FFF2-40B4-BE49-F238E27FC236}">
                <a16:creationId xmlns:a16="http://schemas.microsoft.com/office/drawing/2014/main" id="{347D6958-7AD1-BF40-A972-53FDDE5F9550}"/>
              </a:ext>
            </a:extLst>
          </p:cNvPr>
          <p:cNvSpPr txBox="1"/>
          <p:nvPr/>
        </p:nvSpPr>
        <p:spPr>
          <a:xfrm>
            <a:off x="7984112" y="4225958"/>
            <a:ext cx="1191808" cy="27828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rPr>
              <a:t>此处输入标题</a:t>
            </a:r>
            <a:endParaRPr kumimoji="0" 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endParaRPr>
          </a:p>
        </p:txBody>
      </p:sp>
      <p:sp>
        <p:nvSpPr>
          <p:cNvPr id="48" name="矩形 47">
            <a:extLst>
              <a:ext uri="{FF2B5EF4-FFF2-40B4-BE49-F238E27FC236}">
                <a16:creationId xmlns:a16="http://schemas.microsoft.com/office/drawing/2014/main" id="{25912FA9-99D4-6A41-388E-3160DE7FD9EF}"/>
              </a:ext>
            </a:extLst>
          </p:cNvPr>
          <p:cNvSpPr/>
          <p:nvPr/>
        </p:nvSpPr>
        <p:spPr>
          <a:xfrm>
            <a:off x="9193122" y="2847237"/>
            <a:ext cx="1339225" cy="484300"/>
          </a:xfrm>
          <a:prstGeom prst="rect">
            <a:avLst/>
          </a:prstGeom>
        </p:spPr>
        <p:txBody>
          <a:bodyPr wrap="square">
            <a:spAutoFit/>
          </a:bodyPr>
          <a:lstStyle/>
          <a:p>
            <a:pPr algn="ctr">
              <a:lnSpc>
                <a:spcPct val="150000"/>
              </a:lnSpc>
              <a:defRPr/>
            </a:pPr>
            <a:r>
              <a:rPr lang="zh-CN" altLang="en-US" sz="900" dirty="0">
                <a:solidFill>
                  <a:prstClr val="black">
                    <a:lumMod val="85000"/>
                    <a:lumOff val="15000"/>
                  </a:prstClr>
                </a:solidFill>
                <a:latin typeface="+mn-ea"/>
                <a:cs typeface="阿里巴巴普惠体 Light" panose="00020600040101010101" pitchFamily="18" charset="-122"/>
              </a:rPr>
              <a:t>此处输入文字此处输入文字</a:t>
            </a:r>
            <a:endParaRPr kumimoji="0" lang="zh-CN" altLang="en-US" sz="9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49" name="TextBox 60">
            <a:extLst>
              <a:ext uri="{FF2B5EF4-FFF2-40B4-BE49-F238E27FC236}">
                <a16:creationId xmlns:a16="http://schemas.microsoft.com/office/drawing/2014/main" id="{CC767E27-D684-F310-776A-7CBB46BB2515}"/>
              </a:ext>
            </a:extLst>
          </p:cNvPr>
          <p:cNvSpPr txBox="1"/>
          <p:nvPr/>
        </p:nvSpPr>
        <p:spPr>
          <a:xfrm>
            <a:off x="9303366" y="2566883"/>
            <a:ext cx="1191808" cy="27828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rPr>
              <a:t>此处输入标题</a:t>
            </a:r>
            <a:endParaRPr kumimoji="0" lang="en-US" sz="1100" b="1" i="0" u="none" strike="noStrike" kern="1200" cap="none" spc="100" normalizeH="0" baseline="0" noProof="0" dirty="0">
              <a:ln>
                <a:noFill/>
              </a:ln>
              <a:solidFill>
                <a:schemeClr val="accent1"/>
              </a:solidFill>
              <a:effectLst/>
              <a:uLnTx/>
              <a:uFillTx/>
              <a:latin typeface="+mj-ea"/>
              <a:ea typeface="+mj-ea"/>
              <a:cs typeface="Open Sans" panose="020B0606030504020204" pitchFamily="34" charset="0"/>
            </a:endParaRPr>
          </a:p>
        </p:txBody>
      </p:sp>
    </p:spTree>
    <p:extLst>
      <p:ext uri="{BB962C8B-B14F-4D97-AF65-F5344CB8AC3E}">
        <p14:creationId xmlns:p14="http://schemas.microsoft.com/office/powerpoint/2010/main" val="2646901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6" name="矩形: 圆角 75">
            <a:extLst>
              <a:ext uri="{FF2B5EF4-FFF2-40B4-BE49-F238E27FC236}">
                <a16:creationId xmlns:a16="http://schemas.microsoft.com/office/drawing/2014/main" id="{DF12F448-58EF-0B4F-9D56-4DBB23153994}"/>
              </a:ext>
            </a:extLst>
          </p:cNvPr>
          <p:cNvSpPr/>
          <p:nvPr/>
        </p:nvSpPr>
        <p:spPr>
          <a:xfrm>
            <a:off x="819612" y="1280657"/>
            <a:ext cx="10504291" cy="4581664"/>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FE6D1AA8-9F15-8DEF-C573-B25B24C0AE4F}"/>
              </a:ext>
            </a:extLst>
          </p:cNvPr>
          <p:cNvSpPr>
            <a:spLocks noGrp="1"/>
          </p:cNvSpPr>
          <p:nvPr>
            <p:ph type="title"/>
          </p:nvPr>
        </p:nvSpPr>
        <p:spPr/>
        <p:txBody>
          <a:bodyPr/>
          <a:lstStyle/>
          <a:p>
            <a:r>
              <a:rPr lang="zh-CN" altLang="en-US" dirty="0"/>
              <a:t>项目展示</a:t>
            </a:r>
          </a:p>
        </p:txBody>
      </p:sp>
      <p:sp>
        <p:nvSpPr>
          <p:cNvPr id="3" name="文本占位符 2">
            <a:extLst>
              <a:ext uri="{FF2B5EF4-FFF2-40B4-BE49-F238E27FC236}">
                <a16:creationId xmlns:a16="http://schemas.microsoft.com/office/drawing/2014/main" id="{F8120137-367C-53E8-E29D-39CF3A0D9F68}"/>
              </a:ext>
            </a:extLst>
          </p:cNvPr>
          <p:cNvSpPr>
            <a:spLocks noGrp="1"/>
          </p:cNvSpPr>
          <p:nvPr>
            <p:ph type="body" sz="quarter" idx="10"/>
          </p:nvPr>
        </p:nvSpPr>
        <p:spPr/>
        <p:txBody>
          <a:bodyPr/>
          <a:lstStyle/>
          <a:p>
            <a:r>
              <a:rPr lang="en-US" altLang="zh-CN" dirty="0"/>
              <a:t>03</a:t>
            </a:r>
            <a:endParaRPr lang="zh-CN" altLang="en-US" dirty="0"/>
          </a:p>
        </p:txBody>
      </p:sp>
      <p:sp>
        <p:nvSpPr>
          <p:cNvPr id="5" name="Freeform 5">
            <a:extLst>
              <a:ext uri="{FF2B5EF4-FFF2-40B4-BE49-F238E27FC236}">
                <a16:creationId xmlns:a16="http://schemas.microsoft.com/office/drawing/2014/main" id="{6E74437C-4ACB-EF38-20D8-EF1C07DEED7B}"/>
              </a:ext>
            </a:extLst>
          </p:cNvPr>
          <p:cNvSpPr>
            <a:spLocks/>
          </p:cNvSpPr>
          <p:nvPr/>
        </p:nvSpPr>
        <p:spPr bwMode="auto">
          <a:xfrm>
            <a:off x="7651523" y="2560532"/>
            <a:ext cx="1832616" cy="1822284"/>
          </a:xfrm>
          <a:custGeom>
            <a:avLst/>
            <a:gdLst>
              <a:gd name="T0" fmla="*/ 0 w 320"/>
              <a:gd name="T1" fmla="*/ 189 h 316"/>
              <a:gd name="T2" fmla="*/ 200 w 320"/>
              <a:gd name="T3" fmla="*/ 0 h 316"/>
              <a:gd name="T4" fmla="*/ 320 w 320"/>
              <a:gd name="T5" fmla="*/ 127 h 316"/>
              <a:gd name="T6" fmla="*/ 120 w 320"/>
              <a:gd name="T7" fmla="*/ 316 h 316"/>
              <a:gd name="T8" fmla="*/ 0 w 320"/>
              <a:gd name="T9" fmla="*/ 189 h 316"/>
            </a:gdLst>
            <a:ahLst/>
            <a:cxnLst>
              <a:cxn ang="0">
                <a:pos x="T0" y="T1"/>
              </a:cxn>
              <a:cxn ang="0">
                <a:pos x="T2" y="T3"/>
              </a:cxn>
              <a:cxn ang="0">
                <a:pos x="T4" y="T5"/>
              </a:cxn>
              <a:cxn ang="0">
                <a:pos x="T6" y="T7"/>
              </a:cxn>
              <a:cxn ang="0">
                <a:pos x="T8" y="T9"/>
              </a:cxn>
            </a:cxnLst>
            <a:rect l="0" t="0" r="r" b="b"/>
            <a:pathLst>
              <a:path w="320" h="316">
                <a:moveTo>
                  <a:pt x="0" y="189"/>
                </a:moveTo>
                <a:cubicBezTo>
                  <a:pt x="102" y="179"/>
                  <a:pt x="185" y="101"/>
                  <a:pt x="200" y="0"/>
                </a:cubicBezTo>
                <a:cubicBezTo>
                  <a:pt x="320" y="127"/>
                  <a:pt x="320" y="127"/>
                  <a:pt x="320" y="127"/>
                </a:cubicBezTo>
                <a:cubicBezTo>
                  <a:pt x="218" y="137"/>
                  <a:pt x="135" y="215"/>
                  <a:pt x="120" y="316"/>
                </a:cubicBezTo>
                <a:lnTo>
                  <a:pt x="0" y="189"/>
                </a:lnTo>
                <a:close/>
              </a:path>
            </a:pathLst>
          </a:custGeom>
          <a:gradFill>
            <a:gsLst>
              <a:gs pos="0">
                <a:schemeClr val="accent4">
                  <a:alpha val="90000"/>
                </a:schemeClr>
              </a:gs>
              <a:gs pos="100000">
                <a:schemeClr val="accent5">
                  <a:alpha val="90000"/>
                </a:schemeClr>
              </a:gs>
            </a:gsLst>
            <a:lin ang="18900000" scaled="1"/>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sp>
        <p:nvSpPr>
          <p:cNvPr id="6" name="Freeform 6">
            <a:extLst>
              <a:ext uri="{FF2B5EF4-FFF2-40B4-BE49-F238E27FC236}">
                <a16:creationId xmlns:a16="http://schemas.microsoft.com/office/drawing/2014/main" id="{FB907006-E9F3-5E0F-C4EB-55D6C8A5E07E}"/>
              </a:ext>
            </a:extLst>
          </p:cNvPr>
          <p:cNvSpPr>
            <a:spLocks/>
          </p:cNvSpPr>
          <p:nvPr/>
        </p:nvSpPr>
        <p:spPr bwMode="auto">
          <a:xfrm>
            <a:off x="2668131" y="2566729"/>
            <a:ext cx="1799559" cy="1816087"/>
          </a:xfrm>
          <a:custGeom>
            <a:avLst/>
            <a:gdLst>
              <a:gd name="T0" fmla="*/ 127 w 314"/>
              <a:gd name="T1" fmla="*/ 0 h 315"/>
              <a:gd name="T2" fmla="*/ 314 w 314"/>
              <a:gd name="T3" fmla="*/ 189 h 315"/>
              <a:gd name="T4" fmla="*/ 187 w 314"/>
              <a:gd name="T5" fmla="*/ 315 h 315"/>
              <a:gd name="T6" fmla="*/ 0 w 314"/>
              <a:gd name="T7" fmla="*/ 125 h 315"/>
              <a:gd name="T8" fmla="*/ 127 w 314"/>
              <a:gd name="T9" fmla="*/ 0 h 315"/>
            </a:gdLst>
            <a:ahLst/>
            <a:cxnLst>
              <a:cxn ang="0">
                <a:pos x="T0" y="T1"/>
              </a:cxn>
              <a:cxn ang="0">
                <a:pos x="T2" y="T3"/>
              </a:cxn>
              <a:cxn ang="0">
                <a:pos x="T4" y="T5"/>
              </a:cxn>
              <a:cxn ang="0">
                <a:pos x="T6" y="T7"/>
              </a:cxn>
              <a:cxn ang="0">
                <a:pos x="T8" y="T9"/>
              </a:cxn>
            </a:cxnLst>
            <a:rect l="0" t="0" r="r" b="b"/>
            <a:pathLst>
              <a:path w="314" h="315">
                <a:moveTo>
                  <a:pt x="127" y="0"/>
                </a:moveTo>
                <a:cubicBezTo>
                  <a:pt x="141" y="97"/>
                  <a:pt x="217" y="174"/>
                  <a:pt x="314" y="189"/>
                </a:cubicBezTo>
                <a:cubicBezTo>
                  <a:pt x="187" y="315"/>
                  <a:pt x="187" y="315"/>
                  <a:pt x="187" y="315"/>
                </a:cubicBezTo>
                <a:cubicBezTo>
                  <a:pt x="173" y="217"/>
                  <a:pt x="97" y="140"/>
                  <a:pt x="0" y="125"/>
                </a:cubicBezTo>
                <a:lnTo>
                  <a:pt x="127" y="0"/>
                </a:lnTo>
                <a:close/>
              </a:path>
            </a:pathLst>
          </a:custGeom>
          <a:gradFill flip="none" rotWithShape="1">
            <a:gsLst>
              <a:gs pos="0">
                <a:schemeClr val="accent1">
                  <a:alpha val="90000"/>
                </a:schemeClr>
              </a:gs>
              <a:gs pos="100000">
                <a:schemeClr val="accent2">
                  <a:alpha val="90000"/>
                </a:scheme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sp>
        <p:nvSpPr>
          <p:cNvPr id="7" name="Freeform 7">
            <a:extLst>
              <a:ext uri="{FF2B5EF4-FFF2-40B4-BE49-F238E27FC236}">
                <a16:creationId xmlns:a16="http://schemas.microsoft.com/office/drawing/2014/main" id="{F279B6BA-1613-010A-0C32-0396A4531B96}"/>
              </a:ext>
            </a:extLst>
          </p:cNvPr>
          <p:cNvSpPr>
            <a:spLocks/>
          </p:cNvSpPr>
          <p:nvPr/>
        </p:nvSpPr>
        <p:spPr bwMode="auto">
          <a:xfrm>
            <a:off x="4306536" y="2560532"/>
            <a:ext cx="1838814" cy="1822284"/>
          </a:xfrm>
          <a:custGeom>
            <a:avLst/>
            <a:gdLst>
              <a:gd name="T0" fmla="*/ 0 w 321"/>
              <a:gd name="T1" fmla="*/ 189 h 316"/>
              <a:gd name="T2" fmla="*/ 201 w 321"/>
              <a:gd name="T3" fmla="*/ 0 h 316"/>
              <a:gd name="T4" fmla="*/ 321 w 321"/>
              <a:gd name="T5" fmla="*/ 127 h 316"/>
              <a:gd name="T6" fmla="*/ 120 w 321"/>
              <a:gd name="T7" fmla="*/ 316 h 316"/>
              <a:gd name="T8" fmla="*/ 0 w 321"/>
              <a:gd name="T9" fmla="*/ 189 h 316"/>
            </a:gdLst>
            <a:ahLst/>
            <a:cxnLst>
              <a:cxn ang="0">
                <a:pos x="T0" y="T1"/>
              </a:cxn>
              <a:cxn ang="0">
                <a:pos x="T2" y="T3"/>
              </a:cxn>
              <a:cxn ang="0">
                <a:pos x="T4" y="T5"/>
              </a:cxn>
              <a:cxn ang="0">
                <a:pos x="T6" y="T7"/>
              </a:cxn>
              <a:cxn ang="0">
                <a:pos x="T8" y="T9"/>
              </a:cxn>
            </a:cxnLst>
            <a:rect l="0" t="0" r="r" b="b"/>
            <a:pathLst>
              <a:path w="321" h="316">
                <a:moveTo>
                  <a:pt x="0" y="189"/>
                </a:moveTo>
                <a:cubicBezTo>
                  <a:pt x="102" y="179"/>
                  <a:pt x="185" y="101"/>
                  <a:pt x="201" y="0"/>
                </a:cubicBezTo>
                <a:cubicBezTo>
                  <a:pt x="321" y="127"/>
                  <a:pt x="321" y="127"/>
                  <a:pt x="321" y="127"/>
                </a:cubicBezTo>
                <a:cubicBezTo>
                  <a:pt x="218" y="137"/>
                  <a:pt x="136" y="215"/>
                  <a:pt x="120" y="316"/>
                </a:cubicBezTo>
                <a:lnTo>
                  <a:pt x="0" y="189"/>
                </a:lnTo>
                <a:close/>
              </a:path>
            </a:pathLst>
          </a:custGeom>
          <a:gradFill flip="none" rotWithShape="1">
            <a:gsLst>
              <a:gs pos="0">
                <a:schemeClr val="accent2">
                  <a:alpha val="90000"/>
                </a:schemeClr>
              </a:gs>
              <a:gs pos="100000">
                <a:schemeClr val="accent3">
                  <a:alpha val="90000"/>
                </a:schemeClr>
              </a:gs>
            </a:gsLst>
            <a:lin ang="189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sp>
        <p:nvSpPr>
          <p:cNvPr id="8" name="Freeform 8">
            <a:extLst>
              <a:ext uri="{FF2B5EF4-FFF2-40B4-BE49-F238E27FC236}">
                <a16:creationId xmlns:a16="http://schemas.microsoft.com/office/drawing/2014/main" id="{12AF0075-A35A-8824-CE18-3CCA55D6E149}"/>
              </a:ext>
            </a:extLst>
          </p:cNvPr>
          <p:cNvSpPr>
            <a:spLocks/>
          </p:cNvSpPr>
          <p:nvPr/>
        </p:nvSpPr>
        <p:spPr bwMode="auto">
          <a:xfrm>
            <a:off x="5990392" y="2560532"/>
            <a:ext cx="1809888" cy="1822284"/>
          </a:xfrm>
          <a:custGeom>
            <a:avLst/>
            <a:gdLst>
              <a:gd name="T0" fmla="*/ 126 w 316"/>
              <a:gd name="T1" fmla="*/ 0 h 316"/>
              <a:gd name="T2" fmla="*/ 316 w 316"/>
              <a:gd name="T3" fmla="*/ 190 h 316"/>
              <a:gd name="T4" fmla="*/ 191 w 316"/>
              <a:gd name="T5" fmla="*/ 316 h 316"/>
              <a:gd name="T6" fmla="*/ 0 w 316"/>
              <a:gd name="T7" fmla="*/ 126 h 316"/>
              <a:gd name="T8" fmla="*/ 126 w 316"/>
              <a:gd name="T9" fmla="*/ 0 h 316"/>
            </a:gdLst>
            <a:ahLst/>
            <a:cxnLst>
              <a:cxn ang="0">
                <a:pos x="T0" y="T1"/>
              </a:cxn>
              <a:cxn ang="0">
                <a:pos x="T2" y="T3"/>
              </a:cxn>
              <a:cxn ang="0">
                <a:pos x="T4" y="T5"/>
              </a:cxn>
              <a:cxn ang="0">
                <a:pos x="T6" y="T7"/>
              </a:cxn>
              <a:cxn ang="0">
                <a:pos x="T8" y="T9"/>
              </a:cxn>
            </a:cxnLst>
            <a:rect l="0" t="0" r="r" b="b"/>
            <a:pathLst>
              <a:path w="316" h="316">
                <a:moveTo>
                  <a:pt x="126" y="0"/>
                </a:moveTo>
                <a:cubicBezTo>
                  <a:pt x="140" y="99"/>
                  <a:pt x="218" y="176"/>
                  <a:pt x="316" y="190"/>
                </a:cubicBezTo>
                <a:cubicBezTo>
                  <a:pt x="191" y="316"/>
                  <a:pt x="191" y="316"/>
                  <a:pt x="191" y="316"/>
                </a:cubicBezTo>
                <a:cubicBezTo>
                  <a:pt x="176" y="217"/>
                  <a:pt x="99" y="140"/>
                  <a:pt x="0" y="126"/>
                </a:cubicBezTo>
                <a:lnTo>
                  <a:pt x="126" y="0"/>
                </a:lnTo>
                <a:close/>
              </a:path>
            </a:pathLst>
          </a:custGeom>
          <a:gradFill>
            <a:gsLst>
              <a:gs pos="0">
                <a:schemeClr val="accent3">
                  <a:alpha val="90000"/>
                </a:schemeClr>
              </a:gs>
              <a:gs pos="90000">
                <a:schemeClr val="accent4">
                  <a:alpha val="90000"/>
                </a:schemeClr>
              </a:gs>
            </a:gsLst>
            <a:lin ang="2700000" scaled="1"/>
          </a:gra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sp>
        <p:nvSpPr>
          <p:cNvPr id="34" name="Freeform 6">
            <a:extLst>
              <a:ext uri="{FF2B5EF4-FFF2-40B4-BE49-F238E27FC236}">
                <a16:creationId xmlns:a16="http://schemas.microsoft.com/office/drawing/2014/main" id="{793142B9-CFAD-5C20-1CC4-30AA09FE9622}"/>
              </a:ext>
            </a:extLst>
          </p:cNvPr>
          <p:cNvSpPr>
            <a:spLocks/>
          </p:cNvSpPr>
          <p:nvPr/>
        </p:nvSpPr>
        <p:spPr bwMode="auto">
          <a:xfrm>
            <a:off x="2669661" y="2502670"/>
            <a:ext cx="1799559" cy="1816087"/>
          </a:xfrm>
          <a:custGeom>
            <a:avLst/>
            <a:gdLst>
              <a:gd name="T0" fmla="*/ 127 w 314"/>
              <a:gd name="T1" fmla="*/ 0 h 315"/>
              <a:gd name="T2" fmla="*/ 314 w 314"/>
              <a:gd name="T3" fmla="*/ 189 h 315"/>
              <a:gd name="T4" fmla="*/ 187 w 314"/>
              <a:gd name="T5" fmla="*/ 315 h 315"/>
              <a:gd name="T6" fmla="*/ 0 w 314"/>
              <a:gd name="T7" fmla="*/ 125 h 315"/>
              <a:gd name="T8" fmla="*/ 127 w 314"/>
              <a:gd name="T9" fmla="*/ 0 h 315"/>
            </a:gdLst>
            <a:ahLst/>
            <a:cxnLst>
              <a:cxn ang="0">
                <a:pos x="T0" y="T1"/>
              </a:cxn>
              <a:cxn ang="0">
                <a:pos x="T2" y="T3"/>
              </a:cxn>
              <a:cxn ang="0">
                <a:pos x="T4" y="T5"/>
              </a:cxn>
              <a:cxn ang="0">
                <a:pos x="T6" y="T7"/>
              </a:cxn>
              <a:cxn ang="0">
                <a:pos x="T8" y="T9"/>
              </a:cxn>
            </a:cxnLst>
            <a:rect l="0" t="0" r="r" b="b"/>
            <a:pathLst>
              <a:path w="314" h="315">
                <a:moveTo>
                  <a:pt x="127" y="0"/>
                </a:moveTo>
                <a:cubicBezTo>
                  <a:pt x="141" y="97"/>
                  <a:pt x="217" y="174"/>
                  <a:pt x="314" y="189"/>
                </a:cubicBezTo>
                <a:cubicBezTo>
                  <a:pt x="187" y="315"/>
                  <a:pt x="187" y="315"/>
                  <a:pt x="187" y="315"/>
                </a:cubicBezTo>
                <a:cubicBezTo>
                  <a:pt x="173" y="217"/>
                  <a:pt x="97" y="140"/>
                  <a:pt x="0" y="125"/>
                </a:cubicBezTo>
                <a:lnTo>
                  <a:pt x="127" y="0"/>
                </a:lnTo>
                <a:close/>
              </a:path>
            </a:pathLst>
          </a:custGeom>
          <a:gradFill flip="none" rotWithShape="1">
            <a:gsLst>
              <a:gs pos="0">
                <a:srgbClr val="1EA4A7">
                  <a:alpha val="90000"/>
                </a:srgbClr>
              </a:gs>
              <a:gs pos="100000">
                <a:srgbClr val="FEAB5D">
                  <a:alpha val="90000"/>
                </a:srgb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33"/>
              </a:solidFill>
              <a:effectLst/>
              <a:uLnTx/>
              <a:uFillTx/>
              <a:latin typeface="Open Sans"/>
              <a:ea typeface="微软雅黑 Light"/>
            </a:endParaRPr>
          </a:p>
        </p:txBody>
      </p:sp>
      <p:grpSp>
        <p:nvGrpSpPr>
          <p:cNvPr id="60" name="组合 59">
            <a:extLst>
              <a:ext uri="{FF2B5EF4-FFF2-40B4-BE49-F238E27FC236}">
                <a16:creationId xmlns:a16="http://schemas.microsoft.com/office/drawing/2014/main" id="{369C4E8B-647B-E826-61E1-2E90A26CED31}"/>
              </a:ext>
            </a:extLst>
          </p:cNvPr>
          <p:cNvGrpSpPr/>
          <p:nvPr/>
        </p:nvGrpSpPr>
        <p:grpSpPr>
          <a:xfrm>
            <a:off x="2211738" y="1997673"/>
            <a:ext cx="1332555" cy="1368109"/>
            <a:chOff x="2211738" y="1997673"/>
            <a:chExt cx="1332555" cy="1368109"/>
          </a:xfrm>
        </p:grpSpPr>
        <p:sp>
          <p:nvSpPr>
            <p:cNvPr id="36" name="Oval 36">
              <a:extLst>
                <a:ext uri="{FF2B5EF4-FFF2-40B4-BE49-F238E27FC236}">
                  <a16:creationId xmlns:a16="http://schemas.microsoft.com/office/drawing/2014/main" id="{491DB672-1043-3EB8-659A-C7E206D8312D}"/>
                </a:ext>
              </a:extLst>
            </p:cNvPr>
            <p:cNvSpPr/>
            <p:nvPr/>
          </p:nvSpPr>
          <p:spPr>
            <a:xfrm>
              <a:off x="2211738" y="1997673"/>
              <a:ext cx="1292099" cy="1292096"/>
            </a:xfrm>
            <a:prstGeom prst="ellipse">
              <a:avLst/>
            </a:prstGeom>
            <a:solidFill>
              <a:srgbClr val="1EA4A7"/>
            </a:solid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38" name="Oval 36">
              <a:extLst>
                <a:ext uri="{FF2B5EF4-FFF2-40B4-BE49-F238E27FC236}">
                  <a16:creationId xmlns:a16="http://schemas.microsoft.com/office/drawing/2014/main" id="{F6619B37-AB00-591A-C2E2-99D8288051E3}"/>
                </a:ext>
              </a:extLst>
            </p:cNvPr>
            <p:cNvSpPr/>
            <p:nvPr/>
          </p:nvSpPr>
          <p:spPr>
            <a:xfrm>
              <a:off x="2252194" y="2073686"/>
              <a:ext cx="1292099" cy="1292096"/>
            </a:xfrm>
            <a:prstGeom prst="ellipse">
              <a:avLst/>
            </a:prstGeom>
            <a:blipFill dpi="0" rotWithShape="1">
              <a:blip r:embed="rId2">
                <a:extLst>
                  <a:ext uri="{BEBA8EAE-BF5A-486C-A8C5-ECC9F3942E4B}">
                    <a14:imgProps xmlns:a14="http://schemas.microsoft.com/office/drawing/2010/main">
                      <a14:imgLayer r:embed="rId3">
                        <a14:imgEffect>
                          <a14:artisticBlur/>
                        </a14:imgEffect>
                        <a14:imgEffect>
                          <a14:brightnessContrast bright="5000"/>
                        </a14:imgEffect>
                      </a14:imgLayer>
                    </a14:imgProps>
                  </a:ext>
                </a:extLst>
              </a:blip>
              <a:srcRect/>
              <a:stretch>
                <a:fillRect l="-167445" t="-160490" r="-676137" b="-270276"/>
              </a:stretch>
            </a:blip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51" name="Freeform 14">
              <a:extLst>
                <a:ext uri="{FF2B5EF4-FFF2-40B4-BE49-F238E27FC236}">
                  <a16:creationId xmlns:a16="http://schemas.microsoft.com/office/drawing/2014/main" id="{AD9ADABC-63DF-C33D-1D34-CE6D64D477CC}"/>
                </a:ext>
              </a:extLst>
            </p:cNvPr>
            <p:cNvSpPr>
              <a:spLocks noEditPoints="1"/>
            </p:cNvSpPr>
            <p:nvPr/>
          </p:nvSpPr>
          <p:spPr bwMode="auto">
            <a:xfrm>
              <a:off x="2657039" y="2393814"/>
              <a:ext cx="604988" cy="588024"/>
            </a:xfrm>
            <a:custGeom>
              <a:avLst/>
              <a:gdLst>
                <a:gd name="T0" fmla="*/ 2119 w 2125"/>
                <a:gd name="T1" fmla="*/ 400 h 2053"/>
                <a:gd name="T2" fmla="*/ 2061 w 2125"/>
                <a:gd name="T3" fmla="*/ 337 h 2053"/>
                <a:gd name="T4" fmla="*/ 1857 w 2125"/>
                <a:gd name="T5" fmla="*/ 269 h 2053"/>
                <a:gd name="T6" fmla="*/ 1789 w 2125"/>
                <a:gd name="T7" fmla="*/ 64 h 2053"/>
                <a:gd name="T8" fmla="*/ 1726 w 2125"/>
                <a:gd name="T9" fmla="*/ 7 h 2053"/>
                <a:gd name="T10" fmla="*/ 1645 w 2125"/>
                <a:gd name="T11" fmla="*/ 30 h 2053"/>
                <a:gd name="T12" fmla="*/ 1399 w 2125"/>
                <a:gd name="T13" fmla="*/ 276 h 2053"/>
                <a:gd name="T14" fmla="*/ 1378 w 2125"/>
                <a:gd name="T15" fmla="*/ 365 h 2053"/>
                <a:gd name="T16" fmla="*/ 1443 w 2125"/>
                <a:gd name="T17" fmla="*/ 560 h 2053"/>
                <a:gd name="T18" fmla="*/ 1293 w 2125"/>
                <a:gd name="T19" fmla="*/ 710 h 2053"/>
                <a:gd name="T20" fmla="*/ 826 w 2125"/>
                <a:gd name="T21" fmla="*/ 547 h 2053"/>
                <a:gd name="T22" fmla="*/ 293 w 2125"/>
                <a:gd name="T23" fmla="*/ 768 h 2053"/>
                <a:gd name="T24" fmla="*/ 293 w 2125"/>
                <a:gd name="T25" fmla="*/ 1832 h 2053"/>
                <a:gd name="T26" fmla="*/ 826 w 2125"/>
                <a:gd name="T27" fmla="*/ 2053 h 2053"/>
                <a:gd name="T28" fmla="*/ 1358 w 2125"/>
                <a:gd name="T29" fmla="*/ 1832 h 2053"/>
                <a:gd name="T30" fmla="*/ 1416 w 2125"/>
                <a:gd name="T31" fmla="*/ 833 h 2053"/>
                <a:gd name="T32" fmla="*/ 1566 w 2125"/>
                <a:gd name="T33" fmla="*/ 683 h 2053"/>
                <a:gd name="T34" fmla="*/ 1761 w 2125"/>
                <a:gd name="T35" fmla="*/ 748 h 2053"/>
                <a:gd name="T36" fmla="*/ 1788 w 2125"/>
                <a:gd name="T37" fmla="*/ 752 h 2053"/>
                <a:gd name="T38" fmla="*/ 1850 w 2125"/>
                <a:gd name="T39" fmla="*/ 727 h 2053"/>
                <a:gd name="T40" fmla="*/ 2095 w 2125"/>
                <a:gd name="T41" fmla="*/ 481 h 2053"/>
                <a:gd name="T42" fmla="*/ 2119 w 2125"/>
                <a:gd name="T43" fmla="*/ 400 h 2053"/>
                <a:gd name="T44" fmla="*/ 1235 w 2125"/>
                <a:gd name="T45" fmla="*/ 1710 h 2053"/>
                <a:gd name="T46" fmla="*/ 826 w 2125"/>
                <a:gd name="T47" fmla="*/ 1879 h 2053"/>
                <a:gd name="T48" fmla="*/ 416 w 2125"/>
                <a:gd name="T49" fmla="*/ 1710 h 2053"/>
                <a:gd name="T50" fmla="*/ 416 w 2125"/>
                <a:gd name="T51" fmla="*/ 890 h 2053"/>
                <a:gd name="T52" fmla="*/ 826 w 2125"/>
                <a:gd name="T53" fmla="*/ 721 h 2053"/>
                <a:gd name="T54" fmla="*/ 1169 w 2125"/>
                <a:gd name="T55" fmla="*/ 834 h 2053"/>
                <a:gd name="T56" fmla="*/ 1044 w 2125"/>
                <a:gd name="T57" fmla="*/ 959 h 2053"/>
                <a:gd name="T58" fmla="*/ 826 w 2125"/>
                <a:gd name="T59" fmla="*/ 895 h 2053"/>
                <a:gd name="T60" fmla="*/ 539 w 2125"/>
                <a:gd name="T61" fmla="*/ 1013 h 2053"/>
                <a:gd name="T62" fmla="*/ 420 w 2125"/>
                <a:gd name="T63" fmla="*/ 1300 h 2053"/>
                <a:gd name="T64" fmla="*/ 539 w 2125"/>
                <a:gd name="T65" fmla="*/ 1587 h 2053"/>
                <a:gd name="T66" fmla="*/ 826 w 2125"/>
                <a:gd name="T67" fmla="*/ 1705 h 2053"/>
                <a:gd name="T68" fmla="*/ 1112 w 2125"/>
                <a:gd name="T69" fmla="*/ 1587 h 2053"/>
                <a:gd name="T70" fmla="*/ 1167 w 2125"/>
                <a:gd name="T71" fmla="*/ 1081 h 2053"/>
                <a:gd name="T72" fmla="*/ 1292 w 2125"/>
                <a:gd name="T73" fmla="*/ 957 h 2053"/>
                <a:gd name="T74" fmla="*/ 1235 w 2125"/>
                <a:gd name="T75" fmla="*/ 1710 h 2053"/>
                <a:gd name="T76" fmla="*/ 764 w 2125"/>
                <a:gd name="T77" fmla="*/ 1361 h 2053"/>
                <a:gd name="T78" fmla="*/ 826 w 2125"/>
                <a:gd name="T79" fmla="*/ 1387 h 2053"/>
                <a:gd name="T80" fmla="*/ 887 w 2125"/>
                <a:gd name="T81" fmla="*/ 1361 h 2053"/>
                <a:gd name="T82" fmla="*/ 1039 w 2125"/>
                <a:gd name="T83" fmla="*/ 1210 h 2053"/>
                <a:gd name="T84" fmla="*/ 990 w 2125"/>
                <a:gd name="T85" fmla="*/ 1464 h 2053"/>
                <a:gd name="T86" fmla="*/ 826 w 2125"/>
                <a:gd name="T87" fmla="*/ 1532 h 2053"/>
                <a:gd name="T88" fmla="*/ 662 w 2125"/>
                <a:gd name="T89" fmla="*/ 1464 h 2053"/>
                <a:gd name="T90" fmla="*/ 594 w 2125"/>
                <a:gd name="T91" fmla="*/ 1300 h 2053"/>
                <a:gd name="T92" fmla="*/ 662 w 2125"/>
                <a:gd name="T93" fmla="*/ 1136 h 2053"/>
                <a:gd name="T94" fmla="*/ 826 w 2125"/>
                <a:gd name="T95" fmla="*/ 1068 h 2053"/>
                <a:gd name="T96" fmla="*/ 916 w 2125"/>
                <a:gd name="T97" fmla="*/ 1087 h 2053"/>
                <a:gd name="T98" fmla="*/ 764 w 2125"/>
                <a:gd name="T99" fmla="*/ 1239 h 2053"/>
                <a:gd name="T100" fmla="*/ 764 w 2125"/>
                <a:gd name="T101" fmla="*/ 1361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25" h="2053">
                  <a:moveTo>
                    <a:pt x="2119" y="400"/>
                  </a:moveTo>
                  <a:cubicBezTo>
                    <a:pt x="2112" y="370"/>
                    <a:pt x="2090" y="347"/>
                    <a:pt x="2061" y="337"/>
                  </a:cubicBezTo>
                  <a:cubicBezTo>
                    <a:pt x="1857" y="269"/>
                    <a:pt x="1857" y="269"/>
                    <a:pt x="1857" y="269"/>
                  </a:cubicBezTo>
                  <a:cubicBezTo>
                    <a:pt x="1789" y="64"/>
                    <a:pt x="1789" y="64"/>
                    <a:pt x="1789" y="64"/>
                  </a:cubicBezTo>
                  <a:cubicBezTo>
                    <a:pt x="1779" y="36"/>
                    <a:pt x="1756" y="14"/>
                    <a:pt x="1726" y="7"/>
                  </a:cubicBezTo>
                  <a:cubicBezTo>
                    <a:pt x="1697" y="0"/>
                    <a:pt x="1666" y="9"/>
                    <a:pt x="1645" y="30"/>
                  </a:cubicBezTo>
                  <a:cubicBezTo>
                    <a:pt x="1399" y="276"/>
                    <a:pt x="1399" y="276"/>
                    <a:pt x="1399" y="276"/>
                  </a:cubicBezTo>
                  <a:cubicBezTo>
                    <a:pt x="1376" y="299"/>
                    <a:pt x="1368" y="334"/>
                    <a:pt x="1378" y="365"/>
                  </a:cubicBezTo>
                  <a:cubicBezTo>
                    <a:pt x="1443" y="560"/>
                    <a:pt x="1443" y="560"/>
                    <a:pt x="1443" y="560"/>
                  </a:cubicBezTo>
                  <a:cubicBezTo>
                    <a:pt x="1293" y="710"/>
                    <a:pt x="1293" y="710"/>
                    <a:pt x="1293" y="710"/>
                  </a:cubicBezTo>
                  <a:cubicBezTo>
                    <a:pt x="1161" y="604"/>
                    <a:pt x="998" y="547"/>
                    <a:pt x="826" y="547"/>
                  </a:cubicBezTo>
                  <a:cubicBezTo>
                    <a:pt x="625" y="547"/>
                    <a:pt x="436" y="625"/>
                    <a:pt x="293" y="768"/>
                  </a:cubicBezTo>
                  <a:cubicBezTo>
                    <a:pt x="0" y="1061"/>
                    <a:pt x="0" y="1539"/>
                    <a:pt x="293" y="1832"/>
                  </a:cubicBezTo>
                  <a:cubicBezTo>
                    <a:pt x="436" y="1975"/>
                    <a:pt x="625" y="2053"/>
                    <a:pt x="826" y="2053"/>
                  </a:cubicBezTo>
                  <a:cubicBezTo>
                    <a:pt x="1027" y="2053"/>
                    <a:pt x="1216" y="1975"/>
                    <a:pt x="1358" y="1832"/>
                  </a:cubicBezTo>
                  <a:cubicBezTo>
                    <a:pt x="1631" y="1560"/>
                    <a:pt x="1650" y="1128"/>
                    <a:pt x="1416" y="833"/>
                  </a:cubicBezTo>
                  <a:cubicBezTo>
                    <a:pt x="1566" y="683"/>
                    <a:pt x="1566" y="683"/>
                    <a:pt x="1566" y="683"/>
                  </a:cubicBezTo>
                  <a:cubicBezTo>
                    <a:pt x="1761" y="748"/>
                    <a:pt x="1761" y="748"/>
                    <a:pt x="1761" y="748"/>
                  </a:cubicBezTo>
                  <a:cubicBezTo>
                    <a:pt x="1770" y="751"/>
                    <a:pt x="1779" y="752"/>
                    <a:pt x="1788" y="752"/>
                  </a:cubicBezTo>
                  <a:cubicBezTo>
                    <a:pt x="1811" y="752"/>
                    <a:pt x="1833" y="743"/>
                    <a:pt x="1850" y="727"/>
                  </a:cubicBezTo>
                  <a:cubicBezTo>
                    <a:pt x="2095" y="481"/>
                    <a:pt x="2095" y="481"/>
                    <a:pt x="2095" y="481"/>
                  </a:cubicBezTo>
                  <a:cubicBezTo>
                    <a:pt x="2117" y="460"/>
                    <a:pt x="2125" y="429"/>
                    <a:pt x="2119" y="400"/>
                  </a:cubicBezTo>
                  <a:close/>
                  <a:moveTo>
                    <a:pt x="1235" y="1710"/>
                  </a:moveTo>
                  <a:cubicBezTo>
                    <a:pt x="1126" y="1819"/>
                    <a:pt x="980" y="1879"/>
                    <a:pt x="826" y="1879"/>
                  </a:cubicBezTo>
                  <a:cubicBezTo>
                    <a:pt x="671" y="1879"/>
                    <a:pt x="526" y="1819"/>
                    <a:pt x="416" y="1710"/>
                  </a:cubicBezTo>
                  <a:cubicBezTo>
                    <a:pt x="190" y="1484"/>
                    <a:pt x="190" y="1116"/>
                    <a:pt x="416" y="890"/>
                  </a:cubicBezTo>
                  <a:cubicBezTo>
                    <a:pt x="526" y="781"/>
                    <a:pt x="671" y="721"/>
                    <a:pt x="826" y="721"/>
                  </a:cubicBezTo>
                  <a:cubicBezTo>
                    <a:pt x="951" y="721"/>
                    <a:pt x="1070" y="760"/>
                    <a:pt x="1169" y="834"/>
                  </a:cubicBezTo>
                  <a:cubicBezTo>
                    <a:pt x="1044" y="959"/>
                    <a:pt x="1044" y="959"/>
                    <a:pt x="1044" y="959"/>
                  </a:cubicBezTo>
                  <a:cubicBezTo>
                    <a:pt x="980" y="917"/>
                    <a:pt x="904" y="895"/>
                    <a:pt x="826" y="895"/>
                  </a:cubicBezTo>
                  <a:cubicBezTo>
                    <a:pt x="717" y="895"/>
                    <a:pt x="616" y="937"/>
                    <a:pt x="539" y="1013"/>
                  </a:cubicBezTo>
                  <a:cubicBezTo>
                    <a:pt x="463" y="1090"/>
                    <a:pt x="420" y="1192"/>
                    <a:pt x="420" y="1300"/>
                  </a:cubicBezTo>
                  <a:cubicBezTo>
                    <a:pt x="420" y="1408"/>
                    <a:pt x="463" y="1510"/>
                    <a:pt x="539" y="1587"/>
                  </a:cubicBezTo>
                  <a:cubicBezTo>
                    <a:pt x="616" y="1663"/>
                    <a:pt x="717" y="1705"/>
                    <a:pt x="826" y="1705"/>
                  </a:cubicBezTo>
                  <a:cubicBezTo>
                    <a:pt x="934" y="1705"/>
                    <a:pt x="1036" y="1663"/>
                    <a:pt x="1112" y="1587"/>
                  </a:cubicBezTo>
                  <a:cubicBezTo>
                    <a:pt x="1249" y="1450"/>
                    <a:pt x="1268" y="1238"/>
                    <a:pt x="1167" y="1081"/>
                  </a:cubicBezTo>
                  <a:cubicBezTo>
                    <a:pt x="1292" y="957"/>
                    <a:pt x="1292" y="957"/>
                    <a:pt x="1292" y="957"/>
                  </a:cubicBezTo>
                  <a:cubicBezTo>
                    <a:pt x="1459" y="1183"/>
                    <a:pt x="1440" y="1505"/>
                    <a:pt x="1235" y="1710"/>
                  </a:cubicBezTo>
                  <a:close/>
                  <a:moveTo>
                    <a:pt x="764" y="1361"/>
                  </a:moveTo>
                  <a:cubicBezTo>
                    <a:pt x="781" y="1378"/>
                    <a:pt x="804" y="1387"/>
                    <a:pt x="826" y="1387"/>
                  </a:cubicBezTo>
                  <a:cubicBezTo>
                    <a:pt x="848" y="1387"/>
                    <a:pt x="870" y="1378"/>
                    <a:pt x="887" y="1361"/>
                  </a:cubicBezTo>
                  <a:cubicBezTo>
                    <a:pt x="1039" y="1210"/>
                    <a:pt x="1039" y="1210"/>
                    <a:pt x="1039" y="1210"/>
                  </a:cubicBezTo>
                  <a:cubicBezTo>
                    <a:pt x="1075" y="1294"/>
                    <a:pt x="1058" y="1395"/>
                    <a:pt x="990" y="1464"/>
                  </a:cubicBezTo>
                  <a:cubicBezTo>
                    <a:pt x="946" y="1508"/>
                    <a:pt x="888" y="1532"/>
                    <a:pt x="826" y="1532"/>
                  </a:cubicBezTo>
                  <a:cubicBezTo>
                    <a:pt x="764" y="1532"/>
                    <a:pt x="706" y="1508"/>
                    <a:pt x="662" y="1464"/>
                  </a:cubicBezTo>
                  <a:cubicBezTo>
                    <a:pt x="618" y="1420"/>
                    <a:pt x="594" y="1362"/>
                    <a:pt x="594" y="1300"/>
                  </a:cubicBezTo>
                  <a:cubicBezTo>
                    <a:pt x="594" y="1238"/>
                    <a:pt x="618" y="1180"/>
                    <a:pt x="662" y="1136"/>
                  </a:cubicBezTo>
                  <a:cubicBezTo>
                    <a:pt x="706" y="1092"/>
                    <a:pt x="764" y="1068"/>
                    <a:pt x="826" y="1068"/>
                  </a:cubicBezTo>
                  <a:cubicBezTo>
                    <a:pt x="857" y="1068"/>
                    <a:pt x="888" y="1075"/>
                    <a:pt x="916" y="1087"/>
                  </a:cubicBezTo>
                  <a:cubicBezTo>
                    <a:pt x="764" y="1239"/>
                    <a:pt x="764" y="1239"/>
                    <a:pt x="764" y="1239"/>
                  </a:cubicBezTo>
                  <a:cubicBezTo>
                    <a:pt x="730" y="1273"/>
                    <a:pt x="730" y="1328"/>
                    <a:pt x="764" y="13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grpSp>
      <p:grpSp>
        <p:nvGrpSpPr>
          <p:cNvPr id="59" name="组合 58">
            <a:extLst>
              <a:ext uri="{FF2B5EF4-FFF2-40B4-BE49-F238E27FC236}">
                <a16:creationId xmlns:a16="http://schemas.microsoft.com/office/drawing/2014/main" id="{7CDDA553-7CED-1B48-B369-20344DA4C99E}"/>
              </a:ext>
            </a:extLst>
          </p:cNvPr>
          <p:cNvGrpSpPr/>
          <p:nvPr/>
        </p:nvGrpSpPr>
        <p:grpSpPr>
          <a:xfrm>
            <a:off x="3706163" y="3497304"/>
            <a:ext cx="1343849" cy="1377446"/>
            <a:chOff x="3706163" y="3497304"/>
            <a:chExt cx="1343849" cy="1377446"/>
          </a:xfrm>
        </p:grpSpPr>
        <p:sp>
          <p:nvSpPr>
            <p:cNvPr id="37" name="Oval 43">
              <a:extLst>
                <a:ext uri="{FF2B5EF4-FFF2-40B4-BE49-F238E27FC236}">
                  <a16:creationId xmlns:a16="http://schemas.microsoft.com/office/drawing/2014/main" id="{C42450C1-5148-06E5-C429-E1D9156A8C31}"/>
                </a:ext>
              </a:extLst>
            </p:cNvPr>
            <p:cNvSpPr/>
            <p:nvPr/>
          </p:nvSpPr>
          <p:spPr>
            <a:xfrm>
              <a:off x="3706163" y="3497304"/>
              <a:ext cx="1292099" cy="1292096"/>
            </a:xfrm>
            <a:prstGeom prst="ellipse">
              <a:avLst/>
            </a:prstGeom>
            <a:solidFill>
              <a:srgbClr val="FEAB5D"/>
            </a:solid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42" name="Oval 43">
              <a:extLst>
                <a:ext uri="{FF2B5EF4-FFF2-40B4-BE49-F238E27FC236}">
                  <a16:creationId xmlns:a16="http://schemas.microsoft.com/office/drawing/2014/main" id="{1A13C980-2FF0-F090-FD2D-A87617A938FF}"/>
                </a:ext>
              </a:extLst>
            </p:cNvPr>
            <p:cNvSpPr/>
            <p:nvPr/>
          </p:nvSpPr>
          <p:spPr>
            <a:xfrm>
              <a:off x="3757913" y="3582654"/>
              <a:ext cx="1292099" cy="1292096"/>
            </a:xfrm>
            <a:prstGeom prst="ellipse">
              <a:avLst/>
            </a:prstGeom>
            <a:blipFill dpi="0" rotWithShape="1">
              <a:blip r:embed="rId4">
                <a:extLst>
                  <a:ext uri="{BEBA8EAE-BF5A-486C-A8C5-ECC9F3942E4B}">
                    <a14:imgProps xmlns:a14="http://schemas.microsoft.com/office/drawing/2010/main">
                      <a14:imgLayer r:embed="rId5">
                        <a14:imgEffect>
                          <a14:artisticBlur/>
                        </a14:imgEffect>
                        <a14:imgEffect>
                          <a14:brightnessContrast bright="5000"/>
                        </a14:imgEffect>
                      </a14:imgLayer>
                    </a14:imgProps>
                  </a:ext>
                </a:extLst>
              </a:blip>
              <a:srcRect/>
              <a:stretch>
                <a:fillRect l="-433650" t="-288723" r="-409932" b="-142043"/>
              </a:stretch>
            </a:blip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52" name="Freeform 14">
              <a:extLst>
                <a:ext uri="{FF2B5EF4-FFF2-40B4-BE49-F238E27FC236}">
                  <a16:creationId xmlns:a16="http://schemas.microsoft.com/office/drawing/2014/main" id="{F9EFBDAA-68C4-B035-A3C7-93CA0B73CFEB}"/>
                </a:ext>
              </a:extLst>
            </p:cNvPr>
            <p:cNvSpPr>
              <a:spLocks noEditPoints="1"/>
            </p:cNvSpPr>
            <p:nvPr/>
          </p:nvSpPr>
          <p:spPr bwMode="auto">
            <a:xfrm>
              <a:off x="4130632" y="3903648"/>
              <a:ext cx="604988" cy="588024"/>
            </a:xfrm>
            <a:custGeom>
              <a:avLst/>
              <a:gdLst>
                <a:gd name="T0" fmla="*/ 2119 w 2125"/>
                <a:gd name="T1" fmla="*/ 400 h 2053"/>
                <a:gd name="T2" fmla="*/ 2061 w 2125"/>
                <a:gd name="T3" fmla="*/ 337 h 2053"/>
                <a:gd name="T4" fmla="*/ 1857 w 2125"/>
                <a:gd name="T5" fmla="*/ 269 h 2053"/>
                <a:gd name="T6" fmla="*/ 1789 w 2125"/>
                <a:gd name="T7" fmla="*/ 64 h 2053"/>
                <a:gd name="T8" fmla="*/ 1726 w 2125"/>
                <a:gd name="T9" fmla="*/ 7 h 2053"/>
                <a:gd name="T10" fmla="*/ 1645 w 2125"/>
                <a:gd name="T11" fmla="*/ 30 h 2053"/>
                <a:gd name="T12" fmla="*/ 1399 w 2125"/>
                <a:gd name="T13" fmla="*/ 276 h 2053"/>
                <a:gd name="T14" fmla="*/ 1378 w 2125"/>
                <a:gd name="T15" fmla="*/ 365 h 2053"/>
                <a:gd name="T16" fmla="*/ 1443 w 2125"/>
                <a:gd name="T17" fmla="*/ 560 h 2053"/>
                <a:gd name="T18" fmla="*/ 1293 w 2125"/>
                <a:gd name="T19" fmla="*/ 710 h 2053"/>
                <a:gd name="T20" fmla="*/ 826 w 2125"/>
                <a:gd name="T21" fmla="*/ 547 h 2053"/>
                <a:gd name="T22" fmla="*/ 293 w 2125"/>
                <a:gd name="T23" fmla="*/ 768 h 2053"/>
                <a:gd name="T24" fmla="*/ 293 w 2125"/>
                <a:gd name="T25" fmla="*/ 1832 h 2053"/>
                <a:gd name="T26" fmla="*/ 826 w 2125"/>
                <a:gd name="T27" fmla="*/ 2053 h 2053"/>
                <a:gd name="T28" fmla="*/ 1358 w 2125"/>
                <a:gd name="T29" fmla="*/ 1832 h 2053"/>
                <a:gd name="T30" fmla="*/ 1416 w 2125"/>
                <a:gd name="T31" fmla="*/ 833 h 2053"/>
                <a:gd name="T32" fmla="*/ 1566 w 2125"/>
                <a:gd name="T33" fmla="*/ 683 h 2053"/>
                <a:gd name="T34" fmla="*/ 1761 w 2125"/>
                <a:gd name="T35" fmla="*/ 748 h 2053"/>
                <a:gd name="T36" fmla="*/ 1788 w 2125"/>
                <a:gd name="T37" fmla="*/ 752 h 2053"/>
                <a:gd name="T38" fmla="*/ 1850 w 2125"/>
                <a:gd name="T39" fmla="*/ 727 h 2053"/>
                <a:gd name="T40" fmla="*/ 2095 w 2125"/>
                <a:gd name="T41" fmla="*/ 481 h 2053"/>
                <a:gd name="T42" fmla="*/ 2119 w 2125"/>
                <a:gd name="T43" fmla="*/ 400 h 2053"/>
                <a:gd name="T44" fmla="*/ 1235 w 2125"/>
                <a:gd name="T45" fmla="*/ 1710 h 2053"/>
                <a:gd name="T46" fmla="*/ 826 w 2125"/>
                <a:gd name="T47" fmla="*/ 1879 h 2053"/>
                <a:gd name="T48" fmla="*/ 416 w 2125"/>
                <a:gd name="T49" fmla="*/ 1710 h 2053"/>
                <a:gd name="T50" fmla="*/ 416 w 2125"/>
                <a:gd name="T51" fmla="*/ 890 h 2053"/>
                <a:gd name="T52" fmla="*/ 826 w 2125"/>
                <a:gd name="T53" fmla="*/ 721 h 2053"/>
                <a:gd name="T54" fmla="*/ 1169 w 2125"/>
                <a:gd name="T55" fmla="*/ 834 h 2053"/>
                <a:gd name="T56" fmla="*/ 1044 w 2125"/>
                <a:gd name="T57" fmla="*/ 959 h 2053"/>
                <a:gd name="T58" fmla="*/ 826 w 2125"/>
                <a:gd name="T59" fmla="*/ 895 h 2053"/>
                <a:gd name="T60" fmla="*/ 539 w 2125"/>
                <a:gd name="T61" fmla="*/ 1013 h 2053"/>
                <a:gd name="T62" fmla="*/ 420 w 2125"/>
                <a:gd name="T63" fmla="*/ 1300 h 2053"/>
                <a:gd name="T64" fmla="*/ 539 w 2125"/>
                <a:gd name="T65" fmla="*/ 1587 h 2053"/>
                <a:gd name="T66" fmla="*/ 826 w 2125"/>
                <a:gd name="T67" fmla="*/ 1705 h 2053"/>
                <a:gd name="T68" fmla="*/ 1112 w 2125"/>
                <a:gd name="T69" fmla="*/ 1587 h 2053"/>
                <a:gd name="T70" fmla="*/ 1167 w 2125"/>
                <a:gd name="T71" fmla="*/ 1081 h 2053"/>
                <a:gd name="T72" fmla="*/ 1292 w 2125"/>
                <a:gd name="T73" fmla="*/ 957 h 2053"/>
                <a:gd name="T74" fmla="*/ 1235 w 2125"/>
                <a:gd name="T75" fmla="*/ 1710 h 2053"/>
                <a:gd name="T76" fmla="*/ 764 w 2125"/>
                <a:gd name="T77" fmla="*/ 1361 h 2053"/>
                <a:gd name="T78" fmla="*/ 826 w 2125"/>
                <a:gd name="T79" fmla="*/ 1387 h 2053"/>
                <a:gd name="T80" fmla="*/ 887 w 2125"/>
                <a:gd name="T81" fmla="*/ 1361 h 2053"/>
                <a:gd name="T82" fmla="*/ 1039 w 2125"/>
                <a:gd name="T83" fmla="*/ 1210 h 2053"/>
                <a:gd name="T84" fmla="*/ 990 w 2125"/>
                <a:gd name="T85" fmla="*/ 1464 h 2053"/>
                <a:gd name="T86" fmla="*/ 826 w 2125"/>
                <a:gd name="T87" fmla="*/ 1532 h 2053"/>
                <a:gd name="T88" fmla="*/ 662 w 2125"/>
                <a:gd name="T89" fmla="*/ 1464 h 2053"/>
                <a:gd name="T90" fmla="*/ 594 w 2125"/>
                <a:gd name="T91" fmla="*/ 1300 h 2053"/>
                <a:gd name="T92" fmla="*/ 662 w 2125"/>
                <a:gd name="T93" fmla="*/ 1136 h 2053"/>
                <a:gd name="T94" fmla="*/ 826 w 2125"/>
                <a:gd name="T95" fmla="*/ 1068 h 2053"/>
                <a:gd name="T96" fmla="*/ 916 w 2125"/>
                <a:gd name="T97" fmla="*/ 1087 h 2053"/>
                <a:gd name="T98" fmla="*/ 764 w 2125"/>
                <a:gd name="T99" fmla="*/ 1239 h 2053"/>
                <a:gd name="T100" fmla="*/ 764 w 2125"/>
                <a:gd name="T101" fmla="*/ 1361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25" h="2053">
                  <a:moveTo>
                    <a:pt x="2119" y="400"/>
                  </a:moveTo>
                  <a:cubicBezTo>
                    <a:pt x="2112" y="370"/>
                    <a:pt x="2090" y="347"/>
                    <a:pt x="2061" y="337"/>
                  </a:cubicBezTo>
                  <a:cubicBezTo>
                    <a:pt x="1857" y="269"/>
                    <a:pt x="1857" y="269"/>
                    <a:pt x="1857" y="269"/>
                  </a:cubicBezTo>
                  <a:cubicBezTo>
                    <a:pt x="1789" y="64"/>
                    <a:pt x="1789" y="64"/>
                    <a:pt x="1789" y="64"/>
                  </a:cubicBezTo>
                  <a:cubicBezTo>
                    <a:pt x="1779" y="36"/>
                    <a:pt x="1756" y="14"/>
                    <a:pt x="1726" y="7"/>
                  </a:cubicBezTo>
                  <a:cubicBezTo>
                    <a:pt x="1697" y="0"/>
                    <a:pt x="1666" y="9"/>
                    <a:pt x="1645" y="30"/>
                  </a:cubicBezTo>
                  <a:cubicBezTo>
                    <a:pt x="1399" y="276"/>
                    <a:pt x="1399" y="276"/>
                    <a:pt x="1399" y="276"/>
                  </a:cubicBezTo>
                  <a:cubicBezTo>
                    <a:pt x="1376" y="299"/>
                    <a:pt x="1368" y="334"/>
                    <a:pt x="1378" y="365"/>
                  </a:cubicBezTo>
                  <a:cubicBezTo>
                    <a:pt x="1443" y="560"/>
                    <a:pt x="1443" y="560"/>
                    <a:pt x="1443" y="560"/>
                  </a:cubicBezTo>
                  <a:cubicBezTo>
                    <a:pt x="1293" y="710"/>
                    <a:pt x="1293" y="710"/>
                    <a:pt x="1293" y="710"/>
                  </a:cubicBezTo>
                  <a:cubicBezTo>
                    <a:pt x="1161" y="604"/>
                    <a:pt x="998" y="547"/>
                    <a:pt x="826" y="547"/>
                  </a:cubicBezTo>
                  <a:cubicBezTo>
                    <a:pt x="625" y="547"/>
                    <a:pt x="436" y="625"/>
                    <a:pt x="293" y="768"/>
                  </a:cubicBezTo>
                  <a:cubicBezTo>
                    <a:pt x="0" y="1061"/>
                    <a:pt x="0" y="1539"/>
                    <a:pt x="293" y="1832"/>
                  </a:cubicBezTo>
                  <a:cubicBezTo>
                    <a:pt x="436" y="1975"/>
                    <a:pt x="625" y="2053"/>
                    <a:pt x="826" y="2053"/>
                  </a:cubicBezTo>
                  <a:cubicBezTo>
                    <a:pt x="1027" y="2053"/>
                    <a:pt x="1216" y="1975"/>
                    <a:pt x="1358" y="1832"/>
                  </a:cubicBezTo>
                  <a:cubicBezTo>
                    <a:pt x="1631" y="1560"/>
                    <a:pt x="1650" y="1128"/>
                    <a:pt x="1416" y="833"/>
                  </a:cubicBezTo>
                  <a:cubicBezTo>
                    <a:pt x="1566" y="683"/>
                    <a:pt x="1566" y="683"/>
                    <a:pt x="1566" y="683"/>
                  </a:cubicBezTo>
                  <a:cubicBezTo>
                    <a:pt x="1761" y="748"/>
                    <a:pt x="1761" y="748"/>
                    <a:pt x="1761" y="748"/>
                  </a:cubicBezTo>
                  <a:cubicBezTo>
                    <a:pt x="1770" y="751"/>
                    <a:pt x="1779" y="752"/>
                    <a:pt x="1788" y="752"/>
                  </a:cubicBezTo>
                  <a:cubicBezTo>
                    <a:pt x="1811" y="752"/>
                    <a:pt x="1833" y="743"/>
                    <a:pt x="1850" y="727"/>
                  </a:cubicBezTo>
                  <a:cubicBezTo>
                    <a:pt x="2095" y="481"/>
                    <a:pt x="2095" y="481"/>
                    <a:pt x="2095" y="481"/>
                  </a:cubicBezTo>
                  <a:cubicBezTo>
                    <a:pt x="2117" y="460"/>
                    <a:pt x="2125" y="429"/>
                    <a:pt x="2119" y="400"/>
                  </a:cubicBezTo>
                  <a:close/>
                  <a:moveTo>
                    <a:pt x="1235" y="1710"/>
                  </a:moveTo>
                  <a:cubicBezTo>
                    <a:pt x="1126" y="1819"/>
                    <a:pt x="980" y="1879"/>
                    <a:pt x="826" y="1879"/>
                  </a:cubicBezTo>
                  <a:cubicBezTo>
                    <a:pt x="671" y="1879"/>
                    <a:pt x="526" y="1819"/>
                    <a:pt x="416" y="1710"/>
                  </a:cubicBezTo>
                  <a:cubicBezTo>
                    <a:pt x="190" y="1484"/>
                    <a:pt x="190" y="1116"/>
                    <a:pt x="416" y="890"/>
                  </a:cubicBezTo>
                  <a:cubicBezTo>
                    <a:pt x="526" y="781"/>
                    <a:pt x="671" y="721"/>
                    <a:pt x="826" y="721"/>
                  </a:cubicBezTo>
                  <a:cubicBezTo>
                    <a:pt x="951" y="721"/>
                    <a:pt x="1070" y="760"/>
                    <a:pt x="1169" y="834"/>
                  </a:cubicBezTo>
                  <a:cubicBezTo>
                    <a:pt x="1044" y="959"/>
                    <a:pt x="1044" y="959"/>
                    <a:pt x="1044" y="959"/>
                  </a:cubicBezTo>
                  <a:cubicBezTo>
                    <a:pt x="980" y="917"/>
                    <a:pt x="904" y="895"/>
                    <a:pt x="826" y="895"/>
                  </a:cubicBezTo>
                  <a:cubicBezTo>
                    <a:pt x="717" y="895"/>
                    <a:pt x="616" y="937"/>
                    <a:pt x="539" y="1013"/>
                  </a:cubicBezTo>
                  <a:cubicBezTo>
                    <a:pt x="463" y="1090"/>
                    <a:pt x="420" y="1192"/>
                    <a:pt x="420" y="1300"/>
                  </a:cubicBezTo>
                  <a:cubicBezTo>
                    <a:pt x="420" y="1408"/>
                    <a:pt x="463" y="1510"/>
                    <a:pt x="539" y="1587"/>
                  </a:cubicBezTo>
                  <a:cubicBezTo>
                    <a:pt x="616" y="1663"/>
                    <a:pt x="717" y="1705"/>
                    <a:pt x="826" y="1705"/>
                  </a:cubicBezTo>
                  <a:cubicBezTo>
                    <a:pt x="934" y="1705"/>
                    <a:pt x="1036" y="1663"/>
                    <a:pt x="1112" y="1587"/>
                  </a:cubicBezTo>
                  <a:cubicBezTo>
                    <a:pt x="1249" y="1450"/>
                    <a:pt x="1268" y="1238"/>
                    <a:pt x="1167" y="1081"/>
                  </a:cubicBezTo>
                  <a:cubicBezTo>
                    <a:pt x="1292" y="957"/>
                    <a:pt x="1292" y="957"/>
                    <a:pt x="1292" y="957"/>
                  </a:cubicBezTo>
                  <a:cubicBezTo>
                    <a:pt x="1459" y="1183"/>
                    <a:pt x="1440" y="1505"/>
                    <a:pt x="1235" y="1710"/>
                  </a:cubicBezTo>
                  <a:close/>
                  <a:moveTo>
                    <a:pt x="764" y="1361"/>
                  </a:moveTo>
                  <a:cubicBezTo>
                    <a:pt x="781" y="1378"/>
                    <a:pt x="804" y="1387"/>
                    <a:pt x="826" y="1387"/>
                  </a:cubicBezTo>
                  <a:cubicBezTo>
                    <a:pt x="848" y="1387"/>
                    <a:pt x="870" y="1378"/>
                    <a:pt x="887" y="1361"/>
                  </a:cubicBezTo>
                  <a:cubicBezTo>
                    <a:pt x="1039" y="1210"/>
                    <a:pt x="1039" y="1210"/>
                    <a:pt x="1039" y="1210"/>
                  </a:cubicBezTo>
                  <a:cubicBezTo>
                    <a:pt x="1075" y="1294"/>
                    <a:pt x="1058" y="1395"/>
                    <a:pt x="990" y="1464"/>
                  </a:cubicBezTo>
                  <a:cubicBezTo>
                    <a:pt x="946" y="1508"/>
                    <a:pt x="888" y="1532"/>
                    <a:pt x="826" y="1532"/>
                  </a:cubicBezTo>
                  <a:cubicBezTo>
                    <a:pt x="764" y="1532"/>
                    <a:pt x="706" y="1508"/>
                    <a:pt x="662" y="1464"/>
                  </a:cubicBezTo>
                  <a:cubicBezTo>
                    <a:pt x="618" y="1420"/>
                    <a:pt x="594" y="1362"/>
                    <a:pt x="594" y="1300"/>
                  </a:cubicBezTo>
                  <a:cubicBezTo>
                    <a:pt x="594" y="1238"/>
                    <a:pt x="618" y="1180"/>
                    <a:pt x="662" y="1136"/>
                  </a:cubicBezTo>
                  <a:cubicBezTo>
                    <a:pt x="706" y="1092"/>
                    <a:pt x="764" y="1068"/>
                    <a:pt x="826" y="1068"/>
                  </a:cubicBezTo>
                  <a:cubicBezTo>
                    <a:pt x="857" y="1068"/>
                    <a:pt x="888" y="1075"/>
                    <a:pt x="916" y="1087"/>
                  </a:cubicBezTo>
                  <a:cubicBezTo>
                    <a:pt x="764" y="1239"/>
                    <a:pt x="764" y="1239"/>
                    <a:pt x="764" y="1239"/>
                  </a:cubicBezTo>
                  <a:cubicBezTo>
                    <a:pt x="730" y="1273"/>
                    <a:pt x="730" y="1328"/>
                    <a:pt x="764" y="13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grpSp>
      <p:grpSp>
        <p:nvGrpSpPr>
          <p:cNvPr id="58" name="组合 57">
            <a:extLst>
              <a:ext uri="{FF2B5EF4-FFF2-40B4-BE49-F238E27FC236}">
                <a16:creationId xmlns:a16="http://schemas.microsoft.com/office/drawing/2014/main" id="{0B704237-431F-1F66-F397-87829BA7C29F}"/>
              </a:ext>
            </a:extLst>
          </p:cNvPr>
          <p:cNvGrpSpPr/>
          <p:nvPr/>
        </p:nvGrpSpPr>
        <p:grpSpPr>
          <a:xfrm>
            <a:off x="5434421" y="2100986"/>
            <a:ext cx="1338399" cy="1377888"/>
            <a:chOff x="5434421" y="2100986"/>
            <a:chExt cx="1338399" cy="1377888"/>
          </a:xfrm>
        </p:grpSpPr>
        <p:sp>
          <p:nvSpPr>
            <p:cNvPr id="4" name="Oval 37">
              <a:extLst>
                <a:ext uri="{FF2B5EF4-FFF2-40B4-BE49-F238E27FC236}">
                  <a16:creationId xmlns:a16="http://schemas.microsoft.com/office/drawing/2014/main" id="{2E894438-38B7-EC50-D43A-5B1C631F0A8F}"/>
                </a:ext>
              </a:extLst>
            </p:cNvPr>
            <p:cNvSpPr/>
            <p:nvPr/>
          </p:nvSpPr>
          <p:spPr>
            <a:xfrm>
              <a:off x="5434421" y="2100986"/>
              <a:ext cx="1292099" cy="1292096"/>
            </a:xfrm>
            <a:prstGeom prst="ellipse">
              <a:avLst/>
            </a:prstGeom>
            <a:solidFill>
              <a:srgbClr val="8DD9BF"/>
            </a:solid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48" name="Oval 37">
              <a:extLst>
                <a:ext uri="{FF2B5EF4-FFF2-40B4-BE49-F238E27FC236}">
                  <a16:creationId xmlns:a16="http://schemas.microsoft.com/office/drawing/2014/main" id="{B730B892-B2F6-87A0-770F-EA5A6721EE05}"/>
                </a:ext>
              </a:extLst>
            </p:cNvPr>
            <p:cNvSpPr/>
            <p:nvPr/>
          </p:nvSpPr>
          <p:spPr>
            <a:xfrm>
              <a:off x="5480721" y="2186778"/>
              <a:ext cx="1292099" cy="1292096"/>
            </a:xfrm>
            <a:prstGeom prst="ellipse">
              <a:avLst/>
            </a:prstGeom>
            <a:blipFill dpi="0" rotWithShape="1">
              <a:blip r:embed="rId6">
                <a:extLst>
                  <a:ext uri="{BEBA8EAE-BF5A-486C-A8C5-ECC9F3942E4B}">
                    <a14:imgProps xmlns:a14="http://schemas.microsoft.com/office/drawing/2010/main">
                      <a14:imgLayer r:embed="rId7">
                        <a14:imgEffect>
                          <a14:artisticBlur/>
                        </a14:imgEffect>
                        <a14:imgEffect>
                          <a14:brightnessContrast bright="5000"/>
                        </a14:imgEffect>
                      </a14:imgLayer>
                    </a14:imgProps>
                  </a:ext>
                </a:extLst>
              </a:blip>
              <a:srcRect/>
              <a:stretch>
                <a:fillRect l="-323896" t="-48346" r="-519685" b="-382420"/>
              </a:stretch>
            </a:blip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53" name="Freeform 14">
              <a:extLst>
                <a:ext uri="{FF2B5EF4-FFF2-40B4-BE49-F238E27FC236}">
                  <a16:creationId xmlns:a16="http://schemas.microsoft.com/office/drawing/2014/main" id="{DC931897-7A60-B118-87BA-C38198EC2D36}"/>
                </a:ext>
              </a:extLst>
            </p:cNvPr>
            <p:cNvSpPr>
              <a:spLocks noEditPoints="1"/>
            </p:cNvSpPr>
            <p:nvPr/>
          </p:nvSpPr>
          <p:spPr bwMode="auto">
            <a:xfrm>
              <a:off x="5877716" y="2544539"/>
              <a:ext cx="604988" cy="588024"/>
            </a:xfrm>
            <a:custGeom>
              <a:avLst/>
              <a:gdLst>
                <a:gd name="T0" fmla="*/ 2119 w 2125"/>
                <a:gd name="T1" fmla="*/ 400 h 2053"/>
                <a:gd name="T2" fmla="*/ 2061 w 2125"/>
                <a:gd name="T3" fmla="*/ 337 h 2053"/>
                <a:gd name="T4" fmla="*/ 1857 w 2125"/>
                <a:gd name="T5" fmla="*/ 269 h 2053"/>
                <a:gd name="T6" fmla="*/ 1789 w 2125"/>
                <a:gd name="T7" fmla="*/ 64 h 2053"/>
                <a:gd name="T8" fmla="*/ 1726 w 2125"/>
                <a:gd name="T9" fmla="*/ 7 h 2053"/>
                <a:gd name="T10" fmla="*/ 1645 w 2125"/>
                <a:gd name="T11" fmla="*/ 30 h 2053"/>
                <a:gd name="T12" fmla="*/ 1399 w 2125"/>
                <a:gd name="T13" fmla="*/ 276 h 2053"/>
                <a:gd name="T14" fmla="*/ 1378 w 2125"/>
                <a:gd name="T15" fmla="*/ 365 h 2053"/>
                <a:gd name="T16" fmla="*/ 1443 w 2125"/>
                <a:gd name="T17" fmla="*/ 560 h 2053"/>
                <a:gd name="T18" fmla="*/ 1293 w 2125"/>
                <a:gd name="T19" fmla="*/ 710 h 2053"/>
                <a:gd name="T20" fmla="*/ 826 w 2125"/>
                <a:gd name="T21" fmla="*/ 547 h 2053"/>
                <a:gd name="T22" fmla="*/ 293 w 2125"/>
                <a:gd name="T23" fmla="*/ 768 h 2053"/>
                <a:gd name="T24" fmla="*/ 293 w 2125"/>
                <a:gd name="T25" fmla="*/ 1832 h 2053"/>
                <a:gd name="T26" fmla="*/ 826 w 2125"/>
                <a:gd name="T27" fmla="*/ 2053 h 2053"/>
                <a:gd name="T28" fmla="*/ 1358 w 2125"/>
                <a:gd name="T29" fmla="*/ 1832 h 2053"/>
                <a:gd name="T30" fmla="*/ 1416 w 2125"/>
                <a:gd name="T31" fmla="*/ 833 h 2053"/>
                <a:gd name="T32" fmla="*/ 1566 w 2125"/>
                <a:gd name="T33" fmla="*/ 683 h 2053"/>
                <a:gd name="T34" fmla="*/ 1761 w 2125"/>
                <a:gd name="T35" fmla="*/ 748 h 2053"/>
                <a:gd name="T36" fmla="*/ 1788 w 2125"/>
                <a:gd name="T37" fmla="*/ 752 h 2053"/>
                <a:gd name="T38" fmla="*/ 1850 w 2125"/>
                <a:gd name="T39" fmla="*/ 727 h 2053"/>
                <a:gd name="T40" fmla="*/ 2095 w 2125"/>
                <a:gd name="T41" fmla="*/ 481 h 2053"/>
                <a:gd name="T42" fmla="*/ 2119 w 2125"/>
                <a:gd name="T43" fmla="*/ 400 h 2053"/>
                <a:gd name="T44" fmla="*/ 1235 w 2125"/>
                <a:gd name="T45" fmla="*/ 1710 h 2053"/>
                <a:gd name="T46" fmla="*/ 826 w 2125"/>
                <a:gd name="T47" fmla="*/ 1879 h 2053"/>
                <a:gd name="T48" fmla="*/ 416 w 2125"/>
                <a:gd name="T49" fmla="*/ 1710 h 2053"/>
                <a:gd name="T50" fmla="*/ 416 w 2125"/>
                <a:gd name="T51" fmla="*/ 890 h 2053"/>
                <a:gd name="T52" fmla="*/ 826 w 2125"/>
                <a:gd name="T53" fmla="*/ 721 h 2053"/>
                <a:gd name="T54" fmla="*/ 1169 w 2125"/>
                <a:gd name="T55" fmla="*/ 834 h 2053"/>
                <a:gd name="T56" fmla="*/ 1044 w 2125"/>
                <a:gd name="T57" fmla="*/ 959 h 2053"/>
                <a:gd name="T58" fmla="*/ 826 w 2125"/>
                <a:gd name="T59" fmla="*/ 895 h 2053"/>
                <a:gd name="T60" fmla="*/ 539 w 2125"/>
                <a:gd name="T61" fmla="*/ 1013 h 2053"/>
                <a:gd name="T62" fmla="*/ 420 w 2125"/>
                <a:gd name="T63" fmla="*/ 1300 h 2053"/>
                <a:gd name="T64" fmla="*/ 539 w 2125"/>
                <a:gd name="T65" fmla="*/ 1587 h 2053"/>
                <a:gd name="T66" fmla="*/ 826 w 2125"/>
                <a:gd name="T67" fmla="*/ 1705 h 2053"/>
                <a:gd name="T68" fmla="*/ 1112 w 2125"/>
                <a:gd name="T69" fmla="*/ 1587 h 2053"/>
                <a:gd name="T70" fmla="*/ 1167 w 2125"/>
                <a:gd name="T71" fmla="*/ 1081 h 2053"/>
                <a:gd name="T72" fmla="*/ 1292 w 2125"/>
                <a:gd name="T73" fmla="*/ 957 h 2053"/>
                <a:gd name="T74" fmla="*/ 1235 w 2125"/>
                <a:gd name="T75" fmla="*/ 1710 h 2053"/>
                <a:gd name="T76" fmla="*/ 764 w 2125"/>
                <a:gd name="T77" fmla="*/ 1361 h 2053"/>
                <a:gd name="T78" fmla="*/ 826 w 2125"/>
                <a:gd name="T79" fmla="*/ 1387 h 2053"/>
                <a:gd name="T80" fmla="*/ 887 w 2125"/>
                <a:gd name="T81" fmla="*/ 1361 h 2053"/>
                <a:gd name="T82" fmla="*/ 1039 w 2125"/>
                <a:gd name="T83" fmla="*/ 1210 h 2053"/>
                <a:gd name="T84" fmla="*/ 990 w 2125"/>
                <a:gd name="T85" fmla="*/ 1464 h 2053"/>
                <a:gd name="T86" fmla="*/ 826 w 2125"/>
                <a:gd name="T87" fmla="*/ 1532 h 2053"/>
                <a:gd name="T88" fmla="*/ 662 w 2125"/>
                <a:gd name="T89" fmla="*/ 1464 h 2053"/>
                <a:gd name="T90" fmla="*/ 594 w 2125"/>
                <a:gd name="T91" fmla="*/ 1300 h 2053"/>
                <a:gd name="T92" fmla="*/ 662 w 2125"/>
                <a:gd name="T93" fmla="*/ 1136 h 2053"/>
                <a:gd name="T94" fmla="*/ 826 w 2125"/>
                <a:gd name="T95" fmla="*/ 1068 h 2053"/>
                <a:gd name="T96" fmla="*/ 916 w 2125"/>
                <a:gd name="T97" fmla="*/ 1087 h 2053"/>
                <a:gd name="T98" fmla="*/ 764 w 2125"/>
                <a:gd name="T99" fmla="*/ 1239 h 2053"/>
                <a:gd name="T100" fmla="*/ 764 w 2125"/>
                <a:gd name="T101" fmla="*/ 1361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25" h="2053">
                  <a:moveTo>
                    <a:pt x="2119" y="400"/>
                  </a:moveTo>
                  <a:cubicBezTo>
                    <a:pt x="2112" y="370"/>
                    <a:pt x="2090" y="347"/>
                    <a:pt x="2061" y="337"/>
                  </a:cubicBezTo>
                  <a:cubicBezTo>
                    <a:pt x="1857" y="269"/>
                    <a:pt x="1857" y="269"/>
                    <a:pt x="1857" y="269"/>
                  </a:cubicBezTo>
                  <a:cubicBezTo>
                    <a:pt x="1789" y="64"/>
                    <a:pt x="1789" y="64"/>
                    <a:pt x="1789" y="64"/>
                  </a:cubicBezTo>
                  <a:cubicBezTo>
                    <a:pt x="1779" y="36"/>
                    <a:pt x="1756" y="14"/>
                    <a:pt x="1726" y="7"/>
                  </a:cubicBezTo>
                  <a:cubicBezTo>
                    <a:pt x="1697" y="0"/>
                    <a:pt x="1666" y="9"/>
                    <a:pt x="1645" y="30"/>
                  </a:cubicBezTo>
                  <a:cubicBezTo>
                    <a:pt x="1399" y="276"/>
                    <a:pt x="1399" y="276"/>
                    <a:pt x="1399" y="276"/>
                  </a:cubicBezTo>
                  <a:cubicBezTo>
                    <a:pt x="1376" y="299"/>
                    <a:pt x="1368" y="334"/>
                    <a:pt x="1378" y="365"/>
                  </a:cubicBezTo>
                  <a:cubicBezTo>
                    <a:pt x="1443" y="560"/>
                    <a:pt x="1443" y="560"/>
                    <a:pt x="1443" y="560"/>
                  </a:cubicBezTo>
                  <a:cubicBezTo>
                    <a:pt x="1293" y="710"/>
                    <a:pt x="1293" y="710"/>
                    <a:pt x="1293" y="710"/>
                  </a:cubicBezTo>
                  <a:cubicBezTo>
                    <a:pt x="1161" y="604"/>
                    <a:pt x="998" y="547"/>
                    <a:pt x="826" y="547"/>
                  </a:cubicBezTo>
                  <a:cubicBezTo>
                    <a:pt x="625" y="547"/>
                    <a:pt x="436" y="625"/>
                    <a:pt x="293" y="768"/>
                  </a:cubicBezTo>
                  <a:cubicBezTo>
                    <a:pt x="0" y="1061"/>
                    <a:pt x="0" y="1539"/>
                    <a:pt x="293" y="1832"/>
                  </a:cubicBezTo>
                  <a:cubicBezTo>
                    <a:pt x="436" y="1975"/>
                    <a:pt x="625" y="2053"/>
                    <a:pt x="826" y="2053"/>
                  </a:cubicBezTo>
                  <a:cubicBezTo>
                    <a:pt x="1027" y="2053"/>
                    <a:pt x="1216" y="1975"/>
                    <a:pt x="1358" y="1832"/>
                  </a:cubicBezTo>
                  <a:cubicBezTo>
                    <a:pt x="1631" y="1560"/>
                    <a:pt x="1650" y="1128"/>
                    <a:pt x="1416" y="833"/>
                  </a:cubicBezTo>
                  <a:cubicBezTo>
                    <a:pt x="1566" y="683"/>
                    <a:pt x="1566" y="683"/>
                    <a:pt x="1566" y="683"/>
                  </a:cubicBezTo>
                  <a:cubicBezTo>
                    <a:pt x="1761" y="748"/>
                    <a:pt x="1761" y="748"/>
                    <a:pt x="1761" y="748"/>
                  </a:cubicBezTo>
                  <a:cubicBezTo>
                    <a:pt x="1770" y="751"/>
                    <a:pt x="1779" y="752"/>
                    <a:pt x="1788" y="752"/>
                  </a:cubicBezTo>
                  <a:cubicBezTo>
                    <a:pt x="1811" y="752"/>
                    <a:pt x="1833" y="743"/>
                    <a:pt x="1850" y="727"/>
                  </a:cubicBezTo>
                  <a:cubicBezTo>
                    <a:pt x="2095" y="481"/>
                    <a:pt x="2095" y="481"/>
                    <a:pt x="2095" y="481"/>
                  </a:cubicBezTo>
                  <a:cubicBezTo>
                    <a:pt x="2117" y="460"/>
                    <a:pt x="2125" y="429"/>
                    <a:pt x="2119" y="400"/>
                  </a:cubicBezTo>
                  <a:close/>
                  <a:moveTo>
                    <a:pt x="1235" y="1710"/>
                  </a:moveTo>
                  <a:cubicBezTo>
                    <a:pt x="1126" y="1819"/>
                    <a:pt x="980" y="1879"/>
                    <a:pt x="826" y="1879"/>
                  </a:cubicBezTo>
                  <a:cubicBezTo>
                    <a:pt x="671" y="1879"/>
                    <a:pt x="526" y="1819"/>
                    <a:pt x="416" y="1710"/>
                  </a:cubicBezTo>
                  <a:cubicBezTo>
                    <a:pt x="190" y="1484"/>
                    <a:pt x="190" y="1116"/>
                    <a:pt x="416" y="890"/>
                  </a:cubicBezTo>
                  <a:cubicBezTo>
                    <a:pt x="526" y="781"/>
                    <a:pt x="671" y="721"/>
                    <a:pt x="826" y="721"/>
                  </a:cubicBezTo>
                  <a:cubicBezTo>
                    <a:pt x="951" y="721"/>
                    <a:pt x="1070" y="760"/>
                    <a:pt x="1169" y="834"/>
                  </a:cubicBezTo>
                  <a:cubicBezTo>
                    <a:pt x="1044" y="959"/>
                    <a:pt x="1044" y="959"/>
                    <a:pt x="1044" y="959"/>
                  </a:cubicBezTo>
                  <a:cubicBezTo>
                    <a:pt x="980" y="917"/>
                    <a:pt x="904" y="895"/>
                    <a:pt x="826" y="895"/>
                  </a:cubicBezTo>
                  <a:cubicBezTo>
                    <a:pt x="717" y="895"/>
                    <a:pt x="616" y="937"/>
                    <a:pt x="539" y="1013"/>
                  </a:cubicBezTo>
                  <a:cubicBezTo>
                    <a:pt x="463" y="1090"/>
                    <a:pt x="420" y="1192"/>
                    <a:pt x="420" y="1300"/>
                  </a:cubicBezTo>
                  <a:cubicBezTo>
                    <a:pt x="420" y="1408"/>
                    <a:pt x="463" y="1510"/>
                    <a:pt x="539" y="1587"/>
                  </a:cubicBezTo>
                  <a:cubicBezTo>
                    <a:pt x="616" y="1663"/>
                    <a:pt x="717" y="1705"/>
                    <a:pt x="826" y="1705"/>
                  </a:cubicBezTo>
                  <a:cubicBezTo>
                    <a:pt x="934" y="1705"/>
                    <a:pt x="1036" y="1663"/>
                    <a:pt x="1112" y="1587"/>
                  </a:cubicBezTo>
                  <a:cubicBezTo>
                    <a:pt x="1249" y="1450"/>
                    <a:pt x="1268" y="1238"/>
                    <a:pt x="1167" y="1081"/>
                  </a:cubicBezTo>
                  <a:cubicBezTo>
                    <a:pt x="1292" y="957"/>
                    <a:pt x="1292" y="957"/>
                    <a:pt x="1292" y="957"/>
                  </a:cubicBezTo>
                  <a:cubicBezTo>
                    <a:pt x="1459" y="1183"/>
                    <a:pt x="1440" y="1505"/>
                    <a:pt x="1235" y="1710"/>
                  </a:cubicBezTo>
                  <a:close/>
                  <a:moveTo>
                    <a:pt x="764" y="1361"/>
                  </a:moveTo>
                  <a:cubicBezTo>
                    <a:pt x="781" y="1378"/>
                    <a:pt x="804" y="1387"/>
                    <a:pt x="826" y="1387"/>
                  </a:cubicBezTo>
                  <a:cubicBezTo>
                    <a:pt x="848" y="1387"/>
                    <a:pt x="870" y="1378"/>
                    <a:pt x="887" y="1361"/>
                  </a:cubicBezTo>
                  <a:cubicBezTo>
                    <a:pt x="1039" y="1210"/>
                    <a:pt x="1039" y="1210"/>
                    <a:pt x="1039" y="1210"/>
                  </a:cubicBezTo>
                  <a:cubicBezTo>
                    <a:pt x="1075" y="1294"/>
                    <a:pt x="1058" y="1395"/>
                    <a:pt x="990" y="1464"/>
                  </a:cubicBezTo>
                  <a:cubicBezTo>
                    <a:pt x="946" y="1508"/>
                    <a:pt x="888" y="1532"/>
                    <a:pt x="826" y="1532"/>
                  </a:cubicBezTo>
                  <a:cubicBezTo>
                    <a:pt x="764" y="1532"/>
                    <a:pt x="706" y="1508"/>
                    <a:pt x="662" y="1464"/>
                  </a:cubicBezTo>
                  <a:cubicBezTo>
                    <a:pt x="618" y="1420"/>
                    <a:pt x="594" y="1362"/>
                    <a:pt x="594" y="1300"/>
                  </a:cubicBezTo>
                  <a:cubicBezTo>
                    <a:pt x="594" y="1238"/>
                    <a:pt x="618" y="1180"/>
                    <a:pt x="662" y="1136"/>
                  </a:cubicBezTo>
                  <a:cubicBezTo>
                    <a:pt x="706" y="1092"/>
                    <a:pt x="764" y="1068"/>
                    <a:pt x="826" y="1068"/>
                  </a:cubicBezTo>
                  <a:cubicBezTo>
                    <a:pt x="857" y="1068"/>
                    <a:pt x="888" y="1075"/>
                    <a:pt x="916" y="1087"/>
                  </a:cubicBezTo>
                  <a:cubicBezTo>
                    <a:pt x="764" y="1239"/>
                    <a:pt x="764" y="1239"/>
                    <a:pt x="764" y="1239"/>
                  </a:cubicBezTo>
                  <a:cubicBezTo>
                    <a:pt x="730" y="1273"/>
                    <a:pt x="730" y="1328"/>
                    <a:pt x="764" y="13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grpSp>
      <p:grpSp>
        <p:nvGrpSpPr>
          <p:cNvPr id="57" name="组合 56">
            <a:extLst>
              <a:ext uri="{FF2B5EF4-FFF2-40B4-BE49-F238E27FC236}">
                <a16:creationId xmlns:a16="http://schemas.microsoft.com/office/drawing/2014/main" id="{CAA4CC63-B73B-4F6B-3484-F14D96BB777B}"/>
              </a:ext>
            </a:extLst>
          </p:cNvPr>
          <p:cNvGrpSpPr/>
          <p:nvPr/>
        </p:nvGrpSpPr>
        <p:grpSpPr>
          <a:xfrm>
            <a:off x="7064834" y="3606623"/>
            <a:ext cx="1338399" cy="1377888"/>
            <a:chOff x="7064834" y="3606623"/>
            <a:chExt cx="1338399" cy="1377888"/>
          </a:xfrm>
        </p:grpSpPr>
        <p:sp>
          <p:nvSpPr>
            <p:cNvPr id="47" name="Oval 42">
              <a:extLst>
                <a:ext uri="{FF2B5EF4-FFF2-40B4-BE49-F238E27FC236}">
                  <a16:creationId xmlns:a16="http://schemas.microsoft.com/office/drawing/2014/main" id="{CEB326F0-B7E6-EEAF-5E1A-E47AC4674078}"/>
                </a:ext>
              </a:extLst>
            </p:cNvPr>
            <p:cNvSpPr/>
            <p:nvPr/>
          </p:nvSpPr>
          <p:spPr>
            <a:xfrm>
              <a:off x="7064834" y="3606623"/>
              <a:ext cx="1292099" cy="1292096"/>
            </a:xfrm>
            <a:prstGeom prst="ellipse">
              <a:avLst/>
            </a:prstGeom>
            <a:solidFill>
              <a:srgbClr val="168C8D"/>
            </a:solid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50" name="Oval 42">
              <a:extLst>
                <a:ext uri="{FF2B5EF4-FFF2-40B4-BE49-F238E27FC236}">
                  <a16:creationId xmlns:a16="http://schemas.microsoft.com/office/drawing/2014/main" id="{7020DB42-5DF3-4E9B-9140-5EF773CDFA92}"/>
                </a:ext>
              </a:extLst>
            </p:cNvPr>
            <p:cNvSpPr/>
            <p:nvPr/>
          </p:nvSpPr>
          <p:spPr>
            <a:xfrm>
              <a:off x="7111134" y="3692415"/>
              <a:ext cx="1292099" cy="1292096"/>
            </a:xfrm>
            <a:prstGeom prst="ellipse">
              <a:avLst/>
            </a:prstGeom>
            <a:blipFill dpi="0" rotWithShape="1">
              <a:blip r:embed="rId8">
                <a:extLst>
                  <a:ext uri="{BEBA8EAE-BF5A-486C-A8C5-ECC9F3942E4B}">
                    <a14:imgProps xmlns:a14="http://schemas.microsoft.com/office/drawing/2010/main">
                      <a14:imgLayer r:embed="rId9">
                        <a14:imgEffect>
                          <a14:artisticBlur/>
                        </a14:imgEffect>
                        <a14:imgEffect>
                          <a14:brightnessContrast bright="5000"/>
                        </a14:imgEffect>
                      </a14:imgLayer>
                    </a14:imgProps>
                  </a:ext>
                </a:extLst>
              </a:blip>
              <a:srcRect/>
              <a:stretch>
                <a:fillRect l="-451559" t="-48346" r="-392023" b="-382420"/>
              </a:stretch>
            </a:blip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54" name="Freeform 14">
              <a:extLst>
                <a:ext uri="{FF2B5EF4-FFF2-40B4-BE49-F238E27FC236}">
                  <a16:creationId xmlns:a16="http://schemas.microsoft.com/office/drawing/2014/main" id="{AA82971F-0331-4F18-FEFB-B942EA843012}"/>
                </a:ext>
              </a:extLst>
            </p:cNvPr>
            <p:cNvSpPr>
              <a:spLocks noEditPoints="1"/>
            </p:cNvSpPr>
            <p:nvPr/>
          </p:nvSpPr>
          <p:spPr bwMode="auto">
            <a:xfrm>
              <a:off x="7500066" y="4024745"/>
              <a:ext cx="604988" cy="588024"/>
            </a:xfrm>
            <a:custGeom>
              <a:avLst/>
              <a:gdLst>
                <a:gd name="T0" fmla="*/ 2119 w 2125"/>
                <a:gd name="T1" fmla="*/ 400 h 2053"/>
                <a:gd name="T2" fmla="*/ 2061 w 2125"/>
                <a:gd name="T3" fmla="*/ 337 h 2053"/>
                <a:gd name="T4" fmla="*/ 1857 w 2125"/>
                <a:gd name="T5" fmla="*/ 269 h 2053"/>
                <a:gd name="T6" fmla="*/ 1789 w 2125"/>
                <a:gd name="T7" fmla="*/ 64 h 2053"/>
                <a:gd name="T8" fmla="*/ 1726 w 2125"/>
                <a:gd name="T9" fmla="*/ 7 h 2053"/>
                <a:gd name="T10" fmla="*/ 1645 w 2125"/>
                <a:gd name="T11" fmla="*/ 30 h 2053"/>
                <a:gd name="T12" fmla="*/ 1399 w 2125"/>
                <a:gd name="T13" fmla="*/ 276 h 2053"/>
                <a:gd name="T14" fmla="*/ 1378 w 2125"/>
                <a:gd name="T15" fmla="*/ 365 h 2053"/>
                <a:gd name="T16" fmla="*/ 1443 w 2125"/>
                <a:gd name="T17" fmla="*/ 560 h 2053"/>
                <a:gd name="T18" fmla="*/ 1293 w 2125"/>
                <a:gd name="T19" fmla="*/ 710 h 2053"/>
                <a:gd name="T20" fmla="*/ 826 w 2125"/>
                <a:gd name="T21" fmla="*/ 547 h 2053"/>
                <a:gd name="T22" fmla="*/ 293 w 2125"/>
                <a:gd name="T23" fmla="*/ 768 h 2053"/>
                <a:gd name="T24" fmla="*/ 293 w 2125"/>
                <a:gd name="T25" fmla="*/ 1832 h 2053"/>
                <a:gd name="T26" fmla="*/ 826 w 2125"/>
                <a:gd name="T27" fmla="*/ 2053 h 2053"/>
                <a:gd name="T28" fmla="*/ 1358 w 2125"/>
                <a:gd name="T29" fmla="*/ 1832 h 2053"/>
                <a:gd name="T30" fmla="*/ 1416 w 2125"/>
                <a:gd name="T31" fmla="*/ 833 h 2053"/>
                <a:gd name="T32" fmla="*/ 1566 w 2125"/>
                <a:gd name="T33" fmla="*/ 683 h 2053"/>
                <a:gd name="T34" fmla="*/ 1761 w 2125"/>
                <a:gd name="T35" fmla="*/ 748 h 2053"/>
                <a:gd name="T36" fmla="*/ 1788 w 2125"/>
                <a:gd name="T37" fmla="*/ 752 h 2053"/>
                <a:gd name="T38" fmla="*/ 1850 w 2125"/>
                <a:gd name="T39" fmla="*/ 727 h 2053"/>
                <a:gd name="T40" fmla="*/ 2095 w 2125"/>
                <a:gd name="T41" fmla="*/ 481 h 2053"/>
                <a:gd name="T42" fmla="*/ 2119 w 2125"/>
                <a:gd name="T43" fmla="*/ 400 h 2053"/>
                <a:gd name="T44" fmla="*/ 1235 w 2125"/>
                <a:gd name="T45" fmla="*/ 1710 h 2053"/>
                <a:gd name="T46" fmla="*/ 826 w 2125"/>
                <a:gd name="T47" fmla="*/ 1879 h 2053"/>
                <a:gd name="T48" fmla="*/ 416 w 2125"/>
                <a:gd name="T49" fmla="*/ 1710 h 2053"/>
                <a:gd name="T50" fmla="*/ 416 w 2125"/>
                <a:gd name="T51" fmla="*/ 890 h 2053"/>
                <a:gd name="T52" fmla="*/ 826 w 2125"/>
                <a:gd name="T53" fmla="*/ 721 h 2053"/>
                <a:gd name="T54" fmla="*/ 1169 w 2125"/>
                <a:gd name="T55" fmla="*/ 834 h 2053"/>
                <a:gd name="T56" fmla="*/ 1044 w 2125"/>
                <a:gd name="T57" fmla="*/ 959 h 2053"/>
                <a:gd name="T58" fmla="*/ 826 w 2125"/>
                <a:gd name="T59" fmla="*/ 895 h 2053"/>
                <a:gd name="T60" fmla="*/ 539 w 2125"/>
                <a:gd name="T61" fmla="*/ 1013 h 2053"/>
                <a:gd name="T62" fmla="*/ 420 w 2125"/>
                <a:gd name="T63" fmla="*/ 1300 h 2053"/>
                <a:gd name="T64" fmla="*/ 539 w 2125"/>
                <a:gd name="T65" fmla="*/ 1587 h 2053"/>
                <a:gd name="T66" fmla="*/ 826 w 2125"/>
                <a:gd name="T67" fmla="*/ 1705 h 2053"/>
                <a:gd name="T68" fmla="*/ 1112 w 2125"/>
                <a:gd name="T69" fmla="*/ 1587 h 2053"/>
                <a:gd name="T70" fmla="*/ 1167 w 2125"/>
                <a:gd name="T71" fmla="*/ 1081 h 2053"/>
                <a:gd name="T72" fmla="*/ 1292 w 2125"/>
                <a:gd name="T73" fmla="*/ 957 h 2053"/>
                <a:gd name="T74" fmla="*/ 1235 w 2125"/>
                <a:gd name="T75" fmla="*/ 1710 h 2053"/>
                <a:gd name="T76" fmla="*/ 764 w 2125"/>
                <a:gd name="T77" fmla="*/ 1361 h 2053"/>
                <a:gd name="T78" fmla="*/ 826 w 2125"/>
                <a:gd name="T79" fmla="*/ 1387 h 2053"/>
                <a:gd name="T80" fmla="*/ 887 w 2125"/>
                <a:gd name="T81" fmla="*/ 1361 h 2053"/>
                <a:gd name="T82" fmla="*/ 1039 w 2125"/>
                <a:gd name="T83" fmla="*/ 1210 h 2053"/>
                <a:gd name="T84" fmla="*/ 990 w 2125"/>
                <a:gd name="T85" fmla="*/ 1464 h 2053"/>
                <a:gd name="T86" fmla="*/ 826 w 2125"/>
                <a:gd name="T87" fmla="*/ 1532 h 2053"/>
                <a:gd name="T88" fmla="*/ 662 w 2125"/>
                <a:gd name="T89" fmla="*/ 1464 h 2053"/>
                <a:gd name="T90" fmla="*/ 594 w 2125"/>
                <a:gd name="T91" fmla="*/ 1300 h 2053"/>
                <a:gd name="T92" fmla="*/ 662 w 2125"/>
                <a:gd name="T93" fmla="*/ 1136 h 2053"/>
                <a:gd name="T94" fmla="*/ 826 w 2125"/>
                <a:gd name="T95" fmla="*/ 1068 h 2053"/>
                <a:gd name="T96" fmla="*/ 916 w 2125"/>
                <a:gd name="T97" fmla="*/ 1087 h 2053"/>
                <a:gd name="T98" fmla="*/ 764 w 2125"/>
                <a:gd name="T99" fmla="*/ 1239 h 2053"/>
                <a:gd name="T100" fmla="*/ 764 w 2125"/>
                <a:gd name="T101" fmla="*/ 1361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25" h="2053">
                  <a:moveTo>
                    <a:pt x="2119" y="400"/>
                  </a:moveTo>
                  <a:cubicBezTo>
                    <a:pt x="2112" y="370"/>
                    <a:pt x="2090" y="347"/>
                    <a:pt x="2061" y="337"/>
                  </a:cubicBezTo>
                  <a:cubicBezTo>
                    <a:pt x="1857" y="269"/>
                    <a:pt x="1857" y="269"/>
                    <a:pt x="1857" y="269"/>
                  </a:cubicBezTo>
                  <a:cubicBezTo>
                    <a:pt x="1789" y="64"/>
                    <a:pt x="1789" y="64"/>
                    <a:pt x="1789" y="64"/>
                  </a:cubicBezTo>
                  <a:cubicBezTo>
                    <a:pt x="1779" y="36"/>
                    <a:pt x="1756" y="14"/>
                    <a:pt x="1726" y="7"/>
                  </a:cubicBezTo>
                  <a:cubicBezTo>
                    <a:pt x="1697" y="0"/>
                    <a:pt x="1666" y="9"/>
                    <a:pt x="1645" y="30"/>
                  </a:cubicBezTo>
                  <a:cubicBezTo>
                    <a:pt x="1399" y="276"/>
                    <a:pt x="1399" y="276"/>
                    <a:pt x="1399" y="276"/>
                  </a:cubicBezTo>
                  <a:cubicBezTo>
                    <a:pt x="1376" y="299"/>
                    <a:pt x="1368" y="334"/>
                    <a:pt x="1378" y="365"/>
                  </a:cubicBezTo>
                  <a:cubicBezTo>
                    <a:pt x="1443" y="560"/>
                    <a:pt x="1443" y="560"/>
                    <a:pt x="1443" y="560"/>
                  </a:cubicBezTo>
                  <a:cubicBezTo>
                    <a:pt x="1293" y="710"/>
                    <a:pt x="1293" y="710"/>
                    <a:pt x="1293" y="710"/>
                  </a:cubicBezTo>
                  <a:cubicBezTo>
                    <a:pt x="1161" y="604"/>
                    <a:pt x="998" y="547"/>
                    <a:pt x="826" y="547"/>
                  </a:cubicBezTo>
                  <a:cubicBezTo>
                    <a:pt x="625" y="547"/>
                    <a:pt x="436" y="625"/>
                    <a:pt x="293" y="768"/>
                  </a:cubicBezTo>
                  <a:cubicBezTo>
                    <a:pt x="0" y="1061"/>
                    <a:pt x="0" y="1539"/>
                    <a:pt x="293" y="1832"/>
                  </a:cubicBezTo>
                  <a:cubicBezTo>
                    <a:pt x="436" y="1975"/>
                    <a:pt x="625" y="2053"/>
                    <a:pt x="826" y="2053"/>
                  </a:cubicBezTo>
                  <a:cubicBezTo>
                    <a:pt x="1027" y="2053"/>
                    <a:pt x="1216" y="1975"/>
                    <a:pt x="1358" y="1832"/>
                  </a:cubicBezTo>
                  <a:cubicBezTo>
                    <a:pt x="1631" y="1560"/>
                    <a:pt x="1650" y="1128"/>
                    <a:pt x="1416" y="833"/>
                  </a:cubicBezTo>
                  <a:cubicBezTo>
                    <a:pt x="1566" y="683"/>
                    <a:pt x="1566" y="683"/>
                    <a:pt x="1566" y="683"/>
                  </a:cubicBezTo>
                  <a:cubicBezTo>
                    <a:pt x="1761" y="748"/>
                    <a:pt x="1761" y="748"/>
                    <a:pt x="1761" y="748"/>
                  </a:cubicBezTo>
                  <a:cubicBezTo>
                    <a:pt x="1770" y="751"/>
                    <a:pt x="1779" y="752"/>
                    <a:pt x="1788" y="752"/>
                  </a:cubicBezTo>
                  <a:cubicBezTo>
                    <a:pt x="1811" y="752"/>
                    <a:pt x="1833" y="743"/>
                    <a:pt x="1850" y="727"/>
                  </a:cubicBezTo>
                  <a:cubicBezTo>
                    <a:pt x="2095" y="481"/>
                    <a:pt x="2095" y="481"/>
                    <a:pt x="2095" y="481"/>
                  </a:cubicBezTo>
                  <a:cubicBezTo>
                    <a:pt x="2117" y="460"/>
                    <a:pt x="2125" y="429"/>
                    <a:pt x="2119" y="400"/>
                  </a:cubicBezTo>
                  <a:close/>
                  <a:moveTo>
                    <a:pt x="1235" y="1710"/>
                  </a:moveTo>
                  <a:cubicBezTo>
                    <a:pt x="1126" y="1819"/>
                    <a:pt x="980" y="1879"/>
                    <a:pt x="826" y="1879"/>
                  </a:cubicBezTo>
                  <a:cubicBezTo>
                    <a:pt x="671" y="1879"/>
                    <a:pt x="526" y="1819"/>
                    <a:pt x="416" y="1710"/>
                  </a:cubicBezTo>
                  <a:cubicBezTo>
                    <a:pt x="190" y="1484"/>
                    <a:pt x="190" y="1116"/>
                    <a:pt x="416" y="890"/>
                  </a:cubicBezTo>
                  <a:cubicBezTo>
                    <a:pt x="526" y="781"/>
                    <a:pt x="671" y="721"/>
                    <a:pt x="826" y="721"/>
                  </a:cubicBezTo>
                  <a:cubicBezTo>
                    <a:pt x="951" y="721"/>
                    <a:pt x="1070" y="760"/>
                    <a:pt x="1169" y="834"/>
                  </a:cubicBezTo>
                  <a:cubicBezTo>
                    <a:pt x="1044" y="959"/>
                    <a:pt x="1044" y="959"/>
                    <a:pt x="1044" y="959"/>
                  </a:cubicBezTo>
                  <a:cubicBezTo>
                    <a:pt x="980" y="917"/>
                    <a:pt x="904" y="895"/>
                    <a:pt x="826" y="895"/>
                  </a:cubicBezTo>
                  <a:cubicBezTo>
                    <a:pt x="717" y="895"/>
                    <a:pt x="616" y="937"/>
                    <a:pt x="539" y="1013"/>
                  </a:cubicBezTo>
                  <a:cubicBezTo>
                    <a:pt x="463" y="1090"/>
                    <a:pt x="420" y="1192"/>
                    <a:pt x="420" y="1300"/>
                  </a:cubicBezTo>
                  <a:cubicBezTo>
                    <a:pt x="420" y="1408"/>
                    <a:pt x="463" y="1510"/>
                    <a:pt x="539" y="1587"/>
                  </a:cubicBezTo>
                  <a:cubicBezTo>
                    <a:pt x="616" y="1663"/>
                    <a:pt x="717" y="1705"/>
                    <a:pt x="826" y="1705"/>
                  </a:cubicBezTo>
                  <a:cubicBezTo>
                    <a:pt x="934" y="1705"/>
                    <a:pt x="1036" y="1663"/>
                    <a:pt x="1112" y="1587"/>
                  </a:cubicBezTo>
                  <a:cubicBezTo>
                    <a:pt x="1249" y="1450"/>
                    <a:pt x="1268" y="1238"/>
                    <a:pt x="1167" y="1081"/>
                  </a:cubicBezTo>
                  <a:cubicBezTo>
                    <a:pt x="1292" y="957"/>
                    <a:pt x="1292" y="957"/>
                    <a:pt x="1292" y="957"/>
                  </a:cubicBezTo>
                  <a:cubicBezTo>
                    <a:pt x="1459" y="1183"/>
                    <a:pt x="1440" y="1505"/>
                    <a:pt x="1235" y="1710"/>
                  </a:cubicBezTo>
                  <a:close/>
                  <a:moveTo>
                    <a:pt x="764" y="1361"/>
                  </a:moveTo>
                  <a:cubicBezTo>
                    <a:pt x="781" y="1378"/>
                    <a:pt x="804" y="1387"/>
                    <a:pt x="826" y="1387"/>
                  </a:cubicBezTo>
                  <a:cubicBezTo>
                    <a:pt x="848" y="1387"/>
                    <a:pt x="870" y="1378"/>
                    <a:pt x="887" y="1361"/>
                  </a:cubicBezTo>
                  <a:cubicBezTo>
                    <a:pt x="1039" y="1210"/>
                    <a:pt x="1039" y="1210"/>
                    <a:pt x="1039" y="1210"/>
                  </a:cubicBezTo>
                  <a:cubicBezTo>
                    <a:pt x="1075" y="1294"/>
                    <a:pt x="1058" y="1395"/>
                    <a:pt x="990" y="1464"/>
                  </a:cubicBezTo>
                  <a:cubicBezTo>
                    <a:pt x="946" y="1508"/>
                    <a:pt x="888" y="1532"/>
                    <a:pt x="826" y="1532"/>
                  </a:cubicBezTo>
                  <a:cubicBezTo>
                    <a:pt x="764" y="1532"/>
                    <a:pt x="706" y="1508"/>
                    <a:pt x="662" y="1464"/>
                  </a:cubicBezTo>
                  <a:cubicBezTo>
                    <a:pt x="618" y="1420"/>
                    <a:pt x="594" y="1362"/>
                    <a:pt x="594" y="1300"/>
                  </a:cubicBezTo>
                  <a:cubicBezTo>
                    <a:pt x="594" y="1238"/>
                    <a:pt x="618" y="1180"/>
                    <a:pt x="662" y="1136"/>
                  </a:cubicBezTo>
                  <a:cubicBezTo>
                    <a:pt x="706" y="1092"/>
                    <a:pt x="764" y="1068"/>
                    <a:pt x="826" y="1068"/>
                  </a:cubicBezTo>
                  <a:cubicBezTo>
                    <a:pt x="857" y="1068"/>
                    <a:pt x="888" y="1075"/>
                    <a:pt x="916" y="1087"/>
                  </a:cubicBezTo>
                  <a:cubicBezTo>
                    <a:pt x="764" y="1239"/>
                    <a:pt x="764" y="1239"/>
                    <a:pt x="764" y="1239"/>
                  </a:cubicBezTo>
                  <a:cubicBezTo>
                    <a:pt x="730" y="1273"/>
                    <a:pt x="730" y="1328"/>
                    <a:pt x="764" y="13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grpSp>
      <p:grpSp>
        <p:nvGrpSpPr>
          <p:cNvPr id="56" name="组合 55">
            <a:extLst>
              <a:ext uri="{FF2B5EF4-FFF2-40B4-BE49-F238E27FC236}">
                <a16:creationId xmlns:a16="http://schemas.microsoft.com/office/drawing/2014/main" id="{DCCAA4E2-3BD0-A58C-E41E-EA0FE47863D3}"/>
              </a:ext>
            </a:extLst>
          </p:cNvPr>
          <p:cNvGrpSpPr/>
          <p:nvPr/>
        </p:nvGrpSpPr>
        <p:grpSpPr>
          <a:xfrm>
            <a:off x="8669911" y="1973364"/>
            <a:ext cx="1338399" cy="1377888"/>
            <a:chOff x="8669911" y="1973364"/>
            <a:chExt cx="1338399" cy="1377888"/>
          </a:xfrm>
        </p:grpSpPr>
        <p:sp>
          <p:nvSpPr>
            <p:cNvPr id="33" name="Oval 39">
              <a:extLst>
                <a:ext uri="{FF2B5EF4-FFF2-40B4-BE49-F238E27FC236}">
                  <a16:creationId xmlns:a16="http://schemas.microsoft.com/office/drawing/2014/main" id="{E2356A28-7F69-C9A6-B5E6-A5401F44D8F1}"/>
                </a:ext>
              </a:extLst>
            </p:cNvPr>
            <p:cNvSpPr/>
            <p:nvPr/>
          </p:nvSpPr>
          <p:spPr>
            <a:xfrm>
              <a:off x="8669911" y="1973364"/>
              <a:ext cx="1292099" cy="1292096"/>
            </a:xfrm>
            <a:prstGeom prst="ellipse">
              <a:avLst/>
            </a:prstGeom>
            <a:solidFill>
              <a:srgbClr val="D4DFE3"/>
            </a:solid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49" name="Oval 39">
              <a:extLst>
                <a:ext uri="{FF2B5EF4-FFF2-40B4-BE49-F238E27FC236}">
                  <a16:creationId xmlns:a16="http://schemas.microsoft.com/office/drawing/2014/main" id="{AF03DEE4-362F-D504-7E3D-8DC09A5F5387}"/>
                </a:ext>
              </a:extLst>
            </p:cNvPr>
            <p:cNvSpPr/>
            <p:nvPr/>
          </p:nvSpPr>
          <p:spPr>
            <a:xfrm>
              <a:off x="8716211" y="2059156"/>
              <a:ext cx="1292099" cy="1292096"/>
            </a:xfrm>
            <a:prstGeom prst="ellipse">
              <a:avLst/>
            </a:prstGeom>
            <a:blipFill dpi="0" rotWithShape="1">
              <a:blip r:embed="rId10">
                <a:extLst>
                  <a:ext uri="{BEBA8EAE-BF5A-486C-A8C5-ECC9F3942E4B}">
                    <a14:imgProps xmlns:a14="http://schemas.microsoft.com/office/drawing/2010/main">
                      <a14:imgLayer r:embed="rId11">
                        <a14:imgEffect>
                          <a14:artisticBlur/>
                        </a14:imgEffect>
                        <a14:imgEffect>
                          <a14:brightnessContrast bright="5000"/>
                        </a14:imgEffect>
                      </a14:imgLayer>
                    </a14:imgProps>
                  </a:ext>
                </a:extLst>
              </a:blip>
              <a:srcRect/>
              <a:stretch>
                <a:fillRect l="-583993" t="-48346" r="-259588" b="-382420"/>
              </a:stretch>
            </a:blipFill>
            <a:ln w="12700" cap="flat" cmpd="sng" algn="ctr">
              <a:noFill/>
              <a:prstDash val="solid"/>
              <a:miter lim="800000"/>
            </a:ln>
            <a:effectLst/>
          </p:spPr>
          <p:txBody>
            <a:bodyPr rtlCol="0" anchor="ctr"/>
            <a:lstStyle/>
            <a:p>
              <a:pPr marL="0" marR="0" lvl="0" indent="0" algn="ctr" defTabSz="457200" eaLnBrk="1" fontAlgn="auto" latinLnBrk="0" hangingPunct="1">
                <a:lnSpc>
                  <a:spcPct val="130000"/>
                </a:lnSpc>
                <a:spcBef>
                  <a:spcPts val="1000"/>
                </a:spcBef>
                <a:spcAft>
                  <a:spcPts val="0"/>
                </a:spcAft>
                <a:buClrTx/>
                <a:buSzTx/>
                <a:buFontTx/>
                <a:buNone/>
                <a:tabLst/>
                <a:defRPr/>
              </a:pPr>
              <a:endParaRPr kumimoji="0" lang="en-US" sz="1600" b="1" i="0" u="none" strike="noStrike" kern="0" cap="none" spc="0" normalizeH="0" baseline="0" noProof="0" dirty="0">
                <a:ln>
                  <a:noFill/>
                </a:ln>
                <a:solidFill>
                  <a:prstClr val="white"/>
                </a:solidFill>
                <a:effectLst/>
                <a:uLnTx/>
                <a:uFillTx/>
                <a:latin typeface="Montserrat Bold"/>
                <a:ea typeface="微软雅黑 Light"/>
                <a:cs typeface="+mn-cs"/>
              </a:endParaRPr>
            </a:p>
          </p:txBody>
        </p:sp>
        <p:sp>
          <p:nvSpPr>
            <p:cNvPr id="55" name="Freeform 14">
              <a:extLst>
                <a:ext uri="{FF2B5EF4-FFF2-40B4-BE49-F238E27FC236}">
                  <a16:creationId xmlns:a16="http://schemas.microsoft.com/office/drawing/2014/main" id="{728614B4-66CE-286D-1FFA-F6131BFA8A3A}"/>
                </a:ext>
              </a:extLst>
            </p:cNvPr>
            <p:cNvSpPr>
              <a:spLocks noEditPoints="1"/>
            </p:cNvSpPr>
            <p:nvPr/>
          </p:nvSpPr>
          <p:spPr bwMode="auto">
            <a:xfrm>
              <a:off x="9075078" y="2393814"/>
              <a:ext cx="604988" cy="588024"/>
            </a:xfrm>
            <a:custGeom>
              <a:avLst/>
              <a:gdLst>
                <a:gd name="T0" fmla="*/ 2119 w 2125"/>
                <a:gd name="T1" fmla="*/ 400 h 2053"/>
                <a:gd name="T2" fmla="*/ 2061 w 2125"/>
                <a:gd name="T3" fmla="*/ 337 h 2053"/>
                <a:gd name="T4" fmla="*/ 1857 w 2125"/>
                <a:gd name="T5" fmla="*/ 269 h 2053"/>
                <a:gd name="T6" fmla="*/ 1789 w 2125"/>
                <a:gd name="T7" fmla="*/ 64 h 2053"/>
                <a:gd name="T8" fmla="*/ 1726 w 2125"/>
                <a:gd name="T9" fmla="*/ 7 h 2053"/>
                <a:gd name="T10" fmla="*/ 1645 w 2125"/>
                <a:gd name="T11" fmla="*/ 30 h 2053"/>
                <a:gd name="T12" fmla="*/ 1399 w 2125"/>
                <a:gd name="T13" fmla="*/ 276 h 2053"/>
                <a:gd name="T14" fmla="*/ 1378 w 2125"/>
                <a:gd name="T15" fmla="*/ 365 h 2053"/>
                <a:gd name="T16" fmla="*/ 1443 w 2125"/>
                <a:gd name="T17" fmla="*/ 560 h 2053"/>
                <a:gd name="T18" fmla="*/ 1293 w 2125"/>
                <a:gd name="T19" fmla="*/ 710 h 2053"/>
                <a:gd name="T20" fmla="*/ 826 w 2125"/>
                <a:gd name="T21" fmla="*/ 547 h 2053"/>
                <a:gd name="T22" fmla="*/ 293 w 2125"/>
                <a:gd name="T23" fmla="*/ 768 h 2053"/>
                <a:gd name="T24" fmla="*/ 293 w 2125"/>
                <a:gd name="T25" fmla="*/ 1832 h 2053"/>
                <a:gd name="T26" fmla="*/ 826 w 2125"/>
                <a:gd name="T27" fmla="*/ 2053 h 2053"/>
                <a:gd name="T28" fmla="*/ 1358 w 2125"/>
                <a:gd name="T29" fmla="*/ 1832 h 2053"/>
                <a:gd name="T30" fmla="*/ 1416 w 2125"/>
                <a:gd name="T31" fmla="*/ 833 h 2053"/>
                <a:gd name="T32" fmla="*/ 1566 w 2125"/>
                <a:gd name="T33" fmla="*/ 683 h 2053"/>
                <a:gd name="T34" fmla="*/ 1761 w 2125"/>
                <a:gd name="T35" fmla="*/ 748 h 2053"/>
                <a:gd name="T36" fmla="*/ 1788 w 2125"/>
                <a:gd name="T37" fmla="*/ 752 h 2053"/>
                <a:gd name="T38" fmla="*/ 1850 w 2125"/>
                <a:gd name="T39" fmla="*/ 727 h 2053"/>
                <a:gd name="T40" fmla="*/ 2095 w 2125"/>
                <a:gd name="T41" fmla="*/ 481 h 2053"/>
                <a:gd name="T42" fmla="*/ 2119 w 2125"/>
                <a:gd name="T43" fmla="*/ 400 h 2053"/>
                <a:gd name="T44" fmla="*/ 1235 w 2125"/>
                <a:gd name="T45" fmla="*/ 1710 h 2053"/>
                <a:gd name="T46" fmla="*/ 826 w 2125"/>
                <a:gd name="T47" fmla="*/ 1879 h 2053"/>
                <a:gd name="T48" fmla="*/ 416 w 2125"/>
                <a:gd name="T49" fmla="*/ 1710 h 2053"/>
                <a:gd name="T50" fmla="*/ 416 w 2125"/>
                <a:gd name="T51" fmla="*/ 890 h 2053"/>
                <a:gd name="T52" fmla="*/ 826 w 2125"/>
                <a:gd name="T53" fmla="*/ 721 h 2053"/>
                <a:gd name="T54" fmla="*/ 1169 w 2125"/>
                <a:gd name="T55" fmla="*/ 834 h 2053"/>
                <a:gd name="T56" fmla="*/ 1044 w 2125"/>
                <a:gd name="T57" fmla="*/ 959 h 2053"/>
                <a:gd name="T58" fmla="*/ 826 w 2125"/>
                <a:gd name="T59" fmla="*/ 895 h 2053"/>
                <a:gd name="T60" fmla="*/ 539 w 2125"/>
                <a:gd name="T61" fmla="*/ 1013 h 2053"/>
                <a:gd name="T62" fmla="*/ 420 w 2125"/>
                <a:gd name="T63" fmla="*/ 1300 h 2053"/>
                <a:gd name="T64" fmla="*/ 539 w 2125"/>
                <a:gd name="T65" fmla="*/ 1587 h 2053"/>
                <a:gd name="T66" fmla="*/ 826 w 2125"/>
                <a:gd name="T67" fmla="*/ 1705 h 2053"/>
                <a:gd name="T68" fmla="*/ 1112 w 2125"/>
                <a:gd name="T69" fmla="*/ 1587 h 2053"/>
                <a:gd name="T70" fmla="*/ 1167 w 2125"/>
                <a:gd name="T71" fmla="*/ 1081 h 2053"/>
                <a:gd name="T72" fmla="*/ 1292 w 2125"/>
                <a:gd name="T73" fmla="*/ 957 h 2053"/>
                <a:gd name="T74" fmla="*/ 1235 w 2125"/>
                <a:gd name="T75" fmla="*/ 1710 h 2053"/>
                <a:gd name="T76" fmla="*/ 764 w 2125"/>
                <a:gd name="T77" fmla="*/ 1361 h 2053"/>
                <a:gd name="T78" fmla="*/ 826 w 2125"/>
                <a:gd name="T79" fmla="*/ 1387 h 2053"/>
                <a:gd name="T80" fmla="*/ 887 w 2125"/>
                <a:gd name="T81" fmla="*/ 1361 h 2053"/>
                <a:gd name="T82" fmla="*/ 1039 w 2125"/>
                <a:gd name="T83" fmla="*/ 1210 h 2053"/>
                <a:gd name="T84" fmla="*/ 990 w 2125"/>
                <a:gd name="T85" fmla="*/ 1464 h 2053"/>
                <a:gd name="T86" fmla="*/ 826 w 2125"/>
                <a:gd name="T87" fmla="*/ 1532 h 2053"/>
                <a:gd name="T88" fmla="*/ 662 w 2125"/>
                <a:gd name="T89" fmla="*/ 1464 h 2053"/>
                <a:gd name="T90" fmla="*/ 594 w 2125"/>
                <a:gd name="T91" fmla="*/ 1300 h 2053"/>
                <a:gd name="T92" fmla="*/ 662 w 2125"/>
                <a:gd name="T93" fmla="*/ 1136 h 2053"/>
                <a:gd name="T94" fmla="*/ 826 w 2125"/>
                <a:gd name="T95" fmla="*/ 1068 h 2053"/>
                <a:gd name="T96" fmla="*/ 916 w 2125"/>
                <a:gd name="T97" fmla="*/ 1087 h 2053"/>
                <a:gd name="T98" fmla="*/ 764 w 2125"/>
                <a:gd name="T99" fmla="*/ 1239 h 2053"/>
                <a:gd name="T100" fmla="*/ 764 w 2125"/>
                <a:gd name="T101" fmla="*/ 1361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25" h="2053">
                  <a:moveTo>
                    <a:pt x="2119" y="400"/>
                  </a:moveTo>
                  <a:cubicBezTo>
                    <a:pt x="2112" y="370"/>
                    <a:pt x="2090" y="347"/>
                    <a:pt x="2061" y="337"/>
                  </a:cubicBezTo>
                  <a:cubicBezTo>
                    <a:pt x="1857" y="269"/>
                    <a:pt x="1857" y="269"/>
                    <a:pt x="1857" y="269"/>
                  </a:cubicBezTo>
                  <a:cubicBezTo>
                    <a:pt x="1789" y="64"/>
                    <a:pt x="1789" y="64"/>
                    <a:pt x="1789" y="64"/>
                  </a:cubicBezTo>
                  <a:cubicBezTo>
                    <a:pt x="1779" y="36"/>
                    <a:pt x="1756" y="14"/>
                    <a:pt x="1726" y="7"/>
                  </a:cubicBezTo>
                  <a:cubicBezTo>
                    <a:pt x="1697" y="0"/>
                    <a:pt x="1666" y="9"/>
                    <a:pt x="1645" y="30"/>
                  </a:cubicBezTo>
                  <a:cubicBezTo>
                    <a:pt x="1399" y="276"/>
                    <a:pt x="1399" y="276"/>
                    <a:pt x="1399" y="276"/>
                  </a:cubicBezTo>
                  <a:cubicBezTo>
                    <a:pt x="1376" y="299"/>
                    <a:pt x="1368" y="334"/>
                    <a:pt x="1378" y="365"/>
                  </a:cubicBezTo>
                  <a:cubicBezTo>
                    <a:pt x="1443" y="560"/>
                    <a:pt x="1443" y="560"/>
                    <a:pt x="1443" y="560"/>
                  </a:cubicBezTo>
                  <a:cubicBezTo>
                    <a:pt x="1293" y="710"/>
                    <a:pt x="1293" y="710"/>
                    <a:pt x="1293" y="710"/>
                  </a:cubicBezTo>
                  <a:cubicBezTo>
                    <a:pt x="1161" y="604"/>
                    <a:pt x="998" y="547"/>
                    <a:pt x="826" y="547"/>
                  </a:cubicBezTo>
                  <a:cubicBezTo>
                    <a:pt x="625" y="547"/>
                    <a:pt x="436" y="625"/>
                    <a:pt x="293" y="768"/>
                  </a:cubicBezTo>
                  <a:cubicBezTo>
                    <a:pt x="0" y="1061"/>
                    <a:pt x="0" y="1539"/>
                    <a:pt x="293" y="1832"/>
                  </a:cubicBezTo>
                  <a:cubicBezTo>
                    <a:pt x="436" y="1975"/>
                    <a:pt x="625" y="2053"/>
                    <a:pt x="826" y="2053"/>
                  </a:cubicBezTo>
                  <a:cubicBezTo>
                    <a:pt x="1027" y="2053"/>
                    <a:pt x="1216" y="1975"/>
                    <a:pt x="1358" y="1832"/>
                  </a:cubicBezTo>
                  <a:cubicBezTo>
                    <a:pt x="1631" y="1560"/>
                    <a:pt x="1650" y="1128"/>
                    <a:pt x="1416" y="833"/>
                  </a:cubicBezTo>
                  <a:cubicBezTo>
                    <a:pt x="1566" y="683"/>
                    <a:pt x="1566" y="683"/>
                    <a:pt x="1566" y="683"/>
                  </a:cubicBezTo>
                  <a:cubicBezTo>
                    <a:pt x="1761" y="748"/>
                    <a:pt x="1761" y="748"/>
                    <a:pt x="1761" y="748"/>
                  </a:cubicBezTo>
                  <a:cubicBezTo>
                    <a:pt x="1770" y="751"/>
                    <a:pt x="1779" y="752"/>
                    <a:pt x="1788" y="752"/>
                  </a:cubicBezTo>
                  <a:cubicBezTo>
                    <a:pt x="1811" y="752"/>
                    <a:pt x="1833" y="743"/>
                    <a:pt x="1850" y="727"/>
                  </a:cubicBezTo>
                  <a:cubicBezTo>
                    <a:pt x="2095" y="481"/>
                    <a:pt x="2095" y="481"/>
                    <a:pt x="2095" y="481"/>
                  </a:cubicBezTo>
                  <a:cubicBezTo>
                    <a:pt x="2117" y="460"/>
                    <a:pt x="2125" y="429"/>
                    <a:pt x="2119" y="400"/>
                  </a:cubicBezTo>
                  <a:close/>
                  <a:moveTo>
                    <a:pt x="1235" y="1710"/>
                  </a:moveTo>
                  <a:cubicBezTo>
                    <a:pt x="1126" y="1819"/>
                    <a:pt x="980" y="1879"/>
                    <a:pt x="826" y="1879"/>
                  </a:cubicBezTo>
                  <a:cubicBezTo>
                    <a:pt x="671" y="1879"/>
                    <a:pt x="526" y="1819"/>
                    <a:pt x="416" y="1710"/>
                  </a:cubicBezTo>
                  <a:cubicBezTo>
                    <a:pt x="190" y="1484"/>
                    <a:pt x="190" y="1116"/>
                    <a:pt x="416" y="890"/>
                  </a:cubicBezTo>
                  <a:cubicBezTo>
                    <a:pt x="526" y="781"/>
                    <a:pt x="671" y="721"/>
                    <a:pt x="826" y="721"/>
                  </a:cubicBezTo>
                  <a:cubicBezTo>
                    <a:pt x="951" y="721"/>
                    <a:pt x="1070" y="760"/>
                    <a:pt x="1169" y="834"/>
                  </a:cubicBezTo>
                  <a:cubicBezTo>
                    <a:pt x="1044" y="959"/>
                    <a:pt x="1044" y="959"/>
                    <a:pt x="1044" y="959"/>
                  </a:cubicBezTo>
                  <a:cubicBezTo>
                    <a:pt x="980" y="917"/>
                    <a:pt x="904" y="895"/>
                    <a:pt x="826" y="895"/>
                  </a:cubicBezTo>
                  <a:cubicBezTo>
                    <a:pt x="717" y="895"/>
                    <a:pt x="616" y="937"/>
                    <a:pt x="539" y="1013"/>
                  </a:cubicBezTo>
                  <a:cubicBezTo>
                    <a:pt x="463" y="1090"/>
                    <a:pt x="420" y="1192"/>
                    <a:pt x="420" y="1300"/>
                  </a:cubicBezTo>
                  <a:cubicBezTo>
                    <a:pt x="420" y="1408"/>
                    <a:pt x="463" y="1510"/>
                    <a:pt x="539" y="1587"/>
                  </a:cubicBezTo>
                  <a:cubicBezTo>
                    <a:pt x="616" y="1663"/>
                    <a:pt x="717" y="1705"/>
                    <a:pt x="826" y="1705"/>
                  </a:cubicBezTo>
                  <a:cubicBezTo>
                    <a:pt x="934" y="1705"/>
                    <a:pt x="1036" y="1663"/>
                    <a:pt x="1112" y="1587"/>
                  </a:cubicBezTo>
                  <a:cubicBezTo>
                    <a:pt x="1249" y="1450"/>
                    <a:pt x="1268" y="1238"/>
                    <a:pt x="1167" y="1081"/>
                  </a:cubicBezTo>
                  <a:cubicBezTo>
                    <a:pt x="1292" y="957"/>
                    <a:pt x="1292" y="957"/>
                    <a:pt x="1292" y="957"/>
                  </a:cubicBezTo>
                  <a:cubicBezTo>
                    <a:pt x="1459" y="1183"/>
                    <a:pt x="1440" y="1505"/>
                    <a:pt x="1235" y="1710"/>
                  </a:cubicBezTo>
                  <a:close/>
                  <a:moveTo>
                    <a:pt x="764" y="1361"/>
                  </a:moveTo>
                  <a:cubicBezTo>
                    <a:pt x="781" y="1378"/>
                    <a:pt x="804" y="1387"/>
                    <a:pt x="826" y="1387"/>
                  </a:cubicBezTo>
                  <a:cubicBezTo>
                    <a:pt x="848" y="1387"/>
                    <a:pt x="870" y="1378"/>
                    <a:pt x="887" y="1361"/>
                  </a:cubicBezTo>
                  <a:cubicBezTo>
                    <a:pt x="1039" y="1210"/>
                    <a:pt x="1039" y="1210"/>
                    <a:pt x="1039" y="1210"/>
                  </a:cubicBezTo>
                  <a:cubicBezTo>
                    <a:pt x="1075" y="1294"/>
                    <a:pt x="1058" y="1395"/>
                    <a:pt x="990" y="1464"/>
                  </a:cubicBezTo>
                  <a:cubicBezTo>
                    <a:pt x="946" y="1508"/>
                    <a:pt x="888" y="1532"/>
                    <a:pt x="826" y="1532"/>
                  </a:cubicBezTo>
                  <a:cubicBezTo>
                    <a:pt x="764" y="1532"/>
                    <a:pt x="706" y="1508"/>
                    <a:pt x="662" y="1464"/>
                  </a:cubicBezTo>
                  <a:cubicBezTo>
                    <a:pt x="618" y="1420"/>
                    <a:pt x="594" y="1362"/>
                    <a:pt x="594" y="1300"/>
                  </a:cubicBezTo>
                  <a:cubicBezTo>
                    <a:pt x="594" y="1238"/>
                    <a:pt x="618" y="1180"/>
                    <a:pt x="662" y="1136"/>
                  </a:cubicBezTo>
                  <a:cubicBezTo>
                    <a:pt x="706" y="1092"/>
                    <a:pt x="764" y="1068"/>
                    <a:pt x="826" y="1068"/>
                  </a:cubicBezTo>
                  <a:cubicBezTo>
                    <a:pt x="857" y="1068"/>
                    <a:pt x="888" y="1075"/>
                    <a:pt x="916" y="1087"/>
                  </a:cubicBezTo>
                  <a:cubicBezTo>
                    <a:pt x="764" y="1239"/>
                    <a:pt x="764" y="1239"/>
                    <a:pt x="764" y="1239"/>
                  </a:cubicBezTo>
                  <a:cubicBezTo>
                    <a:pt x="730" y="1273"/>
                    <a:pt x="730" y="1328"/>
                    <a:pt x="764" y="136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33333"/>
                </a:solidFill>
                <a:effectLst/>
                <a:uLnTx/>
                <a:uFillTx/>
                <a:latin typeface="Open Sans"/>
                <a:ea typeface="+mn-ea"/>
                <a:cs typeface="+mn-cs"/>
              </a:endParaRPr>
            </a:p>
          </p:txBody>
        </p:sp>
      </p:grpSp>
      <p:grpSp>
        <p:nvGrpSpPr>
          <p:cNvPr id="61" name="组合 60">
            <a:extLst>
              <a:ext uri="{FF2B5EF4-FFF2-40B4-BE49-F238E27FC236}">
                <a16:creationId xmlns:a16="http://schemas.microsoft.com/office/drawing/2014/main" id="{6EAF5A5F-D71F-36EA-6716-12992311B681}"/>
              </a:ext>
            </a:extLst>
          </p:cNvPr>
          <p:cNvGrpSpPr/>
          <p:nvPr/>
        </p:nvGrpSpPr>
        <p:grpSpPr>
          <a:xfrm>
            <a:off x="1351702" y="3692415"/>
            <a:ext cx="2031325" cy="1136665"/>
            <a:chOff x="425102" y="4573813"/>
            <a:chExt cx="2031325" cy="1136665"/>
          </a:xfrm>
        </p:grpSpPr>
        <p:sp>
          <p:nvSpPr>
            <p:cNvPr id="62" name="矩形 61">
              <a:extLst>
                <a:ext uri="{FF2B5EF4-FFF2-40B4-BE49-F238E27FC236}">
                  <a16:creationId xmlns:a16="http://schemas.microsoft.com/office/drawing/2014/main" id="{A7C88703-458F-F0DE-5455-FFC8089C4DD8}"/>
                </a:ext>
              </a:extLst>
            </p:cNvPr>
            <p:cNvSpPr/>
            <p:nvPr/>
          </p:nvSpPr>
          <p:spPr>
            <a:xfrm>
              <a:off x="425102" y="4573813"/>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63" name="矩形 62">
              <a:extLst>
                <a:ext uri="{FF2B5EF4-FFF2-40B4-BE49-F238E27FC236}">
                  <a16:creationId xmlns:a16="http://schemas.microsoft.com/office/drawing/2014/main" id="{D265E3A1-3AE2-A80A-FBBD-04E9E8C57369}"/>
                </a:ext>
              </a:extLst>
            </p:cNvPr>
            <p:cNvSpPr/>
            <p:nvPr/>
          </p:nvSpPr>
          <p:spPr>
            <a:xfrm>
              <a:off x="630286" y="5008426"/>
              <a:ext cx="1620957"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64" name="组合 63">
            <a:extLst>
              <a:ext uri="{FF2B5EF4-FFF2-40B4-BE49-F238E27FC236}">
                <a16:creationId xmlns:a16="http://schemas.microsoft.com/office/drawing/2014/main" id="{9D3B0EFD-C565-550B-DFA7-B826699B2029}"/>
              </a:ext>
            </a:extLst>
          </p:cNvPr>
          <p:cNvGrpSpPr/>
          <p:nvPr/>
        </p:nvGrpSpPr>
        <p:grpSpPr>
          <a:xfrm>
            <a:off x="3426246" y="1474791"/>
            <a:ext cx="2031325" cy="1136665"/>
            <a:chOff x="425102" y="4573813"/>
            <a:chExt cx="2031325" cy="1136665"/>
          </a:xfrm>
        </p:grpSpPr>
        <p:sp>
          <p:nvSpPr>
            <p:cNvPr id="65" name="矩形 64">
              <a:extLst>
                <a:ext uri="{FF2B5EF4-FFF2-40B4-BE49-F238E27FC236}">
                  <a16:creationId xmlns:a16="http://schemas.microsoft.com/office/drawing/2014/main" id="{C289FAC4-3A5F-21F5-B543-7FE86144481E}"/>
                </a:ext>
              </a:extLst>
            </p:cNvPr>
            <p:cNvSpPr/>
            <p:nvPr/>
          </p:nvSpPr>
          <p:spPr>
            <a:xfrm>
              <a:off x="425102" y="4573813"/>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66" name="矩形 65">
              <a:extLst>
                <a:ext uri="{FF2B5EF4-FFF2-40B4-BE49-F238E27FC236}">
                  <a16:creationId xmlns:a16="http://schemas.microsoft.com/office/drawing/2014/main" id="{3BFDF4C4-8E25-953D-35E1-16C3EB4582BB}"/>
                </a:ext>
              </a:extLst>
            </p:cNvPr>
            <p:cNvSpPr/>
            <p:nvPr/>
          </p:nvSpPr>
          <p:spPr>
            <a:xfrm>
              <a:off x="630286" y="5008426"/>
              <a:ext cx="1620957"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67" name="组合 66">
            <a:extLst>
              <a:ext uri="{FF2B5EF4-FFF2-40B4-BE49-F238E27FC236}">
                <a16:creationId xmlns:a16="http://schemas.microsoft.com/office/drawing/2014/main" id="{CA42D01B-D7E0-A1C5-C2DB-E967A8BF81FF}"/>
              </a:ext>
            </a:extLst>
          </p:cNvPr>
          <p:cNvGrpSpPr/>
          <p:nvPr/>
        </p:nvGrpSpPr>
        <p:grpSpPr>
          <a:xfrm>
            <a:off x="5010359" y="4440678"/>
            <a:ext cx="2031325" cy="1136665"/>
            <a:chOff x="425102" y="4573813"/>
            <a:chExt cx="2031325" cy="1136665"/>
          </a:xfrm>
        </p:grpSpPr>
        <p:sp>
          <p:nvSpPr>
            <p:cNvPr id="68" name="矩形 67">
              <a:extLst>
                <a:ext uri="{FF2B5EF4-FFF2-40B4-BE49-F238E27FC236}">
                  <a16:creationId xmlns:a16="http://schemas.microsoft.com/office/drawing/2014/main" id="{4A1E28D2-1F57-755C-1923-A99F859A60C2}"/>
                </a:ext>
              </a:extLst>
            </p:cNvPr>
            <p:cNvSpPr/>
            <p:nvPr/>
          </p:nvSpPr>
          <p:spPr>
            <a:xfrm>
              <a:off x="425102" y="4573813"/>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69" name="矩形 68">
              <a:extLst>
                <a:ext uri="{FF2B5EF4-FFF2-40B4-BE49-F238E27FC236}">
                  <a16:creationId xmlns:a16="http://schemas.microsoft.com/office/drawing/2014/main" id="{88072CD6-C20E-C476-5338-7AADCF4949D4}"/>
                </a:ext>
              </a:extLst>
            </p:cNvPr>
            <p:cNvSpPr/>
            <p:nvPr/>
          </p:nvSpPr>
          <p:spPr>
            <a:xfrm>
              <a:off x="630286" y="5008426"/>
              <a:ext cx="1620957"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70" name="组合 69">
            <a:extLst>
              <a:ext uri="{FF2B5EF4-FFF2-40B4-BE49-F238E27FC236}">
                <a16:creationId xmlns:a16="http://schemas.microsoft.com/office/drawing/2014/main" id="{2644C273-5F72-C06A-A7DD-53E8101325F8}"/>
              </a:ext>
            </a:extLst>
          </p:cNvPr>
          <p:cNvGrpSpPr/>
          <p:nvPr/>
        </p:nvGrpSpPr>
        <p:grpSpPr>
          <a:xfrm>
            <a:off x="6647658" y="1474791"/>
            <a:ext cx="2031325" cy="1136665"/>
            <a:chOff x="425102" y="4573813"/>
            <a:chExt cx="2031325" cy="1136665"/>
          </a:xfrm>
        </p:grpSpPr>
        <p:sp>
          <p:nvSpPr>
            <p:cNvPr id="71" name="矩形 70">
              <a:extLst>
                <a:ext uri="{FF2B5EF4-FFF2-40B4-BE49-F238E27FC236}">
                  <a16:creationId xmlns:a16="http://schemas.microsoft.com/office/drawing/2014/main" id="{8F7E5FF5-53AE-2BD8-2E66-B0AD79EF6097}"/>
                </a:ext>
              </a:extLst>
            </p:cNvPr>
            <p:cNvSpPr/>
            <p:nvPr/>
          </p:nvSpPr>
          <p:spPr>
            <a:xfrm>
              <a:off x="425102" y="4573813"/>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72" name="矩形 71">
              <a:extLst>
                <a:ext uri="{FF2B5EF4-FFF2-40B4-BE49-F238E27FC236}">
                  <a16:creationId xmlns:a16="http://schemas.microsoft.com/office/drawing/2014/main" id="{C165CBC5-4FE0-1C76-F4EB-BBE685CF6B09}"/>
                </a:ext>
              </a:extLst>
            </p:cNvPr>
            <p:cNvSpPr/>
            <p:nvPr/>
          </p:nvSpPr>
          <p:spPr>
            <a:xfrm>
              <a:off x="630286" y="5008426"/>
              <a:ext cx="1620957"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73" name="组合 72">
            <a:extLst>
              <a:ext uri="{FF2B5EF4-FFF2-40B4-BE49-F238E27FC236}">
                <a16:creationId xmlns:a16="http://schemas.microsoft.com/office/drawing/2014/main" id="{0C83B1DA-5F3D-2EBD-A1DA-7C74CDA290B0}"/>
              </a:ext>
            </a:extLst>
          </p:cNvPr>
          <p:cNvGrpSpPr/>
          <p:nvPr/>
        </p:nvGrpSpPr>
        <p:grpSpPr>
          <a:xfrm>
            <a:off x="8877345" y="3692415"/>
            <a:ext cx="2031325" cy="1136665"/>
            <a:chOff x="425102" y="4573813"/>
            <a:chExt cx="2031325" cy="1136665"/>
          </a:xfrm>
        </p:grpSpPr>
        <p:sp>
          <p:nvSpPr>
            <p:cNvPr id="74" name="矩形 73">
              <a:extLst>
                <a:ext uri="{FF2B5EF4-FFF2-40B4-BE49-F238E27FC236}">
                  <a16:creationId xmlns:a16="http://schemas.microsoft.com/office/drawing/2014/main" id="{72A314AC-2D40-C3C3-161B-784B09850216}"/>
                </a:ext>
              </a:extLst>
            </p:cNvPr>
            <p:cNvSpPr/>
            <p:nvPr/>
          </p:nvSpPr>
          <p:spPr>
            <a:xfrm>
              <a:off x="425102" y="4573813"/>
              <a:ext cx="203132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75" name="矩形 74">
              <a:extLst>
                <a:ext uri="{FF2B5EF4-FFF2-40B4-BE49-F238E27FC236}">
                  <a16:creationId xmlns:a16="http://schemas.microsoft.com/office/drawing/2014/main" id="{436115BE-9D5B-8064-4CA2-E73CEA719CEA}"/>
                </a:ext>
              </a:extLst>
            </p:cNvPr>
            <p:cNvSpPr/>
            <p:nvPr/>
          </p:nvSpPr>
          <p:spPr>
            <a:xfrm>
              <a:off x="630286" y="5008426"/>
              <a:ext cx="1620957" cy="702052"/>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spTree>
    <p:extLst>
      <p:ext uri="{BB962C8B-B14F-4D97-AF65-F5344CB8AC3E}">
        <p14:creationId xmlns:p14="http://schemas.microsoft.com/office/powerpoint/2010/main" val="488144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C81F2E-FA7C-962A-7ECA-A40F824E1C7B}"/>
              </a:ext>
            </a:extLst>
          </p:cNvPr>
          <p:cNvSpPr>
            <a:spLocks noGrp="1"/>
          </p:cNvSpPr>
          <p:nvPr>
            <p:ph type="title"/>
          </p:nvPr>
        </p:nvSpPr>
        <p:spPr/>
        <p:txBody>
          <a:bodyPr/>
          <a:lstStyle/>
          <a:p>
            <a:r>
              <a:rPr lang="zh-CN" altLang="en-US" dirty="0"/>
              <a:t>项目展示</a:t>
            </a:r>
          </a:p>
        </p:txBody>
      </p:sp>
      <p:sp>
        <p:nvSpPr>
          <p:cNvPr id="3" name="文本占位符 2">
            <a:extLst>
              <a:ext uri="{FF2B5EF4-FFF2-40B4-BE49-F238E27FC236}">
                <a16:creationId xmlns:a16="http://schemas.microsoft.com/office/drawing/2014/main" id="{881A176C-2E87-CEBD-29EC-F502EB37BECC}"/>
              </a:ext>
            </a:extLst>
          </p:cNvPr>
          <p:cNvSpPr>
            <a:spLocks noGrp="1"/>
          </p:cNvSpPr>
          <p:nvPr>
            <p:ph type="body" sz="quarter" idx="10"/>
          </p:nvPr>
        </p:nvSpPr>
        <p:spPr/>
        <p:txBody>
          <a:bodyPr/>
          <a:lstStyle/>
          <a:p>
            <a:r>
              <a:rPr lang="en-US" altLang="zh-CN" dirty="0"/>
              <a:t>03</a:t>
            </a:r>
            <a:endParaRPr lang="zh-CN" altLang="en-US" dirty="0"/>
          </a:p>
        </p:txBody>
      </p:sp>
      <p:grpSp>
        <p:nvGrpSpPr>
          <p:cNvPr id="82" name="Group 6">
            <a:extLst>
              <a:ext uri="{FF2B5EF4-FFF2-40B4-BE49-F238E27FC236}">
                <a16:creationId xmlns:a16="http://schemas.microsoft.com/office/drawing/2014/main" id="{C57CB96E-07B6-F477-F1F2-41D5636D4F55}"/>
              </a:ext>
            </a:extLst>
          </p:cNvPr>
          <p:cNvGrpSpPr/>
          <p:nvPr/>
        </p:nvGrpSpPr>
        <p:grpSpPr>
          <a:xfrm>
            <a:off x="6622349" y="1605104"/>
            <a:ext cx="2351648" cy="2351648"/>
            <a:chOff x="6550911" y="2265141"/>
            <a:chExt cx="2351648" cy="2351648"/>
          </a:xfrm>
        </p:grpSpPr>
        <p:sp>
          <p:nvSpPr>
            <p:cNvPr id="83" name="Oval 23">
              <a:extLst>
                <a:ext uri="{FF2B5EF4-FFF2-40B4-BE49-F238E27FC236}">
                  <a16:creationId xmlns:a16="http://schemas.microsoft.com/office/drawing/2014/main" id="{B4BAF000-6EBC-F55A-5B79-A92CDBFCDEEF}"/>
                </a:ext>
              </a:extLst>
            </p:cNvPr>
            <p:cNvSpPr/>
            <p:nvPr/>
          </p:nvSpPr>
          <p:spPr>
            <a:xfrm>
              <a:off x="6550911" y="2265141"/>
              <a:ext cx="2351648" cy="2351648"/>
            </a:xfrm>
            <a:prstGeom prst="ellipse">
              <a:avLst/>
            </a:prstGeom>
            <a:gradFill>
              <a:gsLst>
                <a:gs pos="0">
                  <a:schemeClr val="accent4">
                    <a:alpha val="85000"/>
                  </a:schemeClr>
                </a:gs>
                <a:gs pos="100000">
                  <a:schemeClr val="accent4">
                    <a:lumMod val="75000"/>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4" name="Freeform 120">
              <a:extLst>
                <a:ext uri="{FF2B5EF4-FFF2-40B4-BE49-F238E27FC236}">
                  <a16:creationId xmlns:a16="http://schemas.microsoft.com/office/drawing/2014/main" id="{DC756F17-0BBD-46B8-85B7-28DBA4663594}"/>
                </a:ext>
              </a:extLst>
            </p:cNvPr>
            <p:cNvSpPr>
              <a:spLocks noEditPoints="1"/>
            </p:cNvSpPr>
            <p:nvPr/>
          </p:nvSpPr>
          <p:spPr bwMode="auto">
            <a:xfrm>
              <a:off x="7371472" y="2943428"/>
              <a:ext cx="710526" cy="487656"/>
            </a:xfrm>
            <a:custGeom>
              <a:avLst/>
              <a:gdLst>
                <a:gd name="connsiteX0" fmla="*/ 176045 w 607639"/>
                <a:gd name="connsiteY0" fmla="*/ 349689 h 417042"/>
                <a:gd name="connsiteX1" fmla="*/ 132968 w 607639"/>
                <a:gd name="connsiteY1" fmla="*/ 375102 h 417042"/>
                <a:gd name="connsiteX2" fmla="*/ 132968 w 607639"/>
                <a:gd name="connsiteY2" fmla="*/ 398116 h 417042"/>
                <a:gd name="connsiteX3" fmla="*/ 225085 w 607639"/>
                <a:gd name="connsiteY3" fmla="*/ 398027 h 417042"/>
                <a:gd name="connsiteX4" fmla="*/ 227933 w 607639"/>
                <a:gd name="connsiteY4" fmla="*/ 396694 h 417042"/>
                <a:gd name="connsiteX5" fmla="*/ 227933 w 607639"/>
                <a:gd name="connsiteY5" fmla="*/ 386476 h 417042"/>
                <a:gd name="connsiteX6" fmla="*/ 207640 w 607639"/>
                <a:gd name="connsiteY6" fmla="*/ 357864 h 417042"/>
                <a:gd name="connsiteX7" fmla="*/ 71468 w 607639"/>
                <a:gd name="connsiteY7" fmla="*/ 349600 h 417042"/>
                <a:gd name="connsiteX8" fmla="*/ 39339 w 607639"/>
                <a:gd name="connsiteY8" fmla="*/ 357953 h 417042"/>
                <a:gd name="connsiteX9" fmla="*/ 18957 w 607639"/>
                <a:gd name="connsiteY9" fmla="*/ 386476 h 417042"/>
                <a:gd name="connsiteX10" fmla="*/ 18957 w 607639"/>
                <a:gd name="connsiteY10" fmla="*/ 396694 h 417042"/>
                <a:gd name="connsiteX11" fmla="*/ 21894 w 607639"/>
                <a:gd name="connsiteY11" fmla="*/ 398116 h 417042"/>
                <a:gd name="connsiteX12" fmla="*/ 114011 w 607639"/>
                <a:gd name="connsiteY12" fmla="*/ 398116 h 417042"/>
                <a:gd name="connsiteX13" fmla="*/ 114011 w 607639"/>
                <a:gd name="connsiteY13" fmla="*/ 375013 h 417042"/>
                <a:gd name="connsiteX14" fmla="*/ 94698 w 607639"/>
                <a:gd name="connsiteY14" fmla="*/ 323210 h 417042"/>
                <a:gd name="connsiteX15" fmla="*/ 94698 w 607639"/>
                <a:gd name="connsiteY15" fmla="*/ 327297 h 417042"/>
                <a:gd name="connsiteX16" fmla="*/ 90603 w 607639"/>
                <a:gd name="connsiteY16" fmla="*/ 338938 h 417042"/>
                <a:gd name="connsiteX17" fmla="*/ 123534 w 607639"/>
                <a:gd name="connsiteY17" fmla="*/ 358664 h 417042"/>
                <a:gd name="connsiteX18" fmla="*/ 156554 w 607639"/>
                <a:gd name="connsiteY18" fmla="*/ 339115 h 417042"/>
                <a:gd name="connsiteX19" fmla="*/ 152281 w 607639"/>
                <a:gd name="connsiteY19" fmla="*/ 327297 h 417042"/>
                <a:gd name="connsiteX20" fmla="*/ 152281 w 607639"/>
                <a:gd name="connsiteY20" fmla="*/ 323832 h 417042"/>
                <a:gd name="connsiteX21" fmla="*/ 123623 w 607639"/>
                <a:gd name="connsiteY21" fmla="*/ 331385 h 417042"/>
                <a:gd name="connsiteX22" fmla="*/ 94698 w 607639"/>
                <a:gd name="connsiteY22" fmla="*/ 323210 h 417042"/>
                <a:gd name="connsiteX23" fmla="*/ 275279 w 607639"/>
                <a:gd name="connsiteY23" fmla="*/ 274865 h 417042"/>
                <a:gd name="connsiteX24" fmla="*/ 275279 w 607639"/>
                <a:gd name="connsiteY24" fmla="*/ 293796 h 417042"/>
                <a:gd name="connsiteX25" fmla="*/ 313289 w 607639"/>
                <a:gd name="connsiteY25" fmla="*/ 293796 h 417042"/>
                <a:gd name="connsiteX26" fmla="*/ 313289 w 607639"/>
                <a:gd name="connsiteY26" fmla="*/ 274865 h 417042"/>
                <a:gd name="connsiteX27" fmla="*/ 275279 w 607639"/>
                <a:gd name="connsiteY27" fmla="*/ 236913 h 417042"/>
                <a:gd name="connsiteX28" fmla="*/ 275279 w 607639"/>
                <a:gd name="connsiteY28" fmla="*/ 255933 h 417042"/>
                <a:gd name="connsiteX29" fmla="*/ 313289 w 607639"/>
                <a:gd name="connsiteY29" fmla="*/ 255933 h 417042"/>
                <a:gd name="connsiteX30" fmla="*/ 313289 w 607639"/>
                <a:gd name="connsiteY30" fmla="*/ 236913 h 417042"/>
                <a:gd name="connsiteX31" fmla="*/ 83305 w 607639"/>
                <a:gd name="connsiteY31" fmla="*/ 218093 h 417042"/>
                <a:gd name="connsiteX32" fmla="*/ 76274 w 607639"/>
                <a:gd name="connsiteY32" fmla="*/ 249993 h 417042"/>
                <a:gd name="connsiteX33" fmla="*/ 76274 w 607639"/>
                <a:gd name="connsiteY33" fmla="*/ 253280 h 417042"/>
                <a:gd name="connsiteX34" fmla="*/ 123623 w 607639"/>
                <a:gd name="connsiteY34" fmla="*/ 312370 h 417042"/>
                <a:gd name="connsiteX35" fmla="*/ 154952 w 607639"/>
                <a:gd name="connsiteY35" fmla="*/ 297708 h 417042"/>
                <a:gd name="connsiteX36" fmla="*/ 155041 w 607639"/>
                <a:gd name="connsiteY36" fmla="*/ 297620 h 417042"/>
                <a:gd name="connsiteX37" fmla="*/ 171150 w 607639"/>
                <a:gd name="connsiteY37" fmla="*/ 255058 h 417042"/>
                <a:gd name="connsiteX38" fmla="*/ 171150 w 607639"/>
                <a:gd name="connsiteY38" fmla="*/ 239330 h 417042"/>
                <a:gd name="connsiteX39" fmla="*/ 171150 w 607639"/>
                <a:gd name="connsiteY39" fmla="*/ 239241 h 417042"/>
                <a:gd name="connsiteX40" fmla="*/ 171150 w 607639"/>
                <a:gd name="connsiteY40" fmla="*/ 233999 h 417042"/>
                <a:gd name="connsiteX41" fmla="*/ 83305 w 607639"/>
                <a:gd name="connsiteY41" fmla="*/ 218093 h 417042"/>
                <a:gd name="connsiteX42" fmla="*/ 465238 w 607639"/>
                <a:gd name="connsiteY42" fmla="*/ 217981 h 417042"/>
                <a:gd name="connsiteX43" fmla="*/ 465238 w 607639"/>
                <a:gd name="connsiteY43" fmla="*/ 293796 h 417042"/>
                <a:gd name="connsiteX44" fmla="*/ 503159 w 607639"/>
                <a:gd name="connsiteY44" fmla="*/ 293796 h 417042"/>
                <a:gd name="connsiteX45" fmla="*/ 503159 w 607639"/>
                <a:gd name="connsiteY45" fmla="*/ 217981 h 417042"/>
                <a:gd name="connsiteX46" fmla="*/ 115112 w 607639"/>
                <a:gd name="connsiteY46" fmla="*/ 161237 h 417042"/>
                <a:gd name="connsiteX47" fmla="*/ 91404 w 607639"/>
                <a:gd name="connsiteY47" fmla="*/ 168512 h 417042"/>
                <a:gd name="connsiteX48" fmla="*/ 91226 w 607639"/>
                <a:gd name="connsiteY48" fmla="*/ 168601 h 417042"/>
                <a:gd name="connsiteX49" fmla="*/ 90692 w 607639"/>
                <a:gd name="connsiteY49" fmla="*/ 169045 h 417042"/>
                <a:gd name="connsiteX50" fmla="*/ 90336 w 607639"/>
                <a:gd name="connsiteY50" fmla="*/ 169223 h 417042"/>
                <a:gd name="connsiteX51" fmla="*/ 89891 w 607639"/>
                <a:gd name="connsiteY51" fmla="*/ 169489 h 417042"/>
                <a:gd name="connsiteX52" fmla="*/ 89535 w 607639"/>
                <a:gd name="connsiteY52" fmla="*/ 169667 h 417042"/>
                <a:gd name="connsiteX53" fmla="*/ 89090 w 607639"/>
                <a:gd name="connsiteY53" fmla="*/ 169934 h 417042"/>
                <a:gd name="connsiteX54" fmla="*/ 88645 w 607639"/>
                <a:gd name="connsiteY54" fmla="*/ 170022 h 417042"/>
                <a:gd name="connsiteX55" fmla="*/ 88200 w 607639"/>
                <a:gd name="connsiteY55" fmla="*/ 170200 h 417042"/>
                <a:gd name="connsiteX56" fmla="*/ 87666 w 607639"/>
                <a:gd name="connsiteY56" fmla="*/ 170378 h 417042"/>
                <a:gd name="connsiteX57" fmla="*/ 87310 w 607639"/>
                <a:gd name="connsiteY57" fmla="*/ 170467 h 417042"/>
                <a:gd name="connsiteX58" fmla="*/ 86687 w 607639"/>
                <a:gd name="connsiteY58" fmla="*/ 170556 h 417042"/>
                <a:gd name="connsiteX59" fmla="*/ 86331 w 607639"/>
                <a:gd name="connsiteY59" fmla="*/ 170556 h 417042"/>
                <a:gd name="connsiteX60" fmla="*/ 85619 w 607639"/>
                <a:gd name="connsiteY60" fmla="*/ 170644 h 417042"/>
                <a:gd name="connsiteX61" fmla="*/ 85441 w 607639"/>
                <a:gd name="connsiteY61" fmla="*/ 170644 h 417042"/>
                <a:gd name="connsiteX62" fmla="*/ 66929 w 607639"/>
                <a:gd name="connsiteY62" fmla="*/ 192947 h 417042"/>
                <a:gd name="connsiteX63" fmla="*/ 67997 w 607639"/>
                <a:gd name="connsiteY63" fmla="*/ 204765 h 417042"/>
                <a:gd name="connsiteX64" fmla="*/ 68175 w 607639"/>
                <a:gd name="connsiteY64" fmla="*/ 204410 h 417042"/>
                <a:gd name="connsiteX65" fmla="*/ 68264 w 607639"/>
                <a:gd name="connsiteY65" fmla="*/ 204054 h 417042"/>
                <a:gd name="connsiteX66" fmla="*/ 68531 w 607639"/>
                <a:gd name="connsiteY66" fmla="*/ 203610 h 417042"/>
                <a:gd name="connsiteX67" fmla="*/ 68798 w 607639"/>
                <a:gd name="connsiteY67" fmla="*/ 203255 h 417042"/>
                <a:gd name="connsiteX68" fmla="*/ 68976 w 607639"/>
                <a:gd name="connsiteY68" fmla="*/ 202988 h 417042"/>
                <a:gd name="connsiteX69" fmla="*/ 69332 w 607639"/>
                <a:gd name="connsiteY69" fmla="*/ 202544 h 417042"/>
                <a:gd name="connsiteX70" fmla="*/ 69510 w 607639"/>
                <a:gd name="connsiteY70" fmla="*/ 202366 h 417042"/>
                <a:gd name="connsiteX71" fmla="*/ 69955 w 607639"/>
                <a:gd name="connsiteY71" fmla="*/ 201833 h 417042"/>
                <a:gd name="connsiteX72" fmla="*/ 70044 w 607639"/>
                <a:gd name="connsiteY72" fmla="*/ 201744 h 417042"/>
                <a:gd name="connsiteX73" fmla="*/ 70578 w 607639"/>
                <a:gd name="connsiteY73" fmla="*/ 201211 h 417042"/>
                <a:gd name="connsiteX74" fmla="*/ 70934 w 607639"/>
                <a:gd name="connsiteY74" fmla="*/ 201033 h 417042"/>
                <a:gd name="connsiteX75" fmla="*/ 71290 w 607639"/>
                <a:gd name="connsiteY75" fmla="*/ 200678 h 417042"/>
                <a:gd name="connsiteX76" fmla="*/ 71913 w 607639"/>
                <a:gd name="connsiteY76" fmla="*/ 200322 h 417042"/>
                <a:gd name="connsiteX77" fmla="*/ 72091 w 607639"/>
                <a:gd name="connsiteY77" fmla="*/ 200233 h 417042"/>
                <a:gd name="connsiteX78" fmla="*/ 72803 w 607639"/>
                <a:gd name="connsiteY78" fmla="*/ 199878 h 417042"/>
                <a:gd name="connsiteX79" fmla="*/ 72892 w 607639"/>
                <a:gd name="connsiteY79" fmla="*/ 199789 h 417042"/>
                <a:gd name="connsiteX80" fmla="*/ 73604 w 607639"/>
                <a:gd name="connsiteY80" fmla="*/ 199523 h 417042"/>
                <a:gd name="connsiteX81" fmla="*/ 73782 w 607639"/>
                <a:gd name="connsiteY81" fmla="*/ 199523 h 417042"/>
                <a:gd name="connsiteX82" fmla="*/ 74316 w 607639"/>
                <a:gd name="connsiteY82" fmla="*/ 199345 h 417042"/>
                <a:gd name="connsiteX83" fmla="*/ 74672 w 607639"/>
                <a:gd name="connsiteY83" fmla="*/ 199256 h 417042"/>
                <a:gd name="connsiteX84" fmla="*/ 75117 w 607639"/>
                <a:gd name="connsiteY84" fmla="*/ 199167 h 417042"/>
                <a:gd name="connsiteX85" fmla="*/ 75651 w 607639"/>
                <a:gd name="connsiteY85" fmla="*/ 199078 h 417042"/>
                <a:gd name="connsiteX86" fmla="*/ 76007 w 607639"/>
                <a:gd name="connsiteY86" fmla="*/ 199078 h 417042"/>
                <a:gd name="connsiteX87" fmla="*/ 76630 w 607639"/>
                <a:gd name="connsiteY87" fmla="*/ 199078 h 417042"/>
                <a:gd name="connsiteX88" fmla="*/ 176223 w 607639"/>
                <a:gd name="connsiteY88" fmla="*/ 215606 h 417042"/>
                <a:gd name="connsiteX89" fmla="*/ 173998 w 607639"/>
                <a:gd name="connsiteY89" fmla="*/ 171000 h 417042"/>
                <a:gd name="connsiteX90" fmla="*/ 142758 w 607639"/>
                <a:gd name="connsiteY90" fmla="*/ 166024 h 417042"/>
                <a:gd name="connsiteX91" fmla="*/ 115112 w 607639"/>
                <a:gd name="connsiteY91" fmla="*/ 161237 h 417042"/>
                <a:gd name="connsiteX92" fmla="*/ 114489 w 607639"/>
                <a:gd name="connsiteY92" fmla="*/ 142244 h 417042"/>
                <a:gd name="connsiteX93" fmla="*/ 147119 w 607639"/>
                <a:gd name="connsiteY93" fmla="*/ 147542 h 417042"/>
                <a:gd name="connsiteX94" fmla="*/ 179249 w 607639"/>
                <a:gd name="connsiteY94" fmla="*/ 151718 h 417042"/>
                <a:gd name="connsiteX95" fmla="*/ 179338 w 607639"/>
                <a:gd name="connsiteY95" fmla="*/ 151718 h 417042"/>
                <a:gd name="connsiteX96" fmla="*/ 180050 w 607639"/>
                <a:gd name="connsiteY96" fmla="*/ 151718 h 417042"/>
                <a:gd name="connsiteX97" fmla="*/ 180317 w 607639"/>
                <a:gd name="connsiteY97" fmla="*/ 151629 h 417042"/>
                <a:gd name="connsiteX98" fmla="*/ 180940 w 607639"/>
                <a:gd name="connsiteY98" fmla="*/ 151629 h 417042"/>
                <a:gd name="connsiteX99" fmla="*/ 181296 w 607639"/>
                <a:gd name="connsiteY99" fmla="*/ 151718 h 417042"/>
                <a:gd name="connsiteX100" fmla="*/ 181830 w 607639"/>
                <a:gd name="connsiteY100" fmla="*/ 151718 h 417042"/>
                <a:gd name="connsiteX101" fmla="*/ 182186 w 607639"/>
                <a:gd name="connsiteY101" fmla="*/ 151807 h 417042"/>
                <a:gd name="connsiteX102" fmla="*/ 182631 w 607639"/>
                <a:gd name="connsiteY102" fmla="*/ 151896 h 417042"/>
                <a:gd name="connsiteX103" fmla="*/ 183076 w 607639"/>
                <a:gd name="connsiteY103" fmla="*/ 151985 h 417042"/>
                <a:gd name="connsiteX104" fmla="*/ 183521 w 607639"/>
                <a:gd name="connsiteY104" fmla="*/ 152162 h 417042"/>
                <a:gd name="connsiteX105" fmla="*/ 183966 w 607639"/>
                <a:gd name="connsiteY105" fmla="*/ 152251 h 417042"/>
                <a:gd name="connsiteX106" fmla="*/ 184411 w 607639"/>
                <a:gd name="connsiteY106" fmla="*/ 152429 h 417042"/>
                <a:gd name="connsiteX107" fmla="*/ 184767 w 607639"/>
                <a:gd name="connsiteY107" fmla="*/ 152607 h 417042"/>
                <a:gd name="connsiteX108" fmla="*/ 185301 w 607639"/>
                <a:gd name="connsiteY108" fmla="*/ 152873 h 417042"/>
                <a:gd name="connsiteX109" fmla="*/ 185568 w 607639"/>
                <a:gd name="connsiteY109" fmla="*/ 153051 h 417042"/>
                <a:gd name="connsiteX110" fmla="*/ 186102 w 607639"/>
                <a:gd name="connsiteY110" fmla="*/ 153406 h 417042"/>
                <a:gd name="connsiteX111" fmla="*/ 186369 w 607639"/>
                <a:gd name="connsiteY111" fmla="*/ 153584 h 417042"/>
                <a:gd name="connsiteX112" fmla="*/ 186814 w 607639"/>
                <a:gd name="connsiteY112" fmla="*/ 154028 h 417042"/>
                <a:gd name="connsiteX113" fmla="*/ 187081 w 607639"/>
                <a:gd name="connsiteY113" fmla="*/ 154206 h 417042"/>
                <a:gd name="connsiteX114" fmla="*/ 187526 w 607639"/>
                <a:gd name="connsiteY114" fmla="*/ 154561 h 417042"/>
                <a:gd name="connsiteX115" fmla="*/ 187704 w 607639"/>
                <a:gd name="connsiteY115" fmla="*/ 154828 h 417042"/>
                <a:gd name="connsiteX116" fmla="*/ 188060 w 607639"/>
                <a:gd name="connsiteY116" fmla="*/ 155272 h 417042"/>
                <a:gd name="connsiteX117" fmla="*/ 188327 w 607639"/>
                <a:gd name="connsiteY117" fmla="*/ 155539 h 417042"/>
                <a:gd name="connsiteX118" fmla="*/ 188505 w 607639"/>
                <a:gd name="connsiteY118" fmla="*/ 155894 h 417042"/>
                <a:gd name="connsiteX119" fmla="*/ 188772 w 607639"/>
                <a:gd name="connsiteY119" fmla="*/ 156339 h 417042"/>
                <a:gd name="connsiteX120" fmla="*/ 188950 w 607639"/>
                <a:gd name="connsiteY120" fmla="*/ 156694 h 417042"/>
                <a:gd name="connsiteX121" fmla="*/ 189217 w 607639"/>
                <a:gd name="connsiteY121" fmla="*/ 157227 h 417042"/>
                <a:gd name="connsiteX122" fmla="*/ 189306 w 607639"/>
                <a:gd name="connsiteY122" fmla="*/ 157316 h 417042"/>
                <a:gd name="connsiteX123" fmla="*/ 190107 w 607639"/>
                <a:gd name="connsiteY123" fmla="*/ 240752 h 417042"/>
                <a:gd name="connsiteX124" fmla="*/ 190107 w 607639"/>
                <a:gd name="connsiteY124" fmla="*/ 255058 h 417042"/>
                <a:gd name="connsiteX125" fmla="*/ 171328 w 607639"/>
                <a:gd name="connsiteY125" fmla="*/ 307838 h 417042"/>
                <a:gd name="connsiteX126" fmla="*/ 171239 w 607639"/>
                <a:gd name="connsiteY126" fmla="*/ 307927 h 417042"/>
                <a:gd name="connsiteX127" fmla="*/ 171239 w 607639"/>
                <a:gd name="connsiteY127" fmla="*/ 327120 h 417042"/>
                <a:gd name="connsiteX128" fmla="*/ 177113 w 607639"/>
                <a:gd name="connsiteY128" fmla="*/ 330407 h 417042"/>
                <a:gd name="connsiteX129" fmla="*/ 212446 w 607639"/>
                <a:gd name="connsiteY129" fmla="*/ 339560 h 417042"/>
                <a:gd name="connsiteX130" fmla="*/ 212624 w 607639"/>
                <a:gd name="connsiteY130" fmla="*/ 339648 h 417042"/>
                <a:gd name="connsiteX131" fmla="*/ 246979 w 607639"/>
                <a:gd name="connsiteY131" fmla="*/ 386476 h 417042"/>
                <a:gd name="connsiteX132" fmla="*/ 246979 w 607639"/>
                <a:gd name="connsiteY132" fmla="*/ 396694 h 417042"/>
                <a:gd name="connsiteX133" fmla="*/ 225085 w 607639"/>
                <a:gd name="connsiteY133" fmla="*/ 417042 h 417042"/>
                <a:gd name="connsiteX134" fmla="*/ 123712 w 607639"/>
                <a:gd name="connsiteY134" fmla="*/ 417042 h 417042"/>
                <a:gd name="connsiteX135" fmla="*/ 123445 w 607639"/>
                <a:gd name="connsiteY135" fmla="*/ 417042 h 417042"/>
                <a:gd name="connsiteX136" fmla="*/ 123267 w 607639"/>
                <a:gd name="connsiteY136" fmla="*/ 417042 h 417042"/>
                <a:gd name="connsiteX137" fmla="*/ 21894 w 607639"/>
                <a:gd name="connsiteY137" fmla="*/ 417042 h 417042"/>
                <a:gd name="connsiteX138" fmla="*/ 0 w 607639"/>
                <a:gd name="connsiteY138" fmla="*/ 396694 h 417042"/>
                <a:gd name="connsiteX139" fmla="*/ 0 w 607639"/>
                <a:gd name="connsiteY139" fmla="*/ 386476 h 417042"/>
                <a:gd name="connsiteX140" fmla="*/ 34266 w 607639"/>
                <a:gd name="connsiteY140" fmla="*/ 339648 h 417042"/>
                <a:gd name="connsiteX141" fmla="*/ 34444 w 607639"/>
                <a:gd name="connsiteY141" fmla="*/ 339560 h 417042"/>
                <a:gd name="connsiteX142" fmla="*/ 69866 w 607639"/>
                <a:gd name="connsiteY142" fmla="*/ 330407 h 417042"/>
                <a:gd name="connsiteX143" fmla="*/ 75740 w 607639"/>
                <a:gd name="connsiteY143" fmla="*/ 327209 h 417042"/>
                <a:gd name="connsiteX144" fmla="*/ 75740 w 607639"/>
                <a:gd name="connsiteY144" fmla="*/ 306683 h 417042"/>
                <a:gd name="connsiteX145" fmla="*/ 57317 w 607639"/>
                <a:gd name="connsiteY145" fmla="*/ 253192 h 417042"/>
                <a:gd name="connsiteX146" fmla="*/ 57317 w 607639"/>
                <a:gd name="connsiteY146" fmla="*/ 245283 h 417042"/>
                <a:gd name="connsiteX147" fmla="*/ 47883 w 607639"/>
                <a:gd name="connsiteY147" fmla="*/ 192947 h 417042"/>
                <a:gd name="connsiteX148" fmla="*/ 82059 w 607639"/>
                <a:gd name="connsiteY148" fmla="*/ 151807 h 417042"/>
                <a:gd name="connsiteX149" fmla="*/ 114489 w 607639"/>
                <a:gd name="connsiteY149" fmla="*/ 142244 h 417042"/>
                <a:gd name="connsiteX150" fmla="*/ 465238 w 607639"/>
                <a:gd name="connsiteY150" fmla="*/ 142165 h 417042"/>
                <a:gd name="connsiteX151" fmla="*/ 465238 w 607639"/>
                <a:gd name="connsiteY151" fmla="*/ 199049 h 417042"/>
                <a:gd name="connsiteX152" fmla="*/ 503159 w 607639"/>
                <a:gd name="connsiteY152" fmla="*/ 199049 h 417042"/>
                <a:gd name="connsiteX153" fmla="*/ 503159 w 607639"/>
                <a:gd name="connsiteY153" fmla="*/ 142165 h 417042"/>
                <a:gd name="connsiteX154" fmla="*/ 370259 w 607639"/>
                <a:gd name="connsiteY154" fmla="*/ 142165 h 417042"/>
                <a:gd name="connsiteX155" fmla="*/ 370259 w 607639"/>
                <a:gd name="connsiteY155" fmla="*/ 293796 h 417042"/>
                <a:gd name="connsiteX156" fmla="*/ 408268 w 607639"/>
                <a:gd name="connsiteY156" fmla="*/ 293796 h 417042"/>
                <a:gd name="connsiteX157" fmla="*/ 408268 w 607639"/>
                <a:gd name="connsiteY157" fmla="*/ 142165 h 417042"/>
                <a:gd name="connsiteX158" fmla="*/ 370259 w 607639"/>
                <a:gd name="connsiteY158" fmla="*/ 85282 h 417042"/>
                <a:gd name="connsiteX159" fmla="*/ 370259 w 607639"/>
                <a:gd name="connsiteY159" fmla="*/ 123145 h 417042"/>
                <a:gd name="connsiteX160" fmla="*/ 408268 w 607639"/>
                <a:gd name="connsiteY160" fmla="*/ 123145 h 417042"/>
                <a:gd name="connsiteX161" fmla="*/ 408268 w 607639"/>
                <a:gd name="connsiteY161" fmla="*/ 85282 h 417042"/>
                <a:gd name="connsiteX162" fmla="*/ 360734 w 607639"/>
                <a:gd name="connsiteY162" fmla="*/ 66261 h 417042"/>
                <a:gd name="connsiteX163" fmla="*/ 417704 w 607639"/>
                <a:gd name="connsiteY163" fmla="*/ 66261 h 417042"/>
                <a:gd name="connsiteX164" fmla="*/ 427229 w 607639"/>
                <a:gd name="connsiteY164" fmla="*/ 75771 h 417042"/>
                <a:gd name="connsiteX165" fmla="*/ 427229 w 607639"/>
                <a:gd name="connsiteY165" fmla="*/ 293796 h 417042"/>
                <a:gd name="connsiteX166" fmla="*/ 446189 w 607639"/>
                <a:gd name="connsiteY166" fmla="*/ 293796 h 417042"/>
                <a:gd name="connsiteX167" fmla="*/ 446189 w 607639"/>
                <a:gd name="connsiteY167" fmla="*/ 132655 h 417042"/>
                <a:gd name="connsiteX168" fmla="*/ 455714 w 607639"/>
                <a:gd name="connsiteY168" fmla="*/ 123145 h 417042"/>
                <a:gd name="connsiteX169" fmla="*/ 512683 w 607639"/>
                <a:gd name="connsiteY169" fmla="*/ 123145 h 417042"/>
                <a:gd name="connsiteX170" fmla="*/ 522208 w 607639"/>
                <a:gd name="connsiteY170" fmla="*/ 132655 h 417042"/>
                <a:gd name="connsiteX171" fmla="*/ 522208 w 607639"/>
                <a:gd name="connsiteY171" fmla="*/ 293796 h 417042"/>
                <a:gd name="connsiteX172" fmla="*/ 541168 w 607639"/>
                <a:gd name="connsiteY172" fmla="*/ 293796 h 417042"/>
                <a:gd name="connsiteX173" fmla="*/ 550693 w 607639"/>
                <a:gd name="connsiteY173" fmla="*/ 303307 h 417042"/>
                <a:gd name="connsiteX174" fmla="*/ 541168 w 607639"/>
                <a:gd name="connsiteY174" fmla="*/ 312817 h 417042"/>
                <a:gd name="connsiteX175" fmla="*/ 218310 w 607639"/>
                <a:gd name="connsiteY175" fmla="*/ 312817 h 417042"/>
                <a:gd name="connsiteX176" fmla="*/ 208874 w 607639"/>
                <a:gd name="connsiteY176" fmla="*/ 303307 h 417042"/>
                <a:gd name="connsiteX177" fmla="*/ 218310 w 607639"/>
                <a:gd name="connsiteY177" fmla="*/ 293796 h 417042"/>
                <a:gd name="connsiteX178" fmla="*/ 256319 w 607639"/>
                <a:gd name="connsiteY178" fmla="*/ 293796 h 417042"/>
                <a:gd name="connsiteX179" fmla="*/ 256319 w 607639"/>
                <a:gd name="connsiteY179" fmla="*/ 227491 h 417042"/>
                <a:gd name="connsiteX180" fmla="*/ 265844 w 607639"/>
                <a:gd name="connsiteY180" fmla="*/ 217981 h 417042"/>
                <a:gd name="connsiteX181" fmla="*/ 322814 w 607639"/>
                <a:gd name="connsiteY181" fmla="*/ 217981 h 417042"/>
                <a:gd name="connsiteX182" fmla="*/ 332249 w 607639"/>
                <a:gd name="connsiteY182" fmla="*/ 227491 h 417042"/>
                <a:gd name="connsiteX183" fmla="*/ 332249 w 607639"/>
                <a:gd name="connsiteY183" fmla="*/ 293796 h 417042"/>
                <a:gd name="connsiteX184" fmla="*/ 351299 w 607639"/>
                <a:gd name="connsiteY184" fmla="*/ 293796 h 417042"/>
                <a:gd name="connsiteX185" fmla="*/ 351299 w 607639"/>
                <a:gd name="connsiteY185" fmla="*/ 75771 h 417042"/>
                <a:gd name="connsiteX186" fmla="*/ 360734 w 607639"/>
                <a:gd name="connsiteY186" fmla="*/ 66261 h 417042"/>
                <a:gd name="connsiteX187" fmla="*/ 142377 w 607639"/>
                <a:gd name="connsiteY187" fmla="*/ 0 h 417042"/>
                <a:gd name="connsiteX188" fmla="*/ 579155 w 607639"/>
                <a:gd name="connsiteY188" fmla="*/ 0 h 417042"/>
                <a:gd name="connsiteX189" fmla="*/ 607639 w 607639"/>
                <a:gd name="connsiteY189" fmla="*/ 28436 h 417042"/>
                <a:gd name="connsiteX190" fmla="*/ 607639 w 607639"/>
                <a:gd name="connsiteY190" fmla="*/ 331729 h 417042"/>
                <a:gd name="connsiteX191" fmla="*/ 579155 w 607639"/>
                <a:gd name="connsiteY191" fmla="*/ 360166 h 417042"/>
                <a:gd name="connsiteX192" fmla="*/ 265835 w 607639"/>
                <a:gd name="connsiteY192" fmla="*/ 360166 h 417042"/>
                <a:gd name="connsiteX193" fmla="*/ 256311 w 607639"/>
                <a:gd name="connsiteY193" fmla="*/ 350658 h 417042"/>
                <a:gd name="connsiteX194" fmla="*/ 265835 w 607639"/>
                <a:gd name="connsiteY194" fmla="*/ 341238 h 417042"/>
                <a:gd name="connsiteX195" fmla="*/ 579155 w 607639"/>
                <a:gd name="connsiteY195" fmla="*/ 341238 h 417042"/>
                <a:gd name="connsiteX196" fmla="*/ 588591 w 607639"/>
                <a:gd name="connsiteY196" fmla="*/ 331729 h 417042"/>
                <a:gd name="connsiteX197" fmla="*/ 588591 w 607639"/>
                <a:gd name="connsiteY197" fmla="*/ 28436 h 417042"/>
                <a:gd name="connsiteX198" fmla="*/ 579155 w 607639"/>
                <a:gd name="connsiteY198" fmla="*/ 18928 h 417042"/>
                <a:gd name="connsiteX199" fmla="*/ 142377 w 607639"/>
                <a:gd name="connsiteY199" fmla="*/ 18928 h 417042"/>
                <a:gd name="connsiteX200" fmla="*/ 132852 w 607639"/>
                <a:gd name="connsiteY200" fmla="*/ 28436 h 417042"/>
                <a:gd name="connsiteX201" fmla="*/ 132852 w 607639"/>
                <a:gd name="connsiteY201" fmla="*/ 113746 h 417042"/>
                <a:gd name="connsiteX202" fmla="*/ 123417 w 607639"/>
                <a:gd name="connsiteY202" fmla="*/ 123166 h 417042"/>
                <a:gd name="connsiteX203" fmla="*/ 113893 w 607639"/>
                <a:gd name="connsiteY203" fmla="*/ 113746 h 417042"/>
                <a:gd name="connsiteX204" fmla="*/ 113893 w 607639"/>
                <a:gd name="connsiteY204" fmla="*/ 28436 h 417042"/>
                <a:gd name="connsiteX205" fmla="*/ 142377 w 607639"/>
                <a:gd name="connsiteY205" fmla="*/ 0 h 41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07639" h="417042">
                  <a:moveTo>
                    <a:pt x="176045" y="349689"/>
                  </a:moveTo>
                  <a:lnTo>
                    <a:pt x="132968" y="375102"/>
                  </a:lnTo>
                  <a:lnTo>
                    <a:pt x="132968" y="398116"/>
                  </a:lnTo>
                  <a:lnTo>
                    <a:pt x="225085" y="398027"/>
                  </a:lnTo>
                  <a:cubicBezTo>
                    <a:pt x="227043" y="398027"/>
                    <a:pt x="227933" y="396961"/>
                    <a:pt x="227933" y="396694"/>
                  </a:cubicBezTo>
                  <a:lnTo>
                    <a:pt x="227933" y="386476"/>
                  </a:lnTo>
                  <a:cubicBezTo>
                    <a:pt x="227933" y="375102"/>
                    <a:pt x="220991" y="361685"/>
                    <a:pt x="207640" y="357864"/>
                  </a:cubicBezTo>
                  <a:close/>
                  <a:moveTo>
                    <a:pt x="71468" y="349600"/>
                  </a:moveTo>
                  <a:lnTo>
                    <a:pt x="39339" y="357953"/>
                  </a:lnTo>
                  <a:cubicBezTo>
                    <a:pt x="25988" y="361685"/>
                    <a:pt x="18957" y="375102"/>
                    <a:pt x="18957" y="386476"/>
                  </a:cubicBezTo>
                  <a:lnTo>
                    <a:pt x="18957" y="396694"/>
                  </a:lnTo>
                  <a:cubicBezTo>
                    <a:pt x="18957" y="396961"/>
                    <a:pt x="19936" y="398116"/>
                    <a:pt x="21894" y="398116"/>
                  </a:cubicBezTo>
                  <a:lnTo>
                    <a:pt x="114011" y="398116"/>
                  </a:lnTo>
                  <a:lnTo>
                    <a:pt x="114011" y="375013"/>
                  </a:lnTo>
                  <a:close/>
                  <a:moveTo>
                    <a:pt x="94698" y="323210"/>
                  </a:moveTo>
                  <a:lnTo>
                    <a:pt x="94698" y="327297"/>
                  </a:lnTo>
                  <a:cubicBezTo>
                    <a:pt x="94698" y="331918"/>
                    <a:pt x="93096" y="335739"/>
                    <a:pt x="90603" y="338938"/>
                  </a:cubicBezTo>
                  <a:lnTo>
                    <a:pt x="123534" y="358664"/>
                  </a:lnTo>
                  <a:lnTo>
                    <a:pt x="156554" y="339115"/>
                  </a:lnTo>
                  <a:cubicBezTo>
                    <a:pt x="153973" y="335917"/>
                    <a:pt x="152281" y="332007"/>
                    <a:pt x="152281" y="327297"/>
                  </a:cubicBezTo>
                  <a:lnTo>
                    <a:pt x="152281" y="323832"/>
                  </a:lnTo>
                  <a:cubicBezTo>
                    <a:pt x="143381" y="328719"/>
                    <a:pt x="133680" y="331385"/>
                    <a:pt x="123623" y="331385"/>
                  </a:cubicBezTo>
                  <a:cubicBezTo>
                    <a:pt x="113299" y="331385"/>
                    <a:pt x="103509" y="328453"/>
                    <a:pt x="94698" y="323210"/>
                  </a:cubicBezTo>
                  <a:close/>
                  <a:moveTo>
                    <a:pt x="275279" y="274865"/>
                  </a:moveTo>
                  <a:lnTo>
                    <a:pt x="275279" y="293796"/>
                  </a:lnTo>
                  <a:lnTo>
                    <a:pt x="313289" y="293796"/>
                  </a:lnTo>
                  <a:lnTo>
                    <a:pt x="313289" y="274865"/>
                  </a:lnTo>
                  <a:close/>
                  <a:moveTo>
                    <a:pt x="275279" y="236913"/>
                  </a:moveTo>
                  <a:lnTo>
                    <a:pt x="275279" y="255933"/>
                  </a:lnTo>
                  <a:lnTo>
                    <a:pt x="313289" y="255933"/>
                  </a:lnTo>
                  <a:lnTo>
                    <a:pt x="313289" y="236913"/>
                  </a:lnTo>
                  <a:close/>
                  <a:moveTo>
                    <a:pt x="83305" y="218093"/>
                  </a:moveTo>
                  <a:cubicBezTo>
                    <a:pt x="80279" y="226801"/>
                    <a:pt x="76274" y="240574"/>
                    <a:pt x="76274" y="249993"/>
                  </a:cubicBezTo>
                  <a:lnTo>
                    <a:pt x="76274" y="253280"/>
                  </a:lnTo>
                  <a:cubicBezTo>
                    <a:pt x="76274" y="284735"/>
                    <a:pt x="98436" y="312370"/>
                    <a:pt x="123623" y="312370"/>
                  </a:cubicBezTo>
                  <a:cubicBezTo>
                    <a:pt x="135460" y="312370"/>
                    <a:pt x="146496" y="306772"/>
                    <a:pt x="154952" y="297708"/>
                  </a:cubicBezTo>
                  <a:cubicBezTo>
                    <a:pt x="154952" y="297708"/>
                    <a:pt x="154952" y="297708"/>
                    <a:pt x="155041" y="297620"/>
                  </a:cubicBezTo>
                  <a:cubicBezTo>
                    <a:pt x="164831" y="287046"/>
                    <a:pt x="171150" y="271763"/>
                    <a:pt x="171150" y="255058"/>
                  </a:cubicBezTo>
                  <a:lnTo>
                    <a:pt x="171150" y="239330"/>
                  </a:lnTo>
                  <a:lnTo>
                    <a:pt x="171150" y="239241"/>
                  </a:lnTo>
                  <a:lnTo>
                    <a:pt x="171150" y="233999"/>
                  </a:lnTo>
                  <a:cubicBezTo>
                    <a:pt x="158779" y="229378"/>
                    <a:pt x="126293" y="219071"/>
                    <a:pt x="83305" y="218093"/>
                  </a:cubicBezTo>
                  <a:close/>
                  <a:moveTo>
                    <a:pt x="465238" y="217981"/>
                  </a:moveTo>
                  <a:lnTo>
                    <a:pt x="465238" y="293796"/>
                  </a:lnTo>
                  <a:lnTo>
                    <a:pt x="503159" y="293796"/>
                  </a:lnTo>
                  <a:lnTo>
                    <a:pt x="503159" y="217981"/>
                  </a:lnTo>
                  <a:close/>
                  <a:moveTo>
                    <a:pt x="115112" y="161237"/>
                  </a:moveTo>
                  <a:cubicBezTo>
                    <a:pt x="106424" y="161003"/>
                    <a:pt x="98391" y="162781"/>
                    <a:pt x="91404" y="168512"/>
                  </a:cubicBezTo>
                  <a:cubicBezTo>
                    <a:pt x="91404" y="168512"/>
                    <a:pt x="91315" y="168601"/>
                    <a:pt x="91226" y="168601"/>
                  </a:cubicBezTo>
                  <a:cubicBezTo>
                    <a:pt x="91048" y="168778"/>
                    <a:pt x="90870" y="168867"/>
                    <a:pt x="90692" y="169045"/>
                  </a:cubicBezTo>
                  <a:cubicBezTo>
                    <a:pt x="90603" y="169134"/>
                    <a:pt x="90514" y="169134"/>
                    <a:pt x="90336" y="169223"/>
                  </a:cubicBezTo>
                  <a:cubicBezTo>
                    <a:pt x="90247" y="169312"/>
                    <a:pt x="90069" y="169400"/>
                    <a:pt x="89891" y="169489"/>
                  </a:cubicBezTo>
                  <a:cubicBezTo>
                    <a:pt x="89802" y="169578"/>
                    <a:pt x="89624" y="169667"/>
                    <a:pt x="89535" y="169667"/>
                  </a:cubicBezTo>
                  <a:cubicBezTo>
                    <a:pt x="89357" y="169756"/>
                    <a:pt x="89179" y="169845"/>
                    <a:pt x="89090" y="169934"/>
                  </a:cubicBezTo>
                  <a:cubicBezTo>
                    <a:pt x="88912" y="169934"/>
                    <a:pt x="88734" y="170022"/>
                    <a:pt x="88645" y="170022"/>
                  </a:cubicBezTo>
                  <a:cubicBezTo>
                    <a:pt x="88467" y="170111"/>
                    <a:pt x="88289" y="170200"/>
                    <a:pt x="88200" y="170200"/>
                  </a:cubicBezTo>
                  <a:cubicBezTo>
                    <a:pt x="88022" y="170289"/>
                    <a:pt x="87844" y="170289"/>
                    <a:pt x="87666" y="170378"/>
                  </a:cubicBezTo>
                  <a:cubicBezTo>
                    <a:pt x="87577" y="170378"/>
                    <a:pt x="87399" y="170378"/>
                    <a:pt x="87310" y="170467"/>
                  </a:cubicBezTo>
                  <a:cubicBezTo>
                    <a:pt x="87132" y="170467"/>
                    <a:pt x="86865" y="170467"/>
                    <a:pt x="86687" y="170556"/>
                  </a:cubicBezTo>
                  <a:cubicBezTo>
                    <a:pt x="86598" y="170556"/>
                    <a:pt x="86509" y="170556"/>
                    <a:pt x="86331" y="170556"/>
                  </a:cubicBezTo>
                  <a:cubicBezTo>
                    <a:pt x="86153" y="170556"/>
                    <a:pt x="85886" y="170644"/>
                    <a:pt x="85619" y="170644"/>
                  </a:cubicBezTo>
                  <a:cubicBezTo>
                    <a:pt x="85530" y="170644"/>
                    <a:pt x="85530" y="170644"/>
                    <a:pt x="85441" y="170644"/>
                  </a:cubicBezTo>
                  <a:cubicBezTo>
                    <a:pt x="71735" y="170644"/>
                    <a:pt x="66929" y="182640"/>
                    <a:pt x="66929" y="192947"/>
                  </a:cubicBezTo>
                  <a:cubicBezTo>
                    <a:pt x="66929" y="196146"/>
                    <a:pt x="67285" y="200322"/>
                    <a:pt x="67997" y="204765"/>
                  </a:cubicBezTo>
                  <a:cubicBezTo>
                    <a:pt x="67997" y="204587"/>
                    <a:pt x="68086" y="204499"/>
                    <a:pt x="68175" y="204410"/>
                  </a:cubicBezTo>
                  <a:cubicBezTo>
                    <a:pt x="68175" y="204321"/>
                    <a:pt x="68264" y="204143"/>
                    <a:pt x="68264" y="204054"/>
                  </a:cubicBezTo>
                  <a:cubicBezTo>
                    <a:pt x="68353" y="203965"/>
                    <a:pt x="68442" y="203788"/>
                    <a:pt x="68531" y="203610"/>
                  </a:cubicBezTo>
                  <a:cubicBezTo>
                    <a:pt x="68620" y="203521"/>
                    <a:pt x="68709" y="203343"/>
                    <a:pt x="68798" y="203255"/>
                  </a:cubicBezTo>
                  <a:cubicBezTo>
                    <a:pt x="68798" y="203166"/>
                    <a:pt x="68887" y="203077"/>
                    <a:pt x="68976" y="202988"/>
                  </a:cubicBezTo>
                  <a:cubicBezTo>
                    <a:pt x="69065" y="202810"/>
                    <a:pt x="69243" y="202633"/>
                    <a:pt x="69332" y="202544"/>
                  </a:cubicBezTo>
                  <a:cubicBezTo>
                    <a:pt x="69421" y="202455"/>
                    <a:pt x="69421" y="202366"/>
                    <a:pt x="69510" y="202366"/>
                  </a:cubicBezTo>
                  <a:cubicBezTo>
                    <a:pt x="69599" y="202188"/>
                    <a:pt x="69777" y="202011"/>
                    <a:pt x="69955" y="201833"/>
                  </a:cubicBezTo>
                  <a:cubicBezTo>
                    <a:pt x="69955" y="201833"/>
                    <a:pt x="70044" y="201744"/>
                    <a:pt x="70044" y="201744"/>
                  </a:cubicBezTo>
                  <a:cubicBezTo>
                    <a:pt x="70222" y="201566"/>
                    <a:pt x="70400" y="201389"/>
                    <a:pt x="70578" y="201211"/>
                  </a:cubicBezTo>
                  <a:cubicBezTo>
                    <a:pt x="70667" y="201122"/>
                    <a:pt x="70845" y="201122"/>
                    <a:pt x="70934" y="201033"/>
                  </a:cubicBezTo>
                  <a:cubicBezTo>
                    <a:pt x="71023" y="200944"/>
                    <a:pt x="71201" y="200767"/>
                    <a:pt x="71290" y="200678"/>
                  </a:cubicBezTo>
                  <a:cubicBezTo>
                    <a:pt x="71557" y="200589"/>
                    <a:pt x="71735" y="200411"/>
                    <a:pt x="71913" y="200322"/>
                  </a:cubicBezTo>
                  <a:cubicBezTo>
                    <a:pt x="72002" y="200322"/>
                    <a:pt x="72002" y="200233"/>
                    <a:pt x="72091" y="200233"/>
                  </a:cubicBezTo>
                  <a:cubicBezTo>
                    <a:pt x="72358" y="200056"/>
                    <a:pt x="72625" y="199967"/>
                    <a:pt x="72803" y="199878"/>
                  </a:cubicBezTo>
                  <a:cubicBezTo>
                    <a:pt x="72892" y="199878"/>
                    <a:pt x="72892" y="199878"/>
                    <a:pt x="72892" y="199789"/>
                  </a:cubicBezTo>
                  <a:cubicBezTo>
                    <a:pt x="73159" y="199700"/>
                    <a:pt x="73337" y="199611"/>
                    <a:pt x="73604" y="199523"/>
                  </a:cubicBezTo>
                  <a:cubicBezTo>
                    <a:pt x="73693" y="199523"/>
                    <a:pt x="73693" y="199523"/>
                    <a:pt x="73782" y="199523"/>
                  </a:cubicBezTo>
                  <a:cubicBezTo>
                    <a:pt x="73960" y="199434"/>
                    <a:pt x="74138" y="199434"/>
                    <a:pt x="74316" y="199345"/>
                  </a:cubicBezTo>
                  <a:cubicBezTo>
                    <a:pt x="74494" y="199345"/>
                    <a:pt x="74583" y="199256"/>
                    <a:pt x="74672" y="199256"/>
                  </a:cubicBezTo>
                  <a:cubicBezTo>
                    <a:pt x="74850" y="199256"/>
                    <a:pt x="74939" y="199167"/>
                    <a:pt x="75117" y="199167"/>
                  </a:cubicBezTo>
                  <a:cubicBezTo>
                    <a:pt x="75295" y="199167"/>
                    <a:pt x="75473" y="199167"/>
                    <a:pt x="75651" y="199078"/>
                  </a:cubicBezTo>
                  <a:cubicBezTo>
                    <a:pt x="75740" y="199078"/>
                    <a:pt x="75829" y="199078"/>
                    <a:pt x="76007" y="199078"/>
                  </a:cubicBezTo>
                  <a:cubicBezTo>
                    <a:pt x="76185" y="199078"/>
                    <a:pt x="76363" y="199078"/>
                    <a:pt x="76630" y="199078"/>
                  </a:cubicBezTo>
                  <a:cubicBezTo>
                    <a:pt x="124513" y="199078"/>
                    <a:pt x="160826" y="210008"/>
                    <a:pt x="176223" y="215606"/>
                  </a:cubicBezTo>
                  <a:cubicBezTo>
                    <a:pt x="178893" y="196324"/>
                    <a:pt x="176401" y="180152"/>
                    <a:pt x="173998" y="171000"/>
                  </a:cubicBezTo>
                  <a:cubicBezTo>
                    <a:pt x="163674" y="171000"/>
                    <a:pt x="153082" y="168512"/>
                    <a:pt x="142758" y="166024"/>
                  </a:cubicBezTo>
                  <a:cubicBezTo>
                    <a:pt x="133146" y="163714"/>
                    <a:pt x="123801" y="161470"/>
                    <a:pt x="115112" y="161237"/>
                  </a:cubicBezTo>
                  <a:close/>
                  <a:moveTo>
                    <a:pt x="114489" y="142244"/>
                  </a:moveTo>
                  <a:cubicBezTo>
                    <a:pt x="125559" y="142411"/>
                    <a:pt x="136662" y="145054"/>
                    <a:pt x="147119" y="147542"/>
                  </a:cubicBezTo>
                  <a:cubicBezTo>
                    <a:pt x="158957" y="150385"/>
                    <a:pt x="170082" y="153051"/>
                    <a:pt x="179249" y="151718"/>
                  </a:cubicBezTo>
                  <a:cubicBezTo>
                    <a:pt x="179338" y="151718"/>
                    <a:pt x="179338" y="151718"/>
                    <a:pt x="179338" y="151718"/>
                  </a:cubicBezTo>
                  <a:cubicBezTo>
                    <a:pt x="179605" y="151718"/>
                    <a:pt x="179783" y="151718"/>
                    <a:pt x="180050" y="151718"/>
                  </a:cubicBezTo>
                  <a:cubicBezTo>
                    <a:pt x="180139" y="151718"/>
                    <a:pt x="180228" y="151629"/>
                    <a:pt x="180317" y="151629"/>
                  </a:cubicBezTo>
                  <a:cubicBezTo>
                    <a:pt x="180495" y="151629"/>
                    <a:pt x="180762" y="151629"/>
                    <a:pt x="180940" y="151629"/>
                  </a:cubicBezTo>
                  <a:cubicBezTo>
                    <a:pt x="181029" y="151629"/>
                    <a:pt x="181118" y="151629"/>
                    <a:pt x="181296" y="151718"/>
                  </a:cubicBezTo>
                  <a:cubicBezTo>
                    <a:pt x="181474" y="151718"/>
                    <a:pt x="181652" y="151718"/>
                    <a:pt x="181830" y="151718"/>
                  </a:cubicBezTo>
                  <a:cubicBezTo>
                    <a:pt x="181919" y="151718"/>
                    <a:pt x="182097" y="151807"/>
                    <a:pt x="182186" y="151807"/>
                  </a:cubicBezTo>
                  <a:cubicBezTo>
                    <a:pt x="182364" y="151807"/>
                    <a:pt x="182542" y="151896"/>
                    <a:pt x="182631" y="151896"/>
                  </a:cubicBezTo>
                  <a:cubicBezTo>
                    <a:pt x="182809" y="151896"/>
                    <a:pt x="182987" y="151985"/>
                    <a:pt x="183076" y="151985"/>
                  </a:cubicBezTo>
                  <a:cubicBezTo>
                    <a:pt x="183254" y="152074"/>
                    <a:pt x="183432" y="152074"/>
                    <a:pt x="183521" y="152162"/>
                  </a:cubicBezTo>
                  <a:cubicBezTo>
                    <a:pt x="183699" y="152162"/>
                    <a:pt x="183877" y="152251"/>
                    <a:pt x="183966" y="152251"/>
                  </a:cubicBezTo>
                  <a:cubicBezTo>
                    <a:pt x="184144" y="152340"/>
                    <a:pt x="184322" y="152429"/>
                    <a:pt x="184411" y="152429"/>
                  </a:cubicBezTo>
                  <a:cubicBezTo>
                    <a:pt x="184589" y="152518"/>
                    <a:pt x="184678" y="152607"/>
                    <a:pt x="184767" y="152607"/>
                  </a:cubicBezTo>
                  <a:cubicBezTo>
                    <a:pt x="184945" y="152696"/>
                    <a:pt x="185123" y="152784"/>
                    <a:pt x="185301" y="152873"/>
                  </a:cubicBezTo>
                  <a:cubicBezTo>
                    <a:pt x="185390" y="152962"/>
                    <a:pt x="185479" y="153051"/>
                    <a:pt x="185568" y="153051"/>
                  </a:cubicBezTo>
                  <a:cubicBezTo>
                    <a:pt x="185746" y="153140"/>
                    <a:pt x="185924" y="153317"/>
                    <a:pt x="186102" y="153406"/>
                  </a:cubicBezTo>
                  <a:cubicBezTo>
                    <a:pt x="186191" y="153495"/>
                    <a:pt x="186280" y="153495"/>
                    <a:pt x="186369" y="153584"/>
                  </a:cubicBezTo>
                  <a:cubicBezTo>
                    <a:pt x="186547" y="153673"/>
                    <a:pt x="186725" y="153851"/>
                    <a:pt x="186814" y="154028"/>
                  </a:cubicBezTo>
                  <a:cubicBezTo>
                    <a:pt x="186903" y="154028"/>
                    <a:pt x="186992" y="154117"/>
                    <a:pt x="187081" y="154206"/>
                  </a:cubicBezTo>
                  <a:cubicBezTo>
                    <a:pt x="187170" y="154295"/>
                    <a:pt x="187348" y="154473"/>
                    <a:pt x="187526" y="154561"/>
                  </a:cubicBezTo>
                  <a:cubicBezTo>
                    <a:pt x="187526" y="154650"/>
                    <a:pt x="187615" y="154739"/>
                    <a:pt x="187704" y="154828"/>
                  </a:cubicBezTo>
                  <a:cubicBezTo>
                    <a:pt x="187793" y="154917"/>
                    <a:pt x="187882" y="155095"/>
                    <a:pt x="188060" y="155272"/>
                  </a:cubicBezTo>
                  <a:cubicBezTo>
                    <a:pt x="188149" y="155361"/>
                    <a:pt x="188238" y="155450"/>
                    <a:pt x="188327" y="155539"/>
                  </a:cubicBezTo>
                  <a:cubicBezTo>
                    <a:pt x="188416" y="155717"/>
                    <a:pt x="188416" y="155805"/>
                    <a:pt x="188505" y="155894"/>
                  </a:cubicBezTo>
                  <a:cubicBezTo>
                    <a:pt x="188594" y="156072"/>
                    <a:pt x="188683" y="156250"/>
                    <a:pt x="188772" y="156339"/>
                  </a:cubicBezTo>
                  <a:cubicBezTo>
                    <a:pt x="188861" y="156427"/>
                    <a:pt x="188950" y="156605"/>
                    <a:pt x="188950" y="156694"/>
                  </a:cubicBezTo>
                  <a:cubicBezTo>
                    <a:pt x="189039" y="156872"/>
                    <a:pt x="189128" y="157049"/>
                    <a:pt x="189217" y="157227"/>
                  </a:cubicBezTo>
                  <a:cubicBezTo>
                    <a:pt x="189306" y="157227"/>
                    <a:pt x="189306" y="157316"/>
                    <a:pt x="189306" y="157316"/>
                  </a:cubicBezTo>
                  <a:cubicBezTo>
                    <a:pt x="193667" y="167268"/>
                    <a:pt x="202211" y="201389"/>
                    <a:pt x="190107" y="240752"/>
                  </a:cubicBezTo>
                  <a:lnTo>
                    <a:pt x="190107" y="255058"/>
                  </a:lnTo>
                  <a:cubicBezTo>
                    <a:pt x="190107" y="274606"/>
                    <a:pt x="183432" y="293355"/>
                    <a:pt x="171328" y="307838"/>
                  </a:cubicBezTo>
                  <a:cubicBezTo>
                    <a:pt x="171239" y="307838"/>
                    <a:pt x="171239" y="307927"/>
                    <a:pt x="171239" y="307927"/>
                  </a:cubicBezTo>
                  <a:lnTo>
                    <a:pt x="171239" y="327120"/>
                  </a:lnTo>
                  <a:cubicBezTo>
                    <a:pt x="171773" y="327919"/>
                    <a:pt x="174087" y="329519"/>
                    <a:pt x="177113" y="330407"/>
                  </a:cubicBezTo>
                  <a:lnTo>
                    <a:pt x="212446" y="339560"/>
                  </a:lnTo>
                  <a:cubicBezTo>
                    <a:pt x="212535" y="339560"/>
                    <a:pt x="212624" y="339560"/>
                    <a:pt x="212624" y="339648"/>
                  </a:cubicBezTo>
                  <a:cubicBezTo>
                    <a:pt x="235142" y="345868"/>
                    <a:pt x="246979" y="367993"/>
                    <a:pt x="246979" y="386476"/>
                  </a:cubicBezTo>
                  <a:lnTo>
                    <a:pt x="246979" y="396694"/>
                  </a:lnTo>
                  <a:cubicBezTo>
                    <a:pt x="246979" y="407890"/>
                    <a:pt x="237100" y="417042"/>
                    <a:pt x="225085" y="417042"/>
                  </a:cubicBezTo>
                  <a:lnTo>
                    <a:pt x="123712" y="417042"/>
                  </a:lnTo>
                  <a:cubicBezTo>
                    <a:pt x="123623" y="417042"/>
                    <a:pt x="123534" y="417042"/>
                    <a:pt x="123445" y="417042"/>
                  </a:cubicBezTo>
                  <a:cubicBezTo>
                    <a:pt x="123445" y="417042"/>
                    <a:pt x="123356" y="417042"/>
                    <a:pt x="123267" y="417042"/>
                  </a:cubicBezTo>
                  <a:lnTo>
                    <a:pt x="21894" y="417042"/>
                  </a:lnTo>
                  <a:cubicBezTo>
                    <a:pt x="9790" y="417042"/>
                    <a:pt x="0" y="407890"/>
                    <a:pt x="0" y="396694"/>
                  </a:cubicBezTo>
                  <a:lnTo>
                    <a:pt x="0" y="386476"/>
                  </a:lnTo>
                  <a:cubicBezTo>
                    <a:pt x="0" y="367993"/>
                    <a:pt x="11748" y="345957"/>
                    <a:pt x="34266" y="339648"/>
                  </a:cubicBezTo>
                  <a:cubicBezTo>
                    <a:pt x="34355" y="339648"/>
                    <a:pt x="34444" y="339560"/>
                    <a:pt x="34444" y="339560"/>
                  </a:cubicBezTo>
                  <a:lnTo>
                    <a:pt x="69866" y="330407"/>
                  </a:lnTo>
                  <a:cubicBezTo>
                    <a:pt x="72803" y="329519"/>
                    <a:pt x="75206" y="328008"/>
                    <a:pt x="75740" y="327209"/>
                  </a:cubicBezTo>
                  <a:lnTo>
                    <a:pt x="75740" y="306683"/>
                  </a:lnTo>
                  <a:cubicBezTo>
                    <a:pt x="64348" y="292555"/>
                    <a:pt x="57317" y="273628"/>
                    <a:pt x="57317" y="253192"/>
                  </a:cubicBezTo>
                  <a:lnTo>
                    <a:pt x="57317" y="245283"/>
                  </a:lnTo>
                  <a:cubicBezTo>
                    <a:pt x="55537" y="238797"/>
                    <a:pt x="47883" y="209386"/>
                    <a:pt x="47883" y="192947"/>
                  </a:cubicBezTo>
                  <a:cubicBezTo>
                    <a:pt x="47883" y="170289"/>
                    <a:pt x="62034" y="153495"/>
                    <a:pt x="82059" y="151807"/>
                  </a:cubicBezTo>
                  <a:cubicBezTo>
                    <a:pt x="92384" y="144388"/>
                    <a:pt x="103420" y="142077"/>
                    <a:pt x="114489" y="142244"/>
                  </a:cubicBezTo>
                  <a:close/>
                  <a:moveTo>
                    <a:pt x="465238" y="142165"/>
                  </a:moveTo>
                  <a:lnTo>
                    <a:pt x="465238" y="199049"/>
                  </a:lnTo>
                  <a:lnTo>
                    <a:pt x="503159" y="199049"/>
                  </a:lnTo>
                  <a:lnTo>
                    <a:pt x="503159" y="142165"/>
                  </a:lnTo>
                  <a:close/>
                  <a:moveTo>
                    <a:pt x="370259" y="142165"/>
                  </a:moveTo>
                  <a:lnTo>
                    <a:pt x="370259" y="293796"/>
                  </a:lnTo>
                  <a:lnTo>
                    <a:pt x="408268" y="293796"/>
                  </a:lnTo>
                  <a:lnTo>
                    <a:pt x="408268" y="142165"/>
                  </a:lnTo>
                  <a:close/>
                  <a:moveTo>
                    <a:pt x="370259" y="85282"/>
                  </a:moveTo>
                  <a:lnTo>
                    <a:pt x="370259" y="123145"/>
                  </a:lnTo>
                  <a:lnTo>
                    <a:pt x="408268" y="123145"/>
                  </a:lnTo>
                  <a:lnTo>
                    <a:pt x="408268" y="85282"/>
                  </a:lnTo>
                  <a:close/>
                  <a:moveTo>
                    <a:pt x="360734" y="66261"/>
                  </a:moveTo>
                  <a:lnTo>
                    <a:pt x="417704" y="66261"/>
                  </a:lnTo>
                  <a:cubicBezTo>
                    <a:pt x="422956" y="66261"/>
                    <a:pt x="427229" y="70527"/>
                    <a:pt x="427229" y="75771"/>
                  </a:cubicBezTo>
                  <a:lnTo>
                    <a:pt x="427229" y="293796"/>
                  </a:lnTo>
                  <a:lnTo>
                    <a:pt x="446189" y="293796"/>
                  </a:lnTo>
                  <a:lnTo>
                    <a:pt x="446189" y="132655"/>
                  </a:lnTo>
                  <a:cubicBezTo>
                    <a:pt x="446189" y="127411"/>
                    <a:pt x="450462" y="123145"/>
                    <a:pt x="455714" y="123145"/>
                  </a:cubicBezTo>
                  <a:lnTo>
                    <a:pt x="512683" y="123145"/>
                  </a:lnTo>
                  <a:cubicBezTo>
                    <a:pt x="517935" y="123145"/>
                    <a:pt x="522208" y="127411"/>
                    <a:pt x="522208" y="132655"/>
                  </a:cubicBezTo>
                  <a:lnTo>
                    <a:pt x="522208" y="293796"/>
                  </a:lnTo>
                  <a:lnTo>
                    <a:pt x="541168" y="293796"/>
                  </a:lnTo>
                  <a:cubicBezTo>
                    <a:pt x="546420" y="293796"/>
                    <a:pt x="550693" y="298063"/>
                    <a:pt x="550693" y="303307"/>
                  </a:cubicBezTo>
                  <a:cubicBezTo>
                    <a:pt x="550693" y="308551"/>
                    <a:pt x="546420" y="312817"/>
                    <a:pt x="541168" y="312817"/>
                  </a:cubicBezTo>
                  <a:lnTo>
                    <a:pt x="218310" y="312817"/>
                  </a:lnTo>
                  <a:cubicBezTo>
                    <a:pt x="213058" y="312817"/>
                    <a:pt x="208874" y="308551"/>
                    <a:pt x="208874" y="303307"/>
                  </a:cubicBezTo>
                  <a:cubicBezTo>
                    <a:pt x="208874" y="298063"/>
                    <a:pt x="213058" y="293796"/>
                    <a:pt x="218310" y="293796"/>
                  </a:cubicBezTo>
                  <a:lnTo>
                    <a:pt x="256319" y="293796"/>
                  </a:lnTo>
                  <a:lnTo>
                    <a:pt x="256319" y="227491"/>
                  </a:lnTo>
                  <a:cubicBezTo>
                    <a:pt x="256319" y="222247"/>
                    <a:pt x="260592" y="217981"/>
                    <a:pt x="265844" y="217981"/>
                  </a:cubicBezTo>
                  <a:lnTo>
                    <a:pt x="322814" y="217981"/>
                  </a:lnTo>
                  <a:cubicBezTo>
                    <a:pt x="328066" y="217981"/>
                    <a:pt x="332249" y="222247"/>
                    <a:pt x="332249" y="227491"/>
                  </a:cubicBezTo>
                  <a:lnTo>
                    <a:pt x="332249" y="293796"/>
                  </a:lnTo>
                  <a:lnTo>
                    <a:pt x="351299" y="293796"/>
                  </a:lnTo>
                  <a:lnTo>
                    <a:pt x="351299" y="75771"/>
                  </a:lnTo>
                  <a:cubicBezTo>
                    <a:pt x="351299" y="70527"/>
                    <a:pt x="355482" y="66261"/>
                    <a:pt x="360734" y="66261"/>
                  </a:cubicBezTo>
                  <a:close/>
                  <a:moveTo>
                    <a:pt x="142377" y="0"/>
                  </a:moveTo>
                  <a:lnTo>
                    <a:pt x="579155" y="0"/>
                  </a:lnTo>
                  <a:cubicBezTo>
                    <a:pt x="594821" y="0"/>
                    <a:pt x="607639" y="12708"/>
                    <a:pt x="607639" y="28436"/>
                  </a:cubicBezTo>
                  <a:lnTo>
                    <a:pt x="607639" y="331729"/>
                  </a:lnTo>
                  <a:cubicBezTo>
                    <a:pt x="607639" y="347370"/>
                    <a:pt x="594821" y="360166"/>
                    <a:pt x="579155" y="360166"/>
                  </a:cubicBezTo>
                  <a:lnTo>
                    <a:pt x="265835" y="360166"/>
                  </a:lnTo>
                  <a:cubicBezTo>
                    <a:pt x="260584" y="360166"/>
                    <a:pt x="256311" y="355901"/>
                    <a:pt x="256311" y="350658"/>
                  </a:cubicBezTo>
                  <a:cubicBezTo>
                    <a:pt x="256311" y="345415"/>
                    <a:pt x="260584" y="341238"/>
                    <a:pt x="265835" y="341238"/>
                  </a:cubicBezTo>
                  <a:lnTo>
                    <a:pt x="579155" y="341238"/>
                  </a:lnTo>
                  <a:cubicBezTo>
                    <a:pt x="584318" y="341238"/>
                    <a:pt x="588591" y="336972"/>
                    <a:pt x="588591" y="331729"/>
                  </a:cubicBezTo>
                  <a:lnTo>
                    <a:pt x="588591" y="28436"/>
                  </a:lnTo>
                  <a:cubicBezTo>
                    <a:pt x="588591" y="23194"/>
                    <a:pt x="584318" y="18928"/>
                    <a:pt x="579155" y="18928"/>
                  </a:cubicBezTo>
                  <a:lnTo>
                    <a:pt x="142377" y="18928"/>
                  </a:lnTo>
                  <a:cubicBezTo>
                    <a:pt x="137125" y="18928"/>
                    <a:pt x="132852" y="23194"/>
                    <a:pt x="132852" y="28436"/>
                  </a:cubicBezTo>
                  <a:lnTo>
                    <a:pt x="132852" y="113746"/>
                  </a:lnTo>
                  <a:cubicBezTo>
                    <a:pt x="132852" y="118989"/>
                    <a:pt x="128669" y="123166"/>
                    <a:pt x="123417" y="123166"/>
                  </a:cubicBezTo>
                  <a:cubicBezTo>
                    <a:pt x="118166" y="123166"/>
                    <a:pt x="113893" y="118989"/>
                    <a:pt x="113893" y="113746"/>
                  </a:cubicBezTo>
                  <a:lnTo>
                    <a:pt x="113893" y="28436"/>
                  </a:lnTo>
                  <a:cubicBezTo>
                    <a:pt x="113893" y="12708"/>
                    <a:pt x="126711" y="0"/>
                    <a:pt x="14237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91" name="Group 8">
            <a:extLst>
              <a:ext uri="{FF2B5EF4-FFF2-40B4-BE49-F238E27FC236}">
                <a16:creationId xmlns:a16="http://schemas.microsoft.com/office/drawing/2014/main" id="{9E667105-0C75-86A5-4871-C6C118C3D46A}"/>
              </a:ext>
            </a:extLst>
          </p:cNvPr>
          <p:cNvGrpSpPr/>
          <p:nvPr/>
        </p:nvGrpSpPr>
        <p:grpSpPr>
          <a:xfrm>
            <a:off x="8652210" y="1812270"/>
            <a:ext cx="2172551" cy="2172551"/>
            <a:chOff x="8582535" y="2444238"/>
            <a:chExt cx="2172551" cy="2172551"/>
          </a:xfrm>
        </p:grpSpPr>
        <p:sp>
          <p:nvSpPr>
            <p:cNvPr id="92" name="Oval 14">
              <a:extLst>
                <a:ext uri="{FF2B5EF4-FFF2-40B4-BE49-F238E27FC236}">
                  <a16:creationId xmlns:a16="http://schemas.microsoft.com/office/drawing/2014/main" id="{B995DBB5-0E53-8267-F616-A85C1AF8662F}"/>
                </a:ext>
              </a:extLst>
            </p:cNvPr>
            <p:cNvSpPr/>
            <p:nvPr/>
          </p:nvSpPr>
          <p:spPr>
            <a:xfrm>
              <a:off x="8582535" y="2444238"/>
              <a:ext cx="2172551" cy="2172551"/>
            </a:xfrm>
            <a:prstGeom prst="ellipse">
              <a:avLst/>
            </a:prstGeom>
            <a:gradFill>
              <a:gsLst>
                <a:gs pos="0">
                  <a:schemeClr val="accent5">
                    <a:alpha val="85000"/>
                  </a:schemeClr>
                </a:gs>
                <a:gs pos="100000">
                  <a:schemeClr val="accent5">
                    <a:lumMod val="75000"/>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3" name="Freeform 129">
              <a:extLst>
                <a:ext uri="{FF2B5EF4-FFF2-40B4-BE49-F238E27FC236}">
                  <a16:creationId xmlns:a16="http://schemas.microsoft.com/office/drawing/2014/main" id="{6CEA5E51-A7EE-2B8C-C3F6-08CF130520D4}"/>
                </a:ext>
              </a:extLst>
            </p:cNvPr>
            <p:cNvSpPr>
              <a:spLocks/>
            </p:cNvSpPr>
            <p:nvPr/>
          </p:nvSpPr>
          <p:spPr bwMode="auto">
            <a:xfrm>
              <a:off x="9316791" y="3105906"/>
              <a:ext cx="705936" cy="446153"/>
            </a:xfrm>
            <a:custGeom>
              <a:avLst/>
              <a:gdLst>
                <a:gd name="T0" fmla="*/ 6369 w 6479"/>
                <a:gd name="T1" fmla="*/ 3882 h 4101"/>
                <a:gd name="T2" fmla="*/ 5707 w 6479"/>
                <a:gd name="T3" fmla="*/ 3882 h 4101"/>
                <a:gd name="T4" fmla="*/ 5707 w 6479"/>
                <a:gd name="T5" fmla="*/ 2566 h 4101"/>
                <a:gd name="T6" fmla="*/ 5597 w 6479"/>
                <a:gd name="T7" fmla="*/ 2456 h 4101"/>
                <a:gd name="T8" fmla="*/ 4906 w 6479"/>
                <a:gd name="T9" fmla="*/ 2456 h 4101"/>
                <a:gd name="T10" fmla="*/ 4797 w 6479"/>
                <a:gd name="T11" fmla="*/ 2566 h 4101"/>
                <a:gd name="T12" fmla="*/ 4797 w 6479"/>
                <a:gd name="T13" fmla="*/ 3882 h 4101"/>
                <a:gd name="T14" fmla="*/ 4390 w 6479"/>
                <a:gd name="T15" fmla="*/ 3882 h 4101"/>
                <a:gd name="T16" fmla="*/ 4390 w 6479"/>
                <a:gd name="T17" fmla="*/ 357 h 4101"/>
                <a:gd name="T18" fmla="*/ 4280 w 6479"/>
                <a:gd name="T19" fmla="*/ 247 h 4101"/>
                <a:gd name="T20" fmla="*/ 3589 w 6479"/>
                <a:gd name="T21" fmla="*/ 247 h 4101"/>
                <a:gd name="T22" fmla="*/ 3480 w 6479"/>
                <a:gd name="T23" fmla="*/ 357 h 4101"/>
                <a:gd name="T24" fmla="*/ 3480 w 6479"/>
                <a:gd name="T25" fmla="*/ 3882 h 4101"/>
                <a:gd name="T26" fmla="*/ 3073 w 6479"/>
                <a:gd name="T27" fmla="*/ 3882 h 4101"/>
                <a:gd name="T28" fmla="*/ 3073 w 6479"/>
                <a:gd name="T29" fmla="*/ 1751 h 4101"/>
                <a:gd name="T30" fmla="*/ 2963 w 6479"/>
                <a:gd name="T31" fmla="*/ 1641 h 4101"/>
                <a:gd name="T32" fmla="*/ 2272 w 6479"/>
                <a:gd name="T33" fmla="*/ 1641 h 4101"/>
                <a:gd name="T34" fmla="*/ 2163 w 6479"/>
                <a:gd name="T35" fmla="*/ 1751 h 4101"/>
                <a:gd name="T36" fmla="*/ 2163 w 6479"/>
                <a:gd name="T37" fmla="*/ 3882 h 4101"/>
                <a:gd name="T38" fmla="*/ 1756 w 6479"/>
                <a:gd name="T39" fmla="*/ 3882 h 4101"/>
                <a:gd name="T40" fmla="*/ 1756 w 6479"/>
                <a:gd name="T41" fmla="*/ 892 h 4101"/>
                <a:gd name="T42" fmla="*/ 1646 w 6479"/>
                <a:gd name="T43" fmla="*/ 782 h 4101"/>
                <a:gd name="T44" fmla="*/ 955 w 6479"/>
                <a:gd name="T45" fmla="*/ 782 h 4101"/>
                <a:gd name="T46" fmla="*/ 845 w 6479"/>
                <a:gd name="T47" fmla="*/ 892 h 4101"/>
                <a:gd name="T48" fmla="*/ 845 w 6479"/>
                <a:gd name="T49" fmla="*/ 3882 h 4101"/>
                <a:gd name="T50" fmla="*/ 220 w 6479"/>
                <a:gd name="T51" fmla="*/ 3882 h 4101"/>
                <a:gd name="T52" fmla="*/ 220 w 6479"/>
                <a:gd name="T53" fmla="*/ 110 h 4101"/>
                <a:gd name="T54" fmla="*/ 110 w 6479"/>
                <a:gd name="T55" fmla="*/ 0 h 4101"/>
                <a:gd name="T56" fmla="*/ 0 w 6479"/>
                <a:gd name="T57" fmla="*/ 110 h 4101"/>
                <a:gd name="T58" fmla="*/ 0 w 6479"/>
                <a:gd name="T59" fmla="*/ 3992 h 4101"/>
                <a:gd name="T60" fmla="*/ 110 w 6479"/>
                <a:gd name="T61" fmla="*/ 4101 h 4101"/>
                <a:gd name="T62" fmla="*/ 955 w 6479"/>
                <a:gd name="T63" fmla="*/ 4101 h 4101"/>
                <a:gd name="T64" fmla="*/ 1646 w 6479"/>
                <a:gd name="T65" fmla="*/ 4101 h 4101"/>
                <a:gd name="T66" fmla="*/ 2272 w 6479"/>
                <a:gd name="T67" fmla="*/ 4101 h 4101"/>
                <a:gd name="T68" fmla="*/ 2963 w 6479"/>
                <a:gd name="T69" fmla="*/ 4101 h 4101"/>
                <a:gd name="T70" fmla="*/ 3589 w 6479"/>
                <a:gd name="T71" fmla="*/ 4101 h 4101"/>
                <a:gd name="T72" fmla="*/ 4280 w 6479"/>
                <a:gd name="T73" fmla="*/ 4101 h 4101"/>
                <a:gd name="T74" fmla="*/ 4906 w 6479"/>
                <a:gd name="T75" fmla="*/ 4101 h 4101"/>
                <a:gd name="T76" fmla="*/ 5597 w 6479"/>
                <a:gd name="T77" fmla="*/ 4101 h 4101"/>
                <a:gd name="T78" fmla="*/ 6369 w 6479"/>
                <a:gd name="T79" fmla="*/ 4101 h 4101"/>
                <a:gd name="T80" fmla="*/ 6479 w 6479"/>
                <a:gd name="T81" fmla="*/ 3992 h 4101"/>
                <a:gd name="T82" fmla="*/ 6369 w 6479"/>
                <a:gd name="T83" fmla="*/ 3882 h 4101"/>
                <a:gd name="T84" fmla="*/ 1065 w 6479"/>
                <a:gd name="T85" fmla="*/ 3882 h 4101"/>
                <a:gd name="T86" fmla="*/ 1065 w 6479"/>
                <a:gd name="T87" fmla="*/ 1001 h 4101"/>
                <a:gd name="T88" fmla="*/ 1536 w 6479"/>
                <a:gd name="T89" fmla="*/ 1001 h 4101"/>
                <a:gd name="T90" fmla="*/ 1536 w 6479"/>
                <a:gd name="T91" fmla="*/ 3882 h 4101"/>
                <a:gd name="T92" fmla="*/ 1065 w 6479"/>
                <a:gd name="T93" fmla="*/ 3882 h 4101"/>
                <a:gd name="T94" fmla="*/ 2382 w 6479"/>
                <a:gd name="T95" fmla="*/ 3882 h 4101"/>
                <a:gd name="T96" fmla="*/ 2382 w 6479"/>
                <a:gd name="T97" fmla="*/ 1861 h 4101"/>
                <a:gd name="T98" fmla="*/ 2853 w 6479"/>
                <a:gd name="T99" fmla="*/ 1861 h 4101"/>
                <a:gd name="T100" fmla="*/ 2853 w 6479"/>
                <a:gd name="T101" fmla="*/ 3882 h 4101"/>
                <a:gd name="T102" fmla="*/ 2382 w 6479"/>
                <a:gd name="T103" fmla="*/ 3882 h 4101"/>
                <a:gd name="T104" fmla="*/ 3699 w 6479"/>
                <a:gd name="T105" fmla="*/ 3882 h 4101"/>
                <a:gd name="T106" fmla="*/ 3699 w 6479"/>
                <a:gd name="T107" fmla="*/ 467 h 4101"/>
                <a:gd name="T108" fmla="*/ 4170 w 6479"/>
                <a:gd name="T109" fmla="*/ 467 h 4101"/>
                <a:gd name="T110" fmla="*/ 4170 w 6479"/>
                <a:gd name="T111" fmla="*/ 3882 h 4101"/>
                <a:gd name="T112" fmla="*/ 3699 w 6479"/>
                <a:gd name="T113" fmla="*/ 3882 h 4101"/>
                <a:gd name="T114" fmla="*/ 5016 w 6479"/>
                <a:gd name="T115" fmla="*/ 3882 h 4101"/>
                <a:gd name="T116" fmla="*/ 5016 w 6479"/>
                <a:gd name="T117" fmla="*/ 2676 h 4101"/>
                <a:gd name="T118" fmla="*/ 5487 w 6479"/>
                <a:gd name="T119" fmla="*/ 2676 h 4101"/>
                <a:gd name="T120" fmla="*/ 5487 w 6479"/>
                <a:gd name="T121" fmla="*/ 3882 h 4101"/>
                <a:gd name="T122" fmla="*/ 5016 w 6479"/>
                <a:gd name="T123" fmla="*/ 3882 h 4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79" h="4101">
                  <a:moveTo>
                    <a:pt x="6369" y="3882"/>
                  </a:moveTo>
                  <a:lnTo>
                    <a:pt x="5707" y="3882"/>
                  </a:lnTo>
                  <a:lnTo>
                    <a:pt x="5707" y="2566"/>
                  </a:lnTo>
                  <a:cubicBezTo>
                    <a:pt x="5707" y="2506"/>
                    <a:pt x="5658" y="2456"/>
                    <a:pt x="5597" y="2456"/>
                  </a:cubicBezTo>
                  <a:lnTo>
                    <a:pt x="4906" y="2456"/>
                  </a:lnTo>
                  <a:cubicBezTo>
                    <a:pt x="4846" y="2456"/>
                    <a:pt x="4797" y="2506"/>
                    <a:pt x="4797" y="2566"/>
                  </a:cubicBezTo>
                  <a:lnTo>
                    <a:pt x="4797" y="3882"/>
                  </a:lnTo>
                  <a:lnTo>
                    <a:pt x="4390" y="3882"/>
                  </a:lnTo>
                  <a:lnTo>
                    <a:pt x="4390" y="357"/>
                  </a:lnTo>
                  <a:cubicBezTo>
                    <a:pt x="4390" y="296"/>
                    <a:pt x="4341" y="247"/>
                    <a:pt x="4280" y="247"/>
                  </a:cubicBezTo>
                  <a:lnTo>
                    <a:pt x="3589" y="247"/>
                  </a:lnTo>
                  <a:cubicBezTo>
                    <a:pt x="3529" y="247"/>
                    <a:pt x="3480" y="296"/>
                    <a:pt x="3480" y="357"/>
                  </a:cubicBezTo>
                  <a:lnTo>
                    <a:pt x="3480" y="3882"/>
                  </a:lnTo>
                  <a:lnTo>
                    <a:pt x="3073" y="3882"/>
                  </a:lnTo>
                  <a:lnTo>
                    <a:pt x="3073" y="1751"/>
                  </a:lnTo>
                  <a:cubicBezTo>
                    <a:pt x="3073" y="1690"/>
                    <a:pt x="3024" y="1641"/>
                    <a:pt x="2963" y="1641"/>
                  </a:cubicBezTo>
                  <a:lnTo>
                    <a:pt x="2272" y="1641"/>
                  </a:lnTo>
                  <a:cubicBezTo>
                    <a:pt x="2212" y="1641"/>
                    <a:pt x="2163" y="1690"/>
                    <a:pt x="2163" y="1751"/>
                  </a:cubicBezTo>
                  <a:lnTo>
                    <a:pt x="2163" y="3882"/>
                  </a:lnTo>
                  <a:lnTo>
                    <a:pt x="1756" y="3882"/>
                  </a:lnTo>
                  <a:lnTo>
                    <a:pt x="1756" y="892"/>
                  </a:lnTo>
                  <a:cubicBezTo>
                    <a:pt x="1756" y="831"/>
                    <a:pt x="1707" y="782"/>
                    <a:pt x="1646" y="782"/>
                  </a:cubicBezTo>
                  <a:lnTo>
                    <a:pt x="955" y="782"/>
                  </a:lnTo>
                  <a:cubicBezTo>
                    <a:pt x="895" y="782"/>
                    <a:pt x="845" y="831"/>
                    <a:pt x="845" y="892"/>
                  </a:cubicBezTo>
                  <a:lnTo>
                    <a:pt x="845" y="3882"/>
                  </a:lnTo>
                  <a:lnTo>
                    <a:pt x="220" y="3882"/>
                  </a:lnTo>
                  <a:lnTo>
                    <a:pt x="220" y="110"/>
                  </a:lnTo>
                  <a:cubicBezTo>
                    <a:pt x="220" y="49"/>
                    <a:pt x="171" y="0"/>
                    <a:pt x="110" y="0"/>
                  </a:cubicBezTo>
                  <a:cubicBezTo>
                    <a:pt x="49" y="0"/>
                    <a:pt x="0" y="49"/>
                    <a:pt x="0" y="110"/>
                  </a:cubicBezTo>
                  <a:lnTo>
                    <a:pt x="0" y="3992"/>
                  </a:lnTo>
                  <a:cubicBezTo>
                    <a:pt x="0" y="4052"/>
                    <a:pt x="49" y="4101"/>
                    <a:pt x="110" y="4101"/>
                  </a:cubicBezTo>
                  <a:lnTo>
                    <a:pt x="955" y="4101"/>
                  </a:lnTo>
                  <a:lnTo>
                    <a:pt x="1646" y="4101"/>
                  </a:lnTo>
                  <a:lnTo>
                    <a:pt x="2272" y="4101"/>
                  </a:lnTo>
                  <a:lnTo>
                    <a:pt x="2963" y="4101"/>
                  </a:lnTo>
                  <a:lnTo>
                    <a:pt x="3589" y="4101"/>
                  </a:lnTo>
                  <a:lnTo>
                    <a:pt x="4280" y="4101"/>
                  </a:lnTo>
                  <a:lnTo>
                    <a:pt x="4906" y="4101"/>
                  </a:lnTo>
                  <a:lnTo>
                    <a:pt x="5597" y="4101"/>
                  </a:lnTo>
                  <a:lnTo>
                    <a:pt x="6369" y="4101"/>
                  </a:lnTo>
                  <a:cubicBezTo>
                    <a:pt x="6430" y="4101"/>
                    <a:pt x="6479" y="4052"/>
                    <a:pt x="6479" y="3992"/>
                  </a:cubicBezTo>
                  <a:cubicBezTo>
                    <a:pt x="6479" y="3931"/>
                    <a:pt x="6430" y="3882"/>
                    <a:pt x="6369" y="3882"/>
                  </a:cubicBezTo>
                  <a:close/>
                  <a:moveTo>
                    <a:pt x="1065" y="3882"/>
                  </a:moveTo>
                  <a:lnTo>
                    <a:pt x="1065" y="1001"/>
                  </a:lnTo>
                  <a:lnTo>
                    <a:pt x="1536" y="1001"/>
                  </a:lnTo>
                  <a:lnTo>
                    <a:pt x="1536" y="3882"/>
                  </a:lnTo>
                  <a:lnTo>
                    <a:pt x="1065" y="3882"/>
                  </a:lnTo>
                  <a:close/>
                  <a:moveTo>
                    <a:pt x="2382" y="3882"/>
                  </a:moveTo>
                  <a:lnTo>
                    <a:pt x="2382" y="1861"/>
                  </a:lnTo>
                  <a:lnTo>
                    <a:pt x="2853" y="1861"/>
                  </a:lnTo>
                  <a:lnTo>
                    <a:pt x="2853" y="3882"/>
                  </a:lnTo>
                  <a:lnTo>
                    <a:pt x="2382" y="3882"/>
                  </a:lnTo>
                  <a:close/>
                  <a:moveTo>
                    <a:pt x="3699" y="3882"/>
                  </a:moveTo>
                  <a:lnTo>
                    <a:pt x="3699" y="467"/>
                  </a:lnTo>
                  <a:lnTo>
                    <a:pt x="4170" y="467"/>
                  </a:lnTo>
                  <a:lnTo>
                    <a:pt x="4170" y="3882"/>
                  </a:lnTo>
                  <a:lnTo>
                    <a:pt x="3699" y="3882"/>
                  </a:lnTo>
                  <a:close/>
                  <a:moveTo>
                    <a:pt x="5016" y="3882"/>
                  </a:moveTo>
                  <a:lnTo>
                    <a:pt x="5016" y="2676"/>
                  </a:lnTo>
                  <a:lnTo>
                    <a:pt x="5487" y="2676"/>
                  </a:lnTo>
                  <a:lnTo>
                    <a:pt x="5487" y="3882"/>
                  </a:lnTo>
                  <a:lnTo>
                    <a:pt x="5016" y="38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68" name="Group 4">
            <a:extLst>
              <a:ext uri="{FF2B5EF4-FFF2-40B4-BE49-F238E27FC236}">
                <a16:creationId xmlns:a16="http://schemas.microsoft.com/office/drawing/2014/main" id="{7A31FDF3-7958-7EBA-A5F1-D425E480188F}"/>
              </a:ext>
            </a:extLst>
          </p:cNvPr>
          <p:cNvGrpSpPr/>
          <p:nvPr/>
        </p:nvGrpSpPr>
        <p:grpSpPr>
          <a:xfrm>
            <a:off x="3033909" y="1354927"/>
            <a:ext cx="2601825" cy="2601826"/>
            <a:chOff x="2962471" y="2014964"/>
            <a:chExt cx="2601825" cy="2601826"/>
          </a:xfrm>
        </p:grpSpPr>
        <p:sp>
          <p:nvSpPr>
            <p:cNvPr id="69" name="Oval 7">
              <a:extLst>
                <a:ext uri="{FF2B5EF4-FFF2-40B4-BE49-F238E27FC236}">
                  <a16:creationId xmlns:a16="http://schemas.microsoft.com/office/drawing/2014/main" id="{8B10E6D6-7C99-2D27-B7F0-9DD6430A1066}"/>
                </a:ext>
              </a:extLst>
            </p:cNvPr>
            <p:cNvSpPr/>
            <p:nvPr/>
          </p:nvSpPr>
          <p:spPr>
            <a:xfrm>
              <a:off x="2962471" y="2014964"/>
              <a:ext cx="2601825" cy="2601826"/>
            </a:xfrm>
            <a:prstGeom prst="ellipse">
              <a:avLst/>
            </a:prstGeom>
            <a:gradFill>
              <a:gsLst>
                <a:gs pos="0">
                  <a:schemeClr val="accent2">
                    <a:alpha val="85000"/>
                  </a:schemeClr>
                </a:gs>
                <a:gs pos="100000">
                  <a:schemeClr val="accent2">
                    <a:lumMod val="75000"/>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0" name="Freeform 45">
              <a:extLst>
                <a:ext uri="{FF2B5EF4-FFF2-40B4-BE49-F238E27FC236}">
                  <a16:creationId xmlns:a16="http://schemas.microsoft.com/office/drawing/2014/main" id="{590CC636-7BBA-5908-0903-CD15D86F4676}"/>
                </a:ext>
              </a:extLst>
            </p:cNvPr>
            <p:cNvSpPr>
              <a:spLocks/>
            </p:cNvSpPr>
            <p:nvPr/>
          </p:nvSpPr>
          <p:spPr bwMode="auto">
            <a:xfrm>
              <a:off x="3841721" y="2667163"/>
              <a:ext cx="843323" cy="855116"/>
            </a:xfrm>
            <a:custGeom>
              <a:avLst/>
              <a:gdLst>
                <a:gd name="T0" fmla="*/ 3152 w 3816"/>
                <a:gd name="T1" fmla="*/ 34 h 3875"/>
                <a:gd name="T2" fmla="*/ 2942 w 3816"/>
                <a:gd name="T3" fmla="*/ 201 h 3875"/>
                <a:gd name="T4" fmla="*/ 2715 w 3816"/>
                <a:gd name="T5" fmla="*/ 778 h 3875"/>
                <a:gd name="T6" fmla="*/ 2076 w 3816"/>
                <a:gd name="T7" fmla="*/ 1468 h 3875"/>
                <a:gd name="T8" fmla="*/ 1142 w 3816"/>
                <a:gd name="T9" fmla="*/ 1786 h 3875"/>
                <a:gd name="T10" fmla="*/ 476 w 3816"/>
                <a:gd name="T11" fmla="*/ 1801 h 3875"/>
                <a:gd name="T12" fmla="*/ 23 w 3816"/>
                <a:gd name="T13" fmla="*/ 2693 h 3875"/>
                <a:gd name="T14" fmla="*/ 127 w 3816"/>
                <a:gd name="T15" fmla="*/ 2777 h 3875"/>
                <a:gd name="T16" fmla="*/ 660 w 3816"/>
                <a:gd name="T17" fmla="*/ 2099 h 3875"/>
                <a:gd name="T18" fmla="*/ 1121 w 3816"/>
                <a:gd name="T19" fmla="*/ 1918 h 3875"/>
                <a:gd name="T20" fmla="*/ 2076 w 3816"/>
                <a:gd name="T21" fmla="*/ 2401 h 3875"/>
                <a:gd name="T22" fmla="*/ 2393 w 3816"/>
                <a:gd name="T23" fmla="*/ 1592 h 3875"/>
                <a:gd name="T24" fmla="*/ 2942 w 3816"/>
                <a:gd name="T25" fmla="*/ 868 h 3875"/>
                <a:gd name="T26" fmla="*/ 3160 w 3816"/>
                <a:gd name="T27" fmla="*/ 283 h 3875"/>
                <a:gd name="T28" fmla="*/ 3244 w 3816"/>
                <a:gd name="T29" fmla="*/ 10 h 3875"/>
                <a:gd name="T30" fmla="*/ 2942 w 3816"/>
                <a:gd name="T31" fmla="*/ 334 h 3875"/>
                <a:gd name="T32" fmla="*/ 3049 w 3816"/>
                <a:gd name="T33" fmla="*/ 365 h 3875"/>
                <a:gd name="T34" fmla="*/ 2942 w 3816"/>
                <a:gd name="T35" fmla="*/ 734 h 3875"/>
                <a:gd name="T36" fmla="*/ 2827 w 3816"/>
                <a:gd name="T37" fmla="*/ 698 h 3875"/>
                <a:gd name="T38" fmla="*/ 2942 w 3816"/>
                <a:gd name="T39" fmla="*/ 334 h 3875"/>
                <a:gd name="T40" fmla="*/ 2776 w 3816"/>
                <a:gd name="T41" fmla="*/ 534 h 3875"/>
                <a:gd name="T42" fmla="*/ 2842 w 3816"/>
                <a:gd name="T43" fmla="*/ 535 h 3875"/>
                <a:gd name="T44" fmla="*/ 2942 w 3816"/>
                <a:gd name="T45" fmla="*/ 434 h 3875"/>
                <a:gd name="T46" fmla="*/ 2943 w 3816"/>
                <a:gd name="T47" fmla="*/ 367 h 3875"/>
                <a:gd name="T48" fmla="*/ 2754 w 3816"/>
                <a:gd name="T49" fmla="*/ 1491 h 3875"/>
                <a:gd name="T50" fmla="*/ 2710 w 3816"/>
                <a:gd name="T51" fmla="*/ 1606 h 3875"/>
                <a:gd name="T52" fmla="*/ 2041 w 3816"/>
                <a:gd name="T53" fmla="*/ 3017 h 3875"/>
                <a:gd name="T54" fmla="*/ 1258 w 3816"/>
                <a:gd name="T55" fmla="*/ 2307 h 3875"/>
                <a:gd name="T56" fmla="*/ 1205 w 3816"/>
                <a:gd name="T57" fmla="*/ 2387 h 3875"/>
                <a:gd name="T58" fmla="*/ 2619 w 3816"/>
                <a:gd name="T59" fmla="*/ 3028 h 3875"/>
                <a:gd name="T60" fmla="*/ 3431 w 3816"/>
                <a:gd name="T61" fmla="*/ 3851 h 3875"/>
                <a:gd name="T62" fmla="*/ 3790 w 3816"/>
                <a:gd name="T63" fmla="*/ 3492 h 3875"/>
                <a:gd name="T64" fmla="*/ 3787 w 3816"/>
                <a:gd name="T65" fmla="*/ 3396 h 3875"/>
                <a:gd name="T66" fmla="*/ 3006 w 3816"/>
                <a:gd name="T67" fmla="*/ 2610 h 3875"/>
                <a:gd name="T68" fmla="*/ 2754 w 3816"/>
                <a:gd name="T69" fmla="*/ 1491 h 3875"/>
                <a:gd name="T70" fmla="*/ 1009 w 3816"/>
                <a:gd name="T71" fmla="*/ 1801 h 3875"/>
                <a:gd name="T72" fmla="*/ 695 w 3816"/>
                <a:gd name="T73" fmla="*/ 1966 h 3875"/>
                <a:gd name="T74" fmla="*/ 676 w 3816"/>
                <a:gd name="T75" fmla="*/ 1951 h 3875"/>
                <a:gd name="T76" fmla="*/ 809 w 3816"/>
                <a:gd name="T77" fmla="*/ 1601 h 3875"/>
                <a:gd name="T78" fmla="*/ 2257 w 3816"/>
                <a:gd name="T79" fmla="*/ 1654 h 3875"/>
                <a:gd name="T80" fmla="*/ 2409 w 3816"/>
                <a:gd name="T81" fmla="*/ 1934 h 3875"/>
                <a:gd name="T82" fmla="*/ 1743 w 3816"/>
                <a:gd name="T83" fmla="*/ 1949 h 3875"/>
                <a:gd name="T84" fmla="*/ 2076 w 3816"/>
                <a:gd name="T85" fmla="*/ 1601 h 3875"/>
                <a:gd name="T86" fmla="*/ 642 w 3816"/>
                <a:gd name="T87" fmla="*/ 1801 h 3875"/>
                <a:gd name="T88" fmla="*/ 709 w 3816"/>
                <a:gd name="T89" fmla="*/ 1802 h 3875"/>
                <a:gd name="T90" fmla="*/ 809 w 3816"/>
                <a:gd name="T91" fmla="*/ 1701 h 3875"/>
                <a:gd name="T92" fmla="*/ 810 w 3816"/>
                <a:gd name="T93" fmla="*/ 1634 h 3875"/>
                <a:gd name="T94" fmla="*/ 2076 w 3816"/>
                <a:gd name="T95" fmla="*/ 1701 h 3875"/>
                <a:gd name="T96" fmla="*/ 1875 w 3816"/>
                <a:gd name="T97" fmla="*/ 1968 h 3875"/>
                <a:gd name="T98" fmla="*/ 1909 w 3816"/>
                <a:gd name="T99" fmla="*/ 1934 h 3875"/>
                <a:gd name="T100" fmla="*/ 2110 w 3816"/>
                <a:gd name="T101" fmla="*/ 1735 h 3875"/>
                <a:gd name="T102" fmla="*/ 2076 w 3816"/>
                <a:gd name="T103" fmla="*/ 1701 h 3875"/>
                <a:gd name="T104" fmla="*/ 2779 w 3816"/>
                <a:gd name="T105" fmla="*/ 2201 h 3875"/>
                <a:gd name="T106" fmla="*/ 2109 w 3816"/>
                <a:gd name="T107" fmla="*/ 2871 h 3875"/>
                <a:gd name="T108" fmla="*/ 2142 w 3816"/>
                <a:gd name="T109" fmla="*/ 2904 h 3875"/>
                <a:gd name="T110" fmla="*/ 2813 w 3816"/>
                <a:gd name="T111" fmla="*/ 2167 h 3875"/>
                <a:gd name="T112" fmla="*/ 2907 w 3816"/>
                <a:gd name="T113" fmla="*/ 2773 h 3875"/>
                <a:gd name="T114" fmla="*/ 3243 w 3816"/>
                <a:gd name="T115" fmla="*/ 3536 h 3875"/>
                <a:gd name="T116" fmla="*/ 2907 w 3816"/>
                <a:gd name="T117" fmla="*/ 2773 h 3875"/>
                <a:gd name="T118" fmla="*/ 3646 w 3816"/>
                <a:gd name="T119" fmla="*/ 3447 h 3875"/>
                <a:gd name="T120" fmla="*/ 3287 w 3816"/>
                <a:gd name="T121" fmla="*/ 3586 h 3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16" h="3875">
                  <a:moveTo>
                    <a:pt x="3211" y="0"/>
                  </a:moveTo>
                  <a:cubicBezTo>
                    <a:pt x="3186" y="0"/>
                    <a:pt x="3164" y="13"/>
                    <a:pt x="3152" y="34"/>
                  </a:cubicBezTo>
                  <a:lnTo>
                    <a:pt x="3044" y="217"/>
                  </a:lnTo>
                  <a:cubicBezTo>
                    <a:pt x="3012" y="207"/>
                    <a:pt x="2978" y="201"/>
                    <a:pt x="2942" y="201"/>
                  </a:cubicBezTo>
                  <a:cubicBezTo>
                    <a:pt x="2759" y="201"/>
                    <a:pt x="2609" y="351"/>
                    <a:pt x="2609" y="534"/>
                  </a:cubicBezTo>
                  <a:cubicBezTo>
                    <a:pt x="2609" y="630"/>
                    <a:pt x="2650" y="717"/>
                    <a:pt x="2715" y="778"/>
                  </a:cubicBezTo>
                  <a:lnTo>
                    <a:pt x="2283" y="1516"/>
                  </a:lnTo>
                  <a:cubicBezTo>
                    <a:pt x="2220" y="1485"/>
                    <a:pt x="2150" y="1468"/>
                    <a:pt x="2076" y="1468"/>
                  </a:cubicBezTo>
                  <a:cubicBezTo>
                    <a:pt x="1844" y="1468"/>
                    <a:pt x="1650" y="1638"/>
                    <a:pt x="1615" y="1861"/>
                  </a:cubicBezTo>
                  <a:lnTo>
                    <a:pt x="1142" y="1786"/>
                  </a:lnTo>
                  <a:cubicBezTo>
                    <a:pt x="1134" y="1609"/>
                    <a:pt x="987" y="1468"/>
                    <a:pt x="809" y="1468"/>
                  </a:cubicBezTo>
                  <a:cubicBezTo>
                    <a:pt x="626" y="1468"/>
                    <a:pt x="476" y="1618"/>
                    <a:pt x="476" y="1801"/>
                  </a:cubicBezTo>
                  <a:cubicBezTo>
                    <a:pt x="476" y="1883"/>
                    <a:pt x="506" y="1958"/>
                    <a:pt x="555" y="2016"/>
                  </a:cubicBezTo>
                  <a:lnTo>
                    <a:pt x="23" y="2693"/>
                  </a:lnTo>
                  <a:cubicBezTo>
                    <a:pt x="0" y="2722"/>
                    <a:pt x="4" y="2764"/>
                    <a:pt x="33" y="2787"/>
                  </a:cubicBezTo>
                  <a:cubicBezTo>
                    <a:pt x="62" y="2810"/>
                    <a:pt x="104" y="2806"/>
                    <a:pt x="127" y="2777"/>
                  </a:cubicBezTo>
                  <a:cubicBezTo>
                    <a:pt x="127" y="2776"/>
                    <a:pt x="128" y="2776"/>
                    <a:pt x="128" y="2775"/>
                  </a:cubicBezTo>
                  <a:lnTo>
                    <a:pt x="660" y="2099"/>
                  </a:lnTo>
                  <a:cubicBezTo>
                    <a:pt x="705" y="2121"/>
                    <a:pt x="755" y="2134"/>
                    <a:pt x="809" y="2134"/>
                  </a:cubicBezTo>
                  <a:cubicBezTo>
                    <a:pt x="951" y="2134"/>
                    <a:pt x="1074" y="2044"/>
                    <a:pt x="1121" y="1918"/>
                  </a:cubicBezTo>
                  <a:lnTo>
                    <a:pt x="1613" y="1995"/>
                  </a:lnTo>
                  <a:cubicBezTo>
                    <a:pt x="1643" y="2224"/>
                    <a:pt x="1839" y="2401"/>
                    <a:pt x="2076" y="2401"/>
                  </a:cubicBezTo>
                  <a:cubicBezTo>
                    <a:pt x="2333" y="2401"/>
                    <a:pt x="2542" y="2191"/>
                    <a:pt x="2542" y="1934"/>
                  </a:cubicBezTo>
                  <a:cubicBezTo>
                    <a:pt x="2542" y="1799"/>
                    <a:pt x="2485" y="1678"/>
                    <a:pt x="2393" y="1592"/>
                  </a:cubicBezTo>
                  <a:lnTo>
                    <a:pt x="2829" y="848"/>
                  </a:lnTo>
                  <a:cubicBezTo>
                    <a:pt x="2864" y="860"/>
                    <a:pt x="2903" y="868"/>
                    <a:pt x="2942" y="868"/>
                  </a:cubicBezTo>
                  <a:cubicBezTo>
                    <a:pt x="3126" y="868"/>
                    <a:pt x="3276" y="717"/>
                    <a:pt x="3276" y="534"/>
                  </a:cubicBezTo>
                  <a:cubicBezTo>
                    <a:pt x="3276" y="434"/>
                    <a:pt x="3231" y="344"/>
                    <a:pt x="3160" y="283"/>
                  </a:cubicBezTo>
                  <a:lnTo>
                    <a:pt x="3267" y="101"/>
                  </a:lnTo>
                  <a:cubicBezTo>
                    <a:pt x="3286" y="70"/>
                    <a:pt x="3276" y="29"/>
                    <a:pt x="3244" y="10"/>
                  </a:cubicBezTo>
                  <a:cubicBezTo>
                    <a:pt x="3234" y="4"/>
                    <a:pt x="3222" y="0"/>
                    <a:pt x="3211" y="0"/>
                  </a:cubicBezTo>
                  <a:close/>
                  <a:moveTo>
                    <a:pt x="2942" y="334"/>
                  </a:moveTo>
                  <a:cubicBezTo>
                    <a:pt x="2974" y="334"/>
                    <a:pt x="3004" y="342"/>
                    <a:pt x="3030" y="354"/>
                  </a:cubicBezTo>
                  <a:cubicBezTo>
                    <a:pt x="3036" y="359"/>
                    <a:pt x="3042" y="363"/>
                    <a:pt x="3049" y="365"/>
                  </a:cubicBezTo>
                  <a:cubicBezTo>
                    <a:pt x="3105" y="400"/>
                    <a:pt x="3142" y="463"/>
                    <a:pt x="3142" y="534"/>
                  </a:cubicBezTo>
                  <a:cubicBezTo>
                    <a:pt x="3142" y="645"/>
                    <a:pt x="3054" y="734"/>
                    <a:pt x="2942" y="734"/>
                  </a:cubicBezTo>
                  <a:cubicBezTo>
                    <a:pt x="2908" y="734"/>
                    <a:pt x="2876" y="726"/>
                    <a:pt x="2848" y="711"/>
                  </a:cubicBezTo>
                  <a:cubicBezTo>
                    <a:pt x="2842" y="705"/>
                    <a:pt x="2835" y="701"/>
                    <a:pt x="2827" y="698"/>
                  </a:cubicBezTo>
                  <a:cubicBezTo>
                    <a:pt x="2776" y="662"/>
                    <a:pt x="2742" y="602"/>
                    <a:pt x="2742" y="534"/>
                  </a:cubicBezTo>
                  <a:cubicBezTo>
                    <a:pt x="2742" y="423"/>
                    <a:pt x="2831" y="334"/>
                    <a:pt x="2942" y="334"/>
                  </a:cubicBezTo>
                  <a:close/>
                  <a:moveTo>
                    <a:pt x="2942" y="368"/>
                  </a:moveTo>
                  <a:cubicBezTo>
                    <a:pt x="2851" y="368"/>
                    <a:pt x="2776" y="443"/>
                    <a:pt x="2776" y="534"/>
                  </a:cubicBezTo>
                  <a:cubicBezTo>
                    <a:pt x="2775" y="553"/>
                    <a:pt x="2790" y="568"/>
                    <a:pt x="2809" y="568"/>
                  </a:cubicBezTo>
                  <a:cubicBezTo>
                    <a:pt x="2827" y="568"/>
                    <a:pt x="2842" y="554"/>
                    <a:pt x="2842" y="535"/>
                  </a:cubicBezTo>
                  <a:lnTo>
                    <a:pt x="2842" y="534"/>
                  </a:lnTo>
                  <a:cubicBezTo>
                    <a:pt x="2842" y="479"/>
                    <a:pt x="2887" y="434"/>
                    <a:pt x="2942" y="434"/>
                  </a:cubicBezTo>
                  <a:cubicBezTo>
                    <a:pt x="2961" y="434"/>
                    <a:pt x="2976" y="420"/>
                    <a:pt x="2976" y="401"/>
                  </a:cubicBezTo>
                  <a:cubicBezTo>
                    <a:pt x="2976" y="383"/>
                    <a:pt x="2962" y="368"/>
                    <a:pt x="2943" y="367"/>
                  </a:cubicBezTo>
                  <a:cubicBezTo>
                    <a:pt x="2943" y="368"/>
                    <a:pt x="2943" y="368"/>
                    <a:pt x="2942" y="368"/>
                  </a:cubicBezTo>
                  <a:close/>
                  <a:moveTo>
                    <a:pt x="2754" y="1491"/>
                  </a:moveTo>
                  <a:cubicBezTo>
                    <a:pt x="2717" y="1491"/>
                    <a:pt x="2688" y="1522"/>
                    <a:pt x="2689" y="1559"/>
                  </a:cubicBezTo>
                  <a:cubicBezTo>
                    <a:pt x="2689" y="1577"/>
                    <a:pt x="2697" y="1594"/>
                    <a:pt x="2710" y="1606"/>
                  </a:cubicBezTo>
                  <a:cubicBezTo>
                    <a:pt x="2967" y="1851"/>
                    <a:pt x="3037" y="2233"/>
                    <a:pt x="2885" y="2553"/>
                  </a:cubicBezTo>
                  <a:cubicBezTo>
                    <a:pt x="2733" y="2874"/>
                    <a:pt x="2393" y="3061"/>
                    <a:pt x="2041" y="3017"/>
                  </a:cubicBezTo>
                  <a:cubicBezTo>
                    <a:pt x="1689" y="2973"/>
                    <a:pt x="1405" y="2709"/>
                    <a:pt x="1336" y="2361"/>
                  </a:cubicBezTo>
                  <a:cubicBezTo>
                    <a:pt x="1329" y="2325"/>
                    <a:pt x="1295" y="2301"/>
                    <a:pt x="1258" y="2307"/>
                  </a:cubicBezTo>
                  <a:cubicBezTo>
                    <a:pt x="1222" y="2314"/>
                    <a:pt x="1198" y="2348"/>
                    <a:pt x="1205" y="2385"/>
                  </a:cubicBezTo>
                  <a:cubicBezTo>
                    <a:pt x="1205" y="2385"/>
                    <a:pt x="1205" y="2386"/>
                    <a:pt x="1205" y="2387"/>
                  </a:cubicBezTo>
                  <a:cubicBezTo>
                    <a:pt x="1285" y="2791"/>
                    <a:pt x="1616" y="3098"/>
                    <a:pt x="2025" y="3149"/>
                  </a:cubicBezTo>
                  <a:cubicBezTo>
                    <a:pt x="2236" y="3175"/>
                    <a:pt x="2444" y="3130"/>
                    <a:pt x="2619" y="3028"/>
                  </a:cubicBezTo>
                  <a:lnTo>
                    <a:pt x="3337" y="3845"/>
                  </a:lnTo>
                  <a:cubicBezTo>
                    <a:pt x="3361" y="3873"/>
                    <a:pt x="3403" y="3875"/>
                    <a:pt x="3431" y="3851"/>
                  </a:cubicBezTo>
                  <a:cubicBezTo>
                    <a:pt x="3432" y="3850"/>
                    <a:pt x="3433" y="3849"/>
                    <a:pt x="3434" y="3848"/>
                  </a:cubicBezTo>
                  <a:lnTo>
                    <a:pt x="3790" y="3492"/>
                  </a:lnTo>
                  <a:cubicBezTo>
                    <a:pt x="3816" y="3466"/>
                    <a:pt x="3816" y="3424"/>
                    <a:pt x="3790" y="3398"/>
                  </a:cubicBezTo>
                  <a:cubicBezTo>
                    <a:pt x="3789" y="3397"/>
                    <a:pt x="3788" y="3397"/>
                    <a:pt x="3787" y="3396"/>
                  </a:cubicBezTo>
                  <a:lnTo>
                    <a:pt x="2980" y="2660"/>
                  </a:lnTo>
                  <a:cubicBezTo>
                    <a:pt x="2989" y="2643"/>
                    <a:pt x="2998" y="2627"/>
                    <a:pt x="3006" y="2610"/>
                  </a:cubicBezTo>
                  <a:cubicBezTo>
                    <a:pt x="3182" y="2238"/>
                    <a:pt x="3100" y="1794"/>
                    <a:pt x="2802" y="1510"/>
                  </a:cubicBezTo>
                  <a:cubicBezTo>
                    <a:pt x="2789" y="1497"/>
                    <a:pt x="2772" y="1490"/>
                    <a:pt x="2754" y="1491"/>
                  </a:cubicBezTo>
                  <a:close/>
                  <a:moveTo>
                    <a:pt x="809" y="1601"/>
                  </a:moveTo>
                  <a:cubicBezTo>
                    <a:pt x="920" y="1601"/>
                    <a:pt x="1009" y="1690"/>
                    <a:pt x="1009" y="1801"/>
                  </a:cubicBezTo>
                  <a:cubicBezTo>
                    <a:pt x="1009" y="1912"/>
                    <a:pt x="920" y="2001"/>
                    <a:pt x="809" y="2001"/>
                  </a:cubicBezTo>
                  <a:cubicBezTo>
                    <a:pt x="767" y="2001"/>
                    <a:pt x="727" y="1988"/>
                    <a:pt x="695" y="1966"/>
                  </a:cubicBezTo>
                  <a:cubicBezTo>
                    <a:pt x="695" y="1966"/>
                    <a:pt x="695" y="1966"/>
                    <a:pt x="695" y="1966"/>
                  </a:cubicBezTo>
                  <a:cubicBezTo>
                    <a:pt x="690" y="1960"/>
                    <a:pt x="684" y="1955"/>
                    <a:pt x="676" y="1951"/>
                  </a:cubicBezTo>
                  <a:cubicBezTo>
                    <a:pt x="635" y="1914"/>
                    <a:pt x="609" y="1861"/>
                    <a:pt x="609" y="1801"/>
                  </a:cubicBezTo>
                  <a:cubicBezTo>
                    <a:pt x="609" y="1690"/>
                    <a:pt x="698" y="1601"/>
                    <a:pt x="809" y="1601"/>
                  </a:cubicBezTo>
                  <a:close/>
                  <a:moveTo>
                    <a:pt x="2076" y="1601"/>
                  </a:moveTo>
                  <a:cubicBezTo>
                    <a:pt x="2143" y="1601"/>
                    <a:pt x="2205" y="1620"/>
                    <a:pt x="2257" y="1654"/>
                  </a:cubicBezTo>
                  <a:cubicBezTo>
                    <a:pt x="2263" y="1661"/>
                    <a:pt x="2271" y="1666"/>
                    <a:pt x="2279" y="1670"/>
                  </a:cubicBezTo>
                  <a:cubicBezTo>
                    <a:pt x="2358" y="1730"/>
                    <a:pt x="2409" y="1826"/>
                    <a:pt x="2409" y="1934"/>
                  </a:cubicBezTo>
                  <a:cubicBezTo>
                    <a:pt x="2409" y="2119"/>
                    <a:pt x="2261" y="2268"/>
                    <a:pt x="2076" y="2268"/>
                  </a:cubicBezTo>
                  <a:cubicBezTo>
                    <a:pt x="1896" y="2268"/>
                    <a:pt x="1750" y="2127"/>
                    <a:pt x="1743" y="1949"/>
                  </a:cubicBezTo>
                  <a:cubicBezTo>
                    <a:pt x="1744" y="1941"/>
                    <a:pt x="1744" y="1934"/>
                    <a:pt x="1743" y="1926"/>
                  </a:cubicBezTo>
                  <a:cubicBezTo>
                    <a:pt x="1747" y="1745"/>
                    <a:pt x="1894" y="1601"/>
                    <a:pt x="2076" y="1601"/>
                  </a:cubicBezTo>
                  <a:close/>
                  <a:moveTo>
                    <a:pt x="809" y="1634"/>
                  </a:moveTo>
                  <a:cubicBezTo>
                    <a:pt x="717" y="1634"/>
                    <a:pt x="642" y="1709"/>
                    <a:pt x="642" y="1801"/>
                  </a:cubicBezTo>
                  <a:cubicBezTo>
                    <a:pt x="642" y="1819"/>
                    <a:pt x="657" y="1834"/>
                    <a:pt x="675" y="1835"/>
                  </a:cubicBezTo>
                  <a:cubicBezTo>
                    <a:pt x="694" y="1835"/>
                    <a:pt x="709" y="1820"/>
                    <a:pt x="709" y="1802"/>
                  </a:cubicBezTo>
                  <a:lnTo>
                    <a:pt x="709" y="1801"/>
                  </a:lnTo>
                  <a:cubicBezTo>
                    <a:pt x="709" y="1745"/>
                    <a:pt x="753" y="1701"/>
                    <a:pt x="809" y="1701"/>
                  </a:cubicBezTo>
                  <a:cubicBezTo>
                    <a:pt x="827" y="1701"/>
                    <a:pt x="843" y="1686"/>
                    <a:pt x="843" y="1668"/>
                  </a:cubicBezTo>
                  <a:cubicBezTo>
                    <a:pt x="843" y="1650"/>
                    <a:pt x="828" y="1634"/>
                    <a:pt x="810" y="1634"/>
                  </a:cubicBezTo>
                  <a:cubicBezTo>
                    <a:pt x="810" y="1634"/>
                    <a:pt x="809" y="1634"/>
                    <a:pt x="809" y="1634"/>
                  </a:cubicBezTo>
                  <a:close/>
                  <a:moveTo>
                    <a:pt x="2076" y="1701"/>
                  </a:moveTo>
                  <a:cubicBezTo>
                    <a:pt x="1947" y="1701"/>
                    <a:pt x="1842" y="1806"/>
                    <a:pt x="1842" y="1934"/>
                  </a:cubicBezTo>
                  <a:cubicBezTo>
                    <a:pt x="1842" y="1953"/>
                    <a:pt x="1857" y="1968"/>
                    <a:pt x="1875" y="1968"/>
                  </a:cubicBezTo>
                  <a:cubicBezTo>
                    <a:pt x="1894" y="1968"/>
                    <a:pt x="1909" y="1954"/>
                    <a:pt x="1909" y="1935"/>
                  </a:cubicBezTo>
                  <a:lnTo>
                    <a:pt x="1909" y="1934"/>
                  </a:lnTo>
                  <a:cubicBezTo>
                    <a:pt x="1909" y="1842"/>
                    <a:pt x="1983" y="1767"/>
                    <a:pt x="2076" y="1767"/>
                  </a:cubicBezTo>
                  <a:cubicBezTo>
                    <a:pt x="2094" y="1768"/>
                    <a:pt x="2109" y="1753"/>
                    <a:pt x="2110" y="1735"/>
                  </a:cubicBezTo>
                  <a:cubicBezTo>
                    <a:pt x="2110" y="1716"/>
                    <a:pt x="2095" y="1701"/>
                    <a:pt x="2077" y="1701"/>
                  </a:cubicBezTo>
                  <a:cubicBezTo>
                    <a:pt x="2076" y="1701"/>
                    <a:pt x="2076" y="1701"/>
                    <a:pt x="2076" y="1701"/>
                  </a:cubicBezTo>
                  <a:close/>
                  <a:moveTo>
                    <a:pt x="2812" y="2167"/>
                  </a:moveTo>
                  <a:cubicBezTo>
                    <a:pt x="2794" y="2167"/>
                    <a:pt x="2779" y="2182"/>
                    <a:pt x="2779" y="2201"/>
                  </a:cubicBezTo>
                  <a:cubicBezTo>
                    <a:pt x="2779" y="2553"/>
                    <a:pt x="2494" y="2838"/>
                    <a:pt x="2142" y="2838"/>
                  </a:cubicBezTo>
                  <a:cubicBezTo>
                    <a:pt x="2124" y="2837"/>
                    <a:pt x="2109" y="2852"/>
                    <a:pt x="2109" y="2871"/>
                  </a:cubicBezTo>
                  <a:cubicBezTo>
                    <a:pt x="2108" y="2889"/>
                    <a:pt x="2123" y="2904"/>
                    <a:pt x="2141" y="2904"/>
                  </a:cubicBezTo>
                  <a:lnTo>
                    <a:pt x="2142" y="2904"/>
                  </a:lnTo>
                  <a:cubicBezTo>
                    <a:pt x="2531" y="2904"/>
                    <a:pt x="2846" y="2589"/>
                    <a:pt x="2846" y="2201"/>
                  </a:cubicBezTo>
                  <a:cubicBezTo>
                    <a:pt x="2846" y="2182"/>
                    <a:pt x="2831" y="2167"/>
                    <a:pt x="2813" y="2167"/>
                  </a:cubicBezTo>
                  <a:lnTo>
                    <a:pt x="2812" y="2167"/>
                  </a:lnTo>
                  <a:close/>
                  <a:moveTo>
                    <a:pt x="2907" y="2773"/>
                  </a:moveTo>
                  <a:lnTo>
                    <a:pt x="3491" y="3306"/>
                  </a:lnTo>
                  <a:lnTo>
                    <a:pt x="3243" y="3536"/>
                  </a:lnTo>
                  <a:lnTo>
                    <a:pt x="2731" y="2953"/>
                  </a:lnTo>
                  <a:cubicBezTo>
                    <a:pt x="2797" y="2902"/>
                    <a:pt x="2856" y="2842"/>
                    <a:pt x="2907" y="2773"/>
                  </a:cubicBezTo>
                  <a:close/>
                  <a:moveTo>
                    <a:pt x="3540" y="3351"/>
                  </a:moveTo>
                  <a:lnTo>
                    <a:pt x="3646" y="3447"/>
                  </a:lnTo>
                  <a:lnTo>
                    <a:pt x="3390" y="3703"/>
                  </a:lnTo>
                  <a:lnTo>
                    <a:pt x="3287" y="3586"/>
                  </a:lnTo>
                  <a:lnTo>
                    <a:pt x="3540" y="33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71" name="Group 5">
            <a:extLst>
              <a:ext uri="{FF2B5EF4-FFF2-40B4-BE49-F238E27FC236}">
                <a16:creationId xmlns:a16="http://schemas.microsoft.com/office/drawing/2014/main" id="{89EA83B8-A052-5F5E-8AC4-97C9BB98E1E6}"/>
              </a:ext>
            </a:extLst>
          </p:cNvPr>
          <p:cNvGrpSpPr/>
          <p:nvPr/>
        </p:nvGrpSpPr>
        <p:grpSpPr>
          <a:xfrm>
            <a:off x="5315710" y="2330090"/>
            <a:ext cx="1626662" cy="1626662"/>
            <a:chOff x="5244272" y="2990127"/>
            <a:chExt cx="1626662" cy="1626662"/>
          </a:xfrm>
        </p:grpSpPr>
        <p:sp>
          <p:nvSpPr>
            <p:cNvPr id="72" name="Oval 20">
              <a:extLst>
                <a:ext uri="{FF2B5EF4-FFF2-40B4-BE49-F238E27FC236}">
                  <a16:creationId xmlns:a16="http://schemas.microsoft.com/office/drawing/2014/main" id="{F1F69EC5-24AA-9350-9586-B8EF5B3CDC68}"/>
                </a:ext>
              </a:extLst>
            </p:cNvPr>
            <p:cNvSpPr/>
            <p:nvPr/>
          </p:nvSpPr>
          <p:spPr>
            <a:xfrm>
              <a:off x="5244272" y="2990127"/>
              <a:ext cx="1626662" cy="1626662"/>
            </a:xfrm>
            <a:prstGeom prst="ellipse">
              <a:avLst/>
            </a:prstGeom>
            <a:gradFill>
              <a:gsLst>
                <a:gs pos="0">
                  <a:schemeClr val="accent3">
                    <a:alpha val="85000"/>
                  </a:schemeClr>
                </a:gs>
                <a:gs pos="100000">
                  <a:schemeClr val="accent3">
                    <a:lumMod val="75000"/>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4" name="Freeform 230">
              <a:extLst>
                <a:ext uri="{FF2B5EF4-FFF2-40B4-BE49-F238E27FC236}">
                  <a16:creationId xmlns:a16="http://schemas.microsoft.com/office/drawing/2014/main" id="{F47EDE98-0A8B-A468-80E0-EFA57A85E148}"/>
                </a:ext>
              </a:extLst>
            </p:cNvPr>
            <p:cNvSpPr>
              <a:spLocks noEditPoints="1"/>
            </p:cNvSpPr>
            <p:nvPr/>
          </p:nvSpPr>
          <p:spPr bwMode="auto">
            <a:xfrm>
              <a:off x="5845153" y="3344046"/>
              <a:ext cx="374728" cy="339087"/>
            </a:xfrm>
            <a:custGeom>
              <a:avLst/>
              <a:gdLst>
                <a:gd name="connsiteX0" fmla="*/ 408265 w 607639"/>
                <a:gd name="connsiteY0" fmla="*/ 530864 h 549846"/>
                <a:gd name="connsiteX1" fmla="*/ 414925 w 607639"/>
                <a:gd name="connsiteY1" fmla="*/ 533702 h 549846"/>
                <a:gd name="connsiteX2" fmla="*/ 417677 w 607639"/>
                <a:gd name="connsiteY2" fmla="*/ 540355 h 549846"/>
                <a:gd name="connsiteX3" fmla="*/ 414925 w 607639"/>
                <a:gd name="connsiteY3" fmla="*/ 547008 h 549846"/>
                <a:gd name="connsiteX4" fmla="*/ 408265 w 607639"/>
                <a:gd name="connsiteY4" fmla="*/ 549846 h 549846"/>
                <a:gd name="connsiteX5" fmla="*/ 401517 w 607639"/>
                <a:gd name="connsiteY5" fmla="*/ 547008 h 549846"/>
                <a:gd name="connsiteX6" fmla="*/ 398765 w 607639"/>
                <a:gd name="connsiteY6" fmla="*/ 540355 h 549846"/>
                <a:gd name="connsiteX7" fmla="*/ 401517 w 607639"/>
                <a:gd name="connsiteY7" fmla="*/ 533702 h 549846"/>
                <a:gd name="connsiteX8" fmla="*/ 408265 w 607639"/>
                <a:gd name="connsiteY8" fmla="*/ 530864 h 549846"/>
                <a:gd name="connsiteX9" fmla="*/ 408265 w 607639"/>
                <a:gd name="connsiteY9" fmla="*/ 492970 h 549846"/>
                <a:gd name="connsiteX10" fmla="*/ 414925 w 607639"/>
                <a:gd name="connsiteY10" fmla="*/ 495722 h 549846"/>
                <a:gd name="connsiteX11" fmla="*/ 417677 w 607639"/>
                <a:gd name="connsiteY11" fmla="*/ 502382 h 549846"/>
                <a:gd name="connsiteX12" fmla="*/ 414925 w 607639"/>
                <a:gd name="connsiteY12" fmla="*/ 509130 h 549846"/>
                <a:gd name="connsiteX13" fmla="*/ 408265 w 607639"/>
                <a:gd name="connsiteY13" fmla="*/ 511882 h 549846"/>
                <a:gd name="connsiteX14" fmla="*/ 401517 w 607639"/>
                <a:gd name="connsiteY14" fmla="*/ 509130 h 549846"/>
                <a:gd name="connsiteX15" fmla="*/ 398765 w 607639"/>
                <a:gd name="connsiteY15" fmla="*/ 502382 h 549846"/>
                <a:gd name="connsiteX16" fmla="*/ 401517 w 607639"/>
                <a:gd name="connsiteY16" fmla="*/ 495722 h 549846"/>
                <a:gd name="connsiteX17" fmla="*/ 408265 w 607639"/>
                <a:gd name="connsiteY17" fmla="*/ 492970 h 549846"/>
                <a:gd name="connsiteX18" fmla="*/ 408265 w 607639"/>
                <a:gd name="connsiteY18" fmla="*/ 455006 h 549846"/>
                <a:gd name="connsiteX19" fmla="*/ 414925 w 607639"/>
                <a:gd name="connsiteY19" fmla="*/ 457769 h 549846"/>
                <a:gd name="connsiteX20" fmla="*/ 417677 w 607639"/>
                <a:gd name="connsiteY20" fmla="*/ 464542 h 549846"/>
                <a:gd name="connsiteX21" fmla="*/ 414925 w 607639"/>
                <a:gd name="connsiteY21" fmla="*/ 471225 h 549846"/>
                <a:gd name="connsiteX22" fmla="*/ 408265 w 607639"/>
                <a:gd name="connsiteY22" fmla="*/ 473988 h 549846"/>
                <a:gd name="connsiteX23" fmla="*/ 401517 w 607639"/>
                <a:gd name="connsiteY23" fmla="*/ 471225 h 549846"/>
                <a:gd name="connsiteX24" fmla="*/ 398765 w 607639"/>
                <a:gd name="connsiteY24" fmla="*/ 464542 h 549846"/>
                <a:gd name="connsiteX25" fmla="*/ 401517 w 607639"/>
                <a:gd name="connsiteY25" fmla="*/ 457769 h 549846"/>
                <a:gd name="connsiteX26" fmla="*/ 408265 w 607639"/>
                <a:gd name="connsiteY26" fmla="*/ 455006 h 549846"/>
                <a:gd name="connsiteX27" fmla="*/ 408265 w 607639"/>
                <a:gd name="connsiteY27" fmla="*/ 417112 h 549846"/>
                <a:gd name="connsiteX28" fmla="*/ 414925 w 607639"/>
                <a:gd name="connsiteY28" fmla="*/ 419950 h 549846"/>
                <a:gd name="connsiteX29" fmla="*/ 417677 w 607639"/>
                <a:gd name="connsiteY29" fmla="*/ 426603 h 549846"/>
                <a:gd name="connsiteX30" fmla="*/ 414925 w 607639"/>
                <a:gd name="connsiteY30" fmla="*/ 433256 h 549846"/>
                <a:gd name="connsiteX31" fmla="*/ 408265 w 607639"/>
                <a:gd name="connsiteY31" fmla="*/ 436094 h 549846"/>
                <a:gd name="connsiteX32" fmla="*/ 401517 w 607639"/>
                <a:gd name="connsiteY32" fmla="*/ 433256 h 549846"/>
                <a:gd name="connsiteX33" fmla="*/ 398765 w 607639"/>
                <a:gd name="connsiteY33" fmla="*/ 426603 h 549846"/>
                <a:gd name="connsiteX34" fmla="*/ 401517 w 607639"/>
                <a:gd name="connsiteY34" fmla="*/ 419950 h 549846"/>
                <a:gd name="connsiteX35" fmla="*/ 408265 w 607639"/>
                <a:gd name="connsiteY35" fmla="*/ 417112 h 549846"/>
                <a:gd name="connsiteX36" fmla="*/ 28482 w 607639"/>
                <a:gd name="connsiteY36" fmla="*/ 417059 h 549846"/>
                <a:gd name="connsiteX37" fmla="*/ 18958 w 607639"/>
                <a:gd name="connsiteY37" fmla="*/ 426568 h 549846"/>
                <a:gd name="connsiteX38" fmla="*/ 28482 w 607639"/>
                <a:gd name="connsiteY38" fmla="*/ 436077 h 549846"/>
                <a:gd name="connsiteX39" fmla="*/ 38005 w 607639"/>
                <a:gd name="connsiteY39" fmla="*/ 426568 h 549846"/>
                <a:gd name="connsiteX40" fmla="*/ 28482 w 607639"/>
                <a:gd name="connsiteY40" fmla="*/ 417059 h 549846"/>
                <a:gd name="connsiteX41" fmla="*/ 408265 w 607639"/>
                <a:gd name="connsiteY41" fmla="*/ 379219 h 549846"/>
                <a:gd name="connsiteX42" fmla="*/ 414925 w 607639"/>
                <a:gd name="connsiteY42" fmla="*/ 381971 h 549846"/>
                <a:gd name="connsiteX43" fmla="*/ 417677 w 607639"/>
                <a:gd name="connsiteY43" fmla="*/ 388631 h 549846"/>
                <a:gd name="connsiteX44" fmla="*/ 414925 w 607639"/>
                <a:gd name="connsiteY44" fmla="*/ 395379 h 549846"/>
                <a:gd name="connsiteX45" fmla="*/ 408265 w 607639"/>
                <a:gd name="connsiteY45" fmla="*/ 398131 h 549846"/>
                <a:gd name="connsiteX46" fmla="*/ 401517 w 607639"/>
                <a:gd name="connsiteY46" fmla="*/ 395379 h 549846"/>
                <a:gd name="connsiteX47" fmla="*/ 398765 w 607639"/>
                <a:gd name="connsiteY47" fmla="*/ 388631 h 549846"/>
                <a:gd name="connsiteX48" fmla="*/ 401517 w 607639"/>
                <a:gd name="connsiteY48" fmla="*/ 381971 h 549846"/>
                <a:gd name="connsiteX49" fmla="*/ 408265 w 607639"/>
                <a:gd name="connsiteY49" fmla="*/ 379219 h 549846"/>
                <a:gd name="connsiteX50" fmla="*/ 132885 w 607639"/>
                <a:gd name="connsiteY50" fmla="*/ 360184 h 549846"/>
                <a:gd name="connsiteX51" fmla="*/ 123450 w 607639"/>
                <a:gd name="connsiteY51" fmla="*/ 369692 h 549846"/>
                <a:gd name="connsiteX52" fmla="*/ 132885 w 607639"/>
                <a:gd name="connsiteY52" fmla="*/ 379201 h 549846"/>
                <a:gd name="connsiteX53" fmla="*/ 142408 w 607639"/>
                <a:gd name="connsiteY53" fmla="*/ 369692 h 549846"/>
                <a:gd name="connsiteX54" fmla="*/ 132885 w 607639"/>
                <a:gd name="connsiteY54" fmla="*/ 360184 h 549846"/>
                <a:gd name="connsiteX55" fmla="*/ 408265 w 607639"/>
                <a:gd name="connsiteY55" fmla="*/ 341255 h 549846"/>
                <a:gd name="connsiteX56" fmla="*/ 414925 w 607639"/>
                <a:gd name="connsiteY56" fmla="*/ 344018 h 549846"/>
                <a:gd name="connsiteX57" fmla="*/ 417677 w 607639"/>
                <a:gd name="connsiteY57" fmla="*/ 350791 h 549846"/>
                <a:gd name="connsiteX58" fmla="*/ 414925 w 607639"/>
                <a:gd name="connsiteY58" fmla="*/ 357474 h 549846"/>
                <a:gd name="connsiteX59" fmla="*/ 408265 w 607639"/>
                <a:gd name="connsiteY59" fmla="*/ 360237 h 549846"/>
                <a:gd name="connsiteX60" fmla="*/ 401517 w 607639"/>
                <a:gd name="connsiteY60" fmla="*/ 357474 h 549846"/>
                <a:gd name="connsiteX61" fmla="*/ 398765 w 607639"/>
                <a:gd name="connsiteY61" fmla="*/ 350791 h 549846"/>
                <a:gd name="connsiteX62" fmla="*/ 401517 w 607639"/>
                <a:gd name="connsiteY62" fmla="*/ 344018 h 549846"/>
                <a:gd name="connsiteX63" fmla="*/ 408265 w 607639"/>
                <a:gd name="connsiteY63" fmla="*/ 341255 h 549846"/>
                <a:gd name="connsiteX64" fmla="*/ 303775 w 607639"/>
                <a:gd name="connsiteY64" fmla="*/ 303308 h 549846"/>
                <a:gd name="connsiteX65" fmla="*/ 294340 w 607639"/>
                <a:gd name="connsiteY65" fmla="*/ 312817 h 549846"/>
                <a:gd name="connsiteX66" fmla="*/ 303775 w 607639"/>
                <a:gd name="connsiteY66" fmla="*/ 322326 h 549846"/>
                <a:gd name="connsiteX67" fmla="*/ 313299 w 607639"/>
                <a:gd name="connsiteY67" fmla="*/ 312817 h 549846"/>
                <a:gd name="connsiteX68" fmla="*/ 303775 w 607639"/>
                <a:gd name="connsiteY68" fmla="*/ 303308 h 549846"/>
                <a:gd name="connsiteX69" fmla="*/ 408265 w 607639"/>
                <a:gd name="connsiteY69" fmla="*/ 303290 h 549846"/>
                <a:gd name="connsiteX70" fmla="*/ 414925 w 607639"/>
                <a:gd name="connsiteY70" fmla="*/ 306139 h 549846"/>
                <a:gd name="connsiteX71" fmla="*/ 417677 w 607639"/>
                <a:gd name="connsiteY71" fmla="*/ 312816 h 549846"/>
                <a:gd name="connsiteX72" fmla="*/ 414925 w 607639"/>
                <a:gd name="connsiteY72" fmla="*/ 319494 h 549846"/>
                <a:gd name="connsiteX73" fmla="*/ 408265 w 607639"/>
                <a:gd name="connsiteY73" fmla="*/ 322343 h 549846"/>
                <a:gd name="connsiteX74" fmla="*/ 401517 w 607639"/>
                <a:gd name="connsiteY74" fmla="*/ 319494 h 549846"/>
                <a:gd name="connsiteX75" fmla="*/ 398765 w 607639"/>
                <a:gd name="connsiteY75" fmla="*/ 312816 h 549846"/>
                <a:gd name="connsiteX76" fmla="*/ 401517 w 607639"/>
                <a:gd name="connsiteY76" fmla="*/ 306139 h 549846"/>
                <a:gd name="connsiteX77" fmla="*/ 408265 w 607639"/>
                <a:gd name="connsiteY77" fmla="*/ 303290 h 549846"/>
                <a:gd name="connsiteX78" fmla="*/ 408265 w 607639"/>
                <a:gd name="connsiteY78" fmla="*/ 265467 h 549846"/>
                <a:gd name="connsiteX79" fmla="*/ 414925 w 607639"/>
                <a:gd name="connsiteY79" fmla="*/ 268219 h 549846"/>
                <a:gd name="connsiteX80" fmla="*/ 417677 w 607639"/>
                <a:gd name="connsiteY80" fmla="*/ 274879 h 549846"/>
                <a:gd name="connsiteX81" fmla="*/ 414925 w 607639"/>
                <a:gd name="connsiteY81" fmla="*/ 281627 h 549846"/>
                <a:gd name="connsiteX82" fmla="*/ 408265 w 607639"/>
                <a:gd name="connsiteY82" fmla="*/ 284379 h 549846"/>
                <a:gd name="connsiteX83" fmla="*/ 401517 w 607639"/>
                <a:gd name="connsiteY83" fmla="*/ 281627 h 549846"/>
                <a:gd name="connsiteX84" fmla="*/ 398765 w 607639"/>
                <a:gd name="connsiteY84" fmla="*/ 274879 h 549846"/>
                <a:gd name="connsiteX85" fmla="*/ 401517 w 607639"/>
                <a:gd name="connsiteY85" fmla="*/ 268219 h 549846"/>
                <a:gd name="connsiteX86" fmla="*/ 408265 w 607639"/>
                <a:gd name="connsiteY86" fmla="*/ 265467 h 549846"/>
                <a:gd name="connsiteX87" fmla="*/ 199372 w 607639"/>
                <a:gd name="connsiteY87" fmla="*/ 217994 h 549846"/>
                <a:gd name="connsiteX88" fmla="*/ 189848 w 607639"/>
                <a:gd name="connsiteY88" fmla="*/ 227503 h 549846"/>
                <a:gd name="connsiteX89" fmla="*/ 199372 w 607639"/>
                <a:gd name="connsiteY89" fmla="*/ 237012 h 549846"/>
                <a:gd name="connsiteX90" fmla="*/ 208895 w 607639"/>
                <a:gd name="connsiteY90" fmla="*/ 227503 h 549846"/>
                <a:gd name="connsiteX91" fmla="*/ 199372 w 607639"/>
                <a:gd name="connsiteY91" fmla="*/ 217994 h 549846"/>
                <a:gd name="connsiteX92" fmla="*/ 408265 w 607639"/>
                <a:gd name="connsiteY92" fmla="*/ 189539 h 549846"/>
                <a:gd name="connsiteX93" fmla="*/ 414925 w 607639"/>
                <a:gd name="connsiteY93" fmla="*/ 192388 h 549846"/>
                <a:gd name="connsiteX94" fmla="*/ 417677 w 607639"/>
                <a:gd name="connsiteY94" fmla="*/ 199066 h 549846"/>
                <a:gd name="connsiteX95" fmla="*/ 414925 w 607639"/>
                <a:gd name="connsiteY95" fmla="*/ 205743 h 549846"/>
                <a:gd name="connsiteX96" fmla="*/ 408265 w 607639"/>
                <a:gd name="connsiteY96" fmla="*/ 208592 h 549846"/>
                <a:gd name="connsiteX97" fmla="*/ 401517 w 607639"/>
                <a:gd name="connsiteY97" fmla="*/ 205743 h 549846"/>
                <a:gd name="connsiteX98" fmla="*/ 398765 w 607639"/>
                <a:gd name="connsiteY98" fmla="*/ 199066 h 549846"/>
                <a:gd name="connsiteX99" fmla="*/ 401517 w 607639"/>
                <a:gd name="connsiteY99" fmla="*/ 192388 h 549846"/>
                <a:gd name="connsiteX100" fmla="*/ 408265 w 607639"/>
                <a:gd name="connsiteY100" fmla="*/ 189539 h 549846"/>
                <a:gd name="connsiteX101" fmla="*/ 408267 w 607639"/>
                <a:gd name="connsiteY101" fmla="*/ 170628 h 549846"/>
                <a:gd name="connsiteX102" fmla="*/ 379786 w 607639"/>
                <a:gd name="connsiteY102" fmla="*/ 199065 h 549846"/>
                <a:gd name="connsiteX103" fmla="*/ 408267 w 607639"/>
                <a:gd name="connsiteY103" fmla="*/ 227503 h 549846"/>
                <a:gd name="connsiteX104" fmla="*/ 436749 w 607639"/>
                <a:gd name="connsiteY104" fmla="*/ 199065 h 549846"/>
                <a:gd name="connsiteX105" fmla="*/ 408267 w 607639"/>
                <a:gd name="connsiteY105" fmla="*/ 170628 h 549846"/>
                <a:gd name="connsiteX106" fmla="*/ 408265 w 607639"/>
                <a:gd name="connsiteY106" fmla="*/ 113752 h 549846"/>
                <a:gd name="connsiteX107" fmla="*/ 414925 w 607639"/>
                <a:gd name="connsiteY107" fmla="*/ 116504 h 549846"/>
                <a:gd name="connsiteX108" fmla="*/ 417677 w 607639"/>
                <a:gd name="connsiteY108" fmla="*/ 123252 h 549846"/>
                <a:gd name="connsiteX109" fmla="*/ 414925 w 607639"/>
                <a:gd name="connsiteY109" fmla="*/ 129912 h 549846"/>
                <a:gd name="connsiteX110" fmla="*/ 408265 w 607639"/>
                <a:gd name="connsiteY110" fmla="*/ 132664 h 549846"/>
                <a:gd name="connsiteX111" fmla="*/ 401517 w 607639"/>
                <a:gd name="connsiteY111" fmla="*/ 129912 h 549846"/>
                <a:gd name="connsiteX112" fmla="*/ 398765 w 607639"/>
                <a:gd name="connsiteY112" fmla="*/ 123252 h 549846"/>
                <a:gd name="connsiteX113" fmla="*/ 401517 w 607639"/>
                <a:gd name="connsiteY113" fmla="*/ 116504 h 549846"/>
                <a:gd name="connsiteX114" fmla="*/ 408265 w 607639"/>
                <a:gd name="connsiteY114" fmla="*/ 113752 h 549846"/>
                <a:gd name="connsiteX115" fmla="*/ 579157 w 607639"/>
                <a:gd name="connsiteY115" fmla="*/ 104243 h 549846"/>
                <a:gd name="connsiteX116" fmla="*/ 569634 w 607639"/>
                <a:gd name="connsiteY116" fmla="*/ 113752 h 549846"/>
                <a:gd name="connsiteX117" fmla="*/ 579157 w 607639"/>
                <a:gd name="connsiteY117" fmla="*/ 123261 h 549846"/>
                <a:gd name="connsiteX118" fmla="*/ 588592 w 607639"/>
                <a:gd name="connsiteY118" fmla="*/ 113752 h 549846"/>
                <a:gd name="connsiteX119" fmla="*/ 579157 w 607639"/>
                <a:gd name="connsiteY119" fmla="*/ 104243 h 549846"/>
                <a:gd name="connsiteX120" fmla="*/ 579157 w 607639"/>
                <a:gd name="connsiteY120" fmla="*/ 85314 h 549846"/>
                <a:gd name="connsiteX121" fmla="*/ 607639 w 607639"/>
                <a:gd name="connsiteY121" fmla="*/ 113752 h 549846"/>
                <a:gd name="connsiteX122" fmla="*/ 579157 w 607639"/>
                <a:gd name="connsiteY122" fmla="*/ 142190 h 549846"/>
                <a:gd name="connsiteX123" fmla="*/ 559398 w 607639"/>
                <a:gd name="connsiteY123" fmla="*/ 134192 h 549846"/>
                <a:gd name="connsiteX124" fmla="*/ 454105 w 607639"/>
                <a:gd name="connsiteY124" fmla="*/ 186802 h 549846"/>
                <a:gd name="connsiteX125" fmla="*/ 455707 w 607639"/>
                <a:gd name="connsiteY125" fmla="*/ 199065 h 549846"/>
                <a:gd name="connsiteX126" fmla="*/ 408267 w 607639"/>
                <a:gd name="connsiteY126" fmla="*/ 246432 h 549846"/>
                <a:gd name="connsiteX127" fmla="*/ 383791 w 607639"/>
                <a:gd name="connsiteY127" fmla="*/ 239678 h 549846"/>
                <a:gd name="connsiteX128" fmla="*/ 329765 w 607639"/>
                <a:gd name="connsiteY128" fmla="*/ 298509 h 549846"/>
                <a:gd name="connsiteX129" fmla="*/ 328874 w 607639"/>
                <a:gd name="connsiteY129" fmla="*/ 299398 h 549846"/>
                <a:gd name="connsiteX130" fmla="*/ 332257 w 607639"/>
                <a:gd name="connsiteY130" fmla="*/ 312817 h 549846"/>
                <a:gd name="connsiteX131" fmla="*/ 303775 w 607639"/>
                <a:gd name="connsiteY131" fmla="*/ 341255 h 549846"/>
                <a:gd name="connsiteX132" fmla="*/ 275293 w 607639"/>
                <a:gd name="connsiteY132" fmla="*/ 312817 h 549846"/>
                <a:gd name="connsiteX133" fmla="*/ 276984 w 607639"/>
                <a:gd name="connsiteY133" fmla="*/ 303219 h 549846"/>
                <a:gd name="connsiteX134" fmla="*/ 214147 w 607639"/>
                <a:gd name="connsiteY134" fmla="*/ 251853 h 549846"/>
                <a:gd name="connsiteX135" fmla="*/ 199372 w 607639"/>
                <a:gd name="connsiteY135" fmla="*/ 255941 h 549846"/>
                <a:gd name="connsiteX136" fmla="*/ 196613 w 607639"/>
                <a:gd name="connsiteY136" fmla="*/ 255763 h 549846"/>
                <a:gd name="connsiteX137" fmla="*/ 152822 w 607639"/>
                <a:gd name="connsiteY137" fmla="*/ 349430 h 549846"/>
                <a:gd name="connsiteX138" fmla="*/ 161367 w 607639"/>
                <a:gd name="connsiteY138" fmla="*/ 369692 h 549846"/>
                <a:gd name="connsiteX139" fmla="*/ 132885 w 607639"/>
                <a:gd name="connsiteY139" fmla="*/ 398130 h 549846"/>
                <a:gd name="connsiteX140" fmla="*/ 113927 w 607639"/>
                <a:gd name="connsiteY140" fmla="*/ 390843 h 549846"/>
                <a:gd name="connsiteX141" fmla="*/ 56607 w 607639"/>
                <a:gd name="connsiteY141" fmla="*/ 422036 h 549846"/>
                <a:gd name="connsiteX142" fmla="*/ 56963 w 607639"/>
                <a:gd name="connsiteY142" fmla="*/ 426568 h 549846"/>
                <a:gd name="connsiteX143" fmla="*/ 28482 w 607639"/>
                <a:gd name="connsiteY143" fmla="*/ 455006 h 549846"/>
                <a:gd name="connsiteX144" fmla="*/ 0 w 607639"/>
                <a:gd name="connsiteY144" fmla="*/ 426568 h 549846"/>
                <a:gd name="connsiteX145" fmla="*/ 28482 w 607639"/>
                <a:gd name="connsiteY145" fmla="*/ 398130 h 549846"/>
                <a:gd name="connsiteX146" fmla="*/ 47529 w 607639"/>
                <a:gd name="connsiteY146" fmla="*/ 405418 h 549846"/>
                <a:gd name="connsiteX147" fmla="*/ 104759 w 607639"/>
                <a:gd name="connsiteY147" fmla="*/ 374225 h 549846"/>
                <a:gd name="connsiteX148" fmla="*/ 104403 w 607639"/>
                <a:gd name="connsiteY148" fmla="*/ 369692 h 549846"/>
                <a:gd name="connsiteX149" fmla="*/ 132885 w 607639"/>
                <a:gd name="connsiteY149" fmla="*/ 341255 h 549846"/>
                <a:gd name="connsiteX150" fmla="*/ 135644 w 607639"/>
                <a:gd name="connsiteY150" fmla="*/ 341432 h 549846"/>
                <a:gd name="connsiteX151" fmla="*/ 179435 w 607639"/>
                <a:gd name="connsiteY151" fmla="*/ 247765 h 549846"/>
                <a:gd name="connsiteX152" fmla="*/ 170890 w 607639"/>
                <a:gd name="connsiteY152" fmla="*/ 227503 h 549846"/>
                <a:gd name="connsiteX153" fmla="*/ 199372 w 607639"/>
                <a:gd name="connsiteY153" fmla="*/ 199065 h 549846"/>
                <a:gd name="connsiteX154" fmla="*/ 227854 w 607639"/>
                <a:gd name="connsiteY154" fmla="*/ 227503 h 549846"/>
                <a:gd name="connsiteX155" fmla="*/ 226162 w 607639"/>
                <a:gd name="connsiteY155" fmla="*/ 237101 h 549846"/>
                <a:gd name="connsiteX156" fmla="*/ 289000 w 607639"/>
                <a:gd name="connsiteY156" fmla="*/ 288467 h 549846"/>
                <a:gd name="connsiteX157" fmla="*/ 303775 w 607639"/>
                <a:gd name="connsiteY157" fmla="*/ 284379 h 549846"/>
                <a:gd name="connsiteX158" fmla="*/ 314990 w 607639"/>
                <a:gd name="connsiteY158" fmla="*/ 286690 h 549846"/>
                <a:gd name="connsiteX159" fmla="*/ 315791 w 607639"/>
                <a:gd name="connsiteY159" fmla="*/ 285712 h 549846"/>
                <a:gd name="connsiteX160" fmla="*/ 369817 w 607639"/>
                <a:gd name="connsiteY160" fmla="*/ 226881 h 549846"/>
                <a:gd name="connsiteX161" fmla="*/ 360738 w 607639"/>
                <a:gd name="connsiteY161" fmla="*/ 199065 h 549846"/>
                <a:gd name="connsiteX162" fmla="*/ 408267 w 607639"/>
                <a:gd name="connsiteY162" fmla="*/ 151699 h 549846"/>
                <a:gd name="connsiteX163" fmla="*/ 445560 w 607639"/>
                <a:gd name="connsiteY163" fmla="*/ 169828 h 549846"/>
                <a:gd name="connsiteX164" fmla="*/ 550854 w 607639"/>
                <a:gd name="connsiteY164" fmla="*/ 117218 h 549846"/>
                <a:gd name="connsiteX165" fmla="*/ 550676 w 607639"/>
                <a:gd name="connsiteY165" fmla="*/ 113752 h 549846"/>
                <a:gd name="connsiteX166" fmla="*/ 579157 w 607639"/>
                <a:gd name="connsiteY166" fmla="*/ 85314 h 549846"/>
                <a:gd name="connsiteX167" fmla="*/ 408265 w 607639"/>
                <a:gd name="connsiteY167" fmla="*/ 75787 h 549846"/>
                <a:gd name="connsiteX168" fmla="*/ 414925 w 607639"/>
                <a:gd name="connsiteY168" fmla="*/ 78636 h 549846"/>
                <a:gd name="connsiteX169" fmla="*/ 417677 w 607639"/>
                <a:gd name="connsiteY169" fmla="*/ 85314 h 549846"/>
                <a:gd name="connsiteX170" fmla="*/ 414925 w 607639"/>
                <a:gd name="connsiteY170" fmla="*/ 91991 h 549846"/>
                <a:gd name="connsiteX171" fmla="*/ 408265 w 607639"/>
                <a:gd name="connsiteY171" fmla="*/ 94840 h 549846"/>
                <a:gd name="connsiteX172" fmla="*/ 401517 w 607639"/>
                <a:gd name="connsiteY172" fmla="*/ 91991 h 549846"/>
                <a:gd name="connsiteX173" fmla="*/ 398765 w 607639"/>
                <a:gd name="connsiteY173" fmla="*/ 85314 h 549846"/>
                <a:gd name="connsiteX174" fmla="*/ 401517 w 607639"/>
                <a:gd name="connsiteY174" fmla="*/ 78636 h 549846"/>
                <a:gd name="connsiteX175" fmla="*/ 408265 w 607639"/>
                <a:gd name="connsiteY175" fmla="*/ 75787 h 549846"/>
                <a:gd name="connsiteX176" fmla="*/ 408265 w 607639"/>
                <a:gd name="connsiteY176" fmla="*/ 37964 h 549846"/>
                <a:gd name="connsiteX177" fmla="*/ 414925 w 607639"/>
                <a:gd name="connsiteY177" fmla="*/ 40716 h 549846"/>
                <a:gd name="connsiteX178" fmla="*/ 417677 w 607639"/>
                <a:gd name="connsiteY178" fmla="*/ 47376 h 549846"/>
                <a:gd name="connsiteX179" fmla="*/ 414925 w 607639"/>
                <a:gd name="connsiteY179" fmla="*/ 54124 h 549846"/>
                <a:gd name="connsiteX180" fmla="*/ 408265 w 607639"/>
                <a:gd name="connsiteY180" fmla="*/ 56876 h 549846"/>
                <a:gd name="connsiteX181" fmla="*/ 401517 w 607639"/>
                <a:gd name="connsiteY181" fmla="*/ 54124 h 549846"/>
                <a:gd name="connsiteX182" fmla="*/ 398765 w 607639"/>
                <a:gd name="connsiteY182" fmla="*/ 47376 h 549846"/>
                <a:gd name="connsiteX183" fmla="*/ 401517 w 607639"/>
                <a:gd name="connsiteY183" fmla="*/ 40716 h 549846"/>
                <a:gd name="connsiteX184" fmla="*/ 408265 w 607639"/>
                <a:gd name="connsiteY184" fmla="*/ 37964 h 549846"/>
                <a:gd name="connsiteX185" fmla="*/ 408265 w 607639"/>
                <a:gd name="connsiteY185" fmla="*/ 0 h 549846"/>
                <a:gd name="connsiteX186" fmla="*/ 414925 w 607639"/>
                <a:gd name="connsiteY186" fmla="*/ 2752 h 549846"/>
                <a:gd name="connsiteX187" fmla="*/ 417677 w 607639"/>
                <a:gd name="connsiteY187" fmla="*/ 9500 h 549846"/>
                <a:gd name="connsiteX188" fmla="*/ 414925 w 607639"/>
                <a:gd name="connsiteY188" fmla="*/ 16160 h 549846"/>
                <a:gd name="connsiteX189" fmla="*/ 408265 w 607639"/>
                <a:gd name="connsiteY189" fmla="*/ 18912 h 549846"/>
                <a:gd name="connsiteX190" fmla="*/ 401517 w 607639"/>
                <a:gd name="connsiteY190" fmla="*/ 16160 h 549846"/>
                <a:gd name="connsiteX191" fmla="*/ 398765 w 607639"/>
                <a:gd name="connsiteY191" fmla="*/ 9500 h 549846"/>
                <a:gd name="connsiteX192" fmla="*/ 401517 w 607639"/>
                <a:gd name="connsiteY192" fmla="*/ 2752 h 549846"/>
                <a:gd name="connsiteX193" fmla="*/ 408265 w 607639"/>
                <a:gd name="connsiteY193" fmla="*/ 0 h 54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07639" h="549846">
                  <a:moveTo>
                    <a:pt x="408265" y="530864"/>
                  </a:moveTo>
                  <a:cubicBezTo>
                    <a:pt x="410751" y="530864"/>
                    <a:pt x="413149" y="531928"/>
                    <a:pt x="414925" y="533702"/>
                  </a:cubicBezTo>
                  <a:cubicBezTo>
                    <a:pt x="416700" y="535388"/>
                    <a:pt x="417677" y="537871"/>
                    <a:pt x="417677" y="540355"/>
                  </a:cubicBezTo>
                  <a:cubicBezTo>
                    <a:pt x="417677" y="542839"/>
                    <a:pt x="416700" y="545322"/>
                    <a:pt x="414925" y="547008"/>
                  </a:cubicBezTo>
                  <a:cubicBezTo>
                    <a:pt x="413149" y="548782"/>
                    <a:pt x="410751" y="549846"/>
                    <a:pt x="408265" y="549846"/>
                  </a:cubicBezTo>
                  <a:cubicBezTo>
                    <a:pt x="405779" y="549846"/>
                    <a:pt x="403293" y="548782"/>
                    <a:pt x="401517" y="547008"/>
                  </a:cubicBezTo>
                  <a:cubicBezTo>
                    <a:pt x="399742" y="545322"/>
                    <a:pt x="398765" y="542839"/>
                    <a:pt x="398765" y="540355"/>
                  </a:cubicBezTo>
                  <a:cubicBezTo>
                    <a:pt x="398765" y="537871"/>
                    <a:pt x="399742" y="535388"/>
                    <a:pt x="401517" y="533702"/>
                  </a:cubicBezTo>
                  <a:cubicBezTo>
                    <a:pt x="403293" y="531928"/>
                    <a:pt x="405779" y="530864"/>
                    <a:pt x="408265" y="530864"/>
                  </a:cubicBezTo>
                  <a:close/>
                  <a:moveTo>
                    <a:pt x="408265" y="492970"/>
                  </a:moveTo>
                  <a:cubicBezTo>
                    <a:pt x="410751" y="492970"/>
                    <a:pt x="413149" y="493947"/>
                    <a:pt x="414925" y="495722"/>
                  </a:cubicBezTo>
                  <a:cubicBezTo>
                    <a:pt x="416700" y="497498"/>
                    <a:pt x="417677" y="499896"/>
                    <a:pt x="417677" y="502382"/>
                  </a:cubicBezTo>
                  <a:cubicBezTo>
                    <a:pt x="417677" y="504868"/>
                    <a:pt x="416700" y="507354"/>
                    <a:pt x="414925" y="509130"/>
                  </a:cubicBezTo>
                  <a:cubicBezTo>
                    <a:pt x="413149" y="510905"/>
                    <a:pt x="410751" y="511882"/>
                    <a:pt x="408265" y="511882"/>
                  </a:cubicBezTo>
                  <a:cubicBezTo>
                    <a:pt x="405779" y="511882"/>
                    <a:pt x="403293" y="510905"/>
                    <a:pt x="401517" y="509130"/>
                  </a:cubicBezTo>
                  <a:cubicBezTo>
                    <a:pt x="399742" y="507354"/>
                    <a:pt x="398765" y="504868"/>
                    <a:pt x="398765" y="502382"/>
                  </a:cubicBezTo>
                  <a:cubicBezTo>
                    <a:pt x="398765" y="499896"/>
                    <a:pt x="399742" y="497498"/>
                    <a:pt x="401517" y="495722"/>
                  </a:cubicBezTo>
                  <a:cubicBezTo>
                    <a:pt x="403293" y="493947"/>
                    <a:pt x="405779" y="492970"/>
                    <a:pt x="408265" y="492970"/>
                  </a:cubicBezTo>
                  <a:close/>
                  <a:moveTo>
                    <a:pt x="408265" y="455006"/>
                  </a:moveTo>
                  <a:cubicBezTo>
                    <a:pt x="410751" y="455006"/>
                    <a:pt x="413149" y="455986"/>
                    <a:pt x="414925" y="457769"/>
                  </a:cubicBezTo>
                  <a:cubicBezTo>
                    <a:pt x="416700" y="459551"/>
                    <a:pt x="417677" y="462046"/>
                    <a:pt x="417677" y="464542"/>
                  </a:cubicBezTo>
                  <a:cubicBezTo>
                    <a:pt x="417677" y="467037"/>
                    <a:pt x="416700" y="469443"/>
                    <a:pt x="414925" y="471225"/>
                  </a:cubicBezTo>
                  <a:cubicBezTo>
                    <a:pt x="413149" y="473008"/>
                    <a:pt x="410751" y="473988"/>
                    <a:pt x="408265" y="473988"/>
                  </a:cubicBezTo>
                  <a:cubicBezTo>
                    <a:pt x="405779" y="473988"/>
                    <a:pt x="403293" y="473008"/>
                    <a:pt x="401517" y="471225"/>
                  </a:cubicBezTo>
                  <a:cubicBezTo>
                    <a:pt x="399742" y="469443"/>
                    <a:pt x="398765" y="467037"/>
                    <a:pt x="398765" y="464542"/>
                  </a:cubicBezTo>
                  <a:cubicBezTo>
                    <a:pt x="398765" y="462046"/>
                    <a:pt x="399742" y="459551"/>
                    <a:pt x="401517" y="457769"/>
                  </a:cubicBezTo>
                  <a:cubicBezTo>
                    <a:pt x="403293" y="455986"/>
                    <a:pt x="405779" y="455006"/>
                    <a:pt x="408265" y="455006"/>
                  </a:cubicBezTo>
                  <a:close/>
                  <a:moveTo>
                    <a:pt x="408265" y="417112"/>
                  </a:moveTo>
                  <a:cubicBezTo>
                    <a:pt x="410751" y="417112"/>
                    <a:pt x="413149" y="418176"/>
                    <a:pt x="414925" y="419950"/>
                  </a:cubicBezTo>
                  <a:cubicBezTo>
                    <a:pt x="416700" y="421636"/>
                    <a:pt x="417677" y="424119"/>
                    <a:pt x="417677" y="426603"/>
                  </a:cubicBezTo>
                  <a:cubicBezTo>
                    <a:pt x="417677" y="429087"/>
                    <a:pt x="416700" y="431570"/>
                    <a:pt x="414925" y="433256"/>
                  </a:cubicBezTo>
                  <a:cubicBezTo>
                    <a:pt x="413149" y="435030"/>
                    <a:pt x="410751" y="436094"/>
                    <a:pt x="408265" y="436094"/>
                  </a:cubicBezTo>
                  <a:cubicBezTo>
                    <a:pt x="405779" y="436094"/>
                    <a:pt x="403293" y="435030"/>
                    <a:pt x="401517" y="433256"/>
                  </a:cubicBezTo>
                  <a:cubicBezTo>
                    <a:pt x="399742" y="431570"/>
                    <a:pt x="398765" y="429087"/>
                    <a:pt x="398765" y="426603"/>
                  </a:cubicBezTo>
                  <a:cubicBezTo>
                    <a:pt x="398765" y="424119"/>
                    <a:pt x="399742" y="421636"/>
                    <a:pt x="401517" y="419950"/>
                  </a:cubicBezTo>
                  <a:cubicBezTo>
                    <a:pt x="403293" y="418176"/>
                    <a:pt x="405779" y="417112"/>
                    <a:pt x="408265" y="417112"/>
                  </a:cubicBezTo>
                  <a:close/>
                  <a:moveTo>
                    <a:pt x="28482" y="417059"/>
                  </a:moveTo>
                  <a:cubicBezTo>
                    <a:pt x="23230" y="417059"/>
                    <a:pt x="18958" y="421325"/>
                    <a:pt x="18958" y="426568"/>
                  </a:cubicBezTo>
                  <a:cubicBezTo>
                    <a:pt x="18958" y="431811"/>
                    <a:pt x="23230" y="436077"/>
                    <a:pt x="28482" y="436077"/>
                  </a:cubicBezTo>
                  <a:cubicBezTo>
                    <a:pt x="33733" y="436077"/>
                    <a:pt x="38005" y="431811"/>
                    <a:pt x="38005" y="426568"/>
                  </a:cubicBezTo>
                  <a:cubicBezTo>
                    <a:pt x="38005" y="421325"/>
                    <a:pt x="33733" y="417059"/>
                    <a:pt x="28482" y="417059"/>
                  </a:cubicBezTo>
                  <a:close/>
                  <a:moveTo>
                    <a:pt x="408265" y="379219"/>
                  </a:moveTo>
                  <a:cubicBezTo>
                    <a:pt x="410751" y="379219"/>
                    <a:pt x="413149" y="380196"/>
                    <a:pt x="414925" y="381971"/>
                  </a:cubicBezTo>
                  <a:cubicBezTo>
                    <a:pt x="416700" y="383747"/>
                    <a:pt x="417677" y="386145"/>
                    <a:pt x="417677" y="388631"/>
                  </a:cubicBezTo>
                  <a:cubicBezTo>
                    <a:pt x="417677" y="391117"/>
                    <a:pt x="416700" y="393603"/>
                    <a:pt x="414925" y="395379"/>
                  </a:cubicBezTo>
                  <a:cubicBezTo>
                    <a:pt x="413149" y="397154"/>
                    <a:pt x="410751" y="398131"/>
                    <a:pt x="408265" y="398131"/>
                  </a:cubicBezTo>
                  <a:cubicBezTo>
                    <a:pt x="405779" y="398131"/>
                    <a:pt x="403293" y="397154"/>
                    <a:pt x="401517" y="395379"/>
                  </a:cubicBezTo>
                  <a:cubicBezTo>
                    <a:pt x="399742" y="393603"/>
                    <a:pt x="398765" y="391117"/>
                    <a:pt x="398765" y="388631"/>
                  </a:cubicBezTo>
                  <a:cubicBezTo>
                    <a:pt x="398765" y="386145"/>
                    <a:pt x="399742" y="383747"/>
                    <a:pt x="401517" y="381971"/>
                  </a:cubicBezTo>
                  <a:cubicBezTo>
                    <a:pt x="403293" y="380196"/>
                    <a:pt x="405779" y="379219"/>
                    <a:pt x="408265" y="379219"/>
                  </a:cubicBezTo>
                  <a:close/>
                  <a:moveTo>
                    <a:pt x="132885" y="360184"/>
                  </a:moveTo>
                  <a:cubicBezTo>
                    <a:pt x="127723" y="360184"/>
                    <a:pt x="123450" y="364449"/>
                    <a:pt x="123450" y="369692"/>
                  </a:cubicBezTo>
                  <a:cubicBezTo>
                    <a:pt x="123450" y="374936"/>
                    <a:pt x="127723" y="379201"/>
                    <a:pt x="132885" y="379201"/>
                  </a:cubicBezTo>
                  <a:cubicBezTo>
                    <a:pt x="138136" y="379201"/>
                    <a:pt x="142408" y="374936"/>
                    <a:pt x="142408" y="369692"/>
                  </a:cubicBezTo>
                  <a:cubicBezTo>
                    <a:pt x="142408" y="364449"/>
                    <a:pt x="138136" y="360184"/>
                    <a:pt x="132885" y="360184"/>
                  </a:cubicBezTo>
                  <a:close/>
                  <a:moveTo>
                    <a:pt x="408265" y="341255"/>
                  </a:moveTo>
                  <a:cubicBezTo>
                    <a:pt x="410751" y="341255"/>
                    <a:pt x="413149" y="342235"/>
                    <a:pt x="414925" y="344018"/>
                  </a:cubicBezTo>
                  <a:cubicBezTo>
                    <a:pt x="416700" y="345800"/>
                    <a:pt x="417677" y="348295"/>
                    <a:pt x="417677" y="350791"/>
                  </a:cubicBezTo>
                  <a:cubicBezTo>
                    <a:pt x="417677" y="353286"/>
                    <a:pt x="416700" y="355692"/>
                    <a:pt x="414925" y="357474"/>
                  </a:cubicBezTo>
                  <a:cubicBezTo>
                    <a:pt x="413149" y="359257"/>
                    <a:pt x="410751" y="360237"/>
                    <a:pt x="408265" y="360237"/>
                  </a:cubicBezTo>
                  <a:cubicBezTo>
                    <a:pt x="405779" y="360237"/>
                    <a:pt x="403293" y="359257"/>
                    <a:pt x="401517" y="357474"/>
                  </a:cubicBezTo>
                  <a:cubicBezTo>
                    <a:pt x="399742" y="355692"/>
                    <a:pt x="398765" y="353286"/>
                    <a:pt x="398765" y="350791"/>
                  </a:cubicBezTo>
                  <a:cubicBezTo>
                    <a:pt x="398765" y="348295"/>
                    <a:pt x="399742" y="345800"/>
                    <a:pt x="401517" y="344018"/>
                  </a:cubicBezTo>
                  <a:cubicBezTo>
                    <a:pt x="403293" y="342235"/>
                    <a:pt x="405779" y="341255"/>
                    <a:pt x="408265" y="341255"/>
                  </a:cubicBezTo>
                  <a:close/>
                  <a:moveTo>
                    <a:pt x="303775" y="303308"/>
                  </a:moveTo>
                  <a:cubicBezTo>
                    <a:pt x="298613" y="303308"/>
                    <a:pt x="294340" y="307574"/>
                    <a:pt x="294340" y="312817"/>
                  </a:cubicBezTo>
                  <a:cubicBezTo>
                    <a:pt x="294340" y="318060"/>
                    <a:pt x="298613" y="322326"/>
                    <a:pt x="303775" y="322326"/>
                  </a:cubicBezTo>
                  <a:cubicBezTo>
                    <a:pt x="309026" y="322326"/>
                    <a:pt x="313299" y="318060"/>
                    <a:pt x="313299" y="312817"/>
                  </a:cubicBezTo>
                  <a:cubicBezTo>
                    <a:pt x="313299" y="307574"/>
                    <a:pt x="309026" y="303308"/>
                    <a:pt x="303775" y="303308"/>
                  </a:cubicBezTo>
                  <a:close/>
                  <a:moveTo>
                    <a:pt x="408265" y="303290"/>
                  </a:moveTo>
                  <a:cubicBezTo>
                    <a:pt x="410751" y="303290"/>
                    <a:pt x="413149" y="304358"/>
                    <a:pt x="414925" y="306139"/>
                  </a:cubicBezTo>
                  <a:cubicBezTo>
                    <a:pt x="416700" y="307831"/>
                    <a:pt x="417677" y="310324"/>
                    <a:pt x="417677" y="312816"/>
                  </a:cubicBezTo>
                  <a:cubicBezTo>
                    <a:pt x="417677" y="315309"/>
                    <a:pt x="416700" y="317802"/>
                    <a:pt x="414925" y="319494"/>
                  </a:cubicBezTo>
                  <a:cubicBezTo>
                    <a:pt x="413149" y="321275"/>
                    <a:pt x="410751" y="322343"/>
                    <a:pt x="408265" y="322343"/>
                  </a:cubicBezTo>
                  <a:cubicBezTo>
                    <a:pt x="405779" y="322343"/>
                    <a:pt x="403293" y="321275"/>
                    <a:pt x="401517" y="319494"/>
                  </a:cubicBezTo>
                  <a:cubicBezTo>
                    <a:pt x="399742" y="317802"/>
                    <a:pt x="398765" y="315309"/>
                    <a:pt x="398765" y="312816"/>
                  </a:cubicBezTo>
                  <a:cubicBezTo>
                    <a:pt x="398765" y="310324"/>
                    <a:pt x="399742" y="307831"/>
                    <a:pt x="401517" y="306139"/>
                  </a:cubicBezTo>
                  <a:cubicBezTo>
                    <a:pt x="403293" y="304358"/>
                    <a:pt x="405779" y="303290"/>
                    <a:pt x="408265" y="303290"/>
                  </a:cubicBezTo>
                  <a:close/>
                  <a:moveTo>
                    <a:pt x="408265" y="265467"/>
                  </a:moveTo>
                  <a:cubicBezTo>
                    <a:pt x="410751" y="265467"/>
                    <a:pt x="413149" y="266444"/>
                    <a:pt x="414925" y="268219"/>
                  </a:cubicBezTo>
                  <a:cubicBezTo>
                    <a:pt x="416700" y="269995"/>
                    <a:pt x="417677" y="272393"/>
                    <a:pt x="417677" y="274879"/>
                  </a:cubicBezTo>
                  <a:cubicBezTo>
                    <a:pt x="417677" y="277365"/>
                    <a:pt x="416700" y="279851"/>
                    <a:pt x="414925" y="281627"/>
                  </a:cubicBezTo>
                  <a:cubicBezTo>
                    <a:pt x="413149" y="283402"/>
                    <a:pt x="410751" y="284379"/>
                    <a:pt x="408265" y="284379"/>
                  </a:cubicBezTo>
                  <a:cubicBezTo>
                    <a:pt x="405779" y="284379"/>
                    <a:pt x="403293" y="283402"/>
                    <a:pt x="401517" y="281627"/>
                  </a:cubicBezTo>
                  <a:cubicBezTo>
                    <a:pt x="399742" y="279851"/>
                    <a:pt x="398765" y="277365"/>
                    <a:pt x="398765" y="274879"/>
                  </a:cubicBezTo>
                  <a:cubicBezTo>
                    <a:pt x="398765" y="272393"/>
                    <a:pt x="399742" y="269995"/>
                    <a:pt x="401517" y="268219"/>
                  </a:cubicBezTo>
                  <a:cubicBezTo>
                    <a:pt x="403293" y="266444"/>
                    <a:pt x="405779" y="265467"/>
                    <a:pt x="408265" y="265467"/>
                  </a:cubicBezTo>
                  <a:close/>
                  <a:moveTo>
                    <a:pt x="199372" y="217994"/>
                  </a:moveTo>
                  <a:cubicBezTo>
                    <a:pt x="194120" y="217994"/>
                    <a:pt x="189848" y="222260"/>
                    <a:pt x="189848" y="227503"/>
                  </a:cubicBezTo>
                  <a:cubicBezTo>
                    <a:pt x="189848" y="232746"/>
                    <a:pt x="194120" y="237012"/>
                    <a:pt x="199372" y="237012"/>
                  </a:cubicBezTo>
                  <a:cubicBezTo>
                    <a:pt x="204623" y="237012"/>
                    <a:pt x="208895" y="232746"/>
                    <a:pt x="208895" y="227503"/>
                  </a:cubicBezTo>
                  <a:cubicBezTo>
                    <a:pt x="208895" y="222260"/>
                    <a:pt x="204623" y="217994"/>
                    <a:pt x="199372" y="217994"/>
                  </a:cubicBezTo>
                  <a:close/>
                  <a:moveTo>
                    <a:pt x="408265" y="189539"/>
                  </a:moveTo>
                  <a:cubicBezTo>
                    <a:pt x="410751" y="189539"/>
                    <a:pt x="413149" y="190607"/>
                    <a:pt x="414925" y="192388"/>
                  </a:cubicBezTo>
                  <a:cubicBezTo>
                    <a:pt x="416700" y="194080"/>
                    <a:pt x="417677" y="196573"/>
                    <a:pt x="417677" y="199066"/>
                  </a:cubicBezTo>
                  <a:cubicBezTo>
                    <a:pt x="417677" y="201558"/>
                    <a:pt x="416700" y="204051"/>
                    <a:pt x="414925" y="205743"/>
                  </a:cubicBezTo>
                  <a:cubicBezTo>
                    <a:pt x="413149" y="207524"/>
                    <a:pt x="410751" y="208592"/>
                    <a:pt x="408265" y="208592"/>
                  </a:cubicBezTo>
                  <a:cubicBezTo>
                    <a:pt x="405779" y="208592"/>
                    <a:pt x="403293" y="207524"/>
                    <a:pt x="401517" y="205743"/>
                  </a:cubicBezTo>
                  <a:cubicBezTo>
                    <a:pt x="399742" y="204051"/>
                    <a:pt x="398765" y="201558"/>
                    <a:pt x="398765" y="199066"/>
                  </a:cubicBezTo>
                  <a:cubicBezTo>
                    <a:pt x="398765" y="196573"/>
                    <a:pt x="399742" y="194080"/>
                    <a:pt x="401517" y="192388"/>
                  </a:cubicBezTo>
                  <a:cubicBezTo>
                    <a:pt x="403293" y="190607"/>
                    <a:pt x="405779" y="189539"/>
                    <a:pt x="408265" y="189539"/>
                  </a:cubicBezTo>
                  <a:close/>
                  <a:moveTo>
                    <a:pt x="408267" y="170628"/>
                  </a:moveTo>
                  <a:cubicBezTo>
                    <a:pt x="392513" y="170628"/>
                    <a:pt x="379786" y="183425"/>
                    <a:pt x="379786" y="199065"/>
                  </a:cubicBezTo>
                  <a:cubicBezTo>
                    <a:pt x="379786" y="214706"/>
                    <a:pt x="392513" y="227503"/>
                    <a:pt x="408267" y="227503"/>
                  </a:cubicBezTo>
                  <a:cubicBezTo>
                    <a:pt x="423932" y="227503"/>
                    <a:pt x="436749" y="214706"/>
                    <a:pt x="436749" y="199065"/>
                  </a:cubicBezTo>
                  <a:cubicBezTo>
                    <a:pt x="436749" y="183425"/>
                    <a:pt x="423932" y="170628"/>
                    <a:pt x="408267" y="170628"/>
                  </a:cubicBezTo>
                  <a:close/>
                  <a:moveTo>
                    <a:pt x="408265" y="113752"/>
                  </a:moveTo>
                  <a:cubicBezTo>
                    <a:pt x="410751" y="113752"/>
                    <a:pt x="413149" y="114729"/>
                    <a:pt x="414925" y="116504"/>
                  </a:cubicBezTo>
                  <a:cubicBezTo>
                    <a:pt x="416700" y="118280"/>
                    <a:pt x="417677" y="120766"/>
                    <a:pt x="417677" y="123252"/>
                  </a:cubicBezTo>
                  <a:cubicBezTo>
                    <a:pt x="417677" y="125738"/>
                    <a:pt x="416700" y="128136"/>
                    <a:pt x="414925" y="129912"/>
                  </a:cubicBezTo>
                  <a:cubicBezTo>
                    <a:pt x="413149" y="131687"/>
                    <a:pt x="410751" y="132664"/>
                    <a:pt x="408265" y="132664"/>
                  </a:cubicBezTo>
                  <a:cubicBezTo>
                    <a:pt x="405779" y="132664"/>
                    <a:pt x="403293" y="131687"/>
                    <a:pt x="401517" y="129912"/>
                  </a:cubicBezTo>
                  <a:cubicBezTo>
                    <a:pt x="399742" y="128136"/>
                    <a:pt x="398765" y="125738"/>
                    <a:pt x="398765" y="123252"/>
                  </a:cubicBezTo>
                  <a:cubicBezTo>
                    <a:pt x="398765" y="120766"/>
                    <a:pt x="399742" y="118280"/>
                    <a:pt x="401517" y="116504"/>
                  </a:cubicBezTo>
                  <a:cubicBezTo>
                    <a:pt x="403293" y="114729"/>
                    <a:pt x="405779" y="113752"/>
                    <a:pt x="408265" y="113752"/>
                  </a:cubicBezTo>
                  <a:close/>
                  <a:moveTo>
                    <a:pt x="579157" y="104243"/>
                  </a:moveTo>
                  <a:cubicBezTo>
                    <a:pt x="573906" y="104243"/>
                    <a:pt x="569634" y="108509"/>
                    <a:pt x="569634" y="113752"/>
                  </a:cubicBezTo>
                  <a:cubicBezTo>
                    <a:pt x="569634" y="118995"/>
                    <a:pt x="573906" y="123261"/>
                    <a:pt x="579157" y="123261"/>
                  </a:cubicBezTo>
                  <a:cubicBezTo>
                    <a:pt x="584320" y="123261"/>
                    <a:pt x="588592" y="118995"/>
                    <a:pt x="588592" y="113752"/>
                  </a:cubicBezTo>
                  <a:cubicBezTo>
                    <a:pt x="588592" y="108509"/>
                    <a:pt x="584320" y="104243"/>
                    <a:pt x="579157" y="104243"/>
                  </a:cubicBezTo>
                  <a:close/>
                  <a:moveTo>
                    <a:pt x="579157" y="85314"/>
                  </a:moveTo>
                  <a:cubicBezTo>
                    <a:pt x="594822" y="85314"/>
                    <a:pt x="607639" y="98111"/>
                    <a:pt x="607639" y="113752"/>
                  </a:cubicBezTo>
                  <a:cubicBezTo>
                    <a:pt x="607639" y="129393"/>
                    <a:pt x="594822" y="142190"/>
                    <a:pt x="579157" y="142190"/>
                  </a:cubicBezTo>
                  <a:cubicBezTo>
                    <a:pt x="571503" y="142190"/>
                    <a:pt x="564471" y="139168"/>
                    <a:pt x="559398" y="134192"/>
                  </a:cubicBezTo>
                  <a:lnTo>
                    <a:pt x="454105" y="186802"/>
                  </a:lnTo>
                  <a:cubicBezTo>
                    <a:pt x="455173" y="190712"/>
                    <a:pt x="455707" y="194800"/>
                    <a:pt x="455707" y="199065"/>
                  </a:cubicBezTo>
                  <a:cubicBezTo>
                    <a:pt x="455707" y="225193"/>
                    <a:pt x="434435" y="246432"/>
                    <a:pt x="408267" y="246432"/>
                  </a:cubicBezTo>
                  <a:cubicBezTo>
                    <a:pt x="399278" y="246432"/>
                    <a:pt x="391000" y="243944"/>
                    <a:pt x="383791" y="239678"/>
                  </a:cubicBezTo>
                  <a:lnTo>
                    <a:pt x="329765" y="298509"/>
                  </a:lnTo>
                  <a:cubicBezTo>
                    <a:pt x="329498" y="298864"/>
                    <a:pt x="329230" y="299131"/>
                    <a:pt x="328874" y="299398"/>
                  </a:cubicBezTo>
                  <a:cubicBezTo>
                    <a:pt x="331100" y="303397"/>
                    <a:pt x="332257" y="307929"/>
                    <a:pt x="332257" y="312817"/>
                  </a:cubicBezTo>
                  <a:cubicBezTo>
                    <a:pt x="332257" y="328458"/>
                    <a:pt x="319529" y="341255"/>
                    <a:pt x="303775" y="341255"/>
                  </a:cubicBezTo>
                  <a:cubicBezTo>
                    <a:pt x="288110" y="341255"/>
                    <a:pt x="275293" y="328458"/>
                    <a:pt x="275293" y="312817"/>
                  </a:cubicBezTo>
                  <a:cubicBezTo>
                    <a:pt x="275293" y="309440"/>
                    <a:pt x="275916" y="306152"/>
                    <a:pt x="276984" y="303219"/>
                  </a:cubicBezTo>
                  <a:lnTo>
                    <a:pt x="214147" y="251853"/>
                  </a:lnTo>
                  <a:cubicBezTo>
                    <a:pt x="209874" y="254430"/>
                    <a:pt x="204801" y="255941"/>
                    <a:pt x="199372" y="255941"/>
                  </a:cubicBezTo>
                  <a:cubicBezTo>
                    <a:pt x="198482" y="255941"/>
                    <a:pt x="197503" y="255852"/>
                    <a:pt x="196613" y="255763"/>
                  </a:cubicBezTo>
                  <a:lnTo>
                    <a:pt x="152822" y="349430"/>
                  </a:lnTo>
                  <a:cubicBezTo>
                    <a:pt x="158162" y="354585"/>
                    <a:pt x="161367" y="361783"/>
                    <a:pt x="161367" y="369692"/>
                  </a:cubicBezTo>
                  <a:cubicBezTo>
                    <a:pt x="161367" y="385333"/>
                    <a:pt x="148639" y="398130"/>
                    <a:pt x="132885" y="398130"/>
                  </a:cubicBezTo>
                  <a:cubicBezTo>
                    <a:pt x="125586" y="398130"/>
                    <a:pt x="118911" y="395375"/>
                    <a:pt x="113927" y="390843"/>
                  </a:cubicBezTo>
                  <a:lnTo>
                    <a:pt x="56607" y="422036"/>
                  </a:lnTo>
                  <a:cubicBezTo>
                    <a:pt x="56874" y="423547"/>
                    <a:pt x="56963" y="425057"/>
                    <a:pt x="56963" y="426568"/>
                  </a:cubicBezTo>
                  <a:cubicBezTo>
                    <a:pt x="56963" y="442209"/>
                    <a:pt x="44147" y="455006"/>
                    <a:pt x="28482" y="455006"/>
                  </a:cubicBezTo>
                  <a:cubicBezTo>
                    <a:pt x="12817" y="455006"/>
                    <a:pt x="0" y="442209"/>
                    <a:pt x="0" y="426568"/>
                  </a:cubicBezTo>
                  <a:cubicBezTo>
                    <a:pt x="0" y="410927"/>
                    <a:pt x="12817" y="398130"/>
                    <a:pt x="28482" y="398130"/>
                  </a:cubicBezTo>
                  <a:cubicBezTo>
                    <a:pt x="35780" y="398130"/>
                    <a:pt x="42456" y="400885"/>
                    <a:pt x="47529" y="405418"/>
                  </a:cubicBezTo>
                  <a:lnTo>
                    <a:pt x="104759" y="374225"/>
                  </a:lnTo>
                  <a:cubicBezTo>
                    <a:pt x="104581" y="372714"/>
                    <a:pt x="104403" y="371203"/>
                    <a:pt x="104403" y="369692"/>
                  </a:cubicBezTo>
                  <a:cubicBezTo>
                    <a:pt x="104403" y="354052"/>
                    <a:pt x="117220" y="341255"/>
                    <a:pt x="132885" y="341255"/>
                  </a:cubicBezTo>
                  <a:cubicBezTo>
                    <a:pt x="133864" y="341255"/>
                    <a:pt x="134754" y="341343"/>
                    <a:pt x="135644" y="341432"/>
                  </a:cubicBezTo>
                  <a:lnTo>
                    <a:pt x="179435" y="247765"/>
                  </a:lnTo>
                  <a:cubicBezTo>
                    <a:pt x="174183" y="242611"/>
                    <a:pt x="170890" y="235412"/>
                    <a:pt x="170890" y="227503"/>
                  </a:cubicBezTo>
                  <a:cubicBezTo>
                    <a:pt x="170890" y="211862"/>
                    <a:pt x="183707" y="199065"/>
                    <a:pt x="199372" y="199065"/>
                  </a:cubicBezTo>
                  <a:cubicBezTo>
                    <a:pt x="215037" y="199065"/>
                    <a:pt x="227854" y="211862"/>
                    <a:pt x="227854" y="227503"/>
                  </a:cubicBezTo>
                  <a:cubicBezTo>
                    <a:pt x="227854" y="230880"/>
                    <a:pt x="227230" y="234168"/>
                    <a:pt x="226162" y="237101"/>
                  </a:cubicBezTo>
                  <a:lnTo>
                    <a:pt x="289000" y="288467"/>
                  </a:lnTo>
                  <a:cubicBezTo>
                    <a:pt x="293361" y="285890"/>
                    <a:pt x="298435" y="284379"/>
                    <a:pt x="303775" y="284379"/>
                  </a:cubicBezTo>
                  <a:cubicBezTo>
                    <a:pt x="307780" y="284379"/>
                    <a:pt x="311607" y="285179"/>
                    <a:pt x="314990" y="286690"/>
                  </a:cubicBezTo>
                  <a:cubicBezTo>
                    <a:pt x="315257" y="286334"/>
                    <a:pt x="315524" y="286067"/>
                    <a:pt x="315791" y="285712"/>
                  </a:cubicBezTo>
                  <a:lnTo>
                    <a:pt x="369817" y="226881"/>
                  </a:lnTo>
                  <a:cubicBezTo>
                    <a:pt x="364121" y="219061"/>
                    <a:pt x="360738" y="209463"/>
                    <a:pt x="360738" y="199065"/>
                  </a:cubicBezTo>
                  <a:cubicBezTo>
                    <a:pt x="360738" y="172938"/>
                    <a:pt x="382100" y="151699"/>
                    <a:pt x="408267" y="151699"/>
                  </a:cubicBezTo>
                  <a:cubicBezTo>
                    <a:pt x="423398" y="151699"/>
                    <a:pt x="436838" y="158808"/>
                    <a:pt x="445560" y="169828"/>
                  </a:cubicBezTo>
                  <a:lnTo>
                    <a:pt x="550854" y="117218"/>
                  </a:lnTo>
                  <a:cubicBezTo>
                    <a:pt x="550765" y="116151"/>
                    <a:pt x="550676" y="114907"/>
                    <a:pt x="550676" y="113752"/>
                  </a:cubicBezTo>
                  <a:cubicBezTo>
                    <a:pt x="550676" y="98111"/>
                    <a:pt x="563403" y="85314"/>
                    <a:pt x="579157" y="85314"/>
                  </a:cubicBezTo>
                  <a:close/>
                  <a:moveTo>
                    <a:pt x="408265" y="75787"/>
                  </a:moveTo>
                  <a:cubicBezTo>
                    <a:pt x="410751" y="75787"/>
                    <a:pt x="413149" y="76855"/>
                    <a:pt x="414925" y="78636"/>
                  </a:cubicBezTo>
                  <a:cubicBezTo>
                    <a:pt x="416700" y="80328"/>
                    <a:pt x="417677" y="82821"/>
                    <a:pt x="417677" y="85314"/>
                  </a:cubicBezTo>
                  <a:cubicBezTo>
                    <a:pt x="417677" y="87806"/>
                    <a:pt x="416700" y="90299"/>
                    <a:pt x="414925" y="91991"/>
                  </a:cubicBezTo>
                  <a:cubicBezTo>
                    <a:pt x="413149" y="93772"/>
                    <a:pt x="410751" y="94840"/>
                    <a:pt x="408265" y="94840"/>
                  </a:cubicBezTo>
                  <a:cubicBezTo>
                    <a:pt x="405779" y="94840"/>
                    <a:pt x="403293" y="93772"/>
                    <a:pt x="401517" y="91991"/>
                  </a:cubicBezTo>
                  <a:cubicBezTo>
                    <a:pt x="399742" y="90299"/>
                    <a:pt x="398765" y="87806"/>
                    <a:pt x="398765" y="85314"/>
                  </a:cubicBezTo>
                  <a:cubicBezTo>
                    <a:pt x="398765" y="82821"/>
                    <a:pt x="399742" y="80328"/>
                    <a:pt x="401517" y="78636"/>
                  </a:cubicBezTo>
                  <a:cubicBezTo>
                    <a:pt x="403293" y="76855"/>
                    <a:pt x="405779" y="75787"/>
                    <a:pt x="408265" y="75787"/>
                  </a:cubicBezTo>
                  <a:close/>
                  <a:moveTo>
                    <a:pt x="408265" y="37964"/>
                  </a:moveTo>
                  <a:cubicBezTo>
                    <a:pt x="410751" y="37964"/>
                    <a:pt x="413149" y="38941"/>
                    <a:pt x="414925" y="40716"/>
                  </a:cubicBezTo>
                  <a:cubicBezTo>
                    <a:pt x="416700" y="42492"/>
                    <a:pt x="417677" y="44890"/>
                    <a:pt x="417677" y="47376"/>
                  </a:cubicBezTo>
                  <a:cubicBezTo>
                    <a:pt x="417677" y="49862"/>
                    <a:pt x="416700" y="52348"/>
                    <a:pt x="414925" y="54124"/>
                  </a:cubicBezTo>
                  <a:cubicBezTo>
                    <a:pt x="413149" y="55899"/>
                    <a:pt x="410751" y="56876"/>
                    <a:pt x="408265" y="56876"/>
                  </a:cubicBezTo>
                  <a:cubicBezTo>
                    <a:pt x="405779" y="56876"/>
                    <a:pt x="403293" y="55899"/>
                    <a:pt x="401517" y="54124"/>
                  </a:cubicBezTo>
                  <a:cubicBezTo>
                    <a:pt x="399742" y="52348"/>
                    <a:pt x="398765" y="49862"/>
                    <a:pt x="398765" y="47376"/>
                  </a:cubicBezTo>
                  <a:cubicBezTo>
                    <a:pt x="398765" y="44890"/>
                    <a:pt x="399742" y="42492"/>
                    <a:pt x="401517" y="40716"/>
                  </a:cubicBezTo>
                  <a:cubicBezTo>
                    <a:pt x="403293" y="38941"/>
                    <a:pt x="405779" y="37964"/>
                    <a:pt x="408265" y="37964"/>
                  </a:cubicBezTo>
                  <a:close/>
                  <a:moveTo>
                    <a:pt x="408265" y="0"/>
                  </a:moveTo>
                  <a:cubicBezTo>
                    <a:pt x="410751" y="0"/>
                    <a:pt x="413149" y="977"/>
                    <a:pt x="414925" y="2752"/>
                  </a:cubicBezTo>
                  <a:cubicBezTo>
                    <a:pt x="416700" y="4528"/>
                    <a:pt x="417677" y="7014"/>
                    <a:pt x="417677" y="9500"/>
                  </a:cubicBezTo>
                  <a:cubicBezTo>
                    <a:pt x="417677" y="11986"/>
                    <a:pt x="416700" y="14384"/>
                    <a:pt x="414925" y="16160"/>
                  </a:cubicBezTo>
                  <a:cubicBezTo>
                    <a:pt x="413149" y="17935"/>
                    <a:pt x="410751" y="18912"/>
                    <a:pt x="408265" y="18912"/>
                  </a:cubicBezTo>
                  <a:cubicBezTo>
                    <a:pt x="405779" y="18912"/>
                    <a:pt x="403293" y="17935"/>
                    <a:pt x="401517" y="16160"/>
                  </a:cubicBezTo>
                  <a:cubicBezTo>
                    <a:pt x="399742" y="14384"/>
                    <a:pt x="398765" y="11986"/>
                    <a:pt x="398765" y="9500"/>
                  </a:cubicBezTo>
                  <a:cubicBezTo>
                    <a:pt x="398765" y="7014"/>
                    <a:pt x="399742" y="4528"/>
                    <a:pt x="401517" y="2752"/>
                  </a:cubicBezTo>
                  <a:cubicBezTo>
                    <a:pt x="403293" y="977"/>
                    <a:pt x="405779" y="0"/>
                    <a:pt x="40826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65" name="Group 3">
            <a:extLst>
              <a:ext uri="{FF2B5EF4-FFF2-40B4-BE49-F238E27FC236}">
                <a16:creationId xmlns:a16="http://schemas.microsoft.com/office/drawing/2014/main" id="{3E9BB6C5-01DF-5A41-C3BB-2DD0FDC6BA5A}"/>
              </a:ext>
            </a:extLst>
          </p:cNvPr>
          <p:cNvGrpSpPr/>
          <p:nvPr/>
        </p:nvGrpSpPr>
        <p:grpSpPr>
          <a:xfrm>
            <a:off x="1508352" y="2111170"/>
            <a:ext cx="1845582" cy="1845582"/>
            <a:chOff x="1436914" y="2771207"/>
            <a:chExt cx="1845582" cy="1845582"/>
          </a:xfrm>
        </p:grpSpPr>
        <p:sp>
          <p:nvSpPr>
            <p:cNvPr id="66" name="Oval 2">
              <a:extLst>
                <a:ext uri="{FF2B5EF4-FFF2-40B4-BE49-F238E27FC236}">
                  <a16:creationId xmlns:a16="http://schemas.microsoft.com/office/drawing/2014/main" id="{BE60A16E-1D70-0E73-3B57-D689E8E13546}"/>
                </a:ext>
              </a:extLst>
            </p:cNvPr>
            <p:cNvSpPr/>
            <p:nvPr/>
          </p:nvSpPr>
          <p:spPr>
            <a:xfrm>
              <a:off x="1436914" y="2771207"/>
              <a:ext cx="1845582" cy="1845582"/>
            </a:xfrm>
            <a:prstGeom prst="ellipse">
              <a:avLst/>
            </a:prstGeom>
            <a:gradFill>
              <a:gsLst>
                <a:gs pos="0">
                  <a:schemeClr val="accent1">
                    <a:alpha val="85000"/>
                  </a:schemeClr>
                </a:gs>
                <a:gs pos="100000">
                  <a:schemeClr val="accent1">
                    <a:lumMod val="75000"/>
                    <a:alpha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7" name="Freeform 19">
              <a:extLst>
                <a:ext uri="{FF2B5EF4-FFF2-40B4-BE49-F238E27FC236}">
                  <a16:creationId xmlns:a16="http://schemas.microsoft.com/office/drawing/2014/main" id="{8BD76933-1956-FAED-5ECB-7E3D9A3BFBCF}"/>
                </a:ext>
              </a:extLst>
            </p:cNvPr>
            <p:cNvSpPr>
              <a:spLocks noEditPoints="1"/>
            </p:cNvSpPr>
            <p:nvPr/>
          </p:nvSpPr>
          <p:spPr bwMode="auto">
            <a:xfrm>
              <a:off x="2076600" y="3198328"/>
              <a:ext cx="566210" cy="517770"/>
            </a:xfrm>
            <a:custGeom>
              <a:avLst/>
              <a:gdLst>
                <a:gd name="connsiteX0" fmla="*/ 253029 w 607073"/>
                <a:gd name="connsiteY0" fmla="*/ 303784 h 555138"/>
                <a:gd name="connsiteX1" fmla="*/ 269948 w 607073"/>
                <a:gd name="connsiteY1" fmla="*/ 320787 h 555138"/>
                <a:gd name="connsiteX2" fmla="*/ 269948 w 607073"/>
                <a:gd name="connsiteY2" fmla="*/ 321003 h 555138"/>
                <a:gd name="connsiteX3" fmla="*/ 364955 w 607073"/>
                <a:gd name="connsiteY3" fmla="*/ 432981 h 555138"/>
                <a:gd name="connsiteX4" fmla="*/ 379163 w 607073"/>
                <a:gd name="connsiteY4" fmla="*/ 447168 h 555138"/>
                <a:gd name="connsiteX5" fmla="*/ 472434 w 607073"/>
                <a:gd name="connsiteY5" fmla="*/ 521350 h 555138"/>
                <a:gd name="connsiteX6" fmla="*/ 474495 w 607073"/>
                <a:gd name="connsiteY6" fmla="*/ 521242 h 555138"/>
                <a:gd name="connsiteX7" fmla="*/ 476339 w 607073"/>
                <a:gd name="connsiteY7" fmla="*/ 521350 h 555138"/>
                <a:gd name="connsiteX8" fmla="*/ 570803 w 607073"/>
                <a:gd name="connsiteY8" fmla="*/ 409806 h 555138"/>
                <a:gd name="connsiteX9" fmla="*/ 570695 w 607073"/>
                <a:gd name="connsiteY9" fmla="*/ 407315 h 555138"/>
                <a:gd name="connsiteX10" fmla="*/ 587614 w 607073"/>
                <a:gd name="connsiteY10" fmla="*/ 390421 h 555138"/>
                <a:gd name="connsiteX11" fmla="*/ 604533 w 607073"/>
                <a:gd name="connsiteY11" fmla="*/ 407315 h 555138"/>
                <a:gd name="connsiteX12" fmla="*/ 587614 w 607073"/>
                <a:gd name="connsiteY12" fmla="*/ 424317 h 555138"/>
                <a:gd name="connsiteX13" fmla="*/ 586963 w 607073"/>
                <a:gd name="connsiteY13" fmla="*/ 424209 h 555138"/>
                <a:gd name="connsiteX14" fmla="*/ 491414 w 607073"/>
                <a:gd name="connsiteY14" fmla="*/ 536945 h 555138"/>
                <a:gd name="connsiteX15" fmla="*/ 491523 w 607073"/>
                <a:gd name="connsiteY15" fmla="*/ 538136 h 555138"/>
                <a:gd name="connsiteX16" fmla="*/ 474495 w 607073"/>
                <a:gd name="connsiteY16" fmla="*/ 555138 h 555138"/>
                <a:gd name="connsiteX17" fmla="*/ 457576 w 607073"/>
                <a:gd name="connsiteY17" fmla="*/ 538136 h 555138"/>
                <a:gd name="connsiteX18" fmla="*/ 457576 w 607073"/>
                <a:gd name="connsiteY18" fmla="*/ 537269 h 555138"/>
                <a:gd name="connsiteX19" fmla="*/ 367667 w 607073"/>
                <a:gd name="connsiteY19" fmla="*/ 465794 h 555138"/>
                <a:gd name="connsiteX20" fmla="*/ 362352 w 607073"/>
                <a:gd name="connsiteY20" fmla="*/ 466661 h 555138"/>
                <a:gd name="connsiteX21" fmla="*/ 345433 w 607073"/>
                <a:gd name="connsiteY21" fmla="*/ 449767 h 555138"/>
                <a:gd name="connsiteX22" fmla="*/ 346301 w 607073"/>
                <a:gd name="connsiteY22" fmla="*/ 444460 h 555138"/>
                <a:gd name="connsiteX23" fmla="*/ 255632 w 607073"/>
                <a:gd name="connsiteY23" fmla="*/ 337464 h 555138"/>
                <a:gd name="connsiteX24" fmla="*/ 253029 w 607073"/>
                <a:gd name="connsiteY24" fmla="*/ 337681 h 555138"/>
                <a:gd name="connsiteX25" fmla="*/ 246956 w 607073"/>
                <a:gd name="connsiteY25" fmla="*/ 336598 h 555138"/>
                <a:gd name="connsiteX26" fmla="*/ 157480 w 607073"/>
                <a:gd name="connsiteY26" fmla="*/ 395619 h 555138"/>
                <a:gd name="connsiteX27" fmla="*/ 140886 w 607073"/>
                <a:gd name="connsiteY27" fmla="*/ 408939 h 555138"/>
                <a:gd name="connsiteX28" fmla="*/ 124510 w 607073"/>
                <a:gd name="connsiteY28" fmla="*/ 396594 h 555138"/>
                <a:gd name="connsiteX29" fmla="*/ 40240 w 607073"/>
                <a:gd name="connsiteY29" fmla="*/ 363239 h 555138"/>
                <a:gd name="connsiteX30" fmla="*/ 31563 w 607073"/>
                <a:gd name="connsiteY30" fmla="*/ 365621 h 555138"/>
                <a:gd name="connsiteX31" fmla="*/ 14536 w 607073"/>
                <a:gd name="connsiteY31" fmla="*/ 348727 h 555138"/>
                <a:gd name="connsiteX32" fmla="*/ 31563 w 607073"/>
                <a:gd name="connsiteY32" fmla="*/ 331725 h 555138"/>
                <a:gd name="connsiteX33" fmla="*/ 47398 w 607073"/>
                <a:gd name="connsiteY33" fmla="*/ 342771 h 555138"/>
                <a:gd name="connsiteX34" fmla="*/ 133403 w 607073"/>
                <a:gd name="connsiteY34" fmla="*/ 376775 h 555138"/>
                <a:gd name="connsiteX35" fmla="*/ 140886 w 607073"/>
                <a:gd name="connsiteY35" fmla="*/ 375043 h 555138"/>
                <a:gd name="connsiteX36" fmla="*/ 147285 w 607073"/>
                <a:gd name="connsiteY36" fmla="*/ 376342 h 555138"/>
                <a:gd name="connsiteX37" fmla="*/ 236327 w 607073"/>
                <a:gd name="connsiteY37" fmla="*/ 317538 h 555138"/>
                <a:gd name="connsiteX38" fmla="*/ 253029 w 607073"/>
                <a:gd name="connsiteY38" fmla="*/ 303784 h 555138"/>
                <a:gd name="connsiteX39" fmla="*/ 455098 w 607073"/>
                <a:gd name="connsiteY39" fmla="*/ 153332 h 555138"/>
                <a:gd name="connsiteX40" fmla="*/ 455098 w 607073"/>
                <a:gd name="connsiteY40" fmla="*/ 260534 h 555138"/>
                <a:gd name="connsiteX41" fmla="*/ 491747 w 607073"/>
                <a:gd name="connsiteY41" fmla="*/ 260534 h 555138"/>
                <a:gd name="connsiteX42" fmla="*/ 491747 w 607073"/>
                <a:gd name="connsiteY42" fmla="*/ 153332 h 555138"/>
                <a:gd name="connsiteX43" fmla="*/ 159463 w 607073"/>
                <a:gd name="connsiteY43" fmla="*/ 151511 h 555138"/>
                <a:gd name="connsiteX44" fmla="*/ 172150 w 607073"/>
                <a:gd name="connsiteY44" fmla="*/ 168947 h 555138"/>
                <a:gd name="connsiteX45" fmla="*/ 203813 w 607073"/>
                <a:gd name="connsiteY45" fmla="*/ 212592 h 555138"/>
                <a:gd name="connsiteX46" fmla="*/ 231355 w 607073"/>
                <a:gd name="connsiteY46" fmla="*/ 174903 h 555138"/>
                <a:gd name="connsiteX47" fmla="*/ 444255 w 607073"/>
                <a:gd name="connsiteY47" fmla="*/ 131675 h 555138"/>
                <a:gd name="connsiteX48" fmla="*/ 502590 w 607073"/>
                <a:gd name="connsiteY48" fmla="*/ 131675 h 555138"/>
                <a:gd name="connsiteX49" fmla="*/ 513433 w 607073"/>
                <a:gd name="connsiteY49" fmla="*/ 142503 h 555138"/>
                <a:gd name="connsiteX50" fmla="*/ 513433 w 607073"/>
                <a:gd name="connsiteY50" fmla="*/ 271362 h 555138"/>
                <a:gd name="connsiteX51" fmla="*/ 502590 w 607073"/>
                <a:gd name="connsiteY51" fmla="*/ 282191 h 555138"/>
                <a:gd name="connsiteX52" fmla="*/ 444255 w 607073"/>
                <a:gd name="connsiteY52" fmla="*/ 282191 h 555138"/>
                <a:gd name="connsiteX53" fmla="*/ 433412 w 607073"/>
                <a:gd name="connsiteY53" fmla="*/ 271362 h 555138"/>
                <a:gd name="connsiteX54" fmla="*/ 433412 w 607073"/>
                <a:gd name="connsiteY54" fmla="*/ 142503 h 555138"/>
                <a:gd name="connsiteX55" fmla="*/ 444255 w 607073"/>
                <a:gd name="connsiteY55" fmla="*/ 131675 h 555138"/>
                <a:gd name="connsiteX56" fmla="*/ 548606 w 607073"/>
                <a:gd name="connsiteY56" fmla="*/ 92788 h 555138"/>
                <a:gd name="connsiteX57" fmla="*/ 548606 w 607073"/>
                <a:gd name="connsiteY57" fmla="*/ 260532 h 555138"/>
                <a:gd name="connsiteX58" fmla="*/ 585378 w 607073"/>
                <a:gd name="connsiteY58" fmla="*/ 260532 h 555138"/>
                <a:gd name="connsiteX59" fmla="*/ 585378 w 607073"/>
                <a:gd name="connsiteY59" fmla="*/ 92788 h 555138"/>
                <a:gd name="connsiteX60" fmla="*/ 537758 w 607073"/>
                <a:gd name="connsiteY60" fmla="*/ 71130 h 555138"/>
                <a:gd name="connsiteX61" fmla="*/ 596226 w 607073"/>
                <a:gd name="connsiteY61" fmla="*/ 71130 h 555138"/>
                <a:gd name="connsiteX62" fmla="*/ 607073 w 607073"/>
                <a:gd name="connsiteY62" fmla="*/ 81959 h 555138"/>
                <a:gd name="connsiteX63" fmla="*/ 607073 w 607073"/>
                <a:gd name="connsiteY63" fmla="*/ 271362 h 555138"/>
                <a:gd name="connsiteX64" fmla="*/ 596226 w 607073"/>
                <a:gd name="connsiteY64" fmla="*/ 282191 h 555138"/>
                <a:gd name="connsiteX65" fmla="*/ 537758 w 607073"/>
                <a:gd name="connsiteY65" fmla="*/ 282191 h 555138"/>
                <a:gd name="connsiteX66" fmla="*/ 526911 w 607073"/>
                <a:gd name="connsiteY66" fmla="*/ 271362 h 555138"/>
                <a:gd name="connsiteX67" fmla="*/ 526911 w 607073"/>
                <a:gd name="connsiteY67" fmla="*/ 81959 h 555138"/>
                <a:gd name="connsiteX68" fmla="*/ 537758 w 607073"/>
                <a:gd name="connsiteY68" fmla="*/ 71130 h 555138"/>
                <a:gd name="connsiteX69" fmla="*/ 141897 w 607073"/>
                <a:gd name="connsiteY69" fmla="*/ 22201 h 555138"/>
                <a:gd name="connsiteX70" fmla="*/ 141897 w 607073"/>
                <a:gd name="connsiteY70" fmla="*/ 123028 h 555138"/>
                <a:gd name="connsiteX71" fmla="*/ 237969 w 607073"/>
                <a:gd name="connsiteY71" fmla="*/ 154218 h 555138"/>
                <a:gd name="connsiteX72" fmla="*/ 240463 w 607073"/>
                <a:gd name="connsiteY72" fmla="*/ 130934 h 555138"/>
                <a:gd name="connsiteX73" fmla="*/ 141897 w 607073"/>
                <a:gd name="connsiteY73" fmla="*/ 22201 h 555138"/>
                <a:gd name="connsiteX74" fmla="*/ 120210 w 607073"/>
                <a:gd name="connsiteY74" fmla="*/ 22093 h 555138"/>
                <a:gd name="connsiteX75" fmla="*/ 66752 w 607073"/>
                <a:gd name="connsiteY75" fmla="*/ 42453 h 555138"/>
                <a:gd name="connsiteX76" fmla="*/ 42463 w 607073"/>
                <a:gd name="connsiteY76" fmla="*/ 195155 h 555138"/>
                <a:gd name="connsiteX77" fmla="*/ 131162 w 607073"/>
                <a:gd name="connsiteY77" fmla="*/ 240208 h 555138"/>
                <a:gd name="connsiteX78" fmla="*/ 186246 w 607073"/>
                <a:gd name="connsiteY78" fmla="*/ 225263 h 555138"/>
                <a:gd name="connsiteX79" fmla="*/ 122270 w 607073"/>
                <a:gd name="connsiteY79" fmla="*/ 137323 h 555138"/>
                <a:gd name="connsiteX80" fmla="*/ 121403 w 607073"/>
                <a:gd name="connsiteY80" fmla="*/ 135807 h 555138"/>
                <a:gd name="connsiteX81" fmla="*/ 121078 w 607073"/>
                <a:gd name="connsiteY81" fmla="*/ 135157 h 555138"/>
                <a:gd name="connsiteX82" fmla="*/ 120752 w 607073"/>
                <a:gd name="connsiteY82" fmla="*/ 134291 h 555138"/>
                <a:gd name="connsiteX83" fmla="*/ 120535 w 607073"/>
                <a:gd name="connsiteY83" fmla="*/ 133316 h 555138"/>
                <a:gd name="connsiteX84" fmla="*/ 120318 w 607073"/>
                <a:gd name="connsiteY84" fmla="*/ 132667 h 555138"/>
                <a:gd name="connsiteX85" fmla="*/ 120210 w 607073"/>
                <a:gd name="connsiteY85" fmla="*/ 130934 h 555138"/>
                <a:gd name="connsiteX86" fmla="*/ 361599 w 607073"/>
                <a:gd name="connsiteY86" fmla="*/ 21657 h 555138"/>
                <a:gd name="connsiteX87" fmla="*/ 361599 w 607073"/>
                <a:gd name="connsiteY87" fmla="*/ 260534 h 555138"/>
                <a:gd name="connsiteX88" fmla="*/ 398248 w 607073"/>
                <a:gd name="connsiteY88" fmla="*/ 260534 h 555138"/>
                <a:gd name="connsiteX89" fmla="*/ 398248 w 607073"/>
                <a:gd name="connsiteY89" fmla="*/ 21657 h 555138"/>
                <a:gd name="connsiteX90" fmla="*/ 350756 w 607073"/>
                <a:gd name="connsiteY90" fmla="*/ 0 h 555138"/>
                <a:gd name="connsiteX91" fmla="*/ 409091 w 607073"/>
                <a:gd name="connsiteY91" fmla="*/ 0 h 555138"/>
                <a:gd name="connsiteX92" fmla="*/ 419934 w 607073"/>
                <a:gd name="connsiteY92" fmla="*/ 10828 h 555138"/>
                <a:gd name="connsiteX93" fmla="*/ 419934 w 607073"/>
                <a:gd name="connsiteY93" fmla="*/ 271362 h 555138"/>
                <a:gd name="connsiteX94" fmla="*/ 409091 w 607073"/>
                <a:gd name="connsiteY94" fmla="*/ 282191 h 555138"/>
                <a:gd name="connsiteX95" fmla="*/ 350756 w 607073"/>
                <a:gd name="connsiteY95" fmla="*/ 282191 h 555138"/>
                <a:gd name="connsiteX96" fmla="*/ 339913 w 607073"/>
                <a:gd name="connsiteY96" fmla="*/ 271362 h 555138"/>
                <a:gd name="connsiteX97" fmla="*/ 339913 w 607073"/>
                <a:gd name="connsiteY97" fmla="*/ 10828 h 555138"/>
                <a:gd name="connsiteX98" fmla="*/ 350756 w 607073"/>
                <a:gd name="connsiteY98" fmla="*/ 0 h 555138"/>
                <a:gd name="connsiteX99" fmla="*/ 131053 w 607073"/>
                <a:gd name="connsiteY99" fmla="*/ 0 h 555138"/>
                <a:gd name="connsiteX100" fmla="*/ 262150 w 607073"/>
                <a:gd name="connsiteY100" fmla="*/ 130934 h 555138"/>
                <a:gd name="connsiteX101" fmla="*/ 255752 w 607073"/>
                <a:gd name="connsiteY101" fmla="*/ 171329 h 555138"/>
                <a:gd name="connsiteX102" fmla="*/ 255752 w 607073"/>
                <a:gd name="connsiteY102" fmla="*/ 171438 h 555138"/>
                <a:gd name="connsiteX103" fmla="*/ 208041 w 607073"/>
                <a:gd name="connsiteY103" fmla="*/ 236851 h 555138"/>
                <a:gd name="connsiteX104" fmla="*/ 131162 w 607073"/>
                <a:gd name="connsiteY104" fmla="*/ 261868 h 555138"/>
                <a:gd name="connsiteX105" fmla="*/ 25005 w 607073"/>
                <a:gd name="connsiteY105" fmla="*/ 207935 h 555138"/>
                <a:gd name="connsiteX106" fmla="*/ 53957 w 607073"/>
                <a:gd name="connsiteY106" fmla="*/ 25017 h 555138"/>
                <a:gd name="connsiteX107" fmla="*/ 131053 w 607073"/>
                <a:gd name="connsiteY107" fmla="*/ 0 h 555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073" h="555138">
                  <a:moveTo>
                    <a:pt x="253029" y="303784"/>
                  </a:moveTo>
                  <a:cubicBezTo>
                    <a:pt x="262356" y="303784"/>
                    <a:pt x="269948" y="311473"/>
                    <a:pt x="269948" y="320787"/>
                  </a:cubicBezTo>
                  <a:cubicBezTo>
                    <a:pt x="269948" y="320787"/>
                    <a:pt x="269948" y="320895"/>
                    <a:pt x="269948" y="321003"/>
                  </a:cubicBezTo>
                  <a:lnTo>
                    <a:pt x="364955" y="432981"/>
                  </a:lnTo>
                  <a:cubicBezTo>
                    <a:pt x="372330" y="434172"/>
                    <a:pt x="377970" y="439912"/>
                    <a:pt x="379163" y="447168"/>
                  </a:cubicBezTo>
                  <a:lnTo>
                    <a:pt x="472434" y="521350"/>
                  </a:lnTo>
                  <a:cubicBezTo>
                    <a:pt x="473194" y="521242"/>
                    <a:pt x="473844" y="521242"/>
                    <a:pt x="474495" y="521242"/>
                  </a:cubicBezTo>
                  <a:cubicBezTo>
                    <a:pt x="475146" y="521242"/>
                    <a:pt x="475688" y="521242"/>
                    <a:pt x="476339" y="521350"/>
                  </a:cubicBezTo>
                  <a:lnTo>
                    <a:pt x="570803" y="409806"/>
                  </a:lnTo>
                  <a:cubicBezTo>
                    <a:pt x="570695" y="408939"/>
                    <a:pt x="570695" y="408181"/>
                    <a:pt x="570695" y="407315"/>
                  </a:cubicBezTo>
                  <a:cubicBezTo>
                    <a:pt x="570695" y="398001"/>
                    <a:pt x="578287" y="390421"/>
                    <a:pt x="587614" y="390421"/>
                  </a:cubicBezTo>
                  <a:cubicBezTo>
                    <a:pt x="596941" y="390421"/>
                    <a:pt x="604533" y="398001"/>
                    <a:pt x="604533" y="407315"/>
                  </a:cubicBezTo>
                  <a:cubicBezTo>
                    <a:pt x="604533" y="416737"/>
                    <a:pt x="596941" y="424317"/>
                    <a:pt x="587614" y="424317"/>
                  </a:cubicBezTo>
                  <a:cubicBezTo>
                    <a:pt x="587397" y="424317"/>
                    <a:pt x="587180" y="424209"/>
                    <a:pt x="586963" y="424209"/>
                  </a:cubicBezTo>
                  <a:lnTo>
                    <a:pt x="491414" y="536945"/>
                  </a:lnTo>
                  <a:cubicBezTo>
                    <a:pt x="491414" y="537378"/>
                    <a:pt x="491523" y="537811"/>
                    <a:pt x="491523" y="538136"/>
                  </a:cubicBezTo>
                  <a:cubicBezTo>
                    <a:pt x="491523" y="547558"/>
                    <a:pt x="483931" y="555138"/>
                    <a:pt x="474495" y="555138"/>
                  </a:cubicBezTo>
                  <a:cubicBezTo>
                    <a:pt x="465168" y="555138"/>
                    <a:pt x="457576" y="547558"/>
                    <a:pt x="457576" y="538136"/>
                  </a:cubicBezTo>
                  <a:cubicBezTo>
                    <a:pt x="457576" y="537811"/>
                    <a:pt x="457576" y="537486"/>
                    <a:pt x="457576" y="537269"/>
                  </a:cubicBezTo>
                  <a:lnTo>
                    <a:pt x="367667" y="465794"/>
                  </a:lnTo>
                  <a:cubicBezTo>
                    <a:pt x="366040" y="466336"/>
                    <a:pt x="364196" y="466661"/>
                    <a:pt x="362352" y="466661"/>
                  </a:cubicBezTo>
                  <a:cubicBezTo>
                    <a:pt x="353025" y="466661"/>
                    <a:pt x="345433" y="459080"/>
                    <a:pt x="345433" y="449767"/>
                  </a:cubicBezTo>
                  <a:cubicBezTo>
                    <a:pt x="345433" y="447926"/>
                    <a:pt x="345650" y="446085"/>
                    <a:pt x="346301" y="444460"/>
                  </a:cubicBezTo>
                  <a:lnTo>
                    <a:pt x="255632" y="337464"/>
                  </a:lnTo>
                  <a:cubicBezTo>
                    <a:pt x="254765" y="337681"/>
                    <a:pt x="253897" y="337681"/>
                    <a:pt x="253029" y="337681"/>
                  </a:cubicBezTo>
                  <a:cubicBezTo>
                    <a:pt x="250860" y="337681"/>
                    <a:pt x="248800" y="337248"/>
                    <a:pt x="246956" y="336598"/>
                  </a:cubicBezTo>
                  <a:lnTo>
                    <a:pt x="157480" y="395619"/>
                  </a:lnTo>
                  <a:cubicBezTo>
                    <a:pt x="155745" y="403200"/>
                    <a:pt x="149021" y="408939"/>
                    <a:pt x="140886" y="408939"/>
                  </a:cubicBezTo>
                  <a:cubicBezTo>
                    <a:pt x="133078" y="408939"/>
                    <a:pt x="126570" y="403633"/>
                    <a:pt x="124510" y="396594"/>
                  </a:cubicBezTo>
                  <a:lnTo>
                    <a:pt x="40240" y="363239"/>
                  </a:lnTo>
                  <a:cubicBezTo>
                    <a:pt x="37637" y="364755"/>
                    <a:pt x="34709" y="365621"/>
                    <a:pt x="31563" y="365621"/>
                  </a:cubicBezTo>
                  <a:cubicBezTo>
                    <a:pt x="22128" y="365621"/>
                    <a:pt x="14536" y="358040"/>
                    <a:pt x="14536" y="348727"/>
                  </a:cubicBezTo>
                  <a:cubicBezTo>
                    <a:pt x="14536" y="339305"/>
                    <a:pt x="22128" y="331725"/>
                    <a:pt x="31563" y="331725"/>
                  </a:cubicBezTo>
                  <a:cubicBezTo>
                    <a:pt x="38830" y="331725"/>
                    <a:pt x="45012" y="336381"/>
                    <a:pt x="47398" y="342771"/>
                  </a:cubicBezTo>
                  <a:lnTo>
                    <a:pt x="133403" y="376775"/>
                  </a:lnTo>
                  <a:cubicBezTo>
                    <a:pt x="135681" y="375692"/>
                    <a:pt x="138175" y="375043"/>
                    <a:pt x="140886" y="375043"/>
                  </a:cubicBezTo>
                  <a:cubicBezTo>
                    <a:pt x="143164" y="375043"/>
                    <a:pt x="145333" y="375476"/>
                    <a:pt x="147285" y="376342"/>
                  </a:cubicBezTo>
                  <a:lnTo>
                    <a:pt x="236327" y="317538"/>
                  </a:lnTo>
                  <a:cubicBezTo>
                    <a:pt x="237846" y="309741"/>
                    <a:pt x="244787" y="303784"/>
                    <a:pt x="253029" y="303784"/>
                  </a:cubicBezTo>
                  <a:close/>
                  <a:moveTo>
                    <a:pt x="455098" y="153332"/>
                  </a:moveTo>
                  <a:lnTo>
                    <a:pt x="455098" y="260534"/>
                  </a:lnTo>
                  <a:lnTo>
                    <a:pt x="491747" y="260534"/>
                  </a:lnTo>
                  <a:lnTo>
                    <a:pt x="491747" y="153332"/>
                  </a:lnTo>
                  <a:close/>
                  <a:moveTo>
                    <a:pt x="159463" y="151511"/>
                  </a:moveTo>
                  <a:lnTo>
                    <a:pt x="172150" y="168947"/>
                  </a:lnTo>
                  <a:lnTo>
                    <a:pt x="203813" y="212592"/>
                  </a:lnTo>
                  <a:cubicBezTo>
                    <a:pt x="216066" y="201978"/>
                    <a:pt x="224957" y="189740"/>
                    <a:pt x="231355" y="174903"/>
                  </a:cubicBezTo>
                  <a:close/>
                  <a:moveTo>
                    <a:pt x="444255" y="131675"/>
                  </a:moveTo>
                  <a:lnTo>
                    <a:pt x="502590" y="131675"/>
                  </a:lnTo>
                  <a:cubicBezTo>
                    <a:pt x="508662" y="131675"/>
                    <a:pt x="513433" y="136548"/>
                    <a:pt x="513433" y="142503"/>
                  </a:cubicBezTo>
                  <a:lnTo>
                    <a:pt x="513433" y="271362"/>
                  </a:lnTo>
                  <a:cubicBezTo>
                    <a:pt x="513433" y="277426"/>
                    <a:pt x="508662" y="282191"/>
                    <a:pt x="502590" y="282191"/>
                  </a:cubicBezTo>
                  <a:lnTo>
                    <a:pt x="444255" y="282191"/>
                  </a:lnTo>
                  <a:cubicBezTo>
                    <a:pt x="438183" y="282191"/>
                    <a:pt x="433412" y="277426"/>
                    <a:pt x="433412" y="271362"/>
                  </a:cubicBezTo>
                  <a:lnTo>
                    <a:pt x="433412" y="142503"/>
                  </a:lnTo>
                  <a:cubicBezTo>
                    <a:pt x="433412" y="136548"/>
                    <a:pt x="438183" y="131675"/>
                    <a:pt x="444255" y="131675"/>
                  </a:cubicBezTo>
                  <a:close/>
                  <a:moveTo>
                    <a:pt x="548606" y="92788"/>
                  </a:moveTo>
                  <a:lnTo>
                    <a:pt x="548606" y="260532"/>
                  </a:lnTo>
                  <a:lnTo>
                    <a:pt x="585378" y="260532"/>
                  </a:lnTo>
                  <a:lnTo>
                    <a:pt x="585378" y="92788"/>
                  </a:lnTo>
                  <a:close/>
                  <a:moveTo>
                    <a:pt x="537758" y="71130"/>
                  </a:moveTo>
                  <a:lnTo>
                    <a:pt x="596226" y="71130"/>
                  </a:lnTo>
                  <a:cubicBezTo>
                    <a:pt x="602192" y="71130"/>
                    <a:pt x="607073" y="75895"/>
                    <a:pt x="607073" y="81959"/>
                  </a:cubicBezTo>
                  <a:lnTo>
                    <a:pt x="607073" y="271362"/>
                  </a:lnTo>
                  <a:cubicBezTo>
                    <a:pt x="607073" y="277426"/>
                    <a:pt x="602192" y="282191"/>
                    <a:pt x="596226" y="282191"/>
                  </a:cubicBezTo>
                  <a:lnTo>
                    <a:pt x="537758" y="282191"/>
                  </a:lnTo>
                  <a:cubicBezTo>
                    <a:pt x="531684" y="282191"/>
                    <a:pt x="526911" y="277426"/>
                    <a:pt x="526911" y="271362"/>
                  </a:cubicBezTo>
                  <a:lnTo>
                    <a:pt x="526911" y="81959"/>
                  </a:lnTo>
                  <a:cubicBezTo>
                    <a:pt x="526911" y="75895"/>
                    <a:pt x="531684" y="71130"/>
                    <a:pt x="537758" y="71130"/>
                  </a:cubicBezTo>
                  <a:close/>
                  <a:moveTo>
                    <a:pt x="141897" y="22201"/>
                  </a:moveTo>
                  <a:lnTo>
                    <a:pt x="141897" y="123028"/>
                  </a:lnTo>
                  <a:lnTo>
                    <a:pt x="237969" y="154218"/>
                  </a:lnTo>
                  <a:cubicBezTo>
                    <a:pt x="239704" y="146637"/>
                    <a:pt x="240463" y="139273"/>
                    <a:pt x="240463" y="130934"/>
                  </a:cubicBezTo>
                  <a:cubicBezTo>
                    <a:pt x="240463" y="74293"/>
                    <a:pt x="197090" y="27616"/>
                    <a:pt x="141897" y="22201"/>
                  </a:cubicBezTo>
                  <a:close/>
                  <a:moveTo>
                    <a:pt x="120210" y="22093"/>
                  </a:moveTo>
                  <a:cubicBezTo>
                    <a:pt x="100584" y="23826"/>
                    <a:pt x="83343" y="30432"/>
                    <a:pt x="66752" y="42453"/>
                  </a:cubicBezTo>
                  <a:cubicBezTo>
                    <a:pt x="17848" y="77975"/>
                    <a:pt x="7005" y="146421"/>
                    <a:pt x="42463" y="195155"/>
                  </a:cubicBezTo>
                  <a:cubicBezTo>
                    <a:pt x="63065" y="223421"/>
                    <a:pt x="96138" y="240208"/>
                    <a:pt x="131162" y="240208"/>
                  </a:cubicBezTo>
                  <a:cubicBezTo>
                    <a:pt x="150680" y="240208"/>
                    <a:pt x="169547" y="235118"/>
                    <a:pt x="186246" y="225263"/>
                  </a:cubicBezTo>
                  <a:lnTo>
                    <a:pt x="122270" y="137323"/>
                  </a:lnTo>
                  <a:cubicBezTo>
                    <a:pt x="121945" y="136890"/>
                    <a:pt x="121620" y="136349"/>
                    <a:pt x="121403" y="135807"/>
                  </a:cubicBezTo>
                  <a:cubicBezTo>
                    <a:pt x="121294" y="135591"/>
                    <a:pt x="121186" y="135374"/>
                    <a:pt x="121078" y="135157"/>
                  </a:cubicBezTo>
                  <a:cubicBezTo>
                    <a:pt x="120969" y="134833"/>
                    <a:pt x="120861" y="134616"/>
                    <a:pt x="120752" y="134291"/>
                  </a:cubicBezTo>
                  <a:cubicBezTo>
                    <a:pt x="120644" y="133966"/>
                    <a:pt x="120535" y="133641"/>
                    <a:pt x="120535" y="133316"/>
                  </a:cubicBezTo>
                  <a:cubicBezTo>
                    <a:pt x="120427" y="133100"/>
                    <a:pt x="120318" y="132883"/>
                    <a:pt x="120318" y="132667"/>
                  </a:cubicBezTo>
                  <a:cubicBezTo>
                    <a:pt x="120210" y="132017"/>
                    <a:pt x="120210" y="131475"/>
                    <a:pt x="120210" y="130934"/>
                  </a:cubicBezTo>
                  <a:close/>
                  <a:moveTo>
                    <a:pt x="361599" y="21657"/>
                  </a:moveTo>
                  <a:lnTo>
                    <a:pt x="361599" y="260534"/>
                  </a:lnTo>
                  <a:lnTo>
                    <a:pt x="398248" y="260534"/>
                  </a:lnTo>
                  <a:lnTo>
                    <a:pt x="398248" y="21657"/>
                  </a:lnTo>
                  <a:close/>
                  <a:moveTo>
                    <a:pt x="350756" y="0"/>
                  </a:moveTo>
                  <a:lnTo>
                    <a:pt x="409091" y="0"/>
                  </a:lnTo>
                  <a:cubicBezTo>
                    <a:pt x="415163" y="0"/>
                    <a:pt x="419934" y="4873"/>
                    <a:pt x="419934" y="10828"/>
                  </a:cubicBezTo>
                  <a:lnTo>
                    <a:pt x="419934" y="271362"/>
                  </a:lnTo>
                  <a:cubicBezTo>
                    <a:pt x="419934" y="277426"/>
                    <a:pt x="415163" y="282191"/>
                    <a:pt x="409091" y="282191"/>
                  </a:cubicBezTo>
                  <a:lnTo>
                    <a:pt x="350756" y="282191"/>
                  </a:lnTo>
                  <a:cubicBezTo>
                    <a:pt x="344684" y="282191"/>
                    <a:pt x="339913" y="277426"/>
                    <a:pt x="339913" y="271362"/>
                  </a:cubicBezTo>
                  <a:lnTo>
                    <a:pt x="339913" y="10828"/>
                  </a:lnTo>
                  <a:cubicBezTo>
                    <a:pt x="339913" y="4873"/>
                    <a:pt x="344684" y="0"/>
                    <a:pt x="350756" y="0"/>
                  </a:cubicBezTo>
                  <a:close/>
                  <a:moveTo>
                    <a:pt x="131053" y="0"/>
                  </a:moveTo>
                  <a:cubicBezTo>
                    <a:pt x="203270" y="0"/>
                    <a:pt x="262150" y="58698"/>
                    <a:pt x="262150" y="130934"/>
                  </a:cubicBezTo>
                  <a:cubicBezTo>
                    <a:pt x="262150" y="145229"/>
                    <a:pt x="260198" y="157792"/>
                    <a:pt x="255752" y="171329"/>
                  </a:cubicBezTo>
                  <a:cubicBezTo>
                    <a:pt x="255752" y="171438"/>
                    <a:pt x="255752" y="171438"/>
                    <a:pt x="255752" y="171438"/>
                  </a:cubicBezTo>
                  <a:cubicBezTo>
                    <a:pt x="246861" y="198621"/>
                    <a:pt x="231246" y="220064"/>
                    <a:pt x="208041" y="236851"/>
                  </a:cubicBezTo>
                  <a:cubicBezTo>
                    <a:pt x="185487" y="253204"/>
                    <a:pt x="158921" y="261868"/>
                    <a:pt x="131162" y="261868"/>
                  </a:cubicBezTo>
                  <a:cubicBezTo>
                    <a:pt x="89198" y="261868"/>
                    <a:pt x="49511" y="241724"/>
                    <a:pt x="25005" y="207935"/>
                  </a:cubicBezTo>
                  <a:cubicBezTo>
                    <a:pt x="-17501" y="149453"/>
                    <a:pt x="-4489" y="67470"/>
                    <a:pt x="53957" y="25017"/>
                  </a:cubicBezTo>
                  <a:cubicBezTo>
                    <a:pt x="77162" y="8122"/>
                    <a:pt x="102318" y="0"/>
                    <a:pt x="13105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useBgFill="1">
        <p:nvSpPr>
          <p:cNvPr id="34" name="Rectangle 26">
            <a:extLst>
              <a:ext uri="{FF2B5EF4-FFF2-40B4-BE49-F238E27FC236}">
                <a16:creationId xmlns:a16="http://schemas.microsoft.com/office/drawing/2014/main" id="{79FB7258-C968-2631-DD97-CBB890FF685B}"/>
              </a:ext>
            </a:extLst>
          </p:cNvPr>
          <p:cNvSpPr/>
          <p:nvPr/>
        </p:nvSpPr>
        <p:spPr>
          <a:xfrm>
            <a:off x="698683" y="3264262"/>
            <a:ext cx="10794634" cy="2865075"/>
          </a:xfrm>
          <a:prstGeom prst="roundRect">
            <a:avLst>
              <a:gd name="adj" fmla="val 3665"/>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3" name="组合 122">
            <a:extLst>
              <a:ext uri="{FF2B5EF4-FFF2-40B4-BE49-F238E27FC236}">
                <a16:creationId xmlns:a16="http://schemas.microsoft.com/office/drawing/2014/main" id="{499BF913-527E-607E-981B-994A21A61AF7}"/>
              </a:ext>
            </a:extLst>
          </p:cNvPr>
          <p:cNvGrpSpPr/>
          <p:nvPr/>
        </p:nvGrpSpPr>
        <p:grpSpPr>
          <a:xfrm>
            <a:off x="1188328" y="3548197"/>
            <a:ext cx="1681208" cy="2262572"/>
            <a:chOff x="1188328" y="3548197"/>
            <a:chExt cx="1681208" cy="2262572"/>
          </a:xfrm>
        </p:grpSpPr>
        <p:sp>
          <p:nvSpPr>
            <p:cNvPr id="94" name="矩形 93">
              <a:extLst>
                <a:ext uri="{FF2B5EF4-FFF2-40B4-BE49-F238E27FC236}">
                  <a16:creationId xmlns:a16="http://schemas.microsoft.com/office/drawing/2014/main" id="{3EEEA4EE-1F23-7018-5196-B33A0BCDA904}"/>
                </a:ext>
              </a:extLst>
            </p:cNvPr>
            <p:cNvSpPr/>
            <p:nvPr/>
          </p:nvSpPr>
          <p:spPr>
            <a:xfrm>
              <a:off x="1188328" y="4139221"/>
              <a:ext cx="1681208" cy="1671548"/>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p>
          </p:txBody>
        </p:sp>
        <p:grpSp>
          <p:nvGrpSpPr>
            <p:cNvPr id="114" name="组合 113">
              <a:extLst>
                <a:ext uri="{FF2B5EF4-FFF2-40B4-BE49-F238E27FC236}">
                  <a16:creationId xmlns:a16="http://schemas.microsoft.com/office/drawing/2014/main" id="{6DBCDA83-EF22-3FBC-6DB2-6174C758BB10}"/>
                </a:ext>
              </a:extLst>
            </p:cNvPr>
            <p:cNvGrpSpPr/>
            <p:nvPr/>
          </p:nvGrpSpPr>
          <p:grpSpPr>
            <a:xfrm>
              <a:off x="1243219" y="3548197"/>
              <a:ext cx="1600587" cy="446009"/>
              <a:chOff x="1243219" y="3548197"/>
              <a:chExt cx="1600587" cy="446009"/>
            </a:xfrm>
          </p:grpSpPr>
          <p:grpSp>
            <p:nvGrpSpPr>
              <p:cNvPr id="109" name="组合 108">
                <a:extLst>
                  <a:ext uri="{FF2B5EF4-FFF2-40B4-BE49-F238E27FC236}">
                    <a16:creationId xmlns:a16="http://schemas.microsoft.com/office/drawing/2014/main" id="{AE256FFA-1BEB-3AC0-6A7D-51AEA99FE7B3}"/>
                  </a:ext>
                </a:extLst>
              </p:cNvPr>
              <p:cNvGrpSpPr/>
              <p:nvPr/>
            </p:nvGrpSpPr>
            <p:grpSpPr>
              <a:xfrm>
                <a:off x="1243220" y="3548197"/>
                <a:ext cx="1600586" cy="446009"/>
                <a:chOff x="1405132" y="3548197"/>
                <a:chExt cx="1600586" cy="446009"/>
              </a:xfrm>
            </p:grpSpPr>
            <p:sp>
              <p:nvSpPr>
                <p:cNvPr id="99" name="Round Diagonal Corner Rectangle 50">
                  <a:extLst>
                    <a:ext uri="{FF2B5EF4-FFF2-40B4-BE49-F238E27FC236}">
                      <a16:creationId xmlns:a16="http://schemas.microsoft.com/office/drawing/2014/main" id="{D7EF6451-22AF-5387-4453-A1D44760E459}"/>
                    </a:ext>
                  </a:extLst>
                </p:cNvPr>
                <p:cNvSpPr/>
                <p:nvPr/>
              </p:nvSpPr>
              <p:spPr>
                <a:xfrm>
                  <a:off x="1405132" y="3548197"/>
                  <a:ext cx="1554286" cy="374505"/>
                </a:xfrm>
                <a:prstGeom prst="round2DiagRect">
                  <a:avLst>
                    <a:gd name="adj1" fmla="val 41823"/>
                    <a:gd name="adj2" fmla="val 0"/>
                  </a:avLst>
                </a:prstGeom>
                <a:solidFill>
                  <a:srgbClr val="1EA4A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sp>
              <p:nvSpPr>
                <p:cNvPr id="104" name="Round Diagonal Corner Rectangle 50">
                  <a:extLst>
                    <a:ext uri="{FF2B5EF4-FFF2-40B4-BE49-F238E27FC236}">
                      <a16:creationId xmlns:a16="http://schemas.microsoft.com/office/drawing/2014/main" id="{48A24D49-E0C0-0C78-0CBE-4CBD961E6774}"/>
                    </a:ext>
                  </a:extLst>
                </p:cNvPr>
                <p:cNvSpPr/>
                <p:nvPr/>
              </p:nvSpPr>
              <p:spPr>
                <a:xfrm>
                  <a:off x="1451432" y="3619701"/>
                  <a:ext cx="1554286" cy="374505"/>
                </a:xfrm>
                <a:prstGeom prst="round2DiagRect">
                  <a:avLst>
                    <a:gd name="adj1" fmla="val 41823"/>
                    <a:gd name="adj2" fmla="val 0"/>
                  </a:avLst>
                </a:prstGeom>
                <a:blipFill dpi="0" rotWithShape="1">
                  <a:blip r:embed="rId3">
                    <a:extLst>
                      <a:ext uri="{BEBA8EAE-BF5A-486C-A8C5-ECC9F3942E4B}">
                        <a14:imgProps xmlns:a14="http://schemas.microsoft.com/office/drawing/2010/main">
                          <a14:imgLayer r:embed="rId4">
                            <a14:imgEffect>
                              <a14:artisticBlur/>
                            </a14:imgEffect>
                            <a14:imgEffect>
                              <a14:brightnessContrast bright="5000"/>
                            </a14:imgEffect>
                          </a14:imgLayer>
                        </a14:imgProps>
                      </a:ext>
                    </a:extLst>
                  </a:blip>
                  <a:srcRect/>
                  <a:stretch>
                    <a:fillRect l="-93383" t="-966528" r="-591029" b="-764689"/>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grpSp>
          <p:sp>
            <p:nvSpPr>
              <p:cNvPr id="37" name="TextBox 60">
                <a:extLst>
                  <a:ext uri="{FF2B5EF4-FFF2-40B4-BE49-F238E27FC236}">
                    <a16:creationId xmlns:a16="http://schemas.microsoft.com/office/drawing/2014/main" id="{3BF69A13-2386-86BA-A4D6-DD2296981D85}"/>
                  </a:ext>
                </a:extLst>
              </p:cNvPr>
              <p:cNvSpPr txBox="1"/>
              <p:nvPr/>
            </p:nvSpPr>
            <p:spPr>
              <a:xfrm>
                <a:off x="1243219" y="3599275"/>
                <a:ext cx="1554287" cy="362792"/>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srgbClr val="FFFFFF"/>
                    </a:solidFill>
                    <a:effectLst/>
                    <a:uLnTx/>
                    <a:uFillTx/>
                    <a:latin typeface="+mj-ea"/>
                    <a:ea typeface="+mj-ea"/>
                    <a:cs typeface="Open Sans" panose="020B0606030504020204" pitchFamily="34" charset="0"/>
                  </a:rPr>
                  <a:t>此处输入标题</a:t>
                </a:r>
                <a:endParaRPr kumimoji="0" lang="en-US" sz="1600" b="1" i="0" u="none" strike="noStrike" kern="1200" cap="none" spc="100" normalizeH="0" baseline="0" noProof="0" dirty="0">
                  <a:ln>
                    <a:noFill/>
                  </a:ln>
                  <a:solidFill>
                    <a:srgbClr val="FFFFFF"/>
                  </a:solidFill>
                  <a:effectLst/>
                  <a:uLnTx/>
                  <a:uFillTx/>
                  <a:latin typeface="+mj-ea"/>
                  <a:ea typeface="+mj-ea"/>
                  <a:cs typeface="Open Sans" panose="020B0606030504020204" pitchFamily="34" charset="0"/>
                </a:endParaRPr>
              </a:p>
            </p:txBody>
          </p:sp>
        </p:grpSp>
      </p:grpSp>
      <p:grpSp>
        <p:nvGrpSpPr>
          <p:cNvPr id="122" name="组合 121">
            <a:extLst>
              <a:ext uri="{FF2B5EF4-FFF2-40B4-BE49-F238E27FC236}">
                <a16:creationId xmlns:a16="http://schemas.microsoft.com/office/drawing/2014/main" id="{1759F017-7795-5CF8-7648-E0FDFE6E3B9D}"/>
              </a:ext>
            </a:extLst>
          </p:cNvPr>
          <p:cNvGrpSpPr/>
          <p:nvPr/>
        </p:nvGrpSpPr>
        <p:grpSpPr>
          <a:xfrm>
            <a:off x="3298385" y="3548197"/>
            <a:ext cx="1703769" cy="2261424"/>
            <a:chOff x="3282904" y="3548197"/>
            <a:chExt cx="1703769" cy="2261424"/>
          </a:xfrm>
        </p:grpSpPr>
        <p:sp>
          <p:nvSpPr>
            <p:cNvPr id="95" name="矩形 94">
              <a:extLst>
                <a:ext uri="{FF2B5EF4-FFF2-40B4-BE49-F238E27FC236}">
                  <a16:creationId xmlns:a16="http://schemas.microsoft.com/office/drawing/2014/main" id="{A2062626-E431-22CF-61F1-815757CE09AF}"/>
                </a:ext>
              </a:extLst>
            </p:cNvPr>
            <p:cNvSpPr/>
            <p:nvPr/>
          </p:nvSpPr>
          <p:spPr>
            <a:xfrm>
              <a:off x="3305465" y="4139221"/>
              <a:ext cx="1681208" cy="167040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nvGrpSpPr>
            <p:cNvPr id="115" name="组合 114">
              <a:extLst>
                <a:ext uri="{FF2B5EF4-FFF2-40B4-BE49-F238E27FC236}">
                  <a16:creationId xmlns:a16="http://schemas.microsoft.com/office/drawing/2014/main" id="{75203C9C-B6C0-AC70-677B-03E03DDBF18F}"/>
                </a:ext>
              </a:extLst>
            </p:cNvPr>
            <p:cNvGrpSpPr/>
            <p:nvPr/>
          </p:nvGrpSpPr>
          <p:grpSpPr>
            <a:xfrm>
              <a:off x="3282904" y="3548197"/>
              <a:ext cx="1600586" cy="446009"/>
              <a:chOff x="3251744" y="3548197"/>
              <a:chExt cx="1600586" cy="446009"/>
            </a:xfrm>
          </p:grpSpPr>
          <p:grpSp>
            <p:nvGrpSpPr>
              <p:cNvPr id="110" name="组合 109">
                <a:extLst>
                  <a:ext uri="{FF2B5EF4-FFF2-40B4-BE49-F238E27FC236}">
                    <a16:creationId xmlns:a16="http://schemas.microsoft.com/office/drawing/2014/main" id="{56D0DCBA-530B-32C7-D382-0324559005AB}"/>
                  </a:ext>
                </a:extLst>
              </p:cNvPr>
              <p:cNvGrpSpPr/>
              <p:nvPr/>
            </p:nvGrpSpPr>
            <p:grpSpPr>
              <a:xfrm>
                <a:off x="3251744" y="3548197"/>
                <a:ext cx="1600586" cy="446009"/>
                <a:chOff x="3251744" y="3548197"/>
                <a:chExt cx="1600586" cy="446009"/>
              </a:xfrm>
            </p:grpSpPr>
            <p:sp>
              <p:nvSpPr>
                <p:cNvPr id="100" name="Round Diagonal Corner Rectangle 51">
                  <a:extLst>
                    <a:ext uri="{FF2B5EF4-FFF2-40B4-BE49-F238E27FC236}">
                      <a16:creationId xmlns:a16="http://schemas.microsoft.com/office/drawing/2014/main" id="{C8C8087E-E632-5DE6-FEA8-46FAE8497801}"/>
                    </a:ext>
                  </a:extLst>
                </p:cNvPr>
                <p:cNvSpPr/>
                <p:nvPr/>
              </p:nvSpPr>
              <p:spPr>
                <a:xfrm>
                  <a:off x="3251744" y="3548197"/>
                  <a:ext cx="1554286" cy="374505"/>
                </a:xfrm>
                <a:prstGeom prst="round2DiagRect">
                  <a:avLst>
                    <a:gd name="adj1" fmla="val 41823"/>
                    <a:gd name="adj2" fmla="val 0"/>
                  </a:avLst>
                </a:prstGeom>
                <a:solidFill>
                  <a:srgbClr val="FEAB5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sp>
              <p:nvSpPr>
                <p:cNvPr id="105" name="Round Diagonal Corner Rectangle 51">
                  <a:extLst>
                    <a:ext uri="{FF2B5EF4-FFF2-40B4-BE49-F238E27FC236}">
                      <a16:creationId xmlns:a16="http://schemas.microsoft.com/office/drawing/2014/main" id="{6A2F7F38-920B-BF1E-42C8-D58A90772873}"/>
                    </a:ext>
                  </a:extLst>
                </p:cNvPr>
                <p:cNvSpPr/>
                <p:nvPr/>
              </p:nvSpPr>
              <p:spPr>
                <a:xfrm>
                  <a:off x="3298044" y="3619701"/>
                  <a:ext cx="1554286" cy="374505"/>
                </a:xfrm>
                <a:prstGeom prst="round2DiagRect">
                  <a:avLst>
                    <a:gd name="adj1" fmla="val 41823"/>
                    <a:gd name="adj2" fmla="val 0"/>
                  </a:avLst>
                </a:prstGeom>
                <a:blipFill dpi="0" rotWithShape="1">
                  <a:blip r:embed="rId5">
                    <a:extLst>
                      <a:ext uri="{BEBA8EAE-BF5A-486C-A8C5-ECC9F3942E4B}">
                        <a14:imgProps xmlns:a14="http://schemas.microsoft.com/office/drawing/2010/main">
                          <a14:imgLayer r:embed="rId6">
                            <a14:imgEffect>
                              <a14:artisticBlur/>
                            </a14:imgEffect>
                            <a14:imgEffect>
                              <a14:brightnessContrast bright="5000"/>
                            </a14:imgEffect>
                          </a14:imgLayer>
                        </a14:imgProps>
                      </a:ext>
                    </a:extLst>
                  </a:blip>
                  <a:srcRect/>
                  <a:stretch>
                    <a:fillRect l="-212190" t="-966528" r="-472222" b="-764689"/>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grpSp>
          <p:sp>
            <p:nvSpPr>
              <p:cNvPr id="40" name="TextBox 61">
                <a:extLst>
                  <a:ext uri="{FF2B5EF4-FFF2-40B4-BE49-F238E27FC236}">
                    <a16:creationId xmlns:a16="http://schemas.microsoft.com/office/drawing/2014/main" id="{9FF7EA83-B500-72A9-CAB6-173960E57D2F}"/>
                  </a:ext>
                </a:extLst>
              </p:cNvPr>
              <p:cNvSpPr txBox="1"/>
              <p:nvPr/>
            </p:nvSpPr>
            <p:spPr>
              <a:xfrm>
                <a:off x="3274305" y="3599275"/>
                <a:ext cx="1509164" cy="362792"/>
              </a:xfrm>
              <a:prstGeom prst="rect">
                <a:avLst/>
              </a:prstGeom>
              <a:noFill/>
            </p:spPr>
            <p:txBody>
              <a:bodyPr wrap="square" rtlCol="0">
                <a:spAutoFit/>
              </a:bodyPr>
              <a:lstStyle>
                <a:defPPr>
                  <a:defRPr lang="zh-CN"/>
                </a:defPPr>
                <a:lvl1pPr marR="0" lvl="0" indent="0" algn="ctr" fontAlgn="auto">
                  <a:lnSpc>
                    <a:spcPct val="120000"/>
                  </a:lnSpc>
                  <a:spcBef>
                    <a:spcPts val="0"/>
                  </a:spcBef>
                  <a:spcAft>
                    <a:spcPts val="0"/>
                  </a:spcAft>
                  <a:buClrTx/>
                  <a:buSzTx/>
                  <a:buFontTx/>
                  <a:buNone/>
                  <a:tabLst/>
                  <a:defRPr kumimoji="0" sz="1600" b="1" i="0" u="none" strike="noStrike" cap="none" spc="100" normalizeH="0" baseline="0">
                    <a:ln>
                      <a:noFill/>
                    </a:ln>
                    <a:solidFill>
                      <a:srgbClr val="FFFFFF"/>
                    </a:solidFill>
                    <a:effectLst/>
                    <a:uLnTx/>
                    <a:uFillTx/>
                    <a:latin typeface="+mj-ea"/>
                    <a:ea typeface="+mj-ea"/>
                    <a:cs typeface="Open Sans" panose="020B0606030504020204" pitchFamily="34" charset="0"/>
                  </a:defRPr>
                </a:lvl1pPr>
              </a:lstStyle>
              <a:p>
                <a:r>
                  <a:rPr lang="zh-CN" altLang="en-US" dirty="0"/>
                  <a:t>此处输入标题</a:t>
                </a:r>
                <a:endParaRPr lang="en-US" altLang="zh-CN" dirty="0"/>
              </a:p>
            </p:txBody>
          </p:sp>
        </p:grpSp>
      </p:grpSp>
      <p:grpSp>
        <p:nvGrpSpPr>
          <p:cNvPr id="121" name="组合 120">
            <a:extLst>
              <a:ext uri="{FF2B5EF4-FFF2-40B4-BE49-F238E27FC236}">
                <a16:creationId xmlns:a16="http://schemas.microsoft.com/office/drawing/2014/main" id="{691379C1-CAC7-3F6C-C7F9-884D0ED96828}"/>
              </a:ext>
            </a:extLst>
          </p:cNvPr>
          <p:cNvGrpSpPr/>
          <p:nvPr/>
        </p:nvGrpSpPr>
        <p:grpSpPr>
          <a:xfrm>
            <a:off x="5298657" y="3548197"/>
            <a:ext cx="1681209" cy="2262572"/>
            <a:chOff x="5255234" y="3548197"/>
            <a:chExt cx="1681209" cy="2262572"/>
          </a:xfrm>
        </p:grpSpPr>
        <p:sp>
          <p:nvSpPr>
            <p:cNvPr id="96" name="矩形 95">
              <a:extLst>
                <a:ext uri="{FF2B5EF4-FFF2-40B4-BE49-F238E27FC236}">
                  <a16:creationId xmlns:a16="http://schemas.microsoft.com/office/drawing/2014/main" id="{4340E9CC-E2AA-AB51-6887-4526E0F7ECE1}"/>
                </a:ext>
              </a:extLst>
            </p:cNvPr>
            <p:cNvSpPr/>
            <p:nvPr/>
          </p:nvSpPr>
          <p:spPr>
            <a:xfrm>
              <a:off x="5255234" y="4139221"/>
              <a:ext cx="1681209" cy="1671548"/>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p>
          </p:txBody>
        </p:sp>
        <p:grpSp>
          <p:nvGrpSpPr>
            <p:cNvPr id="116" name="组合 115">
              <a:extLst>
                <a:ext uri="{FF2B5EF4-FFF2-40B4-BE49-F238E27FC236}">
                  <a16:creationId xmlns:a16="http://schemas.microsoft.com/office/drawing/2014/main" id="{1ACFA61E-9677-ED98-90F1-1C6EB1E6E036}"/>
                </a:ext>
              </a:extLst>
            </p:cNvPr>
            <p:cNvGrpSpPr/>
            <p:nvPr/>
          </p:nvGrpSpPr>
          <p:grpSpPr>
            <a:xfrm>
              <a:off x="5310127" y="3548197"/>
              <a:ext cx="1600586" cy="446009"/>
              <a:chOff x="5098355" y="3548197"/>
              <a:chExt cx="1600586" cy="446009"/>
            </a:xfrm>
          </p:grpSpPr>
          <p:grpSp>
            <p:nvGrpSpPr>
              <p:cNvPr id="111" name="组合 110">
                <a:extLst>
                  <a:ext uri="{FF2B5EF4-FFF2-40B4-BE49-F238E27FC236}">
                    <a16:creationId xmlns:a16="http://schemas.microsoft.com/office/drawing/2014/main" id="{EDE2D48A-6BFA-CC16-D18A-A93FEEA98D02}"/>
                  </a:ext>
                </a:extLst>
              </p:cNvPr>
              <p:cNvGrpSpPr/>
              <p:nvPr/>
            </p:nvGrpSpPr>
            <p:grpSpPr>
              <a:xfrm>
                <a:off x="5098355" y="3548197"/>
                <a:ext cx="1600586" cy="446009"/>
                <a:chOff x="5098355" y="3548197"/>
                <a:chExt cx="1600586" cy="446009"/>
              </a:xfrm>
            </p:grpSpPr>
            <p:sp>
              <p:nvSpPr>
                <p:cNvPr id="101" name="Round Diagonal Corner Rectangle 53">
                  <a:extLst>
                    <a:ext uri="{FF2B5EF4-FFF2-40B4-BE49-F238E27FC236}">
                      <a16:creationId xmlns:a16="http://schemas.microsoft.com/office/drawing/2014/main" id="{C45D3632-B473-A5DF-F03D-515F29D0EB9C}"/>
                    </a:ext>
                  </a:extLst>
                </p:cNvPr>
                <p:cNvSpPr/>
                <p:nvPr/>
              </p:nvSpPr>
              <p:spPr>
                <a:xfrm>
                  <a:off x="5098355" y="3548197"/>
                  <a:ext cx="1554286" cy="374505"/>
                </a:xfrm>
                <a:prstGeom prst="round2DiagRect">
                  <a:avLst>
                    <a:gd name="adj1" fmla="val 41823"/>
                    <a:gd name="adj2" fmla="val 0"/>
                  </a:avLst>
                </a:prstGeom>
                <a:solidFill>
                  <a:srgbClr val="8DD9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sp>
              <p:nvSpPr>
                <p:cNvPr id="106" name="Round Diagonal Corner Rectangle 53">
                  <a:extLst>
                    <a:ext uri="{FF2B5EF4-FFF2-40B4-BE49-F238E27FC236}">
                      <a16:creationId xmlns:a16="http://schemas.microsoft.com/office/drawing/2014/main" id="{D06DD942-1230-C477-5486-368AB87C1284}"/>
                    </a:ext>
                  </a:extLst>
                </p:cNvPr>
                <p:cNvSpPr/>
                <p:nvPr/>
              </p:nvSpPr>
              <p:spPr>
                <a:xfrm>
                  <a:off x="5144655" y="3619701"/>
                  <a:ext cx="1554286" cy="374505"/>
                </a:xfrm>
                <a:prstGeom prst="round2DiagRect">
                  <a:avLst>
                    <a:gd name="adj1" fmla="val 41823"/>
                    <a:gd name="adj2" fmla="val 0"/>
                  </a:avLst>
                </a:prstGeom>
                <a:blipFill dpi="0" rotWithShape="1">
                  <a:blip r:embed="rId7">
                    <a:extLst>
                      <a:ext uri="{BEBA8EAE-BF5A-486C-A8C5-ECC9F3942E4B}">
                        <a14:imgProps xmlns:a14="http://schemas.microsoft.com/office/drawing/2010/main">
                          <a14:imgLayer r:embed="rId8">
                            <a14:imgEffect>
                              <a14:artisticBlur/>
                            </a14:imgEffect>
                            <a14:imgEffect>
                              <a14:brightnessContrast bright="5000"/>
                            </a14:imgEffect>
                          </a14:imgLayer>
                        </a14:imgProps>
                      </a:ext>
                    </a:extLst>
                  </a:blip>
                  <a:srcRect/>
                  <a:stretch>
                    <a:fillRect l="-330998" t="-966528" r="-353414" b="-764689"/>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grpSp>
          <p:sp>
            <p:nvSpPr>
              <p:cNvPr id="43" name="TextBox 62">
                <a:extLst>
                  <a:ext uri="{FF2B5EF4-FFF2-40B4-BE49-F238E27FC236}">
                    <a16:creationId xmlns:a16="http://schemas.microsoft.com/office/drawing/2014/main" id="{514026AC-3BF8-9F33-9D33-879B79EC57E8}"/>
                  </a:ext>
                </a:extLst>
              </p:cNvPr>
              <p:cNvSpPr txBox="1"/>
              <p:nvPr/>
            </p:nvSpPr>
            <p:spPr>
              <a:xfrm>
                <a:off x="5104606" y="3599275"/>
                <a:ext cx="1548034" cy="362792"/>
              </a:xfrm>
              <a:prstGeom prst="rect">
                <a:avLst/>
              </a:prstGeom>
              <a:noFill/>
            </p:spPr>
            <p:txBody>
              <a:bodyPr wrap="square" rtlCol="0">
                <a:spAutoFit/>
              </a:bodyPr>
              <a:lstStyle>
                <a:defPPr>
                  <a:defRPr lang="zh-CN"/>
                </a:defPPr>
                <a:lvl1pPr marR="0" lvl="0" indent="0" algn="ctr" fontAlgn="auto">
                  <a:lnSpc>
                    <a:spcPct val="120000"/>
                  </a:lnSpc>
                  <a:spcBef>
                    <a:spcPts val="0"/>
                  </a:spcBef>
                  <a:spcAft>
                    <a:spcPts val="0"/>
                  </a:spcAft>
                  <a:buClrTx/>
                  <a:buSzTx/>
                  <a:buFontTx/>
                  <a:buNone/>
                  <a:tabLst/>
                  <a:defRPr kumimoji="0" sz="1600" b="1" i="0" u="none" strike="noStrike" cap="none" spc="100" normalizeH="0" baseline="0">
                    <a:ln>
                      <a:noFill/>
                    </a:ln>
                    <a:solidFill>
                      <a:srgbClr val="FFFFFF"/>
                    </a:solidFill>
                    <a:effectLst/>
                    <a:uLnTx/>
                    <a:uFillTx/>
                    <a:latin typeface="+mj-ea"/>
                    <a:ea typeface="+mj-ea"/>
                    <a:cs typeface="Open Sans" panose="020B0606030504020204" pitchFamily="34" charset="0"/>
                  </a:defRPr>
                </a:lvl1pPr>
              </a:lstStyle>
              <a:p>
                <a:r>
                  <a:rPr lang="zh-CN" altLang="en-US" dirty="0"/>
                  <a:t>此处输入标题</a:t>
                </a:r>
                <a:endParaRPr lang="en-US" altLang="zh-CN" dirty="0"/>
              </a:p>
            </p:txBody>
          </p:sp>
        </p:grpSp>
      </p:grpSp>
      <p:grpSp>
        <p:nvGrpSpPr>
          <p:cNvPr id="120" name="组合 119">
            <a:extLst>
              <a:ext uri="{FF2B5EF4-FFF2-40B4-BE49-F238E27FC236}">
                <a16:creationId xmlns:a16="http://schemas.microsoft.com/office/drawing/2014/main" id="{5AFEF2FB-FB14-51AA-C830-9131CE9AE048}"/>
              </a:ext>
            </a:extLst>
          </p:cNvPr>
          <p:cNvGrpSpPr/>
          <p:nvPr/>
        </p:nvGrpSpPr>
        <p:grpSpPr>
          <a:xfrm>
            <a:off x="7408713" y="3548197"/>
            <a:ext cx="1681200" cy="2261424"/>
            <a:chOff x="7330892" y="3548197"/>
            <a:chExt cx="1681200" cy="2261424"/>
          </a:xfrm>
        </p:grpSpPr>
        <p:sp>
          <p:nvSpPr>
            <p:cNvPr id="97" name="矩形 96">
              <a:extLst>
                <a:ext uri="{FF2B5EF4-FFF2-40B4-BE49-F238E27FC236}">
                  <a16:creationId xmlns:a16="http://schemas.microsoft.com/office/drawing/2014/main" id="{DBEAAC7B-0637-E65E-919B-077FA44F6446}"/>
                </a:ext>
              </a:extLst>
            </p:cNvPr>
            <p:cNvSpPr/>
            <p:nvPr/>
          </p:nvSpPr>
          <p:spPr>
            <a:xfrm>
              <a:off x="7330892" y="4139221"/>
              <a:ext cx="1681200" cy="167040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p>
          </p:txBody>
        </p:sp>
        <p:grpSp>
          <p:nvGrpSpPr>
            <p:cNvPr id="117" name="组合 116">
              <a:extLst>
                <a:ext uri="{FF2B5EF4-FFF2-40B4-BE49-F238E27FC236}">
                  <a16:creationId xmlns:a16="http://schemas.microsoft.com/office/drawing/2014/main" id="{D4C38781-CD3E-5F0C-C4FF-F5F4ABDD252F}"/>
                </a:ext>
              </a:extLst>
            </p:cNvPr>
            <p:cNvGrpSpPr/>
            <p:nvPr/>
          </p:nvGrpSpPr>
          <p:grpSpPr>
            <a:xfrm>
              <a:off x="7330894" y="3548197"/>
              <a:ext cx="1600586" cy="446009"/>
              <a:chOff x="6944966" y="3548197"/>
              <a:chExt cx="1600586" cy="446009"/>
            </a:xfrm>
          </p:grpSpPr>
          <p:grpSp>
            <p:nvGrpSpPr>
              <p:cNvPr id="112" name="组合 111">
                <a:extLst>
                  <a:ext uri="{FF2B5EF4-FFF2-40B4-BE49-F238E27FC236}">
                    <a16:creationId xmlns:a16="http://schemas.microsoft.com/office/drawing/2014/main" id="{B55C6291-EF9D-9063-8075-ED8124ABD2C1}"/>
                  </a:ext>
                </a:extLst>
              </p:cNvPr>
              <p:cNvGrpSpPr/>
              <p:nvPr/>
            </p:nvGrpSpPr>
            <p:grpSpPr>
              <a:xfrm>
                <a:off x="6944966" y="3548197"/>
                <a:ext cx="1600586" cy="446009"/>
                <a:chOff x="6944966" y="3548197"/>
                <a:chExt cx="1600586" cy="446009"/>
              </a:xfrm>
            </p:grpSpPr>
            <p:sp>
              <p:nvSpPr>
                <p:cNvPr id="102" name="Round Diagonal Corner Rectangle 54">
                  <a:extLst>
                    <a:ext uri="{FF2B5EF4-FFF2-40B4-BE49-F238E27FC236}">
                      <a16:creationId xmlns:a16="http://schemas.microsoft.com/office/drawing/2014/main" id="{E16484CA-45D4-CAAD-2618-E6583AB3AABE}"/>
                    </a:ext>
                  </a:extLst>
                </p:cNvPr>
                <p:cNvSpPr/>
                <p:nvPr/>
              </p:nvSpPr>
              <p:spPr>
                <a:xfrm>
                  <a:off x="6944966" y="3548197"/>
                  <a:ext cx="1554286" cy="374505"/>
                </a:xfrm>
                <a:prstGeom prst="round2DiagRect">
                  <a:avLst>
                    <a:gd name="adj1" fmla="val 41823"/>
                    <a:gd name="adj2" fmla="val 0"/>
                  </a:avLst>
                </a:prstGeom>
                <a:solidFill>
                  <a:srgbClr val="168C8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sp>
              <p:nvSpPr>
                <p:cNvPr id="107" name="Round Diagonal Corner Rectangle 54">
                  <a:extLst>
                    <a:ext uri="{FF2B5EF4-FFF2-40B4-BE49-F238E27FC236}">
                      <a16:creationId xmlns:a16="http://schemas.microsoft.com/office/drawing/2014/main" id="{79A0E487-FFBC-55A9-9C61-05185839BA24}"/>
                    </a:ext>
                  </a:extLst>
                </p:cNvPr>
                <p:cNvSpPr/>
                <p:nvPr/>
              </p:nvSpPr>
              <p:spPr>
                <a:xfrm>
                  <a:off x="6991266" y="3619701"/>
                  <a:ext cx="1554286" cy="374505"/>
                </a:xfrm>
                <a:prstGeom prst="round2DiagRect">
                  <a:avLst>
                    <a:gd name="adj1" fmla="val 41823"/>
                    <a:gd name="adj2" fmla="val 0"/>
                  </a:avLst>
                </a:prstGeom>
                <a:blipFill dpi="0" rotWithShape="1">
                  <a:blip r:embed="rId9">
                    <a:extLst>
                      <a:ext uri="{BEBA8EAE-BF5A-486C-A8C5-ECC9F3942E4B}">
                        <a14:imgProps xmlns:a14="http://schemas.microsoft.com/office/drawing/2010/main">
                          <a14:imgLayer r:embed="rId10">
                            <a14:imgEffect>
                              <a14:artisticBlur/>
                            </a14:imgEffect>
                            <a14:imgEffect>
                              <a14:brightnessContrast bright="5000"/>
                            </a14:imgEffect>
                          </a14:imgLayer>
                        </a14:imgProps>
                      </a:ext>
                    </a:extLst>
                  </a:blip>
                  <a:srcRect/>
                  <a:stretch>
                    <a:fillRect l="-449806" t="-966528" r="-234606" b="-764689"/>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grpSp>
          <p:sp>
            <p:nvSpPr>
              <p:cNvPr id="46" name="TextBox 63">
                <a:extLst>
                  <a:ext uri="{FF2B5EF4-FFF2-40B4-BE49-F238E27FC236}">
                    <a16:creationId xmlns:a16="http://schemas.microsoft.com/office/drawing/2014/main" id="{242AA3B0-2FBA-84F6-0C93-FA0D52601C96}"/>
                  </a:ext>
                </a:extLst>
              </p:cNvPr>
              <p:cNvSpPr txBox="1"/>
              <p:nvPr/>
            </p:nvSpPr>
            <p:spPr>
              <a:xfrm>
                <a:off x="6967527" y="3599275"/>
                <a:ext cx="1509164" cy="362792"/>
              </a:xfrm>
              <a:prstGeom prst="rect">
                <a:avLst/>
              </a:prstGeom>
              <a:noFill/>
            </p:spPr>
            <p:txBody>
              <a:bodyPr wrap="square" rtlCol="0">
                <a:spAutoFit/>
              </a:bodyPr>
              <a:lstStyle>
                <a:defPPr>
                  <a:defRPr lang="zh-CN"/>
                </a:defPPr>
                <a:lvl1pPr marR="0" lvl="0" indent="0" algn="ctr" fontAlgn="auto">
                  <a:lnSpc>
                    <a:spcPct val="120000"/>
                  </a:lnSpc>
                  <a:spcBef>
                    <a:spcPts val="0"/>
                  </a:spcBef>
                  <a:spcAft>
                    <a:spcPts val="0"/>
                  </a:spcAft>
                  <a:buClrTx/>
                  <a:buSzTx/>
                  <a:buFontTx/>
                  <a:buNone/>
                  <a:tabLst/>
                  <a:defRPr kumimoji="0" sz="1600" b="1" i="0" u="none" strike="noStrike" cap="none" spc="100" normalizeH="0" baseline="0">
                    <a:ln>
                      <a:noFill/>
                    </a:ln>
                    <a:solidFill>
                      <a:srgbClr val="FFFFFF"/>
                    </a:solidFill>
                    <a:effectLst/>
                    <a:uLnTx/>
                    <a:uFillTx/>
                    <a:latin typeface="+mj-ea"/>
                    <a:ea typeface="+mj-ea"/>
                    <a:cs typeface="Open Sans" panose="020B0606030504020204" pitchFamily="34" charset="0"/>
                  </a:defRPr>
                </a:lvl1pPr>
              </a:lstStyle>
              <a:p>
                <a:r>
                  <a:rPr lang="zh-CN" altLang="en-US" dirty="0"/>
                  <a:t>此处输入标题</a:t>
                </a:r>
                <a:endParaRPr lang="en-US" altLang="zh-CN" dirty="0"/>
              </a:p>
            </p:txBody>
          </p:sp>
        </p:grpSp>
      </p:grpSp>
      <p:grpSp>
        <p:nvGrpSpPr>
          <p:cNvPr id="119" name="组合 118">
            <a:extLst>
              <a:ext uri="{FF2B5EF4-FFF2-40B4-BE49-F238E27FC236}">
                <a16:creationId xmlns:a16="http://schemas.microsoft.com/office/drawing/2014/main" id="{F37E90F8-EF36-1B8D-724B-C68679618F76}"/>
              </a:ext>
            </a:extLst>
          </p:cNvPr>
          <p:cNvGrpSpPr/>
          <p:nvPr/>
        </p:nvGrpSpPr>
        <p:grpSpPr>
          <a:xfrm>
            <a:off x="9463881" y="3548197"/>
            <a:ext cx="1609165" cy="2262572"/>
            <a:chOff x="9463881" y="3548197"/>
            <a:chExt cx="1609165" cy="2262572"/>
          </a:xfrm>
        </p:grpSpPr>
        <p:sp>
          <p:nvSpPr>
            <p:cNvPr id="98" name="矩形 97">
              <a:extLst>
                <a:ext uri="{FF2B5EF4-FFF2-40B4-BE49-F238E27FC236}">
                  <a16:creationId xmlns:a16="http://schemas.microsoft.com/office/drawing/2014/main" id="{EBD1E034-D2A6-F82E-FFA4-58BE0323538A}"/>
                </a:ext>
              </a:extLst>
            </p:cNvPr>
            <p:cNvSpPr/>
            <p:nvPr/>
          </p:nvSpPr>
          <p:spPr>
            <a:xfrm>
              <a:off x="9463881" y="4139221"/>
              <a:ext cx="1609165" cy="1671548"/>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p>
          </p:txBody>
        </p:sp>
        <p:grpSp>
          <p:nvGrpSpPr>
            <p:cNvPr id="118" name="组合 117">
              <a:extLst>
                <a:ext uri="{FF2B5EF4-FFF2-40B4-BE49-F238E27FC236}">
                  <a16:creationId xmlns:a16="http://schemas.microsoft.com/office/drawing/2014/main" id="{310A373A-BFB2-5614-28F1-43DE00E2FD39}"/>
                </a:ext>
              </a:extLst>
            </p:cNvPr>
            <p:cNvGrpSpPr/>
            <p:nvPr/>
          </p:nvGrpSpPr>
          <p:grpSpPr>
            <a:xfrm>
              <a:off x="9463881" y="3548197"/>
              <a:ext cx="1600586" cy="446009"/>
              <a:chOff x="9401956" y="3548197"/>
              <a:chExt cx="1600586" cy="446009"/>
            </a:xfrm>
          </p:grpSpPr>
          <p:grpSp>
            <p:nvGrpSpPr>
              <p:cNvPr id="113" name="组合 112">
                <a:extLst>
                  <a:ext uri="{FF2B5EF4-FFF2-40B4-BE49-F238E27FC236}">
                    <a16:creationId xmlns:a16="http://schemas.microsoft.com/office/drawing/2014/main" id="{03BFAE50-BD7F-556B-0E38-CC34C3912E06}"/>
                  </a:ext>
                </a:extLst>
              </p:cNvPr>
              <p:cNvGrpSpPr/>
              <p:nvPr/>
            </p:nvGrpSpPr>
            <p:grpSpPr>
              <a:xfrm>
                <a:off x="9401956" y="3548197"/>
                <a:ext cx="1600586" cy="446009"/>
                <a:chOff x="8791576" y="3548197"/>
                <a:chExt cx="1600586" cy="446009"/>
              </a:xfrm>
            </p:grpSpPr>
            <p:sp>
              <p:nvSpPr>
                <p:cNvPr id="103" name="Round Diagonal Corner Rectangle 52">
                  <a:extLst>
                    <a:ext uri="{FF2B5EF4-FFF2-40B4-BE49-F238E27FC236}">
                      <a16:creationId xmlns:a16="http://schemas.microsoft.com/office/drawing/2014/main" id="{8E7C8F3B-1A6C-2366-FF77-F31C9A9387CC}"/>
                    </a:ext>
                  </a:extLst>
                </p:cNvPr>
                <p:cNvSpPr/>
                <p:nvPr/>
              </p:nvSpPr>
              <p:spPr>
                <a:xfrm>
                  <a:off x="8791576" y="3548197"/>
                  <a:ext cx="1554286" cy="374505"/>
                </a:xfrm>
                <a:prstGeom prst="round2DiagRect">
                  <a:avLst>
                    <a:gd name="adj1" fmla="val 41823"/>
                    <a:gd name="adj2" fmla="val 0"/>
                  </a:avLst>
                </a:prstGeom>
                <a:solidFill>
                  <a:srgbClr val="D4DFE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sp>
              <p:nvSpPr>
                <p:cNvPr id="108" name="Round Diagonal Corner Rectangle 52">
                  <a:extLst>
                    <a:ext uri="{FF2B5EF4-FFF2-40B4-BE49-F238E27FC236}">
                      <a16:creationId xmlns:a16="http://schemas.microsoft.com/office/drawing/2014/main" id="{5C3571E8-0FA4-123D-EE26-60099A88DA98}"/>
                    </a:ext>
                  </a:extLst>
                </p:cNvPr>
                <p:cNvSpPr/>
                <p:nvPr/>
              </p:nvSpPr>
              <p:spPr>
                <a:xfrm>
                  <a:off x="8837876" y="3619701"/>
                  <a:ext cx="1554286" cy="374505"/>
                </a:xfrm>
                <a:prstGeom prst="round2DiagRect">
                  <a:avLst>
                    <a:gd name="adj1" fmla="val 41823"/>
                    <a:gd name="adj2" fmla="val 0"/>
                  </a:avLst>
                </a:prstGeom>
                <a:blipFill dpi="0" rotWithShape="1">
                  <a:blip r:embed="rId11">
                    <a:extLst>
                      <a:ext uri="{BEBA8EAE-BF5A-486C-A8C5-ECC9F3942E4B}">
                        <a14:imgProps xmlns:a14="http://schemas.microsoft.com/office/drawing/2010/main">
                          <a14:imgLayer r:embed="rId12">
                            <a14:imgEffect>
                              <a14:artisticBlur/>
                            </a14:imgEffect>
                            <a14:imgEffect>
                              <a14:brightnessContrast bright="5000"/>
                            </a14:imgEffect>
                          </a14:imgLayer>
                        </a14:imgProps>
                      </a:ext>
                    </a:extLst>
                  </a:blip>
                  <a:srcRect/>
                  <a:stretch>
                    <a:fillRect l="-568613" t="-966528" r="-115799" b="-764689"/>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微软雅黑 Light"/>
                    <a:cs typeface="+mn-cs"/>
                  </a:endParaRPr>
                </a:p>
              </p:txBody>
            </p:sp>
          </p:grpSp>
          <p:sp>
            <p:nvSpPr>
              <p:cNvPr id="49" name="TextBox 64">
                <a:extLst>
                  <a:ext uri="{FF2B5EF4-FFF2-40B4-BE49-F238E27FC236}">
                    <a16:creationId xmlns:a16="http://schemas.microsoft.com/office/drawing/2014/main" id="{9F2C8873-58C3-B0AD-05FE-84622B1B6633}"/>
                  </a:ext>
                </a:extLst>
              </p:cNvPr>
              <p:cNvSpPr txBox="1"/>
              <p:nvPr/>
            </p:nvSpPr>
            <p:spPr>
              <a:xfrm>
                <a:off x="9422255" y="3599275"/>
                <a:ext cx="1509164" cy="362792"/>
              </a:xfrm>
              <a:prstGeom prst="rect">
                <a:avLst/>
              </a:prstGeom>
              <a:noFill/>
            </p:spPr>
            <p:txBody>
              <a:bodyPr wrap="square" rtlCol="0">
                <a:spAutoFit/>
              </a:bodyPr>
              <a:lstStyle>
                <a:defPPr>
                  <a:defRPr lang="zh-CN"/>
                </a:defPPr>
                <a:lvl1pPr marR="0" lvl="0" indent="0" algn="ctr" fontAlgn="auto">
                  <a:lnSpc>
                    <a:spcPct val="120000"/>
                  </a:lnSpc>
                  <a:spcBef>
                    <a:spcPts val="0"/>
                  </a:spcBef>
                  <a:spcAft>
                    <a:spcPts val="0"/>
                  </a:spcAft>
                  <a:buClrTx/>
                  <a:buSzTx/>
                  <a:buFontTx/>
                  <a:buNone/>
                  <a:tabLst/>
                  <a:defRPr kumimoji="0" sz="1600" b="1" i="0" u="none" strike="noStrike" cap="none" spc="100" normalizeH="0" baseline="0">
                    <a:ln>
                      <a:noFill/>
                    </a:ln>
                    <a:solidFill>
                      <a:srgbClr val="FFFFFF"/>
                    </a:solidFill>
                    <a:effectLst/>
                    <a:uLnTx/>
                    <a:uFillTx/>
                    <a:latin typeface="+mj-ea"/>
                    <a:ea typeface="+mj-ea"/>
                    <a:cs typeface="Open Sans" panose="020B0606030504020204" pitchFamily="34" charset="0"/>
                  </a:defRPr>
                </a:lvl1pPr>
              </a:lstStyle>
              <a:p>
                <a:r>
                  <a:rPr lang="zh-CN" altLang="en-US" dirty="0"/>
                  <a:t>此处输入标题</a:t>
                </a:r>
                <a:endParaRPr lang="en-US" altLang="zh-CN" dirty="0"/>
              </a:p>
            </p:txBody>
          </p:sp>
        </p:grpSp>
      </p:grpSp>
    </p:spTree>
    <p:custDataLst>
      <p:tags r:id="rId1"/>
    </p:custDataLst>
    <p:extLst>
      <p:ext uri="{BB962C8B-B14F-4D97-AF65-F5344CB8AC3E}">
        <p14:creationId xmlns:p14="http://schemas.microsoft.com/office/powerpoint/2010/main" val="76346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71" name="矩形: 圆角 170">
            <a:extLst>
              <a:ext uri="{FF2B5EF4-FFF2-40B4-BE49-F238E27FC236}">
                <a16:creationId xmlns:a16="http://schemas.microsoft.com/office/drawing/2014/main" id="{223EC992-7286-20EE-E493-1983D6CEE595}"/>
              </a:ext>
            </a:extLst>
          </p:cNvPr>
          <p:cNvSpPr/>
          <p:nvPr/>
        </p:nvSpPr>
        <p:spPr>
          <a:xfrm>
            <a:off x="819612" y="1280160"/>
            <a:ext cx="10504291" cy="4678680"/>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a:extLst>
              <a:ext uri="{FF2B5EF4-FFF2-40B4-BE49-F238E27FC236}">
                <a16:creationId xmlns:a16="http://schemas.microsoft.com/office/drawing/2014/main" id="{B349F285-F870-869F-D09E-B1094747D1DF}"/>
              </a:ext>
            </a:extLst>
          </p:cNvPr>
          <p:cNvSpPr>
            <a:spLocks noGrp="1"/>
          </p:cNvSpPr>
          <p:nvPr>
            <p:ph type="title"/>
          </p:nvPr>
        </p:nvSpPr>
        <p:spPr/>
        <p:txBody>
          <a:bodyPr/>
          <a:lstStyle/>
          <a:p>
            <a:r>
              <a:rPr lang="zh-CN" altLang="en-US" dirty="0"/>
              <a:t>项目展示</a:t>
            </a:r>
          </a:p>
        </p:txBody>
      </p:sp>
      <p:sp>
        <p:nvSpPr>
          <p:cNvPr id="3" name="文本占位符 2">
            <a:extLst>
              <a:ext uri="{FF2B5EF4-FFF2-40B4-BE49-F238E27FC236}">
                <a16:creationId xmlns:a16="http://schemas.microsoft.com/office/drawing/2014/main" id="{3690659F-D66B-9169-C3F2-855F024B5AC5}"/>
              </a:ext>
            </a:extLst>
          </p:cNvPr>
          <p:cNvSpPr>
            <a:spLocks noGrp="1"/>
          </p:cNvSpPr>
          <p:nvPr>
            <p:ph type="body" sz="quarter" idx="10"/>
          </p:nvPr>
        </p:nvSpPr>
        <p:spPr/>
        <p:txBody>
          <a:bodyPr/>
          <a:lstStyle/>
          <a:p>
            <a:r>
              <a:rPr lang="en-US" altLang="zh-CN" dirty="0"/>
              <a:t>03</a:t>
            </a:r>
            <a:endParaRPr lang="zh-CN" altLang="en-US" dirty="0"/>
          </a:p>
        </p:txBody>
      </p:sp>
      <p:grpSp>
        <p:nvGrpSpPr>
          <p:cNvPr id="13" name="组合 12">
            <a:extLst>
              <a:ext uri="{FF2B5EF4-FFF2-40B4-BE49-F238E27FC236}">
                <a16:creationId xmlns:a16="http://schemas.microsoft.com/office/drawing/2014/main" id="{14B733DB-A1EE-8A27-05C7-583708839484}"/>
              </a:ext>
            </a:extLst>
          </p:cNvPr>
          <p:cNvGrpSpPr/>
          <p:nvPr/>
        </p:nvGrpSpPr>
        <p:grpSpPr>
          <a:xfrm>
            <a:off x="7990644" y="2672274"/>
            <a:ext cx="2031325" cy="1136665"/>
            <a:chOff x="219916" y="4573813"/>
            <a:chExt cx="2031325" cy="1136665"/>
          </a:xfrm>
        </p:grpSpPr>
        <p:sp>
          <p:nvSpPr>
            <p:cNvPr id="14" name="矩形 13">
              <a:extLst>
                <a:ext uri="{FF2B5EF4-FFF2-40B4-BE49-F238E27FC236}">
                  <a16:creationId xmlns:a16="http://schemas.microsoft.com/office/drawing/2014/main" id="{348E6603-AD71-9015-768A-A0CAAFAFB501}"/>
                </a:ext>
              </a:extLst>
            </p:cNvPr>
            <p:cNvSpPr/>
            <p:nvPr/>
          </p:nvSpPr>
          <p:spPr>
            <a:xfrm>
              <a:off x="219916" y="4573813"/>
              <a:ext cx="2031325"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15" name="矩形 14">
              <a:extLst>
                <a:ext uri="{FF2B5EF4-FFF2-40B4-BE49-F238E27FC236}">
                  <a16:creationId xmlns:a16="http://schemas.microsoft.com/office/drawing/2014/main" id="{7C17D5FC-9BF0-4085-4574-B5BB9012DAFB}"/>
                </a:ext>
              </a:extLst>
            </p:cNvPr>
            <p:cNvSpPr/>
            <p:nvPr/>
          </p:nvSpPr>
          <p:spPr>
            <a:xfrm>
              <a:off x="219916" y="500842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16" name="组合 15">
            <a:extLst>
              <a:ext uri="{FF2B5EF4-FFF2-40B4-BE49-F238E27FC236}">
                <a16:creationId xmlns:a16="http://schemas.microsoft.com/office/drawing/2014/main" id="{0A89C310-5392-A221-30BD-38D99DB3A311}"/>
              </a:ext>
            </a:extLst>
          </p:cNvPr>
          <p:cNvGrpSpPr/>
          <p:nvPr/>
        </p:nvGrpSpPr>
        <p:grpSpPr>
          <a:xfrm>
            <a:off x="7990644" y="4516314"/>
            <a:ext cx="2031325" cy="1136665"/>
            <a:chOff x="219916" y="4573813"/>
            <a:chExt cx="2031325" cy="1136665"/>
          </a:xfrm>
        </p:grpSpPr>
        <p:sp>
          <p:nvSpPr>
            <p:cNvPr id="17" name="矩形 16">
              <a:extLst>
                <a:ext uri="{FF2B5EF4-FFF2-40B4-BE49-F238E27FC236}">
                  <a16:creationId xmlns:a16="http://schemas.microsoft.com/office/drawing/2014/main" id="{AACBB50F-F648-2D80-5034-DC6A14A66B36}"/>
                </a:ext>
              </a:extLst>
            </p:cNvPr>
            <p:cNvSpPr/>
            <p:nvPr/>
          </p:nvSpPr>
          <p:spPr>
            <a:xfrm>
              <a:off x="219916" y="4573813"/>
              <a:ext cx="2031325"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18" name="矩形 17">
              <a:extLst>
                <a:ext uri="{FF2B5EF4-FFF2-40B4-BE49-F238E27FC236}">
                  <a16:creationId xmlns:a16="http://schemas.microsoft.com/office/drawing/2014/main" id="{465F1960-AF6C-6750-86BE-A716E85210B4}"/>
                </a:ext>
              </a:extLst>
            </p:cNvPr>
            <p:cNvSpPr/>
            <p:nvPr/>
          </p:nvSpPr>
          <p:spPr>
            <a:xfrm>
              <a:off x="219916" y="500842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19" name="组合 18">
            <a:extLst>
              <a:ext uri="{FF2B5EF4-FFF2-40B4-BE49-F238E27FC236}">
                <a16:creationId xmlns:a16="http://schemas.microsoft.com/office/drawing/2014/main" id="{07C42BBA-43B4-C74B-A5DF-16A5B0691363}"/>
              </a:ext>
            </a:extLst>
          </p:cNvPr>
          <p:cNvGrpSpPr/>
          <p:nvPr/>
        </p:nvGrpSpPr>
        <p:grpSpPr>
          <a:xfrm>
            <a:off x="1795065" y="1876956"/>
            <a:ext cx="2031325" cy="1136665"/>
            <a:chOff x="425102" y="4573813"/>
            <a:chExt cx="2031325" cy="1136665"/>
          </a:xfrm>
        </p:grpSpPr>
        <p:sp>
          <p:nvSpPr>
            <p:cNvPr id="20" name="矩形 19">
              <a:extLst>
                <a:ext uri="{FF2B5EF4-FFF2-40B4-BE49-F238E27FC236}">
                  <a16:creationId xmlns:a16="http://schemas.microsoft.com/office/drawing/2014/main" id="{77724436-568E-DC50-10CC-0BD8FF7EC889}"/>
                </a:ext>
              </a:extLst>
            </p:cNvPr>
            <p:cNvSpPr/>
            <p:nvPr/>
          </p:nvSpPr>
          <p:spPr>
            <a:xfrm>
              <a:off x="425102" y="4573813"/>
              <a:ext cx="2031325"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21" name="矩形 20">
              <a:extLst>
                <a:ext uri="{FF2B5EF4-FFF2-40B4-BE49-F238E27FC236}">
                  <a16:creationId xmlns:a16="http://schemas.microsoft.com/office/drawing/2014/main" id="{E1AC6139-6CFF-E35B-5134-219D69E6DF7B}"/>
                </a:ext>
              </a:extLst>
            </p:cNvPr>
            <p:cNvSpPr/>
            <p:nvPr/>
          </p:nvSpPr>
          <p:spPr>
            <a:xfrm>
              <a:off x="835469" y="5008426"/>
              <a:ext cx="1620957" cy="702052"/>
            </a:xfrm>
            <a:prstGeom prst="rect">
              <a:avLst/>
            </a:prstGeom>
          </p:spPr>
          <p:txBody>
            <a:bodyPr wrap="non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22" name="组合 21">
            <a:extLst>
              <a:ext uri="{FF2B5EF4-FFF2-40B4-BE49-F238E27FC236}">
                <a16:creationId xmlns:a16="http://schemas.microsoft.com/office/drawing/2014/main" id="{4324DAE4-DF3C-3E3B-EBAD-1F4A97A49034}"/>
              </a:ext>
            </a:extLst>
          </p:cNvPr>
          <p:cNvGrpSpPr/>
          <p:nvPr/>
        </p:nvGrpSpPr>
        <p:grpSpPr>
          <a:xfrm>
            <a:off x="1856461" y="3662770"/>
            <a:ext cx="2031325" cy="1136665"/>
            <a:chOff x="425101" y="4573813"/>
            <a:chExt cx="2031325" cy="1136665"/>
          </a:xfrm>
        </p:grpSpPr>
        <p:sp>
          <p:nvSpPr>
            <p:cNvPr id="23" name="矩形 22">
              <a:extLst>
                <a:ext uri="{FF2B5EF4-FFF2-40B4-BE49-F238E27FC236}">
                  <a16:creationId xmlns:a16="http://schemas.microsoft.com/office/drawing/2014/main" id="{21174461-3B5E-C2AF-8973-1F3AC05DB9E6}"/>
                </a:ext>
              </a:extLst>
            </p:cNvPr>
            <p:cNvSpPr/>
            <p:nvPr/>
          </p:nvSpPr>
          <p:spPr>
            <a:xfrm>
              <a:off x="425101" y="4573813"/>
              <a:ext cx="2031325" cy="461665"/>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cs typeface="阿里巴巴普惠体 R" panose="00020600040101010101" pitchFamily="18" charset="-122"/>
                </a:rPr>
                <a:t>此处输入标题</a:t>
              </a:r>
              <a:endPar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endParaRPr>
            </a:p>
          </p:txBody>
        </p:sp>
        <p:sp>
          <p:nvSpPr>
            <p:cNvPr id="24" name="矩形 23">
              <a:extLst>
                <a:ext uri="{FF2B5EF4-FFF2-40B4-BE49-F238E27FC236}">
                  <a16:creationId xmlns:a16="http://schemas.microsoft.com/office/drawing/2014/main" id="{BC5FF40E-1051-66E2-46F1-B5DD2244916A}"/>
                </a:ext>
              </a:extLst>
            </p:cNvPr>
            <p:cNvSpPr/>
            <p:nvPr/>
          </p:nvSpPr>
          <p:spPr>
            <a:xfrm>
              <a:off x="835469" y="5008426"/>
              <a:ext cx="1620957" cy="702052"/>
            </a:xfrm>
            <a:prstGeom prst="rect">
              <a:avLst/>
            </a:prstGeom>
          </p:spPr>
          <p:txBody>
            <a:bodyPr wrap="non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grpSp>
      <p:grpSp>
        <p:nvGrpSpPr>
          <p:cNvPr id="157" name="Group 38">
            <a:extLst>
              <a:ext uri="{FF2B5EF4-FFF2-40B4-BE49-F238E27FC236}">
                <a16:creationId xmlns:a16="http://schemas.microsoft.com/office/drawing/2014/main" id="{1E340497-E8FD-DECA-6524-CBFE100BEC89}"/>
              </a:ext>
            </a:extLst>
          </p:cNvPr>
          <p:cNvGrpSpPr/>
          <p:nvPr/>
        </p:nvGrpSpPr>
        <p:grpSpPr>
          <a:xfrm>
            <a:off x="3996167" y="1580576"/>
            <a:ext cx="3994481" cy="4072403"/>
            <a:chOff x="3996167" y="1580576"/>
            <a:chExt cx="3994481" cy="4072403"/>
          </a:xfrm>
        </p:grpSpPr>
        <p:grpSp>
          <p:nvGrpSpPr>
            <p:cNvPr id="158" name="组合 157">
              <a:extLst>
                <a:ext uri="{FF2B5EF4-FFF2-40B4-BE49-F238E27FC236}">
                  <a16:creationId xmlns:a16="http://schemas.microsoft.com/office/drawing/2014/main" id="{7333CB23-CCB3-5D9E-8568-221E715D3FE9}"/>
                </a:ext>
              </a:extLst>
            </p:cNvPr>
            <p:cNvGrpSpPr/>
            <p:nvPr/>
          </p:nvGrpSpPr>
          <p:grpSpPr>
            <a:xfrm>
              <a:off x="3996167" y="1580576"/>
              <a:ext cx="3994481" cy="4072403"/>
              <a:chOff x="3899364" y="4300949"/>
              <a:chExt cx="3994481" cy="4072403"/>
            </a:xfrm>
          </p:grpSpPr>
          <p:sp>
            <p:nvSpPr>
              <p:cNvPr id="163" name="箭头: 右 3">
                <a:extLst>
                  <a:ext uri="{FF2B5EF4-FFF2-40B4-BE49-F238E27FC236}">
                    <a16:creationId xmlns:a16="http://schemas.microsoft.com/office/drawing/2014/main" id="{719EB130-F9FA-8B37-B332-0E86C76D5A44}"/>
                  </a:ext>
                </a:extLst>
              </p:cNvPr>
              <p:cNvSpPr/>
              <p:nvPr/>
            </p:nvSpPr>
            <p:spPr>
              <a:xfrm>
                <a:off x="3899364" y="4300949"/>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solidFill>
                <a:srgbClr val="1EA4A7"/>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64" name="箭头: 右 3">
                <a:extLst>
                  <a:ext uri="{FF2B5EF4-FFF2-40B4-BE49-F238E27FC236}">
                    <a16:creationId xmlns:a16="http://schemas.microsoft.com/office/drawing/2014/main" id="{45B8BAF4-DF38-87AE-6DA0-BE1C6009CC79}"/>
                  </a:ext>
                </a:extLst>
              </p:cNvPr>
              <p:cNvSpPr/>
              <p:nvPr/>
            </p:nvSpPr>
            <p:spPr>
              <a:xfrm>
                <a:off x="3899364" y="6123800"/>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solidFill>
                <a:srgbClr val="1EA4A7"/>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65" name="箭头: 右 3">
                <a:extLst>
                  <a:ext uri="{FF2B5EF4-FFF2-40B4-BE49-F238E27FC236}">
                    <a16:creationId xmlns:a16="http://schemas.microsoft.com/office/drawing/2014/main" id="{02A4A4A0-04F5-CE11-1A24-30847218D38D}"/>
                  </a:ext>
                </a:extLst>
              </p:cNvPr>
              <p:cNvSpPr/>
              <p:nvPr/>
            </p:nvSpPr>
            <p:spPr>
              <a:xfrm flipH="1">
                <a:off x="5739723" y="5094768"/>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solidFill>
                <a:srgbClr val="FEAB5D"/>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66" name="箭头: 右 3">
                <a:extLst>
                  <a:ext uri="{FF2B5EF4-FFF2-40B4-BE49-F238E27FC236}">
                    <a16:creationId xmlns:a16="http://schemas.microsoft.com/office/drawing/2014/main" id="{033CA0FF-94A6-F197-26A7-8797D30220D7}"/>
                  </a:ext>
                </a:extLst>
              </p:cNvPr>
              <p:cNvSpPr/>
              <p:nvPr/>
            </p:nvSpPr>
            <p:spPr>
              <a:xfrm flipH="1">
                <a:off x="5739719" y="6917620"/>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solidFill>
                <a:srgbClr val="FEAB5D"/>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Light"/>
                  <a:cs typeface="+mn-cs"/>
                </a:endParaRPr>
              </a:p>
            </p:txBody>
          </p:sp>
          <p:sp>
            <p:nvSpPr>
              <p:cNvPr id="167" name="箭头: 右 3">
                <a:extLst>
                  <a:ext uri="{FF2B5EF4-FFF2-40B4-BE49-F238E27FC236}">
                    <a16:creationId xmlns:a16="http://schemas.microsoft.com/office/drawing/2014/main" id="{FD97DD3E-FBB5-DB24-CC15-6EDE9F2120C1}"/>
                  </a:ext>
                </a:extLst>
              </p:cNvPr>
              <p:cNvSpPr/>
              <p:nvPr/>
            </p:nvSpPr>
            <p:spPr>
              <a:xfrm>
                <a:off x="3957239" y="4409938"/>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blipFill dpi="0" rotWithShape="1">
                <a:blip r:embed="rId3">
                  <a:extLst>
                    <a:ext uri="{BEBA8EAE-BF5A-486C-A8C5-ECC9F3942E4B}">
                      <a14:imgProps xmlns:a14="http://schemas.microsoft.com/office/drawing/2010/main">
                        <a14:imgLayer r:embed="rId4">
                          <a14:imgEffect>
                            <a14:artisticBlur/>
                          </a14:imgEffect>
                          <a14:imgEffect>
                            <a14:brightnessContrast bright="5000"/>
                          </a14:imgEffect>
                        </a14:imgLayer>
                      </a14:imgProps>
                    </a:ext>
                  </a:extLst>
                </a:blip>
                <a:srcRect/>
                <a:stretch>
                  <a:fillRect l="-158305" t="-116368" r="-307681" b="-291481"/>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68" name="箭头: 右 3">
                <a:extLst>
                  <a:ext uri="{FF2B5EF4-FFF2-40B4-BE49-F238E27FC236}">
                    <a16:creationId xmlns:a16="http://schemas.microsoft.com/office/drawing/2014/main" id="{441BA6C6-6423-7E35-D717-9A2A683F8F59}"/>
                  </a:ext>
                </a:extLst>
              </p:cNvPr>
              <p:cNvSpPr/>
              <p:nvPr/>
            </p:nvSpPr>
            <p:spPr>
              <a:xfrm>
                <a:off x="3957239" y="6232789"/>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blipFill dpi="0" rotWithShape="1">
                <a:blip r:embed="rId5">
                  <a:extLst>
                    <a:ext uri="{BEBA8EAE-BF5A-486C-A8C5-ECC9F3942E4B}">
                      <a14:imgProps xmlns:a14="http://schemas.microsoft.com/office/drawing/2010/main">
                        <a14:imgLayer r:embed="rId6">
                          <a14:imgEffect>
                            <a14:artisticBlur/>
                          </a14:imgEffect>
                          <a14:imgEffect>
                            <a14:brightnessContrast bright="5000"/>
                          </a14:imgEffect>
                        </a14:imgLayer>
                      </a14:imgProps>
                    </a:ext>
                  </a:extLst>
                </a:blip>
                <a:srcRect/>
                <a:stretch>
                  <a:fillRect l="-158305" t="-251352" r="-307681" b="-156497"/>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69" name="箭头: 右 3">
                <a:extLst>
                  <a:ext uri="{FF2B5EF4-FFF2-40B4-BE49-F238E27FC236}">
                    <a16:creationId xmlns:a16="http://schemas.microsoft.com/office/drawing/2014/main" id="{8FBC2406-41CD-B182-7142-B050CAB69622}"/>
                  </a:ext>
                </a:extLst>
              </p:cNvPr>
              <p:cNvSpPr/>
              <p:nvPr/>
            </p:nvSpPr>
            <p:spPr>
              <a:xfrm flipH="1">
                <a:off x="5699206" y="5200101"/>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blipFill dpi="0" rotWithShape="1">
                <a:blip r:embed="rId7">
                  <a:extLst>
                    <a:ext uri="{BEBA8EAE-BF5A-486C-A8C5-ECC9F3942E4B}">
                      <a14:imgProps xmlns:a14="http://schemas.microsoft.com/office/drawing/2010/main">
                        <a14:imgLayer r:embed="rId8">
                          <a14:imgEffect>
                            <a14:artisticBlur/>
                          </a14:imgEffect>
                          <a14:imgEffect>
                            <a14:brightnessContrast bright="5000"/>
                          </a14:imgEffect>
                        </a14:imgLayer>
                      </a14:imgProps>
                    </a:ext>
                  </a:extLst>
                </a:blip>
                <a:srcRect/>
                <a:stretch>
                  <a:fillRect l="-278696" t="-171010" r="-187289" b="-236839"/>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70" name="箭头: 右 3">
                <a:extLst>
                  <a:ext uri="{FF2B5EF4-FFF2-40B4-BE49-F238E27FC236}">
                    <a16:creationId xmlns:a16="http://schemas.microsoft.com/office/drawing/2014/main" id="{A5BBA9D5-BB79-760E-A710-182FD00B2653}"/>
                  </a:ext>
                </a:extLst>
              </p:cNvPr>
              <p:cNvSpPr/>
              <p:nvPr/>
            </p:nvSpPr>
            <p:spPr>
              <a:xfrm flipH="1">
                <a:off x="5699206" y="7022952"/>
                <a:ext cx="2154122" cy="1350400"/>
              </a:xfrm>
              <a:custGeom>
                <a:avLst/>
                <a:gdLst>
                  <a:gd name="connsiteX0" fmla="*/ 72000 w 1478993"/>
                  <a:gd name="connsiteY0" fmla="*/ 385163 h 1162066"/>
                  <a:gd name="connsiteX1" fmla="*/ 754113 w 1478993"/>
                  <a:gd name="connsiteY1" fmla="*/ 385163 h 1162066"/>
                  <a:gd name="connsiteX2" fmla="*/ 826114 w 1478993"/>
                  <a:gd name="connsiteY2" fmla="*/ 313163 h 1162066"/>
                  <a:gd name="connsiteX3" fmla="*/ 826114 w 1478993"/>
                  <a:gd name="connsiteY3" fmla="*/ 72142 h 1162066"/>
                  <a:gd name="connsiteX4" fmla="*/ 949026 w 1478993"/>
                  <a:gd name="connsiteY4" fmla="*/ 21231 h 1162066"/>
                  <a:gd name="connsiteX5" fmla="*/ 1457916 w 1478993"/>
                  <a:gd name="connsiteY5" fmla="*/ 530122 h 1162066"/>
                  <a:gd name="connsiteX6" fmla="*/ 1457916 w 1478993"/>
                  <a:gd name="connsiteY6" fmla="*/ 631946 h 1162066"/>
                  <a:gd name="connsiteX7" fmla="*/ 949026 w 1478993"/>
                  <a:gd name="connsiteY7" fmla="*/ 1140836 h 1162066"/>
                  <a:gd name="connsiteX8" fmla="*/ 826114 w 1478993"/>
                  <a:gd name="connsiteY8" fmla="*/ 1089925 h 1162066"/>
                  <a:gd name="connsiteX9" fmla="*/ 826114 w 1478993"/>
                  <a:gd name="connsiteY9" fmla="*/ 848904 h 1162066"/>
                  <a:gd name="connsiteX10" fmla="*/ 754113 w 1478993"/>
                  <a:gd name="connsiteY10" fmla="*/ 776904 h 1162066"/>
                  <a:gd name="connsiteX11" fmla="*/ 72000 w 1478993"/>
                  <a:gd name="connsiteY11" fmla="*/ 776904 h 1162066"/>
                  <a:gd name="connsiteX12" fmla="*/ 0 w 1478993"/>
                  <a:gd name="connsiteY12" fmla="*/ 704904 h 1162066"/>
                  <a:gd name="connsiteX13" fmla="*/ 0 w 1478993"/>
                  <a:gd name="connsiteY13" fmla="*/ 457163 h 1162066"/>
                  <a:gd name="connsiteX14" fmla="*/ 72000 w 1478993"/>
                  <a:gd name="connsiteY14" fmla="*/ 385163 h 116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8993" h="1162066">
                    <a:moveTo>
                      <a:pt x="72000" y="385163"/>
                    </a:moveTo>
                    <a:lnTo>
                      <a:pt x="754113" y="385163"/>
                    </a:lnTo>
                    <a:cubicBezTo>
                      <a:pt x="793857" y="385163"/>
                      <a:pt x="826114" y="352907"/>
                      <a:pt x="826114" y="313163"/>
                    </a:cubicBezTo>
                    <a:lnTo>
                      <a:pt x="826114" y="72142"/>
                    </a:lnTo>
                    <a:cubicBezTo>
                      <a:pt x="826114" y="8001"/>
                      <a:pt x="903671" y="-24124"/>
                      <a:pt x="949026" y="21231"/>
                    </a:cubicBezTo>
                    <a:lnTo>
                      <a:pt x="1457916" y="530122"/>
                    </a:lnTo>
                    <a:cubicBezTo>
                      <a:pt x="1486019" y="558226"/>
                      <a:pt x="1486019" y="603842"/>
                      <a:pt x="1457916" y="631946"/>
                    </a:cubicBezTo>
                    <a:lnTo>
                      <a:pt x="949026" y="1140836"/>
                    </a:lnTo>
                    <a:cubicBezTo>
                      <a:pt x="903671" y="1186191"/>
                      <a:pt x="826114" y="1154066"/>
                      <a:pt x="826114" y="1089925"/>
                    </a:cubicBezTo>
                    <a:lnTo>
                      <a:pt x="826114" y="848904"/>
                    </a:lnTo>
                    <a:cubicBezTo>
                      <a:pt x="826114" y="809160"/>
                      <a:pt x="793857" y="776904"/>
                      <a:pt x="754113" y="776904"/>
                    </a:cubicBezTo>
                    <a:lnTo>
                      <a:pt x="72000" y="776904"/>
                    </a:lnTo>
                    <a:cubicBezTo>
                      <a:pt x="32256" y="776904"/>
                      <a:pt x="0" y="744648"/>
                      <a:pt x="0" y="704904"/>
                    </a:cubicBezTo>
                    <a:lnTo>
                      <a:pt x="0" y="457163"/>
                    </a:lnTo>
                    <a:cubicBezTo>
                      <a:pt x="0" y="417419"/>
                      <a:pt x="32256" y="385163"/>
                      <a:pt x="72000" y="385163"/>
                    </a:cubicBezTo>
                  </a:path>
                </a:pathLst>
              </a:custGeom>
              <a:blipFill dpi="0" rotWithShape="1">
                <a:blip r:embed="rId9">
                  <a:extLst>
                    <a:ext uri="{BEBA8EAE-BF5A-486C-A8C5-ECC9F3942E4B}">
                      <a14:imgProps xmlns:a14="http://schemas.microsoft.com/office/drawing/2010/main">
                        <a14:imgLayer r:embed="rId10">
                          <a14:imgEffect>
                            <a14:artisticBlur/>
                          </a14:imgEffect>
                          <a14:imgEffect>
                            <a14:brightnessContrast bright="5000"/>
                          </a14:imgEffect>
                        </a14:imgLayer>
                      </a14:imgProps>
                    </a:ext>
                  </a:extLst>
                </a:blip>
                <a:srcRect/>
                <a:stretch>
                  <a:fillRect l="-278696" t="-305996" r="-187289" b="-101853"/>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sp>
          <p:nvSpPr>
            <p:cNvPr id="159" name="iconfont-11800-5641060">
              <a:extLst>
                <a:ext uri="{FF2B5EF4-FFF2-40B4-BE49-F238E27FC236}">
                  <a16:creationId xmlns:a16="http://schemas.microsoft.com/office/drawing/2014/main" id="{16C2E670-2D2F-B6B1-7200-C89988CA063C}"/>
                </a:ext>
              </a:extLst>
            </p:cNvPr>
            <p:cNvSpPr/>
            <p:nvPr/>
          </p:nvSpPr>
          <p:spPr>
            <a:xfrm>
              <a:off x="5444918" y="2185235"/>
              <a:ext cx="310574" cy="276825"/>
            </a:xfrm>
            <a:custGeom>
              <a:avLst/>
              <a:gdLst>
                <a:gd name="T0" fmla="*/ 9754 w 11175"/>
                <a:gd name="T1" fmla="*/ 1582 h 9960"/>
                <a:gd name="T2" fmla="*/ 5600 w 11175"/>
                <a:gd name="T3" fmla="*/ 1582 h 9960"/>
                <a:gd name="T4" fmla="*/ 5310 w 11175"/>
                <a:gd name="T5" fmla="*/ 1395 h 9960"/>
                <a:gd name="T6" fmla="*/ 5051 w 11175"/>
                <a:gd name="T7" fmla="*/ 830 h 9960"/>
                <a:gd name="T8" fmla="*/ 3759 w 11175"/>
                <a:gd name="T9" fmla="*/ 0 h 9960"/>
                <a:gd name="T10" fmla="*/ 1421 w 11175"/>
                <a:gd name="T11" fmla="*/ 0 h 9960"/>
                <a:gd name="T12" fmla="*/ 0 w 11175"/>
                <a:gd name="T13" fmla="*/ 1422 h 9960"/>
                <a:gd name="T14" fmla="*/ 0 w 11175"/>
                <a:gd name="T15" fmla="*/ 8539 h 9960"/>
                <a:gd name="T16" fmla="*/ 1421 w 11175"/>
                <a:gd name="T17" fmla="*/ 9960 h 9960"/>
                <a:gd name="T18" fmla="*/ 9753 w 11175"/>
                <a:gd name="T19" fmla="*/ 9960 h 9960"/>
                <a:gd name="T20" fmla="*/ 11174 w 11175"/>
                <a:gd name="T21" fmla="*/ 8539 h 9960"/>
                <a:gd name="T22" fmla="*/ 11174 w 11175"/>
                <a:gd name="T23" fmla="*/ 3004 h 9960"/>
                <a:gd name="T24" fmla="*/ 9754 w 11175"/>
                <a:gd name="T25" fmla="*/ 1582 h 9960"/>
                <a:gd name="T26" fmla="*/ 10375 w 11175"/>
                <a:gd name="T27" fmla="*/ 8539 h 9960"/>
                <a:gd name="T28" fmla="*/ 9754 w 11175"/>
                <a:gd name="T29" fmla="*/ 9160 h 9960"/>
                <a:gd name="T30" fmla="*/ 1421 w 11175"/>
                <a:gd name="T31" fmla="*/ 9160 h 9960"/>
                <a:gd name="T32" fmla="*/ 800 w 11175"/>
                <a:gd name="T33" fmla="*/ 8539 h 9960"/>
                <a:gd name="T34" fmla="*/ 800 w 11175"/>
                <a:gd name="T35" fmla="*/ 1422 h 9960"/>
                <a:gd name="T36" fmla="*/ 1421 w 11175"/>
                <a:gd name="T37" fmla="*/ 800 h 9960"/>
                <a:gd name="T38" fmla="*/ 3759 w 11175"/>
                <a:gd name="T39" fmla="*/ 800 h 9960"/>
                <a:gd name="T40" fmla="*/ 4324 w 11175"/>
                <a:gd name="T41" fmla="*/ 1163 h 9960"/>
                <a:gd name="T42" fmla="*/ 4688 w 11175"/>
                <a:gd name="T43" fmla="*/ 1958 h 9960"/>
                <a:gd name="T44" fmla="*/ 5346 w 11175"/>
                <a:gd name="T45" fmla="*/ 2380 h 9960"/>
                <a:gd name="T46" fmla="*/ 9754 w 11175"/>
                <a:gd name="T47" fmla="*/ 2380 h 9960"/>
                <a:gd name="T48" fmla="*/ 10375 w 11175"/>
                <a:gd name="T49" fmla="*/ 3002 h 9960"/>
                <a:gd name="T50" fmla="*/ 10375 w 11175"/>
                <a:gd name="T51" fmla="*/ 8539 h 9960"/>
                <a:gd name="T52" fmla="*/ 7551 w 11175"/>
                <a:gd name="T53" fmla="*/ 5378 h 9960"/>
                <a:gd name="T54" fmla="*/ 5963 w 11175"/>
                <a:gd name="T55" fmla="*/ 5378 h 9960"/>
                <a:gd name="T56" fmla="*/ 5963 w 11175"/>
                <a:gd name="T57" fmla="*/ 3789 h 9960"/>
                <a:gd name="T58" fmla="*/ 5563 w 11175"/>
                <a:gd name="T59" fmla="*/ 3389 h 9960"/>
                <a:gd name="T60" fmla="*/ 5163 w 11175"/>
                <a:gd name="T61" fmla="*/ 3789 h 9960"/>
                <a:gd name="T62" fmla="*/ 5163 w 11175"/>
                <a:gd name="T63" fmla="*/ 5378 h 9960"/>
                <a:gd name="T64" fmla="*/ 3574 w 11175"/>
                <a:gd name="T65" fmla="*/ 5378 h 9960"/>
                <a:gd name="T66" fmla="*/ 3174 w 11175"/>
                <a:gd name="T67" fmla="*/ 5778 h 9960"/>
                <a:gd name="T68" fmla="*/ 3574 w 11175"/>
                <a:gd name="T69" fmla="*/ 6178 h 9960"/>
                <a:gd name="T70" fmla="*/ 5163 w 11175"/>
                <a:gd name="T71" fmla="*/ 6178 h 9960"/>
                <a:gd name="T72" fmla="*/ 5163 w 11175"/>
                <a:gd name="T73" fmla="*/ 7767 h 9960"/>
                <a:gd name="T74" fmla="*/ 5563 w 11175"/>
                <a:gd name="T75" fmla="*/ 8167 h 9960"/>
                <a:gd name="T76" fmla="*/ 5963 w 11175"/>
                <a:gd name="T77" fmla="*/ 7767 h 9960"/>
                <a:gd name="T78" fmla="*/ 5963 w 11175"/>
                <a:gd name="T79" fmla="*/ 6178 h 9960"/>
                <a:gd name="T80" fmla="*/ 7551 w 11175"/>
                <a:gd name="T81" fmla="*/ 6178 h 9960"/>
                <a:gd name="T82" fmla="*/ 7951 w 11175"/>
                <a:gd name="T83" fmla="*/ 5778 h 9960"/>
                <a:gd name="T84" fmla="*/ 7551 w 11175"/>
                <a:gd name="T85" fmla="*/ 5378 h 9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75" h="9960">
                  <a:moveTo>
                    <a:pt x="9754" y="1582"/>
                  </a:moveTo>
                  <a:lnTo>
                    <a:pt x="5600" y="1582"/>
                  </a:lnTo>
                  <a:cubicBezTo>
                    <a:pt x="5475" y="1582"/>
                    <a:pt x="5361" y="1509"/>
                    <a:pt x="5310" y="1395"/>
                  </a:cubicBezTo>
                  <a:lnTo>
                    <a:pt x="5051" y="830"/>
                  </a:lnTo>
                  <a:cubicBezTo>
                    <a:pt x="4820" y="324"/>
                    <a:pt x="4315" y="0"/>
                    <a:pt x="3759" y="0"/>
                  </a:cubicBezTo>
                  <a:lnTo>
                    <a:pt x="1421" y="0"/>
                  </a:lnTo>
                  <a:cubicBezTo>
                    <a:pt x="636" y="0"/>
                    <a:pt x="0" y="637"/>
                    <a:pt x="0" y="1422"/>
                  </a:cubicBezTo>
                  <a:lnTo>
                    <a:pt x="0" y="8539"/>
                  </a:lnTo>
                  <a:cubicBezTo>
                    <a:pt x="0" y="9324"/>
                    <a:pt x="636" y="9960"/>
                    <a:pt x="1421" y="9960"/>
                  </a:cubicBezTo>
                  <a:lnTo>
                    <a:pt x="9753" y="9960"/>
                  </a:lnTo>
                  <a:cubicBezTo>
                    <a:pt x="10538" y="9960"/>
                    <a:pt x="11174" y="9324"/>
                    <a:pt x="11174" y="8539"/>
                  </a:cubicBezTo>
                  <a:lnTo>
                    <a:pt x="11174" y="3004"/>
                  </a:lnTo>
                  <a:cubicBezTo>
                    <a:pt x="11175" y="2218"/>
                    <a:pt x="10539" y="1581"/>
                    <a:pt x="9754" y="1582"/>
                  </a:cubicBezTo>
                  <a:close/>
                  <a:moveTo>
                    <a:pt x="10375" y="8539"/>
                  </a:moveTo>
                  <a:cubicBezTo>
                    <a:pt x="10375" y="8883"/>
                    <a:pt x="10096" y="9160"/>
                    <a:pt x="9754" y="9160"/>
                  </a:cubicBezTo>
                  <a:lnTo>
                    <a:pt x="1421" y="9160"/>
                  </a:lnTo>
                  <a:cubicBezTo>
                    <a:pt x="1077" y="9160"/>
                    <a:pt x="800" y="8882"/>
                    <a:pt x="800" y="8539"/>
                  </a:cubicBezTo>
                  <a:lnTo>
                    <a:pt x="800" y="1422"/>
                  </a:lnTo>
                  <a:cubicBezTo>
                    <a:pt x="800" y="1078"/>
                    <a:pt x="1079" y="800"/>
                    <a:pt x="1421" y="800"/>
                  </a:cubicBezTo>
                  <a:lnTo>
                    <a:pt x="3759" y="800"/>
                  </a:lnTo>
                  <a:cubicBezTo>
                    <a:pt x="4001" y="800"/>
                    <a:pt x="4224" y="943"/>
                    <a:pt x="4324" y="1163"/>
                  </a:cubicBezTo>
                  <a:lnTo>
                    <a:pt x="4688" y="1958"/>
                  </a:lnTo>
                  <a:cubicBezTo>
                    <a:pt x="4805" y="2215"/>
                    <a:pt x="5063" y="2380"/>
                    <a:pt x="5346" y="2380"/>
                  </a:cubicBezTo>
                  <a:lnTo>
                    <a:pt x="9754" y="2380"/>
                  </a:lnTo>
                  <a:cubicBezTo>
                    <a:pt x="10098" y="2380"/>
                    <a:pt x="10375" y="2659"/>
                    <a:pt x="10375" y="3002"/>
                  </a:cubicBezTo>
                  <a:lnTo>
                    <a:pt x="10375" y="8539"/>
                  </a:lnTo>
                  <a:close/>
                  <a:moveTo>
                    <a:pt x="7551" y="5378"/>
                  </a:moveTo>
                  <a:lnTo>
                    <a:pt x="5963" y="5378"/>
                  </a:lnTo>
                  <a:lnTo>
                    <a:pt x="5963" y="3789"/>
                  </a:lnTo>
                  <a:cubicBezTo>
                    <a:pt x="5963" y="3569"/>
                    <a:pt x="5783" y="3389"/>
                    <a:pt x="5563" y="3389"/>
                  </a:cubicBezTo>
                  <a:cubicBezTo>
                    <a:pt x="5343" y="3389"/>
                    <a:pt x="5163" y="3569"/>
                    <a:pt x="5163" y="3789"/>
                  </a:cubicBezTo>
                  <a:lnTo>
                    <a:pt x="5163" y="5378"/>
                  </a:lnTo>
                  <a:lnTo>
                    <a:pt x="3574" y="5378"/>
                  </a:lnTo>
                  <a:cubicBezTo>
                    <a:pt x="3354" y="5378"/>
                    <a:pt x="3174" y="5558"/>
                    <a:pt x="3174" y="5778"/>
                  </a:cubicBezTo>
                  <a:cubicBezTo>
                    <a:pt x="3174" y="5998"/>
                    <a:pt x="3354" y="6178"/>
                    <a:pt x="3574" y="6178"/>
                  </a:cubicBezTo>
                  <a:lnTo>
                    <a:pt x="5163" y="6178"/>
                  </a:lnTo>
                  <a:lnTo>
                    <a:pt x="5163" y="7767"/>
                  </a:lnTo>
                  <a:cubicBezTo>
                    <a:pt x="5163" y="7987"/>
                    <a:pt x="5343" y="8167"/>
                    <a:pt x="5563" y="8167"/>
                  </a:cubicBezTo>
                  <a:cubicBezTo>
                    <a:pt x="5783" y="8167"/>
                    <a:pt x="5963" y="7987"/>
                    <a:pt x="5963" y="7767"/>
                  </a:cubicBezTo>
                  <a:lnTo>
                    <a:pt x="5963" y="6178"/>
                  </a:lnTo>
                  <a:lnTo>
                    <a:pt x="7551" y="6178"/>
                  </a:lnTo>
                  <a:cubicBezTo>
                    <a:pt x="7771" y="6178"/>
                    <a:pt x="7951" y="5998"/>
                    <a:pt x="7951" y="5778"/>
                  </a:cubicBezTo>
                  <a:cubicBezTo>
                    <a:pt x="7951" y="5558"/>
                    <a:pt x="7771" y="5378"/>
                    <a:pt x="7551" y="53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0" name="iconfont-11800-5641060">
              <a:extLst>
                <a:ext uri="{FF2B5EF4-FFF2-40B4-BE49-F238E27FC236}">
                  <a16:creationId xmlns:a16="http://schemas.microsoft.com/office/drawing/2014/main" id="{719044DD-3EB3-02EA-21DE-B9D071A7EFC8}"/>
                </a:ext>
              </a:extLst>
            </p:cNvPr>
            <p:cNvSpPr/>
            <p:nvPr/>
          </p:nvSpPr>
          <p:spPr>
            <a:xfrm>
              <a:off x="5469571" y="3969147"/>
              <a:ext cx="261267" cy="310573"/>
            </a:xfrm>
            <a:custGeom>
              <a:avLst/>
              <a:gdLst>
                <a:gd name="connsiteX0" fmla="*/ 85704 w 510399"/>
                <a:gd name="connsiteY0" fmla="*/ 466928 h 606722"/>
                <a:gd name="connsiteX1" fmla="*/ 32929 w 510399"/>
                <a:gd name="connsiteY1" fmla="*/ 520339 h 606722"/>
                <a:gd name="connsiteX2" fmla="*/ 85704 w 510399"/>
                <a:gd name="connsiteY2" fmla="*/ 573840 h 606722"/>
                <a:gd name="connsiteX3" fmla="*/ 355633 w 510399"/>
                <a:gd name="connsiteY3" fmla="*/ 573840 h 606722"/>
                <a:gd name="connsiteX4" fmla="*/ 356434 w 510399"/>
                <a:gd name="connsiteY4" fmla="*/ 574018 h 606722"/>
                <a:gd name="connsiteX5" fmla="*/ 337477 w 510399"/>
                <a:gd name="connsiteY5" fmla="*/ 519984 h 606722"/>
                <a:gd name="connsiteX6" fmla="*/ 356167 w 510399"/>
                <a:gd name="connsiteY6" fmla="*/ 466928 h 606722"/>
                <a:gd name="connsiteX7" fmla="*/ 355633 w 510399"/>
                <a:gd name="connsiteY7" fmla="*/ 466928 h 606722"/>
                <a:gd name="connsiteX8" fmla="*/ 166207 w 510399"/>
                <a:gd name="connsiteY8" fmla="*/ 360096 h 606722"/>
                <a:gd name="connsiteX9" fmla="*/ 413206 w 510399"/>
                <a:gd name="connsiteY9" fmla="*/ 360096 h 606722"/>
                <a:gd name="connsiteX10" fmla="*/ 429673 w 510399"/>
                <a:gd name="connsiteY10" fmla="*/ 376538 h 606722"/>
                <a:gd name="connsiteX11" fmla="*/ 413206 w 510399"/>
                <a:gd name="connsiteY11" fmla="*/ 392980 h 606722"/>
                <a:gd name="connsiteX12" fmla="*/ 166207 w 510399"/>
                <a:gd name="connsiteY12" fmla="*/ 392980 h 606722"/>
                <a:gd name="connsiteX13" fmla="*/ 149740 w 510399"/>
                <a:gd name="connsiteY13" fmla="*/ 376538 h 606722"/>
                <a:gd name="connsiteX14" fmla="*/ 166207 w 510399"/>
                <a:gd name="connsiteY14" fmla="*/ 360096 h 606722"/>
                <a:gd name="connsiteX15" fmla="*/ 166207 w 510399"/>
                <a:gd name="connsiteY15" fmla="*/ 294329 h 606722"/>
                <a:gd name="connsiteX16" fmla="*/ 413206 w 510399"/>
                <a:gd name="connsiteY16" fmla="*/ 294329 h 606722"/>
                <a:gd name="connsiteX17" fmla="*/ 429673 w 510399"/>
                <a:gd name="connsiteY17" fmla="*/ 310771 h 606722"/>
                <a:gd name="connsiteX18" fmla="*/ 413206 w 510399"/>
                <a:gd name="connsiteY18" fmla="*/ 327213 h 606722"/>
                <a:gd name="connsiteX19" fmla="*/ 166207 w 510399"/>
                <a:gd name="connsiteY19" fmla="*/ 327213 h 606722"/>
                <a:gd name="connsiteX20" fmla="*/ 149740 w 510399"/>
                <a:gd name="connsiteY20" fmla="*/ 310771 h 606722"/>
                <a:gd name="connsiteX21" fmla="*/ 166207 w 510399"/>
                <a:gd name="connsiteY21" fmla="*/ 294329 h 606722"/>
                <a:gd name="connsiteX22" fmla="*/ 166207 w 510399"/>
                <a:gd name="connsiteY22" fmla="*/ 228562 h 606722"/>
                <a:gd name="connsiteX23" fmla="*/ 413206 w 510399"/>
                <a:gd name="connsiteY23" fmla="*/ 228562 h 606722"/>
                <a:gd name="connsiteX24" fmla="*/ 429673 w 510399"/>
                <a:gd name="connsiteY24" fmla="*/ 245004 h 606722"/>
                <a:gd name="connsiteX25" fmla="*/ 413206 w 510399"/>
                <a:gd name="connsiteY25" fmla="*/ 261446 h 606722"/>
                <a:gd name="connsiteX26" fmla="*/ 166207 w 510399"/>
                <a:gd name="connsiteY26" fmla="*/ 261446 h 606722"/>
                <a:gd name="connsiteX27" fmla="*/ 149740 w 510399"/>
                <a:gd name="connsiteY27" fmla="*/ 245004 h 606722"/>
                <a:gd name="connsiteX28" fmla="*/ 166207 w 510399"/>
                <a:gd name="connsiteY28" fmla="*/ 228562 h 606722"/>
                <a:gd name="connsiteX29" fmla="*/ 166208 w 510399"/>
                <a:gd name="connsiteY29" fmla="*/ 162795 h 606722"/>
                <a:gd name="connsiteX30" fmla="*/ 296348 w 510399"/>
                <a:gd name="connsiteY30" fmla="*/ 162795 h 606722"/>
                <a:gd name="connsiteX31" fmla="*/ 312816 w 510399"/>
                <a:gd name="connsiteY31" fmla="*/ 179237 h 606722"/>
                <a:gd name="connsiteX32" fmla="*/ 296348 w 510399"/>
                <a:gd name="connsiteY32" fmla="*/ 195679 h 606722"/>
                <a:gd name="connsiteX33" fmla="*/ 166208 w 510399"/>
                <a:gd name="connsiteY33" fmla="*/ 195679 h 606722"/>
                <a:gd name="connsiteX34" fmla="*/ 149740 w 510399"/>
                <a:gd name="connsiteY34" fmla="*/ 179237 h 606722"/>
                <a:gd name="connsiteX35" fmla="*/ 166208 w 510399"/>
                <a:gd name="connsiteY35" fmla="*/ 162795 h 606722"/>
                <a:gd name="connsiteX36" fmla="*/ 166208 w 510399"/>
                <a:gd name="connsiteY36" fmla="*/ 97028 h 606722"/>
                <a:gd name="connsiteX37" fmla="*/ 296348 w 510399"/>
                <a:gd name="connsiteY37" fmla="*/ 97028 h 606722"/>
                <a:gd name="connsiteX38" fmla="*/ 312816 w 510399"/>
                <a:gd name="connsiteY38" fmla="*/ 113470 h 606722"/>
                <a:gd name="connsiteX39" fmla="*/ 296348 w 510399"/>
                <a:gd name="connsiteY39" fmla="*/ 129912 h 606722"/>
                <a:gd name="connsiteX40" fmla="*/ 166208 w 510399"/>
                <a:gd name="connsiteY40" fmla="*/ 129912 h 606722"/>
                <a:gd name="connsiteX41" fmla="*/ 149740 w 510399"/>
                <a:gd name="connsiteY41" fmla="*/ 113470 h 606722"/>
                <a:gd name="connsiteX42" fmla="*/ 166208 w 510399"/>
                <a:gd name="connsiteY42" fmla="*/ 97028 h 606722"/>
                <a:gd name="connsiteX43" fmla="*/ 378683 w 510399"/>
                <a:gd name="connsiteY43" fmla="*/ 55278 h 606722"/>
                <a:gd name="connsiteX44" fmla="*/ 378683 w 510399"/>
                <a:gd name="connsiteY44" fmla="*/ 131529 h 606722"/>
                <a:gd name="connsiteX45" fmla="*/ 454153 w 510399"/>
                <a:gd name="connsiteY45" fmla="*/ 131529 h 606722"/>
                <a:gd name="connsiteX46" fmla="*/ 102080 w 510399"/>
                <a:gd name="connsiteY46" fmla="*/ 32882 h 606722"/>
                <a:gd name="connsiteX47" fmla="*/ 102080 w 510399"/>
                <a:gd name="connsiteY47" fmla="*/ 434046 h 606722"/>
                <a:gd name="connsiteX48" fmla="*/ 423093 w 510399"/>
                <a:gd name="connsiteY48" fmla="*/ 434046 h 606722"/>
                <a:gd name="connsiteX49" fmla="*/ 439557 w 510399"/>
                <a:gd name="connsiteY49" fmla="*/ 449954 h 606722"/>
                <a:gd name="connsiteX50" fmla="*/ 423360 w 510399"/>
                <a:gd name="connsiteY50" fmla="*/ 466128 h 606722"/>
                <a:gd name="connsiteX51" fmla="*/ 370406 w 510399"/>
                <a:gd name="connsiteY51" fmla="*/ 519540 h 606722"/>
                <a:gd name="connsiteX52" fmla="*/ 423983 w 510399"/>
                <a:gd name="connsiteY52" fmla="*/ 572951 h 606722"/>
                <a:gd name="connsiteX53" fmla="*/ 477470 w 510399"/>
                <a:gd name="connsiteY53" fmla="*/ 519540 h 606722"/>
                <a:gd name="connsiteX54" fmla="*/ 477470 w 510399"/>
                <a:gd name="connsiteY54" fmla="*/ 164411 h 606722"/>
                <a:gd name="connsiteX55" fmla="*/ 362219 w 510399"/>
                <a:gd name="connsiteY55" fmla="*/ 164411 h 606722"/>
                <a:gd name="connsiteX56" fmla="*/ 345754 w 510399"/>
                <a:gd name="connsiteY56" fmla="*/ 147170 h 606722"/>
                <a:gd name="connsiteX57" fmla="*/ 345754 w 510399"/>
                <a:gd name="connsiteY57" fmla="*/ 32882 h 606722"/>
                <a:gd name="connsiteX58" fmla="*/ 85615 w 510399"/>
                <a:gd name="connsiteY58" fmla="*/ 0 h 606722"/>
                <a:gd name="connsiteX59" fmla="*/ 362219 w 510399"/>
                <a:gd name="connsiteY59" fmla="*/ 0 h 606722"/>
                <a:gd name="connsiteX60" fmla="*/ 373877 w 510399"/>
                <a:gd name="connsiteY60" fmla="*/ 4444 h 606722"/>
                <a:gd name="connsiteX61" fmla="*/ 505593 w 510399"/>
                <a:gd name="connsiteY61" fmla="*/ 135528 h 606722"/>
                <a:gd name="connsiteX62" fmla="*/ 510399 w 510399"/>
                <a:gd name="connsiteY62" fmla="*/ 147170 h 606722"/>
                <a:gd name="connsiteX63" fmla="*/ 510399 w 510399"/>
                <a:gd name="connsiteY63" fmla="*/ 519540 h 606722"/>
                <a:gd name="connsiteX64" fmla="*/ 423983 w 510399"/>
                <a:gd name="connsiteY64" fmla="*/ 606100 h 606722"/>
                <a:gd name="connsiteX65" fmla="*/ 423093 w 510399"/>
                <a:gd name="connsiteY65" fmla="*/ 606278 h 606722"/>
                <a:gd name="connsiteX66" fmla="*/ 423093 w 510399"/>
                <a:gd name="connsiteY66" fmla="*/ 606722 h 606722"/>
                <a:gd name="connsiteX67" fmla="*/ 85615 w 510399"/>
                <a:gd name="connsiteY67" fmla="*/ 606722 h 606722"/>
                <a:gd name="connsiteX68" fmla="*/ 85437 w 510399"/>
                <a:gd name="connsiteY68" fmla="*/ 606722 h 606722"/>
                <a:gd name="connsiteX69" fmla="*/ 0 w 510399"/>
                <a:gd name="connsiteY69" fmla="*/ 519984 h 606722"/>
                <a:gd name="connsiteX70" fmla="*/ 69151 w 510399"/>
                <a:gd name="connsiteY70" fmla="*/ 434846 h 606722"/>
                <a:gd name="connsiteX71" fmla="*/ 69151 w 510399"/>
                <a:gd name="connsiteY71" fmla="*/ 15641 h 606722"/>
                <a:gd name="connsiteX72" fmla="*/ 85615 w 510399"/>
                <a:gd name="connsiteY7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0399" h="606722">
                  <a:moveTo>
                    <a:pt x="85704" y="466928"/>
                  </a:moveTo>
                  <a:cubicBezTo>
                    <a:pt x="56602" y="466928"/>
                    <a:pt x="32929" y="491279"/>
                    <a:pt x="32929" y="520339"/>
                  </a:cubicBezTo>
                  <a:cubicBezTo>
                    <a:pt x="32929" y="549489"/>
                    <a:pt x="56602" y="572151"/>
                    <a:pt x="85704" y="573840"/>
                  </a:cubicBezTo>
                  <a:lnTo>
                    <a:pt x="355633" y="573840"/>
                  </a:lnTo>
                  <a:lnTo>
                    <a:pt x="356434" y="574018"/>
                  </a:lnTo>
                  <a:cubicBezTo>
                    <a:pt x="344597" y="559265"/>
                    <a:pt x="337477" y="540335"/>
                    <a:pt x="337477" y="519984"/>
                  </a:cubicBezTo>
                  <a:cubicBezTo>
                    <a:pt x="337477" y="499810"/>
                    <a:pt x="344508" y="480081"/>
                    <a:pt x="356167" y="466928"/>
                  </a:cubicBezTo>
                  <a:lnTo>
                    <a:pt x="355633" y="466928"/>
                  </a:lnTo>
                  <a:close/>
                  <a:moveTo>
                    <a:pt x="166207" y="360096"/>
                  </a:moveTo>
                  <a:lnTo>
                    <a:pt x="413206" y="360096"/>
                  </a:lnTo>
                  <a:cubicBezTo>
                    <a:pt x="422374" y="360096"/>
                    <a:pt x="429673" y="367384"/>
                    <a:pt x="429673" y="376538"/>
                  </a:cubicBezTo>
                  <a:cubicBezTo>
                    <a:pt x="429673" y="385603"/>
                    <a:pt x="422374" y="392980"/>
                    <a:pt x="413206" y="392980"/>
                  </a:cubicBezTo>
                  <a:lnTo>
                    <a:pt x="166207" y="392980"/>
                  </a:lnTo>
                  <a:cubicBezTo>
                    <a:pt x="157128" y="392980"/>
                    <a:pt x="149740" y="385603"/>
                    <a:pt x="149740" y="376538"/>
                  </a:cubicBezTo>
                  <a:cubicBezTo>
                    <a:pt x="149740" y="367384"/>
                    <a:pt x="157128" y="360096"/>
                    <a:pt x="166207" y="360096"/>
                  </a:cubicBezTo>
                  <a:close/>
                  <a:moveTo>
                    <a:pt x="166207" y="294329"/>
                  </a:moveTo>
                  <a:lnTo>
                    <a:pt x="413206" y="294329"/>
                  </a:lnTo>
                  <a:cubicBezTo>
                    <a:pt x="422374" y="294329"/>
                    <a:pt x="429673" y="301617"/>
                    <a:pt x="429673" y="310771"/>
                  </a:cubicBezTo>
                  <a:cubicBezTo>
                    <a:pt x="429673" y="319836"/>
                    <a:pt x="422374" y="327213"/>
                    <a:pt x="413206" y="327213"/>
                  </a:cubicBezTo>
                  <a:lnTo>
                    <a:pt x="166207" y="327213"/>
                  </a:lnTo>
                  <a:cubicBezTo>
                    <a:pt x="157128" y="327213"/>
                    <a:pt x="149740" y="319836"/>
                    <a:pt x="149740" y="310771"/>
                  </a:cubicBezTo>
                  <a:cubicBezTo>
                    <a:pt x="149740" y="301617"/>
                    <a:pt x="157128" y="294329"/>
                    <a:pt x="166207" y="294329"/>
                  </a:cubicBezTo>
                  <a:close/>
                  <a:moveTo>
                    <a:pt x="166207" y="228562"/>
                  </a:moveTo>
                  <a:lnTo>
                    <a:pt x="413206" y="228562"/>
                  </a:lnTo>
                  <a:cubicBezTo>
                    <a:pt x="422374" y="228562"/>
                    <a:pt x="429673" y="235850"/>
                    <a:pt x="429673" y="245004"/>
                  </a:cubicBezTo>
                  <a:cubicBezTo>
                    <a:pt x="429673" y="254069"/>
                    <a:pt x="422374" y="261446"/>
                    <a:pt x="413206" y="261446"/>
                  </a:cubicBezTo>
                  <a:lnTo>
                    <a:pt x="166207" y="261446"/>
                  </a:lnTo>
                  <a:cubicBezTo>
                    <a:pt x="157128" y="261446"/>
                    <a:pt x="149740" y="254069"/>
                    <a:pt x="149740" y="245004"/>
                  </a:cubicBezTo>
                  <a:cubicBezTo>
                    <a:pt x="149740" y="235850"/>
                    <a:pt x="157128" y="228562"/>
                    <a:pt x="166207" y="228562"/>
                  </a:cubicBezTo>
                  <a:close/>
                  <a:moveTo>
                    <a:pt x="166208" y="162795"/>
                  </a:moveTo>
                  <a:lnTo>
                    <a:pt x="296348" y="162795"/>
                  </a:lnTo>
                  <a:cubicBezTo>
                    <a:pt x="305428" y="162795"/>
                    <a:pt x="312816" y="170083"/>
                    <a:pt x="312816" y="179237"/>
                  </a:cubicBezTo>
                  <a:cubicBezTo>
                    <a:pt x="312816" y="188302"/>
                    <a:pt x="305428" y="195679"/>
                    <a:pt x="296348" y="195679"/>
                  </a:cubicBezTo>
                  <a:lnTo>
                    <a:pt x="166208" y="195679"/>
                  </a:lnTo>
                  <a:cubicBezTo>
                    <a:pt x="157128" y="195679"/>
                    <a:pt x="149740" y="188302"/>
                    <a:pt x="149740" y="179237"/>
                  </a:cubicBezTo>
                  <a:cubicBezTo>
                    <a:pt x="149740" y="170083"/>
                    <a:pt x="157128" y="162795"/>
                    <a:pt x="166208" y="162795"/>
                  </a:cubicBezTo>
                  <a:close/>
                  <a:moveTo>
                    <a:pt x="166208" y="97028"/>
                  </a:moveTo>
                  <a:lnTo>
                    <a:pt x="296348" y="97028"/>
                  </a:lnTo>
                  <a:cubicBezTo>
                    <a:pt x="305428" y="97028"/>
                    <a:pt x="312816" y="104316"/>
                    <a:pt x="312816" y="113470"/>
                  </a:cubicBezTo>
                  <a:cubicBezTo>
                    <a:pt x="312816" y="122535"/>
                    <a:pt x="305428" y="129912"/>
                    <a:pt x="296348" y="129912"/>
                  </a:cubicBezTo>
                  <a:lnTo>
                    <a:pt x="166208" y="129912"/>
                  </a:lnTo>
                  <a:cubicBezTo>
                    <a:pt x="157128" y="129912"/>
                    <a:pt x="149740" y="122535"/>
                    <a:pt x="149740" y="113470"/>
                  </a:cubicBezTo>
                  <a:cubicBezTo>
                    <a:pt x="149740" y="104316"/>
                    <a:pt x="157128" y="97028"/>
                    <a:pt x="166208" y="97028"/>
                  </a:cubicBezTo>
                  <a:close/>
                  <a:moveTo>
                    <a:pt x="378683" y="55278"/>
                  </a:moveTo>
                  <a:lnTo>
                    <a:pt x="378683" y="131529"/>
                  </a:lnTo>
                  <a:lnTo>
                    <a:pt x="454153" y="131529"/>
                  </a:lnTo>
                  <a:close/>
                  <a:moveTo>
                    <a:pt x="102080" y="32882"/>
                  </a:moveTo>
                  <a:lnTo>
                    <a:pt x="102080" y="434046"/>
                  </a:lnTo>
                  <a:lnTo>
                    <a:pt x="423093" y="434046"/>
                  </a:lnTo>
                  <a:cubicBezTo>
                    <a:pt x="432170" y="434046"/>
                    <a:pt x="439557" y="440978"/>
                    <a:pt x="439557" y="449954"/>
                  </a:cubicBezTo>
                  <a:cubicBezTo>
                    <a:pt x="439646" y="459018"/>
                    <a:pt x="432348" y="466039"/>
                    <a:pt x="423360" y="466128"/>
                  </a:cubicBezTo>
                  <a:cubicBezTo>
                    <a:pt x="394169" y="466484"/>
                    <a:pt x="370406" y="490390"/>
                    <a:pt x="370406" y="519540"/>
                  </a:cubicBezTo>
                  <a:cubicBezTo>
                    <a:pt x="370406" y="549045"/>
                    <a:pt x="394436" y="572951"/>
                    <a:pt x="423983" y="572951"/>
                  </a:cubicBezTo>
                  <a:cubicBezTo>
                    <a:pt x="453441" y="572951"/>
                    <a:pt x="477470" y="549045"/>
                    <a:pt x="477470" y="519540"/>
                  </a:cubicBezTo>
                  <a:lnTo>
                    <a:pt x="477470" y="164411"/>
                  </a:lnTo>
                  <a:lnTo>
                    <a:pt x="362219" y="164411"/>
                  </a:lnTo>
                  <a:cubicBezTo>
                    <a:pt x="353141" y="164411"/>
                    <a:pt x="345754" y="156235"/>
                    <a:pt x="345754" y="147170"/>
                  </a:cubicBezTo>
                  <a:lnTo>
                    <a:pt x="345754" y="32882"/>
                  </a:lnTo>
                  <a:close/>
                  <a:moveTo>
                    <a:pt x="85615" y="0"/>
                  </a:moveTo>
                  <a:lnTo>
                    <a:pt x="362219" y="0"/>
                  </a:lnTo>
                  <a:cubicBezTo>
                    <a:pt x="366580" y="0"/>
                    <a:pt x="370762" y="1333"/>
                    <a:pt x="373877" y="4444"/>
                  </a:cubicBezTo>
                  <a:lnTo>
                    <a:pt x="505593" y="135528"/>
                  </a:lnTo>
                  <a:cubicBezTo>
                    <a:pt x="508619" y="138639"/>
                    <a:pt x="510399" y="142816"/>
                    <a:pt x="510399" y="147170"/>
                  </a:cubicBezTo>
                  <a:lnTo>
                    <a:pt x="510399" y="519540"/>
                  </a:lnTo>
                  <a:cubicBezTo>
                    <a:pt x="510399" y="567174"/>
                    <a:pt x="471596" y="606100"/>
                    <a:pt x="423983" y="606100"/>
                  </a:cubicBezTo>
                  <a:cubicBezTo>
                    <a:pt x="423627" y="606100"/>
                    <a:pt x="423360" y="606278"/>
                    <a:pt x="423093" y="606278"/>
                  </a:cubicBezTo>
                  <a:lnTo>
                    <a:pt x="423093" y="606722"/>
                  </a:lnTo>
                  <a:lnTo>
                    <a:pt x="85615" y="606722"/>
                  </a:lnTo>
                  <a:lnTo>
                    <a:pt x="85437" y="606722"/>
                  </a:lnTo>
                  <a:cubicBezTo>
                    <a:pt x="38269" y="606722"/>
                    <a:pt x="0" y="566997"/>
                    <a:pt x="0" y="519984"/>
                  </a:cubicBezTo>
                  <a:cubicBezTo>
                    <a:pt x="0" y="478481"/>
                    <a:pt x="29814" y="442666"/>
                    <a:pt x="69151" y="434846"/>
                  </a:cubicBezTo>
                  <a:lnTo>
                    <a:pt x="69151" y="15641"/>
                  </a:lnTo>
                  <a:cubicBezTo>
                    <a:pt x="69151" y="6576"/>
                    <a:pt x="76538" y="0"/>
                    <a:pt x="856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1" name="iconfont-11800-5641060">
              <a:extLst>
                <a:ext uri="{FF2B5EF4-FFF2-40B4-BE49-F238E27FC236}">
                  <a16:creationId xmlns:a16="http://schemas.microsoft.com/office/drawing/2014/main" id="{AE690E0C-8B54-D9EC-3165-001E223B4C48}"/>
                </a:ext>
              </a:extLst>
            </p:cNvPr>
            <p:cNvSpPr/>
            <p:nvPr/>
          </p:nvSpPr>
          <p:spPr>
            <a:xfrm>
              <a:off x="6292444" y="2951599"/>
              <a:ext cx="286744" cy="310573"/>
            </a:xfrm>
            <a:custGeom>
              <a:avLst/>
              <a:gdLst>
                <a:gd name="T0" fmla="*/ 8400 w 9600"/>
                <a:gd name="T1" fmla="*/ 10398 h 10398"/>
                <a:gd name="T2" fmla="*/ 1200 w 9600"/>
                <a:gd name="T3" fmla="*/ 10398 h 10398"/>
                <a:gd name="T4" fmla="*/ 0 w 9600"/>
                <a:gd name="T5" fmla="*/ 9198 h 10398"/>
                <a:gd name="T6" fmla="*/ 0 w 9600"/>
                <a:gd name="T7" fmla="*/ 1200 h 10398"/>
                <a:gd name="T8" fmla="*/ 1200 w 9600"/>
                <a:gd name="T9" fmla="*/ 0 h 10398"/>
                <a:gd name="T10" fmla="*/ 8398 w 9600"/>
                <a:gd name="T11" fmla="*/ 0 h 10398"/>
                <a:gd name="T12" fmla="*/ 9598 w 9600"/>
                <a:gd name="T13" fmla="*/ 1200 h 10398"/>
                <a:gd name="T14" fmla="*/ 9598 w 9600"/>
                <a:gd name="T15" fmla="*/ 9198 h 10398"/>
                <a:gd name="T16" fmla="*/ 8400 w 9600"/>
                <a:gd name="T17" fmla="*/ 10398 h 10398"/>
                <a:gd name="T18" fmla="*/ 1200 w 9600"/>
                <a:gd name="T19" fmla="*/ 798 h 10398"/>
                <a:gd name="T20" fmla="*/ 800 w 9600"/>
                <a:gd name="T21" fmla="*/ 1198 h 10398"/>
                <a:gd name="T22" fmla="*/ 800 w 9600"/>
                <a:gd name="T23" fmla="*/ 9196 h 10398"/>
                <a:gd name="T24" fmla="*/ 1200 w 9600"/>
                <a:gd name="T25" fmla="*/ 9596 h 10398"/>
                <a:gd name="T26" fmla="*/ 8398 w 9600"/>
                <a:gd name="T27" fmla="*/ 9596 h 10398"/>
                <a:gd name="T28" fmla="*/ 8798 w 9600"/>
                <a:gd name="T29" fmla="*/ 9196 h 10398"/>
                <a:gd name="T30" fmla="*/ 8798 w 9600"/>
                <a:gd name="T31" fmla="*/ 1198 h 10398"/>
                <a:gd name="T32" fmla="*/ 8398 w 9600"/>
                <a:gd name="T33" fmla="*/ 798 h 10398"/>
                <a:gd name="T34" fmla="*/ 1200 w 9600"/>
                <a:gd name="T35" fmla="*/ 798 h 10398"/>
                <a:gd name="T36" fmla="*/ 6412 w 9600"/>
                <a:gd name="T37" fmla="*/ 5608 h 10398"/>
                <a:gd name="T38" fmla="*/ 1997 w 9600"/>
                <a:gd name="T39" fmla="*/ 5608 h 10398"/>
                <a:gd name="T40" fmla="*/ 1597 w 9600"/>
                <a:gd name="T41" fmla="*/ 5208 h 10398"/>
                <a:gd name="T42" fmla="*/ 1997 w 9600"/>
                <a:gd name="T43" fmla="*/ 4808 h 10398"/>
                <a:gd name="T44" fmla="*/ 6412 w 9600"/>
                <a:gd name="T45" fmla="*/ 4808 h 10398"/>
                <a:gd name="T46" fmla="*/ 6811 w 9600"/>
                <a:gd name="T47" fmla="*/ 5208 h 10398"/>
                <a:gd name="T48" fmla="*/ 6412 w 9600"/>
                <a:gd name="T49" fmla="*/ 5608 h 10398"/>
                <a:gd name="T50" fmla="*/ 7586 w 9600"/>
                <a:gd name="T51" fmla="*/ 7992 h 10398"/>
                <a:gd name="T52" fmla="*/ 1995 w 9600"/>
                <a:gd name="T53" fmla="*/ 7992 h 10398"/>
                <a:gd name="T54" fmla="*/ 1595 w 9600"/>
                <a:gd name="T55" fmla="*/ 7592 h 10398"/>
                <a:gd name="T56" fmla="*/ 1995 w 9600"/>
                <a:gd name="T57" fmla="*/ 7192 h 10398"/>
                <a:gd name="T58" fmla="*/ 7586 w 9600"/>
                <a:gd name="T59" fmla="*/ 7192 h 10398"/>
                <a:gd name="T60" fmla="*/ 7985 w 9600"/>
                <a:gd name="T61" fmla="*/ 7592 h 10398"/>
                <a:gd name="T62" fmla="*/ 7586 w 9600"/>
                <a:gd name="T63" fmla="*/ 7992 h 10398"/>
                <a:gd name="T64" fmla="*/ 1597 w 9600"/>
                <a:gd name="T65" fmla="*/ 2615 h 10398"/>
                <a:gd name="T66" fmla="*/ 2197 w 9600"/>
                <a:gd name="T67" fmla="*/ 3214 h 10398"/>
                <a:gd name="T68" fmla="*/ 2797 w 9600"/>
                <a:gd name="T69" fmla="*/ 2615 h 10398"/>
                <a:gd name="T70" fmla="*/ 2197 w 9600"/>
                <a:gd name="T71" fmla="*/ 2015 h 10398"/>
                <a:gd name="T72" fmla="*/ 1597 w 9600"/>
                <a:gd name="T73" fmla="*/ 2615 h 10398"/>
                <a:gd name="T74" fmla="*/ 4188 w 9600"/>
                <a:gd name="T75" fmla="*/ 2615 h 10398"/>
                <a:gd name="T76" fmla="*/ 4788 w 9600"/>
                <a:gd name="T77" fmla="*/ 3214 h 10398"/>
                <a:gd name="T78" fmla="*/ 5388 w 9600"/>
                <a:gd name="T79" fmla="*/ 2615 h 10398"/>
                <a:gd name="T80" fmla="*/ 4788 w 9600"/>
                <a:gd name="T81" fmla="*/ 2015 h 10398"/>
                <a:gd name="T82" fmla="*/ 4188 w 9600"/>
                <a:gd name="T83" fmla="*/ 2615 h 10398"/>
                <a:gd name="T84" fmla="*/ 6790 w 9600"/>
                <a:gd name="T85" fmla="*/ 2615 h 10398"/>
                <a:gd name="T86" fmla="*/ 7390 w 9600"/>
                <a:gd name="T87" fmla="*/ 3214 h 10398"/>
                <a:gd name="T88" fmla="*/ 7990 w 9600"/>
                <a:gd name="T89" fmla="*/ 2615 h 10398"/>
                <a:gd name="T90" fmla="*/ 7390 w 9600"/>
                <a:gd name="T91" fmla="*/ 2015 h 10398"/>
                <a:gd name="T92" fmla="*/ 6790 w 9600"/>
                <a:gd name="T93" fmla="*/ 2615 h 10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00" h="10398">
                  <a:moveTo>
                    <a:pt x="8400" y="10398"/>
                  </a:moveTo>
                  <a:lnTo>
                    <a:pt x="1200" y="10398"/>
                  </a:lnTo>
                  <a:cubicBezTo>
                    <a:pt x="537" y="10398"/>
                    <a:pt x="0" y="9861"/>
                    <a:pt x="0" y="9198"/>
                  </a:cubicBezTo>
                  <a:lnTo>
                    <a:pt x="0" y="1200"/>
                  </a:lnTo>
                  <a:cubicBezTo>
                    <a:pt x="0" y="537"/>
                    <a:pt x="537" y="0"/>
                    <a:pt x="1200" y="0"/>
                  </a:cubicBezTo>
                  <a:lnTo>
                    <a:pt x="8398" y="0"/>
                  </a:lnTo>
                  <a:cubicBezTo>
                    <a:pt x="9061" y="0"/>
                    <a:pt x="9598" y="537"/>
                    <a:pt x="9598" y="1200"/>
                  </a:cubicBezTo>
                  <a:lnTo>
                    <a:pt x="9598" y="9198"/>
                  </a:lnTo>
                  <a:cubicBezTo>
                    <a:pt x="9600" y="9859"/>
                    <a:pt x="9061" y="10398"/>
                    <a:pt x="8400" y="10398"/>
                  </a:cubicBezTo>
                  <a:close/>
                  <a:moveTo>
                    <a:pt x="1200" y="798"/>
                  </a:moveTo>
                  <a:cubicBezTo>
                    <a:pt x="980" y="798"/>
                    <a:pt x="800" y="978"/>
                    <a:pt x="800" y="1198"/>
                  </a:cubicBezTo>
                  <a:lnTo>
                    <a:pt x="800" y="9196"/>
                  </a:lnTo>
                  <a:cubicBezTo>
                    <a:pt x="800" y="9418"/>
                    <a:pt x="980" y="9596"/>
                    <a:pt x="1200" y="9596"/>
                  </a:cubicBezTo>
                  <a:lnTo>
                    <a:pt x="8398" y="9596"/>
                  </a:lnTo>
                  <a:cubicBezTo>
                    <a:pt x="8620" y="9596"/>
                    <a:pt x="8798" y="9418"/>
                    <a:pt x="8798" y="9196"/>
                  </a:cubicBezTo>
                  <a:lnTo>
                    <a:pt x="8798" y="1198"/>
                  </a:lnTo>
                  <a:cubicBezTo>
                    <a:pt x="8798" y="978"/>
                    <a:pt x="8620" y="798"/>
                    <a:pt x="8398" y="798"/>
                  </a:cubicBezTo>
                  <a:lnTo>
                    <a:pt x="1200" y="798"/>
                  </a:lnTo>
                  <a:close/>
                  <a:moveTo>
                    <a:pt x="6412" y="5608"/>
                  </a:moveTo>
                  <a:lnTo>
                    <a:pt x="1997" y="5608"/>
                  </a:lnTo>
                  <a:cubicBezTo>
                    <a:pt x="1776" y="5608"/>
                    <a:pt x="1597" y="5429"/>
                    <a:pt x="1597" y="5208"/>
                  </a:cubicBezTo>
                  <a:cubicBezTo>
                    <a:pt x="1597" y="4986"/>
                    <a:pt x="1776" y="4808"/>
                    <a:pt x="1997" y="4808"/>
                  </a:cubicBezTo>
                  <a:lnTo>
                    <a:pt x="6412" y="4808"/>
                  </a:lnTo>
                  <a:cubicBezTo>
                    <a:pt x="6633" y="4808"/>
                    <a:pt x="6811" y="4986"/>
                    <a:pt x="6811" y="5208"/>
                  </a:cubicBezTo>
                  <a:cubicBezTo>
                    <a:pt x="6811" y="5429"/>
                    <a:pt x="6633" y="5608"/>
                    <a:pt x="6412" y="5608"/>
                  </a:cubicBezTo>
                  <a:close/>
                  <a:moveTo>
                    <a:pt x="7586" y="7992"/>
                  </a:moveTo>
                  <a:lnTo>
                    <a:pt x="1995" y="7992"/>
                  </a:lnTo>
                  <a:cubicBezTo>
                    <a:pt x="1774" y="7992"/>
                    <a:pt x="1595" y="7814"/>
                    <a:pt x="1595" y="7592"/>
                  </a:cubicBezTo>
                  <a:cubicBezTo>
                    <a:pt x="1595" y="7371"/>
                    <a:pt x="1774" y="7192"/>
                    <a:pt x="1995" y="7192"/>
                  </a:cubicBezTo>
                  <a:lnTo>
                    <a:pt x="7586" y="7192"/>
                  </a:lnTo>
                  <a:cubicBezTo>
                    <a:pt x="7807" y="7192"/>
                    <a:pt x="7985" y="7371"/>
                    <a:pt x="7985" y="7592"/>
                  </a:cubicBezTo>
                  <a:cubicBezTo>
                    <a:pt x="7985" y="7814"/>
                    <a:pt x="7807" y="7992"/>
                    <a:pt x="7586" y="7992"/>
                  </a:cubicBezTo>
                  <a:close/>
                  <a:moveTo>
                    <a:pt x="1597" y="2615"/>
                  </a:moveTo>
                  <a:cubicBezTo>
                    <a:pt x="1597" y="2946"/>
                    <a:pt x="1866" y="3214"/>
                    <a:pt x="2197" y="3214"/>
                  </a:cubicBezTo>
                  <a:cubicBezTo>
                    <a:pt x="2528" y="3214"/>
                    <a:pt x="2797" y="2946"/>
                    <a:pt x="2797" y="2615"/>
                  </a:cubicBezTo>
                  <a:cubicBezTo>
                    <a:pt x="2797" y="2283"/>
                    <a:pt x="2528" y="2015"/>
                    <a:pt x="2197" y="2015"/>
                  </a:cubicBezTo>
                  <a:cubicBezTo>
                    <a:pt x="1866" y="2015"/>
                    <a:pt x="1597" y="2283"/>
                    <a:pt x="1597" y="2615"/>
                  </a:cubicBezTo>
                  <a:close/>
                  <a:moveTo>
                    <a:pt x="4188" y="2615"/>
                  </a:moveTo>
                  <a:cubicBezTo>
                    <a:pt x="4188" y="2946"/>
                    <a:pt x="4457" y="3214"/>
                    <a:pt x="4788" y="3214"/>
                  </a:cubicBezTo>
                  <a:cubicBezTo>
                    <a:pt x="5119" y="3214"/>
                    <a:pt x="5388" y="2946"/>
                    <a:pt x="5388" y="2615"/>
                  </a:cubicBezTo>
                  <a:cubicBezTo>
                    <a:pt x="5388" y="2283"/>
                    <a:pt x="5119" y="2015"/>
                    <a:pt x="4788" y="2015"/>
                  </a:cubicBezTo>
                  <a:cubicBezTo>
                    <a:pt x="4457" y="2015"/>
                    <a:pt x="4188" y="2283"/>
                    <a:pt x="4188" y="2615"/>
                  </a:cubicBezTo>
                  <a:close/>
                  <a:moveTo>
                    <a:pt x="6790" y="2615"/>
                  </a:moveTo>
                  <a:cubicBezTo>
                    <a:pt x="6790" y="2946"/>
                    <a:pt x="7059" y="3214"/>
                    <a:pt x="7390" y="3214"/>
                  </a:cubicBezTo>
                  <a:cubicBezTo>
                    <a:pt x="7721" y="3214"/>
                    <a:pt x="7990" y="2946"/>
                    <a:pt x="7990" y="2615"/>
                  </a:cubicBezTo>
                  <a:cubicBezTo>
                    <a:pt x="7990" y="2283"/>
                    <a:pt x="7721" y="2015"/>
                    <a:pt x="7390" y="2015"/>
                  </a:cubicBezTo>
                  <a:cubicBezTo>
                    <a:pt x="7059" y="2015"/>
                    <a:pt x="6790" y="2283"/>
                    <a:pt x="6790" y="26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2" name="iconfont-11800-5641060">
              <a:extLst>
                <a:ext uri="{FF2B5EF4-FFF2-40B4-BE49-F238E27FC236}">
                  <a16:creationId xmlns:a16="http://schemas.microsoft.com/office/drawing/2014/main" id="{5A2D04F6-B443-9996-A542-395D58CE066C}"/>
                </a:ext>
              </a:extLst>
            </p:cNvPr>
            <p:cNvSpPr/>
            <p:nvPr/>
          </p:nvSpPr>
          <p:spPr>
            <a:xfrm>
              <a:off x="6280530" y="4834587"/>
              <a:ext cx="310573" cy="286382"/>
            </a:xfrm>
            <a:custGeom>
              <a:avLst/>
              <a:gdLst>
                <a:gd name="T0" fmla="*/ 11886 w 12891"/>
                <a:gd name="T1" fmla="*/ 4937 h 11886"/>
                <a:gd name="T2" fmla="*/ 10331 w 12891"/>
                <a:gd name="T3" fmla="*/ 10423 h 11886"/>
                <a:gd name="T4" fmla="*/ 9600 w 12891"/>
                <a:gd name="T5" fmla="*/ 10971 h 11886"/>
                <a:gd name="T6" fmla="*/ 1371 w 12891"/>
                <a:gd name="T7" fmla="*/ 10971 h 11886"/>
                <a:gd name="T8" fmla="*/ 1097 w 12891"/>
                <a:gd name="T9" fmla="*/ 10880 h 11886"/>
                <a:gd name="T10" fmla="*/ 1097 w 12891"/>
                <a:gd name="T11" fmla="*/ 10606 h 11886"/>
                <a:gd name="T12" fmla="*/ 2651 w 12891"/>
                <a:gd name="T13" fmla="*/ 5120 h 11886"/>
                <a:gd name="T14" fmla="*/ 3383 w 12891"/>
                <a:gd name="T15" fmla="*/ 4571 h 11886"/>
                <a:gd name="T16" fmla="*/ 11611 w 12891"/>
                <a:gd name="T17" fmla="*/ 4571 h 11886"/>
                <a:gd name="T18" fmla="*/ 11794 w 12891"/>
                <a:gd name="T19" fmla="*/ 4663 h 11886"/>
                <a:gd name="T20" fmla="*/ 11886 w 12891"/>
                <a:gd name="T21" fmla="*/ 4937 h 11886"/>
                <a:gd name="T22" fmla="*/ 914 w 12891"/>
                <a:gd name="T23" fmla="*/ 1371 h 11886"/>
                <a:gd name="T24" fmla="*/ 1371 w 12891"/>
                <a:gd name="T25" fmla="*/ 914 h 11886"/>
                <a:gd name="T26" fmla="*/ 4297 w 12891"/>
                <a:gd name="T27" fmla="*/ 914 h 11886"/>
                <a:gd name="T28" fmla="*/ 5120 w 12891"/>
                <a:gd name="T29" fmla="*/ 2469 h 11886"/>
                <a:gd name="T30" fmla="*/ 5486 w 12891"/>
                <a:gd name="T31" fmla="*/ 2743 h 11886"/>
                <a:gd name="T32" fmla="*/ 10514 w 12891"/>
                <a:gd name="T33" fmla="*/ 2743 h 11886"/>
                <a:gd name="T34" fmla="*/ 10971 w 12891"/>
                <a:gd name="T35" fmla="*/ 3200 h 11886"/>
                <a:gd name="T36" fmla="*/ 10971 w 12891"/>
                <a:gd name="T37" fmla="*/ 3657 h 11886"/>
                <a:gd name="T38" fmla="*/ 3383 w 12891"/>
                <a:gd name="T39" fmla="*/ 3657 h 11886"/>
                <a:gd name="T40" fmla="*/ 1829 w 12891"/>
                <a:gd name="T41" fmla="*/ 4937 h 11886"/>
                <a:gd name="T42" fmla="*/ 914 w 12891"/>
                <a:gd name="T43" fmla="*/ 8046 h 11886"/>
                <a:gd name="T44" fmla="*/ 914 w 12891"/>
                <a:gd name="T45" fmla="*/ 1371 h 11886"/>
                <a:gd name="T46" fmla="*/ 12617 w 12891"/>
                <a:gd name="T47" fmla="*/ 4114 h 11886"/>
                <a:gd name="T48" fmla="*/ 11886 w 12891"/>
                <a:gd name="T49" fmla="*/ 3657 h 11886"/>
                <a:gd name="T50" fmla="*/ 11886 w 12891"/>
                <a:gd name="T51" fmla="*/ 3200 h 11886"/>
                <a:gd name="T52" fmla="*/ 10514 w 12891"/>
                <a:gd name="T53" fmla="*/ 1829 h 11886"/>
                <a:gd name="T54" fmla="*/ 5760 w 12891"/>
                <a:gd name="T55" fmla="*/ 1829 h 11886"/>
                <a:gd name="T56" fmla="*/ 4937 w 12891"/>
                <a:gd name="T57" fmla="*/ 274 h 11886"/>
                <a:gd name="T58" fmla="*/ 4571 w 12891"/>
                <a:gd name="T59" fmla="*/ 0 h 11886"/>
                <a:gd name="T60" fmla="*/ 1371 w 12891"/>
                <a:gd name="T61" fmla="*/ 0 h 11886"/>
                <a:gd name="T62" fmla="*/ 0 w 12891"/>
                <a:gd name="T63" fmla="*/ 1371 h 11886"/>
                <a:gd name="T64" fmla="*/ 0 w 12891"/>
                <a:gd name="T65" fmla="*/ 10514 h 11886"/>
                <a:gd name="T66" fmla="*/ 549 w 12891"/>
                <a:gd name="T67" fmla="*/ 11611 h 11886"/>
                <a:gd name="T68" fmla="*/ 640 w 12891"/>
                <a:gd name="T69" fmla="*/ 11611 h 11886"/>
                <a:gd name="T70" fmla="*/ 1371 w 12891"/>
                <a:gd name="T71" fmla="*/ 11886 h 11886"/>
                <a:gd name="T72" fmla="*/ 9600 w 12891"/>
                <a:gd name="T73" fmla="*/ 11886 h 11886"/>
                <a:gd name="T74" fmla="*/ 11246 w 12891"/>
                <a:gd name="T75" fmla="*/ 10606 h 11886"/>
                <a:gd name="T76" fmla="*/ 12800 w 12891"/>
                <a:gd name="T77" fmla="*/ 5120 h 11886"/>
                <a:gd name="T78" fmla="*/ 12617 w 12891"/>
                <a:gd name="T79" fmla="*/ 4114 h 1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91" h="11886">
                  <a:moveTo>
                    <a:pt x="11886" y="4937"/>
                  </a:moveTo>
                  <a:lnTo>
                    <a:pt x="10331" y="10423"/>
                  </a:lnTo>
                  <a:cubicBezTo>
                    <a:pt x="10240" y="10697"/>
                    <a:pt x="9874" y="10971"/>
                    <a:pt x="9600" y="10971"/>
                  </a:cubicBezTo>
                  <a:lnTo>
                    <a:pt x="1371" y="10971"/>
                  </a:lnTo>
                  <a:cubicBezTo>
                    <a:pt x="1280" y="10971"/>
                    <a:pt x="1189" y="10971"/>
                    <a:pt x="1097" y="10880"/>
                  </a:cubicBezTo>
                  <a:cubicBezTo>
                    <a:pt x="1097" y="10789"/>
                    <a:pt x="1006" y="10697"/>
                    <a:pt x="1097" y="10606"/>
                  </a:cubicBezTo>
                  <a:lnTo>
                    <a:pt x="2651" y="5120"/>
                  </a:lnTo>
                  <a:cubicBezTo>
                    <a:pt x="2743" y="4846"/>
                    <a:pt x="3109" y="4571"/>
                    <a:pt x="3383" y="4571"/>
                  </a:cubicBezTo>
                  <a:lnTo>
                    <a:pt x="11611" y="4571"/>
                  </a:lnTo>
                  <a:cubicBezTo>
                    <a:pt x="11703" y="4571"/>
                    <a:pt x="11794" y="4571"/>
                    <a:pt x="11794" y="4663"/>
                  </a:cubicBezTo>
                  <a:cubicBezTo>
                    <a:pt x="11886" y="4663"/>
                    <a:pt x="11886" y="4754"/>
                    <a:pt x="11886" y="4937"/>
                  </a:cubicBezTo>
                  <a:close/>
                  <a:moveTo>
                    <a:pt x="914" y="1371"/>
                  </a:moveTo>
                  <a:cubicBezTo>
                    <a:pt x="914" y="1097"/>
                    <a:pt x="1097" y="914"/>
                    <a:pt x="1371" y="914"/>
                  </a:cubicBezTo>
                  <a:lnTo>
                    <a:pt x="4297" y="914"/>
                  </a:lnTo>
                  <a:lnTo>
                    <a:pt x="5120" y="2469"/>
                  </a:lnTo>
                  <a:cubicBezTo>
                    <a:pt x="5120" y="2651"/>
                    <a:pt x="5303" y="2743"/>
                    <a:pt x="5486" y="2743"/>
                  </a:cubicBezTo>
                  <a:lnTo>
                    <a:pt x="10514" y="2743"/>
                  </a:lnTo>
                  <a:cubicBezTo>
                    <a:pt x="10789" y="2743"/>
                    <a:pt x="10971" y="2926"/>
                    <a:pt x="10971" y="3200"/>
                  </a:cubicBezTo>
                  <a:lnTo>
                    <a:pt x="10971" y="3657"/>
                  </a:lnTo>
                  <a:lnTo>
                    <a:pt x="3383" y="3657"/>
                  </a:lnTo>
                  <a:cubicBezTo>
                    <a:pt x="2743" y="3657"/>
                    <a:pt x="2011" y="4206"/>
                    <a:pt x="1829" y="4937"/>
                  </a:cubicBezTo>
                  <a:lnTo>
                    <a:pt x="914" y="8046"/>
                  </a:lnTo>
                  <a:lnTo>
                    <a:pt x="914" y="1371"/>
                  </a:lnTo>
                  <a:close/>
                  <a:moveTo>
                    <a:pt x="12617" y="4114"/>
                  </a:moveTo>
                  <a:cubicBezTo>
                    <a:pt x="12434" y="3840"/>
                    <a:pt x="12160" y="3749"/>
                    <a:pt x="11886" y="3657"/>
                  </a:cubicBezTo>
                  <a:lnTo>
                    <a:pt x="11886" y="3200"/>
                  </a:lnTo>
                  <a:cubicBezTo>
                    <a:pt x="11886" y="2469"/>
                    <a:pt x="11246" y="1829"/>
                    <a:pt x="10514" y="1829"/>
                  </a:cubicBezTo>
                  <a:lnTo>
                    <a:pt x="5760" y="1829"/>
                  </a:lnTo>
                  <a:lnTo>
                    <a:pt x="4937" y="274"/>
                  </a:lnTo>
                  <a:cubicBezTo>
                    <a:pt x="4937" y="91"/>
                    <a:pt x="4754" y="0"/>
                    <a:pt x="4571" y="0"/>
                  </a:cubicBezTo>
                  <a:lnTo>
                    <a:pt x="1371" y="0"/>
                  </a:lnTo>
                  <a:cubicBezTo>
                    <a:pt x="640" y="0"/>
                    <a:pt x="0" y="640"/>
                    <a:pt x="0" y="1371"/>
                  </a:cubicBezTo>
                  <a:lnTo>
                    <a:pt x="0" y="10514"/>
                  </a:lnTo>
                  <a:cubicBezTo>
                    <a:pt x="0" y="10971"/>
                    <a:pt x="274" y="11429"/>
                    <a:pt x="549" y="11611"/>
                  </a:cubicBezTo>
                  <a:lnTo>
                    <a:pt x="640" y="11611"/>
                  </a:lnTo>
                  <a:cubicBezTo>
                    <a:pt x="823" y="11794"/>
                    <a:pt x="1097" y="11886"/>
                    <a:pt x="1371" y="11886"/>
                  </a:cubicBezTo>
                  <a:lnTo>
                    <a:pt x="9600" y="11886"/>
                  </a:lnTo>
                  <a:cubicBezTo>
                    <a:pt x="10331" y="11886"/>
                    <a:pt x="10971" y="11337"/>
                    <a:pt x="11246" y="10606"/>
                  </a:cubicBezTo>
                  <a:lnTo>
                    <a:pt x="12800" y="5120"/>
                  </a:lnTo>
                  <a:cubicBezTo>
                    <a:pt x="12891" y="4754"/>
                    <a:pt x="12800" y="4389"/>
                    <a:pt x="12617" y="41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Tree>
    <p:custDataLst>
      <p:tags r:id="rId1"/>
    </p:custDataLst>
    <p:extLst>
      <p:ext uri="{BB962C8B-B14F-4D97-AF65-F5344CB8AC3E}">
        <p14:creationId xmlns:p14="http://schemas.microsoft.com/office/powerpoint/2010/main" val="837888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1F4196E-3490-B667-C819-F3C08EF74B6C}"/>
              </a:ext>
            </a:extLst>
          </p:cNvPr>
          <p:cNvSpPr>
            <a:spLocks noGrp="1"/>
          </p:cNvSpPr>
          <p:nvPr>
            <p:ph type="title"/>
          </p:nvPr>
        </p:nvSpPr>
        <p:spPr/>
        <p:txBody>
          <a:bodyPr/>
          <a:lstStyle/>
          <a:p>
            <a:r>
              <a:rPr lang="zh-CN" altLang="en-US" dirty="0"/>
              <a:t>工作计划</a:t>
            </a:r>
          </a:p>
        </p:txBody>
      </p:sp>
      <p:sp>
        <p:nvSpPr>
          <p:cNvPr id="5" name="文本占位符 4">
            <a:extLst>
              <a:ext uri="{FF2B5EF4-FFF2-40B4-BE49-F238E27FC236}">
                <a16:creationId xmlns:a16="http://schemas.microsoft.com/office/drawing/2014/main" id="{0F5CEC3F-DEF9-B73F-CA7E-174AC11B5295}"/>
              </a:ext>
            </a:extLst>
          </p:cNvPr>
          <p:cNvSpPr>
            <a:spLocks noGrp="1"/>
          </p:cNvSpPr>
          <p:nvPr>
            <p:ph type="body" idx="1"/>
          </p:nvPr>
        </p:nvSpPr>
        <p:spPr>
          <a:xfrm>
            <a:off x="4969879" y="3076384"/>
            <a:ext cx="4278462" cy="588238"/>
          </a:xfrm>
        </p:spPr>
        <p:txBody>
          <a:bodyPr/>
          <a:lstStyle/>
          <a:p>
            <a:r>
              <a:rPr lang="zh-CN" altLang="en-US" dirty="0"/>
              <a:t>这里输入文字这里输入文字这里输入文字这里输入文字这里输入文字这里输入文字</a:t>
            </a:r>
          </a:p>
        </p:txBody>
      </p:sp>
      <p:sp>
        <p:nvSpPr>
          <p:cNvPr id="6" name="文本占位符 5">
            <a:extLst>
              <a:ext uri="{FF2B5EF4-FFF2-40B4-BE49-F238E27FC236}">
                <a16:creationId xmlns:a16="http://schemas.microsoft.com/office/drawing/2014/main" id="{1E48F089-0F4A-D98B-1E7D-E41898E72209}"/>
              </a:ext>
            </a:extLst>
          </p:cNvPr>
          <p:cNvSpPr>
            <a:spLocks noGrp="1"/>
          </p:cNvSpPr>
          <p:nvPr>
            <p:ph type="body" sz="quarter" idx="10"/>
          </p:nvPr>
        </p:nvSpPr>
        <p:spPr/>
        <p:txBody>
          <a:bodyPr/>
          <a:lstStyle/>
          <a:p>
            <a:r>
              <a:rPr lang="en-US" altLang="zh-CN" dirty="0"/>
              <a:t>04</a:t>
            </a:r>
            <a:endParaRPr lang="zh-CN" altLang="en-US" dirty="0"/>
          </a:p>
        </p:txBody>
      </p:sp>
      <p:sp>
        <p:nvSpPr>
          <p:cNvPr id="7" name="three-presentation-cards_82220">
            <a:extLst>
              <a:ext uri="{FF2B5EF4-FFF2-40B4-BE49-F238E27FC236}">
                <a16:creationId xmlns:a16="http://schemas.microsoft.com/office/drawing/2014/main" id="{108CC8ED-6A11-1813-EAE8-9F48FB48EC8F}"/>
              </a:ext>
            </a:extLst>
          </p:cNvPr>
          <p:cNvSpPr/>
          <p:nvPr/>
        </p:nvSpPr>
        <p:spPr>
          <a:xfrm>
            <a:off x="2459733" y="5117081"/>
            <a:ext cx="520037" cy="609685"/>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hree-presentation-cards_82220">
            <a:extLst>
              <a:ext uri="{FF2B5EF4-FFF2-40B4-BE49-F238E27FC236}">
                <a16:creationId xmlns:a16="http://schemas.microsoft.com/office/drawing/2014/main" id="{16DB4726-F7E9-3AD5-35F6-7B6423DCB041}"/>
              </a:ext>
            </a:extLst>
          </p:cNvPr>
          <p:cNvSpPr/>
          <p:nvPr/>
        </p:nvSpPr>
        <p:spPr>
          <a:xfrm>
            <a:off x="3892159" y="5117081"/>
            <a:ext cx="609401" cy="609685"/>
          </a:xfrm>
          <a:custGeom>
            <a:avLst/>
            <a:gdLst>
              <a:gd name="connsiteX0" fmla="*/ 305922 w 605522"/>
              <a:gd name="connsiteY0" fmla="*/ 467368 h 605804"/>
              <a:gd name="connsiteX1" fmla="*/ 305922 w 605522"/>
              <a:gd name="connsiteY1" fmla="*/ 530604 h 605804"/>
              <a:gd name="connsiteX2" fmla="*/ 298152 w 605522"/>
              <a:gd name="connsiteY2" fmla="*/ 535206 h 605804"/>
              <a:gd name="connsiteX3" fmla="*/ 289329 w 605522"/>
              <a:gd name="connsiteY3" fmla="*/ 552691 h 605804"/>
              <a:gd name="connsiteX4" fmla="*/ 311058 w 605522"/>
              <a:gd name="connsiteY4" fmla="*/ 574383 h 605804"/>
              <a:gd name="connsiteX5" fmla="*/ 332787 w 605522"/>
              <a:gd name="connsiteY5" fmla="*/ 552691 h 605804"/>
              <a:gd name="connsiteX6" fmla="*/ 322515 w 605522"/>
              <a:gd name="connsiteY6" fmla="*/ 534154 h 605804"/>
              <a:gd name="connsiteX7" fmla="*/ 314877 w 605522"/>
              <a:gd name="connsiteY7" fmla="*/ 529553 h 605804"/>
              <a:gd name="connsiteX8" fmla="*/ 314877 w 605522"/>
              <a:gd name="connsiteY8" fmla="*/ 467368 h 605804"/>
              <a:gd name="connsiteX9" fmla="*/ 411685 w 605522"/>
              <a:gd name="connsiteY9" fmla="*/ 185705 h 605804"/>
              <a:gd name="connsiteX10" fmla="*/ 423555 w 605522"/>
              <a:gd name="connsiteY10" fmla="*/ 187316 h 605804"/>
              <a:gd name="connsiteX11" fmla="*/ 429218 w 605522"/>
              <a:gd name="connsiteY11" fmla="*/ 208750 h 605804"/>
              <a:gd name="connsiteX12" fmla="*/ 404854 w 605522"/>
              <a:gd name="connsiteY12" fmla="*/ 250699 h 605804"/>
              <a:gd name="connsiteX13" fmla="*/ 369164 w 605522"/>
              <a:gd name="connsiteY13" fmla="*/ 273317 h 605804"/>
              <a:gd name="connsiteX14" fmla="*/ 325045 w 605522"/>
              <a:gd name="connsiteY14" fmla="*/ 239785 h 605804"/>
              <a:gd name="connsiteX15" fmla="*/ 310427 w 605522"/>
              <a:gd name="connsiteY15" fmla="*/ 226371 h 605804"/>
              <a:gd name="connsiteX16" fmla="*/ 293965 w 605522"/>
              <a:gd name="connsiteY16" fmla="*/ 240311 h 605804"/>
              <a:gd name="connsiteX17" fmla="*/ 243393 w 605522"/>
              <a:gd name="connsiteY17" fmla="*/ 285678 h 605804"/>
              <a:gd name="connsiteX18" fmla="*/ 222321 w 605522"/>
              <a:gd name="connsiteY18" fmla="*/ 277788 h 605804"/>
              <a:gd name="connsiteX19" fmla="*/ 207440 w 605522"/>
              <a:gd name="connsiteY19" fmla="*/ 279235 h 605804"/>
              <a:gd name="connsiteX20" fmla="*/ 186500 w 605522"/>
              <a:gd name="connsiteY20" fmla="*/ 296856 h 605804"/>
              <a:gd name="connsiteX21" fmla="*/ 176491 w 605522"/>
              <a:gd name="connsiteY21" fmla="*/ 300538 h 605804"/>
              <a:gd name="connsiteX22" fmla="*/ 164375 w 605522"/>
              <a:gd name="connsiteY22" fmla="*/ 294883 h 605804"/>
              <a:gd name="connsiteX23" fmla="*/ 166350 w 605522"/>
              <a:gd name="connsiteY23" fmla="*/ 272791 h 605804"/>
              <a:gd name="connsiteX24" fmla="*/ 187290 w 605522"/>
              <a:gd name="connsiteY24" fmla="*/ 255302 h 605804"/>
              <a:gd name="connsiteX25" fmla="*/ 242339 w 605522"/>
              <a:gd name="connsiteY25" fmla="*/ 253461 h 605804"/>
              <a:gd name="connsiteX26" fmla="*/ 266835 w 605522"/>
              <a:gd name="connsiteY26" fmla="*/ 224530 h 605804"/>
              <a:gd name="connsiteX27" fmla="*/ 310953 w 605522"/>
              <a:gd name="connsiteY27" fmla="*/ 194943 h 605804"/>
              <a:gd name="connsiteX28" fmla="*/ 352833 w 605522"/>
              <a:gd name="connsiteY28" fmla="*/ 225056 h 605804"/>
              <a:gd name="connsiteX29" fmla="*/ 369822 w 605522"/>
              <a:gd name="connsiteY29" fmla="*/ 241889 h 605804"/>
              <a:gd name="connsiteX30" fmla="*/ 377724 w 605522"/>
              <a:gd name="connsiteY30" fmla="*/ 234919 h 605804"/>
              <a:gd name="connsiteX31" fmla="*/ 402088 w 605522"/>
              <a:gd name="connsiteY31" fmla="*/ 192970 h 605804"/>
              <a:gd name="connsiteX32" fmla="*/ 411685 w 605522"/>
              <a:gd name="connsiteY32" fmla="*/ 185705 h 605804"/>
              <a:gd name="connsiteX33" fmla="*/ 209693 w 605522"/>
              <a:gd name="connsiteY33" fmla="*/ 142494 h 605804"/>
              <a:gd name="connsiteX34" fmla="*/ 120669 w 605522"/>
              <a:gd name="connsiteY34" fmla="*/ 231375 h 605804"/>
              <a:gd name="connsiteX35" fmla="*/ 120669 w 605522"/>
              <a:gd name="connsiteY35" fmla="*/ 252280 h 605804"/>
              <a:gd name="connsiteX36" fmla="*/ 209693 w 605522"/>
              <a:gd name="connsiteY36" fmla="*/ 341293 h 605804"/>
              <a:gd name="connsiteX37" fmla="*/ 393008 w 605522"/>
              <a:gd name="connsiteY37" fmla="*/ 341293 h 605804"/>
              <a:gd name="connsiteX38" fmla="*/ 482031 w 605522"/>
              <a:gd name="connsiteY38" fmla="*/ 252280 h 605804"/>
              <a:gd name="connsiteX39" fmla="*/ 482031 w 605522"/>
              <a:gd name="connsiteY39" fmla="*/ 231375 h 605804"/>
              <a:gd name="connsiteX40" fmla="*/ 393008 w 605522"/>
              <a:gd name="connsiteY40" fmla="*/ 142494 h 605804"/>
              <a:gd name="connsiteX41" fmla="*/ 209693 w 605522"/>
              <a:gd name="connsiteY41" fmla="*/ 111070 h 605804"/>
              <a:gd name="connsiteX42" fmla="*/ 393008 w 605522"/>
              <a:gd name="connsiteY42" fmla="*/ 111070 h 605804"/>
              <a:gd name="connsiteX43" fmla="*/ 513505 w 605522"/>
              <a:gd name="connsiteY43" fmla="*/ 231375 h 605804"/>
              <a:gd name="connsiteX44" fmla="*/ 513505 w 605522"/>
              <a:gd name="connsiteY44" fmla="*/ 252280 h 605804"/>
              <a:gd name="connsiteX45" fmla="*/ 393008 w 605522"/>
              <a:gd name="connsiteY45" fmla="*/ 372585 h 605804"/>
              <a:gd name="connsiteX46" fmla="*/ 209693 w 605522"/>
              <a:gd name="connsiteY46" fmla="*/ 372585 h 605804"/>
              <a:gd name="connsiteX47" fmla="*/ 89195 w 605522"/>
              <a:gd name="connsiteY47" fmla="*/ 252280 h 605804"/>
              <a:gd name="connsiteX48" fmla="*/ 89195 w 605522"/>
              <a:gd name="connsiteY48" fmla="*/ 231375 h 605804"/>
              <a:gd name="connsiteX49" fmla="*/ 209693 w 605522"/>
              <a:gd name="connsiteY49" fmla="*/ 111070 h 605804"/>
              <a:gd name="connsiteX50" fmla="*/ 78093 w 605522"/>
              <a:gd name="connsiteY50" fmla="*/ 31421 h 605804"/>
              <a:gd name="connsiteX51" fmla="*/ 31343 w 605522"/>
              <a:gd name="connsiteY51" fmla="*/ 52061 h 605804"/>
              <a:gd name="connsiteX52" fmla="*/ 35688 w 605522"/>
              <a:gd name="connsiteY52" fmla="*/ 72965 h 605804"/>
              <a:gd name="connsiteX53" fmla="*/ 64134 w 605522"/>
              <a:gd name="connsiteY53" fmla="*/ 150662 h 605804"/>
              <a:gd name="connsiteX54" fmla="*/ 64134 w 605522"/>
              <a:gd name="connsiteY54" fmla="*/ 331299 h 605804"/>
              <a:gd name="connsiteX55" fmla="*/ 34635 w 605522"/>
              <a:gd name="connsiteY55" fmla="*/ 409128 h 605804"/>
              <a:gd name="connsiteX56" fmla="*/ 31343 w 605522"/>
              <a:gd name="connsiteY56" fmla="*/ 422669 h 605804"/>
              <a:gd name="connsiteX57" fmla="*/ 78093 w 605522"/>
              <a:gd name="connsiteY57" fmla="*/ 436079 h 605804"/>
              <a:gd name="connsiteX58" fmla="*/ 527429 w 605522"/>
              <a:gd name="connsiteY58" fmla="*/ 436079 h 605804"/>
              <a:gd name="connsiteX59" fmla="*/ 574179 w 605522"/>
              <a:gd name="connsiteY59" fmla="*/ 422275 h 605804"/>
              <a:gd name="connsiteX60" fmla="*/ 570887 w 605522"/>
              <a:gd name="connsiteY60" fmla="*/ 409128 h 605804"/>
              <a:gd name="connsiteX61" fmla="*/ 541256 w 605522"/>
              <a:gd name="connsiteY61" fmla="*/ 331299 h 605804"/>
              <a:gd name="connsiteX62" fmla="*/ 541256 w 605522"/>
              <a:gd name="connsiteY62" fmla="*/ 150662 h 605804"/>
              <a:gd name="connsiteX63" fmla="*/ 569834 w 605522"/>
              <a:gd name="connsiteY63" fmla="*/ 72965 h 605804"/>
              <a:gd name="connsiteX64" fmla="*/ 574048 w 605522"/>
              <a:gd name="connsiteY64" fmla="*/ 52061 h 605804"/>
              <a:gd name="connsiteX65" fmla="*/ 527429 w 605522"/>
              <a:gd name="connsiteY65" fmla="*/ 31421 h 605804"/>
              <a:gd name="connsiteX66" fmla="*/ 78093 w 605522"/>
              <a:gd name="connsiteY66" fmla="*/ 0 h 605804"/>
              <a:gd name="connsiteX67" fmla="*/ 527429 w 605522"/>
              <a:gd name="connsiteY67" fmla="*/ 0 h 605804"/>
              <a:gd name="connsiteX68" fmla="*/ 605522 w 605522"/>
              <a:gd name="connsiteY68" fmla="*/ 52061 h 605804"/>
              <a:gd name="connsiteX69" fmla="*/ 579447 w 605522"/>
              <a:gd name="connsiteY69" fmla="*/ 103334 h 605804"/>
              <a:gd name="connsiteX70" fmla="*/ 572731 w 605522"/>
              <a:gd name="connsiteY70" fmla="*/ 150662 h 605804"/>
              <a:gd name="connsiteX71" fmla="*/ 572731 w 605522"/>
              <a:gd name="connsiteY71" fmla="*/ 331299 h 605804"/>
              <a:gd name="connsiteX72" fmla="*/ 579447 w 605522"/>
              <a:gd name="connsiteY72" fmla="*/ 378628 h 605804"/>
              <a:gd name="connsiteX73" fmla="*/ 605522 w 605522"/>
              <a:gd name="connsiteY73" fmla="*/ 422669 h 605804"/>
              <a:gd name="connsiteX74" fmla="*/ 527429 w 605522"/>
              <a:gd name="connsiteY74" fmla="*/ 467500 h 605804"/>
              <a:gd name="connsiteX75" fmla="*/ 346351 w 605522"/>
              <a:gd name="connsiteY75" fmla="*/ 467500 h 605804"/>
              <a:gd name="connsiteX76" fmla="*/ 346351 w 605522"/>
              <a:gd name="connsiteY76" fmla="*/ 512725 h 605804"/>
              <a:gd name="connsiteX77" fmla="*/ 364130 w 605522"/>
              <a:gd name="connsiteY77" fmla="*/ 552691 h 605804"/>
              <a:gd name="connsiteX78" fmla="*/ 311058 w 605522"/>
              <a:gd name="connsiteY78" fmla="*/ 605804 h 605804"/>
              <a:gd name="connsiteX79" fmla="*/ 257854 w 605522"/>
              <a:gd name="connsiteY79" fmla="*/ 552691 h 605804"/>
              <a:gd name="connsiteX80" fmla="*/ 274447 w 605522"/>
              <a:gd name="connsiteY80" fmla="*/ 514171 h 605804"/>
              <a:gd name="connsiteX81" fmla="*/ 274447 w 605522"/>
              <a:gd name="connsiteY81" fmla="*/ 467368 h 605804"/>
              <a:gd name="connsiteX82" fmla="*/ 78093 w 605522"/>
              <a:gd name="connsiteY82" fmla="*/ 467368 h 605804"/>
              <a:gd name="connsiteX83" fmla="*/ 0 w 605522"/>
              <a:gd name="connsiteY83" fmla="*/ 422669 h 605804"/>
              <a:gd name="connsiteX84" fmla="*/ 26075 w 605522"/>
              <a:gd name="connsiteY84" fmla="*/ 378628 h 605804"/>
              <a:gd name="connsiteX85" fmla="*/ 32791 w 605522"/>
              <a:gd name="connsiteY85" fmla="*/ 331299 h 605804"/>
              <a:gd name="connsiteX86" fmla="*/ 32791 w 605522"/>
              <a:gd name="connsiteY86" fmla="*/ 150662 h 605804"/>
              <a:gd name="connsiteX87" fmla="*/ 26075 w 605522"/>
              <a:gd name="connsiteY87" fmla="*/ 103334 h 605804"/>
              <a:gd name="connsiteX88" fmla="*/ 0 w 605522"/>
              <a:gd name="connsiteY88" fmla="*/ 52061 h 605804"/>
              <a:gd name="connsiteX89" fmla="*/ 78093 w 605522"/>
              <a:gd name="connsiteY89" fmla="*/ 0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5522" h="605804">
                <a:moveTo>
                  <a:pt x="305922" y="467368"/>
                </a:moveTo>
                <a:lnTo>
                  <a:pt x="305922" y="530604"/>
                </a:lnTo>
                <a:lnTo>
                  <a:pt x="298152" y="535206"/>
                </a:lnTo>
                <a:cubicBezTo>
                  <a:pt x="292884" y="538755"/>
                  <a:pt x="289329" y="545460"/>
                  <a:pt x="289329" y="552691"/>
                </a:cubicBezTo>
                <a:cubicBezTo>
                  <a:pt x="289329" y="564655"/>
                  <a:pt x="299074" y="574383"/>
                  <a:pt x="311058" y="574383"/>
                </a:cubicBezTo>
                <a:cubicBezTo>
                  <a:pt x="323042" y="574383"/>
                  <a:pt x="332787" y="564655"/>
                  <a:pt x="332787" y="552691"/>
                </a:cubicBezTo>
                <a:cubicBezTo>
                  <a:pt x="332787" y="544934"/>
                  <a:pt x="328968" y="537967"/>
                  <a:pt x="322515" y="534154"/>
                </a:cubicBezTo>
                <a:lnTo>
                  <a:pt x="314877" y="529553"/>
                </a:lnTo>
                <a:lnTo>
                  <a:pt x="314877" y="467368"/>
                </a:lnTo>
                <a:close/>
                <a:moveTo>
                  <a:pt x="411685" y="185705"/>
                </a:moveTo>
                <a:cubicBezTo>
                  <a:pt x="415587" y="184686"/>
                  <a:pt x="419867" y="185146"/>
                  <a:pt x="423555" y="187316"/>
                </a:cubicBezTo>
                <a:cubicBezTo>
                  <a:pt x="431061" y="191655"/>
                  <a:pt x="433695" y="201255"/>
                  <a:pt x="429218" y="208750"/>
                </a:cubicBezTo>
                <a:lnTo>
                  <a:pt x="404854" y="250699"/>
                </a:lnTo>
                <a:cubicBezTo>
                  <a:pt x="396162" y="265559"/>
                  <a:pt x="383650" y="273580"/>
                  <a:pt x="369164" y="273317"/>
                </a:cubicBezTo>
                <a:cubicBezTo>
                  <a:pt x="352306" y="272923"/>
                  <a:pt x="336239" y="260693"/>
                  <a:pt x="325045" y="239785"/>
                </a:cubicBezTo>
                <a:cubicBezTo>
                  <a:pt x="320699" y="231500"/>
                  <a:pt x="315168" y="226503"/>
                  <a:pt x="310427" y="226371"/>
                </a:cubicBezTo>
                <a:cubicBezTo>
                  <a:pt x="304895" y="226240"/>
                  <a:pt x="299101" y="231500"/>
                  <a:pt x="293965" y="240311"/>
                </a:cubicBezTo>
                <a:cubicBezTo>
                  <a:pt x="286458" y="253198"/>
                  <a:pt x="266440" y="283311"/>
                  <a:pt x="243393" y="285678"/>
                </a:cubicBezTo>
                <a:cubicBezTo>
                  <a:pt x="235228" y="286599"/>
                  <a:pt x="227721" y="283706"/>
                  <a:pt x="222321" y="277788"/>
                </a:cubicBezTo>
                <a:cubicBezTo>
                  <a:pt x="219687" y="274764"/>
                  <a:pt x="212839" y="274895"/>
                  <a:pt x="207440" y="279235"/>
                </a:cubicBezTo>
                <a:lnTo>
                  <a:pt x="186500" y="296856"/>
                </a:lnTo>
                <a:cubicBezTo>
                  <a:pt x="183602" y="299355"/>
                  <a:pt x="180046" y="300538"/>
                  <a:pt x="176491" y="300538"/>
                </a:cubicBezTo>
                <a:cubicBezTo>
                  <a:pt x="172013" y="300538"/>
                  <a:pt x="167535" y="298566"/>
                  <a:pt x="164375" y="294883"/>
                </a:cubicBezTo>
                <a:cubicBezTo>
                  <a:pt x="158843" y="288177"/>
                  <a:pt x="159765" y="278314"/>
                  <a:pt x="166350" y="272791"/>
                </a:cubicBezTo>
                <a:lnTo>
                  <a:pt x="187290" y="255302"/>
                </a:lnTo>
                <a:cubicBezTo>
                  <a:pt x="203884" y="241363"/>
                  <a:pt x="227589" y="240837"/>
                  <a:pt x="242339" y="253461"/>
                </a:cubicBezTo>
                <a:cubicBezTo>
                  <a:pt x="247212" y="250568"/>
                  <a:pt x="256826" y="241626"/>
                  <a:pt x="266835" y="224530"/>
                </a:cubicBezTo>
                <a:cubicBezTo>
                  <a:pt x="278029" y="205463"/>
                  <a:pt x="293833" y="194417"/>
                  <a:pt x="310953" y="194943"/>
                </a:cubicBezTo>
                <a:cubicBezTo>
                  <a:pt x="327811" y="195337"/>
                  <a:pt x="342692" y="205989"/>
                  <a:pt x="352833" y="225056"/>
                </a:cubicBezTo>
                <a:cubicBezTo>
                  <a:pt x="358891" y="236497"/>
                  <a:pt x="365871" y="241757"/>
                  <a:pt x="369822" y="241889"/>
                </a:cubicBezTo>
                <a:cubicBezTo>
                  <a:pt x="372851" y="242020"/>
                  <a:pt x="376407" y="237023"/>
                  <a:pt x="377724" y="234919"/>
                </a:cubicBezTo>
                <a:lnTo>
                  <a:pt x="402088" y="192970"/>
                </a:lnTo>
                <a:cubicBezTo>
                  <a:pt x="404261" y="189222"/>
                  <a:pt x="407784" y="186724"/>
                  <a:pt x="411685" y="185705"/>
                </a:cubicBezTo>
                <a:close/>
                <a:moveTo>
                  <a:pt x="209693" y="142494"/>
                </a:moveTo>
                <a:cubicBezTo>
                  <a:pt x="160572" y="142494"/>
                  <a:pt x="120669" y="182332"/>
                  <a:pt x="120669" y="231375"/>
                </a:cubicBezTo>
                <a:lnTo>
                  <a:pt x="120669" y="252280"/>
                </a:lnTo>
                <a:cubicBezTo>
                  <a:pt x="120669" y="301323"/>
                  <a:pt x="160572" y="341293"/>
                  <a:pt x="209693" y="341293"/>
                </a:cubicBezTo>
                <a:lnTo>
                  <a:pt x="393008" y="341293"/>
                </a:lnTo>
                <a:cubicBezTo>
                  <a:pt x="442128" y="341293"/>
                  <a:pt x="482031" y="301323"/>
                  <a:pt x="482031" y="252280"/>
                </a:cubicBezTo>
                <a:lnTo>
                  <a:pt x="482031" y="231375"/>
                </a:lnTo>
                <a:cubicBezTo>
                  <a:pt x="482031" y="182332"/>
                  <a:pt x="442128" y="142494"/>
                  <a:pt x="393008" y="142494"/>
                </a:cubicBezTo>
                <a:close/>
                <a:moveTo>
                  <a:pt x="209693" y="111070"/>
                </a:moveTo>
                <a:lnTo>
                  <a:pt x="393008" y="111070"/>
                </a:lnTo>
                <a:cubicBezTo>
                  <a:pt x="459512" y="111070"/>
                  <a:pt x="513505" y="165109"/>
                  <a:pt x="513505" y="231375"/>
                </a:cubicBezTo>
                <a:lnTo>
                  <a:pt x="513505" y="252280"/>
                </a:lnTo>
                <a:cubicBezTo>
                  <a:pt x="513505" y="318678"/>
                  <a:pt x="459512" y="372585"/>
                  <a:pt x="393008" y="372585"/>
                </a:cubicBezTo>
                <a:lnTo>
                  <a:pt x="209693" y="372585"/>
                </a:lnTo>
                <a:cubicBezTo>
                  <a:pt x="143188" y="372585"/>
                  <a:pt x="89195" y="318678"/>
                  <a:pt x="89195" y="252280"/>
                </a:cubicBezTo>
                <a:lnTo>
                  <a:pt x="89195" y="231375"/>
                </a:lnTo>
                <a:cubicBezTo>
                  <a:pt x="89195" y="165109"/>
                  <a:pt x="143188" y="111070"/>
                  <a:pt x="209693" y="111070"/>
                </a:cubicBezTo>
                <a:close/>
                <a:moveTo>
                  <a:pt x="78093" y="31421"/>
                </a:moveTo>
                <a:cubicBezTo>
                  <a:pt x="50043" y="31421"/>
                  <a:pt x="31343" y="43779"/>
                  <a:pt x="31343" y="52061"/>
                </a:cubicBezTo>
                <a:cubicBezTo>
                  <a:pt x="31343" y="62973"/>
                  <a:pt x="33976" y="70204"/>
                  <a:pt x="35688" y="72965"/>
                </a:cubicBezTo>
                <a:cubicBezTo>
                  <a:pt x="61368" y="77303"/>
                  <a:pt x="64134" y="128181"/>
                  <a:pt x="64134" y="150662"/>
                </a:cubicBezTo>
                <a:lnTo>
                  <a:pt x="64134" y="331299"/>
                </a:lnTo>
                <a:cubicBezTo>
                  <a:pt x="64134" y="354043"/>
                  <a:pt x="61237" y="406104"/>
                  <a:pt x="34635" y="409128"/>
                </a:cubicBezTo>
                <a:cubicBezTo>
                  <a:pt x="33318" y="410969"/>
                  <a:pt x="31343" y="415701"/>
                  <a:pt x="31343" y="422669"/>
                </a:cubicBezTo>
                <a:cubicBezTo>
                  <a:pt x="32791" y="426087"/>
                  <a:pt x="49253" y="436079"/>
                  <a:pt x="78093" y="436079"/>
                </a:cubicBezTo>
                <a:lnTo>
                  <a:pt x="527429" y="436079"/>
                </a:lnTo>
                <a:cubicBezTo>
                  <a:pt x="556138" y="436079"/>
                  <a:pt x="572731" y="426087"/>
                  <a:pt x="574179" y="422275"/>
                </a:cubicBezTo>
                <a:cubicBezTo>
                  <a:pt x="574048" y="415570"/>
                  <a:pt x="572072" y="410969"/>
                  <a:pt x="570887" y="409128"/>
                </a:cubicBezTo>
                <a:cubicBezTo>
                  <a:pt x="544285" y="406104"/>
                  <a:pt x="541256" y="354043"/>
                  <a:pt x="541256" y="331299"/>
                </a:cubicBezTo>
                <a:lnTo>
                  <a:pt x="541256" y="150662"/>
                </a:lnTo>
                <a:cubicBezTo>
                  <a:pt x="541256" y="128181"/>
                  <a:pt x="544154" y="77303"/>
                  <a:pt x="569834" y="72965"/>
                </a:cubicBezTo>
                <a:cubicBezTo>
                  <a:pt x="571414" y="70204"/>
                  <a:pt x="574048" y="62973"/>
                  <a:pt x="574048" y="52061"/>
                </a:cubicBezTo>
                <a:cubicBezTo>
                  <a:pt x="574048" y="43779"/>
                  <a:pt x="555479" y="31421"/>
                  <a:pt x="527429" y="31421"/>
                </a:cubicBezTo>
                <a:close/>
                <a:moveTo>
                  <a:pt x="78093" y="0"/>
                </a:moveTo>
                <a:lnTo>
                  <a:pt x="527429" y="0"/>
                </a:lnTo>
                <a:cubicBezTo>
                  <a:pt x="571150" y="0"/>
                  <a:pt x="605522" y="22875"/>
                  <a:pt x="605522" y="52061"/>
                </a:cubicBezTo>
                <a:cubicBezTo>
                  <a:pt x="605522" y="79275"/>
                  <a:pt x="594987" y="99258"/>
                  <a:pt x="579447" y="103334"/>
                </a:cubicBezTo>
                <a:cubicBezTo>
                  <a:pt x="576682" y="109513"/>
                  <a:pt x="572731" y="126341"/>
                  <a:pt x="572731" y="150662"/>
                </a:cubicBezTo>
                <a:lnTo>
                  <a:pt x="572731" y="331299"/>
                </a:lnTo>
                <a:cubicBezTo>
                  <a:pt x="572731" y="355489"/>
                  <a:pt x="576550" y="372317"/>
                  <a:pt x="579447" y="378628"/>
                </a:cubicBezTo>
                <a:cubicBezTo>
                  <a:pt x="594592" y="382309"/>
                  <a:pt x="605522" y="400057"/>
                  <a:pt x="605522" y="422669"/>
                </a:cubicBezTo>
                <a:cubicBezTo>
                  <a:pt x="605522" y="448568"/>
                  <a:pt x="572599" y="467500"/>
                  <a:pt x="527429" y="467500"/>
                </a:cubicBezTo>
                <a:lnTo>
                  <a:pt x="346351" y="467500"/>
                </a:lnTo>
                <a:lnTo>
                  <a:pt x="346351" y="512725"/>
                </a:lnTo>
                <a:cubicBezTo>
                  <a:pt x="357677" y="522716"/>
                  <a:pt x="364130" y="537046"/>
                  <a:pt x="364130" y="552691"/>
                </a:cubicBezTo>
                <a:cubicBezTo>
                  <a:pt x="364130" y="582008"/>
                  <a:pt x="340294" y="605804"/>
                  <a:pt x="311058" y="605804"/>
                </a:cubicBezTo>
                <a:cubicBezTo>
                  <a:pt x="281690" y="605804"/>
                  <a:pt x="257854" y="582008"/>
                  <a:pt x="257854" y="552691"/>
                </a:cubicBezTo>
                <a:cubicBezTo>
                  <a:pt x="257854" y="537967"/>
                  <a:pt x="263912" y="524031"/>
                  <a:pt x="274447" y="514171"/>
                </a:cubicBezTo>
                <a:lnTo>
                  <a:pt x="274447" y="467368"/>
                </a:lnTo>
                <a:lnTo>
                  <a:pt x="78093" y="467368"/>
                </a:lnTo>
                <a:cubicBezTo>
                  <a:pt x="32791" y="467368"/>
                  <a:pt x="0" y="448568"/>
                  <a:pt x="0" y="422669"/>
                </a:cubicBezTo>
                <a:cubicBezTo>
                  <a:pt x="0" y="400057"/>
                  <a:pt x="10799" y="382309"/>
                  <a:pt x="26075" y="378628"/>
                </a:cubicBezTo>
                <a:cubicBezTo>
                  <a:pt x="28840" y="372317"/>
                  <a:pt x="32791" y="355489"/>
                  <a:pt x="32791" y="331299"/>
                </a:cubicBezTo>
                <a:lnTo>
                  <a:pt x="32791" y="150662"/>
                </a:lnTo>
                <a:cubicBezTo>
                  <a:pt x="32791" y="126341"/>
                  <a:pt x="28840" y="109513"/>
                  <a:pt x="26075" y="103334"/>
                </a:cubicBezTo>
                <a:cubicBezTo>
                  <a:pt x="10403" y="99258"/>
                  <a:pt x="0" y="79275"/>
                  <a:pt x="0" y="52061"/>
                </a:cubicBezTo>
                <a:cubicBezTo>
                  <a:pt x="0" y="22875"/>
                  <a:pt x="34240" y="0"/>
                  <a:pt x="78093"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hree-presentation-cards_82220">
            <a:extLst>
              <a:ext uri="{FF2B5EF4-FFF2-40B4-BE49-F238E27FC236}">
                <a16:creationId xmlns:a16="http://schemas.microsoft.com/office/drawing/2014/main" id="{4464835B-AE9E-9352-7D72-243402B113DC}"/>
              </a:ext>
            </a:extLst>
          </p:cNvPr>
          <p:cNvSpPr/>
          <p:nvPr/>
        </p:nvSpPr>
        <p:spPr>
          <a:xfrm>
            <a:off x="7261320" y="5117081"/>
            <a:ext cx="471764" cy="609685"/>
          </a:xfrm>
          <a:custGeom>
            <a:avLst/>
            <a:gdLst>
              <a:gd name="connsiteX0" fmla="*/ 359009 w 469472"/>
              <a:gd name="connsiteY0" fmla="*/ 455006 h 606722"/>
              <a:gd name="connsiteX1" fmla="*/ 400416 w 469472"/>
              <a:gd name="connsiteY1" fmla="*/ 455006 h 606722"/>
              <a:gd name="connsiteX2" fmla="*/ 414219 w 469472"/>
              <a:gd name="connsiteY2" fmla="*/ 468802 h 606722"/>
              <a:gd name="connsiteX3" fmla="*/ 400416 w 469472"/>
              <a:gd name="connsiteY3" fmla="*/ 482597 h 606722"/>
              <a:gd name="connsiteX4" fmla="*/ 359009 w 469472"/>
              <a:gd name="connsiteY4" fmla="*/ 482597 h 606722"/>
              <a:gd name="connsiteX5" fmla="*/ 345206 w 469472"/>
              <a:gd name="connsiteY5" fmla="*/ 468802 h 606722"/>
              <a:gd name="connsiteX6" fmla="*/ 359009 w 469472"/>
              <a:gd name="connsiteY6" fmla="*/ 455006 h 606722"/>
              <a:gd name="connsiteX7" fmla="*/ 179485 w 469472"/>
              <a:gd name="connsiteY7" fmla="*/ 455006 h 606722"/>
              <a:gd name="connsiteX8" fmla="*/ 303748 w 469472"/>
              <a:gd name="connsiteY8" fmla="*/ 455006 h 606722"/>
              <a:gd name="connsiteX9" fmla="*/ 317545 w 469472"/>
              <a:gd name="connsiteY9" fmla="*/ 468802 h 606722"/>
              <a:gd name="connsiteX10" fmla="*/ 303748 w 469472"/>
              <a:gd name="connsiteY10" fmla="*/ 482597 h 606722"/>
              <a:gd name="connsiteX11" fmla="*/ 179485 w 469472"/>
              <a:gd name="connsiteY11" fmla="*/ 482597 h 606722"/>
              <a:gd name="connsiteX12" fmla="*/ 165688 w 469472"/>
              <a:gd name="connsiteY12" fmla="*/ 468802 h 606722"/>
              <a:gd name="connsiteX13" fmla="*/ 179485 w 469472"/>
              <a:gd name="connsiteY13" fmla="*/ 455006 h 606722"/>
              <a:gd name="connsiteX14" fmla="*/ 289987 w 469472"/>
              <a:gd name="connsiteY14" fmla="*/ 399824 h 606722"/>
              <a:gd name="connsiteX15" fmla="*/ 400425 w 469472"/>
              <a:gd name="connsiteY15" fmla="*/ 399824 h 606722"/>
              <a:gd name="connsiteX16" fmla="*/ 414219 w 469472"/>
              <a:gd name="connsiteY16" fmla="*/ 413699 h 606722"/>
              <a:gd name="connsiteX17" fmla="*/ 400425 w 469472"/>
              <a:gd name="connsiteY17" fmla="*/ 427486 h 606722"/>
              <a:gd name="connsiteX18" fmla="*/ 289987 w 469472"/>
              <a:gd name="connsiteY18" fmla="*/ 427486 h 606722"/>
              <a:gd name="connsiteX19" fmla="*/ 276193 w 469472"/>
              <a:gd name="connsiteY19" fmla="*/ 413699 h 606722"/>
              <a:gd name="connsiteX20" fmla="*/ 289987 w 469472"/>
              <a:gd name="connsiteY20" fmla="*/ 399824 h 606722"/>
              <a:gd name="connsiteX21" fmla="*/ 179483 w 469472"/>
              <a:gd name="connsiteY21" fmla="*/ 399824 h 606722"/>
              <a:gd name="connsiteX22" fmla="*/ 234666 w 469472"/>
              <a:gd name="connsiteY22" fmla="*/ 399824 h 606722"/>
              <a:gd name="connsiteX23" fmla="*/ 248461 w 469472"/>
              <a:gd name="connsiteY23" fmla="*/ 413699 h 606722"/>
              <a:gd name="connsiteX24" fmla="*/ 234666 w 469472"/>
              <a:gd name="connsiteY24" fmla="*/ 427486 h 606722"/>
              <a:gd name="connsiteX25" fmla="*/ 179483 w 469472"/>
              <a:gd name="connsiteY25" fmla="*/ 427486 h 606722"/>
              <a:gd name="connsiteX26" fmla="*/ 165688 w 469472"/>
              <a:gd name="connsiteY26" fmla="*/ 413699 h 606722"/>
              <a:gd name="connsiteX27" fmla="*/ 179483 w 469472"/>
              <a:gd name="connsiteY27" fmla="*/ 399824 h 606722"/>
              <a:gd name="connsiteX28" fmla="*/ 372833 w 469472"/>
              <a:gd name="connsiteY28" fmla="*/ 344712 h 606722"/>
              <a:gd name="connsiteX29" fmla="*/ 400424 w 469472"/>
              <a:gd name="connsiteY29" fmla="*/ 344712 h 606722"/>
              <a:gd name="connsiteX30" fmla="*/ 414219 w 469472"/>
              <a:gd name="connsiteY30" fmla="*/ 358508 h 606722"/>
              <a:gd name="connsiteX31" fmla="*/ 400424 w 469472"/>
              <a:gd name="connsiteY31" fmla="*/ 372303 h 606722"/>
              <a:gd name="connsiteX32" fmla="*/ 372833 w 469472"/>
              <a:gd name="connsiteY32" fmla="*/ 372303 h 606722"/>
              <a:gd name="connsiteX33" fmla="*/ 359037 w 469472"/>
              <a:gd name="connsiteY33" fmla="*/ 358508 h 606722"/>
              <a:gd name="connsiteX34" fmla="*/ 372833 w 469472"/>
              <a:gd name="connsiteY34" fmla="*/ 344712 h 606722"/>
              <a:gd name="connsiteX35" fmla="*/ 179488 w 469472"/>
              <a:gd name="connsiteY35" fmla="*/ 344712 h 606722"/>
              <a:gd name="connsiteX36" fmla="*/ 317576 w 469472"/>
              <a:gd name="connsiteY36" fmla="*/ 344712 h 606722"/>
              <a:gd name="connsiteX37" fmla="*/ 331376 w 469472"/>
              <a:gd name="connsiteY37" fmla="*/ 358508 h 606722"/>
              <a:gd name="connsiteX38" fmla="*/ 317576 w 469472"/>
              <a:gd name="connsiteY38" fmla="*/ 372303 h 606722"/>
              <a:gd name="connsiteX39" fmla="*/ 179488 w 469472"/>
              <a:gd name="connsiteY39" fmla="*/ 372303 h 606722"/>
              <a:gd name="connsiteX40" fmla="*/ 165688 w 469472"/>
              <a:gd name="connsiteY40" fmla="*/ 358508 h 606722"/>
              <a:gd name="connsiteX41" fmla="*/ 179488 w 469472"/>
              <a:gd name="connsiteY41" fmla="*/ 344712 h 606722"/>
              <a:gd name="connsiteX42" fmla="*/ 207075 w 469472"/>
              <a:gd name="connsiteY42" fmla="*/ 220588 h 606722"/>
              <a:gd name="connsiteX43" fmla="*/ 220870 w 469472"/>
              <a:gd name="connsiteY43" fmla="*/ 234446 h 606722"/>
              <a:gd name="connsiteX44" fmla="*/ 220870 w 469472"/>
              <a:gd name="connsiteY44" fmla="*/ 289522 h 606722"/>
              <a:gd name="connsiteX45" fmla="*/ 207075 w 469472"/>
              <a:gd name="connsiteY45" fmla="*/ 303291 h 606722"/>
              <a:gd name="connsiteX46" fmla="*/ 193279 w 469472"/>
              <a:gd name="connsiteY46" fmla="*/ 289522 h 606722"/>
              <a:gd name="connsiteX47" fmla="*/ 193279 w 469472"/>
              <a:gd name="connsiteY47" fmla="*/ 234446 h 606722"/>
              <a:gd name="connsiteX48" fmla="*/ 207075 w 469472"/>
              <a:gd name="connsiteY48" fmla="*/ 220588 h 606722"/>
              <a:gd name="connsiteX49" fmla="*/ 262372 w 469472"/>
              <a:gd name="connsiteY49" fmla="*/ 179236 h 606722"/>
              <a:gd name="connsiteX50" fmla="*/ 276193 w 469472"/>
              <a:gd name="connsiteY50" fmla="*/ 193010 h 606722"/>
              <a:gd name="connsiteX51" fmla="*/ 276193 w 469472"/>
              <a:gd name="connsiteY51" fmla="*/ 289516 h 606722"/>
              <a:gd name="connsiteX52" fmla="*/ 262372 w 469472"/>
              <a:gd name="connsiteY52" fmla="*/ 303290 h 606722"/>
              <a:gd name="connsiteX53" fmla="*/ 248461 w 469472"/>
              <a:gd name="connsiteY53" fmla="*/ 289516 h 606722"/>
              <a:gd name="connsiteX54" fmla="*/ 248461 w 469472"/>
              <a:gd name="connsiteY54" fmla="*/ 193010 h 606722"/>
              <a:gd name="connsiteX55" fmla="*/ 262372 w 469472"/>
              <a:gd name="connsiteY55" fmla="*/ 179236 h 606722"/>
              <a:gd name="connsiteX56" fmla="*/ 372833 w 469472"/>
              <a:gd name="connsiteY56" fmla="*/ 165476 h 606722"/>
              <a:gd name="connsiteX57" fmla="*/ 386628 w 469472"/>
              <a:gd name="connsiteY57" fmla="*/ 179249 h 606722"/>
              <a:gd name="connsiteX58" fmla="*/ 386628 w 469472"/>
              <a:gd name="connsiteY58" fmla="*/ 289518 h 606722"/>
              <a:gd name="connsiteX59" fmla="*/ 372833 w 469472"/>
              <a:gd name="connsiteY59" fmla="*/ 303290 h 606722"/>
              <a:gd name="connsiteX60" fmla="*/ 359037 w 469472"/>
              <a:gd name="connsiteY60" fmla="*/ 289518 h 606722"/>
              <a:gd name="connsiteX61" fmla="*/ 359037 w 469472"/>
              <a:gd name="connsiteY61" fmla="*/ 179249 h 606722"/>
              <a:gd name="connsiteX62" fmla="*/ 372833 w 469472"/>
              <a:gd name="connsiteY62" fmla="*/ 165476 h 606722"/>
              <a:gd name="connsiteX63" fmla="*/ 317580 w 469472"/>
              <a:gd name="connsiteY63" fmla="*/ 124054 h 606722"/>
              <a:gd name="connsiteX64" fmla="*/ 331375 w 469472"/>
              <a:gd name="connsiteY64" fmla="*/ 137917 h 606722"/>
              <a:gd name="connsiteX65" fmla="*/ 331375 w 469472"/>
              <a:gd name="connsiteY65" fmla="*/ 289516 h 606722"/>
              <a:gd name="connsiteX66" fmla="*/ 317580 w 469472"/>
              <a:gd name="connsiteY66" fmla="*/ 303290 h 606722"/>
              <a:gd name="connsiteX67" fmla="*/ 303784 w 469472"/>
              <a:gd name="connsiteY67" fmla="*/ 289516 h 606722"/>
              <a:gd name="connsiteX68" fmla="*/ 303784 w 469472"/>
              <a:gd name="connsiteY68" fmla="*/ 137917 h 606722"/>
              <a:gd name="connsiteX69" fmla="*/ 317580 w 469472"/>
              <a:gd name="connsiteY69" fmla="*/ 124054 h 606722"/>
              <a:gd name="connsiteX70" fmla="*/ 69063 w 469472"/>
              <a:gd name="connsiteY70" fmla="*/ 0 h 606722"/>
              <a:gd name="connsiteX71" fmla="*/ 136703 w 469472"/>
              <a:gd name="connsiteY71" fmla="*/ 55189 h 606722"/>
              <a:gd name="connsiteX72" fmla="*/ 427998 w 469472"/>
              <a:gd name="connsiteY72" fmla="*/ 55189 h 606722"/>
              <a:gd name="connsiteX73" fmla="*/ 469472 w 469472"/>
              <a:gd name="connsiteY73" fmla="*/ 96514 h 606722"/>
              <a:gd name="connsiteX74" fmla="*/ 469472 w 469472"/>
              <a:gd name="connsiteY74" fmla="*/ 510208 h 606722"/>
              <a:gd name="connsiteX75" fmla="*/ 427998 w 469472"/>
              <a:gd name="connsiteY75" fmla="*/ 551533 h 606722"/>
              <a:gd name="connsiteX76" fmla="*/ 124243 w 469472"/>
              <a:gd name="connsiteY76" fmla="*/ 551533 h 606722"/>
              <a:gd name="connsiteX77" fmla="*/ 110448 w 469472"/>
              <a:gd name="connsiteY77" fmla="*/ 537758 h 606722"/>
              <a:gd name="connsiteX78" fmla="*/ 69063 w 469472"/>
              <a:gd name="connsiteY78" fmla="*/ 496344 h 606722"/>
              <a:gd name="connsiteX79" fmla="*/ 27590 w 469472"/>
              <a:gd name="connsiteY79" fmla="*/ 537758 h 606722"/>
              <a:gd name="connsiteX80" fmla="*/ 69063 w 469472"/>
              <a:gd name="connsiteY80" fmla="*/ 579083 h 606722"/>
              <a:gd name="connsiteX81" fmla="*/ 276165 w 469472"/>
              <a:gd name="connsiteY81" fmla="*/ 579083 h 606722"/>
              <a:gd name="connsiteX82" fmla="*/ 289960 w 469472"/>
              <a:gd name="connsiteY82" fmla="*/ 592947 h 606722"/>
              <a:gd name="connsiteX83" fmla="*/ 276165 w 469472"/>
              <a:gd name="connsiteY83" fmla="*/ 606722 h 606722"/>
              <a:gd name="connsiteX84" fmla="*/ 69063 w 469472"/>
              <a:gd name="connsiteY84" fmla="*/ 606722 h 606722"/>
              <a:gd name="connsiteX85" fmla="*/ 0 w 469472"/>
              <a:gd name="connsiteY85" fmla="*/ 537758 h 606722"/>
              <a:gd name="connsiteX86" fmla="*/ 69063 w 469472"/>
              <a:gd name="connsiteY86" fmla="*/ 468794 h 606722"/>
              <a:gd name="connsiteX87" fmla="*/ 110448 w 469472"/>
              <a:gd name="connsiteY87" fmla="*/ 482925 h 606722"/>
              <a:gd name="connsiteX88" fmla="*/ 110448 w 469472"/>
              <a:gd name="connsiteY88" fmla="*/ 124064 h 606722"/>
              <a:gd name="connsiteX89" fmla="*/ 124243 w 469472"/>
              <a:gd name="connsiteY89" fmla="*/ 110289 h 606722"/>
              <a:gd name="connsiteX90" fmla="*/ 138038 w 469472"/>
              <a:gd name="connsiteY90" fmla="*/ 124064 h 606722"/>
              <a:gd name="connsiteX91" fmla="*/ 138038 w 469472"/>
              <a:gd name="connsiteY91" fmla="*/ 523983 h 606722"/>
              <a:gd name="connsiteX92" fmla="*/ 427998 w 469472"/>
              <a:gd name="connsiteY92" fmla="*/ 523983 h 606722"/>
              <a:gd name="connsiteX93" fmla="*/ 441882 w 469472"/>
              <a:gd name="connsiteY93" fmla="*/ 510208 h 606722"/>
              <a:gd name="connsiteX94" fmla="*/ 441882 w 469472"/>
              <a:gd name="connsiteY94" fmla="*/ 96514 h 606722"/>
              <a:gd name="connsiteX95" fmla="*/ 427998 w 469472"/>
              <a:gd name="connsiteY95" fmla="*/ 82739 h 606722"/>
              <a:gd name="connsiteX96" fmla="*/ 124243 w 469472"/>
              <a:gd name="connsiteY96" fmla="*/ 82739 h 606722"/>
              <a:gd name="connsiteX97" fmla="*/ 110448 w 469472"/>
              <a:gd name="connsiteY97" fmla="*/ 68964 h 606722"/>
              <a:gd name="connsiteX98" fmla="*/ 69063 w 469472"/>
              <a:gd name="connsiteY98" fmla="*/ 27550 h 606722"/>
              <a:gd name="connsiteX99" fmla="*/ 27590 w 469472"/>
              <a:gd name="connsiteY99" fmla="*/ 68964 h 606722"/>
              <a:gd name="connsiteX100" fmla="*/ 27590 w 469472"/>
              <a:gd name="connsiteY100" fmla="*/ 441244 h 606722"/>
              <a:gd name="connsiteX101" fmla="*/ 13795 w 469472"/>
              <a:gd name="connsiteY101" fmla="*/ 455019 h 606722"/>
              <a:gd name="connsiteX102" fmla="*/ 0 w 469472"/>
              <a:gd name="connsiteY102" fmla="*/ 441244 h 606722"/>
              <a:gd name="connsiteX103" fmla="*/ 0 w 469472"/>
              <a:gd name="connsiteY103" fmla="*/ 68964 h 606722"/>
              <a:gd name="connsiteX104" fmla="*/ 69063 w 469472"/>
              <a:gd name="connsiteY10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69472" h="606722">
                <a:moveTo>
                  <a:pt x="359009" y="455006"/>
                </a:moveTo>
                <a:lnTo>
                  <a:pt x="400416" y="455006"/>
                </a:lnTo>
                <a:cubicBezTo>
                  <a:pt x="408075" y="455006"/>
                  <a:pt x="414219" y="461147"/>
                  <a:pt x="414219" y="468802"/>
                </a:cubicBezTo>
                <a:cubicBezTo>
                  <a:pt x="414219" y="476456"/>
                  <a:pt x="408075" y="482597"/>
                  <a:pt x="400416" y="482597"/>
                </a:cubicBezTo>
                <a:lnTo>
                  <a:pt x="359009" y="482597"/>
                </a:lnTo>
                <a:cubicBezTo>
                  <a:pt x="351350" y="482597"/>
                  <a:pt x="345206" y="476456"/>
                  <a:pt x="345206" y="468802"/>
                </a:cubicBezTo>
                <a:cubicBezTo>
                  <a:pt x="345206" y="461147"/>
                  <a:pt x="351350" y="455006"/>
                  <a:pt x="359009" y="455006"/>
                </a:cubicBezTo>
                <a:close/>
                <a:moveTo>
                  <a:pt x="179485" y="455006"/>
                </a:moveTo>
                <a:lnTo>
                  <a:pt x="303748" y="455006"/>
                </a:lnTo>
                <a:cubicBezTo>
                  <a:pt x="311403" y="455006"/>
                  <a:pt x="317545" y="461147"/>
                  <a:pt x="317545" y="468802"/>
                </a:cubicBezTo>
                <a:cubicBezTo>
                  <a:pt x="317545" y="476456"/>
                  <a:pt x="311403" y="482597"/>
                  <a:pt x="303748" y="482597"/>
                </a:cubicBezTo>
                <a:lnTo>
                  <a:pt x="179485" y="482597"/>
                </a:lnTo>
                <a:cubicBezTo>
                  <a:pt x="171830" y="482597"/>
                  <a:pt x="165688" y="476456"/>
                  <a:pt x="165688" y="468802"/>
                </a:cubicBezTo>
                <a:cubicBezTo>
                  <a:pt x="165688" y="461147"/>
                  <a:pt x="171830" y="455006"/>
                  <a:pt x="179485" y="455006"/>
                </a:cubicBezTo>
                <a:close/>
                <a:moveTo>
                  <a:pt x="289987" y="399824"/>
                </a:moveTo>
                <a:lnTo>
                  <a:pt x="400425" y="399824"/>
                </a:lnTo>
                <a:cubicBezTo>
                  <a:pt x="408079" y="399824"/>
                  <a:pt x="414219" y="406050"/>
                  <a:pt x="414219" y="413699"/>
                </a:cubicBezTo>
                <a:cubicBezTo>
                  <a:pt x="414219" y="421260"/>
                  <a:pt x="408079" y="427486"/>
                  <a:pt x="400425" y="427486"/>
                </a:cubicBezTo>
                <a:lnTo>
                  <a:pt x="289987" y="427486"/>
                </a:lnTo>
                <a:cubicBezTo>
                  <a:pt x="282333" y="427486"/>
                  <a:pt x="276193" y="421260"/>
                  <a:pt x="276193" y="413699"/>
                </a:cubicBezTo>
                <a:cubicBezTo>
                  <a:pt x="276193" y="406050"/>
                  <a:pt x="282333" y="399824"/>
                  <a:pt x="289987" y="399824"/>
                </a:cubicBezTo>
                <a:close/>
                <a:moveTo>
                  <a:pt x="179483" y="399824"/>
                </a:moveTo>
                <a:lnTo>
                  <a:pt x="234666" y="399824"/>
                </a:lnTo>
                <a:cubicBezTo>
                  <a:pt x="242320" y="399824"/>
                  <a:pt x="248461" y="406050"/>
                  <a:pt x="248461" y="413699"/>
                </a:cubicBezTo>
                <a:cubicBezTo>
                  <a:pt x="248461" y="421260"/>
                  <a:pt x="242320" y="427486"/>
                  <a:pt x="234666" y="427486"/>
                </a:cubicBezTo>
                <a:lnTo>
                  <a:pt x="179483" y="427486"/>
                </a:lnTo>
                <a:cubicBezTo>
                  <a:pt x="171829" y="427486"/>
                  <a:pt x="165688" y="421260"/>
                  <a:pt x="165688" y="413699"/>
                </a:cubicBezTo>
                <a:cubicBezTo>
                  <a:pt x="165688" y="406050"/>
                  <a:pt x="171829" y="399824"/>
                  <a:pt x="179483" y="399824"/>
                </a:cubicBezTo>
                <a:close/>
                <a:moveTo>
                  <a:pt x="372833" y="344712"/>
                </a:moveTo>
                <a:lnTo>
                  <a:pt x="400424" y="344712"/>
                </a:lnTo>
                <a:cubicBezTo>
                  <a:pt x="408078" y="344712"/>
                  <a:pt x="414219" y="350853"/>
                  <a:pt x="414219" y="358508"/>
                </a:cubicBezTo>
                <a:cubicBezTo>
                  <a:pt x="414219" y="366162"/>
                  <a:pt x="408078" y="372303"/>
                  <a:pt x="400424" y="372303"/>
                </a:cubicBezTo>
                <a:lnTo>
                  <a:pt x="372833" y="372303"/>
                </a:lnTo>
                <a:cubicBezTo>
                  <a:pt x="365178" y="372303"/>
                  <a:pt x="359037" y="366162"/>
                  <a:pt x="359037" y="358508"/>
                </a:cubicBezTo>
                <a:cubicBezTo>
                  <a:pt x="359037" y="350853"/>
                  <a:pt x="365178" y="344712"/>
                  <a:pt x="372833" y="344712"/>
                </a:cubicBezTo>
                <a:close/>
                <a:moveTo>
                  <a:pt x="179488" y="344712"/>
                </a:moveTo>
                <a:lnTo>
                  <a:pt x="317576" y="344712"/>
                </a:lnTo>
                <a:cubicBezTo>
                  <a:pt x="325233" y="344712"/>
                  <a:pt x="331376" y="350853"/>
                  <a:pt x="331376" y="358508"/>
                </a:cubicBezTo>
                <a:cubicBezTo>
                  <a:pt x="331376" y="366162"/>
                  <a:pt x="325233" y="372303"/>
                  <a:pt x="317576" y="372303"/>
                </a:cubicBezTo>
                <a:lnTo>
                  <a:pt x="179488" y="372303"/>
                </a:lnTo>
                <a:cubicBezTo>
                  <a:pt x="171831" y="372303"/>
                  <a:pt x="165688" y="366162"/>
                  <a:pt x="165688" y="358508"/>
                </a:cubicBezTo>
                <a:cubicBezTo>
                  <a:pt x="165688" y="350853"/>
                  <a:pt x="171831" y="344712"/>
                  <a:pt x="179488" y="344712"/>
                </a:cubicBezTo>
                <a:close/>
                <a:moveTo>
                  <a:pt x="207075" y="220588"/>
                </a:moveTo>
                <a:cubicBezTo>
                  <a:pt x="214729" y="220588"/>
                  <a:pt x="220870" y="226806"/>
                  <a:pt x="220870" y="234446"/>
                </a:cubicBezTo>
                <a:lnTo>
                  <a:pt x="220870" y="289522"/>
                </a:lnTo>
                <a:cubicBezTo>
                  <a:pt x="220870" y="297162"/>
                  <a:pt x="214729" y="303291"/>
                  <a:pt x="207075" y="303291"/>
                </a:cubicBezTo>
                <a:cubicBezTo>
                  <a:pt x="199420" y="303291"/>
                  <a:pt x="193279" y="297162"/>
                  <a:pt x="193279" y="289522"/>
                </a:cubicBezTo>
                <a:lnTo>
                  <a:pt x="193279" y="234446"/>
                </a:lnTo>
                <a:cubicBezTo>
                  <a:pt x="193279" y="226806"/>
                  <a:pt x="199420" y="220588"/>
                  <a:pt x="207075" y="220588"/>
                </a:cubicBezTo>
                <a:close/>
                <a:moveTo>
                  <a:pt x="262372" y="179236"/>
                </a:moveTo>
                <a:cubicBezTo>
                  <a:pt x="269951" y="179236"/>
                  <a:pt x="276193" y="185368"/>
                  <a:pt x="276193" y="193010"/>
                </a:cubicBezTo>
                <a:lnTo>
                  <a:pt x="276193" y="289516"/>
                </a:lnTo>
                <a:cubicBezTo>
                  <a:pt x="276193" y="297158"/>
                  <a:pt x="269951" y="303290"/>
                  <a:pt x="262372" y="303290"/>
                </a:cubicBezTo>
                <a:cubicBezTo>
                  <a:pt x="254703" y="303290"/>
                  <a:pt x="248461" y="297158"/>
                  <a:pt x="248461" y="289516"/>
                </a:cubicBezTo>
                <a:lnTo>
                  <a:pt x="248461" y="193010"/>
                </a:lnTo>
                <a:cubicBezTo>
                  <a:pt x="248461" y="185368"/>
                  <a:pt x="254703" y="179236"/>
                  <a:pt x="262372" y="179236"/>
                </a:cubicBezTo>
                <a:close/>
                <a:moveTo>
                  <a:pt x="372833" y="165476"/>
                </a:moveTo>
                <a:cubicBezTo>
                  <a:pt x="380487" y="165476"/>
                  <a:pt x="386628" y="171607"/>
                  <a:pt x="386628" y="179249"/>
                </a:cubicBezTo>
                <a:lnTo>
                  <a:pt x="386628" y="289518"/>
                </a:lnTo>
                <a:cubicBezTo>
                  <a:pt x="386628" y="297159"/>
                  <a:pt x="380487" y="303290"/>
                  <a:pt x="372833" y="303290"/>
                </a:cubicBezTo>
                <a:cubicBezTo>
                  <a:pt x="365178" y="303290"/>
                  <a:pt x="359037" y="297159"/>
                  <a:pt x="359037" y="289518"/>
                </a:cubicBezTo>
                <a:lnTo>
                  <a:pt x="359037" y="179249"/>
                </a:lnTo>
                <a:cubicBezTo>
                  <a:pt x="359037" y="171607"/>
                  <a:pt x="365178" y="165476"/>
                  <a:pt x="372833" y="165476"/>
                </a:cubicBezTo>
                <a:close/>
                <a:moveTo>
                  <a:pt x="317580" y="124054"/>
                </a:moveTo>
                <a:cubicBezTo>
                  <a:pt x="325234" y="124054"/>
                  <a:pt x="331375" y="130274"/>
                  <a:pt x="331375" y="137917"/>
                </a:cubicBezTo>
                <a:lnTo>
                  <a:pt x="331375" y="289516"/>
                </a:lnTo>
                <a:cubicBezTo>
                  <a:pt x="331375" y="297158"/>
                  <a:pt x="325234" y="303290"/>
                  <a:pt x="317580" y="303290"/>
                </a:cubicBezTo>
                <a:cubicBezTo>
                  <a:pt x="309925" y="303290"/>
                  <a:pt x="303784" y="297158"/>
                  <a:pt x="303784" y="289516"/>
                </a:cubicBezTo>
                <a:lnTo>
                  <a:pt x="303784" y="137917"/>
                </a:lnTo>
                <a:cubicBezTo>
                  <a:pt x="303784" y="130274"/>
                  <a:pt x="309925" y="124054"/>
                  <a:pt x="317580" y="124054"/>
                </a:cubicBezTo>
                <a:close/>
                <a:moveTo>
                  <a:pt x="69063" y="0"/>
                </a:moveTo>
                <a:cubicBezTo>
                  <a:pt x="102349" y="0"/>
                  <a:pt x="130295" y="23729"/>
                  <a:pt x="136703" y="55189"/>
                </a:cubicBezTo>
                <a:lnTo>
                  <a:pt x="427998" y="55189"/>
                </a:lnTo>
                <a:cubicBezTo>
                  <a:pt x="450871" y="55189"/>
                  <a:pt x="469472" y="73674"/>
                  <a:pt x="469472" y="96514"/>
                </a:cubicBezTo>
                <a:lnTo>
                  <a:pt x="469472" y="510208"/>
                </a:lnTo>
                <a:cubicBezTo>
                  <a:pt x="469472" y="532959"/>
                  <a:pt x="450871" y="551533"/>
                  <a:pt x="427998" y="551533"/>
                </a:cubicBezTo>
                <a:lnTo>
                  <a:pt x="124243" y="551533"/>
                </a:lnTo>
                <a:cubicBezTo>
                  <a:pt x="116589" y="551533"/>
                  <a:pt x="110448" y="545401"/>
                  <a:pt x="110448" y="537758"/>
                </a:cubicBezTo>
                <a:cubicBezTo>
                  <a:pt x="110448" y="514918"/>
                  <a:pt x="91847" y="496344"/>
                  <a:pt x="69063" y="496344"/>
                </a:cubicBezTo>
                <a:cubicBezTo>
                  <a:pt x="46191" y="496344"/>
                  <a:pt x="27590" y="514918"/>
                  <a:pt x="27590" y="537758"/>
                </a:cubicBezTo>
                <a:cubicBezTo>
                  <a:pt x="27590" y="560598"/>
                  <a:pt x="46191" y="579083"/>
                  <a:pt x="69063" y="579083"/>
                </a:cubicBezTo>
                <a:lnTo>
                  <a:pt x="276165" y="579083"/>
                </a:lnTo>
                <a:cubicBezTo>
                  <a:pt x="283819" y="579083"/>
                  <a:pt x="289960" y="585304"/>
                  <a:pt x="289960" y="592947"/>
                </a:cubicBezTo>
                <a:cubicBezTo>
                  <a:pt x="289960" y="600501"/>
                  <a:pt x="283819" y="606722"/>
                  <a:pt x="276165" y="606722"/>
                </a:cubicBezTo>
                <a:lnTo>
                  <a:pt x="69063" y="606722"/>
                </a:lnTo>
                <a:cubicBezTo>
                  <a:pt x="30972" y="606722"/>
                  <a:pt x="0" y="575795"/>
                  <a:pt x="0" y="537758"/>
                </a:cubicBezTo>
                <a:cubicBezTo>
                  <a:pt x="0" y="499721"/>
                  <a:pt x="30972" y="468794"/>
                  <a:pt x="69063" y="468794"/>
                </a:cubicBezTo>
                <a:cubicBezTo>
                  <a:pt x="84638" y="468794"/>
                  <a:pt x="98878" y="474215"/>
                  <a:pt x="110448" y="482925"/>
                </a:cubicBezTo>
                <a:lnTo>
                  <a:pt x="110448" y="124064"/>
                </a:lnTo>
                <a:cubicBezTo>
                  <a:pt x="110448" y="116510"/>
                  <a:pt x="116589" y="110289"/>
                  <a:pt x="124243" y="110289"/>
                </a:cubicBezTo>
                <a:cubicBezTo>
                  <a:pt x="131897" y="110289"/>
                  <a:pt x="138038" y="116510"/>
                  <a:pt x="138038" y="124064"/>
                </a:cubicBezTo>
                <a:lnTo>
                  <a:pt x="138038" y="523983"/>
                </a:lnTo>
                <a:lnTo>
                  <a:pt x="427998" y="523983"/>
                </a:lnTo>
                <a:cubicBezTo>
                  <a:pt x="435652" y="523983"/>
                  <a:pt x="441882" y="517762"/>
                  <a:pt x="441882" y="510208"/>
                </a:cubicBezTo>
                <a:lnTo>
                  <a:pt x="441882" y="96514"/>
                </a:lnTo>
                <a:cubicBezTo>
                  <a:pt x="441882" y="88871"/>
                  <a:pt x="435652" y="82739"/>
                  <a:pt x="427998" y="82739"/>
                </a:cubicBezTo>
                <a:lnTo>
                  <a:pt x="124243" y="82739"/>
                </a:lnTo>
                <a:cubicBezTo>
                  <a:pt x="116589" y="82739"/>
                  <a:pt x="110448" y="76607"/>
                  <a:pt x="110448" y="68964"/>
                </a:cubicBezTo>
                <a:cubicBezTo>
                  <a:pt x="110448" y="46124"/>
                  <a:pt x="91847" y="27550"/>
                  <a:pt x="69063" y="27550"/>
                </a:cubicBezTo>
                <a:cubicBezTo>
                  <a:pt x="46191" y="27550"/>
                  <a:pt x="27590" y="46124"/>
                  <a:pt x="27590" y="68964"/>
                </a:cubicBezTo>
                <a:lnTo>
                  <a:pt x="27590" y="441244"/>
                </a:lnTo>
                <a:cubicBezTo>
                  <a:pt x="27590" y="448887"/>
                  <a:pt x="21449" y="455019"/>
                  <a:pt x="13795" y="455019"/>
                </a:cubicBezTo>
                <a:cubicBezTo>
                  <a:pt x="6141" y="455019"/>
                  <a:pt x="0" y="448887"/>
                  <a:pt x="0" y="441244"/>
                </a:cubicBezTo>
                <a:lnTo>
                  <a:pt x="0" y="68964"/>
                </a:lnTo>
                <a:cubicBezTo>
                  <a:pt x="0" y="30927"/>
                  <a:pt x="30972" y="0"/>
                  <a:pt x="69063"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hree-presentation-cards_82220">
            <a:extLst>
              <a:ext uri="{FF2B5EF4-FFF2-40B4-BE49-F238E27FC236}">
                <a16:creationId xmlns:a16="http://schemas.microsoft.com/office/drawing/2014/main" id="{8FAE4858-F329-3BAD-00F7-03680801221C}"/>
              </a:ext>
            </a:extLst>
          </p:cNvPr>
          <p:cNvSpPr/>
          <p:nvPr/>
        </p:nvSpPr>
        <p:spPr>
          <a:xfrm>
            <a:off x="8923588" y="5117542"/>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607639" h="606722">
                <a:moveTo>
                  <a:pt x="476017" y="546036"/>
                </a:moveTo>
                <a:lnTo>
                  <a:pt x="556990" y="546036"/>
                </a:lnTo>
                <a:cubicBezTo>
                  <a:pt x="562596" y="546036"/>
                  <a:pt x="567134" y="550566"/>
                  <a:pt x="567134" y="556162"/>
                </a:cubicBezTo>
                <a:cubicBezTo>
                  <a:pt x="567134" y="561758"/>
                  <a:pt x="562596" y="566288"/>
                  <a:pt x="556990" y="566288"/>
                </a:cubicBezTo>
                <a:lnTo>
                  <a:pt x="476017" y="566288"/>
                </a:lnTo>
                <a:cubicBezTo>
                  <a:pt x="470411" y="566288"/>
                  <a:pt x="465873" y="561758"/>
                  <a:pt x="465873" y="556162"/>
                </a:cubicBezTo>
                <a:cubicBezTo>
                  <a:pt x="465873" y="550566"/>
                  <a:pt x="470411" y="546036"/>
                  <a:pt x="476017" y="546036"/>
                </a:cubicBezTo>
                <a:close/>
                <a:moveTo>
                  <a:pt x="263262" y="546036"/>
                </a:moveTo>
                <a:lnTo>
                  <a:pt x="344235" y="546036"/>
                </a:lnTo>
                <a:cubicBezTo>
                  <a:pt x="349841" y="546036"/>
                  <a:pt x="354379" y="550566"/>
                  <a:pt x="354379" y="556162"/>
                </a:cubicBezTo>
                <a:cubicBezTo>
                  <a:pt x="354379" y="561758"/>
                  <a:pt x="349841" y="566288"/>
                  <a:pt x="344235" y="566288"/>
                </a:cubicBezTo>
                <a:lnTo>
                  <a:pt x="263262" y="566288"/>
                </a:lnTo>
                <a:cubicBezTo>
                  <a:pt x="257656" y="566288"/>
                  <a:pt x="253118" y="561758"/>
                  <a:pt x="253118" y="556162"/>
                </a:cubicBezTo>
                <a:cubicBezTo>
                  <a:pt x="253118" y="550566"/>
                  <a:pt x="257656" y="546036"/>
                  <a:pt x="263262" y="546036"/>
                </a:cubicBezTo>
                <a:close/>
                <a:moveTo>
                  <a:pt x="50649" y="546036"/>
                </a:moveTo>
                <a:lnTo>
                  <a:pt x="131622" y="546036"/>
                </a:lnTo>
                <a:cubicBezTo>
                  <a:pt x="137228" y="546036"/>
                  <a:pt x="141766" y="550566"/>
                  <a:pt x="141766" y="556162"/>
                </a:cubicBezTo>
                <a:cubicBezTo>
                  <a:pt x="141766" y="561758"/>
                  <a:pt x="137228" y="566288"/>
                  <a:pt x="131622" y="566288"/>
                </a:cubicBezTo>
                <a:lnTo>
                  <a:pt x="50649" y="566288"/>
                </a:lnTo>
                <a:cubicBezTo>
                  <a:pt x="45043" y="566288"/>
                  <a:pt x="40505" y="561758"/>
                  <a:pt x="40505" y="556162"/>
                </a:cubicBezTo>
                <a:cubicBezTo>
                  <a:pt x="40505" y="550566"/>
                  <a:pt x="45043" y="546036"/>
                  <a:pt x="50649" y="546036"/>
                </a:cubicBezTo>
                <a:close/>
                <a:moveTo>
                  <a:pt x="476017" y="505602"/>
                </a:moveTo>
                <a:lnTo>
                  <a:pt x="556990" y="505602"/>
                </a:lnTo>
                <a:cubicBezTo>
                  <a:pt x="562596" y="505602"/>
                  <a:pt x="567134" y="510136"/>
                  <a:pt x="567134" y="515737"/>
                </a:cubicBezTo>
                <a:cubicBezTo>
                  <a:pt x="567134" y="521249"/>
                  <a:pt x="562596" y="525784"/>
                  <a:pt x="556990" y="525784"/>
                </a:cubicBezTo>
                <a:lnTo>
                  <a:pt x="476017" y="525784"/>
                </a:lnTo>
                <a:cubicBezTo>
                  <a:pt x="470411" y="525784"/>
                  <a:pt x="465873" y="521249"/>
                  <a:pt x="465873" y="515737"/>
                </a:cubicBezTo>
                <a:cubicBezTo>
                  <a:pt x="465873" y="510136"/>
                  <a:pt x="470411" y="505602"/>
                  <a:pt x="476017" y="505602"/>
                </a:cubicBezTo>
                <a:close/>
                <a:moveTo>
                  <a:pt x="263262" y="505602"/>
                </a:moveTo>
                <a:lnTo>
                  <a:pt x="344235" y="505602"/>
                </a:lnTo>
                <a:cubicBezTo>
                  <a:pt x="349841" y="505602"/>
                  <a:pt x="354379" y="510136"/>
                  <a:pt x="354379" y="515737"/>
                </a:cubicBezTo>
                <a:cubicBezTo>
                  <a:pt x="354379" y="521249"/>
                  <a:pt x="349841" y="525784"/>
                  <a:pt x="344235" y="525784"/>
                </a:cubicBezTo>
                <a:lnTo>
                  <a:pt x="263262" y="525784"/>
                </a:lnTo>
                <a:cubicBezTo>
                  <a:pt x="257656" y="525784"/>
                  <a:pt x="253118" y="521249"/>
                  <a:pt x="253118" y="515737"/>
                </a:cubicBezTo>
                <a:cubicBezTo>
                  <a:pt x="253118" y="510136"/>
                  <a:pt x="257656" y="505602"/>
                  <a:pt x="263262" y="505602"/>
                </a:cubicBezTo>
                <a:close/>
                <a:moveTo>
                  <a:pt x="50649" y="505602"/>
                </a:moveTo>
                <a:lnTo>
                  <a:pt x="131622" y="505602"/>
                </a:lnTo>
                <a:cubicBezTo>
                  <a:pt x="137228" y="505602"/>
                  <a:pt x="141766" y="510136"/>
                  <a:pt x="141766" y="515737"/>
                </a:cubicBezTo>
                <a:cubicBezTo>
                  <a:pt x="141766" y="521249"/>
                  <a:pt x="137228" y="525784"/>
                  <a:pt x="131622" y="525784"/>
                </a:cubicBezTo>
                <a:lnTo>
                  <a:pt x="50649" y="525784"/>
                </a:lnTo>
                <a:cubicBezTo>
                  <a:pt x="45043" y="525784"/>
                  <a:pt x="40505" y="521249"/>
                  <a:pt x="40505" y="515737"/>
                </a:cubicBezTo>
                <a:cubicBezTo>
                  <a:pt x="40505" y="510136"/>
                  <a:pt x="45043" y="505602"/>
                  <a:pt x="50649" y="505602"/>
                </a:cubicBezTo>
                <a:close/>
                <a:moveTo>
                  <a:pt x="476017" y="465168"/>
                </a:moveTo>
                <a:lnTo>
                  <a:pt x="516504" y="465168"/>
                </a:lnTo>
                <a:cubicBezTo>
                  <a:pt x="522110" y="465168"/>
                  <a:pt x="526559" y="469702"/>
                  <a:pt x="526559" y="475303"/>
                </a:cubicBezTo>
                <a:cubicBezTo>
                  <a:pt x="526559" y="480815"/>
                  <a:pt x="522110" y="485350"/>
                  <a:pt x="516504" y="485350"/>
                </a:cubicBezTo>
                <a:lnTo>
                  <a:pt x="476017" y="485350"/>
                </a:lnTo>
                <a:cubicBezTo>
                  <a:pt x="470411" y="485350"/>
                  <a:pt x="465873" y="480815"/>
                  <a:pt x="465873" y="475303"/>
                </a:cubicBezTo>
                <a:cubicBezTo>
                  <a:pt x="465873" y="469702"/>
                  <a:pt x="470411" y="465168"/>
                  <a:pt x="476017" y="465168"/>
                </a:cubicBezTo>
                <a:close/>
                <a:moveTo>
                  <a:pt x="263271" y="465168"/>
                </a:moveTo>
                <a:lnTo>
                  <a:pt x="303792" y="465168"/>
                </a:lnTo>
                <a:cubicBezTo>
                  <a:pt x="309403" y="465168"/>
                  <a:pt x="313945" y="469702"/>
                  <a:pt x="313945" y="475303"/>
                </a:cubicBezTo>
                <a:cubicBezTo>
                  <a:pt x="313945" y="480815"/>
                  <a:pt x="309403" y="485350"/>
                  <a:pt x="303792" y="485350"/>
                </a:cubicBezTo>
                <a:lnTo>
                  <a:pt x="263271" y="485350"/>
                </a:lnTo>
                <a:cubicBezTo>
                  <a:pt x="257660" y="485350"/>
                  <a:pt x="253118" y="480815"/>
                  <a:pt x="253118" y="475303"/>
                </a:cubicBezTo>
                <a:cubicBezTo>
                  <a:pt x="253118" y="469702"/>
                  <a:pt x="257660" y="465168"/>
                  <a:pt x="263271" y="465168"/>
                </a:cubicBezTo>
                <a:close/>
                <a:moveTo>
                  <a:pt x="50646" y="465168"/>
                </a:moveTo>
                <a:lnTo>
                  <a:pt x="91121" y="465168"/>
                </a:lnTo>
                <a:cubicBezTo>
                  <a:pt x="96725" y="465168"/>
                  <a:pt x="101262" y="469702"/>
                  <a:pt x="101262" y="475303"/>
                </a:cubicBezTo>
                <a:cubicBezTo>
                  <a:pt x="101262" y="480815"/>
                  <a:pt x="96725" y="485350"/>
                  <a:pt x="91121" y="485350"/>
                </a:cubicBezTo>
                <a:lnTo>
                  <a:pt x="50646" y="485350"/>
                </a:lnTo>
                <a:cubicBezTo>
                  <a:pt x="45042" y="485350"/>
                  <a:pt x="40505" y="480815"/>
                  <a:pt x="40505" y="475303"/>
                </a:cubicBezTo>
                <a:cubicBezTo>
                  <a:pt x="40505" y="469702"/>
                  <a:pt x="45042" y="465168"/>
                  <a:pt x="50646" y="465168"/>
                </a:cubicBezTo>
                <a:close/>
                <a:moveTo>
                  <a:pt x="445571" y="424740"/>
                </a:moveTo>
                <a:lnTo>
                  <a:pt x="445571" y="586463"/>
                </a:lnTo>
                <a:lnTo>
                  <a:pt x="587347" y="586463"/>
                </a:lnTo>
                <a:lnTo>
                  <a:pt x="587347" y="424740"/>
                </a:lnTo>
                <a:close/>
                <a:moveTo>
                  <a:pt x="232906" y="424740"/>
                </a:moveTo>
                <a:lnTo>
                  <a:pt x="232906" y="586463"/>
                </a:lnTo>
                <a:lnTo>
                  <a:pt x="374682" y="586463"/>
                </a:lnTo>
                <a:lnTo>
                  <a:pt x="374682" y="424740"/>
                </a:lnTo>
                <a:close/>
                <a:moveTo>
                  <a:pt x="20292" y="424740"/>
                </a:moveTo>
                <a:lnTo>
                  <a:pt x="20292" y="586463"/>
                </a:lnTo>
                <a:lnTo>
                  <a:pt x="162068" y="586463"/>
                </a:lnTo>
                <a:lnTo>
                  <a:pt x="161979" y="424740"/>
                </a:lnTo>
                <a:close/>
                <a:moveTo>
                  <a:pt x="445571" y="404481"/>
                </a:moveTo>
                <a:lnTo>
                  <a:pt x="587347" y="404481"/>
                </a:lnTo>
                <a:cubicBezTo>
                  <a:pt x="598561" y="404481"/>
                  <a:pt x="607639" y="413544"/>
                  <a:pt x="607639" y="424740"/>
                </a:cubicBezTo>
                <a:lnTo>
                  <a:pt x="607639" y="586463"/>
                </a:lnTo>
                <a:cubicBezTo>
                  <a:pt x="607639" y="597659"/>
                  <a:pt x="598561" y="606722"/>
                  <a:pt x="587347" y="606722"/>
                </a:cubicBezTo>
                <a:lnTo>
                  <a:pt x="445571" y="606722"/>
                </a:lnTo>
                <a:cubicBezTo>
                  <a:pt x="434446" y="606722"/>
                  <a:pt x="425368" y="597659"/>
                  <a:pt x="425368" y="586463"/>
                </a:cubicBezTo>
                <a:lnTo>
                  <a:pt x="425368" y="424740"/>
                </a:lnTo>
                <a:cubicBezTo>
                  <a:pt x="425368" y="413544"/>
                  <a:pt x="434446" y="404481"/>
                  <a:pt x="445571" y="404481"/>
                </a:cubicBezTo>
                <a:close/>
                <a:moveTo>
                  <a:pt x="232906" y="404481"/>
                </a:moveTo>
                <a:lnTo>
                  <a:pt x="374682" y="404481"/>
                </a:lnTo>
                <a:cubicBezTo>
                  <a:pt x="385807" y="404481"/>
                  <a:pt x="394885" y="413544"/>
                  <a:pt x="394885" y="424740"/>
                </a:cubicBezTo>
                <a:lnTo>
                  <a:pt x="394885" y="586463"/>
                </a:lnTo>
                <a:cubicBezTo>
                  <a:pt x="394885" y="597659"/>
                  <a:pt x="385807" y="606722"/>
                  <a:pt x="374682" y="606722"/>
                </a:cubicBezTo>
                <a:lnTo>
                  <a:pt x="232906" y="606722"/>
                </a:lnTo>
                <a:cubicBezTo>
                  <a:pt x="221692" y="606722"/>
                  <a:pt x="212614" y="597659"/>
                  <a:pt x="212614" y="586463"/>
                </a:cubicBezTo>
                <a:lnTo>
                  <a:pt x="212614" y="424740"/>
                </a:lnTo>
                <a:cubicBezTo>
                  <a:pt x="212614" y="413544"/>
                  <a:pt x="221692" y="404481"/>
                  <a:pt x="232906" y="404481"/>
                </a:cubicBezTo>
                <a:close/>
                <a:moveTo>
                  <a:pt x="20292" y="404481"/>
                </a:moveTo>
                <a:lnTo>
                  <a:pt x="161979" y="404481"/>
                </a:lnTo>
                <a:cubicBezTo>
                  <a:pt x="173193" y="404481"/>
                  <a:pt x="182271" y="413544"/>
                  <a:pt x="182271" y="424740"/>
                </a:cubicBezTo>
                <a:lnTo>
                  <a:pt x="182271" y="586463"/>
                </a:lnTo>
                <a:cubicBezTo>
                  <a:pt x="182271" y="597659"/>
                  <a:pt x="173193" y="606722"/>
                  <a:pt x="161979" y="606722"/>
                </a:cubicBezTo>
                <a:lnTo>
                  <a:pt x="20292" y="606722"/>
                </a:lnTo>
                <a:cubicBezTo>
                  <a:pt x="9078" y="606722"/>
                  <a:pt x="0" y="597659"/>
                  <a:pt x="0" y="586463"/>
                </a:cubicBezTo>
                <a:lnTo>
                  <a:pt x="0" y="424740"/>
                </a:lnTo>
                <a:cubicBezTo>
                  <a:pt x="0" y="413544"/>
                  <a:pt x="9078" y="404481"/>
                  <a:pt x="20292" y="404481"/>
                </a:cubicBezTo>
                <a:close/>
                <a:moveTo>
                  <a:pt x="303775" y="323609"/>
                </a:moveTo>
                <a:cubicBezTo>
                  <a:pt x="298257" y="323609"/>
                  <a:pt x="293718" y="328141"/>
                  <a:pt x="293718" y="333739"/>
                </a:cubicBezTo>
                <a:cubicBezTo>
                  <a:pt x="293718" y="339248"/>
                  <a:pt x="298257" y="343780"/>
                  <a:pt x="303775" y="343780"/>
                </a:cubicBezTo>
                <a:cubicBezTo>
                  <a:pt x="309382" y="343780"/>
                  <a:pt x="313921" y="339248"/>
                  <a:pt x="313921" y="333739"/>
                </a:cubicBezTo>
                <a:cubicBezTo>
                  <a:pt x="313921" y="328141"/>
                  <a:pt x="309382" y="323609"/>
                  <a:pt x="303775" y="323609"/>
                </a:cubicBezTo>
                <a:close/>
                <a:moveTo>
                  <a:pt x="303775" y="283179"/>
                </a:moveTo>
                <a:cubicBezTo>
                  <a:pt x="309382" y="283179"/>
                  <a:pt x="313921" y="287710"/>
                  <a:pt x="313921" y="293309"/>
                </a:cubicBezTo>
                <a:lnTo>
                  <a:pt x="313921" y="305215"/>
                </a:lnTo>
                <a:cubicBezTo>
                  <a:pt x="322554" y="308325"/>
                  <a:pt x="329229" y="315079"/>
                  <a:pt x="332344" y="323609"/>
                </a:cubicBezTo>
                <a:lnTo>
                  <a:pt x="516484" y="323609"/>
                </a:lnTo>
                <a:cubicBezTo>
                  <a:pt x="522091" y="323609"/>
                  <a:pt x="526630" y="328141"/>
                  <a:pt x="526630" y="333739"/>
                </a:cubicBezTo>
                <a:lnTo>
                  <a:pt x="526630" y="374169"/>
                </a:lnTo>
                <a:cubicBezTo>
                  <a:pt x="526630" y="379767"/>
                  <a:pt x="522091" y="384299"/>
                  <a:pt x="516484" y="384299"/>
                </a:cubicBezTo>
                <a:cubicBezTo>
                  <a:pt x="510877" y="384299"/>
                  <a:pt x="506338" y="379767"/>
                  <a:pt x="506338" y="374169"/>
                </a:cubicBezTo>
                <a:lnTo>
                  <a:pt x="506338" y="343780"/>
                </a:lnTo>
                <a:lnTo>
                  <a:pt x="332344" y="343780"/>
                </a:lnTo>
                <a:cubicBezTo>
                  <a:pt x="329229" y="352399"/>
                  <a:pt x="322554" y="359152"/>
                  <a:pt x="313921" y="362173"/>
                </a:cubicBezTo>
                <a:lnTo>
                  <a:pt x="313921" y="374169"/>
                </a:lnTo>
                <a:cubicBezTo>
                  <a:pt x="313921" y="379767"/>
                  <a:pt x="309382" y="384299"/>
                  <a:pt x="303775" y="384299"/>
                </a:cubicBezTo>
                <a:cubicBezTo>
                  <a:pt x="298168" y="384299"/>
                  <a:pt x="293718" y="379767"/>
                  <a:pt x="293718" y="374169"/>
                </a:cubicBezTo>
                <a:lnTo>
                  <a:pt x="293718" y="362173"/>
                </a:lnTo>
                <a:cubicBezTo>
                  <a:pt x="285085" y="359152"/>
                  <a:pt x="278321" y="352399"/>
                  <a:pt x="275295" y="343780"/>
                </a:cubicBezTo>
                <a:lnTo>
                  <a:pt x="101301" y="343780"/>
                </a:lnTo>
                <a:lnTo>
                  <a:pt x="101301" y="374169"/>
                </a:lnTo>
                <a:cubicBezTo>
                  <a:pt x="101301" y="379767"/>
                  <a:pt x="96762" y="384299"/>
                  <a:pt x="91155" y="384299"/>
                </a:cubicBezTo>
                <a:cubicBezTo>
                  <a:pt x="85548" y="384299"/>
                  <a:pt x="81009" y="379767"/>
                  <a:pt x="81009" y="374169"/>
                </a:cubicBezTo>
                <a:lnTo>
                  <a:pt x="81009" y="333739"/>
                </a:lnTo>
                <a:cubicBezTo>
                  <a:pt x="81009" y="328141"/>
                  <a:pt x="85548" y="323609"/>
                  <a:pt x="91155" y="323609"/>
                </a:cubicBezTo>
                <a:lnTo>
                  <a:pt x="275295" y="323609"/>
                </a:lnTo>
                <a:cubicBezTo>
                  <a:pt x="278321" y="315079"/>
                  <a:pt x="285085" y="308325"/>
                  <a:pt x="293718" y="305215"/>
                </a:cubicBezTo>
                <a:lnTo>
                  <a:pt x="293718" y="293309"/>
                </a:lnTo>
                <a:cubicBezTo>
                  <a:pt x="293718" y="287710"/>
                  <a:pt x="298168" y="283179"/>
                  <a:pt x="303775" y="283179"/>
                </a:cubicBezTo>
                <a:close/>
                <a:moveTo>
                  <a:pt x="182308" y="181991"/>
                </a:moveTo>
                <a:lnTo>
                  <a:pt x="182308" y="202251"/>
                </a:lnTo>
                <a:lnTo>
                  <a:pt x="425349" y="202251"/>
                </a:lnTo>
                <a:lnTo>
                  <a:pt x="425349" y="181991"/>
                </a:lnTo>
                <a:close/>
                <a:moveTo>
                  <a:pt x="182308" y="20260"/>
                </a:moveTo>
                <a:lnTo>
                  <a:pt x="182308" y="161730"/>
                </a:lnTo>
                <a:lnTo>
                  <a:pt x="425349" y="161730"/>
                </a:lnTo>
                <a:lnTo>
                  <a:pt x="425349" y="20260"/>
                </a:lnTo>
                <a:close/>
                <a:moveTo>
                  <a:pt x="182308" y="0"/>
                </a:moveTo>
                <a:lnTo>
                  <a:pt x="425349" y="0"/>
                </a:lnTo>
                <a:cubicBezTo>
                  <a:pt x="436473" y="0"/>
                  <a:pt x="445550" y="9064"/>
                  <a:pt x="445550" y="20260"/>
                </a:cubicBezTo>
                <a:lnTo>
                  <a:pt x="445550" y="202251"/>
                </a:lnTo>
                <a:cubicBezTo>
                  <a:pt x="445550" y="213359"/>
                  <a:pt x="436473" y="222423"/>
                  <a:pt x="425349" y="222423"/>
                </a:cubicBezTo>
                <a:lnTo>
                  <a:pt x="313929" y="222423"/>
                </a:lnTo>
                <a:lnTo>
                  <a:pt x="313929" y="242684"/>
                </a:lnTo>
                <a:lnTo>
                  <a:pt x="354421" y="242684"/>
                </a:lnTo>
                <a:cubicBezTo>
                  <a:pt x="360028" y="242684"/>
                  <a:pt x="364566" y="247216"/>
                  <a:pt x="364566" y="252725"/>
                </a:cubicBezTo>
                <a:cubicBezTo>
                  <a:pt x="364566" y="258324"/>
                  <a:pt x="360028" y="262856"/>
                  <a:pt x="354421" y="262856"/>
                </a:cubicBezTo>
                <a:lnTo>
                  <a:pt x="253147" y="262856"/>
                </a:lnTo>
                <a:cubicBezTo>
                  <a:pt x="247629" y="262856"/>
                  <a:pt x="243091" y="258324"/>
                  <a:pt x="243091" y="252725"/>
                </a:cubicBezTo>
                <a:cubicBezTo>
                  <a:pt x="243091" y="247216"/>
                  <a:pt x="247629" y="242684"/>
                  <a:pt x="253147" y="242684"/>
                </a:cubicBezTo>
                <a:lnTo>
                  <a:pt x="293728" y="242684"/>
                </a:lnTo>
                <a:lnTo>
                  <a:pt x="293728" y="222423"/>
                </a:lnTo>
                <a:lnTo>
                  <a:pt x="182308" y="222423"/>
                </a:lnTo>
                <a:cubicBezTo>
                  <a:pt x="171184" y="222423"/>
                  <a:pt x="162018" y="213359"/>
                  <a:pt x="162018" y="202251"/>
                </a:cubicBezTo>
                <a:lnTo>
                  <a:pt x="162018" y="20260"/>
                </a:lnTo>
                <a:cubicBezTo>
                  <a:pt x="162018" y="9064"/>
                  <a:pt x="171184" y="0"/>
                  <a:pt x="18230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1726815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223D0D-42C6-6617-457C-D02EA54C1CF3}"/>
              </a:ext>
            </a:extLst>
          </p:cNvPr>
          <p:cNvSpPr>
            <a:spLocks noGrp="1"/>
          </p:cNvSpPr>
          <p:nvPr>
            <p:ph type="title"/>
          </p:nvPr>
        </p:nvSpPr>
        <p:spPr/>
        <p:txBody>
          <a:bodyPr/>
          <a:lstStyle/>
          <a:p>
            <a:r>
              <a:rPr lang="zh-CN" altLang="en-US" dirty="0"/>
              <a:t>工作计划</a:t>
            </a:r>
          </a:p>
        </p:txBody>
      </p:sp>
      <p:sp>
        <p:nvSpPr>
          <p:cNvPr id="3" name="文本占位符 2">
            <a:extLst>
              <a:ext uri="{FF2B5EF4-FFF2-40B4-BE49-F238E27FC236}">
                <a16:creationId xmlns:a16="http://schemas.microsoft.com/office/drawing/2014/main" id="{084C141F-7208-519B-EE09-D4B9D90E7CA3}"/>
              </a:ext>
            </a:extLst>
          </p:cNvPr>
          <p:cNvSpPr>
            <a:spLocks noGrp="1"/>
          </p:cNvSpPr>
          <p:nvPr>
            <p:ph type="body" sz="quarter" idx="10"/>
          </p:nvPr>
        </p:nvSpPr>
        <p:spPr/>
        <p:txBody>
          <a:bodyPr/>
          <a:lstStyle/>
          <a:p>
            <a:r>
              <a:rPr lang="en-US" altLang="zh-CN" dirty="0"/>
              <a:t>04</a:t>
            </a:r>
            <a:endParaRPr lang="zh-CN" altLang="en-US" dirty="0"/>
          </a:p>
        </p:txBody>
      </p:sp>
      <p:sp useBgFill="1">
        <p:nvSpPr>
          <p:cNvPr id="4" name="矩形: 圆顶角 3">
            <a:extLst>
              <a:ext uri="{FF2B5EF4-FFF2-40B4-BE49-F238E27FC236}">
                <a16:creationId xmlns:a16="http://schemas.microsoft.com/office/drawing/2014/main" id="{CD1730E2-9B83-E356-E8AF-24B08A52C636}"/>
              </a:ext>
            </a:extLst>
          </p:cNvPr>
          <p:cNvSpPr/>
          <p:nvPr/>
        </p:nvSpPr>
        <p:spPr>
          <a:xfrm>
            <a:off x="1351756" y="2950430"/>
            <a:ext cx="3062809" cy="2937984"/>
          </a:xfrm>
          <a:prstGeom prst="round2SameRect">
            <a:avLst>
              <a:gd name="adj1" fmla="val 7005"/>
              <a:gd name="adj2" fmla="val 0"/>
            </a:avLst>
          </a:prstGeom>
          <a:ln>
            <a:gradFill>
              <a:gsLst>
                <a:gs pos="0">
                  <a:schemeClr val="accent1">
                    <a:lumMod val="20000"/>
                    <a:lumOff val="80000"/>
                  </a:schemeClr>
                </a:gs>
                <a:gs pos="99000">
                  <a:schemeClr val="accent1">
                    <a:lumMod val="40000"/>
                    <a:lumOff val="60000"/>
                    <a:alpha val="500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useBgFill="1">
        <p:nvSpPr>
          <p:cNvPr id="5" name="矩形: 圆顶角 4">
            <a:extLst>
              <a:ext uri="{FF2B5EF4-FFF2-40B4-BE49-F238E27FC236}">
                <a16:creationId xmlns:a16="http://schemas.microsoft.com/office/drawing/2014/main" id="{3EBB7858-71FC-EDF0-21F6-E62994B3C4E9}"/>
              </a:ext>
            </a:extLst>
          </p:cNvPr>
          <p:cNvSpPr/>
          <p:nvPr/>
        </p:nvSpPr>
        <p:spPr>
          <a:xfrm>
            <a:off x="4564595" y="2426514"/>
            <a:ext cx="3062809" cy="3461900"/>
          </a:xfrm>
          <a:prstGeom prst="round2SameRect">
            <a:avLst>
              <a:gd name="adj1" fmla="val 7625"/>
              <a:gd name="adj2" fmla="val 0"/>
            </a:avLst>
          </a:prstGeom>
          <a:ln>
            <a:gradFill>
              <a:gsLst>
                <a:gs pos="0">
                  <a:schemeClr val="accent1">
                    <a:lumMod val="20000"/>
                    <a:lumOff val="80000"/>
                  </a:schemeClr>
                </a:gs>
                <a:gs pos="99000">
                  <a:schemeClr val="accent1">
                    <a:lumMod val="40000"/>
                    <a:lumOff val="60000"/>
                    <a:alpha val="500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useBgFill="1">
        <p:nvSpPr>
          <p:cNvPr id="6" name="矩形: 圆顶角 5">
            <a:extLst>
              <a:ext uri="{FF2B5EF4-FFF2-40B4-BE49-F238E27FC236}">
                <a16:creationId xmlns:a16="http://schemas.microsoft.com/office/drawing/2014/main" id="{D7DD56B3-0857-9A67-3A3E-2459D83F0EDB}"/>
              </a:ext>
            </a:extLst>
          </p:cNvPr>
          <p:cNvSpPr/>
          <p:nvPr/>
        </p:nvSpPr>
        <p:spPr>
          <a:xfrm>
            <a:off x="7777435" y="1798758"/>
            <a:ext cx="3062809" cy="4089656"/>
          </a:xfrm>
          <a:prstGeom prst="round2SameRect">
            <a:avLst>
              <a:gd name="adj1" fmla="val 7172"/>
              <a:gd name="adj2" fmla="val 0"/>
            </a:avLst>
          </a:prstGeom>
          <a:ln>
            <a:gradFill>
              <a:gsLst>
                <a:gs pos="0">
                  <a:schemeClr val="accent1">
                    <a:lumMod val="20000"/>
                    <a:lumOff val="80000"/>
                  </a:schemeClr>
                </a:gs>
                <a:gs pos="99000">
                  <a:schemeClr val="accent1">
                    <a:lumMod val="40000"/>
                    <a:lumOff val="60000"/>
                    <a:alpha val="500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文本框 6">
            <a:extLst>
              <a:ext uri="{FF2B5EF4-FFF2-40B4-BE49-F238E27FC236}">
                <a16:creationId xmlns:a16="http://schemas.microsoft.com/office/drawing/2014/main" id="{656B2AF4-3EB9-7876-3261-EFCB3FECE378}"/>
              </a:ext>
            </a:extLst>
          </p:cNvPr>
          <p:cNvSpPr txBox="1"/>
          <p:nvPr/>
        </p:nvSpPr>
        <p:spPr>
          <a:xfrm>
            <a:off x="1708402" y="5540740"/>
            <a:ext cx="2349517" cy="475416"/>
          </a:xfrm>
          <a:prstGeom prst="rect">
            <a:avLst/>
          </a:prstGeom>
          <a:noFill/>
        </p:spPr>
        <p:txBody>
          <a:bodyPr wrap="square" rtlCol="0">
            <a:spAutoFit/>
          </a:bodyPr>
          <a:lstStyle/>
          <a:p>
            <a:pPr algn="ctr"/>
            <a:r>
              <a:rPr lang="en-US" altLang="zh-CN" sz="2400" dirty="0">
                <a:gradFill flip="none" rotWithShape="1">
                  <a:gsLst>
                    <a:gs pos="0">
                      <a:schemeClr val="accent1"/>
                    </a:gs>
                    <a:gs pos="99000">
                      <a:schemeClr val="accent1">
                        <a:lumMod val="50000"/>
                      </a:schemeClr>
                    </a:gs>
                  </a:gsLst>
                  <a:lin ang="2700000" scaled="1"/>
                  <a:tileRect/>
                </a:gradFill>
                <a:effectLst>
                  <a:reflection blurRad="203200" stA="55000" endA="300" endPos="45500" dist="12700" dir="5400000" sy="-100000" algn="bl" rotWithShape="0"/>
                </a:effectLst>
                <a:latin typeface="+mj-lt"/>
              </a:rPr>
              <a:t>2005-2008</a:t>
            </a:r>
            <a:endParaRPr lang="zh-CN" altLang="en-US" sz="2400" dirty="0">
              <a:gradFill flip="none" rotWithShape="1">
                <a:gsLst>
                  <a:gs pos="0">
                    <a:schemeClr val="accent1"/>
                  </a:gs>
                  <a:gs pos="99000">
                    <a:schemeClr val="accent1">
                      <a:lumMod val="50000"/>
                    </a:schemeClr>
                  </a:gs>
                </a:gsLst>
                <a:lin ang="2700000" scaled="1"/>
                <a:tileRect/>
              </a:gradFill>
              <a:effectLst>
                <a:reflection blurRad="203200" stA="55000" endA="300" endPos="45500" dist="12700" dir="5400000" sy="-100000" algn="bl" rotWithShape="0"/>
              </a:effectLst>
              <a:latin typeface="+mj-lt"/>
            </a:endParaRPr>
          </a:p>
        </p:txBody>
      </p:sp>
      <p:sp>
        <p:nvSpPr>
          <p:cNvPr id="8" name="文本框 7">
            <a:extLst>
              <a:ext uri="{FF2B5EF4-FFF2-40B4-BE49-F238E27FC236}">
                <a16:creationId xmlns:a16="http://schemas.microsoft.com/office/drawing/2014/main" id="{24E3380C-FE6B-D110-87CB-4C5177CDC130}"/>
              </a:ext>
            </a:extLst>
          </p:cNvPr>
          <p:cNvSpPr txBox="1"/>
          <p:nvPr/>
        </p:nvSpPr>
        <p:spPr>
          <a:xfrm>
            <a:off x="4921241" y="5540740"/>
            <a:ext cx="2349517" cy="475416"/>
          </a:xfrm>
          <a:prstGeom prst="rect">
            <a:avLst/>
          </a:prstGeom>
          <a:noFill/>
        </p:spPr>
        <p:txBody>
          <a:bodyPr wrap="square" rtlCol="0">
            <a:spAutoFit/>
          </a:bodyPr>
          <a:lstStyle/>
          <a:p>
            <a:pPr algn="ctr"/>
            <a:r>
              <a:rPr lang="en-US" altLang="zh-CN" sz="2400" dirty="0">
                <a:gradFill flip="none" rotWithShape="1">
                  <a:gsLst>
                    <a:gs pos="0">
                      <a:schemeClr val="accent1"/>
                    </a:gs>
                    <a:gs pos="99000">
                      <a:schemeClr val="accent1">
                        <a:lumMod val="50000"/>
                      </a:schemeClr>
                    </a:gs>
                  </a:gsLst>
                  <a:lin ang="2700000" scaled="1"/>
                  <a:tileRect/>
                </a:gradFill>
                <a:effectLst>
                  <a:reflection blurRad="203200" stA="55000" endA="300" endPos="45500" dist="12700" dir="5400000" sy="-100000" algn="bl" rotWithShape="0"/>
                </a:effectLst>
                <a:latin typeface="+mj-lt"/>
              </a:rPr>
              <a:t>2008-2010</a:t>
            </a:r>
            <a:endParaRPr lang="zh-CN" altLang="en-US" sz="2400" dirty="0">
              <a:gradFill flip="none" rotWithShape="1">
                <a:gsLst>
                  <a:gs pos="0">
                    <a:schemeClr val="accent1"/>
                  </a:gs>
                  <a:gs pos="99000">
                    <a:schemeClr val="accent1">
                      <a:lumMod val="50000"/>
                    </a:schemeClr>
                  </a:gs>
                </a:gsLst>
                <a:lin ang="2700000" scaled="1"/>
                <a:tileRect/>
              </a:gradFill>
              <a:effectLst>
                <a:reflection blurRad="203200" stA="55000" endA="300" endPos="45500" dist="12700" dir="5400000" sy="-100000" algn="bl" rotWithShape="0"/>
              </a:effectLst>
              <a:latin typeface="+mj-lt"/>
            </a:endParaRPr>
          </a:p>
        </p:txBody>
      </p:sp>
      <p:sp>
        <p:nvSpPr>
          <p:cNvPr id="9" name="文本框 8">
            <a:extLst>
              <a:ext uri="{FF2B5EF4-FFF2-40B4-BE49-F238E27FC236}">
                <a16:creationId xmlns:a16="http://schemas.microsoft.com/office/drawing/2014/main" id="{C696B1E3-7E57-3C94-9670-C799B8A8BA22}"/>
              </a:ext>
            </a:extLst>
          </p:cNvPr>
          <p:cNvSpPr txBox="1"/>
          <p:nvPr/>
        </p:nvSpPr>
        <p:spPr>
          <a:xfrm>
            <a:off x="8134081" y="5540740"/>
            <a:ext cx="2349517" cy="475416"/>
          </a:xfrm>
          <a:prstGeom prst="rect">
            <a:avLst/>
          </a:prstGeom>
          <a:noFill/>
        </p:spPr>
        <p:txBody>
          <a:bodyPr wrap="square" rtlCol="0">
            <a:spAutoFit/>
          </a:bodyPr>
          <a:lstStyle/>
          <a:p>
            <a:pPr algn="ctr"/>
            <a:r>
              <a:rPr lang="en-US" altLang="zh-CN" sz="2400">
                <a:gradFill flip="none" rotWithShape="1">
                  <a:gsLst>
                    <a:gs pos="0">
                      <a:schemeClr val="accent1"/>
                    </a:gs>
                    <a:gs pos="99000">
                      <a:schemeClr val="accent1">
                        <a:lumMod val="50000"/>
                      </a:schemeClr>
                    </a:gs>
                  </a:gsLst>
                  <a:lin ang="2700000" scaled="1"/>
                  <a:tileRect/>
                </a:gradFill>
                <a:effectLst>
                  <a:reflection blurRad="203200" stA="55000" endA="300" endPos="45500" dist="12700" dir="5400000" sy="-100000" algn="bl" rotWithShape="0"/>
                </a:effectLst>
                <a:latin typeface="+mj-lt"/>
              </a:rPr>
              <a:t>2010-2020</a:t>
            </a:r>
            <a:endParaRPr lang="zh-CN" altLang="en-US" sz="2400" dirty="0">
              <a:gradFill flip="none" rotWithShape="1">
                <a:gsLst>
                  <a:gs pos="0">
                    <a:schemeClr val="accent1"/>
                  </a:gs>
                  <a:gs pos="99000">
                    <a:schemeClr val="accent1">
                      <a:lumMod val="50000"/>
                    </a:schemeClr>
                  </a:gs>
                </a:gsLst>
                <a:lin ang="2700000" scaled="1"/>
                <a:tileRect/>
              </a:gradFill>
              <a:effectLst>
                <a:reflection blurRad="203200" stA="55000" endA="300" endPos="45500" dist="12700" dir="5400000" sy="-100000" algn="bl" rotWithShape="0"/>
              </a:effectLst>
              <a:latin typeface="+mj-lt"/>
            </a:endParaRPr>
          </a:p>
        </p:txBody>
      </p:sp>
      <p:grpSp>
        <p:nvGrpSpPr>
          <p:cNvPr id="10" name="组合 9">
            <a:extLst>
              <a:ext uri="{FF2B5EF4-FFF2-40B4-BE49-F238E27FC236}">
                <a16:creationId xmlns:a16="http://schemas.microsoft.com/office/drawing/2014/main" id="{3C90BFC8-69CB-5861-4AE3-B58E535172C8}"/>
              </a:ext>
            </a:extLst>
          </p:cNvPr>
          <p:cNvGrpSpPr/>
          <p:nvPr/>
        </p:nvGrpSpPr>
        <p:grpSpPr>
          <a:xfrm>
            <a:off x="2221755" y="2266903"/>
            <a:ext cx="1322811" cy="1322811"/>
            <a:chOff x="1560785" y="2933537"/>
            <a:chExt cx="1776503" cy="1776503"/>
          </a:xfrm>
        </p:grpSpPr>
        <p:sp>
          <p:nvSpPr>
            <p:cNvPr id="11" name="椭圆 10">
              <a:extLst>
                <a:ext uri="{FF2B5EF4-FFF2-40B4-BE49-F238E27FC236}">
                  <a16:creationId xmlns:a16="http://schemas.microsoft.com/office/drawing/2014/main" id="{DB1F82E6-9CEA-6B70-6537-39DAC1AE9D93}"/>
                </a:ext>
              </a:extLst>
            </p:cNvPr>
            <p:cNvSpPr/>
            <p:nvPr/>
          </p:nvSpPr>
          <p:spPr>
            <a:xfrm>
              <a:off x="1710940" y="3083692"/>
              <a:ext cx="1476192" cy="1476192"/>
            </a:xfrm>
            <a:prstGeom prst="ellipse">
              <a:avLst/>
            </a:prstGeom>
            <a:gradFill flip="none" rotWithShape="1">
              <a:gsLst>
                <a:gs pos="23000">
                  <a:schemeClr val="bg1"/>
                </a:gs>
                <a:gs pos="78000">
                  <a:schemeClr val="accent1">
                    <a:lumMod val="20000"/>
                    <a:lumOff val="80000"/>
                  </a:schemeClr>
                </a:gs>
              </a:gsLst>
              <a:lin ang="2700000" scaled="1"/>
              <a:tileRect/>
            </a:gradFill>
            <a:ln>
              <a:noFill/>
            </a:ln>
            <a:effectLst>
              <a:outerShdw blurRad="939800" dist="914400" dir="2700000" sx="92000" sy="92000" algn="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2" name="椭圆 11">
              <a:extLst>
                <a:ext uri="{FF2B5EF4-FFF2-40B4-BE49-F238E27FC236}">
                  <a16:creationId xmlns:a16="http://schemas.microsoft.com/office/drawing/2014/main" id="{9D7FABE1-B276-04DB-1B46-9F882B5F9254}"/>
                </a:ext>
              </a:extLst>
            </p:cNvPr>
            <p:cNvSpPr/>
            <p:nvPr/>
          </p:nvSpPr>
          <p:spPr>
            <a:xfrm>
              <a:off x="1560785" y="2933537"/>
              <a:ext cx="1776503" cy="1776503"/>
            </a:xfrm>
            <a:prstGeom prst="ellipse">
              <a:avLst/>
            </a:prstGeom>
            <a:noFill/>
            <a:ln w="6350">
              <a:gradFill flip="none" rotWithShape="1">
                <a:gsLst>
                  <a:gs pos="7000">
                    <a:schemeClr val="bg1">
                      <a:alpha val="0"/>
                    </a:schemeClr>
                  </a:gs>
                  <a:gs pos="83000">
                    <a:schemeClr val="accent1">
                      <a:lumMod val="70000"/>
                      <a:lumOff val="3000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3" name="组合 12">
            <a:extLst>
              <a:ext uri="{FF2B5EF4-FFF2-40B4-BE49-F238E27FC236}">
                <a16:creationId xmlns:a16="http://schemas.microsoft.com/office/drawing/2014/main" id="{DE52D6ED-BF82-6832-65AB-EF0B3C1ED8F8}"/>
              </a:ext>
            </a:extLst>
          </p:cNvPr>
          <p:cNvGrpSpPr/>
          <p:nvPr/>
        </p:nvGrpSpPr>
        <p:grpSpPr>
          <a:xfrm>
            <a:off x="5434594" y="1765108"/>
            <a:ext cx="1322811" cy="1322811"/>
            <a:chOff x="1560785" y="2933537"/>
            <a:chExt cx="1776503" cy="1776503"/>
          </a:xfrm>
        </p:grpSpPr>
        <p:sp>
          <p:nvSpPr>
            <p:cNvPr id="14" name="椭圆 13">
              <a:extLst>
                <a:ext uri="{FF2B5EF4-FFF2-40B4-BE49-F238E27FC236}">
                  <a16:creationId xmlns:a16="http://schemas.microsoft.com/office/drawing/2014/main" id="{05C3E33B-5A7E-6AF8-1B9A-4558541255D9}"/>
                </a:ext>
              </a:extLst>
            </p:cNvPr>
            <p:cNvSpPr/>
            <p:nvPr/>
          </p:nvSpPr>
          <p:spPr>
            <a:xfrm>
              <a:off x="1710940" y="3083692"/>
              <a:ext cx="1476192" cy="1476192"/>
            </a:xfrm>
            <a:prstGeom prst="ellipse">
              <a:avLst/>
            </a:prstGeom>
            <a:gradFill flip="none" rotWithShape="1">
              <a:gsLst>
                <a:gs pos="23000">
                  <a:schemeClr val="bg1"/>
                </a:gs>
                <a:gs pos="78000">
                  <a:schemeClr val="accent1">
                    <a:lumMod val="20000"/>
                    <a:lumOff val="80000"/>
                  </a:schemeClr>
                </a:gs>
              </a:gsLst>
              <a:lin ang="2700000" scaled="1"/>
              <a:tileRect/>
            </a:gradFill>
            <a:ln>
              <a:noFill/>
            </a:ln>
            <a:effectLst>
              <a:outerShdw blurRad="939800" dist="914400" dir="2700000" sx="92000" sy="92000" algn="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5" name="椭圆 14">
              <a:extLst>
                <a:ext uri="{FF2B5EF4-FFF2-40B4-BE49-F238E27FC236}">
                  <a16:creationId xmlns:a16="http://schemas.microsoft.com/office/drawing/2014/main" id="{D0AE6100-9E9E-CAE5-FE9F-05D2415FAC38}"/>
                </a:ext>
              </a:extLst>
            </p:cNvPr>
            <p:cNvSpPr/>
            <p:nvPr/>
          </p:nvSpPr>
          <p:spPr>
            <a:xfrm>
              <a:off x="1560785" y="2933537"/>
              <a:ext cx="1776503" cy="1776503"/>
            </a:xfrm>
            <a:prstGeom prst="ellipse">
              <a:avLst/>
            </a:prstGeom>
            <a:noFill/>
            <a:ln w="6350">
              <a:gradFill flip="none" rotWithShape="1">
                <a:gsLst>
                  <a:gs pos="7000">
                    <a:schemeClr val="bg1">
                      <a:alpha val="0"/>
                    </a:schemeClr>
                  </a:gs>
                  <a:gs pos="83000">
                    <a:schemeClr val="accent1">
                      <a:lumMod val="70000"/>
                      <a:lumOff val="3000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6" name="组合 15">
            <a:extLst>
              <a:ext uri="{FF2B5EF4-FFF2-40B4-BE49-F238E27FC236}">
                <a16:creationId xmlns:a16="http://schemas.microsoft.com/office/drawing/2014/main" id="{5F5AFE34-23D3-619E-4A8B-9A5058CCFB86}"/>
              </a:ext>
            </a:extLst>
          </p:cNvPr>
          <p:cNvGrpSpPr/>
          <p:nvPr/>
        </p:nvGrpSpPr>
        <p:grpSpPr>
          <a:xfrm>
            <a:off x="8647434" y="1137352"/>
            <a:ext cx="1322811" cy="1322811"/>
            <a:chOff x="1560785" y="2933537"/>
            <a:chExt cx="1776503" cy="1776503"/>
          </a:xfrm>
        </p:grpSpPr>
        <p:sp>
          <p:nvSpPr>
            <p:cNvPr id="17" name="椭圆 16">
              <a:extLst>
                <a:ext uri="{FF2B5EF4-FFF2-40B4-BE49-F238E27FC236}">
                  <a16:creationId xmlns:a16="http://schemas.microsoft.com/office/drawing/2014/main" id="{5834EB84-35D3-F7D2-7770-14168E7EFB3F}"/>
                </a:ext>
              </a:extLst>
            </p:cNvPr>
            <p:cNvSpPr/>
            <p:nvPr/>
          </p:nvSpPr>
          <p:spPr>
            <a:xfrm>
              <a:off x="1710940" y="3083692"/>
              <a:ext cx="1476192" cy="1476192"/>
            </a:xfrm>
            <a:prstGeom prst="ellipse">
              <a:avLst/>
            </a:prstGeom>
            <a:gradFill flip="none" rotWithShape="1">
              <a:gsLst>
                <a:gs pos="23000">
                  <a:schemeClr val="bg1"/>
                </a:gs>
                <a:gs pos="78000">
                  <a:schemeClr val="accent1">
                    <a:lumMod val="20000"/>
                    <a:lumOff val="80000"/>
                  </a:schemeClr>
                </a:gs>
              </a:gsLst>
              <a:path path="circle">
                <a:fillToRect r="100000" b="100000"/>
              </a:path>
              <a:tileRect l="-100000" t="-100000"/>
            </a:gradFill>
            <a:ln>
              <a:noFill/>
            </a:ln>
            <a:effectLst>
              <a:outerShdw blurRad="939800" dist="914400" dir="2700000" sx="92000" sy="92000" algn="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8" name="椭圆 17">
              <a:extLst>
                <a:ext uri="{FF2B5EF4-FFF2-40B4-BE49-F238E27FC236}">
                  <a16:creationId xmlns:a16="http://schemas.microsoft.com/office/drawing/2014/main" id="{C7995455-9C09-31C2-2BA6-64116ED4FCE9}"/>
                </a:ext>
              </a:extLst>
            </p:cNvPr>
            <p:cNvSpPr/>
            <p:nvPr/>
          </p:nvSpPr>
          <p:spPr>
            <a:xfrm>
              <a:off x="1560785" y="2933537"/>
              <a:ext cx="1776503" cy="1776503"/>
            </a:xfrm>
            <a:prstGeom prst="ellipse">
              <a:avLst/>
            </a:prstGeom>
            <a:noFill/>
            <a:ln w="6350">
              <a:gradFill flip="none" rotWithShape="1">
                <a:gsLst>
                  <a:gs pos="7000">
                    <a:schemeClr val="bg1">
                      <a:alpha val="0"/>
                    </a:schemeClr>
                  </a:gs>
                  <a:gs pos="83000">
                    <a:schemeClr val="accent1">
                      <a:lumMod val="70000"/>
                      <a:lumOff val="30000"/>
                    </a:schemeClr>
                  </a:gs>
                </a:gsLst>
                <a:lin ang="3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9" name="文本框 18">
            <a:extLst>
              <a:ext uri="{FF2B5EF4-FFF2-40B4-BE49-F238E27FC236}">
                <a16:creationId xmlns:a16="http://schemas.microsoft.com/office/drawing/2014/main" id="{F1D11961-C393-48E9-0B8A-059D056EE923}"/>
              </a:ext>
            </a:extLst>
          </p:cNvPr>
          <p:cNvSpPr txBox="1"/>
          <p:nvPr/>
        </p:nvSpPr>
        <p:spPr>
          <a:xfrm>
            <a:off x="2521197" y="2718566"/>
            <a:ext cx="723926" cy="400110"/>
          </a:xfrm>
          <a:prstGeom prst="rect">
            <a:avLst/>
          </a:prstGeom>
          <a:noFill/>
        </p:spPr>
        <p:txBody>
          <a:bodyPr wrap="square" rtlCol="0">
            <a:spAutoFit/>
          </a:bodyPr>
          <a:lstStyle/>
          <a:p>
            <a:pPr algn="ctr"/>
            <a:r>
              <a:rPr lang="zh-CN" altLang="en-US" sz="2000" dirty="0">
                <a:solidFill>
                  <a:schemeClr val="accent1"/>
                </a:solidFill>
                <a:latin typeface="+mj-ea"/>
                <a:ea typeface="+mj-ea"/>
              </a:rPr>
              <a:t>短期</a:t>
            </a:r>
          </a:p>
        </p:txBody>
      </p:sp>
      <p:sp>
        <p:nvSpPr>
          <p:cNvPr id="20" name="文本框 19">
            <a:extLst>
              <a:ext uri="{FF2B5EF4-FFF2-40B4-BE49-F238E27FC236}">
                <a16:creationId xmlns:a16="http://schemas.microsoft.com/office/drawing/2014/main" id="{A8514660-6392-4B19-64EC-36F67E855C44}"/>
              </a:ext>
            </a:extLst>
          </p:cNvPr>
          <p:cNvSpPr txBox="1"/>
          <p:nvPr/>
        </p:nvSpPr>
        <p:spPr>
          <a:xfrm>
            <a:off x="5734036" y="2216771"/>
            <a:ext cx="723926" cy="400110"/>
          </a:xfrm>
          <a:prstGeom prst="rect">
            <a:avLst/>
          </a:prstGeom>
          <a:noFill/>
        </p:spPr>
        <p:txBody>
          <a:bodyPr wrap="square" rtlCol="0">
            <a:spAutoFit/>
          </a:bodyPr>
          <a:lstStyle/>
          <a:p>
            <a:pPr algn="ctr"/>
            <a:r>
              <a:rPr lang="zh-CN" altLang="en-US" sz="2000">
                <a:solidFill>
                  <a:schemeClr val="accent1"/>
                </a:solidFill>
                <a:latin typeface="+mj-ea"/>
                <a:ea typeface="+mj-ea"/>
              </a:rPr>
              <a:t>中期</a:t>
            </a:r>
            <a:endParaRPr lang="zh-CN" altLang="en-US" sz="2000" dirty="0">
              <a:solidFill>
                <a:schemeClr val="accent1"/>
              </a:solidFill>
              <a:latin typeface="+mj-ea"/>
              <a:ea typeface="+mj-ea"/>
            </a:endParaRPr>
          </a:p>
        </p:txBody>
      </p:sp>
      <p:sp>
        <p:nvSpPr>
          <p:cNvPr id="21" name="文本框 20">
            <a:extLst>
              <a:ext uri="{FF2B5EF4-FFF2-40B4-BE49-F238E27FC236}">
                <a16:creationId xmlns:a16="http://schemas.microsoft.com/office/drawing/2014/main" id="{6C99276D-E771-BCFC-6688-55589F05F1B6}"/>
              </a:ext>
            </a:extLst>
          </p:cNvPr>
          <p:cNvSpPr txBox="1"/>
          <p:nvPr/>
        </p:nvSpPr>
        <p:spPr>
          <a:xfrm>
            <a:off x="8946876" y="1589015"/>
            <a:ext cx="723926" cy="400110"/>
          </a:xfrm>
          <a:prstGeom prst="rect">
            <a:avLst/>
          </a:prstGeom>
          <a:noFill/>
        </p:spPr>
        <p:txBody>
          <a:bodyPr wrap="square" rtlCol="0">
            <a:spAutoFit/>
          </a:bodyPr>
          <a:lstStyle/>
          <a:p>
            <a:pPr algn="ctr"/>
            <a:r>
              <a:rPr lang="zh-CN" altLang="en-US" sz="2000">
                <a:solidFill>
                  <a:schemeClr val="accent1"/>
                </a:solidFill>
                <a:latin typeface="+mj-ea"/>
                <a:ea typeface="+mj-ea"/>
              </a:rPr>
              <a:t>长期</a:t>
            </a:r>
            <a:endParaRPr lang="zh-CN" altLang="en-US" sz="2000" dirty="0">
              <a:solidFill>
                <a:schemeClr val="accent1"/>
              </a:solidFill>
              <a:latin typeface="+mj-ea"/>
              <a:ea typeface="+mj-ea"/>
            </a:endParaRPr>
          </a:p>
        </p:txBody>
      </p:sp>
      <p:sp>
        <p:nvSpPr>
          <p:cNvPr id="22" name="文本框 21">
            <a:extLst>
              <a:ext uri="{FF2B5EF4-FFF2-40B4-BE49-F238E27FC236}">
                <a16:creationId xmlns:a16="http://schemas.microsoft.com/office/drawing/2014/main" id="{BA3FC673-F3D9-E458-FC18-95AC6F277746}"/>
              </a:ext>
            </a:extLst>
          </p:cNvPr>
          <p:cNvSpPr txBox="1"/>
          <p:nvPr/>
        </p:nvSpPr>
        <p:spPr>
          <a:xfrm>
            <a:off x="1967088" y="4059820"/>
            <a:ext cx="1832144" cy="988476"/>
          </a:xfrm>
          <a:prstGeom prst="rect">
            <a:avLst/>
          </a:prstGeom>
          <a:noFill/>
        </p:spPr>
        <p:txBody>
          <a:bodyPr wrap="square" rtlCol="0">
            <a:spAutoFit/>
          </a:bodyPr>
          <a:lstStyle/>
          <a:p>
            <a:pPr algn="ctr">
              <a:lnSpc>
                <a:spcPct val="120000"/>
              </a:lnSpc>
            </a:pPr>
            <a:r>
              <a:rPr lang="en-US" altLang="zh-CN" sz="1600" dirty="0"/>
              <a:t>3</a:t>
            </a:r>
            <a:r>
              <a:rPr lang="zh-CN" altLang="en-US" sz="1600" dirty="0"/>
              <a:t>年内成为新兴公司中发展最规范</a:t>
            </a:r>
            <a:endParaRPr lang="en-US" altLang="zh-CN" sz="1600" dirty="0"/>
          </a:p>
          <a:p>
            <a:pPr algn="ctr">
              <a:lnSpc>
                <a:spcPct val="120000"/>
              </a:lnSpc>
            </a:pPr>
            <a:r>
              <a:rPr lang="zh-CN" altLang="en-US" sz="1600" dirty="0"/>
              <a:t>品质最优的典范</a:t>
            </a:r>
          </a:p>
        </p:txBody>
      </p:sp>
      <p:sp>
        <p:nvSpPr>
          <p:cNvPr id="23" name="文本框 22">
            <a:extLst>
              <a:ext uri="{FF2B5EF4-FFF2-40B4-BE49-F238E27FC236}">
                <a16:creationId xmlns:a16="http://schemas.microsoft.com/office/drawing/2014/main" id="{7D3CBE47-B275-A953-0F7A-1129BF04F0DE}"/>
              </a:ext>
            </a:extLst>
          </p:cNvPr>
          <p:cNvSpPr txBox="1"/>
          <p:nvPr/>
        </p:nvSpPr>
        <p:spPr>
          <a:xfrm>
            <a:off x="5023697" y="3562397"/>
            <a:ext cx="2144603" cy="666864"/>
          </a:xfrm>
          <a:prstGeom prst="rect">
            <a:avLst/>
          </a:prstGeom>
          <a:noFill/>
        </p:spPr>
        <p:txBody>
          <a:bodyPr wrap="square" rtlCol="0">
            <a:spAutoFit/>
          </a:bodyPr>
          <a:lstStyle/>
          <a:p>
            <a:pPr algn="ctr">
              <a:lnSpc>
                <a:spcPct val="120000"/>
              </a:lnSpc>
            </a:pPr>
            <a:r>
              <a:rPr lang="zh-CN" altLang="en-US" sz="1600" dirty="0"/>
              <a:t>在</a:t>
            </a:r>
            <a:r>
              <a:rPr lang="en-US" altLang="zh-CN" sz="1600" dirty="0"/>
              <a:t>2010</a:t>
            </a:r>
            <a:r>
              <a:rPr lang="zh-CN" altLang="en-US" sz="1600" dirty="0"/>
              <a:t>年成为国内前七大集团</a:t>
            </a:r>
          </a:p>
        </p:txBody>
      </p:sp>
      <p:sp>
        <p:nvSpPr>
          <p:cNvPr id="24" name="文本框 23">
            <a:extLst>
              <a:ext uri="{FF2B5EF4-FFF2-40B4-BE49-F238E27FC236}">
                <a16:creationId xmlns:a16="http://schemas.microsoft.com/office/drawing/2014/main" id="{979D4B95-27AC-A766-F55B-703D2D0F7B0E}"/>
              </a:ext>
            </a:extLst>
          </p:cNvPr>
          <p:cNvSpPr txBox="1"/>
          <p:nvPr/>
        </p:nvSpPr>
        <p:spPr>
          <a:xfrm>
            <a:off x="8236537" y="2976110"/>
            <a:ext cx="2144603" cy="666864"/>
          </a:xfrm>
          <a:prstGeom prst="rect">
            <a:avLst/>
          </a:prstGeom>
          <a:noFill/>
        </p:spPr>
        <p:txBody>
          <a:bodyPr wrap="square" rtlCol="0">
            <a:spAutoFit/>
          </a:bodyPr>
          <a:lstStyle/>
          <a:p>
            <a:pPr algn="ctr">
              <a:lnSpc>
                <a:spcPct val="120000"/>
              </a:lnSpc>
            </a:pPr>
            <a:r>
              <a:rPr lang="zh-CN" altLang="en-US" sz="1600" dirty="0"/>
              <a:t>在</a:t>
            </a:r>
            <a:r>
              <a:rPr lang="en-US" altLang="zh-CN" sz="1600" dirty="0"/>
              <a:t>2023</a:t>
            </a:r>
            <a:r>
              <a:rPr lang="zh-CN" altLang="en-US" sz="1600" dirty="0"/>
              <a:t>年成为国内前十大金融企业集团</a:t>
            </a:r>
          </a:p>
        </p:txBody>
      </p:sp>
    </p:spTree>
    <p:extLst>
      <p:ext uri="{BB962C8B-B14F-4D97-AF65-F5344CB8AC3E}">
        <p14:creationId xmlns:p14="http://schemas.microsoft.com/office/powerpoint/2010/main" val="2504661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DCDA17E8-F11D-462D-AEAF-3A318B104466}"/>
              </a:ext>
            </a:extLst>
          </p:cNvPr>
          <p:cNvSpPr>
            <a:spLocks noGrp="1"/>
          </p:cNvSpPr>
          <p:nvPr>
            <p:ph type="body" sz="quarter" idx="14"/>
          </p:nvPr>
        </p:nvSpPr>
        <p:spPr>
          <a:xfrm>
            <a:off x="767144" y="2412537"/>
            <a:ext cx="2836562" cy="1205458"/>
          </a:xfrm>
        </p:spPr>
        <p:txBody>
          <a:bodyPr/>
          <a:lstStyle/>
          <a:p>
            <a:r>
              <a:rPr lang="zh-CN" altLang="en-US" dirty="0"/>
              <a:t>目录</a:t>
            </a:r>
            <a:endParaRPr lang="en-US" altLang="zh-CN" dirty="0"/>
          </a:p>
          <a:p>
            <a:r>
              <a:rPr lang="en-US" altLang="zh-CN" dirty="0"/>
              <a:t>CONTENTS</a:t>
            </a:r>
            <a:endParaRPr lang="en-GB" altLang="zh-CN" dirty="0"/>
          </a:p>
        </p:txBody>
      </p:sp>
      <p:grpSp>
        <p:nvGrpSpPr>
          <p:cNvPr id="21" name="组合 20">
            <a:extLst>
              <a:ext uri="{FF2B5EF4-FFF2-40B4-BE49-F238E27FC236}">
                <a16:creationId xmlns:a16="http://schemas.microsoft.com/office/drawing/2014/main" id="{3777A3FB-F666-E7AF-4190-93A7CABD86A6}"/>
              </a:ext>
            </a:extLst>
          </p:cNvPr>
          <p:cNvGrpSpPr/>
          <p:nvPr/>
        </p:nvGrpSpPr>
        <p:grpSpPr>
          <a:xfrm>
            <a:off x="4806195" y="1807836"/>
            <a:ext cx="3137022" cy="423822"/>
            <a:chOff x="4806195" y="1807836"/>
            <a:chExt cx="3137022" cy="423822"/>
          </a:xfrm>
        </p:grpSpPr>
        <p:sp>
          <p:nvSpPr>
            <p:cNvPr id="13" name="矩形: 圆角 12">
              <a:extLst>
                <a:ext uri="{FF2B5EF4-FFF2-40B4-BE49-F238E27FC236}">
                  <a16:creationId xmlns:a16="http://schemas.microsoft.com/office/drawing/2014/main" id="{70E24551-9058-8CDE-106A-11F5728F9012}"/>
                </a:ext>
              </a:extLst>
            </p:cNvPr>
            <p:cNvSpPr/>
            <p:nvPr userDrawn="1"/>
          </p:nvSpPr>
          <p:spPr>
            <a:xfrm>
              <a:off x="4806195" y="1807836"/>
              <a:ext cx="471925" cy="423822"/>
            </a:xfrm>
            <a:prstGeom prst="roundRect">
              <a:avLst/>
            </a:prstGeom>
            <a:solidFill>
              <a:schemeClr val="accent3"/>
            </a:solidFill>
            <a:ln>
              <a:noFill/>
            </a:ln>
            <a:effectLst>
              <a:outerShdw blurRad="63500" sx="102000" sy="102000" algn="c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600" b="1" dirty="0">
                  <a:latin typeface="+mj-ea"/>
                  <a:ea typeface="+mj-ea"/>
                </a:rPr>
                <a:t>01</a:t>
              </a:r>
              <a:endParaRPr lang="zh-CN" altLang="en-US" sz="1600" b="1" dirty="0">
                <a:latin typeface="+mj-ea"/>
                <a:ea typeface="+mj-ea"/>
              </a:endParaRPr>
            </a:p>
          </p:txBody>
        </p:sp>
        <p:sp>
          <p:nvSpPr>
            <p:cNvPr id="17" name="文本框 16">
              <a:extLst>
                <a:ext uri="{FF2B5EF4-FFF2-40B4-BE49-F238E27FC236}">
                  <a16:creationId xmlns:a16="http://schemas.microsoft.com/office/drawing/2014/main" id="{94C0893F-E19B-CB3C-D0F1-3344F7A9716D}"/>
                </a:ext>
              </a:extLst>
            </p:cNvPr>
            <p:cNvSpPr txBox="1"/>
            <p:nvPr/>
          </p:nvSpPr>
          <p:spPr>
            <a:xfrm>
              <a:off x="5370718" y="1831548"/>
              <a:ext cx="1210588" cy="400110"/>
            </a:xfrm>
            <a:prstGeom prst="rect">
              <a:avLst/>
            </a:prstGeom>
            <a:noFill/>
          </p:spPr>
          <p:txBody>
            <a:bodyPr wrap="none" rtlCol="0">
              <a:spAutoFit/>
            </a:bodyPr>
            <a:lstStyle/>
            <a:p>
              <a:r>
                <a:rPr lang="zh-CN" altLang="en-US" sz="2000" b="1" dirty="0">
                  <a:solidFill>
                    <a:schemeClr val="accent4"/>
                  </a:solidFill>
                  <a:latin typeface="+mj-ea"/>
                  <a:ea typeface="+mj-ea"/>
                </a:rPr>
                <a:t>工作概述</a:t>
              </a:r>
            </a:p>
          </p:txBody>
        </p:sp>
        <p:cxnSp>
          <p:nvCxnSpPr>
            <p:cNvPr id="19" name="直接连接符 18">
              <a:extLst>
                <a:ext uri="{FF2B5EF4-FFF2-40B4-BE49-F238E27FC236}">
                  <a16:creationId xmlns:a16="http://schemas.microsoft.com/office/drawing/2014/main" id="{41F082EB-760D-D820-0B49-AFE1D41BA31F}"/>
                </a:ext>
              </a:extLst>
            </p:cNvPr>
            <p:cNvCxnSpPr/>
            <p:nvPr/>
          </p:nvCxnSpPr>
          <p:spPr>
            <a:xfrm>
              <a:off x="6581306" y="1968947"/>
              <a:ext cx="1180618"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10340E03-3C8F-5428-F911-36DA1BE0A9D3}"/>
                </a:ext>
              </a:extLst>
            </p:cNvPr>
            <p:cNvSpPr txBox="1"/>
            <p:nvPr/>
          </p:nvSpPr>
          <p:spPr>
            <a:xfrm>
              <a:off x="6581306" y="1953310"/>
              <a:ext cx="1361911" cy="261610"/>
            </a:xfrm>
            <a:prstGeom prst="rect">
              <a:avLst/>
            </a:prstGeom>
            <a:noFill/>
          </p:spPr>
          <p:txBody>
            <a:bodyPr wrap="none" lIns="0" rtlCol="0">
              <a:spAutoFit/>
            </a:bodyPr>
            <a:lstStyle/>
            <a:p>
              <a:r>
                <a:rPr lang="en-US" altLang="zh-CN" sz="1100" dirty="0">
                  <a:solidFill>
                    <a:schemeClr val="accent3"/>
                  </a:solidFill>
                </a:rPr>
                <a:t>GONGZUOGAISHU</a:t>
              </a:r>
              <a:endParaRPr lang="zh-CN" altLang="en-US" sz="1100" dirty="0">
                <a:solidFill>
                  <a:schemeClr val="accent3"/>
                </a:solidFill>
              </a:endParaRPr>
            </a:p>
          </p:txBody>
        </p:sp>
      </p:grpSp>
      <p:grpSp>
        <p:nvGrpSpPr>
          <p:cNvPr id="37" name="组合 36">
            <a:extLst>
              <a:ext uri="{FF2B5EF4-FFF2-40B4-BE49-F238E27FC236}">
                <a16:creationId xmlns:a16="http://schemas.microsoft.com/office/drawing/2014/main" id="{FCE2B953-1877-F45B-BEFE-B02249D56FEF}"/>
              </a:ext>
            </a:extLst>
          </p:cNvPr>
          <p:cNvGrpSpPr/>
          <p:nvPr/>
        </p:nvGrpSpPr>
        <p:grpSpPr>
          <a:xfrm>
            <a:off x="4806195" y="2756062"/>
            <a:ext cx="3571437" cy="423822"/>
            <a:chOff x="4806195" y="1807836"/>
            <a:chExt cx="3571437" cy="423822"/>
          </a:xfrm>
        </p:grpSpPr>
        <p:sp>
          <p:nvSpPr>
            <p:cNvPr id="38" name="矩形: 圆角 37">
              <a:extLst>
                <a:ext uri="{FF2B5EF4-FFF2-40B4-BE49-F238E27FC236}">
                  <a16:creationId xmlns:a16="http://schemas.microsoft.com/office/drawing/2014/main" id="{B73E6750-5CE6-B968-1F39-0C3E9D662FB9}"/>
                </a:ext>
              </a:extLst>
            </p:cNvPr>
            <p:cNvSpPr/>
            <p:nvPr userDrawn="1"/>
          </p:nvSpPr>
          <p:spPr>
            <a:xfrm>
              <a:off x="4806195" y="1807836"/>
              <a:ext cx="471925" cy="423822"/>
            </a:xfrm>
            <a:prstGeom prst="roundRect">
              <a:avLst/>
            </a:prstGeom>
            <a:solidFill>
              <a:schemeClr val="accent3"/>
            </a:solidFill>
            <a:ln>
              <a:noFill/>
            </a:ln>
            <a:effectLst>
              <a:outerShdw blurRad="63500" sx="102000" sy="102000" algn="c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600" b="1" dirty="0">
                  <a:latin typeface="+mj-ea"/>
                  <a:ea typeface="+mj-ea"/>
                </a:rPr>
                <a:t>02</a:t>
              </a:r>
              <a:endParaRPr lang="zh-CN" altLang="en-US" sz="1600" b="1" dirty="0">
                <a:latin typeface="+mj-ea"/>
                <a:ea typeface="+mj-ea"/>
              </a:endParaRPr>
            </a:p>
          </p:txBody>
        </p:sp>
        <p:sp>
          <p:nvSpPr>
            <p:cNvPr id="39" name="文本框 38">
              <a:extLst>
                <a:ext uri="{FF2B5EF4-FFF2-40B4-BE49-F238E27FC236}">
                  <a16:creationId xmlns:a16="http://schemas.microsoft.com/office/drawing/2014/main" id="{DE35EFE4-30AB-B97B-B974-88CB2BE9E292}"/>
                </a:ext>
              </a:extLst>
            </p:cNvPr>
            <p:cNvSpPr txBox="1"/>
            <p:nvPr/>
          </p:nvSpPr>
          <p:spPr>
            <a:xfrm>
              <a:off x="5370718" y="1831548"/>
              <a:ext cx="1210588" cy="400110"/>
            </a:xfrm>
            <a:prstGeom prst="rect">
              <a:avLst/>
            </a:prstGeom>
            <a:noFill/>
          </p:spPr>
          <p:txBody>
            <a:bodyPr wrap="none" rtlCol="0">
              <a:spAutoFit/>
            </a:bodyPr>
            <a:lstStyle/>
            <a:p>
              <a:r>
                <a:rPr lang="zh-CN" altLang="en-US" sz="2000" b="1" dirty="0">
                  <a:solidFill>
                    <a:schemeClr val="accent4"/>
                  </a:solidFill>
                  <a:latin typeface="+mj-ea"/>
                  <a:ea typeface="+mj-ea"/>
                </a:rPr>
                <a:t>完成情况</a:t>
              </a:r>
            </a:p>
          </p:txBody>
        </p:sp>
        <p:cxnSp>
          <p:nvCxnSpPr>
            <p:cNvPr id="40" name="直接连接符 39">
              <a:extLst>
                <a:ext uri="{FF2B5EF4-FFF2-40B4-BE49-F238E27FC236}">
                  <a16:creationId xmlns:a16="http://schemas.microsoft.com/office/drawing/2014/main" id="{8ED70531-F615-E2E0-02A8-57D4806AD2E3}"/>
                </a:ext>
              </a:extLst>
            </p:cNvPr>
            <p:cNvCxnSpPr/>
            <p:nvPr/>
          </p:nvCxnSpPr>
          <p:spPr>
            <a:xfrm>
              <a:off x="6581306" y="1968947"/>
              <a:ext cx="1180618"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83977C39-98A0-2B73-C685-AE9A4653B137}"/>
                </a:ext>
              </a:extLst>
            </p:cNvPr>
            <p:cNvSpPr txBox="1"/>
            <p:nvPr/>
          </p:nvSpPr>
          <p:spPr>
            <a:xfrm>
              <a:off x="6581306" y="1953310"/>
              <a:ext cx="1796326" cy="261610"/>
            </a:xfrm>
            <a:prstGeom prst="rect">
              <a:avLst/>
            </a:prstGeom>
            <a:noFill/>
          </p:spPr>
          <p:txBody>
            <a:bodyPr wrap="none" lIns="0" rtlCol="0">
              <a:spAutoFit/>
            </a:bodyPr>
            <a:lstStyle/>
            <a:p>
              <a:r>
                <a:rPr lang="en-US" altLang="zh-CN" sz="1100" dirty="0">
                  <a:solidFill>
                    <a:schemeClr val="accent3"/>
                  </a:solidFill>
                </a:rPr>
                <a:t>WANCHENGQINGKUANG</a:t>
              </a:r>
              <a:endParaRPr lang="zh-CN" altLang="en-US" sz="1100" dirty="0">
                <a:solidFill>
                  <a:schemeClr val="accent3"/>
                </a:solidFill>
              </a:endParaRPr>
            </a:p>
          </p:txBody>
        </p:sp>
      </p:grpSp>
      <p:grpSp>
        <p:nvGrpSpPr>
          <p:cNvPr id="42" name="组合 41">
            <a:extLst>
              <a:ext uri="{FF2B5EF4-FFF2-40B4-BE49-F238E27FC236}">
                <a16:creationId xmlns:a16="http://schemas.microsoft.com/office/drawing/2014/main" id="{8989336A-9727-F0D9-C5FC-F5C87AFDECC3}"/>
              </a:ext>
            </a:extLst>
          </p:cNvPr>
          <p:cNvGrpSpPr/>
          <p:nvPr/>
        </p:nvGrpSpPr>
        <p:grpSpPr>
          <a:xfrm>
            <a:off x="4806195" y="3704288"/>
            <a:ext cx="3148244" cy="423822"/>
            <a:chOff x="4806195" y="1807836"/>
            <a:chExt cx="3148244" cy="423822"/>
          </a:xfrm>
        </p:grpSpPr>
        <p:sp>
          <p:nvSpPr>
            <p:cNvPr id="43" name="矩形: 圆角 42">
              <a:extLst>
                <a:ext uri="{FF2B5EF4-FFF2-40B4-BE49-F238E27FC236}">
                  <a16:creationId xmlns:a16="http://schemas.microsoft.com/office/drawing/2014/main" id="{CA3478A9-EC0E-78BB-12BC-F26E53293E59}"/>
                </a:ext>
              </a:extLst>
            </p:cNvPr>
            <p:cNvSpPr/>
            <p:nvPr userDrawn="1"/>
          </p:nvSpPr>
          <p:spPr>
            <a:xfrm>
              <a:off x="4806195" y="1807836"/>
              <a:ext cx="471925" cy="423822"/>
            </a:xfrm>
            <a:prstGeom prst="roundRect">
              <a:avLst/>
            </a:prstGeom>
            <a:solidFill>
              <a:schemeClr val="accent3"/>
            </a:solidFill>
            <a:ln>
              <a:noFill/>
            </a:ln>
            <a:effectLst>
              <a:outerShdw blurRad="63500" sx="102000" sy="102000" algn="c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600" b="1" dirty="0">
                  <a:latin typeface="+mj-ea"/>
                  <a:ea typeface="+mj-ea"/>
                </a:rPr>
                <a:t>03</a:t>
              </a:r>
              <a:endParaRPr lang="zh-CN" altLang="en-US" sz="1600" b="1" dirty="0">
                <a:latin typeface="+mj-ea"/>
                <a:ea typeface="+mj-ea"/>
              </a:endParaRPr>
            </a:p>
          </p:txBody>
        </p:sp>
        <p:sp>
          <p:nvSpPr>
            <p:cNvPr id="44" name="文本框 43">
              <a:extLst>
                <a:ext uri="{FF2B5EF4-FFF2-40B4-BE49-F238E27FC236}">
                  <a16:creationId xmlns:a16="http://schemas.microsoft.com/office/drawing/2014/main" id="{99BEA97D-320A-D09A-6C3E-8F94B6F084BE}"/>
                </a:ext>
              </a:extLst>
            </p:cNvPr>
            <p:cNvSpPr txBox="1"/>
            <p:nvPr/>
          </p:nvSpPr>
          <p:spPr>
            <a:xfrm>
              <a:off x="5370718" y="1831548"/>
              <a:ext cx="1210588" cy="400110"/>
            </a:xfrm>
            <a:prstGeom prst="rect">
              <a:avLst/>
            </a:prstGeom>
            <a:noFill/>
          </p:spPr>
          <p:txBody>
            <a:bodyPr wrap="none" rtlCol="0">
              <a:spAutoFit/>
            </a:bodyPr>
            <a:lstStyle/>
            <a:p>
              <a:r>
                <a:rPr lang="zh-CN" altLang="en-US" sz="2000" b="1" dirty="0">
                  <a:solidFill>
                    <a:schemeClr val="accent4"/>
                  </a:solidFill>
                  <a:latin typeface="+mj-ea"/>
                  <a:ea typeface="+mj-ea"/>
                </a:rPr>
                <a:t>项目展示</a:t>
              </a:r>
            </a:p>
          </p:txBody>
        </p:sp>
        <p:cxnSp>
          <p:nvCxnSpPr>
            <p:cNvPr id="45" name="直接连接符 44">
              <a:extLst>
                <a:ext uri="{FF2B5EF4-FFF2-40B4-BE49-F238E27FC236}">
                  <a16:creationId xmlns:a16="http://schemas.microsoft.com/office/drawing/2014/main" id="{03E732C8-1681-C7B6-1238-1447D035BE1F}"/>
                </a:ext>
              </a:extLst>
            </p:cNvPr>
            <p:cNvCxnSpPr/>
            <p:nvPr/>
          </p:nvCxnSpPr>
          <p:spPr>
            <a:xfrm>
              <a:off x="6581306" y="1968947"/>
              <a:ext cx="1180618"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9FC740BB-7D7E-9249-8E13-0A54EB8B0AAF}"/>
                </a:ext>
              </a:extLst>
            </p:cNvPr>
            <p:cNvSpPr txBox="1"/>
            <p:nvPr/>
          </p:nvSpPr>
          <p:spPr>
            <a:xfrm>
              <a:off x="6581306" y="1953310"/>
              <a:ext cx="1373133" cy="261610"/>
            </a:xfrm>
            <a:prstGeom prst="rect">
              <a:avLst/>
            </a:prstGeom>
            <a:noFill/>
          </p:spPr>
          <p:txBody>
            <a:bodyPr wrap="none" lIns="0" rtlCol="0">
              <a:spAutoFit/>
            </a:bodyPr>
            <a:lstStyle/>
            <a:p>
              <a:r>
                <a:rPr lang="en-US" altLang="zh-CN" sz="1100" dirty="0">
                  <a:solidFill>
                    <a:schemeClr val="accent3"/>
                  </a:solidFill>
                </a:rPr>
                <a:t>XIANGMUZHANSHI</a:t>
              </a:r>
              <a:endParaRPr lang="zh-CN" altLang="en-US" sz="1100" dirty="0">
                <a:solidFill>
                  <a:schemeClr val="accent3"/>
                </a:solidFill>
              </a:endParaRPr>
            </a:p>
          </p:txBody>
        </p:sp>
      </p:grpSp>
      <p:grpSp>
        <p:nvGrpSpPr>
          <p:cNvPr id="47" name="组合 46">
            <a:extLst>
              <a:ext uri="{FF2B5EF4-FFF2-40B4-BE49-F238E27FC236}">
                <a16:creationId xmlns:a16="http://schemas.microsoft.com/office/drawing/2014/main" id="{8A066AAA-8A11-3536-42F5-2AF2383416A6}"/>
              </a:ext>
            </a:extLst>
          </p:cNvPr>
          <p:cNvGrpSpPr/>
          <p:nvPr/>
        </p:nvGrpSpPr>
        <p:grpSpPr>
          <a:xfrm>
            <a:off x="4806195" y="4652513"/>
            <a:ext cx="3003974" cy="423822"/>
            <a:chOff x="4806195" y="1807836"/>
            <a:chExt cx="3003974" cy="423822"/>
          </a:xfrm>
        </p:grpSpPr>
        <p:sp>
          <p:nvSpPr>
            <p:cNvPr id="48" name="矩形: 圆角 47">
              <a:extLst>
                <a:ext uri="{FF2B5EF4-FFF2-40B4-BE49-F238E27FC236}">
                  <a16:creationId xmlns:a16="http://schemas.microsoft.com/office/drawing/2014/main" id="{C4F8C6DC-8EF8-2C33-0BD7-FFDD454414AB}"/>
                </a:ext>
              </a:extLst>
            </p:cNvPr>
            <p:cNvSpPr/>
            <p:nvPr userDrawn="1"/>
          </p:nvSpPr>
          <p:spPr>
            <a:xfrm>
              <a:off x="4806195" y="1807836"/>
              <a:ext cx="471925" cy="423822"/>
            </a:xfrm>
            <a:prstGeom prst="roundRect">
              <a:avLst/>
            </a:prstGeom>
            <a:solidFill>
              <a:schemeClr val="accent3"/>
            </a:solidFill>
            <a:ln>
              <a:noFill/>
            </a:ln>
            <a:effectLst>
              <a:outerShdw blurRad="63500" sx="102000" sy="102000" algn="ctr"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600" b="1" dirty="0">
                  <a:latin typeface="+mj-ea"/>
                  <a:ea typeface="+mj-ea"/>
                </a:rPr>
                <a:t>04</a:t>
              </a:r>
              <a:endParaRPr lang="zh-CN" altLang="en-US" sz="1600" b="1" dirty="0">
                <a:latin typeface="+mj-ea"/>
                <a:ea typeface="+mj-ea"/>
              </a:endParaRPr>
            </a:p>
          </p:txBody>
        </p:sp>
        <p:sp>
          <p:nvSpPr>
            <p:cNvPr id="49" name="文本框 48">
              <a:extLst>
                <a:ext uri="{FF2B5EF4-FFF2-40B4-BE49-F238E27FC236}">
                  <a16:creationId xmlns:a16="http://schemas.microsoft.com/office/drawing/2014/main" id="{9AA770BE-22F9-5EC1-C30D-85B24E6A2E81}"/>
                </a:ext>
              </a:extLst>
            </p:cNvPr>
            <p:cNvSpPr txBox="1"/>
            <p:nvPr/>
          </p:nvSpPr>
          <p:spPr>
            <a:xfrm>
              <a:off x="5370718" y="1831548"/>
              <a:ext cx="1210588" cy="400110"/>
            </a:xfrm>
            <a:prstGeom prst="rect">
              <a:avLst/>
            </a:prstGeom>
            <a:noFill/>
          </p:spPr>
          <p:txBody>
            <a:bodyPr wrap="none" rtlCol="0">
              <a:spAutoFit/>
            </a:bodyPr>
            <a:lstStyle/>
            <a:p>
              <a:r>
                <a:rPr lang="zh-CN" altLang="en-US" sz="2000" b="1" dirty="0">
                  <a:solidFill>
                    <a:schemeClr val="accent4"/>
                  </a:solidFill>
                  <a:latin typeface="+mj-ea"/>
                  <a:ea typeface="+mj-ea"/>
                </a:rPr>
                <a:t>工作计划</a:t>
              </a:r>
            </a:p>
          </p:txBody>
        </p:sp>
        <p:cxnSp>
          <p:nvCxnSpPr>
            <p:cNvPr id="50" name="直接连接符 49">
              <a:extLst>
                <a:ext uri="{FF2B5EF4-FFF2-40B4-BE49-F238E27FC236}">
                  <a16:creationId xmlns:a16="http://schemas.microsoft.com/office/drawing/2014/main" id="{323D7494-E7C4-ED49-A21C-7D951C838F65}"/>
                </a:ext>
              </a:extLst>
            </p:cNvPr>
            <p:cNvCxnSpPr/>
            <p:nvPr/>
          </p:nvCxnSpPr>
          <p:spPr>
            <a:xfrm>
              <a:off x="6581306" y="1968947"/>
              <a:ext cx="1180618"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7FA3F2B8-1CED-E713-D45D-B161D99BCC04}"/>
                </a:ext>
              </a:extLst>
            </p:cNvPr>
            <p:cNvSpPr txBox="1"/>
            <p:nvPr/>
          </p:nvSpPr>
          <p:spPr>
            <a:xfrm>
              <a:off x="6581306" y="1953310"/>
              <a:ext cx="1228863" cy="261610"/>
            </a:xfrm>
            <a:prstGeom prst="rect">
              <a:avLst/>
            </a:prstGeom>
            <a:noFill/>
          </p:spPr>
          <p:txBody>
            <a:bodyPr wrap="none" lIns="0" rtlCol="0">
              <a:spAutoFit/>
            </a:bodyPr>
            <a:lstStyle/>
            <a:p>
              <a:r>
                <a:rPr lang="en-US" altLang="zh-CN" sz="1100" dirty="0">
                  <a:solidFill>
                    <a:schemeClr val="accent3"/>
                  </a:solidFill>
                </a:rPr>
                <a:t>GONGZUOJIHUA</a:t>
              </a:r>
              <a:endParaRPr lang="zh-CN" altLang="en-US" sz="1100" dirty="0">
                <a:solidFill>
                  <a:schemeClr val="accent3"/>
                </a:solidFill>
              </a:endParaRPr>
            </a:p>
          </p:txBody>
        </p:sp>
      </p:grpSp>
    </p:spTree>
    <p:extLst>
      <p:ext uri="{BB962C8B-B14F-4D97-AF65-F5344CB8AC3E}">
        <p14:creationId xmlns:p14="http://schemas.microsoft.com/office/powerpoint/2010/main" val="5720190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6EB3A24-5E2A-06D0-7451-AD16255CFFA9}"/>
              </a:ext>
            </a:extLst>
          </p:cNvPr>
          <p:cNvSpPr>
            <a:spLocks noGrp="1"/>
          </p:cNvSpPr>
          <p:nvPr>
            <p:ph type="ctrTitle"/>
          </p:nvPr>
        </p:nvSpPr>
        <p:spPr/>
        <p:txBody>
          <a:bodyPr/>
          <a:lstStyle/>
          <a:p>
            <a:r>
              <a:rPr lang="zh-CN" altLang="en-US" dirty="0"/>
              <a:t>谢谢观看！</a:t>
            </a:r>
            <a:endParaRPr lang="en-US" dirty="0"/>
          </a:p>
        </p:txBody>
      </p:sp>
      <p:sp>
        <p:nvSpPr>
          <p:cNvPr id="7" name="副标题 6">
            <a:extLst>
              <a:ext uri="{FF2B5EF4-FFF2-40B4-BE49-F238E27FC236}">
                <a16:creationId xmlns:a16="http://schemas.microsoft.com/office/drawing/2014/main" id="{26F0B493-C393-6BF6-1CEB-9C8AFBF7A855}"/>
              </a:ext>
            </a:extLst>
          </p:cNvPr>
          <p:cNvSpPr>
            <a:spLocks noGrp="1"/>
          </p:cNvSpPr>
          <p:nvPr>
            <p:ph type="subTitle" idx="1"/>
          </p:nvPr>
        </p:nvSpPr>
        <p:spPr/>
        <p:txBody>
          <a:bodyPr/>
          <a:lstStyle/>
          <a:p>
            <a:r>
              <a:rPr lang="en-US" altLang="zh-CN" dirty="0"/>
              <a:t>BUSSINESS REPORT</a:t>
            </a:r>
            <a:endParaRPr lang="zh-CN" altLang="en-US" dirty="0"/>
          </a:p>
        </p:txBody>
      </p:sp>
      <p:sp>
        <p:nvSpPr>
          <p:cNvPr id="2" name="文本占位符 1">
            <a:extLst>
              <a:ext uri="{FF2B5EF4-FFF2-40B4-BE49-F238E27FC236}">
                <a16:creationId xmlns:a16="http://schemas.microsoft.com/office/drawing/2014/main" id="{92F05E18-38E2-116B-8B39-C96D40FA6E4E}"/>
              </a:ext>
            </a:extLst>
          </p:cNvPr>
          <p:cNvSpPr>
            <a:spLocks noGrp="1"/>
          </p:cNvSpPr>
          <p:nvPr>
            <p:ph type="body" sz="quarter" idx="13"/>
          </p:nvPr>
        </p:nvSpPr>
        <p:spPr/>
        <p:txBody>
          <a:bodyPr/>
          <a:lstStyle/>
          <a:p>
            <a:r>
              <a:rPr lang="zh-CN" altLang="en-US" dirty="0"/>
              <a:t>汇报人：达尔东然</a:t>
            </a:r>
          </a:p>
        </p:txBody>
      </p:sp>
      <p:sp>
        <p:nvSpPr>
          <p:cNvPr id="6" name="文本占位符 5">
            <a:extLst>
              <a:ext uri="{FF2B5EF4-FFF2-40B4-BE49-F238E27FC236}">
                <a16:creationId xmlns:a16="http://schemas.microsoft.com/office/drawing/2014/main" id="{462C3786-D47C-65BE-8442-B753AE0C3346}"/>
              </a:ext>
            </a:extLst>
          </p:cNvPr>
          <p:cNvSpPr>
            <a:spLocks noGrp="1"/>
          </p:cNvSpPr>
          <p:nvPr>
            <p:ph type="body" sz="quarter" idx="16"/>
          </p:nvPr>
        </p:nvSpPr>
        <p:spPr/>
        <p:txBody>
          <a:bodyPr/>
          <a:lstStyle/>
          <a:p>
            <a:r>
              <a:rPr lang="zh-CN" altLang="en-US" dirty="0"/>
              <a:t>时间：</a:t>
            </a:r>
            <a:r>
              <a:rPr lang="en-US" altLang="zh-CN" dirty="0"/>
              <a:t>20XX-XX</a:t>
            </a:r>
            <a:endParaRPr lang="zh-CN" altLang="en-US" dirty="0"/>
          </a:p>
        </p:txBody>
      </p:sp>
      <p:sp>
        <p:nvSpPr>
          <p:cNvPr id="9" name="文本占位符 8">
            <a:extLst>
              <a:ext uri="{FF2B5EF4-FFF2-40B4-BE49-F238E27FC236}">
                <a16:creationId xmlns:a16="http://schemas.microsoft.com/office/drawing/2014/main" id="{457FA035-AF01-79A5-5A28-A9EAC7FD70B4}"/>
              </a:ext>
            </a:extLst>
          </p:cNvPr>
          <p:cNvSpPr>
            <a:spLocks noGrp="1"/>
          </p:cNvSpPr>
          <p:nvPr>
            <p:ph type="body" sz="quarter" idx="15"/>
          </p:nvPr>
        </p:nvSpPr>
        <p:spPr>
          <a:xfrm>
            <a:off x="660400" y="742769"/>
            <a:ext cx="899605" cy="258532"/>
          </a:xfrm>
        </p:spPr>
        <p:txBody>
          <a:bodyPr/>
          <a:lstStyle/>
          <a:p>
            <a:r>
              <a:rPr lang="en-US" altLang="zh-CN" dirty="0"/>
              <a:t>Logo Here</a:t>
            </a:r>
            <a:endParaRPr lang="zh-CN" altLang="en-US" dirty="0"/>
          </a:p>
        </p:txBody>
      </p:sp>
    </p:spTree>
    <p:extLst>
      <p:ext uri="{BB962C8B-B14F-4D97-AF65-F5344CB8AC3E}">
        <p14:creationId xmlns:p14="http://schemas.microsoft.com/office/powerpoint/2010/main" val="353665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l="4135" r="4135"/>
          <a:stretch/>
        </p:blipFill>
        <p:spPr>
          <a:xfrm>
            <a:off x="2983510" y="691358"/>
            <a:ext cx="1840912" cy="1840912"/>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78227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达尔东然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90818" y="841312"/>
            <a:ext cx="2134893" cy="261610"/>
          </a:xfrm>
          <a:prstGeom prst="rect">
            <a:avLst/>
          </a:prstGeom>
          <a:noFill/>
        </p:spPr>
        <p:txBody>
          <a:bodyPr wrap="square" rtlCol="0">
            <a:spAutoFit/>
          </a:bodyPr>
          <a:lstStyle/>
          <a:p>
            <a:r>
              <a:rPr lang="en-US" altLang="zh-CN" sz="1100" spc="600" dirty="0">
                <a:solidFill>
                  <a:srgbClr val="FFFED8">
                    <a:alpha val="22000"/>
                  </a:srgbClr>
                </a:solidFill>
              </a:rPr>
              <a:t>DAERDONG RAN</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自由</a:t>
            </a:r>
            <a:r>
              <a:rPr lang="en-US" altLang="zh-CN" spc="10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MOS</a:t>
            </a:r>
            <a:r>
              <a:rPr lang="zh-CN" altLang="en-US" spc="100" dirty="0">
                <a:gradFill>
                  <a:gsLst>
                    <a:gs pos="0">
                      <a:schemeClr val="bg1"/>
                    </a:gs>
                    <a:gs pos="100000">
                      <a:srgbClr val="00FFFF"/>
                    </a:gs>
                  </a:gsLst>
                  <a:lin ang="2700000" scaled="1"/>
                </a:gradFill>
              </a:rPr>
              <a:t>大师级认证</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sunny370481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AB738B7-441A-CC7D-FDC5-6EC92067CF79}"/>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达尔东然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EFF6052-EBDF-9040-8DA9-86B57771A5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129030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236DDD1-9D95-448F-BC4B-7BD60009A5FD}"/>
              </a:ext>
            </a:extLst>
          </p:cNvPr>
          <p:cNvSpPr>
            <a:spLocks noGrp="1"/>
          </p:cNvSpPr>
          <p:nvPr>
            <p:ph type="title"/>
          </p:nvPr>
        </p:nvSpPr>
        <p:spPr/>
        <p:txBody>
          <a:bodyPr/>
          <a:lstStyle/>
          <a:p>
            <a:r>
              <a:rPr lang="zh-CN" altLang="en-US" dirty="0"/>
              <a:t>工作概述</a:t>
            </a:r>
            <a:endParaRPr lang="en-GB" dirty="0"/>
          </a:p>
        </p:txBody>
      </p:sp>
      <p:sp>
        <p:nvSpPr>
          <p:cNvPr id="6" name="文本占位符 5">
            <a:extLst>
              <a:ext uri="{FF2B5EF4-FFF2-40B4-BE49-F238E27FC236}">
                <a16:creationId xmlns:a16="http://schemas.microsoft.com/office/drawing/2014/main" id="{5270ACBD-FBF3-4661-9EDC-E0AD6F73A7D9}"/>
              </a:ext>
            </a:extLst>
          </p:cNvPr>
          <p:cNvSpPr>
            <a:spLocks noGrp="1"/>
          </p:cNvSpPr>
          <p:nvPr>
            <p:ph type="body" idx="1"/>
          </p:nvPr>
        </p:nvSpPr>
        <p:spPr>
          <a:xfrm>
            <a:off x="4969879" y="3076384"/>
            <a:ext cx="4278462" cy="588238"/>
          </a:xfrm>
        </p:spPr>
        <p:txBody>
          <a:bodyPr>
            <a:spAutoFit/>
          </a:bodyPr>
          <a:lstStyle/>
          <a:p>
            <a:r>
              <a:rPr lang="zh-CN" altLang="en-US" dirty="0"/>
              <a:t>这里输入文字这里输入文字这里输入文字这里输入文字这里输入文字这里输入文字</a:t>
            </a:r>
          </a:p>
        </p:txBody>
      </p:sp>
      <p:sp>
        <p:nvSpPr>
          <p:cNvPr id="16" name="文本占位符 15">
            <a:extLst>
              <a:ext uri="{FF2B5EF4-FFF2-40B4-BE49-F238E27FC236}">
                <a16:creationId xmlns:a16="http://schemas.microsoft.com/office/drawing/2014/main" id="{14263BE6-8B8A-0B04-B074-A55009D896F1}"/>
              </a:ext>
            </a:extLst>
          </p:cNvPr>
          <p:cNvSpPr>
            <a:spLocks noGrp="1"/>
          </p:cNvSpPr>
          <p:nvPr>
            <p:ph type="body" sz="quarter" idx="10"/>
          </p:nvPr>
        </p:nvSpPr>
        <p:spPr/>
        <p:txBody>
          <a:bodyPr/>
          <a:lstStyle/>
          <a:p>
            <a:r>
              <a:rPr lang="en-US" altLang="zh-CN" dirty="0"/>
              <a:t>01</a:t>
            </a:r>
            <a:endParaRPr lang="zh-CN" altLang="en-US" dirty="0"/>
          </a:p>
        </p:txBody>
      </p:sp>
      <p:sp>
        <p:nvSpPr>
          <p:cNvPr id="9" name="three-presentation-cards_82220">
            <a:extLst>
              <a:ext uri="{FF2B5EF4-FFF2-40B4-BE49-F238E27FC236}">
                <a16:creationId xmlns:a16="http://schemas.microsoft.com/office/drawing/2014/main" id="{26F9F25D-C6F8-A6CE-F8C0-915DAF1FCAFC}"/>
              </a:ext>
            </a:extLst>
          </p:cNvPr>
          <p:cNvSpPr/>
          <p:nvPr/>
        </p:nvSpPr>
        <p:spPr>
          <a:xfrm>
            <a:off x="2459733" y="5117081"/>
            <a:ext cx="520037" cy="609685"/>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three-presentation-cards_82220">
            <a:extLst>
              <a:ext uri="{FF2B5EF4-FFF2-40B4-BE49-F238E27FC236}">
                <a16:creationId xmlns:a16="http://schemas.microsoft.com/office/drawing/2014/main" id="{E5D54AED-7E5D-28BE-5DBB-CC4A414E15EC}"/>
              </a:ext>
            </a:extLst>
          </p:cNvPr>
          <p:cNvSpPr/>
          <p:nvPr/>
        </p:nvSpPr>
        <p:spPr>
          <a:xfrm>
            <a:off x="3892159" y="5117081"/>
            <a:ext cx="609401" cy="609685"/>
          </a:xfrm>
          <a:custGeom>
            <a:avLst/>
            <a:gdLst>
              <a:gd name="connsiteX0" fmla="*/ 305922 w 605522"/>
              <a:gd name="connsiteY0" fmla="*/ 467368 h 605804"/>
              <a:gd name="connsiteX1" fmla="*/ 305922 w 605522"/>
              <a:gd name="connsiteY1" fmla="*/ 530604 h 605804"/>
              <a:gd name="connsiteX2" fmla="*/ 298152 w 605522"/>
              <a:gd name="connsiteY2" fmla="*/ 535206 h 605804"/>
              <a:gd name="connsiteX3" fmla="*/ 289329 w 605522"/>
              <a:gd name="connsiteY3" fmla="*/ 552691 h 605804"/>
              <a:gd name="connsiteX4" fmla="*/ 311058 w 605522"/>
              <a:gd name="connsiteY4" fmla="*/ 574383 h 605804"/>
              <a:gd name="connsiteX5" fmla="*/ 332787 w 605522"/>
              <a:gd name="connsiteY5" fmla="*/ 552691 h 605804"/>
              <a:gd name="connsiteX6" fmla="*/ 322515 w 605522"/>
              <a:gd name="connsiteY6" fmla="*/ 534154 h 605804"/>
              <a:gd name="connsiteX7" fmla="*/ 314877 w 605522"/>
              <a:gd name="connsiteY7" fmla="*/ 529553 h 605804"/>
              <a:gd name="connsiteX8" fmla="*/ 314877 w 605522"/>
              <a:gd name="connsiteY8" fmla="*/ 467368 h 605804"/>
              <a:gd name="connsiteX9" fmla="*/ 411685 w 605522"/>
              <a:gd name="connsiteY9" fmla="*/ 185705 h 605804"/>
              <a:gd name="connsiteX10" fmla="*/ 423555 w 605522"/>
              <a:gd name="connsiteY10" fmla="*/ 187316 h 605804"/>
              <a:gd name="connsiteX11" fmla="*/ 429218 w 605522"/>
              <a:gd name="connsiteY11" fmla="*/ 208750 h 605804"/>
              <a:gd name="connsiteX12" fmla="*/ 404854 w 605522"/>
              <a:gd name="connsiteY12" fmla="*/ 250699 h 605804"/>
              <a:gd name="connsiteX13" fmla="*/ 369164 w 605522"/>
              <a:gd name="connsiteY13" fmla="*/ 273317 h 605804"/>
              <a:gd name="connsiteX14" fmla="*/ 325045 w 605522"/>
              <a:gd name="connsiteY14" fmla="*/ 239785 h 605804"/>
              <a:gd name="connsiteX15" fmla="*/ 310427 w 605522"/>
              <a:gd name="connsiteY15" fmla="*/ 226371 h 605804"/>
              <a:gd name="connsiteX16" fmla="*/ 293965 w 605522"/>
              <a:gd name="connsiteY16" fmla="*/ 240311 h 605804"/>
              <a:gd name="connsiteX17" fmla="*/ 243393 w 605522"/>
              <a:gd name="connsiteY17" fmla="*/ 285678 h 605804"/>
              <a:gd name="connsiteX18" fmla="*/ 222321 w 605522"/>
              <a:gd name="connsiteY18" fmla="*/ 277788 h 605804"/>
              <a:gd name="connsiteX19" fmla="*/ 207440 w 605522"/>
              <a:gd name="connsiteY19" fmla="*/ 279235 h 605804"/>
              <a:gd name="connsiteX20" fmla="*/ 186500 w 605522"/>
              <a:gd name="connsiteY20" fmla="*/ 296856 h 605804"/>
              <a:gd name="connsiteX21" fmla="*/ 176491 w 605522"/>
              <a:gd name="connsiteY21" fmla="*/ 300538 h 605804"/>
              <a:gd name="connsiteX22" fmla="*/ 164375 w 605522"/>
              <a:gd name="connsiteY22" fmla="*/ 294883 h 605804"/>
              <a:gd name="connsiteX23" fmla="*/ 166350 w 605522"/>
              <a:gd name="connsiteY23" fmla="*/ 272791 h 605804"/>
              <a:gd name="connsiteX24" fmla="*/ 187290 w 605522"/>
              <a:gd name="connsiteY24" fmla="*/ 255302 h 605804"/>
              <a:gd name="connsiteX25" fmla="*/ 242339 w 605522"/>
              <a:gd name="connsiteY25" fmla="*/ 253461 h 605804"/>
              <a:gd name="connsiteX26" fmla="*/ 266835 w 605522"/>
              <a:gd name="connsiteY26" fmla="*/ 224530 h 605804"/>
              <a:gd name="connsiteX27" fmla="*/ 310953 w 605522"/>
              <a:gd name="connsiteY27" fmla="*/ 194943 h 605804"/>
              <a:gd name="connsiteX28" fmla="*/ 352833 w 605522"/>
              <a:gd name="connsiteY28" fmla="*/ 225056 h 605804"/>
              <a:gd name="connsiteX29" fmla="*/ 369822 w 605522"/>
              <a:gd name="connsiteY29" fmla="*/ 241889 h 605804"/>
              <a:gd name="connsiteX30" fmla="*/ 377724 w 605522"/>
              <a:gd name="connsiteY30" fmla="*/ 234919 h 605804"/>
              <a:gd name="connsiteX31" fmla="*/ 402088 w 605522"/>
              <a:gd name="connsiteY31" fmla="*/ 192970 h 605804"/>
              <a:gd name="connsiteX32" fmla="*/ 411685 w 605522"/>
              <a:gd name="connsiteY32" fmla="*/ 185705 h 605804"/>
              <a:gd name="connsiteX33" fmla="*/ 209693 w 605522"/>
              <a:gd name="connsiteY33" fmla="*/ 142494 h 605804"/>
              <a:gd name="connsiteX34" fmla="*/ 120669 w 605522"/>
              <a:gd name="connsiteY34" fmla="*/ 231375 h 605804"/>
              <a:gd name="connsiteX35" fmla="*/ 120669 w 605522"/>
              <a:gd name="connsiteY35" fmla="*/ 252280 h 605804"/>
              <a:gd name="connsiteX36" fmla="*/ 209693 w 605522"/>
              <a:gd name="connsiteY36" fmla="*/ 341293 h 605804"/>
              <a:gd name="connsiteX37" fmla="*/ 393008 w 605522"/>
              <a:gd name="connsiteY37" fmla="*/ 341293 h 605804"/>
              <a:gd name="connsiteX38" fmla="*/ 482031 w 605522"/>
              <a:gd name="connsiteY38" fmla="*/ 252280 h 605804"/>
              <a:gd name="connsiteX39" fmla="*/ 482031 w 605522"/>
              <a:gd name="connsiteY39" fmla="*/ 231375 h 605804"/>
              <a:gd name="connsiteX40" fmla="*/ 393008 w 605522"/>
              <a:gd name="connsiteY40" fmla="*/ 142494 h 605804"/>
              <a:gd name="connsiteX41" fmla="*/ 209693 w 605522"/>
              <a:gd name="connsiteY41" fmla="*/ 111070 h 605804"/>
              <a:gd name="connsiteX42" fmla="*/ 393008 w 605522"/>
              <a:gd name="connsiteY42" fmla="*/ 111070 h 605804"/>
              <a:gd name="connsiteX43" fmla="*/ 513505 w 605522"/>
              <a:gd name="connsiteY43" fmla="*/ 231375 h 605804"/>
              <a:gd name="connsiteX44" fmla="*/ 513505 w 605522"/>
              <a:gd name="connsiteY44" fmla="*/ 252280 h 605804"/>
              <a:gd name="connsiteX45" fmla="*/ 393008 w 605522"/>
              <a:gd name="connsiteY45" fmla="*/ 372585 h 605804"/>
              <a:gd name="connsiteX46" fmla="*/ 209693 w 605522"/>
              <a:gd name="connsiteY46" fmla="*/ 372585 h 605804"/>
              <a:gd name="connsiteX47" fmla="*/ 89195 w 605522"/>
              <a:gd name="connsiteY47" fmla="*/ 252280 h 605804"/>
              <a:gd name="connsiteX48" fmla="*/ 89195 w 605522"/>
              <a:gd name="connsiteY48" fmla="*/ 231375 h 605804"/>
              <a:gd name="connsiteX49" fmla="*/ 209693 w 605522"/>
              <a:gd name="connsiteY49" fmla="*/ 111070 h 605804"/>
              <a:gd name="connsiteX50" fmla="*/ 78093 w 605522"/>
              <a:gd name="connsiteY50" fmla="*/ 31421 h 605804"/>
              <a:gd name="connsiteX51" fmla="*/ 31343 w 605522"/>
              <a:gd name="connsiteY51" fmla="*/ 52061 h 605804"/>
              <a:gd name="connsiteX52" fmla="*/ 35688 w 605522"/>
              <a:gd name="connsiteY52" fmla="*/ 72965 h 605804"/>
              <a:gd name="connsiteX53" fmla="*/ 64134 w 605522"/>
              <a:gd name="connsiteY53" fmla="*/ 150662 h 605804"/>
              <a:gd name="connsiteX54" fmla="*/ 64134 w 605522"/>
              <a:gd name="connsiteY54" fmla="*/ 331299 h 605804"/>
              <a:gd name="connsiteX55" fmla="*/ 34635 w 605522"/>
              <a:gd name="connsiteY55" fmla="*/ 409128 h 605804"/>
              <a:gd name="connsiteX56" fmla="*/ 31343 w 605522"/>
              <a:gd name="connsiteY56" fmla="*/ 422669 h 605804"/>
              <a:gd name="connsiteX57" fmla="*/ 78093 w 605522"/>
              <a:gd name="connsiteY57" fmla="*/ 436079 h 605804"/>
              <a:gd name="connsiteX58" fmla="*/ 527429 w 605522"/>
              <a:gd name="connsiteY58" fmla="*/ 436079 h 605804"/>
              <a:gd name="connsiteX59" fmla="*/ 574179 w 605522"/>
              <a:gd name="connsiteY59" fmla="*/ 422275 h 605804"/>
              <a:gd name="connsiteX60" fmla="*/ 570887 w 605522"/>
              <a:gd name="connsiteY60" fmla="*/ 409128 h 605804"/>
              <a:gd name="connsiteX61" fmla="*/ 541256 w 605522"/>
              <a:gd name="connsiteY61" fmla="*/ 331299 h 605804"/>
              <a:gd name="connsiteX62" fmla="*/ 541256 w 605522"/>
              <a:gd name="connsiteY62" fmla="*/ 150662 h 605804"/>
              <a:gd name="connsiteX63" fmla="*/ 569834 w 605522"/>
              <a:gd name="connsiteY63" fmla="*/ 72965 h 605804"/>
              <a:gd name="connsiteX64" fmla="*/ 574048 w 605522"/>
              <a:gd name="connsiteY64" fmla="*/ 52061 h 605804"/>
              <a:gd name="connsiteX65" fmla="*/ 527429 w 605522"/>
              <a:gd name="connsiteY65" fmla="*/ 31421 h 605804"/>
              <a:gd name="connsiteX66" fmla="*/ 78093 w 605522"/>
              <a:gd name="connsiteY66" fmla="*/ 0 h 605804"/>
              <a:gd name="connsiteX67" fmla="*/ 527429 w 605522"/>
              <a:gd name="connsiteY67" fmla="*/ 0 h 605804"/>
              <a:gd name="connsiteX68" fmla="*/ 605522 w 605522"/>
              <a:gd name="connsiteY68" fmla="*/ 52061 h 605804"/>
              <a:gd name="connsiteX69" fmla="*/ 579447 w 605522"/>
              <a:gd name="connsiteY69" fmla="*/ 103334 h 605804"/>
              <a:gd name="connsiteX70" fmla="*/ 572731 w 605522"/>
              <a:gd name="connsiteY70" fmla="*/ 150662 h 605804"/>
              <a:gd name="connsiteX71" fmla="*/ 572731 w 605522"/>
              <a:gd name="connsiteY71" fmla="*/ 331299 h 605804"/>
              <a:gd name="connsiteX72" fmla="*/ 579447 w 605522"/>
              <a:gd name="connsiteY72" fmla="*/ 378628 h 605804"/>
              <a:gd name="connsiteX73" fmla="*/ 605522 w 605522"/>
              <a:gd name="connsiteY73" fmla="*/ 422669 h 605804"/>
              <a:gd name="connsiteX74" fmla="*/ 527429 w 605522"/>
              <a:gd name="connsiteY74" fmla="*/ 467500 h 605804"/>
              <a:gd name="connsiteX75" fmla="*/ 346351 w 605522"/>
              <a:gd name="connsiteY75" fmla="*/ 467500 h 605804"/>
              <a:gd name="connsiteX76" fmla="*/ 346351 w 605522"/>
              <a:gd name="connsiteY76" fmla="*/ 512725 h 605804"/>
              <a:gd name="connsiteX77" fmla="*/ 364130 w 605522"/>
              <a:gd name="connsiteY77" fmla="*/ 552691 h 605804"/>
              <a:gd name="connsiteX78" fmla="*/ 311058 w 605522"/>
              <a:gd name="connsiteY78" fmla="*/ 605804 h 605804"/>
              <a:gd name="connsiteX79" fmla="*/ 257854 w 605522"/>
              <a:gd name="connsiteY79" fmla="*/ 552691 h 605804"/>
              <a:gd name="connsiteX80" fmla="*/ 274447 w 605522"/>
              <a:gd name="connsiteY80" fmla="*/ 514171 h 605804"/>
              <a:gd name="connsiteX81" fmla="*/ 274447 w 605522"/>
              <a:gd name="connsiteY81" fmla="*/ 467368 h 605804"/>
              <a:gd name="connsiteX82" fmla="*/ 78093 w 605522"/>
              <a:gd name="connsiteY82" fmla="*/ 467368 h 605804"/>
              <a:gd name="connsiteX83" fmla="*/ 0 w 605522"/>
              <a:gd name="connsiteY83" fmla="*/ 422669 h 605804"/>
              <a:gd name="connsiteX84" fmla="*/ 26075 w 605522"/>
              <a:gd name="connsiteY84" fmla="*/ 378628 h 605804"/>
              <a:gd name="connsiteX85" fmla="*/ 32791 w 605522"/>
              <a:gd name="connsiteY85" fmla="*/ 331299 h 605804"/>
              <a:gd name="connsiteX86" fmla="*/ 32791 w 605522"/>
              <a:gd name="connsiteY86" fmla="*/ 150662 h 605804"/>
              <a:gd name="connsiteX87" fmla="*/ 26075 w 605522"/>
              <a:gd name="connsiteY87" fmla="*/ 103334 h 605804"/>
              <a:gd name="connsiteX88" fmla="*/ 0 w 605522"/>
              <a:gd name="connsiteY88" fmla="*/ 52061 h 605804"/>
              <a:gd name="connsiteX89" fmla="*/ 78093 w 605522"/>
              <a:gd name="connsiteY89" fmla="*/ 0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5522" h="605804">
                <a:moveTo>
                  <a:pt x="305922" y="467368"/>
                </a:moveTo>
                <a:lnTo>
                  <a:pt x="305922" y="530604"/>
                </a:lnTo>
                <a:lnTo>
                  <a:pt x="298152" y="535206"/>
                </a:lnTo>
                <a:cubicBezTo>
                  <a:pt x="292884" y="538755"/>
                  <a:pt x="289329" y="545460"/>
                  <a:pt x="289329" y="552691"/>
                </a:cubicBezTo>
                <a:cubicBezTo>
                  <a:pt x="289329" y="564655"/>
                  <a:pt x="299074" y="574383"/>
                  <a:pt x="311058" y="574383"/>
                </a:cubicBezTo>
                <a:cubicBezTo>
                  <a:pt x="323042" y="574383"/>
                  <a:pt x="332787" y="564655"/>
                  <a:pt x="332787" y="552691"/>
                </a:cubicBezTo>
                <a:cubicBezTo>
                  <a:pt x="332787" y="544934"/>
                  <a:pt x="328968" y="537967"/>
                  <a:pt x="322515" y="534154"/>
                </a:cubicBezTo>
                <a:lnTo>
                  <a:pt x="314877" y="529553"/>
                </a:lnTo>
                <a:lnTo>
                  <a:pt x="314877" y="467368"/>
                </a:lnTo>
                <a:close/>
                <a:moveTo>
                  <a:pt x="411685" y="185705"/>
                </a:moveTo>
                <a:cubicBezTo>
                  <a:pt x="415587" y="184686"/>
                  <a:pt x="419867" y="185146"/>
                  <a:pt x="423555" y="187316"/>
                </a:cubicBezTo>
                <a:cubicBezTo>
                  <a:pt x="431061" y="191655"/>
                  <a:pt x="433695" y="201255"/>
                  <a:pt x="429218" y="208750"/>
                </a:cubicBezTo>
                <a:lnTo>
                  <a:pt x="404854" y="250699"/>
                </a:lnTo>
                <a:cubicBezTo>
                  <a:pt x="396162" y="265559"/>
                  <a:pt x="383650" y="273580"/>
                  <a:pt x="369164" y="273317"/>
                </a:cubicBezTo>
                <a:cubicBezTo>
                  <a:pt x="352306" y="272923"/>
                  <a:pt x="336239" y="260693"/>
                  <a:pt x="325045" y="239785"/>
                </a:cubicBezTo>
                <a:cubicBezTo>
                  <a:pt x="320699" y="231500"/>
                  <a:pt x="315168" y="226503"/>
                  <a:pt x="310427" y="226371"/>
                </a:cubicBezTo>
                <a:cubicBezTo>
                  <a:pt x="304895" y="226240"/>
                  <a:pt x="299101" y="231500"/>
                  <a:pt x="293965" y="240311"/>
                </a:cubicBezTo>
                <a:cubicBezTo>
                  <a:pt x="286458" y="253198"/>
                  <a:pt x="266440" y="283311"/>
                  <a:pt x="243393" y="285678"/>
                </a:cubicBezTo>
                <a:cubicBezTo>
                  <a:pt x="235228" y="286599"/>
                  <a:pt x="227721" y="283706"/>
                  <a:pt x="222321" y="277788"/>
                </a:cubicBezTo>
                <a:cubicBezTo>
                  <a:pt x="219687" y="274764"/>
                  <a:pt x="212839" y="274895"/>
                  <a:pt x="207440" y="279235"/>
                </a:cubicBezTo>
                <a:lnTo>
                  <a:pt x="186500" y="296856"/>
                </a:lnTo>
                <a:cubicBezTo>
                  <a:pt x="183602" y="299355"/>
                  <a:pt x="180046" y="300538"/>
                  <a:pt x="176491" y="300538"/>
                </a:cubicBezTo>
                <a:cubicBezTo>
                  <a:pt x="172013" y="300538"/>
                  <a:pt x="167535" y="298566"/>
                  <a:pt x="164375" y="294883"/>
                </a:cubicBezTo>
                <a:cubicBezTo>
                  <a:pt x="158843" y="288177"/>
                  <a:pt x="159765" y="278314"/>
                  <a:pt x="166350" y="272791"/>
                </a:cubicBezTo>
                <a:lnTo>
                  <a:pt x="187290" y="255302"/>
                </a:lnTo>
                <a:cubicBezTo>
                  <a:pt x="203884" y="241363"/>
                  <a:pt x="227589" y="240837"/>
                  <a:pt x="242339" y="253461"/>
                </a:cubicBezTo>
                <a:cubicBezTo>
                  <a:pt x="247212" y="250568"/>
                  <a:pt x="256826" y="241626"/>
                  <a:pt x="266835" y="224530"/>
                </a:cubicBezTo>
                <a:cubicBezTo>
                  <a:pt x="278029" y="205463"/>
                  <a:pt x="293833" y="194417"/>
                  <a:pt x="310953" y="194943"/>
                </a:cubicBezTo>
                <a:cubicBezTo>
                  <a:pt x="327811" y="195337"/>
                  <a:pt x="342692" y="205989"/>
                  <a:pt x="352833" y="225056"/>
                </a:cubicBezTo>
                <a:cubicBezTo>
                  <a:pt x="358891" y="236497"/>
                  <a:pt x="365871" y="241757"/>
                  <a:pt x="369822" y="241889"/>
                </a:cubicBezTo>
                <a:cubicBezTo>
                  <a:pt x="372851" y="242020"/>
                  <a:pt x="376407" y="237023"/>
                  <a:pt x="377724" y="234919"/>
                </a:cubicBezTo>
                <a:lnTo>
                  <a:pt x="402088" y="192970"/>
                </a:lnTo>
                <a:cubicBezTo>
                  <a:pt x="404261" y="189222"/>
                  <a:pt x="407784" y="186724"/>
                  <a:pt x="411685" y="185705"/>
                </a:cubicBezTo>
                <a:close/>
                <a:moveTo>
                  <a:pt x="209693" y="142494"/>
                </a:moveTo>
                <a:cubicBezTo>
                  <a:pt x="160572" y="142494"/>
                  <a:pt x="120669" y="182332"/>
                  <a:pt x="120669" y="231375"/>
                </a:cubicBezTo>
                <a:lnTo>
                  <a:pt x="120669" y="252280"/>
                </a:lnTo>
                <a:cubicBezTo>
                  <a:pt x="120669" y="301323"/>
                  <a:pt x="160572" y="341293"/>
                  <a:pt x="209693" y="341293"/>
                </a:cubicBezTo>
                <a:lnTo>
                  <a:pt x="393008" y="341293"/>
                </a:lnTo>
                <a:cubicBezTo>
                  <a:pt x="442128" y="341293"/>
                  <a:pt x="482031" y="301323"/>
                  <a:pt x="482031" y="252280"/>
                </a:cubicBezTo>
                <a:lnTo>
                  <a:pt x="482031" y="231375"/>
                </a:lnTo>
                <a:cubicBezTo>
                  <a:pt x="482031" y="182332"/>
                  <a:pt x="442128" y="142494"/>
                  <a:pt x="393008" y="142494"/>
                </a:cubicBezTo>
                <a:close/>
                <a:moveTo>
                  <a:pt x="209693" y="111070"/>
                </a:moveTo>
                <a:lnTo>
                  <a:pt x="393008" y="111070"/>
                </a:lnTo>
                <a:cubicBezTo>
                  <a:pt x="459512" y="111070"/>
                  <a:pt x="513505" y="165109"/>
                  <a:pt x="513505" y="231375"/>
                </a:cubicBezTo>
                <a:lnTo>
                  <a:pt x="513505" y="252280"/>
                </a:lnTo>
                <a:cubicBezTo>
                  <a:pt x="513505" y="318678"/>
                  <a:pt x="459512" y="372585"/>
                  <a:pt x="393008" y="372585"/>
                </a:cubicBezTo>
                <a:lnTo>
                  <a:pt x="209693" y="372585"/>
                </a:lnTo>
                <a:cubicBezTo>
                  <a:pt x="143188" y="372585"/>
                  <a:pt x="89195" y="318678"/>
                  <a:pt x="89195" y="252280"/>
                </a:cubicBezTo>
                <a:lnTo>
                  <a:pt x="89195" y="231375"/>
                </a:lnTo>
                <a:cubicBezTo>
                  <a:pt x="89195" y="165109"/>
                  <a:pt x="143188" y="111070"/>
                  <a:pt x="209693" y="111070"/>
                </a:cubicBezTo>
                <a:close/>
                <a:moveTo>
                  <a:pt x="78093" y="31421"/>
                </a:moveTo>
                <a:cubicBezTo>
                  <a:pt x="50043" y="31421"/>
                  <a:pt x="31343" y="43779"/>
                  <a:pt x="31343" y="52061"/>
                </a:cubicBezTo>
                <a:cubicBezTo>
                  <a:pt x="31343" y="62973"/>
                  <a:pt x="33976" y="70204"/>
                  <a:pt x="35688" y="72965"/>
                </a:cubicBezTo>
                <a:cubicBezTo>
                  <a:pt x="61368" y="77303"/>
                  <a:pt x="64134" y="128181"/>
                  <a:pt x="64134" y="150662"/>
                </a:cubicBezTo>
                <a:lnTo>
                  <a:pt x="64134" y="331299"/>
                </a:lnTo>
                <a:cubicBezTo>
                  <a:pt x="64134" y="354043"/>
                  <a:pt x="61237" y="406104"/>
                  <a:pt x="34635" y="409128"/>
                </a:cubicBezTo>
                <a:cubicBezTo>
                  <a:pt x="33318" y="410969"/>
                  <a:pt x="31343" y="415701"/>
                  <a:pt x="31343" y="422669"/>
                </a:cubicBezTo>
                <a:cubicBezTo>
                  <a:pt x="32791" y="426087"/>
                  <a:pt x="49253" y="436079"/>
                  <a:pt x="78093" y="436079"/>
                </a:cubicBezTo>
                <a:lnTo>
                  <a:pt x="527429" y="436079"/>
                </a:lnTo>
                <a:cubicBezTo>
                  <a:pt x="556138" y="436079"/>
                  <a:pt x="572731" y="426087"/>
                  <a:pt x="574179" y="422275"/>
                </a:cubicBezTo>
                <a:cubicBezTo>
                  <a:pt x="574048" y="415570"/>
                  <a:pt x="572072" y="410969"/>
                  <a:pt x="570887" y="409128"/>
                </a:cubicBezTo>
                <a:cubicBezTo>
                  <a:pt x="544285" y="406104"/>
                  <a:pt x="541256" y="354043"/>
                  <a:pt x="541256" y="331299"/>
                </a:cubicBezTo>
                <a:lnTo>
                  <a:pt x="541256" y="150662"/>
                </a:lnTo>
                <a:cubicBezTo>
                  <a:pt x="541256" y="128181"/>
                  <a:pt x="544154" y="77303"/>
                  <a:pt x="569834" y="72965"/>
                </a:cubicBezTo>
                <a:cubicBezTo>
                  <a:pt x="571414" y="70204"/>
                  <a:pt x="574048" y="62973"/>
                  <a:pt x="574048" y="52061"/>
                </a:cubicBezTo>
                <a:cubicBezTo>
                  <a:pt x="574048" y="43779"/>
                  <a:pt x="555479" y="31421"/>
                  <a:pt x="527429" y="31421"/>
                </a:cubicBezTo>
                <a:close/>
                <a:moveTo>
                  <a:pt x="78093" y="0"/>
                </a:moveTo>
                <a:lnTo>
                  <a:pt x="527429" y="0"/>
                </a:lnTo>
                <a:cubicBezTo>
                  <a:pt x="571150" y="0"/>
                  <a:pt x="605522" y="22875"/>
                  <a:pt x="605522" y="52061"/>
                </a:cubicBezTo>
                <a:cubicBezTo>
                  <a:pt x="605522" y="79275"/>
                  <a:pt x="594987" y="99258"/>
                  <a:pt x="579447" y="103334"/>
                </a:cubicBezTo>
                <a:cubicBezTo>
                  <a:pt x="576682" y="109513"/>
                  <a:pt x="572731" y="126341"/>
                  <a:pt x="572731" y="150662"/>
                </a:cubicBezTo>
                <a:lnTo>
                  <a:pt x="572731" y="331299"/>
                </a:lnTo>
                <a:cubicBezTo>
                  <a:pt x="572731" y="355489"/>
                  <a:pt x="576550" y="372317"/>
                  <a:pt x="579447" y="378628"/>
                </a:cubicBezTo>
                <a:cubicBezTo>
                  <a:pt x="594592" y="382309"/>
                  <a:pt x="605522" y="400057"/>
                  <a:pt x="605522" y="422669"/>
                </a:cubicBezTo>
                <a:cubicBezTo>
                  <a:pt x="605522" y="448568"/>
                  <a:pt x="572599" y="467500"/>
                  <a:pt x="527429" y="467500"/>
                </a:cubicBezTo>
                <a:lnTo>
                  <a:pt x="346351" y="467500"/>
                </a:lnTo>
                <a:lnTo>
                  <a:pt x="346351" y="512725"/>
                </a:lnTo>
                <a:cubicBezTo>
                  <a:pt x="357677" y="522716"/>
                  <a:pt x="364130" y="537046"/>
                  <a:pt x="364130" y="552691"/>
                </a:cubicBezTo>
                <a:cubicBezTo>
                  <a:pt x="364130" y="582008"/>
                  <a:pt x="340294" y="605804"/>
                  <a:pt x="311058" y="605804"/>
                </a:cubicBezTo>
                <a:cubicBezTo>
                  <a:pt x="281690" y="605804"/>
                  <a:pt x="257854" y="582008"/>
                  <a:pt x="257854" y="552691"/>
                </a:cubicBezTo>
                <a:cubicBezTo>
                  <a:pt x="257854" y="537967"/>
                  <a:pt x="263912" y="524031"/>
                  <a:pt x="274447" y="514171"/>
                </a:cubicBezTo>
                <a:lnTo>
                  <a:pt x="274447" y="467368"/>
                </a:lnTo>
                <a:lnTo>
                  <a:pt x="78093" y="467368"/>
                </a:lnTo>
                <a:cubicBezTo>
                  <a:pt x="32791" y="467368"/>
                  <a:pt x="0" y="448568"/>
                  <a:pt x="0" y="422669"/>
                </a:cubicBezTo>
                <a:cubicBezTo>
                  <a:pt x="0" y="400057"/>
                  <a:pt x="10799" y="382309"/>
                  <a:pt x="26075" y="378628"/>
                </a:cubicBezTo>
                <a:cubicBezTo>
                  <a:pt x="28840" y="372317"/>
                  <a:pt x="32791" y="355489"/>
                  <a:pt x="32791" y="331299"/>
                </a:cubicBezTo>
                <a:lnTo>
                  <a:pt x="32791" y="150662"/>
                </a:lnTo>
                <a:cubicBezTo>
                  <a:pt x="32791" y="126341"/>
                  <a:pt x="28840" y="109513"/>
                  <a:pt x="26075" y="103334"/>
                </a:cubicBezTo>
                <a:cubicBezTo>
                  <a:pt x="10403" y="99258"/>
                  <a:pt x="0" y="79275"/>
                  <a:pt x="0" y="52061"/>
                </a:cubicBezTo>
                <a:cubicBezTo>
                  <a:pt x="0" y="22875"/>
                  <a:pt x="34240" y="0"/>
                  <a:pt x="78093"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three-presentation-cards_82220">
            <a:extLst>
              <a:ext uri="{FF2B5EF4-FFF2-40B4-BE49-F238E27FC236}">
                <a16:creationId xmlns:a16="http://schemas.microsoft.com/office/drawing/2014/main" id="{6C4E4C81-FF3F-8D5C-5D36-73CC73440861}"/>
              </a:ext>
            </a:extLst>
          </p:cNvPr>
          <p:cNvSpPr/>
          <p:nvPr/>
        </p:nvSpPr>
        <p:spPr>
          <a:xfrm>
            <a:off x="7261320" y="5117081"/>
            <a:ext cx="471764" cy="609685"/>
          </a:xfrm>
          <a:custGeom>
            <a:avLst/>
            <a:gdLst>
              <a:gd name="connsiteX0" fmla="*/ 359009 w 469472"/>
              <a:gd name="connsiteY0" fmla="*/ 455006 h 606722"/>
              <a:gd name="connsiteX1" fmla="*/ 400416 w 469472"/>
              <a:gd name="connsiteY1" fmla="*/ 455006 h 606722"/>
              <a:gd name="connsiteX2" fmla="*/ 414219 w 469472"/>
              <a:gd name="connsiteY2" fmla="*/ 468802 h 606722"/>
              <a:gd name="connsiteX3" fmla="*/ 400416 w 469472"/>
              <a:gd name="connsiteY3" fmla="*/ 482597 h 606722"/>
              <a:gd name="connsiteX4" fmla="*/ 359009 w 469472"/>
              <a:gd name="connsiteY4" fmla="*/ 482597 h 606722"/>
              <a:gd name="connsiteX5" fmla="*/ 345206 w 469472"/>
              <a:gd name="connsiteY5" fmla="*/ 468802 h 606722"/>
              <a:gd name="connsiteX6" fmla="*/ 359009 w 469472"/>
              <a:gd name="connsiteY6" fmla="*/ 455006 h 606722"/>
              <a:gd name="connsiteX7" fmla="*/ 179485 w 469472"/>
              <a:gd name="connsiteY7" fmla="*/ 455006 h 606722"/>
              <a:gd name="connsiteX8" fmla="*/ 303748 w 469472"/>
              <a:gd name="connsiteY8" fmla="*/ 455006 h 606722"/>
              <a:gd name="connsiteX9" fmla="*/ 317545 w 469472"/>
              <a:gd name="connsiteY9" fmla="*/ 468802 h 606722"/>
              <a:gd name="connsiteX10" fmla="*/ 303748 w 469472"/>
              <a:gd name="connsiteY10" fmla="*/ 482597 h 606722"/>
              <a:gd name="connsiteX11" fmla="*/ 179485 w 469472"/>
              <a:gd name="connsiteY11" fmla="*/ 482597 h 606722"/>
              <a:gd name="connsiteX12" fmla="*/ 165688 w 469472"/>
              <a:gd name="connsiteY12" fmla="*/ 468802 h 606722"/>
              <a:gd name="connsiteX13" fmla="*/ 179485 w 469472"/>
              <a:gd name="connsiteY13" fmla="*/ 455006 h 606722"/>
              <a:gd name="connsiteX14" fmla="*/ 289987 w 469472"/>
              <a:gd name="connsiteY14" fmla="*/ 399824 h 606722"/>
              <a:gd name="connsiteX15" fmla="*/ 400425 w 469472"/>
              <a:gd name="connsiteY15" fmla="*/ 399824 h 606722"/>
              <a:gd name="connsiteX16" fmla="*/ 414219 w 469472"/>
              <a:gd name="connsiteY16" fmla="*/ 413699 h 606722"/>
              <a:gd name="connsiteX17" fmla="*/ 400425 w 469472"/>
              <a:gd name="connsiteY17" fmla="*/ 427486 h 606722"/>
              <a:gd name="connsiteX18" fmla="*/ 289987 w 469472"/>
              <a:gd name="connsiteY18" fmla="*/ 427486 h 606722"/>
              <a:gd name="connsiteX19" fmla="*/ 276193 w 469472"/>
              <a:gd name="connsiteY19" fmla="*/ 413699 h 606722"/>
              <a:gd name="connsiteX20" fmla="*/ 289987 w 469472"/>
              <a:gd name="connsiteY20" fmla="*/ 399824 h 606722"/>
              <a:gd name="connsiteX21" fmla="*/ 179483 w 469472"/>
              <a:gd name="connsiteY21" fmla="*/ 399824 h 606722"/>
              <a:gd name="connsiteX22" fmla="*/ 234666 w 469472"/>
              <a:gd name="connsiteY22" fmla="*/ 399824 h 606722"/>
              <a:gd name="connsiteX23" fmla="*/ 248461 w 469472"/>
              <a:gd name="connsiteY23" fmla="*/ 413699 h 606722"/>
              <a:gd name="connsiteX24" fmla="*/ 234666 w 469472"/>
              <a:gd name="connsiteY24" fmla="*/ 427486 h 606722"/>
              <a:gd name="connsiteX25" fmla="*/ 179483 w 469472"/>
              <a:gd name="connsiteY25" fmla="*/ 427486 h 606722"/>
              <a:gd name="connsiteX26" fmla="*/ 165688 w 469472"/>
              <a:gd name="connsiteY26" fmla="*/ 413699 h 606722"/>
              <a:gd name="connsiteX27" fmla="*/ 179483 w 469472"/>
              <a:gd name="connsiteY27" fmla="*/ 399824 h 606722"/>
              <a:gd name="connsiteX28" fmla="*/ 372833 w 469472"/>
              <a:gd name="connsiteY28" fmla="*/ 344712 h 606722"/>
              <a:gd name="connsiteX29" fmla="*/ 400424 w 469472"/>
              <a:gd name="connsiteY29" fmla="*/ 344712 h 606722"/>
              <a:gd name="connsiteX30" fmla="*/ 414219 w 469472"/>
              <a:gd name="connsiteY30" fmla="*/ 358508 h 606722"/>
              <a:gd name="connsiteX31" fmla="*/ 400424 w 469472"/>
              <a:gd name="connsiteY31" fmla="*/ 372303 h 606722"/>
              <a:gd name="connsiteX32" fmla="*/ 372833 w 469472"/>
              <a:gd name="connsiteY32" fmla="*/ 372303 h 606722"/>
              <a:gd name="connsiteX33" fmla="*/ 359037 w 469472"/>
              <a:gd name="connsiteY33" fmla="*/ 358508 h 606722"/>
              <a:gd name="connsiteX34" fmla="*/ 372833 w 469472"/>
              <a:gd name="connsiteY34" fmla="*/ 344712 h 606722"/>
              <a:gd name="connsiteX35" fmla="*/ 179488 w 469472"/>
              <a:gd name="connsiteY35" fmla="*/ 344712 h 606722"/>
              <a:gd name="connsiteX36" fmla="*/ 317576 w 469472"/>
              <a:gd name="connsiteY36" fmla="*/ 344712 h 606722"/>
              <a:gd name="connsiteX37" fmla="*/ 331376 w 469472"/>
              <a:gd name="connsiteY37" fmla="*/ 358508 h 606722"/>
              <a:gd name="connsiteX38" fmla="*/ 317576 w 469472"/>
              <a:gd name="connsiteY38" fmla="*/ 372303 h 606722"/>
              <a:gd name="connsiteX39" fmla="*/ 179488 w 469472"/>
              <a:gd name="connsiteY39" fmla="*/ 372303 h 606722"/>
              <a:gd name="connsiteX40" fmla="*/ 165688 w 469472"/>
              <a:gd name="connsiteY40" fmla="*/ 358508 h 606722"/>
              <a:gd name="connsiteX41" fmla="*/ 179488 w 469472"/>
              <a:gd name="connsiteY41" fmla="*/ 344712 h 606722"/>
              <a:gd name="connsiteX42" fmla="*/ 207075 w 469472"/>
              <a:gd name="connsiteY42" fmla="*/ 220588 h 606722"/>
              <a:gd name="connsiteX43" fmla="*/ 220870 w 469472"/>
              <a:gd name="connsiteY43" fmla="*/ 234446 h 606722"/>
              <a:gd name="connsiteX44" fmla="*/ 220870 w 469472"/>
              <a:gd name="connsiteY44" fmla="*/ 289522 h 606722"/>
              <a:gd name="connsiteX45" fmla="*/ 207075 w 469472"/>
              <a:gd name="connsiteY45" fmla="*/ 303291 h 606722"/>
              <a:gd name="connsiteX46" fmla="*/ 193279 w 469472"/>
              <a:gd name="connsiteY46" fmla="*/ 289522 h 606722"/>
              <a:gd name="connsiteX47" fmla="*/ 193279 w 469472"/>
              <a:gd name="connsiteY47" fmla="*/ 234446 h 606722"/>
              <a:gd name="connsiteX48" fmla="*/ 207075 w 469472"/>
              <a:gd name="connsiteY48" fmla="*/ 220588 h 606722"/>
              <a:gd name="connsiteX49" fmla="*/ 262372 w 469472"/>
              <a:gd name="connsiteY49" fmla="*/ 179236 h 606722"/>
              <a:gd name="connsiteX50" fmla="*/ 276193 w 469472"/>
              <a:gd name="connsiteY50" fmla="*/ 193010 h 606722"/>
              <a:gd name="connsiteX51" fmla="*/ 276193 w 469472"/>
              <a:gd name="connsiteY51" fmla="*/ 289516 h 606722"/>
              <a:gd name="connsiteX52" fmla="*/ 262372 w 469472"/>
              <a:gd name="connsiteY52" fmla="*/ 303290 h 606722"/>
              <a:gd name="connsiteX53" fmla="*/ 248461 w 469472"/>
              <a:gd name="connsiteY53" fmla="*/ 289516 h 606722"/>
              <a:gd name="connsiteX54" fmla="*/ 248461 w 469472"/>
              <a:gd name="connsiteY54" fmla="*/ 193010 h 606722"/>
              <a:gd name="connsiteX55" fmla="*/ 262372 w 469472"/>
              <a:gd name="connsiteY55" fmla="*/ 179236 h 606722"/>
              <a:gd name="connsiteX56" fmla="*/ 372833 w 469472"/>
              <a:gd name="connsiteY56" fmla="*/ 165476 h 606722"/>
              <a:gd name="connsiteX57" fmla="*/ 386628 w 469472"/>
              <a:gd name="connsiteY57" fmla="*/ 179249 h 606722"/>
              <a:gd name="connsiteX58" fmla="*/ 386628 w 469472"/>
              <a:gd name="connsiteY58" fmla="*/ 289518 h 606722"/>
              <a:gd name="connsiteX59" fmla="*/ 372833 w 469472"/>
              <a:gd name="connsiteY59" fmla="*/ 303290 h 606722"/>
              <a:gd name="connsiteX60" fmla="*/ 359037 w 469472"/>
              <a:gd name="connsiteY60" fmla="*/ 289518 h 606722"/>
              <a:gd name="connsiteX61" fmla="*/ 359037 w 469472"/>
              <a:gd name="connsiteY61" fmla="*/ 179249 h 606722"/>
              <a:gd name="connsiteX62" fmla="*/ 372833 w 469472"/>
              <a:gd name="connsiteY62" fmla="*/ 165476 h 606722"/>
              <a:gd name="connsiteX63" fmla="*/ 317580 w 469472"/>
              <a:gd name="connsiteY63" fmla="*/ 124054 h 606722"/>
              <a:gd name="connsiteX64" fmla="*/ 331375 w 469472"/>
              <a:gd name="connsiteY64" fmla="*/ 137917 h 606722"/>
              <a:gd name="connsiteX65" fmla="*/ 331375 w 469472"/>
              <a:gd name="connsiteY65" fmla="*/ 289516 h 606722"/>
              <a:gd name="connsiteX66" fmla="*/ 317580 w 469472"/>
              <a:gd name="connsiteY66" fmla="*/ 303290 h 606722"/>
              <a:gd name="connsiteX67" fmla="*/ 303784 w 469472"/>
              <a:gd name="connsiteY67" fmla="*/ 289516 h 606722"/>
              <a:gd name="connsiteX68" fmla="*/ 303784 w 469472"/>
              <a:gd name="connsiteY68" fmla="*/ 137917 h 606722"/>
              <a:gd name="connsiteX69" fmla="*/ 317580 w 469472"/>
              <a:gd name="connsiteY69" fmla="*/ 124054 h 606722"/>
              <a:gd name="connsiteX70" fmla="*/ 69063 w 469472"/>
              <a:gd name="connsiteY70" fmla="*/ 0 h 606722"/>
              <a:gd name="connsiteX71" fmla="*/ 136703 w 469472"/>
              <a:gd name="connsiteY71" fmla="*/ 55189 h 606722"/>
              <a:gd name="connsiteX72" fmla="*/ 427998 w 469472"/>
              <a:gd name="connsiteY72" fmla="*/ 55189 h 606722"/>
              <a:gd name="connsiteX73" fmla="*/ 469472 w 469472"/>
              <a:gd name="connsiteY73" fmla="*/ 96514 h 606722"/>
              <a:gd name="connsiteX74" fmla="*/ 469472 w 469472"/>
              <a:gd name="connsiteY74" fmla="*/ 510208 h 606722"/>
              <a:gd name="connsiteX75" fmla="*/ 427998 w 469472"/>
              <a:gd name="connsiteY75" fmla="*/ 551533 h 606722"/>
              <a:gd name="connsiteX76" fmla="*/ 124243 w 469472"/>
              <a:gd name="connsiteY76" fmla="*/ 551533 h 606722"/>
              <a:gd name="connsiteX77" fmla="*/ 110448 w 469472"/>
              <a:gd name="connsiteY77" fmla="*/ 537758 h 606722"/>
              <a:gd name="connsiteX78" fmla="*/ 69063 w 469472"/>
              <a:gd name="connsiteY78" fmla="*/ 496344 h 606722"/>
              <a:gd name="connsiteX79" fmla="*/ 27590 w 469472"/>
              <a:gd name="connsiteY79" fmla="*/ 537758 h 606722"/>
              <a:gd name="connsiteX80" fmla="*/ 69063 w 469472"/>
              <a:gd name="connsiteY80" fmla="*/ 579083 h 606722"/>
              <a:gd name="connsiteX81" fmla="*/ 276165 w 469472"/>
              <a:gd name="connsiteY81" fmla="*/ 579083 h 606722"/>
              <a:gd name="connsiteX82" fmla="*/ 289960 w 469472"/>
              <a:gd name="connsiteY82" fmla="*/ 592947 h 606722"/>
              <a:gd name="connsiteX83" fmla="*/ 276165 w 469472"/>
              <a:gd name="connsiteY83" fmla="*/ 606722 h 606722"/>
              <a:gd name="connsiteX84" fmla="*/ 69063 w 469472"/>
              <a:gd name="connsiteY84" fmla="*/ 606722 h 606722"/>
              <a:gd name="connsiteX85" fmla="*/ 0 w 469472"/>
              <a:gd name="connsiteY85" fmla="*/ 537758 h 606722"/>
              <a:gd name="connsiteX86" fmla="*/ 69063 w 469472"/>
              <a:gd name="connsiteY86" fmla="*/ 468794 h 606722"/>
              <a:gd name="connsiteX87" fmla="*/ 110448 w 469472"/>
              <a:gd name="connsiteY87" fmla="*/ 482925 h 606722"/>
              <a:gd name="connsiteX88" fmla="*/ 110448 w 469472"/>
              <a:gd name="connsiteY88" fmla="*/ 124064 h 606722"/>
              <a:gd name="connsiteX89" fmla="*/ 124243 w 469472"/>
              <a:gd name="connsiteY89" fmla="*/ 110289 h 606722"/>
              <a:gd name="connsiteX90" fmla="*/ 138038 w 469472"/>
              <a:gd name="connsiteY90" fmla="*/ 124064 h 606722"/>
              <a:gd name="connsiteX91" fmla="*/ 138038 w 469472"/>
              <a:gd name="connsiteY91" fmla="*/ 523983 h 606722"/>
              <a:gd name="connsiteX92" fmla="*/ 427998 w 469472"/>
              <a:gd name="connsiteY92" fmla="*/ 523983 h 606722"/>
              <a:gd name="connsiteX93" fmla="*/ 441882 w 469472"/>
              <a:gd name="connsiteY93" fmla="*/ 510208 h 606722"/>
              <a:gd name="connsiteX94" fmla="*/ 441882 w 469472"/>
              <a:gd name="connsiteY94" fmla="*/ 96514 h 606722"/>
              <a:gd name="connsiteX95" fmla="*/ 427998 w 469472"/>
              <a:gd name="connsiteY95" fmla="*/ 82739 h 606722"/>
              <a:gd name="connsiteX96" fmla="*/ 124243 w 469472"/>
              <a:gd name="connsiteY96" fmla="*/ 82739 h 606722"/>
              <a:gd name="connsiteX97" fmla="*/ 110448 w 469472"/>
              <a:gd name="connsiteY97" fmla="*/ 68964 h 606722"/>
              <a:gd name="connsiteX98" fmla="*/ 69063 w 469472"/>
              <a:gd name="connsiteY98" fmla="*/ 27550 h 606722"/>
              <a:gd name="connsiteX99" fmla="*/ 27590 w 469472"/>
              <a:gd name="connsiteY99" fmla="*/ 68964 h 606722"/>
              <a:gd name="connsiteX100" fmla="*/ 27590 w 469472"/>
              <a:gd name="connsiteY100" fmla="*/ 441244 h 606722"/>
              <a:gd name="connsiteX101" fmla="*/ 13795 w 469472"/>
              <a:gd name="connsiteY101" fmla="*/ 455019 h 606722"/>
              <a:gd name="connsiteX102" fmla="*/ 0 w 469472"/>
              <a:gd name="connsiteY102" fmla="*/ 441244 h 606722"/>
              <a:gd name="connsiteX103" fmla="*/ 0 w 469472"/>
              <a:gd name="connsiteY103" fmla="*/ 68964 h 606722"/>
              <a:gd name="connsiteX104" fmla="*/ 69063 w 469472"/>
              <a:gd name="connsiteY10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69472" h="606722">
                <a:moveTo>
                  <a:pt x="359009" y="455006"/>
                </a:moveTo>
                <a:lnTo>
                  <a:pt x="400416" y="455006"/>
                </a:lnTo>
                <a:cubicBezTo>
                  <a:pt x="408075" y="455006"/>
                  <a:pt x="414219" y="461147"/>
                  <a:pt x="414219" y="468802"/>
                </a:cubicBezTo>
                <a:cubicBezTo>
                  <a:pt x="414219" y="476456"/>
                  <a:pt x="408075" y="482597"/>
                  <a:pt x="400416" y="482597"/>
                </a:cubicBezTo>
                <a:lnTo>
                  <a:pt x="359009" y="482597"/>
                </a:lnTo>
                <a:cubicBezTo>
                  <a:pt x="351350" y="482597"/>
                  <a:pt x="345206" y="476456"/>
                  <a:pt x="345206" y="468802"/>
                </a:cubicBezTo>
                <a:cubicBezTo>
                  <a:pt x="345206" y="461147"/>
                  <a:pt x="351350" y="455006"/>
                  <a:pt x="359009" y="455006"/>
                </a:cubicBezTo>
                <a:close/>
                <a:moveTo>
                  <a:pt x="179485" y="455006"/>
                </a:moveTo>
                <a:lnTo>
                  <a:pt x="303748" y="455006"/>
                </a:lnTo>
                <a:cubicBezTo>
                  <a:pt x="311403" y="455006"/>
                  <a:pt x="317545" y="461147"/>
                  <a:pt x="317545" y="468802"/>
                </a:cubicBezTo>
                <a:cubicBezTo>
                  <a:pt x="317545" y="476456"/>
                  <a:pt x="311403" y="482597"/>
                  <a:pt x="303748" y="482597"/>
                </a:cubicBezTo>
                <a:lnTo>
                  <a:pt x="179485" y="482597"/>
                </a:lnTo>
                <a:cubicBezTo>
                  <a:pt x="171830" y="482597"/>
                  <a:pt x="165688" y="476456"/>
                  <a:pt x="165688" y="468802"/>
                </a:cubicBezTo>
                <a:cubicBezTo>
                  <a:pt x="165688" y="461147"/>
                  <a:pt x="171830" y="455006"/>
                  <a:pt x="179485" y="455006"/>
                </a:cubicBezTo>
                <a:close/>
                <a:moveTo>
                  <a:pt x="289987" y="399824"/>
                </a:moveTo>
                <a:lnTo>
                  <a:pt x="400425" y="399824"/>
                </a:lnTo>
                <a:cubicBezTo>
                  <a:pt x="408079" y="399824"/>
                  <a:pt x="414219" y="406050"/>
                  <a:pt x="414219" y="413699"/>
                </a:cubicBezTo>
                <a:cubicBezTo>
                  <a:pt x="414219" y="421260"/>
                  <a:pt x="408079" y="427486"/>
                  <a:pt x="400425" y="427486"/>
                </a:cubicBezTo>
                <a:lnTo>
                  <a:pt x="289987" y="427486"/>
                </a:lnTo>
                <a:cubicBezTo>
                  <a:pt x="282333" y="427486"/>
                  <a:pt x="276193" y="421260"/>
                  <a:pt x="276193" y="413699"/>
                </a:cubicBezTo>
                <a:cubicBezTo>
                  <a:pt x="276193" y="406050"/>
                  <a:pt x="282333" y="399824"/>
                  <a:pt x="289987" y="399824"/>
                </a:cubicBezTo>
                <a:close/>
                <a:moveTo>
                  <a:pt x="179483" y="399824"/>
                </a:moveTo>
                <a:lnTo>
                  <a:pt x="234666" y="399824"/>
                </a:lnTo>
                <a:cubicBezTo>
                  <a:pt x="242320" y="399824"/>
                  <a:pt x="248461" y="406050"/>
                  <a:pt x="248461" y="413699"/>
                </a:cubicBezTo>
                <a:cubicBezTo>
                  <a:pt x="248461" y="421260"/>
                  <a:pt x="242320" y="427486"/>
                  <a:pt x="234666" y="427486"/>
                </a:cubicBezTo>
                <a:lnTo>
                  <a:pt x="179483" y="427486"/>
                </a:lnTo>
                <a:cubicBezTo>
                  <a:pt x="171829" y="427486"/>
                  <a:pt x="165688" y="421260"/>
                  <a:pt x="165688" y="413699"/>
                </a:cubicBezTo>
                <a:cubicBezTo>
                  <a:pt x="165688" y="406050"/>
                  <a:pt x="171829" y="399824"/>
                  <a:pt x="179483" y="399824"/>
                </a:cubicBezTo>
                <a:close/>
                <a:moveTo>
                  <a:pt x="372833" y="344712"/>
                </a:moveTo>
                <a:lnTo>
                  <a:pt x="400424" y="344712"/>
                </a:lnTo>
                <a:cubicBezTo>
                  <a:pt x="408078" y="344712"/>
                  <a:pt x="414219" y="350853"/>
                  <a:pt x="414219" y="358508"/>
                </a:cubicBezTo>
                <a:cubicBezTo>
                  <a:pt x="414219" y="366162"/>
                  <a:pt x="408078" y="372303"/>
                  <a:pt x="400424" y="372303"/>
                </a:cubicBezTo>
                <a:lnTo>
                  <a:pt x="372833" y="372303"/>
                </a:lnTo>
                <a:cubicBezTo>
                  <a:pt x="365178" y="372303"/>
                  <a:pt x="359037" y="366162"/>
                  <a:pt x="359037" y="358508"/>
                </a:cubicBezTo>
                <a:cubicBezTo>
                  <a:pt x="359037" y="350853"/>
                  <a:pt x="365178" y="344712"/>
                  <a:pt x="372833" y="344712"/>
                </a:cubicBezTo>
                <a:close/>
                <a:moveTo>
                  <a:pt x="179488" y="344712"/>
                </a:moveTo>
                <a:lnTo>
                  <a:pt x="317576" y="344712"/>
                </a:lnTo>
                <a:cubicBezTo>
                  <a:pt x="325233" y="344712"/>
                  <a:pt x="331376" y="350853"/>
                  <a:pt x="331376" y="358508"/>
                </a:cubicBezTo>
                <a:cubicBezTo>
                  <a:pt x="331376" y="366162"/>
                  <a:pt x="325233" y="372303"/>
                  <a:pt x="317576" y="372303"/>
                </a:cubicBezTo>
                <a:lnTo>
                  <a:pt x="179488" y="372303"/>
                </a:lnTo>
                <a:cubicBezTo>
                  <a:pt x="171831" y="372303"/>
                  <a:pt x="165688" y="366162"/>
                  <a:pt x="165688" y="358508"/>
                </a:cubicBezTo>
                <a:cubicBezTo>
                  <a:pt x="165688" y="350853"/>
                  <a:pt x="171831" y="344712"/>
                  <a:pt x="179488" y="344712"/>
                </a:cubicBezTo>
                <a:close/>
                <a:moveTo>
                  <a:pt x="207075" y="220588"/>
                </a:moveTo>
                <a:cubicBezTo>
                  <a:pt x="214729" y="220588"/>
                  <a:pt x="220870" y="226806"/>
                  <a:pt x="220870" y="234446"/>
                </a:cubicBezTo>
                <a:lnTo>
                  <a:pt x="220870" y="289522"/>
                </a:lnTo>
                <a:cubicBezTo>
                  <a:pt x="220870" y="297162"/>
                  <a:pt x="214729" y="303291"/>
                  <a:pt x="207075" y="303291"/>
                </a:cubicBezTo>
                <a:cubicBezTo>
                  <a:pt x="199420" y="303291"/>
                  <a:pt x="193279" y="297162"/>
                  <a:pt x="193279" y="289522"/>
                </a:cubicBezTo>
                <a:lnTo>
                  <a:pt x="193279" y="234446"/>
                </a:lnTo>
                <a:cubicBezTo>
                  <a:pt x="193279" y="226806"/>
                  <a:pt x="199420" y="220588"/>
                  <a:pt x="207075" y="220588"/>
                </a:cubicBezTo>
                <a:close/>
                <a:moveTo>
                  <a:pt x="262372" y="179236"/>
                </a:moveTo>
                <a:cubicBezTo>
                  <a:pt x="269951" y="179236"/>
                  <a:pt x="276193" y="185368"/>
                  <a:pt x="276193" y="193010"/>
                </a:cubicBezTo>
                <a:lnTo>
                  <a:pt x="276193" y="289516"/>
                </a:lnTo>
                <a:cubicBezTo>
                  <a:pt x="276193" y="297158"/>
                  <a:pt x="269951" y="303290"/>
                  <a:pt x="262372" y="303290"/>
                </a:cubicBezTo>
                <a:cubicBezTo>
                  <a:pt x="254703" y="303290"/>
                  <a:pt x="248461" y="297158"/>
                  <a:pt x="248461" y="289516"/>
                </a:cubicBezTo>
                <a:lnTo>
                  <a:pt x="248461" y="193010"/>
                </a:lnTo>
                <a:cubicBezTo>
                  <a:pt x="248461" y="185368"/>
                  <a:pt x="254703" y="179236"/>
                  <a:pt x="262372" y="179236"/>
                </a:cubicBezTo>
                <a:close/>
                <a:moveTo>
                  <a:pt x="372833" y="165476"/>
                </a:moveTo>
                <a:cubicBezTo>
                  <a:pt x="380487" y="165476"/>
                  <a:pt x="386628" y="171607"/>
                  <a:pt x="386628" y="179249"/>
                </a:cubicBezTo>
                <a:lnTo>
                  <a:pt x="386628" y="289518"/>
                </a:lnTo>
                <a:cubicBezTo>
                  <a:pt x="386628" y="297159"/>
                  <a:pt x="380487" y="303290"/>
                  <a:pt x="372833" y="303290"/>
                </a:cubicBezTo>
                <a:cubicBezTo>
                  <a:pt x="365178" y="303290"/>
                  <a:pt x="359037" y="297159"/>
                  <a:pt x="359037" y="289518"/>
                </a:cubicBezTo>
                <a:lnTo>
                  <a:pt x="359037" y="179249"/>
                </a:lnTo>
                <a:cubicBezTo>
                  <a:pt x="359037" y="171607"/>
                  <a:pt x="365178" y="165476"/>
                  <a:pt x="372833" y="165476"/>
                </a:cubicBezTo>
                <a:close/>
                <a:moveTo>
                  <a:pt x="317580" y="124054"/>
                </a:moveTo>
                <a:cubicBezTo>
                  <a:pt x="325234" y="124054"/>
                  <a:pt x="331375" y="130274"/>
                  <a:pt x="331375" y="137917"/>
                </a:cubicBezTo>
                <a:lnTo>
                  <a:pt x="331375" y="289516"/>
                </a:lnTo>
                <a:cubicBezTo>
                  <a:pt x="331375" y="297158"/>
                  <a:pt x="325234" y="303290"/>
                  <a:pt x="317580" y="303290"/>
                </a:cubicBezTo>
                <a:cubicBezTo>
                  <a:pt x="309925" y="303290"/>
                  <a:pt x="303784" y="297158"/>
                  <a:pt x="303784" y="289516"/>
                </a:cubicBezTo>
                <a:lnTo>
                  <a:pt x="303784" y="137917"/>
                </a:lnTo>
                <a:cubicBezTo>
                  <a:pt x="303784" y="130274"/>
                  <a:pt x="309925" y="124054"/>
                  <a:pt x="317580" y="124054"/>
                </a:cubicBezTo>
                <a:close/>
                <a:moveTo>
                  <a:pt x="69063" y="0"/>
                </a:moveTo>
                <a:cubicBezTo>
                  <a:pt x="102349" y="0"/>
                  <a:pt x="130295" y="23729"/>
                  <a:pt x="136703" y="55189"/>
                </a:cubicBezTo>
                <a:lnTo>
                  <a:pt x="427998" y="55189"/>
                </a:lnTo>
                <a:cubicBezTo>
                  <a:pt x="450871" y="55189"/>
                  <a:pt x="469472" y="73674"/>
                  <a:pt x="469472" y="96514"/>
                </a:cubicBezTo>
                <a:lnTo>
                  <a:pt x="469472" y="510208"/>
                </a:lnTo>
                <a:cubicBezTo>
                  <a:pt x="469472" y="532959"/>
                  <a:pt x="450871" y="551533"/>
                  <a:pt x="427998" y="551533"/>
                </a:cubicBezTo>
                <a:lnTo>
                  <a:pt x="124243" y="551533"/>
                </a:lnTo>
                <a:cubicBezTo>
                  <a:pt x="116589" y="551533"/>
                  <a:pt x="110448" y="545401"/>
                  <a:pt x="110448" y="537758"/>
                </a:cubicBezTo>
                <a:cubicBezTo>
                  <a:pt x="110448" y="514918"/>
                  <a:pt x="91847" y="496344"/>
                  <a:pt x="69063" y="496344"/>
                </a:cubicBezTo>
                <a:cubicBezTo>
                  <a:pt x="46191" y="496344"/>
                  <a:pt x="27590" y="514918"/>
                  <a:pt x="27590" y="537758"/>
                </a:cubicBezTo>
                <a:cubicBezTo>
                  <a:pt x="27590" y="560598"/>
                  <a:pt x="46191" y="579083"/>
                  <a:pt x="69063" y="579083"/>
                </a:cubicBezTo>
                <a:lnTo>
                  <a:pt x="276165" y="579083"/>
                </a:lnTo>
                <a:cubicBezTo>
                  <a:pt x="283819" y="579083"/>
                  <a:pt x="289960" y="585304"/>
                  <a:pt x="289960" y="592947"/>
                </a:cubicBezTo>
                <a:cubicBezTo>
                  <a:pt x="289960" y="600501"/>
                  <a:pt x="283819" y="606722"/>
                  <a:pt x="276165" y="606722"/>
                </a:cubicBezTo>
                <a:lnTo>
                  <a:pt x="69063" y="606722"/>
                </a:lnTo>
                <a:cubicBezTo>
                  <a:pt x="30972" y="606722"/>
                  <a:pt x="0" y="575795"/>
                  <a:pt x="0" y="537758"/>
                </a:cubicBezTo>
                <a:cubicBezTo>
                  <a:pt x="0" y="499721"/>
                  <a:pt x="30972" y="468794"/>
                  <a:pt x="69063" y="468794"/>
                </a:cubicBezTo>
                <a:cubicBezTo>
                  <a:pt x="84638" y="468794"/>
                  <a:pt x="98878" y="474215"/>
                  <a:pt x="110448" y="482925"/>
                </a:cubicBezTo>
                <a:lnTo>
                  <a:pt x="110448" y="124064"/>
                </a:lnTo>
                <a:cubicBezTo>
                  <a:pt x="110448" y="116510"/>
                  <a:pt x="116589" y="110289"/>
                  <a:pt x="124243" y="110289"/>
                </a:cubicBezTo>
                <a:cubicBezTo>
                  <a:pt x="131897" y="110289"/>
                  <a:pt x="138038" y="116510"/>
                  <a:pt x="138038" y="124064"/>
                </a:cubicBezTo>
                <a:lnTo>
                  <a:pt x="138038" y="523983"/>
                </a:lnTo>
                <a:lnTo>
                  <a:pt x="427998" y="523983"/>
                </a:lnTo>
                <a:cubicBezTo>
                  <a:pt x="435652" y="523983"/>
                  <a:pt x="441882" y="517762"/>
                  <a:pt x="441882" y="510208"/>
                </a:cubicBezTo>
                <a:lnTo>
                  <a:pt x="441882" y="96514"/>
                </a:lnTo>
                <a:cubicBezTo>
                  <a:pt x="441882" y="88871"/>
                  <a:pt x="435652" y="82739"/>
                  <a:pt x="427998" y="82739"/>
                </a:cubicBezTo>
                <a:lnTo>
                  <a:pt x="124243" y="82739"/>
                </a:lnTo>
                <a:cubicBezTo>
                  <a:pt x="116589" y="82739"/>
                  <a:pt x="110448" y="76607"/>
                  <a:pt x="110448" y="68964"/>
                </a:cubicBezTo>
                <a:cubicBezTo>
                  <a:pt x="110448" y="46124"/>
                  <a:pt x="91847" y="27550"/>
                  <a:pt x="69063" y="27550"/>
                </a:cubicBezTo>
                <a:cubicBezTo>
                  <a:pt x="46191" y="27550"/>
                  <a:pt x="27590" y="46124"/>
                  <a:pt x="27590" y="68964"/>
                </a:cubicBezTo>
                <a:lnTo>
                  <a:pt x="27590" y="441244"/>
                </a:lnTo>
                <a:cubicBezTo>
                  <a:pt x="27590" y="448887"/>
                  <a:pt x="21449" y="455019"/>
                  <a:pt x="13795" y="455019"/>
                </a:cubicBezTo>
                <a:cubicBezTo>
                  <a:pt x="6141" y="455019"/>
                  <a:pt x="0" y="448887"/>
                  <a:pt x="0" y="441244"/>
                </a:cubicBezTo>
                <a:lnTo>
                  <a:pt x="0" y="68964"/>
                </a:lnTo>
                <a:cubicBezTo>
                  <a:pt x="0" y="30927"/>
                  <a:pt x="30972" y="0"/>
                  <a:pt x="69063"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three-presentation-cards_82220">
            <a:extLst>
              <a:ext uri="{FF2B5EF4-FFF2-40B4-BE49-F238E27FC236}">
                <a16:creationId xmlns:a16="http://schemas.microsoft.com/office/drawing/2014/main" id="{FC224FC0-2889-3DB6-249F-DAD29BC613B2}"/>
              </a:ext>
            </a:extLst>
          </p:cNvPr>
          <p:cNvSpPr/>
          <p:nvPr/>
        </p:nvSpPr>
        <p:spPr>
          <a:xfrm>
            <a:off x="8923588" y="5117542"/>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607639" h="606722">
                <a:moveTo>
                  <a:pt x="476017" y="546036"/>
                </a:moveTo>
                <a:lnTo>
                  <a:pt x="556990" y="546036"/>
                </a:lnTo>
                <a:cubicBezTo>
                  <a:pt x="562596" y="546036"/>
                  <a:pt x="567134" y="550566"/>
                  <a:pt x="567134" y="556162"/>
                </a:cubicBezTo>
                <a:cubicBezTo>
                  <a:pt x="567134" y="561758"/>
                  <a:pt x="562596" y="566288"/>
                  <a:pt x="556990" y="566288"/>
                </a:cubicBezTo>
                <a:lnTo>
                  <a:pt x="476017" y="566288"/>
                </a:lnTo>
                <a:cubicBezTo>
                  <a:pt x="470411" y="566288"/>
                  <a:pt x="465873" y="561758"/>
                  <a:pt x="465873" y="556162"/>
                </a:cubicBezTo>
                <a:cubicBezTo>
                  <a:pt x="465873" y="550566"/>
                  <a:pt x="470411" y="546036"/>
                  <a:pt x="476017" y="546036"/>
                </a:cubicBezTo>
                <a:close/>
                <a:moveTo>
                  <a:pt x="263262" y="546036"/>
                </a:moveTo>
                <a:lnTo>
                  <a:pt x="344235" y="546036"/>
                </a:lnTo>
                <a:cubicBezTo>
                  <a:pt x="349841" y="546036"/>
                  <a:pt x="354379" y="550566"/>
                  <a:pt x="354379" y="556162"/>
                </a:cubicBezTo>
                <a:cubicBezTo>
                  <a:pt x="354379" y="561758"/>
                  <a:pt x="349841" y="566288"/>
                  <a:pt x="344235" y="566288"/>
                </a:cubicBezTo>
                <a:lnTo>
                  <a:pt x="263262" y="566288"/>
                </a:lnTo>
                <a:cubicBezTo>
                  <a:pt x="257656" y="566288"/>
                  <a:pt x="253118" y="561758"/>
                  <a:pt x="253118" y="556162"/>
                </a:cubicBezTo>
                <a:cubicBezTo>
                  <a:pt x="253118" y="550566"/>
                  <a:pt x="257656" y="546036"/>
                  <a:pt x="263262" y="546036"/>
                </a:cubicBezTo>
                <a:close/>
                <a:moveTo>
                  <a:pt x="50649" y="546036"/>
                </a:moveTo>
                <a:lnTo>
                  <a:pt x="131622" y="546036"/>
                </a:lnTo>
                <a:cubicBezTo>
                  <a:pt x="137228" y="546036"/>
                  <a:pt x="141766" y="550566"/>
                  <a:pt x="141766" y="556162"/>
                </a:cubicBezTo>
                <a:cubicBezTo>
                  <a:pt x="141766" y="561758"/>
                  <a:pt x="137228" y="566288"/>
                  <a:pt x="131622" y="566288"/>
                </a:cubicBezTo>
                <a:lnTo>
                  <a:pt x="50649" y="566288"/>
                </a:lnTo>
                <a:cubicBezTo>
                  <a:pt x="45043" y="566288"/>
                  <a:pt x="40505" y="561758"/>
                  <a:pt x="40505" y="556162"/>
                </a:cubicBezTo>
                <a:cubicBezTo>
                  <a:pt x="40505" y="550566"/>
                  <a:pt x="45043" y="546036"/>
                  <a:pt x="50649" y="546036"/>
                </a:cubicBezTo>
                <a:close/>
                <a:moveTo>
                  <a:pt x="476017" y="505602"/>
                </a:moveTo>
                <a:lnTo>
                  <a:pt x="556990" y="505602"/>
                </a:lnTo>
                <a:cubicBezTo>
                  <a:pt x="562596" y="505602"/>
                  <a:pt x="567134" y="510136"/>
                  <a:pt x="567134" y="515737"/>
                </a:cubicBezTo>
                <a:cubicBezTo>
                  <a:pt x="567134" y="521249"/>
                  <a:pt x="562596" y="525784"/>
                  <a:pt x="556990" y="525784"/>
                </a:cubicBezTo>
                <a:lnTo>
                  <a:pt x="476017" y="525784"/>
                </a:lnTo>
                <a:cubicBezTo>
                  <a:pt x="470411" y="525784"/>
                  <a:pt x="465873" y="521249"/>
                  <a:pt x="465873" y="515737"/>
                </a:cubicBezTo>
                <a:cubicBezTo>
                  <a:pt x="465873" y="510136"/>
                  <a:pt x="470411" y="505602"/>
                  <a:pt x="476017" y="505602"/>
                </a:cubicBezTo>
                <a:close/>
                <a:moveTo>
                  <a:pt x="263262" y="505602"/>
                </a:moveTo>
                <a:lnTo>
                  <a:pt x="344235" y="505602"/>
                </a:lnTo>
                <a:cubicBezTo>
                  <a:pt x="349841" y="505602"/>
                  <a:pt x="354379" y="510136"/>
                  <a:pt x="354379" y="515737"/>
                </a:cubicBezTo>
                <a:cubicBezTo>
                  <a:pt x="354379" y="521249"/>
                  <a:pt x="349841" y="525784"/>
                  <a:pt x="344235" y="525784"/>
                </a:cubicBezTo>
                <a:lnTo>
                  <a:pt x="263262" y="525784"/>
                </a:lnTo>
                <a:cubicBezTo>
                  <a:pt x="257656" y="525784"/>
                  <a:pt x="253118" y="521249"/>
                  <a:pt x="253118" y="515737"/>
                </a:cubicBezTo>
                <a:cubicBezTo>
                  <a:pt x="253118" y="510136"/>
                  <a:pt x="257656" y="505602"/>
                  <a:pt x="263262" y="505602"/>
                </a:cubicBezTo>
                <a:close/>
                <a:moveTo>
                  <a:pt x="50649" y="505602"/>
                </a:moveTo>
                <a:lnTo>
                  <a:pt x="131622" y="505602"/>
                </a:lnTo>
                <a:cubicBezTo>
                  <a:pt x="137228" y="505602"/>
                  <a:pt x="141766" y="510136"/>
                  <a:pt x="141766" y="515737"/>
                </a:cubicBezTo>
                <a:cubicBezTo>
                  <a:pt x="141766" y="521249"/>
                  <a:pt x="137228" y="525784"/>
                  <a:pt x="131622" y="525784"/>
                </a:cubicBezTo>
                <a:lnTo>
                  <a:pt x="50649" y="525784"/>
                </a:lnTo>
                <a:cubicBezTo>
                  <a:pt x="45043" y="525784"/>
                  <a:pt x="40505" y="521249"/>
                  <a:pt x="40505" y="515737"/>
                </a:cubicBezTo>
                <a:cubicBezTo>
                  <a:pt x="40505" y="510136"/>
                  <a:pt x="45043" y="505602"/>
                  <a:pt x="50649" y="505602"/>
                </a:cubicBezTo>
                <a:close/>
                <a:moveTo>
                  <a:pt x="476017" y="465168"/>
                </a:moveTo>
                <a:lnTo>
                  <a:pt x="516504" y="465168"/>
                </a:lnTo>
                <a:cubicBezTo>
                  <a:pt x="522110" y="465168"/>
                  <a:pt x="526559" y="469702"/>
                  <a:pt x="526559" y="475303"/>
                </a:cubicBezTo>
                <a:cubicBezTo>
                  <a:pt x="526559" y="480815"/>
                  <a:pt x="522110" y="485350"/>
                  <a:pt x="516504" y="485350"/>
                </a:cubicBezTo>
                <a:lnTo>
                  <a:pt x="476017" y="485350"/>
                </a:lnTo>
                <a:cubicBezTo>
                  <a:pt x="470411" y="485350"/>
                  <a:pt x="465873" y="480815"/>
                  <a:pt x="465873" y="475303"/>
                </a:cubicBezTo>
                <a:cubicBezTo>
                  <a:pt x="465873" y="469702"/>
                  <a:pt x="470411" y="465168"/>
                  <a:pt x="476017" y="465168"/>
                </a:cubicBezTo>
                <a:close/>
                <a:moveTo>
                  <a:pt x="263271" y="465168"/>
                </a:moveTo>
                <a:lnTo>
                  <a:pt x="303792" y="465168"/>
                </a:lnTo>
                <a:cubicBezTo>
                  <a:pt x="309403" y="465168"/>
                  <a:pt x="313945" y="469702"/>
                  <a:pt x="313945" y="475303"/>
                </a:cubicBezTo>
                <a:cubicBezTo>
                  <a:pt x="313945" y="480815"/>
                  <a:pt x="309403" y="485350"/>
                  <a:pt x="303792" y="485350"/>
                </a:cubicBezTo>
                <a:lnTo>
                  <a:pt x="263271" y="485350"/>
                </a:lnTo>
                <a:cubicBezTo>
                  <a:pt x="257660" y="485350"/>
                  <a:pt x="253118" y="480815"/>
                  <a:pt x="253118" y="475303"/>
                </a:cubicBezTo>
                <a:cubicBezTo>
                  <a:pt x="253118" y="469702"/>
                  <a:pt x="257660" y="465168"/>
                  <a:pt x="263271" y="465168"/>
                </a:cubicBezTo>
                <a:close/>
                <a:moveTo>
                  <a:pt x="50646" y="465168"/>
                </a:moveTo>
                <a:lnTo>
                  <a:pt x="91121" y="465168"/>
                </a:lnTo>
                <a:cubicBezTo>
                  <a:pt x="96725" y="465168"/>
                  <a:pt x="101262" y="469702"/>
                  <a:pt x="101262" y="475303"/>
                </a:cubicBezTo>
                <a:cubicBezTo>
                  <a:pt x="101262" y="480815"/>
                  <a:pt x="96725" y="485350"/>
                  <a:pt x="91121" y="485350"/>
                </a:cubicBezTo>
                <a:lnTo>
                  <a:pt x="50646" y="485350"/>
                </a:lnTo>
                <a:cubicBezTo>
                  <a:pt x="45042" y="485350"/>
                  <a:pt x="40505" y="480815"/>
                  <a:pt x="40505" y="475303"/>
                </a:cubicBezTo>
                <a:cubicBezTo>
                  <a:pt x="40505" y="469702"/>
                  <a:pt x="45042" y="465168"/>
                  <a:pt x="50646" y="465168"/>
                </a:cubicBezTo>
                <a:close/>
                <a:moveTo>
                  <a:pt x="445571" y="424740"/>
                </a:moveTo>
                <a:lnTo>
                  <a:pt x="445571" y="586463"/>
                </a:lnTo>
                <a:lnTo>
                  <a:pt x="587347" y="586463"/>
                </a:lnTo>
                <a:lnTo>
                  <a:pt x="587347" y="424740"/>
                </a:lnTo>
                <a:close/>
                <a:moveTo>
                  <a:pt x="232906" y="424740"/>
                </a:moveTo>
                <a:lnTo>
                  <a:pt x="232906" y="586463"/>
                </a:lnTo>
                <a:lnTo>
                  <a:pt x="374682" y="586463"/>
                </a:lnTo>
                <a:lnTo>
                  <a:pt x="374682" y="424740"/>
                </a:lnTo>
                <a:close/>
                <a:moveTo>
                  <a:pt x="20292" y="424740"/>
                </a:moveTo>
                <a:lnTo>
                  <a:pt x="20292" y="586463"/>
                </a:lnTo>
                <a:lnTo>
                  <a:pt x="162068" y="586463"/>
                </a:lnTo>
                <a:lnTo>
                  <a:pt x="161979" y="424740"/>
                </a:lnTo>
                <a:close/>
                <a:moveTo>
                  <a:pt x="445571" y="404481"/>
                </a:moveTo>
                <a:lnTo>
                  <a:pt x="587347" y="404481"/>
                </a:lnTo>
                <a:cubicBezTo>
                  <a:pt x="598561" y="404481"/>
                  <a:pt x="607639" y="413544"/>
                  <a:pt x="607639" y="424740"/>
                </a:cubicBezTo>
                <a:lnTo>
                  <a:pt x="607639" y="586463"/>
                </a:lnTo>
                <a:cubicBezTo>
                  <a:pt x="607639" y="597659"/>
                  <a:pt x="598561" y="606722"/>
                  <a:pt x="587347" y="606722"/>
                </a:cubicBezTo>
                <a:lnTo>
                  <a:pt x="445571" y="606722"/>
                </a:lnTo>
                <a:cubicBezTo>
                  <a:pt x="434446" y="606722"/>
                  <a:pt x="425368" y="597659"/>
                  <a:pt x="425368" y="586463"/>
                </a:cubicBezTo>
                <a:lnTo>
                  <a:pt x="425368" y="424740"/>
                </a:lnTo>
                <a:cubicBezTo>
                  <a:pt x="425368" y="413544"/>
                  <a:pt x="434446" y="404481"/>
                  <a:pt x="445571" y="404481"/>
                </a:cubicBezTo>
                <a:close/>
                <a:moveTo>
                  <a:pt x="232906" y="404481"/>
                </a:moveTo>
                <a:lnTo>
                  <a:pt x="374682" y="404481"/>
                </a:lnTo>
                <a:cubicBezTo>
                  <a:pt x="385807" y="404481"/>
                  <a:pt x="394885" y="413544"/>
                  <a:pt x="394885" y="424740"/>
                </a:cubicBezTo>
                <a:lnTo>
                  <a:pt x="394885" y="586463"/>
                </a:lnTo>
                <a:cubicBezTo>
                  <a:pt x="394885" y="597659"/>
                  <a:pt x="385807" y="606722"/>
                  <a:pt x="374682" y="606722"/>
                </a:cubicBezTo>
                <a:lnTo>
                  <a:pt x="232906" y="606722"/>
                </a:lnTo>
                <a:cubicBezTo>
                  <a:pt x="221692" y="606722"/>
                  <a:pt x="212614" y="597659"/>
                  <a:pt x="212614" y="586463"/>
                </a:cubicBezTo>
                <a:lnTo>
                  <a:pt x="212614" y="424740"/>
                </a:lnTo>
                <a:cubicBezTo>
                  <a:pt x="212614" y="413544"/>
                  <a:pt x="221692" y="404481"/>
                  <a:pt x="232906" y="404481"/>
                </a:cubicBezTo>
                <a:close/>
                <a:moveTo>
                  <a:pt x="20292" y="404481"/>
                </a:moveTo>
                <a:lnTo>
                  <a:pt x="161979" y="404481"/>
                </a:lnTo>
                <a:cubicBezTo>
                  <a:pt x="173193" y="404481"/>
                  <a:pt x="182271" y="413544"/>
                  <a:pt x="182271" y="424740"/>
                </a:cubicBezTo>
                <a:lnTo>
                  <a:pt x="182271" y="586463"/>
                </a:lnTo>
                <a:cubicBezTo>
                  <a:pt x="182271" y="597659"/>
                  <a:pt x="173193" y="606722"/>
                  <a:pt x="161979" y="606722"/>
                </a:cubicBezTo>
                <a:lnTo>
                  <a:pt x="20292" y="606722"/>
                </a:lnTo>
                <a:cubicBezTo>
                  <a:pt x="9078" y="606722"/>
                  <a:pt x="0" y="597659"/>
                  <a:pt x="0" y="586463"/>
                </a:cubicBezTo>
                <a:lnTo>
                  <a:pt x="0" y="424740"/>
                </a:lnTo>
                <a:cubicBezTo>
                  <a:pt x="0" y="413544"/>
                  <a:pt x="9078" y="404481"/>
                  <a:pt x="20292" y="404481"/>
                </a:cubicBezTo>
                <a:close/>
                <a:moveTo>
                  <a:pt x="303775" y="323609"/>
                </a:moveTo>
                <a:cubicBezTo>
                  <a:pt x="298257" y="323609"/>
                  <a:pt x="293718" y="328141"/>
                  <a:pt x="293718" y="333739"/>
                </a:cubicBezTo>
                <a:cubicBezTo>
                  <a:pt x="293718" y="339248"/>
                  <a:pt x="298257" y="343780"/>
                  <a:pt x="303775" y="343780"/>
                </a:cubicBezTo>
                <a:cubicBezTo>
                  <a:pt x="309382" y="343780"/>
                  <a:pt x="313921" y="339248"/>
                  <a:pt x="313921" y="333739"/>
                </a:cubicBezTo>
                <a:cubicBezTo>
                  <a:pt x="313921" y="328141"/>
                  <a:pt x="309382" y="323609"/>
                  <a:pt x="303775" y="323609"/>
                </a:cubicBezTo>
                <a:close/>
                <a:moveTo>
                  <a:pt x="303775" y="283179"/>
                </a:moveTo>
                <a:cubicBezTo>
                  <a:pt x="309382" y="283179"/>
                  <a:pt x="313921" y="287710"/>
                  <a:pt x="313921" y="293309"/>
                </a:cubicBezTo>
                <a:lnTo>
                  <a:pt x="313921" y="305215"/>
                </a:lnTo>
                <a:cubicBezTo>
                  <a:pt x="322554" y="308325"/>
                  <a:pt x="329229" y="315079"/>
                  <a:pt x="332344" y="323609"/>
                </a:cubicBezTo>
                <a:lnTo>
                  <a:pt x="516484" y="323609"/>
                </a:lnTo>
                <a:cubicBezTo>
                  <a:pt x="522091" y="323609"/>
                  <a:pt x="526630" y="328141"/>
                  <a:pt x="526630" y="333739"/>
                </a:cubicBezTo>
                <a:lnTo>
                  <a:pt x="526630" y="374169"/>
                </a:lnTo>
                <a:cubicBezTo>
                  <a:pt x="526630" y="379767"/>
                  <a:pt x="522091" y="384299"/>
                  <a:pt x="516484" y="384299"/>
                </a:cubicBezTo>
                <a:cubicBezTo>
                  <a:pt x="510877" y="384299"/>
                  <a:pt x="506338" y="379767"/>
                  <a:pt x="506338" y="374169"/>
                </a:cubicBezTo>
                <a:lnTo>
                  <a:pt x="506338" y="343780"/>
                </a:lnTo>
                <a:lnTo>
                  <a:pt x="332344" y="343780"/>
                </a:lnTo>
                <a:cubicBezTo>
                  <a:pt x="329229" y="352399"/>
                  <a:pt x="322554" y="359152"/>
                  <a:pt x="313921" y="362173"/>
                </a:cubicBezTo>
                <a:lnTo>
                  <a:pt x="313921" y="374169"/>
                </a:lnTo>
                <a:cubicBezTo>
                  <a:pt x="313921" y="379767"/>
                  <a:pt x="309382" y="384299"/>
                  <a:pt x="303775" y="384299"/>
                </a:cubicBezTo>
                <a:cubicBezTo>
                  <a:pt x="298168" y="384299"/>
                  <a:pt x="293718" y="379767"/>
                  <a:pt x="293718" y="374169"/>
                </a:cubicBezTo>
                <a:lnTo>
                  <a:pt x="293718" y="362173"/>
                </a:lnTo>
                <a:cubicBezTo>
                  <a:pt x="285085" y="359152"/>
                  <a:pt x="278321" y="352399"/>
                  <a:pt x="275295" y="343780"/>
                </a:cubicBezTo>
                <a:lnTo>
                  <a:pt x="101301" y="343780"/>
                </a:lnTo>
                <a:lnTo>
                  <a:pt x="101301" y="374169"/>
                </a:lnTo>
                <a:cubicBezTo>
                  <a:pt x="101301" y="379767"/>
                  <a:pt x="96762" y="384299"/>
                  <a:pt x="91155" y="384299"/>
                </a:cubicBezTo>
                <a:cubicBezTo>
                  <a:pt x="85548" y="384299"/>
                  <a:pt x="81009" y="379767"/>
                  <a:pt x="81009" y="374169"/>
                </a:cubicBezTo>
                <a:lnTo>
                  <a:pt x="81009" y="333739"/>
                </a:lnTo>
                <a:cubicBezTo>
                  <a:pt x="81009" y="328141"/>
                  <a:pt x="85548" y="323609"/>
                  <a:pt x="91155" y="323609"/>
                </a:cubicBezTo>
                <a:lnTo>
                  <a:pt x="275295" y="323609"/>
                </a:lnTo>
                <a:cubicBezTo>
                  <a:pt x="278321" y="315079"/>
                  <a:pt x="285085" y="308325"/>
                  <a:pt x="293718" y="305215"/>
                </a:cubicBezTo>
                <a:lnTo>
                  <a:pt x="293718" y="293309"/>
                </a:lnTo>
                <a:cubicBezTo>
                  <a:pt x="293718" y="287710"/>
                  <a:pt x="298168" y="283179"/>
                  <a:pt x="303775" y="283179"/>
                </a:cubicBezTo>
                <a:close/>
                <a:moveTo>
                  <a:pt x="182308" y="181991"/>
                </a:moveTo>
                <a:lnTo>
                  <a:pt x="182308" y="202251"/>
                </a:lnTo>
                <a:lnTo>
                  <a:pt x="425349" y="202251"/>
                </a:lnTo>
                <a:lnTo>
                  <a:pt x="425349" y="181991"/>
                </a:lnTo>
                <a:close/>
                <a:moveTo>
                  <a:pt x="182308" y="20260"/>
                </a:moveTo>
                <a:lnTo>
                  <a:pt x="182308" y="161730"/>
                </a:lnTo>
                <a:lnTo>
                  <a:pt x="425349" y="161730"/>
                </a:lnTo>
                <a:lnTo>
                  <a:pt x="425349" y="20260"/>
                </a:lnTo>
                <a:close/>
                <a:moveTo>
                  <a:pt x="182308" y="0"/>
                </a:moveTo>
                <a:lnTo>
                  <a:pt x="425349" y="0"/>
                </a:lnTo>
                <a:cubicBezTo>
                  <a:pt x="436473" y="0"/>
                  <a:pt x="445550" y="9064"/>
                  <a:pt x="445550" y="20260"/>
                </a:cubicBezTo>
                <a:lnTo>
                  <a:pt x="445550" y="202251"/>
                </a:lnTo>
                <a:cubicBezTo>
                  <a:pt x="445550" y="213359"/>
                  <a:pt x="436473" y="222423"/>
                  <a:pt x="425349" y="222423"/>
                </a:cubicBezTo>
                <a:lnTo>
                  <a:pt x="313929" y="222423"/>
                </a:lnTo>
                <a:lnTo>
                  <a:pt x="313929" y="242684"/>
                </a:lnTo>
                <a:lnTo>
                  <a:pt x="354421" y="242684"/>
                </a:lnTo>
                <a:cubicBezTo>
                  <a:pt x="360028" y="242684"/>
                  <a:pt x="364566" y="247216"/>
                  <a:pt x="364566" y="252725"/>
                </a:cubicBezTo>
                <a:cubicBezTo>
                  <a:pt x="364566" y="258324"/>
                  <a:pt x="360028" y="262856"/>
                  <a:pt x="354421" y="262856"/>
                </a:cubicBezTo>
                <a:lnTo>
                  <a:pt x="253147" y="262856"/>
                </a:lnTo>
                <a:cubicBezTo>
                  <a:pt x="247629" y="262856"/>
                  <a:pt x="243091" y="258324"/>
                  <a:pt x="243091" y="252725"/>
                </a:cubicBezTo>
                <a:cubicBezTo>
                  <a:pt x="243091" y="247216"/>
                  <a:pt x="247629" y="242684"/>
                  <a:pt x="253147" y="242684"/>
                </a:cubicBezTo>
                <a:lnTo>
                  <a:pt x="293728" y="242684"/>
                </a:lnTo>
                <a:lnTo>
                  <a:pt x="293728" y="222423"/>
                </a:lnTo>
                <a:lnTo>
                  <a:pt x="182308" y="222423"/>
                </a:lnTo>
                <a:cubicBezTo>
                  <a:pt x="171184" y="222423"/>
                  <a:pt x="162018" y="213359"/>
                  <a:pt x="162018" y="202251"/>
                </a:cubicBezTo>
                <a:lnTo>
                  <a:pt x="162018" y="20260"/>
                </a:lnTo>
                <a:cubicBezTo>
                  <a:pt x="162018" y="9064"/>
                  <a:pt x="171184" y="0"/>
                  <a:pt x="182308"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807413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44390AA-19A9-4B08-B854-0592C831F3DF}"/>
              </a:ext>
            </a:extLst>
          </p:cNvPr>
          <p:cNvSpPr>
            <a:spLocks noGrp="1"/>
          </p:cNvSpPr>
          <p:nvPr>
            <p:ph type="title"/>
          </p:nvPr>
        </p:nvSpPr>
        <p:spPr/>
        <p:txBody>
          <a:bodyPr/>
          <a:lstStyle/>
          <a:p>
            <a:r>
              <a:rPr lang="zh-CN" altLang="en-US" dirty="0"/>
              <a:t>工作概述</a:t>
            </a:r>
            <a:endParaRPr lang="en-GB" dirty="0"/>
          </a:p>
        </p:txBody>
      </p:sp>
      <p:sp>
        <p:nvSpPr>
          <p:cNvPr id="6" name="文本占位符 5">
            <a:extLst>
              <a:ext uri="{FF2B5EF4-FFF2-40B4-BE49-F238E27FC236}">
                <a16:creationId xmlns:a16="http://schemas.microsoft.com/office/drawing/2014/main" id="{48EA2221-30A3-233F-A86F-CE7FC63B7B54}"/>
              </a:ext>
            </a:extLst>
          </p:cNvPr>
          <p:cNvSpPr>
            <a:spLocks noGrp="1"/>
          </p:cNvSpPr>
          <p:nvPr>
            <p:ph type="body" sz="quarter" idx="10"/>
          </p:nvPr>
        </p:nvSpPr>
        <p:spPr/>
        <p:txBody>
          <a:bodyPr/>
          <a:lstStyle/>
          <a:p>
            <a:r>
              <a:rPr lang="en-US" altLang="zh-CN" dirty="0"/>
              <a:t>01</a:t>
            </a:r>
            <a:endParaRPr lang="zh-CN" altLang="en-US" dirty="0"/>
          </a:p>
        </p:txBody>
      </p:sp>
      <p:grpSp>
        <p:nvGrpSpPr>
          <p:cNvPr id="18" name="组合 17">
            <a:extLst>
              <a:ext uri="{FF2B5EF4-FFF2-40B4-BE49-F238E27FC236}">
                <a16:creationId xmlns:a16="http://schemas.microsoft.com/office/drawing/2014/main" id="{0FEAA144-F2A7-CF14-E04B-D79BE3BAAFCD}"/>
              </a:ext>
            </a:extLst>
          </p:cNvPr>
          <p:cNvGrpSpPr/>
          <p:nvPr/>
        </p:nvGrpSpPr>
        <p:grpSpPr>
          <a:xfrm>
            <a:off x="116933" y="-1157152"/>
            <a:ext cx="587307" cy="705252"/>
            <a:chOff x="7655702" y="807719"/>
            <a:chExt cx="1585833" cy="1904307"/>
          </a:xfrm>
        </p:grpSpPr>
        <p:sp>
          <p:nvSpPr>
            <p:cNvPr id="19" name="任意多边形: 形状 18">
              <a:extLst>
                <a:ext uri="{FF2B5EF4-FFF2-40B4-BE49-F238E27FC236}">
                  <a16:creationId xmlns:a16="http://schemas.microsoft.com/office/drawing/2014/main" id="{BCE77575-0976-BE19-D790-5C0AF41BFF9C}"/>
                </a:ext>
              </a:extLst>
            </p:cNvPr>
            <p:cNvSpPr/>
            <p:nvPr/>
          </p:nvSpPr>
          <p:spPr>
            <a:xfrm>
              <a:off x="7655702" y="807719"/>
              <a:ext cx="1585833" cy="1904307"/>
            </a:xfrm>
            <a:custGeom>
              <a:avLst/>
              <a:gdLst>
                <a:gd name="connsiteX0" fmla="*/ 868861 w 1585833"/>
                <a:gd name="connsiteY0" fmla="*/ 1548271 h 1904307"/>
                <a:gd name="connsiteX1" fmla="*/ 0 w 1585833"/>
                <a:gd name="connsiteY1" fmla="*/ 1548271 h 1904307"/>
                <a:gd name="connsiteX2" fmla="*/ 0 w 1585833"/>
                <a:gd name="connsiteY2" fmla="*/ 1548271 h 1904307"/>
                <a:gd name="connsiteX3" fmla="*/ 122490 w 1585833"/>
                <a:gd name="connsiteY3" fmla="*/ 1059945 h 1904307"/>
                <a:gd name="connsiteX4" fmla="*/ 692475 w 1585833"/>
                <a:gd name="connsiteY4" fmla="*/ 0 h 1904307"/>
                <a:gd name="connsiteX5" fmla="*/ 692475 w 1585833"/>
                <a:gd name="connsiteY5" fmla="*/ 0 h 1904307"/>
                <a:gd name="connsiteX6" fmla="*/ 842730 w 1585833"/>
                <a:gd name="connsiteY6" fmla="*/ 473627 h 1904307"/>
                <a:gd name="connsiteX7" fmla="*/ 447496 w 1585833"/>
                <a:gd name="connsiteY7" fmla="*/ 1208566 h 1904307"/>
                <a:gd name="connsiteX8" fmla="*/ 868861 w 1585833"/>
                <a:gd name="connsiteY8" fmla="*/ 1208566 h 1904307"/>
                <a:gd name="connsiteX9" fmla="*/ 868861 w 1585833"/>
                <a:gd name="connsiteY9" fmla="*/ 1174269 h 1904307"/>
                <a:gd name="connsiteX10" fmla="*/ 1236330 w 1585833"/>
                <a:gd name="connsiteY10" fmla="*/ 806799 h 1904307"/>
                <a:gd name="connsiteX11" fmla="*/ 1236330 w 1585833"/>
                <a:gd name="connsiteY11" fmla="*/ 806799 h 1904307"/>
                <a:gd name="connsiteX12" fmla="*/ 1236330 w 1585833"/>
                <a:gd name="connsiteY12" fmla="*/ 1208566 h 1904307"/>
                <a:gd name="connsiteX13" fmla="*/ 1585834 w 1585833"/>
                <a:gd name="connsiteY13" fmla="*/ 1208566 h 1904307"/>
                <a:gd name="connsiteX14" fmla="*/ 1585834 w 1585833"/>
                <a:gd name="connsiteY14" fmla="*/ 1208566 h 1904307"/>
                <a:gd name="connsiteX15" fmla="*/ 1246129 w 1585833"/>
                <a:gd name="connsiteY15" fmla="*/ 1548271 h 1904307"/>
                <a:gd name="connsiteX16" fmla="*/ 1236330 w 1585833"/>
                <a:gd name="connsiteY16" fmla="*/ 1548271 h 1904307"/>
                <a:gd name="connsiteX17" fmla="*/ 1236330 w 1585833"/>
                <a:gd name="connsiteY17" fmla="*/ 1904308 h 1904307"/>
                <a:gd name="connsiteX18" fmla="*/ 1224898 w 1585833"/>
                <a:gd name="connsiteY18" fmla="*/ 1904308 h 1904307"/>
                <a:gd name="connsiteX19" fmla="*/ 868861 w 1585833"/>
                <a:gd name="connsiteY19" fmla="*/ 1548271 h 1904307"/>
                <a:gd name="connsiteX20" fmla="*/ 868861 w 1585833"/>
                <a:gd name="connsiteY20" fmla="*/ 1548271 h 190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85833" h="1904307">
                  <a:moveTo>
                    <a:pt x="868861" y="1548271"/>
                  </a:moveTo>
                  <a:lnTo>
                    <a:pt x="0" y="1548271"/>
                  </a:lnTo>
                  <a:lnTo>
                    <a:pt x="0" y="1548271"/>
                  </a:lnTo>
                  <a:cubicBezTo>
                    <a:pt x="0" y="1378418"/>
                    <a:pt x="42463" y="1210199"/>
                    <a:pt x="122490" y="1059945"/>
                  </a:cubicBezTo>
                  <a:lnTo>
                    <a:pt x="692475" y="0"/>
                  </a:lnTo>
                  <a:lnTo>
                    <a:pt x="692475" y="0"/>
                  </a:lnTo>
                  <a:cubicBezTo>
                    <a:pt x="867228" y="88193"/>
                    <a:pt x="935822" y="302141"/>
                    <a:pt x="842730" y="473627"/>
                  </a:cubicBezTo>
                  <a:lnTo>
                    <a:pt x="447496" y="1208566"/>
                  </a:lnTo>
                  <a:lnTo>
                    <a:pt x="868861" y="1208566"/>
                  </a:lnTo>
                  <a:lnTo>
                    <a:pt x="868861" y="1174269"/>
                  </a:lnTo>
                  <a:cubicBezTo>
                    <a:pt x="868861" y="971752"/>
                    <a:pt x="1033813" y="806799"/>
                    <a:pt x="1236330" y="806799"/>
                  </a:cubicBezTo>
                  <a:lnTo>
                    <a:pt x="1236330" y="806799"/>
                  </a:lnTo>
                  <a:lnTo>
                    <a:pt x="1236330" y="1208566"/>
                  </a:lnTo>
                  <a:lnTo>
                    <a:pt x="1585834" y="1208566"/>
                  </a:lnTo>
                  <a:lnTo>
                    <a:pt x="1585834" y="1208566"/>
                  </a:lnTo>
                  <a:cubicBezTo>
                    <a:pt x="1585834" y="1396383"/>
                    <a:pt x="1433947" y="1548271"/>
                    <a:pt x="1246129" y="1548271"/>
                  </a:cubicBezTo>
                  <a:lnTo>
                    <a:pt x="1236330" y="1548271"/>
                  </a:lnTo>
                  <a:lnTo>
                    <a:pt x="1236330" y="1904308"/>
                  </a:lnTo>
                  <a:lnTo>
                    <a:pt x="1224898" y="1904308"/>
                  </a:lnTo>
                  <a:cubicBezTo>
                    <a:pt x="1028914" y="1904308"/>
                    <a:pt x="868861" y="1744254"/>
                    <a:pt x="868861" y="1548271"/>
                  </a:cubicBezTo>
                  <a:lnTo>
                    <a:pt x="868861" y="1548271"/>
                  </a:lnTo>
                  <a:close/>
                </a:path>
              </a:pathLst>
            </a:custGeom>
            <a:solidFill>
              <a:schemeClr val="accent1"/>
            </a:solidFill>
            <a:ln w="163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Roboto Regular"/>
              </a:endParaRPr>
            </a:p>
          </p:txBody>
        </p:sp>
        <p:sp>
          <p:nvSpPr>
            <p:cNvPr id="20" name="任意多边形: 形状 19">
              <a:extLst>
                <a:ext uri="{FF2B5EF4-FFF2-40B4-BE49-F238E27FC236}">
                  <a16:creationId xmlns:a16="http://schemas.microsoft.com/office/drawing/2014/main" id="{A3082BA1-674E-058F-6FE0-E21281830E83}"/>
                </a:ext>
              </a:extLst>
            </p:cNvPr>
            <p:cNvSpPr/>
            <p:nvPr/>
          </p:nvSpPr>
          <p:spPr>
            <a:xfrm>
              <a:off x="7864794" y="807719"/>
              <a:ext cx="675270" cy="1208565"/>
            </a:xfrm>
            <a:custGeom>
              <a:avLst/>
              <a:gdLst>
                <a:gd name="connsiteX0" fmla="*/ 238404 w 675270"/>
                <a:gd name="connsiteY0" fmla="*/ 1208566 h 1208565"/>
                <a:gd name="connsiteX1" fmla="*/ 238404 w 675270"/>
                <a:gd name="connsiteY1" fmla="*/ 1208566 h 1208565"/>
                <a:gd name="connsiteX2" fmla="*/ 633638 w 675270"/>
                <a:gd name="connsiteY2" fmla="*/ 473627 h 1208565"/>
                <a:gd name="connsiteX3" fmla="*/ 483383 w 675270"/>
                <a:gd name="connsiteY3" fmla="*/ 0 h 1208565"/>
                <a:gd name="connsiteX4" fmla="*/ 483383 w 675270"/>
                <a:gd name="connsiteY4" fmla="*/ 0 h 1208565"/>
                <a:gd name="connsiteX5" fmla="*/ 27722 w 675270"/>
                <a:gd name="connsiteY5" fmla="*/ 860695 h 1208565"/>
                <a:gd name="connsiteX6" fmla="*/ 238404 w 675270"/>
                <a:gd name="connsiteY6" fmla="*/ 1208566 h 120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5270" h="1208565">
                  <a:moveTo>
                    <a:pt x="238404" y="1208566"/>
                  </a:moveTo>
                  <a:lnTo>
                    <a:pt x="238404" y="1208566"/>
                  </a:lnTo>
                  <a:lnTo>
                    <a:pt x="633638" y="473627"/>
                  </a:lnTo>
                  <a:cubicBezTo>
                    <a:pt x="726730" y="302141"/>
                    <a:pt x="658136" y="86559"/>
                    <a:pt x="483383" y="0"/>
                  </a:cubicBezTo>
                  <a:lnTo>
                    <a:pt x="483383" y="0"/>
                  </a:lnTo>
                  <a:cubicBezTo>
                    <a:pt x="483383" y="0"/>
                    <a:pt x="215539" y="503025"/>
                    <a:pt x="27722" y="860695"/>
                  </a:cubicBezTo>
                  <a:cubicBezTo>
                    <a:pt x="-55571" y="1019115"/>
                    <a:pt x="58752" y="1208566"/>
                    <a:pt x="238404" y="1208566"/>
                  </a:cubicBezTo>
                  <a:close/>
                </a:path>
              </a:pathLst>
            </a:custGeom>
            <a:solidFill>
              <a:schemeClr val="accent4"/>
            </a:solidFill>
            <a:ln w="163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Roboto Regular"/>
              </a:endParaRPr>
            </a:p>
          </p:txBody>
        </p:sp>
        <p:sp>
          <p:nvSpPr>
            <p:cNvPr id="21" name="任意多边形: 形状 20">
              <a:extLst>
                <a:ext uri="{FF2B5EF4-FFF2-40B4-BE49-F238E27FC236}">
                  <a16:creationId xmlns:a16="http://schemas.microsoft.com/office/drawing/2014/main" id="{F7D9E314-E584-DE21-3DFB-4569491D0B89}"/>
                </a:ext>
              </a:extLst>
            </p:cNvPr>
            <p:cNvSpPr/>
            <p:nvPr/>
          </p:nvSpPr>
          <p:spPr>
            <a:xfrm>
              <a:off x="8524563" y="1614518"/>
              <a:ext cx="367469" cy="401766"/>
            </a:xfrm>
            <a:custGeom>
              <a:avLst/>
              <a:gdLst>
                <a:gd name="connsiteX0" fmla="*/ 367469 w 367469"/>
                <a:gd name="connsiteY0" fmla="*/ 0 h 401766"/>
                <a:gd name="connsiteX1" fmla="*/ 0 w 367469"/>
                <a:gd name="connsiteY1" fmla="*/ 367469 h 401766"/>
                <a:gd name="connsiteX2" fmla="*/ 0 w 367469"/>
                <a:gd name="connsiteY2" fmla="*/ 401766 h 401766"/>
                <a:gd name="connsiteX3" fmla="*/ 107791 w 367469"/>
                <a:gd name="connsiteY3" fmla="*/ 401766 h 401766"/>
                <a:gd name="connsiteX4" fmla="*/ 367469 w 367469"/>
                <a:gd name="connsiteY4" fmla="*/ 142088 h 401766"/>
                <a:gd name="connsiteX5" fmla="*/ 367469 w 367469"/>
                <a:gd name="connsiteY5" fmla="*/ 0 h 401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469" h="401766">
                  <a:moveTo>
                    <a:pt x="367469" y="0"/>
                  </a:moveTo>
                  <a:cubicBezTo>
                    <a:pt x="164952" y="0"/>
                    <a:pt x="0" y="164953"/>
                    <a:pt x="0" y="367469"/>
                  </a:cubicBezTo>
                  <a:lnTo>
                    <a:pt x="0" y="401766"/>
                  </a:lnTo>
                  <a:lnTo>
                    <a:pt x="107791" y="401766"/>
                  </a:lnTo>
                  <a:cubicBezTo>
                    <a:pt x="251512" y="401766"/>
                    <a:pt x="367469" y="285809"/>
                    <a:pt x="367469" y="142088"/>
                  </a:cubicBezTo>
                  <a:lnTo>
                    <a:pt x="367469" y="0"/>
                  </a:lnTo>
                  <a:close/>
                </a:path>
              </a:pathLst>
            </a:custGeom>
            <a:solidFill>
              <a:schemeClr val="accent4"/>
            </a:solidFill>
            <a:ln w="163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Roboto Regular"/>
              </a:endParaRPr>
            </a:p>
          </p:txBody>
        </p:sp>
      </p:grpSp>
      <p:grpSp>
        <p:nvGrpSpPr>
          <p:cNvPr id="60" name="组合 59">
            <a:extLst>
              <a:ext uri="{FF2B5EF4-FFF2-40B4-BE49-F238E27FC236}">
                <a16:creationId xmlns:a16="http://schemas.microsoft.com/office/drawing/2014/main" id="{AD5D71D5-FEF8-B2D4-887E-CFABD3D8B28A}"/>
              </a:ext>
            </a:extLst>
          </p:cNvPr>
          <p:cNvGrpSpPr/>
          <p:nvPr/>
        </p:nvGrpSpPr>
        <p:grpSpPr>
          <a:xfrm>
            <a:off x="915609" y="1689026"/>
            <a:ext cx="3036725" cy="3771104"/>
            <a:chOff x="1009393" y="1841426"/>
            <a:chExt cx="3036725" cy="3771104"/>
          </a:xfrm>
        </p:grpSpPr>
        <p:sp useBgFill="1">
          <p:nvSpPr>
            <p:cNvPr id="2" name="矩形: 圆角 1">
              <a:extLst>
                <a:ext uri="{FF2B5EF4-FFF2-40B4-BE49-F238E27FC236}">
                  <a16:creationId xmlns:a16="http://schemas.microsoft.com/office/drawing/2014/main" id="{B482E585-0B3D-4658-EA0D-4D45891F4006}"/>
                </a:ext>
              </a:extLst>
            </p:cNvPr>
            <p:cNvSpPr/>
            <p:nvPr/>
          </p:nvSpPr>
          <p:spPr>
            <a:xfrm>
              <a:off x="1009393" y="1841426"/>
              <a:ext cx="3036725" cy="3771104"/>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C5C3649E-2883-6C61-33B5-B4019FF93544}"/>
                </a:ext>
              </a:extLst>
            </p:cNvPr>
            <p:cNvSpPr txBox="1"/>
            <p:nvPr/>
          </p:nvSpPr>
          <p:spPr>
            <a:xfrm>
              <a:off x="1922461" y="3244334"/>
              <a:ext cx="1210588" cy="400110"/>
            </a:xfrm>
            <a:prstGeom prst="rect">
              <a:avLst/>
            </a:prstGeom>
            <a:noFill/>
          </p:spPr>
          <p:txBody>
            <a:bodyPr wrap="none" rtlCol="0">
              <a:spAutoFit/>
            </a:bodyPr>
            <a:lstStyle/>
            <a:p>
              <a:r>
                <a:rPr lang="zh-CN" altLang="en-US" sz="2000" b="1" dirty="0">
                  <a:solidFill>
                    <a:schemeClr val="accent1"/>
                  </a:solidFill>
                  <a:latin typeface="+mj-ea"/>
                  <a:ea typeface="+mj-ea"/>
                </a:rPr>
                <a:t>工作概述</a:t>
              </a:r>
            </a:p>
          </p:txBody>
        </p:sp>
        <p:sp>
          <p:nvSpPr>
            <p:cNvPr id="28" name="文本框 27">
              <a:extLst>
                <a:ext uri="{FF2B5EF4-FFF2-40B4-BE49-F238E27FC236}">
                  <a16:creationId xmlns:a16="http://schemas.microsoft.com/office/drawing/2014/main" id="{605001AA-9E59-F059-C99B-2385347F7C01}"/>
                </a:ext>
              </a:extLst>
            </p:cNvPr>
            <p:cNvSpPr txBox="1"/>
            <p:nvPr/>
          </p:nvSpPr>
          <p:spPr>
            <a:xfrm>
              <a:off x="1330536" y="3726977"/>
              <a:ext cx="2394438" cy="1158459"/>
            </a:xfrm>
            <a:prstGeom prst="rect">
              <a:avLst/>
            </a:prstGeom>
            <a:noFill/>
          </p:spPr>
          <p:txBody>
            <a:bodyPr wrap="square" rtlCol="0">
              <a:spAutoFit/>
            </a:bodyPr>
            <a:lstStyle/>
            <a:p>
              <a:pPr algn="ctr">
                <a:lnSpc>
                  <a:spcPct val="150000"/>
                </a:lnSpc>
              </a:pPr>
              <a:r>
                <a:rPr lang="en-US" altLang="zh-CN" sz="1600" dirty="0">
                  <a:latin typeface="+mn-ea"/>
                </a:rPr>
                <a:t>20XX</a:t>
              </a:r>
              <a:r>
                <a:rPr lang="zh-CN" altLang="en-US" sz="1600" dirty="0">
                  <a:latin typeface="+mn-ea"/>
                </a:rPr>
                <a:t>，我在</a:t>
              </a:r>
              <a:r>
                <a:rPr lang="en-US" altLang="zh-CN" sz="1600" dirty="0">
                  <a:latin typeface="+mn-ea"/>
                </a:rPr>
                <a:t>XX</a:t>
              </a:r>
              <a:r>
                <a:rPr lang="zh-CN" altLang="en-US" sz="1600" dirty="0">
                  <a:latin typeface="+mn-ea"/>
                </a:rPr>
                <a:t>部门担任项目经理，负责项目的管理工作</a:t>
              </a:r>
            </a:p>
          </p:txBody>
        </p:sp>
        <p:grpSp>
          <p:nvGrpSpPr>
            <p:cNvPr id="42" name="组合 41">
              <a:extLst>
                <a:ext uri="{FF2B5EF4-FFF2-40B4-BE49-F238E27FC236}">
                  <a16:creationId xmlns:a16="http://schemas.microsoft.com/office/drawing/2014/main" id="{06109D2E-D35A-3FFA-2824-30E5CEBE261C}"/>
                </a:ext>
              </a:extLst>
            </p:cNvPr>
            <p:cNvGrpSpPr/>
            <p:nvPr/>
          </p:nvGrpSpPr>
          <p:grpSpPr>
            <a:xfrm>
              <a:off x="2080479" y="2069963"/>
              <a:ext cx="894553" cy="894553"/>
              <a:chOff x="1545247" y="928173"/>
              <a:chExt cx="1143245" cy="1143245"/>
            </a:xfrm>
          </p:grpSpPr>
          <p:sp>
            <p:nvSpPr>
              <p:cNvPr id="43" name="椭圆 42">
                <a:extLst>
                  <a:ext uri="{FF2B5EF4-FFF2-40B4-BE49-F238E27FC236}">
                    <a16:creationId xmlns:a16="http://schemas.microsoft.com/office/drawing/2014/main" id="{D2E9EAC1-C449-FD04-3F08-4147127885B1}"/>
                  </a:ext>
                </a:extLst>
              </p:cNvPr>
              <p:cNvSpPr/>
              <p:nvPr/>
            </p:nvSpPr>
            <p:spPr>
              <a:xfrm>
                <a:off x="1545247" y="928173"/>
                <a:ext cx="1143245" cy="1143245"/>
              </a:xfrm>
              <a:prstGeom prst="ellipse">
                <a:avLst/>
              </a:prstGeom>
              <a:gradFill flip="none" rotWithShape="1">
                <a:gsLst>
                  <a:gs pos="100000">
                    <a:schemeClr val="accent1">
                      <a:lumMod val="20000"/>
                      <a:lumOff val="80000"/>
                    </a:schemeClr>
                  </a:gs>
                  <a:gs pos="0">
                    <a:schemeClr val="accent1">
                      <a:lumMod val="60000"/>
                      <a:lumOff val="40000"/>
                    </a:schemeClr>
                  </a:gs>
                </a:gsLst>
                <a:lin ang="2700000" scaled="1"/>
                <a:tileRect/>
              </a:gradFill>
              <a:ln w="6350">
                <a:noFill/>
              </a:ln>
              <a:effectLst>
                <a:outerShdw blurRad="381000" dist="152400" dir="2700000" sx="102000" sy="102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9A72ECC0-ACFD-D770-6F97-9A24DBE472F8}"/>
                  </a:ext>
                </a:extLst>
              </p:cNvPr>
              <p:cNvSpPr/>
              <p:nvPr/>
            </p:nvSpPr>
            <p:spPr>
              <a:xfrm>
                <a:off x="1545247" y="928173"/>
                <a:ext cx="1143245" cy="1143245"/>
              </a:xfrm>
              <a:prstGeom prst="ellipse">
                <a:avLst/>
              </a:prstGeom>
              <a:gradFill>
                <a:gsLst>
                  <a:gs pos="4000">
                    <a:schemeClr val="accent1">
                      <a:lumMod val="11000"/>
                      <a:lumOff val="89000"/>
                    </a:schemeClr>
                  </a:gs>
                  <a:gs pos="71440">
                    <a:schemeClr val="accent1">
                      <a:lumMod val="20000"/>
                      <a:lumOff val="80000"/>
                    </a:schemeClr>
                  </a:gs>
                  <a:gs pos="99000">
                    <a:schemeClr val="accent1">
                      <a:lumMod val="0"/>
                      <a:lumOff val="100000"/>
                    </a:schemeClr>
                  </a:gs>
                </a:gsLst>
                <a:lin ang="2700000" scaled="1"/>
              </a:gradFill>
              <a:ln w="6350">
                <a:noFill/>
              </a:ln>
              <a:effectLst>
                <a:outerShdw blurRad="101600" dist="12700" dir="2700000" sx="101000" sy="101000" algn="t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B57A411F-E805-4794-5FBF-659BB56CC6B7}"/>
                  </a:ext>
                </a:extLst>
              </p:cNvPr>
              <p:cNvSpPr/>
              <p:nvPr/>
            </p:nvSpPr>
            <p:spPr>
              <a:xfrm>
                <a:off x="1557134" y="940060"/>
                <a:ext cx="1119469" cy="1119469"/>
              </a:xfrm>
              <a:prstGeom prst="ellipse">
                <a:avLst/>
              </a:prstGeom>
              <a:noFill/>
              <a:ln w="19050">
                <a:gradFill flip="none" rotWithShape="1">
                  <a:gsLst>
                    <a:gs pos="0">
                      <a:schemeClr val="accent1">
                        <a:lumMod val="25000"/>
                        <a:lumOff val="75000"/>
                      </a:schemeClr>
                    </a:gs>
                    <a:gs pos="99000">
                      <a:schemeClr val="accent1">
                        <a:lumMod val="60000"/>
                        <a:lumOff val="40000"/>
                      </a:schemeClr>
                    </a:gs>
                  </a:gsLst>
                  <a:lin ang="2700000" scaled="1"/>
                  <a:tileRect/>
                </a:gra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8" name="组合 57">
            <a:extLst>
              <a:ext uri="{FF2B5EF4-FFF2-40B4-BE49-F238E27FC236}">
                <a16:creationId xmlns:a16="http://schemas.microsoft.com/office/drawing/2014/main" id="{1C195D8A-E3B6-607E-14A1-57A6E4C5C038}"/>
              </a:ext>
            </a:extLst>
          </p:cNvPr>
          <p:cNvGrpSpPr/>
          <p:nvPr/>
        </p:nvGrpSpPr>
        <p:grpSpPr>
          <a:xfrm>
            <a:off x="8278873" y="1689026"/>
            <a:ext cx="3036725" cy="3771104"/>
            <a:chOff x="8278873" y="1841426"/>
            <a:chExt cx="3036725" cy="3771104"/>
          </a:xfrm>
        </p:grpSpPr>
        <p:sp useBgFill="1">
          <p:nvSpPr>
            <p:cNvPr id="4" name="矩形: 圆角 3">
              <a:extLst>
                <a:ext uri="{FF2B5EF4-FFF2-40B4-BE49-F238E27FC236}">
                  <a16:creationId xmlns:a16="http://schemas.microsoft.com/office/drawing/2014/main" id="{664AA520-81A2-FAC2-063C-A76E4BADBF3E}"/>
                </a:ext>
              </a:extLst>
            </p:cNvPr>
            <p:cNvSpPr/>
            <p:nvPr/>
          </p:nvSpPr>
          <p:spPr>
            <a:xfrm>
              <a:off x="8278873" y="1841426"/>
              <a:ext cx="3036725" cy="3771104"/>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5F1496CE-6F23-FA06-879F-1632C12CA0C9}"/>
                </a:ext>
              </a:extLst>
            </p:cNvPr>
            <p:cNvSpPr txBox="1"/>
            <p:nvPr/>
          </p:nvSpPr>
          <p:spPr>
            <a:xfrm>
              <a:off x="9191941" y="3244334"/>
              <a:ext cx="1210588" cy="400110"/>
            </a:xfrm>
            <a:prstGeom prst="rect">
              <a:avLst/>
            </a:prstGeom>
            <a:noFill/>
          </p:spPr>
          <p:txBody>
            <a:bodyPr wrap="none" rtlCol="0">
              <a:spAutoFit/>
            </a:bodyPr>
            <a:lstStyle/>
            <a:p>
              <a:r>
                <a:rPr lang="zh-CN" altLang="en-US" sz="2000" b="1" dirty="0">
                  <a:solidFill>
                    <a:schemeClr val="accent1"/>
                  </a:solidFill>
                  <a:latin typeface="+mj-ea"/>
                  <a:ea typeface="+mj-ea"/>
                </a:rPr>
                <a:t>工作概述</a:t>
              </a:r>
            </a:p>
          </p:txBody>
        </p:sp>
        <p:sp>
          <p:nvSpPr>
            <p:cNvPr id="30" name="文本框 29">
              <a:extLst>
                <a:ext uri="{FF2B5EF4-FFF2-40B4-BE49-F238E27FC236}">
                  <a16:creationId xmlns:a16="http://schemas.microsoft.com/office/drawing/2014/main" id="{4D34BFE0-F84F-4D57-14A4-DDFF34853051}"/>
                </a:ext>
              </a:extLst>
            </p:cNvPr>
            <p:cNvSpPr txBox="1"/>
            <p:nvPr/>
          </p:nvSpPr>
          <p:spPr>
            <a:xfrm>
              <a:off x="8600016" y="3726977"/>
              <a:ext cx="2394438" cy="1158459"/>
            </a:xfrm>
            <a:prstGeom prst="rect">
              <a:avLst/>
            </a:prstGeom>
            <a:noFill/>
          </p:spPr>
          <p:txBody>
            <a:bodyPr wrap="square" rtlCol="0">
              <a:spAutoFit/>
            </a:bodyPr>
            <a:lstStyle/>
            <a:p>
              <a:pPr algn="ctr">
                <a:lnSpc>
                  <a:spcPct val="150000"/>
                </a:lnSpc>
              </a:pPr>
              <a:r>
                <a:rPr lang="en-US" altLang="zh-CN" sz="1600" dirty="0">
                  <a:latin typeface="+mn-ea"/>
                </a:rPr>
                <a:t>20XX</a:t>
              </a:r>
              <a:r>
                <a:rPr lang="zh-CN" altLang="en-US" sz="1600" dirty="0">
                  <a:latin typeface="+mn-ea"/>
                </a:rPr>
                <a:t>，我在</a:t>
              </a:r>
              <a:r>
                <a:rPr lang="en-US" altLang="zh-CN" sz="1600" dirty="0">
                  <a:latin typeface="+mn-ea"/>
                </a:rPr>
                <a:t>XX</a:t>
              </a:r>
              <a:r>
                <a:rPr lang="zh-CN" altLang="en-US" sz="1600" dirty="0">
                  <a:latin typeface="+mn-ea"/>
                </a:rPr>
                <a:t>部门担任项目经理，负责项目的管理工作</a:t>
              </a:r>
            </a:p>
          </p:txBody>
        </p:sp>
        <p:grpSp>
          <p:nvGrpSpPr>
            <p:cNvPr id="51" name="组合 50">
              <a:extLst>
                <a:ext uri="{FF2B5EF4-FFF2-40B4-BE49-F238E27FC236}">
                  <a16:creationId xmlns:a16="http://schemas.microsoft.com/office/drawing/2014/main" id="{14AC5AC1-B1E5-1A83-B872-078FF403776D}"/>
                </a:ext>
              </a:extLst>
            </p:cNvPr>
            <p:cNvGrpSpPr/>
            <p:nvPr/>
          </p:nvGrpSpPr>
          <p:grpSpPr>
            <a:xfrm>
              <a:off x="9349959" y="2069963"/>
              <a:ext cx="894553" cy="894553"/>
              <a:chOff x="1545247" y="928173"/>
              <a:chExt cx="1143245" cy="1143245"/>
            </a:xfrm>
          </p:grpSpPr>
          <p:sp>
            <p:nvSpPr>
              <p:cNvPr id="52" name="椭圆 51">
                <a:extLst>
                  <a:ext uri="{FF2B5EF4-FFF2-40B4-BE49-F238E27FC236}">
                    <a16:creationId xmlns:a16="http://schemas.microsoft.com/office/drawing/2014/main" id="{A2E8AA9D-0DF4-6C14-67FD-CCBF1F728FD1}"/>
                  </a:ext>
                </a:extLst>
              </p:cNvPr>
              <p:cNvSpPr/>
              <p:nvPr/>
            </p:nvSpPr>
            <p:spPr>
              <a:xfrm>
                <a:off x="1545247" y="928173"/>
                <a:ext cx="1143245" cy="1143245"/>
              </a:xfrm>
              <a:prstGeom prst="ellipse">
                <a:avLst/>
              </a:prstGeom>
              <a:gradFill flip="none" rotWithShape="1">
                <a:gsLst>
                  <a:gs pos="100000">
                    <a:schemeClr val="accent1">
                      <a:lumMod val="20000"/>
                      <a:lumOff val="80000"/>
                    </a:schemeClr>
                  </a:gs>
                  <a:gs pos="0">
                    <a:schemeClr val="accent1">
                      <a:lumMod val="60000"/>
                      <a:lumOff val="40000"/>
                    </a:schemeClr>
                  </a:gs>
                </a:gsLst>
                <a:lin ang="2700000" scaled="1"/>
                <a:tileRect/>
              </a:gradFill>
              <a:ln w="6350">
                <a:noFill/>
              </a:ln>
              <a:effectLst>
                <a:outerShdw blurRad="381000" dist="152400" dir="2700000" sx="102000" sy="102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01FAACDB-B3E3-4D86-BDD9-B7865390F53B}"/>
                  </a:ext>
                </a:extLst>
              </p:cNvPr>
              <p:cNvSpPr/>
              <p:nvPr/>
            </p:nvSpPr>
            <p:spPr>
              <a:xfrm>
                <a:off x="1545247" y="928173"/>
                <a:ext cx="1143245" cy="1143245"/>
              </a:xfrm>
              <a:prstGeom prst="ellipse">
                <a:avLst/>
              </a:prstGeom>
              <a:gradFill>
                <a:gsLst>
                  <a:gs pos="4000">
                    <a:schemeClr val="accent1">
                      <a:lumMod val="11000"/>
                      <a:lumOff val="89000"/>
                    </a:schemeClr>
                  </a:gs>
                  <a:gs pos="71440">
                    <a:schemeClr val="accent1">
                      <a:lumMod val="20000"/>
                      <a:lumOff val="80000"/>
                    </a:schemeClr>
                  </a:gs>
                  <a:gs pos="99000">
                    <a:schemeClr val="accent1">
                      <a:lumMod val="0"/>
                      <a:lumOff val="100000"/>
                    </a:schemeClr>
                  </a:gs>
                </a:gsLst>
                <a:lin ang="2700000" scaled="1"/>
              </a:gradFill>
              <a:ln w="6350">
                <a:noFill/>
              </a:ln>
              <a:effectLst>
                <a:outerShdw blurRad="101600" dist="12700" dir="2700000" sx="101000" sy="101000" algn="t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D3601ABE-4376-4968-7C47-720946E2D07D}"/>
                  </a:ext>
                </a:extLst>
              </p:cNvPr>
              <p:cNvSpPr/>
              <p:nvPr/>
            </p:nvSpPr>
            <p:spPr>
              <a:xfrm>
                <a:off x="1557134" y="940060"/>
                <a:ext cx="1119469" cy="1119469"/>
              </a:xfrm>
              <a:prstGeom prst="ellipse">
                <a:avLst/>
              </a:prstGeom>
              <a:noFill/>
              <a:ln w="19050">
                <a:gradFill flip="none" rotWithShape="1">
                  <a:gsLst>
                    <a:gs pos="0">
                      <a:schemeClr val="accent1">
                        <a:lumMod val="25000"/>
                        <a:lumOff val="75000"/>
                      </a:schemeClr>
                    </a:gs>
                    <a:gs pos="99000">
                      <a:schemeClr val="accent1">
                        <a:lumMod val="60000"/>
                        <a:lumOff val="40000"/>
                      </a:schemeClr>
                    </a:gs>
                  </a:gsLst>
                  <a:lin ang="2700000" scaled="1"/>
                  <a:tileRect/>
                </a:gra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9" name="组合 58">
            <a:extLst>
              <a:ext uri="{FF2B5EF4-FFF2-40B4-BE49-F238E27FC236}">
                <a16:creationId xmlns:a16="http://schemas.microsoft.com/office/drawing/2014/main" id="{56AA704B-91BA-B074-E354-CE6FE4437981}"/>
              </a:ext>
            </a:extLst>
          </p:cNvPr>
          <p:cNvGrpSpPr/>
          <p:nvPr/>
        </p:nvGrpSpPr>
        <p:grpSpPr>
          <a:xfrm>
            <a:off x="4597241" y="1689026"/>
            <a:ext cx="3036725" cy="3771104"/>
            <a:chOff x="4577637" y="1841426"/>
            <a:chExt cx="3036725" cy="3771104"/>
          </a:xfrm>
        </p:grpSpPr>
        <p:sp useBgFill="1">
          <p:nvSpPr>
            <p:cNvPr id="3" name="矩形: 圆角 2">
              <a:extLst>
                <a:ext uri="{FF2B5EF4-FFF2-40B4-BE49-F238E27FC236}">
                  <a16:creationId xmlns:a16="http://schemas.microsoft.com/office/drawing/2014/main" id="{E2F425E6-F560-60DC-D087-5CF853F8FEF3}"/>
                </a:ext>
              </a:extLst>
            </p:cNvPr>
            <p:cNvSpPr/>
            <p:nvPr/>
          </p:nvSpPr>
          <p:spPr>
            <a:xfrm>
              <a:off x="4577637" y="1841426"/>
              <a:ext cx="3036725" cy="3771104"/>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AA29A896-B069-9D95-5646-0F0D1EB6EF4B}"/>
                </a:ext>
              </a:extLst>
            </p:cNvPr>
            <p:cNvSpPr txBox="1"/>
            <p:nvPr/>
          </p:nvSpPr>
          <p:spPr>
            <a:xfrm>
              <a:off x="5490705" y="3244334"/>
              <a:ext cx="1210588" cy="400110"/>
            </a:xfrm>
            <a:prstGeom prst="rect">
              <a:avLst/>
            </a:prstGeom>
            <a:noFill/>
          </p:spPr>
          <p:txBody>
            <a:bodyPr wrap="none" rtlCol="0">
              <a:spAutoFit/>
            </a:bodyPr>
            <a:lstStyle/>
            <a:p>
              <a:r>
                <a:rPr lang="zh-CN" altLang="en-US" sz="2000" b="1" dirty="0">
                  <a:solidFill>
                    <a:schemeClr val="accent1"/>
                  </a:solidFill>
                  <a:latin typeface="+mj-ea"/>
                  <a:ea typeface="+mj-ea"/>
                </a:rPr>
                <a:t>工作概述</a:t>
              </a:r>
            </a:p>
          </p:txBody>
        </p:sp>
        <p:sp>
          <p:nvSpPr>
            <p:cNvPr id="29" name="文本框 28">
              <a:extLst>
                <a:ext uri="{FF2B5EF4-FFF2-40B4-BE49-F238E27FC236}">
                  <a16:creationId xmlns:a16="http://schemas.microsoft.com/office/drawing/2014/main" id="{DE29DBD6-010A-595E-19ED-73968F51058E}"/>
                </a:ext>
              </a:extLst>
            </p:cNvPr>
            <p:cNvSpPr txBox="1"/>
            <p:nvPr/>
          </p:nvSpPr>
          <p:spPr>
            <a:xfrm>
              <a:off x="4898780" y="3726977"/>
              <a:ext cx="2394438" cy="1158459"/>
            </a:xfrm>
            <a:prstGeom prst="rect">
              <a:avLst/>
            </a:prstGeom>
            <a:noFill/>
          </p:spPr>
          <p:txBody>
            <a:bodyPr wrap="square" rtlCol="0">
              <a:spAutoFit/>
            </a:bodyPr>
            <a:lstStyle/>
            <a:p>
              <a:pPr algn="ctr">
                <a:lnSpc>
                  <a:spcPct val="150000"/>
                </a:lnSpc>
              </a:pPr>
              <a:r>
                <a:rPr lang="en-US" altLang="zh-CN" sz="1600" dirty="0">
                  <a:latin typeface="+mn-ea"/>
                </a:rPr>
                <a:t>20XX</a:t>
              </a:r>
              <a:r>
                <a:rPr lang="zh-CN" altLang="en-US" sz="1600" dirty="0">
                  <a:latin typeface="+mn-ea"/>
                </a:rPr>
                <a:t>，我在</a:t>
              </a:r>
              <a:r>
                <a:rPr lang="en-US" altLang="zh-CN" sz="1600" dirty="0">
                  <a:latin typeface="+mn-ea"/>
                </a:rPr>
                <a:t>XX</a:t>
              </a:r>
              <a:r>
                <a:rPr lang="zh-CN" altLang="en-US" sz="1600" dirty="0">
                  <a:latin typeface="+mn-ea"/>
                </a:rPr>
                <a:t>部门担任项目经理，负责项目的管理工作</a:t>
              </a:r>
            </a:p>
          </p:txBody>
        </p:sp>
        <p:grpSp>
          <p:nvGrpSpPr>
            <p:cNvPr id="47" name="组合 46">
              <a:extLst>
                <a:ext uri="{FF2B5EF4-FFF2-40B4-BE49-F238E27FC236}">
                  <a16:creationId xmlns:a16="http://schemas.microsoft.com/office/drawing/2014/main" id="{643E066B-BFC5-EB2B-5C65-64EE551A1D9E}"/>
                </a:ext>
              </a:extLst>
            </p:cNvPr>
            <p:cNvGrpSpPr/>
            <p:nvPr/>
          </p:nvGrpSpPr>
          <p:grpSpPr>
            <a:xfrm>
              <a:off x="5648723" y="2069963"/>
              <a:ext cx="894553" cy="894553"/>
              <a:chOff x="1545247" y="928173"/>
              <a:chExt cx="1143245" cy="1143245"/>
            </a:xfrm>
          </p:grpSpPr>
          <p:sp>
            <p:nvSpPr>
              <p:cNvPr id="48" name="椭圆 47">
                <a:extLst>
                  <a:ext uri="{FF2B5EF4-FFF2-40B4-BE49-F238E27FC236}">
                    <a16:creationId xmlns:a16="http://schemas.microsoft.com/office/drawing/2014/main" id="{26D103F1-7F60-A3E8-E4B5-A639F20E60FA}"/>
                  </a:ext>
                </a:extLst>
              </p:cNvPr>
              <p:cNvSpPr/>
              <p:nvPr/>
            </p:nvSpPr>
            <p:spPr>
              <a:xfrm>
                <a:off x="1545247" y="928173"/>
                <a:ext cx="1143245" cy="1143245"/>
              </a:xfrm>
              <a:prstGeom prst="ellipse">
                <a:avLst/>
              </a:prstGeom>
              <a:gradFill flip="none" rotWithShape="1">
                <a:gsLst>
                  <a:gs pos="100000">
                    <a:schemeClr val="accent1">
                      <a:lumMod val="20000"/>
                      <a:lumOff val="80000"/>
                    </a:schemeClr>
                  </a:gs>
                  <a:gs pos="0">
                    <a:schemeClr val="accent1">
                      <a:lumMod val="60000"/>
                      <a:lumOff val="40000"/>
                    </a:schemeClr>
                  </a:gs>
                </a:gsLst>
                <a:lin ang="2700000" scaled="1"/>
                <a:tileRect/>
              </a:gradFill>
              <a:ln w="6350">
                <a:noFill/>
              </a:ln>
              <a:effectLst>
                <a:outerShdw blurRad="381000" dist="152400" dir="2700000" sx="102000" sy="102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FD37E83E-6C8B-3086-B95D-5BD9FF2ECD84}"/>
                  </a:ext>
                </a:extLst>
              </p:cNvPr>
              <p:cNvSpPr/>
              <p:nvPr/>
            </p:nvSpPr>
            <p:spPr>
              <a:xfrm>
                <a:off x="1545247" y="928173"/>
                <a:ext cx="1143245" cy="1143245"/>
              </a:xfrm>
              <a:prstGeom prst="ellipse">
                <a:avLst/>
              </a:prstGeom>
              <a:gradFill>
                <a:gsLst>
                  <a:gs pos="4000">
                    <a:schemeClr val="accent1">
                      <a:lumMod val="11000"/>
                      <a:lumOff val="89000"/>
                    </a:schemeClr>
                  </a:gs>
                  <a:gs pos="71440">
                    <a:schemeClr val="accent1">
                      <a:lumMod val="20000"/>
                      <a:lumOff val="80000"/>
                    </a:schemeClr>
                  </a:gs>
                  <a:gs pos="99000">
                    <a:schemeClr val="accent1">
                      <a:lumMod val="0"/>
                      <a:lumOff val="100000"/>
                    </a:schemeClr>
                  </a:gs>
                </a:gsLst>
                <a:lin ang="2700000" scaled="1"/>
              </a:gradFill>
              <a:ln w="6350">
                <a:noFill/>
              </a:ln>
              <a:effectLst>
                <a:outerShdw blurRad="101600" dist="12700" dir="2700000" sx="101000" sy="101000" algn="t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A2623A77-4440-B458-E8B9-E1943B5B19EC}"/>
                  </a:ext>
                </a:extLst>
              </p:cNvPr>
              <p:cNvSpPr/>
              <p:nvPr/>
            </p:nvSpPr>
            <p:spPr>
              <a:xfrm>
                <a:off x="1557134" y="940060"/>
                <a:ext cx="1119469" cy="1119469"/>
              </a:xfrm>
              <a:prstGeom prst="ellipse">
                <a:avLst/>
              </a:prstGeom>
              <a:noFill/>
              <a:ln w="19050">
                <a:gradFill flip="none" rotWithShape="1">
                  <a:gsLst>
                    <a:gs pos="0">
                      <a:schemeClr val="accent1">
                        <a:lumMod val="25000"/>
                        <a:lumOff val="75000"/>
                      </a:schemeClr>
                    </a:gs>
                    <a:gs pos="99000">
                      <a:schemeClr val="accent1">
                        <a:lumMod val="60000"/>
                        <a:lumOff val="40000"/>
                      </a:schemeClr>
                    </a:gs>
                  </a:gsLst>
                  <a:lin ang="2700000" scaled="1"/>
                  <a:tileRect/>
                </a:gradFill>
              </a:ln>
              <a:effectLst>
                <a:outerShdw blurRad="25400" dist="12700" dir="2700000" algn="tl" rotWithShape="0">
                  <a:schemeClr val="bg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iconfont-10124-5147281">
            <a:extLst>
              <a:ext uri="{FF2B5EF4-FFF2-40B4-BE49-F238E27FC236}">
                <a16:creationId xmlns:a16="http://schemas.microsoft.com/office/drawing/2014/main" id="{60F199D6-56B9-A9F3-B1FE-F2121B14351A}"/>
              </a:ext>
            </a:extLst>
          </p:cNvPr>
          <p:cNvSpPr/>
          <p:nvPr/>
        </p:nvSpPr>
        <p:spPr>
          <a:xfrm>
            <a:off x="2210765" y="2148993"/>
            <a:ext cx="487755" cy="470292"/>
          </a:xfrm>
          <a:custGeom>
            <a:avLst/>
            <a:gdLst>
              <a:gd name="T0" fmla="*/ 11429 w 12800"/>
              <a:gd name="T1" fmla="*/ 2515 h 12343"/>
              <a:gd name="T2" fmla="*/ 11200 w 12800"/>
              <a:gd name="T3" fmla="*/ 5487 h 12343"/>
              <a:gd name="T4" fmla="*/ 10971 w 12800"/>
              <a:gd name="T5" fmla="*/ 2743 h 12343"/>
              <a:gd name="T6" fmla="*/ 1371 w 12800"/>
              <a:gd name="T7" fmla="*/ 9600 h 12343"/>
              <a:gd name="T8" fmla="*/ 6857 w 12800"/>
              <a:gd name="T9" fmla="*/ 9829 h 12343"/>
              <a:gd name="T10" fmla="*/ 914 w 12800"/>
              <a:gd name="T11" fmla="*/ 10058 h 12343"/>
              <a:gd name="T12" fmla="*/ 0 w 12800"/>
              <a:gd name="T13" fmla="*/ 9143 h 12343"/>
              <a:gd name="T14" fmla="*/ 257 w 12800"/>
              <a:gd name="T15" fmla="*/ 257 h 12343"/>
              <a:gd name="T16" fmla="*/ 3200 w 12800"/>
              <a:gd name="T17" fmla="*/ 0 h 12343"/>
              <a:gd name="T18" fmla="*/ 5028 w 12800"/>
              <a:gd name="T19" fmla="*/ 914 h 12343"/>
              <a:gd name="T20" fmla="*/ 10257 w 12800"/>
              <a:gd name="T21" fmla="*/ 1171 h 12343"/>
              <a:gd name="T22" fmla="*/ 10514 w 12800"/>
              <a:gd name="T23" fmla="*/ 2286 h 12343"/>
              <a:gd name="T24" fmla="*/ 10057 w 12800"/>
              <a:gd name="T25" fmla="*/ 2286 h 12343"/>
              <a:gd name="T26" fmla="*/ 9600 w 12800"/>
              <a:gd name="T27" fmla="*/ 1372 h 12343"/>
              <a:gd name="T28" fmla="*/ 3944 w 12800"/>
              <a:gd name="T29" fmla="*/ 829 h 12343"/>
              <a:gd name="T30" fmla="*/ 914 w 12800"/>
              <a:gd name="T31" fmla="*/ 458 h 12343"/>
              <a:gd name="T32" fmla="*/ 457 w 12800"/>
              <a:gd name="T33" fmla="*/ 9144 h 12343"/>
              <a:gd name="T34" fmla="*/ 914 w 12800"/>
              <a:gd name="T35" fmla="*/ 2514 h 12343"/>
              <a:gd name="T36" fmla="*/ 10057 w 12800"/>
              <a:gd name="T37" fmla="*/ 2285 h 12343"/>
              <a:gd name="T38" fmla="*/ 12628 w 12800"/>
              <a:gd name="T39" fmla="*/ 6572 h 12343"/>
              <a:gd name="T40" fmla="*/ 12628 w 12800"/>
              <a:gd name="T41" fmla="*/ 7372 h 12343"/>
              <a:gd name="T42" fmla="*/ 8658 w 12800"/>
              <a:gd name="T43" fmla="*/ 11342 h 12343"/>
              <a:gd name="T44" fmla="*/ 6743 w 12800"/>
              <a:gd name="T45" fmla="*/ 12315 h 12343"/>
              <a:gd name="T46" fmla="*/ 6458 w 12800"/>
              <a:gd name="T47" fmla="*/ 12285 h 12343"/>
              <a:gd name="T48" fmla="*/ 7342 w 12800"/>
              <a:gd name="T49" fmla="*/ 10143 h 12343"/>
              <a:gd name="T50" fmla="*/ 7485 w 12800"/>
              <a:gd name="T51" fmla="*/ 10001 h 12343"/>
              <a:gd name="T52" fmla="*/ 10971 w 12800"/>
              <a:gd name="T53" fmla="*/ 6486 h 12343"/>
              <a:gd name="T54" fmla="*/ 12170 w 12800"/>
              <a:gd name="T55" fmla="*/ 6115 h 12343"/>
              <a:gd name="T56" fmla="*/ 7142 w 12800"/>
              <a:gd name="T57" fmla="*/ 11599 h 12343"/>
              <a:gd name="T58" fmla="*/ 7685 w 12800"/>
              <a:gd name="T59" fmla="*/ 10514 h 12343"/>
              <a:gd name="T60" fmla="*/ 11743 w 12800"/>
              <a:gd name="T61" fmla="*/ 7601 h 12343"/>
              <a:gd name="T62" fmla="*/ 7972 w 12800"/>
              <a:gd name="T63" fmla="*/ 10143 h 12343"/>
              <a:gd name="T64" fmla="*/ 11743 w 12800"/>
              <a:gd name="T65" fmla="*/ 7601 h 12343"/>
              <a:gd name="T66" fmla="*/ 12343 w 12800"/>
              <a:gd name="T67" fmla="*/ 6986 h 12343"/>
              <a:gd name="T68" fmla="*/ 11828 w 12800"/>
              <a:gd name="T69" fmla="*/ 6429 h 12343"/>
              <a:gd name="T70" fmla="*/ 11685 w 12800"/>
              <a:gd name="T71" fmla="*/ 6428 h 12343"/>
              <a:gd name="T72" fmla="*/ 12058 w 12800"/>
              <a:gd name="T73" fmla="*/ 7286 h 12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00" h="12343">
                <a:moveTo>
                  <a:pt x="11200" y="2286"/>
                </a:moveTo>
                <a:cubicBezTo>
                  <a:pt x="11352" y="2286"/>
                  <a:pt x="11429" y="2363"/>
                  <a:pt x="11429" y="2515"/>
                </a:cubicBezTo>
                <a:lnTo>
                  <a:pt x="11429" y="5258"/>
                </a:lnTo>
                <a:cubicBezTo>
                  <a:pt x="11429" y="5412"/>
                  <a:pt x="11352" y="5487"/>
                  <a:pt x="11200" y="5487"/>
                </a:cubicBezTo>
                <a:cubicBezTo>
                  <a:pt x="11048" y="5487"/>
                  <a:pt x="10971" y="5411"/>
                  <a:pt x="10971" y="5257"/>
                </a:cubicBezTo>
                <a:lnTo>
                  <a:pt x="10971" y="2743"/>
                </a:lnTo>
                <a:lnTo>
                  <a:pt x="1371" y="2743"/>
                </a:lnTo>
                <a:lnTo>
                  <a:pt x="1371" y="9600"/>
                </a:lnTo>
                <a:lnTo>
                  <a:pt x="6628" y="9600"/>
                </a:lnTo>
                <a:cubicBezTo>
                  <a:pt x="6780" y="9600"/>
                  <a:pt x="6857" y="9677"/>
                  <a:pt x="6857" y="9829"/>
                </a:cubicBezTo>
                <a:cubicBezTo>
                  <a:pt x="6857" y="9983"/>
                  <a:pt x="6780" y="10058"/>
                  <a:pt x="6628" y="10058"/>
                </a:cubicBezTo>
                <a:lnTo>
                  <a:pt x="914" y="10058"/>
                </a:lnTo>
                <a:cubicBezTo>
                  <a:pt x="648" y="10058"/>
                  <a:pt x="429" y="9972"/>
                  <a:pt x="257" y="9801"/>
                </a:cubicBezTo>
                <a:cubicBezTo>
                  <a:pt x="86" y="9628"/>
                  <a:pt x="0" y="9411"/>
                  <a:pt x="0" y="9143"/>
                </a:cubicBezTo>
                <a:lnTo>
                  <a:pt x="0" y="914"/>
                </a:lnTo>
                <a:cubicBezTo>
                  <a:pt x="0" y="648"/>
                  <a:pt x="86" y="429"/>
                  <a:pt x="257" y="257"/>
                </a:cubicBezTo>
                <a:cubicBezTo>
                  <a:pt x="429" y="86"/>
                  <a:pt x="648" y="0"/>
                  <a:pt x="914" y="0"/>
                </a:cubicBezTo>
                <a:lnTo>
                  <a:pt x="3200" y="0"/>
                </a:lnTo>
                <a:cubicBezTo>
                  <a:pt x="3657" y="0"/>
                  <a:pt x="4019" y="182"/>
                  <a:pt x="4285" y="543"/>
                </a:cubicBezTo>
                <a:cubicBezTo>
                  <a:pt x="4476" y="791"/>
                  <a:pt x="4723" y="914"/>
                  <a:pt x="5028" y="914"/>
                </a:cubicBezTo>
                <a:lnTo>
                  <a:pt x="9600" y="914"/>
                </a:lnTo>
                <a:cubicBezTo>
                  <a:pt x="9866" y="914"/>
                  <a:pt x="10085" y="1000"/>
                  <a:pt x="10257" y="1171"/>
                </a:cubicBezTo>
                <a:cubicBezTo>
                  <a:pt x="10428" y="1343"/>
                  <a:pt x="10514" y="1562"/>
                  <a:pt x="10514" y="1829"/>
                </a:cubicBezTo>
                <a:lnTo>
                  <a:pt x="10514" y="2286"/>
                </a:lnTo>
                <a:lnTo>
                  <a:pt x="11200" y="2286"/>
                </a:lnTo>
                <a:close/>
                <a:moveTo>
                  <a:pt x="10057" y="2286"/>
                </a:moveTo>
                <a:lnTo>
                  <a:pt x="10057" y="1829"/>
                </a:lnTo>
                <a:cubicBezTo>
                  <a:pt x="10057" y="1524"/>
                  <a:pt x="9905" y="1372"/>
                  <a:pt x="9600" y="1372"/>
                </a:cubicBezTo>
                <a:lnTo>
                  <a:pt x="5029" y="1372"/>
                </a:lnTo>
                <a:cubicBezTo>
                  <a:pt x="4572" y="1372"/>
                  <a:pt x="4210" y="1192"/>
                  <a:pt x="3944" y="829"/>
                </a:cubicBezTo>
                <a:cubicBezTo>
                  <a:pt x="3753" y="582"/>
                  <a:pt x="3506" y="458"/>
                  <a:pt x="3201" y="458"/>
                </a:cubicBezTo>
                <a:lnTo>
                  <a:pt x="914" y="458"/>
                </a:lnTo>
                <a:cubicBezTo>
                  <a:pt x="609" y="458"/>
                  <a:pt x="457" y="612"/>
                  <a:pt x="457" y="915"/>
                </a:cubicBezTo>
                <a:lnTo>
                  <a:pt x="457" y="9144"/>
                </a:lnTo>
                <a:cubicBezTo>
                  <a:pt x="457" y="9449"/>
                  <a:pt x="609" y="9601"/>
                  <a:pt x="914" y="9601"/>
                </a:cubicBezTo>
                <a:lnTo>
                  <a:pt x="914" y="2514"/>
                </a:lnTo>
                <a:cubicBezTo>
                  <a:pt x="914" y="2362"/>
                  <a:pt x="991" y="2285"/>
                  <a:pt x="1143" y="2285"/>
                </a:cubicBezTo>
                <a:lnTo>
                  <a:pt x="10057" y="2285"/>
                </a:lnTo>
                <a:lnTo>
                  <a:pt x="10057" y="2286"/>
                </a:lnTo>
                <a:close/>
                <a:moveTo>
                  <a:pt x="12628" y="6572"/>
                </a:moveTo>
                <a:cubicBezTo>
                  <a:pt x="12742" y="6685"/>
                  <a:pt x="12800" y="6825"/>
                  <a:pt x="12800" y="6986"/>
                </a:cubicBezTo>
                <a:cubicBezTo>
                  <a:pt x="12800" y="7148"/>
                  <a:pt x="12742" y="7277"/>
                  <a:pt x="12628" y="7372"/>
                </a:cubicBezTo>
                <a:lnTo>
                  <a:pt x="12229" y="7771"/>
                </a:lnTo>
                <a:lnTo>
                  <a:pt x="8658" y="11342"/>
                </a:lnTo>
                <a:lnTo>
                  <a:pt x="8600" y="11400"/>
                </a:lnTo>
                <a:lnTo>
                  <a:pt x="6743" y="12315"/>
                </a:lnTo>
                <a:cubicBezTo>
                  <a:pt x="6705" y="12334"/>
                  <a:pt x="6666" y="12343"/>
                  <a:pt x="6629" y="12343"/>
                </a:cubicBezTo>
                <a:cubicBezTo>
                  <a:pt x="6591" y="12343"/>
                  <a:pt x="6534" y="12325"/>
                  <a:pt x="6458" y="12285"/>
                </a:cubicBezTo>
                <a:cubicBezTo>
                  <a:pt x="6400" y="12191"/>
                  <a:pt x="6391" y="12096"/>
                  <a:pt x="6428" y="12000"/>
                </a:cubicBezTo>
                <a:lnTo>
                  <a:pt x="7342" y="10143"/>
                </a:lnTo>
                <a:lnTo>
                  <a:pt x="7400" y="10086"/>
                </a:lnTo>
                <a:lnTo>
                  <a:pt x="7485" y="10001"/>
                </a:lnTo>
                <a:lnTo>
                  <a:pt x="10943" y="6486"/>
                </a:lnTo>
                <a:lnTo>
                  <a:pt x="10971" y="6486"/>
                </a:lnTo>
                <a:lnTo>
                  <a:pt x="11370" y="6115"/>
                </a:lnTo>
                <a:cubicBezTo>
                  <a:pt x="11636" y="5848"/>
                  <a:pt x="11904" y="5848"/>
                  <a:pt x="12170" y="6115"/>
                </a:cubicBezTo>
                <a:lnTo>
                  <a:pt x="12628" y="6572"/>
                </a:lnTo>
                <a:close/>
                <a:moveTo>
                  <a:pt x="7142" y="11599"/>
                </a:moveTo>
                <a:lnTo>
                  <a:pt x="8228" y="11057"/>
                </a:lnTo>
                <a:lnTo>
                  <a:pt x="7685" y="10514"/>
                </a:lnTo>
                <a:lnTo>
                  <a:pt x="7142" y="11599"/>
                </a:lnTo>
                <a:close/>
                <a:moveTo>
                  <a:pt x="11743" y="7601"/>
                </a:moveTo>
                <a:lnTo>
                  <a:pt x="11114" y="6971"/>
                </a:lnTo>
                <a:lnTo>
                  <a:pt x="7972" y="10143"/>
                </a:lnTo>
                <a:lnTo>
                  <a:pt x="8600" y="10771"/>
                </a:lnTo>
                <a:lnTo>
                  <a:pt x="11743" y="7601"/>
                </a:lnTo>
                <a:close/>
                <a:moveTo>
                  <a:pt x="12315" y="7057"/>
                </a:moveTo>
                <a:cubicBezTo>
                  <a:pt x="12333" y="7039"/>
                  <a:pt x="12343" y="7014"/>
                  <a:pt x="12343" y="6986"/>
                </a:cubicBezTo>
                <a:cubicBezTo>
                  <a:pt x="12343" y="6958"/>
                  <a:pt x="12334" y="6934"/>
                  <a:pt x="12315" y="6915"/>
                </a:cubicBezTo>
                <a:lnTo>
                  <a:pt x="11828" y="6429"/>
                </a:lnTo>
                <a:cubicBezTo>
                  <a:pt x="11809" y="6410"/>
                  <a:pt x="11790" y="6400"/>
                  <a:pt x="11771" y="6400"/>
                </a:cubicBezTo>
                <a:cubicBezTo>
                  <a:pt x="11732" y="6400"/>
                  <a:pt x="11704" y="6410"/>
                  <a:pt x="11685" y="6428"/>
                </a:cubicBezTo>
                <a:lnTo>
                  <a:pt x="11457" y="6657"/>
                </a:lnTo>
                <a:lnTo>
                  <a:pt x="12058" y="7286"/>
                </a:lnTo>
                <a:lnTo>
                  <a:pt x="12315" y="705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iconfont-10124-5147281">
            <a:extLst>
              <a:ext uri="{FF2B5EF4-FFF2-40B4-BE49-F238E27FC236}">
                <a16:creationId xmlns:a16="http://schemas.microsoft.com/office/drawing/2014/main" id="{75F0268D-2C1F-E7DB-18C6-66A08F383A3A}"/>
              </a:ext>
            </a:extLst>
          </p:cNvPr>
          <p:cNvSpPr/>
          <p:nvPr/>
        </p:nvSpPr>
        <p:spPr>
          <a:xfrm>
            <a:off x="5935375" y="2140262"/>
            <a:ext cx="360453" cy="487755"/>
          </a:xfrm>
          <a:custGeom>
            <a:avLst/>
            <a:gdLst>
              <a:gd name="T0" fmla="*/ 8000 w 9066"/>
              <a:gd name="T1" fmla="*/ 12266 h 12266"/>
              <a:gd name="T2" fmla="*/ 1066 w 9066"/>
              <a:gd name="T3" fmla="*/ 12266 h 12266"/>
              <a:gd name="T4" fmla="*/ 0 w 9066"/>
              <a:gd name="T5" fmla="*/ 11200 h 12266"/>
              <a:gd name="T6" fmla="*/ 0 w 9066"/>
              <a:gd name="T7" fmla="*/ 1066 h 12266"/>
              <a:gd name="T8" fmla="*/ 1066 w 9066"/>
              <a:gd name="T9" fmla="*/ 0 h 12266"/>
              <a:gd name="T10" fmla="*/ 6133 w 9066"/>
              <a:gd name="T11" fmla="*/ 0 h 12266"/>
              <a:gd name="T12" fmla="*/ 6340 w 9066"/>
              <a:gd name="T13" fmla="*/ 105 h 12266"/>
              <a:gd name="T14" fmla="*/ 8961 w 9066"/>
              <a:gd name="T15" fmla="*/ 2726 h 12266"/>
              <a:gd name="T16" fmla="*/ 9066 w 9066"/>
              <a:gd name="T17" fmla="*/ 2933 h 12266"/>
              <a:gd name="T18" fmla="*/ 9066 w 9066"/>
              <a:gd name="T19" fmla="*/ 11200 h 12266"/>
              <a:gd name="T20" fmla="*/ 8000 w 9066"/>
              <a:gd name="T21" fmla="*/ 12266 h 12266"/>
              <a:gd name="T22" fmla="*/ 6400 w 9066"/>
              <a:gd name="T23" fmla="*/ 901 h 12266"/>
              <a:gd name="T24" fmla="*/ 6400 w 9066"/>
              <a:gd name="T25" fmla="*/ 2666 h 12266"/>
              <a:gd name="T26" fmla="*/ 8165 w 9066"/>
              <a:gd name="T27" fmla="*/ 2666 h 12266"/>
              <a:gd name="T28" fmla="*/ 6400 w 9066"/>
              <a:gd name="T29" fmla="*/ 901 h 12266"/>
              <a:gd name="T30" fmla="*/ 8533 w 9066"/>
              <a:gd name="T31" fmla="*/ 3200 h 12266"/>
              <a:gd name="T32" fmla="*/ 6133 w 9066"/>
              <a:gd name="T33" fmla="*/ 3200 h 12266"/>
              <a:gd name="T34" fmla="*/ 5866 w 9066"/>
              <a:gd name="T35" fmla="*/ 2933 h 12266"/>
              <a:gd name="T36" fmla="*/ 5866 w 9066"/>
              <a:gd name="T37" fmla="*/ 533 h 12266"/>
              <a:gd name="T38" fmla="*/ 1066 w 9066"/>
              <a:gd name="T39" fmla="*/ 533 h 12266"/>
              <a:gd name="T40" fmla="*/ 533 w 9066"/>
              <a:gd name="T41" fmla="*/ 1066 h 12266"/>
              <a:gd name="T42" fmla="*/ 533 w 9066"/>
              <a:gd name="T43" fmla="*/ 11200 h 12266"/>
              <a:gd name="T44" fmla="*/ 1066 w 9066"/>
              <a:gd name="T45" fmla="*/ 11733 h 12266"/>
              <a:gd name="T46" fmla="*/ 8000 w 9066"/>
              <a:gd name="T47" fmla="*/ 11733 h 12266"/>
              <a:gd name="T48" fmla="*/ 8533 w 9066"/>
              <a:gd name="T49" fmla="*/ 11200 h 12266"/>
              <a:gd name="T50" fmla="*/ 8533 w 9066"/>
              <a:gd name="T51" fmla="*/ 3200 h 12266"/>
              <a:gd name="T52" fmla="*/ 6933 w 9066"/>
              <a:gd name="T53" fmla="*/ 10133 h 12266"/>
              <a:gd name="T54" fmla="*/ 2133 w 9066"/>
              <a:gd name="T55" fmla="*/ 10133 h 12266"/>
              <a:gd name="T56" fmla="*/ 1866 w 9066"/>
              <a:gd name="T57" fmla="*/ 9866 h 12266"/>
              <a:gd name="T58" fmla="*/ 2133 w 9066"/>
              <a:gd name="T59" fmla="*/ 9600 h 12266"/>
              <a:gd name="T60" fmla="*/ 6933 w 9066"/>
              <a:gd name="T61" fmla="*/ 9600 h 12266"/>
              <a:gd name="T62" fmla="*/ 7200 w 9066"/>
              <a:gd name="T63" fmla="*/ 9866 h 12266"/>
              <a:gd name="T64" fmla="*/ 6933 w 9066"/>
              <a:gd name="T65" fmla="*/ 10133 h 12266"/>
              <a:gd name="T66" fmla="*/ 6933 w 9066"/>
              <a:gd name="T67" fmla="*/ 8000 h 12266"/>
              <a:gd name="T68" fmla="*/ 2133 w 9066"/>
              <a:gd name="T69" fmla="*/ 8000 h 12266"/>
              <a:gd name="T70" fmla="*/ 1866 w 9066"/>
              <a:gd name="T71" fmla="*/ 7733 h 12266"/>
              <a:gd name="T72" fmla="*/ 2133 w 9066"/>
              <a:gd name="T73" fmla="*/ 7466 h 12266"/>
              <a:gd name="T74" fmla="*/ 6933 w 9066"/>
              <a:gd name="T75" fmla="*/ 7466 h 12266"/>
              <a:gd name="T76" fmla="*/ 7200 w 9066"/>
              <a:gd name="T77" fmla="*/ 7733 h 12266"/>
              <a:gd name="T78" fmla="*/ 6933 w 9066"/>
              <a:gd name="T79" fmla="*/ 8000 h 12266"/>
              <a:gd name="T80" fmla="*/ 6933 w 9066"/>
              <a:gd name="T81" fmla="*/ 5866 h 12266"/>
              <a:gd name="T82" fmla="*/ 2133 w 9066"/>
              <a:gd name="T83" fmla="*/ 5866 h 12266"/>
              <a:gd name="T84" fmla="*/ 1866 w 9066"/>
              <a:gd name="T85" fmla="*/ 5600 h 12266"/>
              <a:gd name="T86" fmla="*/ 2133 w 9066"/>
              <a:gd name="T87" fmla="*/ 5333 h 12266"/>
              <a:gd name="T88" fmla="*/ 6933 w 9066"/>
              <a:gd name="T89" fmla="*/ 5333 h 12266"/>
              <a:gd name="T90" fmla="*/ 7200 w 9066"/>
              <a:gd name="T91" fmla="*/ 5600 h 12266"/>
              <a:gd name="T92" fmla="*/ 6933 w 9066"/>
              <a:gd name="T93" fmla="*/ 5866 h 1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66" h="12266">
                <a:moveTo>
                  <a:pt x="8000" y="12266"/>
                </a:moveTo>
                <a:lnTo>
                  <a:pt x="1066" y="12266"/>
                </a:lnTo>
                <a:cubicBezTo>
                  <a:pt x="477" y="12266"/>
                  <a:pt x="0" y="11789"/>
                  <a:pt x="0" y="11200"/>
                </a:cubicBezTo>
                <a:lnTo>
                  <a:pt x="0" y="1066"/>
                </a:lnTo>
                <a:cubicBezTo>
                  <a:pt x="0" y="477"/>
                  <a:pt x="477" y="0"/>
                  <a:pt x="1066" y="0"/>
                </a:cubicBezTo>
                <a:lnTo>
                  <a:pt x="6133" y="0"/>
                </a:lnTo>
                <a:cubicBezTo>
                  <a:pt x="6218" y="0"/>
                  <a:pt x="6291" y="43"/>
                  <a:pt x="6340" y="105"/>
                </a:cubicBezTo>
                <a:lnTo>
                  <a:pt x="8961" y="2726"/>
                </a:lnTo>
                <a:cubicBezTo>
                  <a:pt x="9026" y="2775"/>
                  <a:pt x="9065" y="2851"/>
                  <a:pt x="9066" y="2933"/>
                </a:cubicBezTo>
                <a:lnTo>
                  <a:pt x="9066" y="11200"/>
                </a:lnTo>
                <a:cubicBezTo>
                  <a:pt x="9066" y="11789"/>
                  <a:pt x="8589" y="12266"/>
                  <a:pt x="8000" y="12266"/>
                </a:cubicBezTo>
                <a:close/>
                <a:moveTo>
                  <a:pt x="6400" y="901"/>
                </a:moveTo>
                <a:lnTo>
                  <a:pt x="6400" y="2666"/>
                </a:lnTo>
                <a:lnTo>
                  <a:pt x="8165" y="2666"/>
                </a:lnTo>
                <a:lnTo>
                  <a:pt x="6400" y="901"/>
                </a:lnTo>
                <a:close/>
                <a:moveTo>
                  <a:pt x="8533" y="3200"/>
                </a:moveTo>
                <a:lnTo>
                  <a:pt x="6133" y="3200"/>
                </a:lnTo>
                <a:cubicBezTo>
                  <a:pt x="5986" y="3200"/>
                  <a:pt x="5866" y="3080"/>
                  <a:pt x="5866" y="2933"/>
                </a:cubicBezTo>
                <a:lnTo>
                  <a:pt x="5866" y="533"/>
                </a:lnTo>
                <a:lnTo>
                  <a:pt x="1066" y="533"/>
                </a:lnTo>
                <a:cubicBezTo>
                  <a:pt x="772" y="533"/>
                  <a:pt x="533" y="772"/>
                  <a:pt x="533" y="1066"/>
                </a:cubicBezTo>
                <a:lnTo>
                  <a:pt x="533" y="11200"/>
                </a:lnTo>
                <a:cubicBezTo>
                  <a:pt x="533" y="11494"/>
                  <a:pt x="772" y="11733"/>
                  <a:pt x="1066" y="11733"/>
                </a:cubicBezTo>
                <a:lnTo>
                  <a:pt x="8000" y="11733"/>
                </a:lnTo>
                <a:cubicBezTo>
                  <a:pt x="8294" y="11733"/>
                  <a:pt x="8533" y="11494"/>
                  <a:pt x="8533" y="11200"/>
                </a:cubicBezTo>
                <a:lnTo>
                  <a:pt x="8533" y="3200"/>
                </a:lnTo>
                <a:close/>
                <a:moveTo>
                  <a:pt x="6933" y="10133"/>
                </a:moveTo>
                <a:lnTo>
                  <a:pt x="2133" y="10133"/>
                </a:lnTo>
                <a:cubicBezTo>
                  <a:pt x="1986" y="10133"/>
                  <a:pt x="1866" y="10014"/>
                  <a:pt x="1866" y="9866"/>
                </a:cubicBezTo>
                <a:cubicBezTo>
                  <a:pt x="1866" y="9719"/>
                  <a:pt x="1986" y="9600"/>
                  <a:pt x="2133" y="9600"/>
                </a:cubicBezTo>
                <a:lnTo>
                  <a:pt x="6933" y="9600"/>
                </a:lnTo>
                <a:cubicBezTo>
                  <a:pt x="7080" y="9600"/>
                  <a:pt x="7200" y="9719"/>
                  <a:pt x="7200" y="9866"/>
                </a:cubicBezTo>
                <a:cubicBezTo>
                  <a:pt x="7200" y="10014"/>
                  <a:pt x="7080" y="10133"/>
                  <a:pt x="6933" y="10133"/>
                </a:cubicBezTo>
                <a:close/>
                <a:moveTo>
                  <a:pt x="6933" y="8000"/>
                </a:moveTo>
                <a:lnTo>
                  <a:pt x="2133" y="8000"/>
                </a:lnTo>
                <a:cubicBezTo>
                  <a:pt x="1986" y="8000"/>
                  <a:pt x="1866" y="7880"/>
                  <a:pt x="1866" y="7733"/>
                </a:cubicBezTo>
                <a:cubicBezTo>
                  <a:pt x="1866" y="7586"/>
                  <a:pt x="1986" y="7466"/>
                  <a:pt x="2133" y="7466"/>
                </a:cubicBezTo>
                <a:lnTo>
                  <a:pt x="6933" y="7466"/>
                </a:lnTo>
                <a:cubicBezTo>
                  <a:pt x="7080" y="7466"/>
                  <a:pt x="7200" y="7586"/>
                  <a:pt x="7200" y="7733"/>
                </a:cubicBezTo>
                <a:cubicBezTo>
                  <a:pt x="7200" y="7880"/>
                  <a:pt x="7080" y="8000"/>
                  <a:pt x="6933" y="8000"/>
                </a:cubicBezTo>
                <a:close/>
                <a:moveTo>
                  <a:pt x="6933" y="5866"/>
                </a:moveTo>
                <a:lnTo>
                  <a:pt x="2133" y="5866"/>
                </a:lnTo>
                <a:cubicBezTo>
                  <a:pt x="1986" y="5866"/>
                  <a:pt x="1866" y="5747"/>
                  <a:pt x="1866" y="5600"/>
                </a:cubicBezTo>
                <a:cubicBezTo>
                  <a:pt x="1866" y="5452"/>
                  <a:pt x="1986" y="5333"/>
                  <a:pt x="2133" y="5333"/>
                </a:cubicBezTo>
                <a:lnTo>
                  <a:pt x="6933" y="5333"/>
                </a:lnTo>
                <a:cubicBezTo>
                  <a:pt x="7080" y="5333"/>
                  <a:pt x="7200" y="5452"/>
                  <a:pt x="7200" y="5600"/>
                </a:cubicBezTo>
                <a:cubicBezTo>
                  <a:pt x="7200" y="5747"/>
                  <a:pt x="7080" y="5866"/>
                  <a:pt x="6933" y="586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2" name="iconfont-10124-5147281">
            <a:extLst>
              <a:ext uri="{FF2B5EF4-FFF2-40B4-BE49-F238E27FC236}">
                <a16:creationId xmlns:a16="http://schemas.microsoft.com/office/drawing/2014/main" id="{F296D978-B31F-9EBC-42A3-FA28F2363898}"/>
              </a:ext>
            </a:extLst>
          </p:cNvPr>
          <p:cNvSpPr/>
          <p:nvPr/>
        </p:nvSpPr>
        <p:spPr>
          <a:xfrm>
            <a:off x="9553356" y="2156325"/>
            <a:ext cx="487755" cy="455629"/>
          </a:xfrm>
          <a:custGeom>
            <a:avLst/>
            <a:gdLst>
              <a:gd name="connsiteX0" fmla="*/ 88503 w 609614"/>
              <a:gd name="connsiteY0" fmla="*/ 441810 h 569463"/>
              <a:gd name="connsiteX1" fmla="*/ 98368 w 609614"/>
              <a:gd name="connsiteY1" fmla="*/ 451658 h 569463"/>
              <a:gd name="connsiteX2" fmla="*/ 98368 w 609614"/>
              <a:gd name="connsiteY2" fmla="*/ 530164 h 569463"/>
              <a:gd name="connsiteX3" fmla="*/ 59002 w 609614"/>
              <a:gd name="connsiteY3" fmla="*/ 569463 h 569463"/>
              <a:gd name="connsiteX4" fmla="*/ 39365 w 609614"/>
              <a:gd name="connsiteY4" fmla="*/ 569463 h 569463"/>
              <a:gd name="connsiteX5" fmla="*/ 0 w 609614"/>
              <a:gd name="connsiteY5" fmla="*/ 530164 h 569463"/>
              <a:gd name="connsiteX6" fmla="*/ 0 w 609614"/>
              <a:gd name="connsiteY6" fmla="*/ 510560 h 569463"/>
              <a:gd name="connsiteX7" fmla="*/ 9864 w 609614"/>
              <a:gd name="connsiteY7" fmla="*/ 500713 h 569463"/>
              <a:gd name="connsiteX8" fmla="*/ 19636 w 609614"/>
              <a:gd name="connsiteY8" fmla="*/ 510560 h 569463"/>
              <a:gd name="connsiteX9" fmla="*/ 19636 w 609614"/>
              <a:gd name="connsiteY9" fmla="*/ 530164 h 569463"/>
              <a:gd name="connsiteX10" fmla="*/ 39365 w 609614"/>
              <a:gd name="connsiteY10" fmla="*/ 549860 h 569463"/>
              <a:gd name="connsiteX11" fmla="*/ 59002 w 609614"/>
              <a:gd name="connsiteY11" fmla="*/ 549860 h 569463"/>
              <a:gd name="connsiteX12" fmla="*/ 78639 w 609614"/>
              <a:gd name="connsiteY12" fmla="*/ 530164 h 569463"/>
              <a:gd name="connsiteX13" fmla="*/ 78639 w 609614"/>
              <a:gd name="connsiteY13" fmla="*/ 451658 h 569463"/>
              <a:gd name="connsiteX14" fmla="*/ 88503 w 609614"/>
              <a:gd name="connsiteY14" fmla="*/ 441810 h 569463"/>
              <a:gd name="connsiteX15" fmla="*/ 216324 w 609614"/>
              <a:gd name="connsiteY15" fmla="*/ 353462 h 569463"/>
              <a:gd name="connsiteX16" fmla="*/ 226091 w 609614"/>
              <a:gd name="connsiteY16" fmla="*/ 363310 h 569463"/>
              <a:gd name="connsiteX17" fmla="*/ 226091 w 609614"/>
              <a:gd name="connsiteY17" fmla="*/ 530165 h 569463"/>
              <a:gd name="connsiteX18" fmla="*/ 186837 w 609614"/>
              <a:gd name="connsiteY18" fmla="*/ 569463 h 569463"/>
              <a:gd name="connsiteX19" fmla="*/ 167118 w 609614"/>
              <a:gd name="connsiteY19" fmla="*/ 569463 h 569463"/>
              <a:gd name="connsiteX20" fmla="*/ 127864 w 609614"/>
              <a:gd name="connsiteY20" fmla="*/ 530165 h 569463"/>
              <a:gd name="connsiteX21" fmla="*/ 127864 w 609614"/>
              <a:gd name="connsiteY21" fmla="*/ 510562 h 569463"/>
              <a:gd name="connsiteX22" fmla="*/ 137632 w 609614"/>
              <a:gd name="connsiteY22" fmla="*/ 500715 h 569463"/>
              <a:gd name="connsiteX23" fmla="*/ 147491 w 609614"/>
              <a:gd name="connsiteY23" fmla="*/ 510562 h 569463"/>
              <a:gd name="connsiteX24" fmla="*/ 147491 w 609614"/>
              <a:gd name="connsiteY24" fmla="*/ 530165 h 569463"/>
              <a:gd name="connsiteX25" fmla="*/ 167118 w 609614"/>
              <a:gd name="connsiteY25" fmla="*/ 549860 h 569463"/>
              <a:gd name="connsiteX26" fmla="*/ 186837 w 609614"/>
              <a:gd name="connsiteY26" fmla="*/ 549860 h 569463"/>
              <a:gd name="connsiteX27" fmla="*/ 206464 w 609614"/>
              <a:gd name="connsiteY27" fmla="*/ 530165 h 569463"/>
              <a:gd name="connsiteX28" fmla="*/ 206464 w 609614"/>
              <a:gd name="connsiteY28" fmla="*/ 363310 h 569463"/>
              <a:gd name="connsiteX29" fmla="*/ 216324 w 609614"/>
              <a:gd name="connsiteY29" fmla="*/ 353462 h 569463"/>
              <a:gd name="connsiteX30" fmla="*/ 39365 w 609614"/>
              <a:gd name="connsiteY30" fmla="*/ 353462 h 569463"/>
              <a:gd name="connsiteX31" fmla="*/ 59002 w 609614"/>
              <a:gd name="connsiteY31" fmla="*/ 353462 h 569463"/>
              <a:gd name="connsiteX32" fmla="*/ 98368 w 609614"/>
              <a:gd name="connsiteY32" fmla="*/ 392761 h 569463"/>
              <a:gd name="connsiteX33" fmla="*/ 98368 w 609614"/>
              <a:gd name="connsiteY33" fmla="*/ 412365 h 569463"/>
              <a:gd name="connsiteX34" fmla="*/ 88503 w 609614"/>
              <a:gd name="connsiteY34" fmla="*/ 422212 h 569463"/>
              <a:gd name="connsiteX35" fmla="*/ 78639 w 609614"/>
              <a:gd name="connsiteY35" fmla="*/ 412365 h 569463"/>
              <a:gd name="connsiteX36" fmla="*/ 78639 w 609614"/>
              <a:gd name="connsiteY36" fmla="*/ 392761 h 569463"/>
              <a:gd name="connsiteX37" fmla="*/ 59002 w 609614"/>
              <a:gd name="connsiteY37" fmla="*/ 373158 h 569463"/>
              <a:gd name="connsiteX38" fmla="*/ 39365 w 609614"/>
              <a:gd name="connsiteY38" fmla="*/ 373158 h 569463"/>
              <a:gd name="connsiteX39" fmla="*/ 19636 w 609614"/>
              <a:gd name="connsiteY39" fmla="*/ 392761 h 569463"/>
              <a:gd name="connsiteX40" fmla="*/ 19636 w 609614"/>
              <a:gd name="connsiteY40" fmla="*/ 471267 h 569463"/>
              <a:gd name="connsiteX41" fmla="*/ 9864 w 609614"/>
              <a:gd name="connsiteY41" fmla="*/ 481115 h 569463"/>
              <a:gd name="connsiteX42" fmla="*/ 0 w 609614"/>
              <a:gd name="connsiteY42" fmla="*/ 471267 h 569463"/>
              <a:gd name="connsiteX43" fmla="*/ 0 w 609614"/>
              <a:gd name="connsiteY43" fmla="*/ 392761 h 569463"/>
              <a:gd name="connsiteX44" fmla="*/ 39365 w 609614"/>
              <a:gd name="connsiteY44" fmla="*/ 353462 h 569463"/>
              <a:gd name="connsiteX45" fmla="*/ 344092 w 609614"/>
              <a:gd name="connsiteY45" fmla="*/ 265114 h 569463"/>
              <a:gd name="connsiteX46" fmla="*/ 353956 w 609614"/>
              <a:gd name="connsiteY46" fmla="*/ 274961 h 569463"/>
              <a:gd name="connsiteX47" fmla="*/ 353956 w 609614"/>
              <a:gd name="connsiteY47" fmla="*/ 530165 h 569463"/>
              <a:gd name="connsiteX48" fmla="*/ 314591 w 609614"/>
              <a:gd name="connsiteY48" fmla="*/ 569463 h 569463"/>
              <a:gd name="connsiteX49" fmla="*/ 294954 w 609614"/>
              <a:gd name="connsiteY49" fmla="*/ 569463 h 569463"/>
              <a:gd name="connsiteX50" fmla="*/ 255588 w 609614"/>
              <a:gd name="connsiteY50" fmla="*/ 530165 h 569463"/>
              <a:gd name="connsiteX51" fmla="*/ 255588 w 609614"/>
              <a:gd name="connsiteY51" fmla="*/ 510563 h 569463"/>
              <a:gd name="connsiteX52" fmla="*/ 265453 w 609614"/>
              <a:gd name="connsiteY52" fmla="*/ 500715 h 569463"/>
              <a:gd name="connsiteX53" fmla="*/ 275317 w 609614"/>
              <a:gd name="connsiteY53" fmla="*/ 510563 h 569463"/>
              <a:gd name="connsiteX54" fmla="*/ 275317 w 609614"/>
              <a:gd name="connsiteY54" fmla="*/ 530165 h 569463"/>
              <a:gd name="connsiteX55" fmla="*/ 294954 w 609614"/>
              <a:gd name="connsiteY55" fmla="*/ 549860 h 569463"/>
              <a:gd name="connsiteX56" fmla="*/ 314591 w 609614"/>
              <a:gd name="connsiteY56" fmla="*/ 549860 h 569463"/>
              <a:gd name="connsiteX57" fmla="*/ 334320 w 609614"/>
              <a:gd name="connsiteY57" fmla="*/ 530165 h 569463"/>
              <a:gd name="connsiteX58" fmla="*/ 334320 w 609614"/>
              <a:gd name="connsiteY58" fmla="*/ 274961 h 569463"/>
              <a:gd name="connsiteX59" fmla="*/ 344092 w 609614"/>
              <a:gd name="connsiteY59" fmla="*/ 265114 h 569463"/>
              <a:gd name="connsiteX60" fmla="*/ 167118 w 609614"/>
              <a:gd name="connsiteY60" fmla="*/ 265114 h 569463"/>
              <a:gd name="connsiteX61" fmla="*/ 186837 w 609614"/>
              <a:gd name="connsiteY61" fmla="*/ 265114 h 569463"/>
              <a:gd name="connsiteX62" fmla="*/ 226091 w 609614"/>
              <a:gd name="connsiteY62" fmla="*/ 304412 h 569463"/>
              <a:gd name="connsiteX63" fmla="*/ 226091 w 609614"/>
              <a:gd name="connsiteY63" fmla="*/ 324015 h 569463"/>
              <a:gd name="connsiteX64" fmla="*/ 216324 w 609614"/>
              <a:gd name="connsiteY64" fmla="*/ 333862 h 569463"/>
              <a:gd name="connsiteX65" fmla="*/ 206464 w 609614"/>
              <a:gd name="connsiteY65" fmla="*/ 324015 h 569463"/>
              <a:gd name="connsiteX66" fmla="*/ 206464 w 609614"/>
              <a:gd name="connsiteY66" fmla="*/ 304412 h 569463"/>
              <a:gd name="connsiteX67" fmla="*/ 186837 w 609614"/>
              <a:gd name="connsiteY67" fmla="*/ 284809 h 569463"/>
              <a:gd name="connsiteX68" fmla="*/ 167118 w 609614"/>
              <a:gd name="connsiteY68" fmla="*/ 284809 h 569463"/>
              <a:gd name="connsiteX69" fmla="*/ 147491 w 609614"/>
              <a:gd name="connsiteY69" fmla="*/ 304412 h 569463"/>
              <a:gd name="connsiteX70" fmla="*/ 147491 w 609614"/>
              <a:gd name="connsiteY70" fmla="*/ 471268 h 569463"/>
              <a:gd name="connsiteX71" fmla="*/ 137632 w 609614"/>
              <a:gd name="connsiteY71" fmla="*/ 481115 h 569463"/>
              <a:gd name="connsiteX72" fmla="*/ 127864 w 609614"/>
              <a:gd name="connsiteY72" fmla="*/ 471268 h 569463"/>
              <a:gd name="connsiteX73" fmla="*/ 127864 w 609614"/>
              <a:gd name="connsiteY73" fmla="*/ 304412 h 569463"/>
              <a:gd name="connsiteX74" fmla="*/ 167118 w 609614"/>
              <a:gd name="connsiteY74" fmla="*/ 265114 h 569463"/>
              <a:gd name="connsiteX75" fmla="*/ 471956 w 609614"/>
              <a:gd name="connsiteY75" fmla="*/ 176696 h 569463"/>
              <a:gd name="connsiteX76" fmla="*/ 481820 w 609614"/>
              <a:gd name="connsiteY76" fmla="*/ 186545 h 569463"/>
              <a:gd name="connsiteX77" fmla="*/ 481820 w 609614"/>
              <a:gd name="connsiteY77" fmla="*/ 530159 h 569463"/>
              <a:gd name="connsiteX78" fmla="*/ 442455 w 609614"/>
              <a:gd name="connsiteY78" fmla="*/ 569463 h 569463"/>
              <a:gd name="connsiteX79" fmla="*/ 422818 w 609614"/>
              <a:gd name="connsiteY79" fmla="*/ 569463 h 569463"/>
              <a:gd name="connsiteX80" fmla="*/ 383452 w 609614"/>
              <a:gd name="connsiteY80" fmla="*/ 530159 h 569463"/>
              <a:gd name="connsiteX81" fmla="*/ 383452 w 609614"/>
              <a:gd name="connsiteY81" fmla="*/ 510553 h 569463"/>
              <a:gd name="connsiteX82" fmla="*/ 393317 w 609614"/>
              <a:gd name="connsiteY82" fmla="*/ 500703 h 569463"/>
              <a:gd name="connsiteX83" fmla="*/ 403089 w 609614"/>
              <a:gd name="connsiteY83" fmla="*/ 510553 h 569463"/>
              <a:gd name="connsiteX84" fmla="*/ 403089 w 609614"/>
              <a:gd name="connsiteY84" fmla="*/ 530159 h 569463"/>
              <a:gd name="connsiteX85" fmla="*/ 422818 w 609614"/>
              <a:gd name="connsiteY85" fmla="*/ 549857 h 569463"/>
              <a:gd name="connsiteX86" fmla="*/ 442455 w 609614"/>
              <a:gd name="connsiteY86" fmla="*/ 549857 h 569463"/>
              <a:gd name="connsiteX87" fmla="*/ 462091 w 609614"/>
              <a:gd name="connsiteY87" fmla="*/ 530159 h 569463"/>
              <a:gd name="connsiteX88" fmla="*/ 462091 w 609614"/>
              <a:gd name="connsiteY88" fmla="*/ 186545 h 569463"/>
              <a:gd name="connsiteX89" fmla="*/ 471956 w 609614"/>
              <a:gd name="connsiteY89" fmla="*/ 176696 h 569463"/>
              <a:gd name="connsiteX90" fmla="*/ 294996 w 609614"/>
              <a:gd name="connsiteY90" fmla="*/ 176696 h 569463"/>
              <a:gd name="connsiteX91" fmla="*/ 314619 w 609614"/>
              <a:gd name="connsiteY91" fmla="*/ 176696 h 569463"/>
              <a:gd name="connsiteX92" fmla="*/ 353956 w 609614"/>
              <a:gd name="connsiteY92" fmla="*/ 216003 h 569463"/>
              <a:gd name="connsiteX93" fmla="*/ 353956 w 609614"/>
              <a:gd name="connsiteY93" fmla="*/ 235610 h 569463"/>
              <a:gd name="connsiteX94" fmla="*/ 344099 w 609614"/>
              <a:gd name="connsiteY94" fmla="*/ 245460 h 569463"/>
              <a:gd name="connsiteX95" fmla="*/ 334333 w 609614"/>
              <a:gd name="connsiteY95" fmla="*/ 235610 h 569463"/>
              <a:gd name="connsiteX96" fmla="*/ 334333 w 609614"/>
              <a:gd name="connsiteY96" fmla="*/ 216003 h 569463"/>
              <a:gd name="connsiteX97" fmla="*/ 314619 w 609614"/>
              <a:gd name="connsiteY97" fmla="*/ 196395 h 569463"/>
              <a:gd name="connsiteX98" fmla="*/ 294996 w 609614"/>
              <a:gd name="connsiteY98" fmla="*/ 196395 h 569463"/>
              <a:gd name="connsiteX99" fmla="*/ 275373 w 609614"/>
              <a:gd name="connsiteY99" fmla="*/ 216003 h 569463"/>
              <a:gd name="connsiteX100" fmla="*/ 275373 w 609614"/>
              <a:gd name="connsiteY100" fmla="*/ 471265 h 569463"/>
              <a:gd name="connsiteX101" fmla="*/ 265516 w 609614"/>
              <a:gd name="connsiteY101" fmla="*/ 481115 h 569463"/>
              <a:gd name="connsiteX102" fmla="*/ 255658 w 609614"/>
              <a:gd name="connsiteY102" fmla="*/ 471265 h 569463"/>
              <a:gd name="connsiteX103" fmla="*/ 255658 w 609614"/>
              <a:gd name="connsiteY103" fmla="*/ 216003 h 569463"/>
              <a:gd name="connsiteX104" fmla="*/ 294996 w 609614"/>
              <a:gd name="connsiteY104" fmla="*/ 176696 h 569463"/>
              <a:gd name="connsiteX105" fmla="*/ 422818 w 609614"/>
              <a:gd name="connsiteY105" fmla="*/ 88348 h 569463"/>
              <a:gd name="connsiteX106" fmla="*/ 442455 w 609614"/>
              <a:gd name="connsiteY106" fmla="*/ 88348 h 569463"/>
              <a:gd name="connsiteX107" fmla="*/ 481820 w 609614"/>
              <a:gd name="connsiteY107" fmla="*/ 127652 h 569463"/>
              <a:gd name="connsiteX108" fmla="*/ 481820 w 609614"/>
              <a:gd name="connsiteY108" fmla="*/ 147258 h 569463"/>
              <a:gd name="connsiteX109" fmla="*/ 471956 w 609614"/>
              <a:gd name="connsiteY109" fmla="*/ 157108 h 569463"/>
              <a:gd name="connsiteX110" fmla="*/ 462091 w 609614"/>
              <a:gd name="connsiteY110" fmla="*/ 147258 h 569463"/>
              <a:gd name="connsiteX111" fmla="*/ 462091 w 609614"/>
              <a:gd name="connsiteY111" fmla="*/ 127652 h 569463"/>
              <a:gd name="connsiteX112" fmla="*/ 442455 w 609614"/>
              <a:gd name="connsiteY112" fmla="*/ 108046 h 569463"/>
              <a:gd name="connsiteX113" fmla="*/ 422818 w 609614"/>
              <a:gd name="connsiteY113" fmla="*/ 108046 h 569463"/>
              <a:gd name="connsiteX114" fmla="*/ 403089 w 609614"/>
              <a:gd name="connsiteY114" fmla="*/ 127652 h 569463"/>
              <a:gd name="connsiteX115" fmla="*/ 403089 w 609614"/>
              <a:gd name="connsiteY115" fmla="*/ 471266 h 569463"/>
              <a:gd name="connsiteX116" fmla="*/ 393317 w 609614"/>
              <a:gd name="connsiteY116" fmla="*/ 481115 h 569463"/>
              <a:gd name="connsiteX117" fmla="*/ 383452 w 609614"/>
              <a:gd name="connsiteY117" fmla="*/ 471266 h 569463"/>
              <a:gd name="connsiteX118" fmla="*/ 383452 w 609614"/>
              <a:gd name="connsiteY118" fmla="*/ 127652 h 569463"/>
              <a:gd name="connsiteX119" fmla="*/ 422818 w 609614"/>
              <a:gd name="connsiteY119" fmla="*/ 88348 h 569463"/>
              <a:gd name="connsiteX120" fmla="*/ 599840 w 609614"/>
              <a:gd name="connsiteY120" fmla="*/ 88348 h 569463"/>
              <a:gd name="connsiteX121" fmla="*/ 609614 w 609614"/>
              <a:gd name="connsiteY121" fmla="*/ 98197 h 569463"/>
              <a:gd name="connsiteX122" fmla="*/ 609614 w 609614"/>
              <a:gd name="connsiteY122" fmla="*/ 530160 h 569463"/>
              <a:gd name="connsiteX123" fmla="*/ 570332 w 609614"/>
              <a:gd name="connsiteY123" fmla="*/ 569463 h 569463"/>
              <a:gd name="connsiteX124" fmla="*/ 550599 w 609614"/>
              <a:gd name="connsiteY124" fmla="*/ 569463 h 569463"/>
              <a:gd name="connsiteX125" fmla="*/ 511316 w 609614"/>
              <a:gd name="connsiteY125" fmla="*/ 530160 h 569463"/>
              <a:gd name="connsiteX126" fmla="*/ 511316 w 609614"/>
              <a:gd name="connsiteY126" fmla="*/ 510555 h 569463"/>
              <a:gd name="connsiteX127" fmla="*/ 521091 w 609614"/>
              <a:gd name="connsiteY127" fmla="*/ 500706 h 569463"/>
              <a:gd name="connsiteX128" fmla="*/ 530957 w 609614"/>
              <a:gd name="connsiteY128" fmla="*/ 510555 h 569463"/>
              <a:gd name="connsiteX129" fmla="*/ 530957 w 609614"/>
              <a:gd name="connsiteY129" fmla="*/ 530160 h 569463"/>
              <a:gd name="connsiteX130" fmla="*/ 550599 w 609614"/>
              <a:gd name="connsiteY130" fmla="*/ 549858 h 569463"/>
              <a:gd name="connsiteX131" fmla="*/ 570332 w 609614"/>
              <a:gd name="connsiteY131" fmla="*/ 549858 h 569463"/>
              <a:gd name="connsiteX132" fmla="*/ 589973 w 609614"/>
              <a:gd name="connsiteY132" fmla="*/ 530160 h 569463"/>
              <a:gd name="connsiteX133" fmla="*/ 589973 w 609614"/>
              <a:gd name="connsiteY133" fmla="*/ 98197 h 569463"/>
              <a:gd name="connsiteX134" fmla="*/ 599840 w 609614"/>
              <a:gd name="connsiteY134" fmla="*/ 88348 h 569463"/>
              <a:gd name="connsiteX135" fmla="*/ 550599 w 609614"/>
              <a:gd name="connsiteY135" fmla="*/ 0 h 569463"/>
              <a:gd name="connsiteX136" fmla="*/ 570332 w 609614"/>
              <a:gd name="connsiteY136" fmla="*/ 0 h 569463"/>
              <a:gd name="connsiteX137" fmla="*/ 609614 w 609614"/>
              <a:gd name="connsiteY137" fmla="*/ 39303 h 569463"/>
              <a:gd name="connsiteX138" fmla="*/ 609614 w 609614"/>
              <a:gd name="connsiteY138" fmla="*/ 58908 h 569463"/>
              <a:gd name="connsiteX139" fmla="*/ 599840 w 609614"/>
              <a:gd name="connsiteY139" fmla="*/ 68757 h 569463"/>
              <a:gd name="connsiteX140" fmla="*/ 589973 w 609614"/>
              <a:gd name="connsiteY140" fmla="*/ 58908 h 569463"/>
              <a:gd name="connsiteX141" fmla="*/ 589973 w 609614"/>
              <a:gd name="connsiteY141" fmla="*/ 39303 h 569463"/>
              <a:gd name="connsiteX142" fmla="*/ 570332 w 609614"/>
              <a:gd name="connsiteY142" fmla="*/ 19697 h 569463"/>
              <a:gd name="connsiteX143" fmla="*/ 550599 w 609614"/>
              <a:gd name="connsiteY143" fmla="*/ 19697 h 569463"/>
              <a:gd name="connsiteX144" fmla="*/ 530957 w 609614"/>
              <a:gd name="connsiteY144" fmla="*/ 39303 h 569463"/>
              <a:gd name="connsiteX145" fmla="*/ 530957 w 609614"/>
              <a:gd name="connsiteY145" fmla="*/ 471266 h 569463"/>
              <a:gd name="connsiteX146" fmla="*/ 521091 w 609614"/>
              <a:gd name="connsiteY146" fmla="*/ 481115 h 569463"/>
              <a:gd name="connsiteX147" fmla="*/ 511316 w 609614"/>
              <a:gd name="connsiteY147" fmla="*/ 471266 h 569463"/>
              <a:gd name="connsiteX148" fmla="*/ 511316 w 609614"/>
              <a:gd name="connsiteY148" fmla="*/ 39303 h 569463"/>
              <a:gd name="connsiteX149" fmla="*/ 550599 w 609614"/>
              <a:gd name="connsiteY149" fmla="*/ 0 h 569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9614" h="569463">
                <a:moveTo>
                  <a:pt x="88503" y="441810"/>
                </a:moveTo>
                <a:cubicBezTo>
                  <a:pt x="93943" y="441810"/>
                  <a:pt x="98368" y="446228"/>
                  <a:pt x="98368" y="451658"/>
                </a:cubicBezTo>
                <a:lnTo>
                  <a:pt x="98368" y="530164"/>
                </a:lnTo>
                <a:cubicBezTo>
                  <a:pt x="98368" y="551884"/>
                  <a:pt x="80667" y="569463"/>
                  <a:pt x="59002" y="569463"/>
                </a:cubicBezTo>
                <a:lnTo>
                  <a:pt x="39365" y="569463"/>
                </a:lnTo>
                <a:cubicBezTo>
                  <a:pt x="17608" y="569463"/>
                  <a:pt x="0" y="551884"/>
                  <a:pt x="0" y="530164"/>
                </a:cubicBezTo>
                <a:lnTo>
                  <a:pt x="0" y="510560"/>
                </a:lnTo>
                <a:cubicBezTo>
                  <a:pt x="0" y="505130"/>
                  <a:pt x="4425" y="500713"/>
                  <a:pt x="9864" y="500713"/>
                </a:cubicBezTo>
                <a:cubicBezTo>
                  <a:pt x="15303" y="500713"/>
                  <a:pt x="19636" y="505130"/>
                  <a:pt x="19636" y="510560"/>
                </a:cubicBezTo>
                <a:lnTo>
                  <a:pt x="19636" y="530164"/>
                </a:lnTo>
                <a:cubicBezTo>
                  <a:pt x="19636" y="541024"/>
                  <a:pt x="28487" y="549860"/>
                  <a:pt x="39365" y="549860"/>
                </a:cubicBezTo>
                <a:lnTo>
                  <a:pt x="59002" y="549860"/>
                </a:lnTo>
                <a:cubicBezTo>
                  <a:pt x="69881" y="549860"/>
                  <a:pt x="78639" y="541024"/>
                  <a:pt x="78639" y="530164"/>
                </a:cubicBezTo>
                <a:lnTo>
                  <a:pt x="78639" y="451658"/>
                </a:lnTo>
                <a:cubicBezTo>
                  <a:pt x="78639" y="446228"/>
                  <a:pt x="83064" y="441810"/>
                  <a:pt x="88503" y="441810"/>
                </a:cubicBezTo>
                <a:close/>
                <a:moveTo>
                  <a:pt x="216324" y="353462"/>
                </a:moveTo>
                <a:cubicBezTo>
                  <a:pt x="221760" y="353462"/>
                  <a:pt x="226091" y="357880"/>
                  <a:pt x="226091" y="363310"/>
                </a:cubicBezTo>
                <a:lnTo>
                  <a:pt x="226091" y="530165"/>
                </a:lnTo>
                <a:cubicBezTo>
                  <a:pt x="226091" y="551885"/>
                  <a:pt x="208491" y="569463"/>
                  <a:pt x="186837" y="569463"/>
                </a:cubicBezTo>
                <a:lnTo>
                  <a:pt x="167118" y="569463"/>
                </a:lnTo>
                <a:cubicBezTo>
                  <a:pt x="145464" y="569463"/>
                  <a:pt x="127864" y="551885"/>
                  <a:pt x="127864" y="530165"/>
                </a:cubicBezTo>
                <a:lnTo>
                  <a:pt x="127864" y="510562"/>
                </a:lnTo>
                <a:cubicBezTo>
                  <a:pt x="127864" y="505132"/>
                  <a:pt x="132195" y="500715"/>
                  <a:pt x="137632" y="500715"/>
                </a:cubicBezTo>
                <a:cubicBezTo>
                  <a:pt x="143068" y="500715"/>
                  <a:pt x="147491" y="505132"/>
                  <a:pt x="147491" y="510562"/>
                </a:cubicBezTo>
                <a:lnTo>
                  <a:pt x="147491" y="530165"/>
                </a:lnTo>
                <a:cubicBezTo>
                  <a:pt x="147491" y="541025"/>
                  <a:pt x="156337" y="549860"/>
                  <a:pt x="167118" y="549860"/>
                </a:cubicBezTo>
                <a:lnTo>
                  <a:pt x="186837" y="549860"/>
                </a:lnTo>
                <a:cubicBezTo>
                  <a:pt x="197618" y="549860"/>
                  <a:pt x="206464" y="541025"/>
                  <a:pt x="206464" y="530165"/>
                </a:cubicBezTo>
                <a:lnTo>
                  <a:pt x="206464" y="363310"/>
                </a:lnTo>
                <a:cubicBezTo>
                  <a:pt x="206464" y="357880"/>
                  <a:pt x="210887" y="353462"/>
                  <a:pt x="216324" y="353462"/>
                </a:cubicBezTo>
                <a:close/>
                <a:moveTo>
                  <a:pt x="39365" y="353462"/>
                </a:moveTo>
                <a:lnTo>
                  <a:pt x="59002" y="353462"/>
                </a:lnTo>
                <a:cubicBezTo>
                  <a:pt x="80667" y="353462"/>
                  <a:pt x="98368" y="371133"/>
                  <a:pt x="98368" y="392761"/>
                </a:cubicBezTo>
                <a:lnTo>
                  <a:pt x="98368" y="412365"/>
                </a:lnTo>
                <a:cubicBezTo>
                  <a:pt x="98368" y="417795"/>
                  <a:pt x="93943" y="422212"/>
                  <a:pt x="88503" y="422212"/>
                </a:cubicBezTo>
                <a:cubicBezTo>
                  <a:pt x="83064" y="422212"/>
                  <a:pt x="78639" y="417795"/>
                  <a:pt x="78639" y="412365"/>
                </a:cubicBezTo>
                <a:lnTo>
                  <a:pt x="78639" y="392761"/>
                </a:lnTo>
                <a:cubicBezTo>
                  <a:pt x="78639" y="381901"/>
                  <a:pt x="69881" y="373158"/>
                  <a:pt x="59002" y="373158"/>
                </a:cubicBezTo>
                <a:lnTo>
                  <a:pt x="39365" y="373158"/>
                </a:lnTo>
                <a:cubicBezTo>
                  <a:pt x="28487" y="373158"/>
                  <a:pt x="19636" y="381901"/>
                  <a:pt x="19636" y="392761"/>
                </a:cubicBezTo>
                <a:lnTo>
                  <a:pt x="19636" y="471267"/>
                </a:lnTo>
                <a:cubicBezTo>
                  <a:pt x="19636" y="476697"/>
                  <a:pt x="15303" y="481115"/>
                  <a:pt x="9864" y="481115"/>
                </a:cubicBezTo>
                <a:cubicBezTo>
                  <a:pt x="4425" y="481115"/>
                  <a:pt x="0" y="476697"/>
                  <a:pt x="0" y="471267"/>
                </a:cubicBezTo>
                <a:lnTo>
                  <a:pt x="0" y="392761"/>
                </a:lnTo>
                <a:cubicBezTo>
                  <a:pt x="0" y="371133"/>
                  <a:pt x="17608" y="353462"/>
                  <a:pt x="39365" y="353462"/>
                </a:cubicBezTo>
                <a:close/>
                <a:moveTo>
                  <a:pt x="344092" y="265114"/>
                </a:moveTo>
                <a:cubicBezTo>
                  <a:pt x="349531" y="265114"/>
                  <a:pt x="353956" y="269532"/>
                  <a:pt x="353956" y="274961"/>
                </a:cubicBezTo>
                <a:lnTo>
                  <a:pt x="353956" y="530165"/>
                </a:lnTo>
                <a:cubicBezTo>
                  <a:pt x="353956" y="551885"/>
                  <a:pt x="336348" y="569463"/>
                  <a:pt x="314591" y="569463"/>
                </a:cubicBezTo>
                <a:lnTo>
                  <a:pt x="294954" y="569463"/>
                </a:lnTo>
                <a:cubicBezTo>
                  <a:pt x="273289" y="569463"/>
                  <a:pt x="255588" y="551885"/>
                  <a:pt x="255588" y="530165"/>
                </a:cubicBezTo>
                <a:lnTo>
                  <a:pt x="255588" y="510563"/>
                </a:lnTo>
                <a:cubicBezTo>
                  <a:pt x="255588" y="505133"/>
                  <a:pt x="260013" y="500715"/>
                  <a:pt x="265453" y="500715"/>
                </a:cubicBezTo>
                <a:cubicBezTo>
                  <a:pt x="270892" y="500715"/>
                  <a:pt x="275317" y="505133"/>
                  <a:pt x="275317" y="510563"/>
                </a:cubicBezTo>
                <a:lnTo>
                  <a:pt x="275317" y="530165"/>
                </a:lnTo>
                <a:cubicBezTo>
                  <a:pt x="275317" y="541025"/>
                  <a:pt x="284075" y="549860"/>
                  <a:pt x="294954" y="549860"/>
                </a:cubicBezTo>
                <a:lnTo>
                  <a:pt x="314591" y="549860"/>
                </a:lnTo>
                <a:cubicBezTo>
                  <a:pt x="325469" y="549860"/>
                  <a:pt x="334320" y="541025"/>
                  <a:pt x="334320" y="530165"/>
                </a:cubicBezTo>
                <a:lnTo>
                  <a:pt x="334320" y="274961"/>
                </a:lnTo>
                <a:cubicBezTo>
                  <a:pt x="334320" y="269532"/>
                  <a:pt x="338653" y="265114"/>
                  <a:pt x="344092" y="265114"/>
                </a:cubicBezTo>
                <a:close/>
                <a:moveTo>
                  <a:pt x="167118" y="265114"/>
                </a:moveTo>
                <a:lnTo>
                  <a:pt x="186837" y="265114"/>
                </a:lnTo>
                <a:cubicBezTo>
                  <a:pt x="208491" y="265114"/>
                  <a:pt x="226091" y="282784"/>
                  <a:pt x="226091" y="304412"/>
                </a:cubicBezTo>
                <a:lnTo>
                  <a:pt x="226091" y="324015"/>
                </a:lnTo>
                <a:cubicBezTo>
                  <a:pt x="226091" y="329445"/>
                  <a:pt x="221760" y="333862"/>
                  <a:pt x="216324" y="333862"/>
                </a:cubicBezTo>
                <a:cubicBezTo>
                  <a:pt x="210887" y="333862"/>
                  <a:pt x="206464" y="329445"/>
                  <a:pt x="206464" y="324015"/>
                </a:cubicBezTo>
                <a:lnTo>
                  <a:pt x="206464" y="304412"/>
                </a:lnTo>
                <a:cubicBezTo>
                  <a:pt x="206464" y="293552"/>
                  <a:pt x="197618" y="284809"/>
                  <a:pt x="186837" y="284809"/>
                </a:cubicBezTo>
                <a:lnTo>
                  <a:pt x="167118" y="284809"/>
                </a:lnTo>
                <a:cubicBezTo>
                  <a:pt x="156337" y="284809"/>
                  <a:pt x="147491" y="293552"/>
                  <a:pt x="147491" y="304412"/>
                </a:cubicBezTo>
                <a:lnTo>
                  <a:pt x="147491" y="471268"/>
                </a:lnTo>
                <a:cubicBezTo>
                  <a:pt x="147491" y="476697"/>
                  <a:pt x="143068" y="481115"/>
                  <a:pt x="137632" y="481115"/>
                </a:cubicBezTo>
                <a:cubicBezTo>
                  <a:pt x="132195" y="481115"/>
                  <a:pt x="127864" y="476697"/>
                  <a:pt x="127864" y="471268"/>
                </a:cubicBezTo>
                <a:lnTo>
                  <a:pt x="127864" y="304412"/>
                </a:lnTo>
                <a:cubicBezTo>
                  <a:pt x="127864" y="282784"/>
                  <a:pt x="145464" y="265114"/>
                  <a:pt x="167118" y="265114"/>
                </a:cubicBezTo>
                <a:close/>
                <a:moveTo>
                  <a:pt x="471956" y="176696"/>
                </a:moveTo>
                <a:cubicBezTo>
                  <a:pt x="477395" y="176696"/>
                  <a:pt x="481820" y="181114"/>
                  <a:pt x="481820" y="186545"/>
                </a:cubicBezTo>
                <a:lnTo>
                  <a:pt x="481820" y="530159"/>
                </a:lnTo>
                <a:cubicBezTo>
                  <a:pt x="481820" y="551882"/>
                  <a:pt x="464120" y="569463"/>
                  <a:pt x="442455" y="569463"/>
                </a:cubicBezTo>
                <a:lnTo>
                  <a:pt x="422818" y="569463"/>
                </a:lnTo>
                <a:cubicBezTo>
                  <a:pt x="401061" y="569463"/>
                  <a:pt x="383452" y="551882"/>
                  <a:pt x="383452" y="530159"/>
                </a:cubicBezTo>
                <a:lnTo>
                  <a:pt x="383452" y="510553"/>
                </a:lnTo>
                <a:cubicBezTo>
                  <a:pt x="383452" y="505122"/>
                  <a:pt x="387877" y="500703"/>
                  <a:pt x="393317" y="500703"/>
                </a:cubicBezTo>
                <a:cubicBezTo>
                  <a:pt x="398756" y="500703"/>
                  <a:pt x="403089" y="505122"/>
                  <a:pt x="403089" y="510553"/>
                </a:cubicBezTo>
                <a:lnTo>
                  <a:pt x="403089" y="530159"/>
                </a:lnTo>
                <a:cubicBezTo>
                  <a:pt x="403089" y="541020"/>
                  <a:pt x="411939" y="549857"/>
                  <a:pt x="422818" y="549857"/>
                </a:cubicBezTo>
                <a:lnTo>
                  <a:pt x="442455" y="549857"/>
                </a:lnTo>
                <a:cubicBezTo>
                  <a:pt x="453333" y="549857"/>
                  <a:pt x="462091" y="541020"/>
                  <a:pt x="462091" y="530159"/>
                </a:cubicBezTo>
                <a:lnTo>
                  <a:pt x="462091" y="186545"/>
                </a:lnTo>
                <a:cubicBezTo>
                  <a:pt x="462091" y="181114"/>
                  <a:pt x="466517" y="176696"/>
                  <a:pt x="471956" y="176696"/>
                </a:cubicBezTo>
                <a:close/>
                <a:moveTo>
                  <a:pt x="294996" y="176696"/>
                </a:moveTo>
                <a:lnTo>
                  <a:pt x="314619" y="176696"/>
                </a:lnTo>
                <a:cubicBezTo>
                  <a:pt x="336360" y="176696"/>
                  <a:pt x="353956" y="194370"/>
                  <a:pt x="353956" y="216003"/>
                </a:cubicBezTo>
                <a:lnTo>
                  <a:pt x="353956" y="235610"/>
                </a:lnTo>
                <a:cubicBezTo>
                  <a:pt x="353956" y="241041"/>
                  <a:pt x="349534" y="245460"/>
                  <a:pt x="344099" y="245460"/>
                </a:cubicBezTo>
                <a:cubicBezTo>
                  <a:pt x="338663" y="245460"/>
                  <a:pt x="334333" y="241041"/>
                  <a:pt x="334333" y="235610"/>
                </a:cubicBezTo>
                <a:lnTo>
                  <a:pt x="334333" y="216003"/>
                </a:lnTo>
                <a:cubicBezTo>
                  <a:pt x="334333" y="205140"/>
                  <a:pt x="325489" y="196395"/>
                  <a:pt x="314619" y="196395"/>
                </a:cubicBezTo>
                <a:lnTo>
                  <a:pt x="294996" y="196395"/>
                </a:lnTo>
                <a:cubicBezTo>
                  <a:pt x="284125" y="196395"/>
                  <a:pt x="275373" y="205140"/>
                  <a:pt x="275373" y="216003"/>
                </a:cubicBezTo>
                <a:lnTo>
                  <a:pt x="275373" y="471265"/>
                </a:lnTo>
                <a:cubicBezTo>
                  <a:pt x="275373" y="476696"/>
                  <a:pt x="270951" y="481115"/>
                  <a:pt x="265516" y="481115"/>
                </a:cubicBezTo>
                <a:cubicBezTo>
                  <a:pt x="260080" y="481115"/>
                  <a:pt x="255658" y="476696"/>
                  <a:pt x="255658" y="471265"/>
                </a:cubicBezTo>
                <a:lnTo>
                  <a:pt x="255658" y="216003"/>
                </a:lnTo>
                <a:cubicBezTo>
                  <a:pt x="255658" y="194370"/>
                  <a:pt x="273346" y="176696"/>
                  <a:pt x="294996" y="176696"/>
                </a:cubicBezTo>
                <a:close/>
                <a:moveTo>
                  <a:pt x="422818" y="88348"/>
                </a:moveTo>
                <a:lnTo>
                  <a:pt x="442455" y="88348"/>
                </a:lnTo>
                <a:cubicBezTo>
                  <a:pt x="464120" y="88348"/>
                  <a:pt x="481820" y="106021"/>
                  <a:pt x="481820" y="127652"/>
                </a:cubicBezTo>
                <a:lnTo>
                  <a:pt x="481820" y="147258"/>
                </a:lnTo>
                <a:cubicBezTo>
                  <a:pt x="481820" y="152689"/>
                  <a:pt x="477395" y="157108"/>
                  <a:pt x="471956" y="157108"/>
                </a:cubicBezTo>
                <a:cubicBezTo>
                  <a:pt x="466517" y="157108"/>
                  <a:pt x="462091" y="152689"/>
                  <a:pt x="462091" y="147258"/>
                </a:cubicBezTo>
                <a:lnTo>
                  <a:pt x="462091" y="127652"/>
                </a:lnTo>
                <a:cubicBezTo>
                  <a:pt x="462091" y="116791"/>
                  <a:pt x="453333" y="108046"/>
                  <a:pt x="442455" y="108046"/>
                </a:cubicBezTo>
                <a:lnTo>
                  <a:pt x="422818" y="108046"/>
                </a:lnTo>
                <a:cubicBezTo>
                  <a:pt x="411939" y="108046"/>
                  <a:pt x="403089" y="116791"/>
                  <a:pt x="403089" y="127652"/>
                </a:cubicBezTo>
                <a:lnTo>
                  <a:pt x="403089" y="471266"/>
                </a:lnTo>
                <a:cubicBezTo>
                  <a:pt x="403089" y="476697"/>
                  <a:pt x="398756" y="481115"/>
                  <a:pt x="393317" y="481115"/>
                </a:cubicBezTo>
                <a:cubicBezTo>
                  <a:pt x="387877" y="481115"/>
                  <a:pt x="383452" y="476697"/>
                  <a:pt x="383452" y="471266"/>
                </a:cubicBezTo>
                <a:lnTo>
                  <a:pt x="383452" y="127652"/>
                </a:lnTo>
                <a:cubicBezTo>
                  <a:pt x="383452" y="106021"/>
                  <a:pt x="401061" y="88348"/>
                  <a:pt x="422818" y="88348"/>
                </a:cubicBezTo>
                <a:close/>
                <a:moveTo>
                  <a:pt x="599840" y="88348"/>
                </a:moveTo>
                <a:cubicBezTo>
                  <a:pt x="605280" y="88348"/>
                  <a:pt x="609614" y="92766"/>
                  <a:pt x="609614" y="98197"/>
                </a:cubicBezTo>
                <a:lnTo>
                  <a:pt x="609614" y="530160"/>
                </a:lnTo>
                <a:cubicBezTo>
                  <a:pt x="609614" y="551883"/>
                  <a:pt x="592002" y="569463"/>
                  <a:pt x="570332" y="569463"/>
                </a:cubicBezTo>
                <a:lnTo>
                  <a:pt x="550599" y="569463"/>
                </a:lnTo>
                <a:cubicBezTo>
                  <a:pt x="528929" y="569463"/>
                  <a:pt x="511316" y="551883"/>
                  <a:pt x="511316" y="530160"/>
                </a:cubicBezTo>
                <a:lnTo>
                  <a:pt x="511316" y="510555"/>
                </a:lnTo>
                <a:cubicBezTo>
                  <a:pt x="511316" y="505124"/>
                  <a:pt x="515650" y="500706"/>
                  <a:pt x="521091" y="500706"/>
                </a:cubicBezTo>
                <a:cubicBezTo>
                  <a:pt x="526531" y="500706"/>
                  <a:pt x="530957" y="505124"/>
                  <a:pt x="530957" y="510555"/>
                </a:cubicBezTo>
                <a:lnTo>
                  <a:pt x="530957" y="530160"/>
                </a:lnTo>
                <a:cubicBezTo>
                  <a:pt x="530957" y="541021"/>
                  <a:pt x="539810" y="549858"/>
                  <a:pt x="550599" y="549858"/>
                </a:cubicBezTo>
                <a:lnTo>
                  <a:pt x="570332" y="549858"/>
                </a:lnTo>
                <a:cubicBezTo>
                  <a:pt x="581121" y="549858"/>
                  <a:pt x="589973" y="541021"/>
                  <a:pt x="589973" y="530160"/>
                </a:cubicBezTo>
                <a:lnTo>
                  <a:pt x="589973" y="98197"/>
                </a:lnTo>
                <a:cubicBezTo>
                  <a:pt x="589973" y="92766"/>
                  <a:pt x="594399" y="88348"/>
                  <a:pt x="599840" y="88348"/>
                </a:cubicBezTo>
                <a:close/>
                <a:moveTo>
                  <a:pt x="550599" y="0"/>
                </a:moveTo>
                <a:lnTo>
                  <a:pt x="570332" y="0"/>
                </a:lnTo>
                <a:cubicBezTo>
                  <a:pt x="592002" y="0"/>
                  <a:pt x="609614" y="17673"/>
                  <a:pt x="609614" y="39303"/>
                </a:cubicBezTo>
                <a:lnTo>
                  <a:pt x="609614" y="58908"/>
                </a:lnTo>
                <a:cubicBezTo>
                  <a:pt x="609614" y="64339"/>
                  <a:pt x="605280" y="68757"/>
                  <a:pt x="599840" y="68757"/>
                </a:cubicBezTo>
                <a:cubicBezTo>
                  <a:pt x="594399" y="68757"/>
                  <a:pt x="589973" y="64339"/>
                  <a:pt x="589973" y="58908"/>
                </a:cubicBezTo>
                <a:lnTo>
                  <a:pt x="589973" y="39303"/>
                </a:lnTo>
                <a:cubicBezTo>
                  <a:pt x="589973" y="28442"/>
                  <a:pt x="581121" y="19697"/>
                  <a:pt x="570332" y="19697"/>
                </a:cubicBezTo>
                <a:lnTo>
                  <a:pt x="550599" y="19697"/>
                </a:lnTo>
                <a:cubicBezTo>
                  <a:pt x="539810" y="19697"/>
                  <a:pt x="530957" y="28442"/>
                  <a:pt x="530957" y="39303"/>
                </a:cubicBezTo>
                <a:lnTo>
                  <a:pt x="530957" y="471266"/>
                </a:lnTo>
                <a:cubicBezTo>
                  <a:pt x="530957" y="476697"/>
                  <a:pt x="526531" y="481115"/>
                  <a:pt x="521091" y="481115"/>
                </a:cubicBezTo>
                <a:cubicBezTo>
                  <a:pt x="515650" y="481115"/>
                  <a:pt x="511316" y="476697"/>
                  <a:pt x="511316" y="471266"/>
                </a:cubicBezTo>
                <a:lnTo>
                  <a:pt x="511316" y="39303"/>
                </a:lnTo>
                <a:cubicBezTo>
                  <a:pt x="511316" y="17673"/>
                  <a:pt x="528929" y="0"/>
                  <a:pt x="550599"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custDataLst>
      <p:tags r:id="rId1"/>
    </p:custDataLst>
    <p:extLst>
      <p:ext uri="{BB962C8B-B14F-4D97-AF65-F5344CB8AC3E}">
        <p14:creationId xmlns:p14="http://schemas.microsoft.com/office/powerpoint/2010/main" val="2210053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矩形: 圆角 5">
            <a:extLst>
              <a:ext uri="{FF2B5EF4-FFF2-40B4-BE49-F238E27FC236}">
                <a16:creationId xmlns:a16="http://schemas.microsoft.com/office/drawing/2014/main" id="{046A08A7-5748-F0F1-E7D1-CA71AAF054F7}"/>
              </a:ext>
            </a:extLst>
          </p:cNvPr>
          <p:cNvSpPr/>
          <p:nvPr/>
        </p:nvSpPr>
        <p:spPr>
          <a:xfrm>
            <a:off x="854529" y="1164443"/>
            <a:ext cx="10537371" cy="4915228"/>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标题 40">
            <a:extLst>
              <a:ext uri="{FF2B5EF4-FFF2-40B4-BE49-F238E27FC236}">
                <a16:creationId xmlns:a16="http://schemas.microsoft.com/office/drawing/2014/main" id="{BB0B8D26-8E3B-FB4C-0F82-2F54E68530CE}"/>
              </a:ext>
            </a:extLst>
          </p:cNvPr>
          <p:cNvSpPr>
            <a:spLocks noGrp="1"/>
          </p:cNvSpPr>
          <p:nvPr>
            <p:ph type="title"/>
          </p:nvPr>
        </p:nvSpPr>
        <p:spPr/>
        <p:txBody>
          <a:bodyPr/>
          <a:lstStyle/>
          <a:p>
            <a:r>
              <a:rPr lang="zh-CN" altLang="en-US" dirty="0"/>
              <a:t>工作概述</a:t>
            </a:r>
          </a:p>
        </p:txBody>
      </p:sp>
      <p:sp>
        <p:nvSpPr>
          <p:cNvPr id="42" name="文本占位符 41">
            <a:extLst>
              <a:ext uri="{FF2B5EF4-FFF2-40B4-BE49-F238E27FC236}">
                <a16:creationId xmlns:a16="http://schemas.microsoft.com/office/drawing/2014/main" id="{E1BCAE17-5D59-305B-2563-75C276F97BAD}"/>
              </a:ext>
            </a:extLst>
          </p:cNvPr>
          <p:cNvSpPr>
            <a:spLocks noGrp="1"/>
          </p:cNvSpPr>
          <p:nvPr>
            <p:ph type="body" sz="quarter" idx="10"/>
          </p:nvPr>
        </p:nvSpPr>
        <p:spPr/>
        <p:txBody>
          <a:bodyPr/>
          <a:lstStyle/>
          <a:p>
            <a:r>
              <a:rPr lang="en-US" altLang="zh-CN" dirty="0"/>
              <a:t>01</a:t>
            </a:r>
            <a:endParaRPr lang="zh-CN" altLang="en-US" dirty="0"/>
          </a:p>
        </p:txBody>
      </p:sp>
      <p:sp>
        <p:nvSpPr>
          <p:cNvPr id="18" name="矩形 17">
            <a:extLst>
              <a:ext uri="{FF2B5EF4-FFF2-40B4-BE49-F238E27FC236}">
                <a16:creationId xmlns:a16="http://schemas.microsoft.com/office/drawing/2014/main" id="{E3E67DE8-8C6B-4037-5DAE-2134C81B7CAD}"/>
              </a:ext>
            </a:extLst>
          </p:cNvPr>
          <p:cNvSpPr/>
          <p:nvPr/>
        </p:nvSpPr>
        <p:spPr>
          <a:xfrm>
            <a:off x="1120970" y="4787959"/>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19" name="矩形 18">
            <a:extLst>
              <a:ext uri="{FF2B5EF4-FFF2-40B4-BE49-F238E27FC236}">
                <a16:creationId xmlns:a16="http://schemas.microsoft.com/office/drawing/2014/main" id="{8FFE8B04-4A09-A99D-CA3D-9C4CF6A59BE5}"/>
              </a:ext>
            </a:extLst>
          </p:cNvPr>
          <p:cNvSpPr/>
          <p:nvPr/>
        </p:nvSpPr>
        <p:spPr>
          <a:xfrm>
            <a:off x="1130826" y="5129599"/>
            <a:ext cx="2640925" cy="708464"/>
          </a:xfrm>
          <a:prstGeom prst="rect">
            <a:avLst/>
          </a:prstGeom>
        </p:spPr>
        <p:txBody>
          <a:bodyPr wrap="square">
            <a:spAutoFit/>
          </a:bodyPr>
          <a:lstStyle/>
          <a:p>
            <a:pPr>
              <a:lnSpc>
                <a:spcPct val="150000"/>
              </a:lnSpc>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某某项目按时完工某某项目按时完工某某项目按时完工</a:t>
            </a:r>
          </a:p>
        </p:txBody>
      </p:sp>
      <p:sp>
        <p:nvSpPr>
          <p:cNvPr id="20" name="矩形 19">
            <a:extLst>
              <a:ext uri="{FF2B5EF4-FFF2-40B4-BE49-F238E27FC236}">
                <a16:creationId xmlns:a16="http://schemas.microsoft.com/office/drawing/2014/main" id="{B32AAFDD-5BE8-974F-E850-40965318E8C0}"/>
              </a:ext>
            </a:extLst>
          </p:cNvPr>
          <p:cNvSpPr/>
          <p:nvPr/>
        </p:nvSpPr>
        <p:spPr>
          <a:xfrm>
            <a:off x="8251762" y="3913477"/>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21" name="矩形 20">
            <a:extLst>
              <a:ext uri="{FF2B5EF4-FFF2-40B4-BE49-F238E27FC236}">
                <a16:creationId xmlns:a16="http://schemas.microsoft.com/office/drawing/2014/main" id="{4FE9AE7A-478F-9BAF-ED3E-44BB5B986976}"/>
              </a:ext>
            </a:extLst>
          </p:cNvPr>
          <p:cNvSpPr/>
          <p:nvPr/>
        </p:nvSpPr>
        <p:spPr>
          <a:xfrm>
            <a:off x="8251762" y="4435332"/>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22" name="矩形 21">
            <a:extLst>
              <a:ext uri="{FF2B5EF4-FFF2-40B4-BE49-F238E27FC236}">
                <a16:creationId xmlns:a16="http://schemas.microsoft.com/office/drawing/2014/main" id="{2F51F298-D6AB-E90E-49A4-A901EF1E3FEF}"/>
              </a:ext>
            </a:extLst>
          </p:cNvPr>
          <p:cNvSpPr/>
          <p:nvPr/>
        </p:nvSpPr>
        <p:spPr>
          <a:xfrm>
            <a:off x="1582794" y="2358253"/>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23" name="矩形 22">
            <a:extLst>
              <a:ext uri="{FF2B5EF4-FFF2-40B4-BE49-F238E27FC236}">
                <a16:creationId xmlns:a16="http://schemas.microsoft.com/office/drawing/2014/main" id="{E3EFBCE6-6662-7431-2C85-7C09AC92D32E}"/>
              </a:ext>
            </a:extLst>
          </p:cNvPr>
          <p:cNvSpPr/>
          <p:nvPr/>
        </p:nvSpPr>
        <p:spPr>
          <a:xfrm>
            <a:off x="1582794" y="2792866"/>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24" name="矩形 23">
            <a:extLst>
              <a:ext uri="{FF2B5EF4-FFF2-40B4-BE49-F238E27FC236}">
                <a16:creationId xmlns:a16="http://schemas.microsoft.com/office/drawing/2014/main" id="{E16506DF-3BEA-311E-99EF-FC67E70CFE74}"/>
              </a:ext>
            </a:extLst>
          </p:cNvPr>
          <p:cNvSpPr/>
          <p:nvPr/>
        </p:nvSpPr>
        <p:spPr>
          <a:xfrm>
            <a:off x="8598325" y="1945435"/>
            <a:ext cx="14157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25" name="矩形 24">
            <a:extLst>
              <a:ext uri="{FF2B5EF4-FFF2-40B4-BE49-F238E27FC236}">
                <a16:creationId xmlns:a16="http://schemas.microsoft.com/office/drawing/2014/main" id="{7D631BC3-1425-FB08-62D8-304DA0AB462E}"/>
              </a:ext>
            </a:extLst>
          </p:cNvPr>
          <p:cNvSpPr/>
          <p:nvPr/>
        </p:nvSpPr>
        <p:spPr>
          <a:xfrm>
            <a:off x="8598325" y="2422668"/>
            <a:ext cx="1620957" cy="702052"/>
          </a:xfrm>
          <a:prstGeom prst="rect">
            <a:avLst/>
          </a:prstGeom>
        </p:spPr>
        <p:txBody>
          <a:bodyPr wrap="non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cxnSp>
        <p:nvCxnSpPr>
          <p:cNvPr id="28" name="直接连接符 27">
            <a:extLst>
              <a:ext uri="{FF2B5EF4-FFF2-40B4-BE49-F238E27FC236}">
                <a16:creationId xmlns:a16="http://schemas.microsoft.com/office/drawing/2014/main" id="{373A3277-EBB9-1A24-0F37-694F93031B16}"/>
              </a:ext>
            </a:extLst>
          </p:cNvPr>
          <p:cNvCxnSpPr>
            <a:cxnSpLocks/>
          </p:cNvCxnSpPr>
          <p:nvPr/>
        </p:nvCxnSpPr>
        <p:spPr>
          <a:xfrm>
            <a:off x="5021242" y="1799964"/>
            <a:ext cx="2209882" cy="0"/>
          </a:xfrm>
          <a:prstGeom prst="line">
            <a:avLst/>
          </a:prstGeom>
          <a:ln w="15875">
            <a:gradFill>
              <a:gsLst>
                <a:gs pos="0">
                  <a:schemeClr val="accent1"/>
                </a:gs>
                <a:gs pos="74000">
                  <a:schemeClr val="accent1">
                    <a:lumMod val="45000"/>
                    <a:lumOff val="55000"/>
                  </a:schemeClr>
                </a:gs>
                <a:gs pos="83000">
                  <a:schemeClr val="accent1">
                    <a:lumMod val="45000"/>
                    <a:lumOff val="5500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7C87DC71-2CDA-AD62-5E9E-CAB53964CC40}"/>
              </a:ext>
            </a:extLst>
          </p:cNvPr>
          <p:cNvCxnSpPr>
            <a:cxnSpLocks/>
          </p:cNvCxnSpPr>
          <p:nvPr/>
        </p:nvCxnSpPr>
        <p:spPr>
          <a:xfrm>
            <a:off x="5021242" y="5240193"/>
            <a:ext cx="2209882" cy="0"/>
          </a:xfrm>
          <a:prstGeom prst="line">
            <a:avLst/>
          </a:prstGeom>
          <a:ln w="15875">
            <a:gradFill>
              <a:gsLst>
                <a:gs pos="0">
                  <a:schemeClr val="accent1"/>
                </a:gs>
                <a:gs pos="74000">
                  <a:schemeClr val="accent1">
                    <a:lumMod val="45000"/>
                    <a:lumOff val="55000"/>
                  </a:schemeClr>
                </a:gs>
                <a:gs pos="83000">
                  <a:schemeClr val="accent1">
                    <a:lumMod val="45000"/>
                    <a:lumOff val="5500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5251E2A0-03DB-5695-5F4A-8CB5DF4860AF}"/>
              </a:ext>
            </a:extLst>
          </p:cNvPr>
          <p:cNvGrpSpPr/>
          <p:nvPr/>
        </p:nvGrpSpPr>
        <p:grpSpPr>
          <a:xfrm>
            <a:off x="0" y="-799047"/>
            <a:ext cx="535935" cy="535180"/>
            <a:chOff x="68734" y="372855"/>
            <a:chExt cx="535935" cy="535180"/>
          </a:xfrm>
          <a:effectLst>
            <a:outerShdw blurRad="50800" dist="38100" dir="5400000" sx="96000" sy="96000" algn="t" rotWithShape="0">
              <a:schemeClr val="accent1">
                <a:lumMod val="50000"/>
                <a:alpha val="50000"/>
              </a:schemeClr>
            </a:outerShdw>
          </a:effectLst>
        </p:grpSpPr>
        <p:sp>
          <p:nvSpPr>
            <p:cNvPr id="11" name="图形 7">
              <a:extLst>
                <a:ext uri="{FF2B5EF4-FFF2-40B4-BE49-F238E27FC236}">
                  <a16:creationId xmlns:a16="http://schemas.microsoft.com/office/drawing/2014/main" id="{2A16BDAD-8FE8-2ADF-3707-45B3824CC6EA}"/>
                </a:ext>
              </a:extLst>
            </p:cNvPr>
            <p:cNvSpPr/>
            <p:nvPr/>
          </p:nvSpPr>
          <p:spPr>
            <a:xfrm rot="20839156">
              <a:off x="149221" y="372855"/>
              <a:ext cx="408687" cy="297135"/>
            </a:xfrm>
            <a:custGeom>
              <a:avLst/>
              <a:gdLst>
                <a:gd name="connsiteX0" fmla="*/ 240759 w 408687"/>
                <a:gd name="connsiteY0" fmla="*/ 0 h 297135"/>
                <a:gd name="connsiteX1" fmla="*/ 408688 w 408687"/>
                <a:gd name="connsiteY1" fmla="*/ 229800 h 297135"/>
                <a:gd name="connsiteX2" fmla="*/ 167391 w 408687"/>
                <a:gd name="connsiteY2" fmla="*/ 297135 h 297135"/>
                <a:gd name="connsiteX3" fmla="*/ 0 w 408687"/>
                <a:gd name="connsiteY3" fmla="*/ 60008 h 297135"/>
              </a:gdLst>
              <a:ahLst/>
              <a:cxnLst>
                <a:cxn ang="0">
                  <a:pos x="connsiteX0" y="connsiteY0"/>
                </a:cxn>
                <a:cxn ang="0">
                  <a:pos x="connsiteX1" y="connsiteY1"/>
                </a:cxn>
                <a:cxn ang="0">
                  <a:pos x="connsiteX2" y="connsiteY2"/>
                </a:cxn>
                <a:cxn ang="0">
                  <a:pos x="connsiteX3" y="connsiteY3"/>
                </a:cxn>
              </a:cxnLst>
              <a:rect l="l" t="t" r="r" b="b"/>
              <a:pathLst>
                <a:path w="408687" h="297135">
                  <a:moveTo>
                    <a:pt x="240759" y="0"/>
                  </a:moveTo>
                  <a:lnTo>
                    <a:pt x="408688" y="229800"/>
                  </a:lnTo>
                  <a:lnTo>
                    <a:pt x="167391" y="297135"/>
                  </a:lnTo>
                  <a:lnTo>
                    <a:pt x="0" y="60008"/>
                  </a:lnTo>
                  <a:close/>
                </a:path>
              </a:pathLst>
            </a:custGeom>
            <a:solidFill>
              <a:schemeClr val="accent1">
                <a:lumMod val="40000"/>
                <a:lumOff val="60000"/>
              </a:schemeClr>
            </a:solidFill>
            <a:ln w="3117" cap="flat">
              <a:noFill/>
              <a:prstDash val="solid"/>
              <a:miter/>
            </a:ln>
          </p:spPr>
          <p:txBody>
            <a:bodyPr rtlCol="0" anchor="ctr"/>
            <a:lstStyle/>
            <a:p>
              <a:endParaRPr lang="zh-CN" altLang="en-US" dirty="0"/>
            </a:p>
          </p:txBody>
        </p:sp>
        <p:sp>
          <p:nvSpPr>
            <p:cNvPr id="12" name="图形 7">
              <a:extLst>
                <a:ext uri="{FF2B5EF4-FFF2-40B4-BE49-F238E27FC236}">
                  <a16:creationId xmlns:a16="http://schemas.microsoft.com/office/drawing/2014/main" id="{F8B545BD-44DF-E593-DA2E-9B24C694ACFA}"/>
                </a:ext>
              </a:extLst>
            </p:cNvPr>
            <p:cNvSpPr/>
            <p:nvPr/>
          </p:nvSpPr>
          <p:spPr>
            <a:xfrm rot="20839156">
              <a:off x="68734" y="468618"/>
              <a:ext cx="280996" cy="439417"/>
            </a:xfrm>
            <a:custGeom>
              <a:avLst/>
              <a:gdLst>
                <a:gd name="connsiteX0" fmla="*/ 113605 w 280996"/>
                <a:gd name="connsiteY0" fmla="*/ 0 h 439417"/>
                <a:gd name="connsiteX1" fmla="*/ 0 w 280996"/>
                <a:gd name="connsiteY1" fmla="*/ 208797 h 439417"/>
                <a:gd name="connsiteX2" fmla="*/ 168149 w 280996"/>
                <a:gd name="connsiteY2" fmla="*/ 439417 h 439417"/>
                <a:gd name="connsiteX3" fmla="*/ 280996 w 280996"/>
                <a:gd name="connsiteY3" fmla="*/ 237127 h 439417"/>
              </a:gdLst>
              <a:ahLst/>
              <a:cxnLst>
                <a:cxn ang="0">
                  <a:pos x="connsiteX0" y="connsiteY0"/>
                </a:cxn>
                <a:cxn ang="0">
                  <a:pos x="connsiteX1" y="connsiteY1"/>
                </a:cxn>
                <a:cxn ang="0">
                  <a:pos x="connsiteX2" y="connsiteY2"/>
                </a:cxn>
                <a:cxn ang="0">
                  <a:pos x="connsiteX3" y="connsiteY3"/>
                </a:cxn>
              </a:cxnLst>
              <a:rect l="l" t="t" r="r" b="b"/>
              <a:pathLst>
                <a:path w="280996" h="439417">
                  <a:moveTo>
                    <a:pt x="113605" y="0"/>
                  </a:moveTo>
                  <a:lnTo>
                    <a:pt x="0" y="208797"/>
                  </a:lnTo>
                  <a:lnTo>
                    <a:pt x="168149" y="439417"/>
                  </a:lnTo>
                  <a:lnTo>
                    <a:pt x="280996" y="237127"/>
                  </a:lnTo>
                  <a:close/>
                </a:path>
              </a:pathLst>
            </a:custGeom>
            <a:gradFill>
              <a:gsLst>
                <a:gs pos="75000">
                  <a:schemeClr val="accent1">
                    <a:lumMod val="75000"/>
                  </a:schemeClr>
                </a:gs>
                <a:gs pos="0">
                  <a:schemeClr val="accent1"/>
                </a:gs>
              </a:gsLst>
              <a:lin ang="0" scaled="0"/>
            </a:gradFill>
            <a:ln w="3117" cap="flat">
              <a:noFill/>
              <a:prstDash val="solid"/>
              <a:miter/>
            </a:ln>
          </p:spPr>
          <p:txBody>
            <a:bodyPr rtlCol="0" anchor="ctr"/>
            <a:lstStyle/>
            <a:p>
              <a:endParaRPr lang="zh-CN" altLang="en-US"/>
            </a:p>
          </p:txBody>
        </p:sp>
        <p:sp>
          <p:nvSpPr>
            <p:cNvPr id="13" name="图形 7">
              <a:extLst>
                <a:ext uri="{FF2B5EF4-FFF2-40B4-BE49-F238E27FC236}">
                  <a16:creationId xmlns:a16="http://schemas.microsoft.com/office/drawing/2014/main" id="{486B1347-B96E-67EB-478D-C5E0603249FD}"/>
                </a:ext>
              </a:extLst>
            </p:cNvPr>
            <p:cNvSpPr/>
            <p:nvPr/>
          </p:nvSpPr>
          <p:spPr>
            <a:xfrm rot="20839156">
              <a:off x="250526" y="591397"/>
              <a:ext cx="354143" cy="269626"/>
            </a:xfrm>
            <a:custGeom>
              <a:avLst/>
              <a:gdLst>
                <a:gd name="connsiteX0" fmla="*/ 354143 w 354143"/>
                <a:gd name="connsiteY0" fmla="*/ 0 h 269626"/>
                <a:gd name="connsiteX1" fmla="*/ 238612 w 354143"/>
                <a:gd name="connsiteY1" fmla="*/ 206839 h 269626"/>
                <a:gd name="connsiteX2" fmla="*/ 0 w 354143"/>
                <a:gd name="connsiteY2" fmla="*/ 269626 h 269626"/>
                <a:gd name="connsiteX3" fmla="*/ 112847 w 354143"/>
                <a:gd name="connsiteY3" fmla="*/ 67335 h 269626"/>
              </a:gdLst>
              <a:ahLst/>
              <a:cxnLst>
                <a:cxn ang="0">
                  <a:pos x="connsiteX0" y="connsiteY0"/>
                </a:cxn>
                <a:cxn ang="0">
                  <a:pos x="connsiteX1" y="connsiteY1"/>
                </a:cxn>
                <a:cxn ang="0">
                  <a:pos x="connsiteX2" y="connsiteY2"/>
                </a:cxn>
                <a:cxn ang="0">
                  <a:pos x="connsiteX3" y="connsiteY3"/>
                </a:cxn>
              </a:cxnLst>
              <a:rect l="l" t="t" r="r" b="b"/>
              <a:pathLst>
                <a:path w="354143" h="269626">
                  <a:moveTo>
                    <a:pt x="354143" y="0"/>
                  </a:moveTo>
                  <a:lnTo>
                    <a:pt x="238612" y="206839"/>
                  </a:lnTo>
                  <a:lnTo>
                    <a:pt x="0" y="269626"/>
                  </a:lnTo>
                  <a:lnTo>
                    <a:pt x="112847" y="67335"/>
                  </a:lnTo>
                  <a:close/>
                </a:path>
              </a:pathLst>
            </a:custGeom>
            <a:gradFill>
              <a:gsLst>
                <a:gs pos="100000">
                  <a:schemeClr val="accent1">
                    <a:lumMod val="60000"/>
                    <a:lumOff val="40000"/>
                  </a:schemeClr>
                </a:gs>
                <a:gs pos="0">
                  <a:schemeClr val="accent1"/>
                </a:gs>
              </a:gsLst>
              <a:lin ang="0" scaled="0"/>
            </a:gradFill>
            <a:ln w="3117" cap="flat">
              <a:noFill/>
              <a:prstDash val="solid"/>
              <a:miter/>
            </a:ln>
          </p:spPr>
          <p:txBody>
            <a:bodyPr rtlCol="0" anchor="ctr"/>
            <a:lstStyle/>
            <a:p>
              <a:endParaRPr lang="zh-CN" altLang="en-US" dirty="0"/>
            </a:p>
          </p:txBody>
        </p:sp>
      </p:grpSp>
      <p:grpSp>
        <p:nvGrpSpPr>
          <p:cNvPr id="14" name="组合 13">
            <a:extLst>
              <a:ext uri="{FF2B5EF4-FFF2-40B4-BE49-F238E27FC236}">
                <a16:creationId xmlns:a16="http://schemas.microsoft.com/office/drawing/2014/main" id="{4E8C870E-F3CA-2C43-1F6E-926CD62DE445}"/>
              </a:ext>
            </a:extLst>
          </p:cNvPr>
          <p:cNvGrpSpPr/>
          <p:nvPr/>
        </p:nvGrpSpPr>
        <p:grpSpPr>
          <a:xfrm rot="18224830">
            <a:off x="269100" y="-415292"/>
            <a:ext cx="282510" cy="282112"/>
            <a:chOff x="68734" y="372855"/>
            <a:chExt cx="535935" cy="535180"/>
          </a:xfrm>
        </p:grpSpPr>
        <p:sp>
          <p:nvSpPr>
            <p:cNvPr id="15" name="图形 7">
              <a:extLst>
                <a:ext uri="{FF2B5EF4-FFF2-40B4-BE49-F238E27FC236}">
                  <a16:creationId xmlns:a16="http://schemas.microsoft.com/office/drawing/2014/main" id="{959755A1-6132-33B8-9ADC-4EFA1E5319AF}"/>
                </a:ext>
              </a:extLst>
            </p:cNvPr>
            <p:cNvSpPr/>
            <p:nvPr/>
          </p:nvSpPr>
          <p:spPr>
            <a:xfrm rot="20839156">
              <a:off x="149221" y="372855"/>
              <a:ext cx="408687" cy="297135"/>
            </a:xfrm>
            <a:custGeom>
              <a:avLst/>
              <a:gdLst>
                <a:gd name="connsiteX0" fmla="*/ 240759 w 408687"/>
                <a:gd name="connsiteY0" fmla="*/ 0 h 297135"/>
                <a:gd name="connsiteX1" fmla="*/ 408688 w 408687"/>
                <a:gd name="connsiteY1" fmla="*/ 229800 h 297135"/>
                <a:gd name="connsiteX2" fmla="*/ 167391 w 408687"/>
                <a:gd name="connsiteY2" fmla="*/ 297135 h 297135"/>
                <a:gd name="connsiteX3" fmla="*/ 0 w 408687"/>
                <a:gd name="connsiteY3" fmla="*/ 60008 h 297135"/>
              </a:gdLst>
              <a:ahLst/>
              <a:cxnLst>
                <a:cxn ang="0">
                  <a:pos x="connsiteX0" y="connsiteY0"/>
                </a:cxn>
                <a:cxn ang="0">
                  <a:pos x="connsiteX1" y="connsiteY1"/>
                </a:cxn>
                <a:cxn ang="0">
                  <a:pos x="connsiteX2" y="connsiteY2"/>
                </a:cxn>
                <a:cxn ang="0">
                  <a:pos x="connsiteX3" y="connsiteY3"/>
                </a:cxn>
              </a:cxnLst>
              <a:rect l="l" t="t" r="r" b="b"/>
              <a:pathLst>
                <a:path w="408687" h="297135">
                  <a:moveTo>
                    <a:pt x="240759" y="0"/>
                  </a:moveTo>
                  <a:lnTo>
                    <a:pt x="408688" y="229800"/>
                  </a:lnTo>
                  <a:lnTo>
                    <a:pt x="167391" y="297135"/>
                  </a:lnTo>
                  <a:lnTo>
                    <a:pt x="0" y="60008"/>
                  </a:lnTo>
                  <a:close/>
                </a:path>
              </a:pathLst>
            </a:custGeom>
            <a:solidFill>
              <a:schemeClr val="accent1">
                <a:lumMod val="40000"/>
                <a:lumOff val="60000"/>
              </a:schemeClr>
            </a:solidFill>
            <a:ln w="3117" cap="flat">
              <a:noFill/>
              <a:prstDash val="solid"/>
              <a:miter/>
            </a:ln>
          </p:spPr>
          <p:txBody>
            <a:bodyPr rtlCol="0" anchor="ctr"/>
            <a:lstStyle/>
            <a:p>
              <a:endParaRPr lang="zh-CN" altLang="en-US"/>
            </a:p>
          </p:txBody>
        </p:sp>
        <p:sp>
          <p:nvSpPr>
            <p:cNvPr id="16" name="图形 7">
              <a:extLst>
                <a:ext uri="{FF2B5EF4-FFF2-40B4-BE49-F238E27FC236}">
                  <a16:creationId xmlns:a16="http://schemas.microsoft.com/office/drawing/2014/main" id="{54145F1F-2768-1F14-089F-E0E6947D4C5A}"/>
                </a:ext>
              </a:extLst>
            </p:cNvPr>
            <p:cNvSpPr/>
            <p:nvPr/>
          </p:nvSpPr>
          <p:spPr>
            <a:xfrm rot="20839156">
              <a:off x="68734" y="468618"/>
              <a:ext cx="280996" cy="439417"/>
            </a:xfrm>
            <a:custGeom>
              <a:avLst/>
              <a:gdLst>
                <a:gd name="connsiteX0" fmla="*/ 113605 w 280996"/>
                <a:gd name="connsiteY0" fmla="*/ 0 h 439417"/>
                <a:gd name="connsiteX1" fmla="*/ 0 w 280996"/>
                <a:gd name="connsiteY1" fmla="*/ 208797 h 439417"/>
                <a:gd name="connsiteX2" fmla="*/ 168149 w 280996"/>
                <a:gd name="connsiteY2" fmla="*/ 439417 h 439417"/>
                <a:gd name="connsiteX3" fmla="*/ 280996 w 280996"/>
                <a:gd name="connsiteY3" fmla="*/ 237127 h 439417"/>
              </a:gdLst>
              <a:ahLst/>
              <a:cxnLst>
                <a:cxn ang="0">
                  <a:pos x="connsiteX0" y="connsiteY0"/>
                </a:cxn>
                <a:cxn ang="0">
                  <a:pos x="connsiteX1" y="connsiteY1"/>
                </a:cxn>
                <a:cxn ang="0">
                  <a:pos x="connsiteX2" y="connsiteY2"/>
                </a:cxn>
                <a:cxn ang="0">
                  <a:pos x="connsiteX3" y="connsiteY3"/>
                </a:cxn>
              </a:cxnLst>
              <a:rect l="l" t="t" r="r" b="b"/>
              <a:pathLst>
                <a:path w="280996" h="439417">
                  <a:moveTo>
                    <a:pt x="113605" y="0"/>
                  </a:moveTo>
                  <a:lnTo>
                    <a:pt x="0" y="208797"/>
                  </a:lnTo>
                  <a:lnTo>
                    <a:pt x="168149" y="439417"/>
                  </a:lnTo>
                  <a:lnTo>
                    <a:pt x="280996" y="237127"/>
                  </a:lnTo>
                  <a:close/>
                </a:path>
              </a:pathLst>
            </a:custGeom>
            <a:gradFill>
              <a:gsLst>
                <a:gs pos="75000">
                  <a:schemeClr val="accent1">
                    <a:lumMod val="75000"/>
                  </a:schemeClr>
                </a:gs>
                <a:gs pos="0">
                  <a:schemeClr val="accent1"/>
                </a:gs>
              </a:gsLst>
              <a:lin ang="0" scaled="0"/>
            </a:gradFill>
            <a:ln w="3117" cap="flat">
              <a:noFill/>
              <a:prstDash val="solid"/>
              <a:miter/>
            </a:ln>
          </p:spPr>
          <p:txBody>
            <a:bodyPr rtlCol="0" anchor="ctr"/>
            <a:lstStyle/>
            <a:p>
              <a:endParaRPr lang="zh-CN" altLang="en-US"/>
            </a:p>
          </p:txBody>
        </p:sp>
        <p:sp>
          <p:nvSpPr>
            <p:cNvPr id="17" name="图形 7">
              <a:extLst>
                <a:ext uri="{FF2B5EF4-FFF2-40B4-BE49-F238E27FC236}">
                  <a16:creationId xmlns:a16="http://schemas.microsoft.com/office/drawing/2014/main" id="{517656B0-D03B-DF7C-5F3B-3F537B163289}"/>
                </a:ext>
              </a:extLst>
            </p:cNvPr>
            <p:cNvSpPr/>
            <p:nvPr/>
          </p:nvSpPr>
          <p:spPr>
            <a:xfrm rot="20839156">
              <a:off x="250526" y="591397"/>
              <a:ext cx="354143" cy="269626"/>
            </a:xfrm>
            <a:custGeom>
              <a:avLst/>
              <a:gdLst>
                <a:gd name="connsiteX0" fmla="*/ 354143 w 354143"/>
                <a:gd name="connsiteY0" fmla="*/ 0 h 269626"/>
                <a:gd name="connsiteX1" fmla="*/ 238612 w 354143"/>
                <a:gd name="connsiteY1" fmla="*/ 206839 h 269626"/>
                <a:gd name="connsiteX2" fmla="*/ 0 w 354143"/>
                <a:gd name="connsiteY2" fmla="*/ 269626 h 269626"/>
                <a:gd name="connsiteX3" fmla="*/ 112847 w 354143"/>
                <a:gd name="connsiteY3" fmla="*/ 67335 h 269626"/>
              </a:gdLst>
              <a:ahLst/>
              <a:cxnLst>
                <a:cxn ang="0">
                  <a:pos x="connsiteX0" y="connsiteY0"/>
                </a:cxn>
                <a:cxn ang="0">
                  <a:pos x="connsiteX1" y="connsiteY1"/>
                </a:cxn>
                <a:cxn ang="0">
                  <a:pos x="connsiteX2" y="connsiteY2"/>
                </a:cxn>
                <a:cxn ang="0">
                  <a:pos x="connsiteX3" y="connsiteY3"/>
                </a:cxn>
              </a:cxnLst>
              <a:rect l="l" t="t" r="r" b="b"/>
              <a:pathLst>
                <a:path w="354143" h="269626">
                  <a:moveTo>
                    <a:pt x="354143" y="0"/>
                  </a:moveTo>
                  <a:lnTo>
                    <a:pt x="238612" y="206839"/>
                  </a:lnTo>
                  <a:lnTo>
                    <a:pt x="0" y="269626"/>
                  </a:lnTo>
                  <a:lnTo>
                    <a:pt x="112847" y="67335"/>
                  </a:lnTo>
                  <a:close/>
                </a:path>
              </a:pathLst>
            </a:custGeom>
            <a:gradFill>
              <a:gsLst>
                <a:gs pos="100000">
                  <a:schemeClr val="accent1">
                    <a:lumMod val="60000"/>
                    <a:lumOff val="40000"/>
                  </a:schemeClr>
                </a:gs>
                <a:gs pos="0">
                  <a:schemeClr val="accent1"/>
                </a:gs>
              </a:gsLst>
              <a:lin ang="0" scaled="0"/>
            </a:gradFill>
            <a:ln w="3117" cap="flat">
              <a:noFill/>
              <a:prstDash val="solid"/>
              <a:miter/>
            </a:ln>
          </p:spPr>
          <p:txBody>
            <a:bodyPr rtlCol="0" anchor="ctr"/>
            <a:lstStyle/>
            <a:p>
              <a:endParaRPr lang="zh-CN" altLang="en-US"/>
            </a:p>
          </p:txBody>
        </p:sp>
      </p:grpSp>
      <p:sp useBgFill="1">
        <p:nvSpPr>
          <p:cNvPr id="56" name="矩形 55">
            <a:extLst>
              <a:ext uri="{FF2B5EF4-FFF2-40B4-BE49-F238E27FC236}">
                <a16:creationId xmlns:a16="http://schemas.microsoft.com/office/drawing/2014/main" id="{70D836F1-5416-1A6C-BB94-02B1928A2078}"/>
              </a:ext>
            </a:extLst>
          </p:cNvPr>
          <p:cNvSpPr/>
          <p:nvPr/>
        </p:nvSpPr>
        <p:spPr>
          <a:xfrm>
            <a:off x="5032484" y="3348374"/>
            <a:ext cx="2187399" cy="6013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a16="http://schemas.microsoft.com/office/drawing/2014/main" id="{FF8CD8D5-4F38-999E-6295-2932D54E760C}"/>
              </a:ext>
            </a:extLst>
          </p:cNvPr>
          <p:cNvGrpSpPr/>
          <p:nvPr/>
        </p:nvGrpSpPr>
        <p:grpSpPr>
          <a:xfrm>
            <a:off x="5021242" y="1515404"/>
            <a:ext cx="2209882" cy="4267200"/>
            <a:chOff x="5021242" y="1515404"/>
            <a:chExt cx="2209882" cy="4267200"/>
          </a:xfrm>
        </p:grpSpPr>
        <p:sp useBgFill="1">
          <p:nvSpPr>
            <p:cNvPr id="26" name="矩形: 圆角 25">
              <a:extLst>
                <a:ext uri="{FF2B5EF4-FFF2-40B4-BE49-F238E27FC236}">
                  <a16:creationId xmlns:a16="http://schemas.microsoft.com/office/drawing/2014/main" id="{1E037E23-2081-03F2-FA59-5A703B184594}"/>
                </a:ext>
              </a:extLst>
            </p:cNvPr>
            <p:cNvSpPr/>
            <p:nvPr/>
          </p:nvSpPr>
          <p:spPr>
            <a:xfrm>
              <a:off x="5021242" y="1515404"/>
              <a:ext cx="2209882" cy="4267200"/>
            </a:xfrm>
            <a:prstGeom prst="roundRect">
              <a:avLst>
                <a:gd name="adj" fmla="val 6955"/>
              </a:avLst>
            </a:prstGeom>
            <a:ln w="15875">
              <a:gradFill>
                <a:gsLst>
                  <a:gs pos="0">
                    <a:schemeClr val="accent1"/>
                  </a:gs>
                  <a:gs pos="100000">
                    <a:schemeClr val="accent3"/>
                  </a:gs>
                </a:gsLst>
                <a:lin ang="5400000" scaled="1"/>
              </a:gradFill>
            </a:ln>
            <a:effectLst>
              <a:outerShdw blurRad="241300" sx="102000" sy="102000" algn="ctr" rotWithShape="0">
                <a:schemeClr val="accent1">
                  <a:lumMod val="7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阿里巴巴普惠体 Light"/>
                <a:cs typeface="+mn-cs"/>
              </a:endParaRPr>
            </a:p>
          </p:txBody>
        </p:sp>
        <p:grpSp>
          <p:nvGrpSpPr>
            <p:cNvPr id="46" name="组合 45">
              <a:extLst>
                <a:ext uri="{FF2B5EF4-FFF2-40B4-BE49-F238E27FC236}">
                  <a16:creationId xmlns:a16="http://schemas.microsoft.com/office/drawing/2014/main" id="{CD7CB05D-9FD3-5CDF-AB07-EF446BDF16CC}"/>
                </a:ext>
              </a:extLst>
            </p:cNvPr>
            <p:cNvGrpSpPr/>
            <p:nvPr/>
          </p:nvGrpSpPr>
          <p:grpSpPr>
            <a:xfrm>
              <a:off x="5946822" y="5334834"/>
              <a:ext cx="358723" cy="358723"/>
              <a:chOff x="5926243" y="5488130"/>
              <a:chExt cx="358723" cy="358723"/>
            </a:xfrm>
          </p:grpSpPr>
          <p:sp>
            <p:nvSpPr>
              <p:cNvPr id="43" name="椭圆 42">
                <a:extLst>
                  <a:ext uri="{FF2B5EF4-FFF2-40B4-BE49-F238E27FC236}">
                    <a16:creationId xmlns:a16="http://schemas.microsoft.com/office/drawing/2014/main" id="{C65993DD-8E4C-7566-2079-5297EEAA902A}"/>
                  </a:ext>
                </a:extLst>
              </p:cNvPr>
              <p:cNvSpPr/>
              <p:nvPr/>
            </p:nvSpPr>
            <p:spPr>
              <a:xfrm>
                <a:off x="5926243" y="5488130"/>
                <a:ext cx="358723" cy="358723"/>
              </a:xfrm>
              <a:prstGeom prst="ellipse">
                <a:avLst/>
              </a:prstGeom>
              <a:solidFill>
                <a:schemeClr val="accent2"/>
              </a:solidFill>
              <a:ln>
                <a:noFill/>
              </a:ln>
              <a:effectLst>
                <a:outerShdw blurRad="139700" sx="105000" sy="105000" algn="ctr" rotWithShape="0">
                  <a:schemeClr val="accent2">
                    <a:lumMod val="75000"/>
                    <a:alpha val="29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45" name="addition-thick-symbol_20183">
                <a:extLst>
                  <a:ext uri="{FF2B5EF4-FFF2-40B4-BE49-F238E27FC236}">
                    <a16:creationId xmlns:a16="http://schemas.microsoft.com/office/drawing/2014/main" id="{78917BD2-2D0F-4684-FBBC-24F29D3F79D1}"/>
                  </a:ext>
                </a:extLst>
              </p:cNvPr>
              <p:cNvSpPr/>
              <p:nvPr/>
            </p:nvSpPr>
            <p:spPr>
              <a:xfrm>
                <a:off x="6017973" y="5572561"/>
                <a:ext cx="175262" cy="189860"/>
              </a:xfrm>
              <a:custGeom>
                <a:avLst/>
                <a:gdLst>
                  <a:gd name="T0" fmla="*/ 1803 w 3606"/>
                  <a:gd name="T1" fmla="*/ 0 h 3606"/>
                  <a:gd name="T2" fmla="*/ 1465 w 3606"/>
                  <a:gd name="T3" fmla="*/ 338 h 3606"/>
                  <a:gd name="T4" fmla="*/ 1465 w 3606"/>
                  <a:gd name="T5" fmla="*/ 1465 h 3606"/>
                  <a:gd name="T6" fmla="*/ 338 w 3606"/>
                  <a:gd name="T7" fmla="*/ 1465 h 3606"/>
                  <a:gd name="T8" fmla="*/ 0 w 3606"/>
                  <a:gd name="T9" fmla="*/ 1803 h 3606"/>
                  <a:gd name="T10" fmla="*/ 338 w 3606"/>
                  <a:gd name="T11" fmla="*/ 2141 h 3606"/>
                  <a:gd name="T12" fmla="*/ 1465 w 3606"/>
                  <a:gd name="T13" fmla="*/ 2141 h 3606"/>
                  <a:gd name="T14" fmla="*/ 1465 w 3606"/>
                  <a:gd name="T15" fmla="*/ 3268 h 3606"/>
                  <a:gd name="T16" fmla="*/ 1803 w 3606"/>
                  <a:gd name="T17" fmla="*/ 3606 h 3606"/>
                  <a:gd name="T18" fmla="*/ 2141 w 3606"/>
                  <a:gd name="T19" fmla="*/ 3268 h 3606"/>
                  <a:gd name="T20" fmla="*/ 2141 w 3606"/>
                  <a:gd name="T21" fmla="*/ 2141 h 3606"/>
                  <a:gd name="T22" fmla="*/ 3268 w 3606"/>
                  <a:gd name="T23" fmla="*/ 2141 h 3606"/>
                  <a:gd name="T24" fmla="*/ 3606 w 3606"/>
                  <a:gd name="T25" fmla="*/ 1803 h 3606"/>
                  <a:gd name="T26" fmla="*/ 3268 w 3606"/>
                  <a:gd name="T27" fmla="*/ 1465 h 3606"/>
                  <a:gd name="T28" fmla="*/ 2141 w 3606"/>
                  <a:gd name="T29" fmla="*/ 1465 h 3606"/>
                  <a:gd name="T30" fmla="*/ 2141 w 3606"/>
                  <a:gd name="T31" fmla="*/ 338 h 3606"/>
                  <a:gd name="T32" fmla="*/ 1803 w 3606"/>
                  <a:gd name="T33" fmla="*/ 0 h 3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06" h="3606">
                    <a:moveTo>
                      <a:pt x="1803" y="0"/>
                    </a:moveTo>
                    <a:cubicBezTo>
                      <a:pt x="1616" y="0"/>
                      <a:pt x="1465" y="151"/>
                      <a:pt x="1465" y="338"/>
                    </a:cubicBezTo>
                    <a:lnTo>
                      <a:pt x="1465" y="1465"/>
                    </a:lnTo>
                    <a:lnTo>
                      <a:pt x="338" y="1465"/>
                    </a:lnTo>
                    <a:cubicBezTo>
                      <a:pt x="151" y="1465"/>
                      <a:pt x="0" y="1616"/>
                      <a:pt x="0" y="1803"/>
                    </a:cubicBezTo>
                    <a:cubicBezTo>
                      <a:pt x="0" y="1990"/>
                      <a:pt x="151" y="2141"/>
                      <a:pt x="338" y="2141"/>
                    </a:cubicBezTo>
                    <a:lnTo>
                      <a:pt x="1465" y="2141"/>
                    </a:lnTo>
                    <a:lnTo>
                      <a:pt x="1465" y="3268"/>
                    </a:lnTo>
                    <a:cubicBezTo>
                      <a:pt x="1465" y="3455"/>
                      <a:pt x="1616" y="3606"/>
                      <a:pt x="1803" y="3606"/>
                    </a:cubicBezTo>
                    <a:cubicBezTo>
                      <a:pt x="1990" y="3606"/>
                      <a:pt x="2141" y="3455"/>
                      <a:pt x="2141" y="3268"/>
                    </a:cubicBezTo>
                    <a:lnTo>
                      <a:pt x="2141" y="2141"/>
                    </a:lnTo>
                    <a:lnTo>
                      <a:pt x="3268" y="2141"/>
                    </a:lnTo>
                    <a:cubicBezTo>
                      <a:pt x="3455" y="2141"/>
                      <a:pt x="3606" y="1990"/>
                      <a:pt x="3606" y="1803"/>
                    </a:cubicBezTo>
                    <a:cubicBezTo>
                      <a:pt x="3606" y="1616"/>
                      <a:pt x="3455" y="1465"/>
                      <a:pt x="3268" y="1465"/>
                    </a:cubicBezTo>
                    <a:lnTo>
                      <a:pt x="2141" y="1465"/>
                    </a:lnTo>
                    <a:lnTo>
                      <a:pt x="2141" y="338"/>
                    </a:lnTo>
                    <a:cubicBezTo>
                      <a:pt x="2141" y="151"/>
                      <a:pt x="1990" y="0"/>
                      <a:pt x="18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3" name="组合 82">
              <a:extLst>
                <a:ext uri="{FF2B5EF4-FFF2-40B4-BE49-F238E27FC236}">
                  <a16:creationId xmlns:a16="http://schemas.microsoft.com/office/drawing/2014/main" id="{F5FC699A-4211-8255-3620-995BD563301C}"/>
                </a:ext>
              </a:extLst>
            </p:cNvPr>
            <p:cNvGrpSpPr/>
            <p:nvPr/>
          </p:nvGrpSpPr>
          <p:grpSpPr>
            <a:xfrm>
              <a:off x="5039209" y="1807664"/>
              <a:ext cx="2174694" cy="3400399"/>
              <a:chOff x="5039209" y="1807664"/>
              <a:chExt cx="2174694" cy="3400399"/>
            </a:xfrm>
          </p:grpSpPr>
          <p:sp>
            <p:nvSpPr>
              <p:cNvPr id="53" name="矩形: 圆角 52">
                <a:extLst>
                  <a:ext uri="{FF2B5EF4-FFF2-40B4-BE49-F238E27FC236}">
                    <a16:creationId xmlns:a16="http://schemas.microsoft.com/office/drawing/2014/main" id="{10E30DA5-F0C1-4E00-9B95-E0C5793F88A2}"/>
                  </a:ext>
                </a:extLst>
              </p:cNvPr>
              <p:cNvSpPr/>
              <p:nvPr/>
            </p:nvSpPr>
            <p:spPr>
              <a:xfrm>
                <a:off x="5039209" y="1807664"/>
                <a:ext cx="2174694" cy="3400399"/>
              </a:xfrm>
              <a:prstGeom prst="roundRect">
                <a:avLst>
                  <a:gd name="adj" fmla="val 377"/>
                </a:avLst>
              </a:prstGeom>
              <a:solidFill>
                <a:schemeClr val="bg1"/>
              </a:solidFill>
              <a:ln>
                <a:solidFill>
                  <a:schemeClr val="bg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6" name="图片 65">
                <a:extLst>
                  <a:ext uri="{FF2B5EF4-FFF2-40B4-BE49-F238E27FC236}">
                    <a16:creationId xmlns:a16="http://schemas.microsoft.com/office/drawing/2014/main" id="{EC7E6314-04E3-FBF4-E93F-8CB82FA87A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090159" y="1861060"/>
                <a:ext cx="2086771" cy="1989435"/>
              </a:xfrm>
              <a:prstGeom prst="rect">
                <a:avLst/>
              </a:prstGeom>
            </p:spPr>
          </p:pic>
        </p:grpSp>
      </p:grpSp>
      <p:sp useBgFill="1">
        <p:nvSpPr>
          <p:cNvPr id="5" name="矩形: 圆角 4">
            <a:extLst>
              <a:ext uri="{FF2B5EF4-FFF2-40B4-BE49-F238E27FC236}">
                <a16:creationId xmlns:a16="http://schemas.microsoft.com/office/drawing/2014/main" id="{4B70AA74-93AF-1CBD-F9D2-2251E078AEB7}"/>
              </a:ext>
            </a:extLst>
          </p:cNvPr>
          <p:cNvSpPr/>
          <p:nvPr/>
        </p:nvSpPr>
        <p:spPr>
          <a:xfrm>
            <a:off x="5167989" y="4617972"/>
            <a:ext cx="666897" cy="666897"/>
          </a:xfrm>
          <a:prstGeom prst="roundRect">
            <a:avLst/>
          </a:prstGeom>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id="{FEF7AF5E-75CC-482F-D6A0-761BB2864FE2}"/>
              </a:ext>
            </a:extLst>
          </p:cNvPr>
          <p:cNvGrpSpPr/>
          <p:nvPr/>
        </p:nvGrpSpPr>
        <p:grpSpPr>
          <a:xfrm>
            <a:off x="5193801" y="4627536"/>
            <a:ext cx="522543" cy="522543"/>
            <a:chOff x="5193801" y="4627536"/>
            <a:chExt cx="522543" cy="522543"/>
          </a:xfrm>
        </p:grpSpPr>
        <p:sp useBgFill="1">
          <p:nvSpPr>
            <p:cNvPr id="62" name="矩形: 圆角 61">
              <a:extLst>
                <a:ext uri="{FF2B5EF4-FFF2-40B4-BE49-F238E27FC236}">
                  <a16:creationId xmlns:a16="http://schemas.microsoft.com/office/drawing/2014/main" id="{E5B704BC-2BA9-ADA0-B0C2-F5F22787700F}"/>
                </a:ext>
              </a:extLst>
            </p:cNvPr>
            <p:cNvSpPr/>
            <p:nvPr/>
          </p:nvSpPr>
          <p:spPr>
            <a:xfrm>
              <a:off x="5193801" y="4627536"/>
              <a:ext cx="522543" cy="522543"/>
            </a:xfrm>
            <a:prstGeom prst="roundRect">
              <a:avLst/>
            </a:prstGeom>
            <a:ln>
              <a:solidFill>
                <a:schemeClr val="bg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iconfont-11432-4400656">
              <a:extLst>
                <a:ext uri="{FF2B5EF4-FFF2-40B4-BE49-F238E27FC236}">
                  <a16:creationId xmlns:a16="http://schemas.microsoft.com/office/drawing/2014/main" id="{C708FB54-9CEB-E38B-478C-75021EADE676}"/>
                </a:ext>
              </a:extLst>
            </p:cNvPr>
            <p:cNvSpPr/>
            <p:nvPr/>
          </p:nvSpPr>
          <p:spPr>
            <a:xfrm>
              <a:off x="5342144" y="4775879"/>
              <a:ext cx="225857" cy="225857"/>
            </a:xfrm>
            <a:custGeom>
              <a:avLst/>
              <a:gdLst>
                <a:gd name="connsiteX0" fmla="*/ 190464 w 533400"/>
                <a:gd name="connsiteY0" fmla="*/ 371491 h 533400"/>
                <a:gd name="connsiteX1" fmla="*/ 409498 w 533400"/>
                <a:gd name="connsiteY1" fmla="*/ 371491 h 533400"/>
                <a:gd name="connsiteX2" fmla="*/ 433306 w 533400"/>
                <a:gd name="connsiteY2" fmla="*/ 395306 h 533400"/>
                <a:gd name="connsiteX3" fmla="*/ 409498 w 533400"/>
                <a:gd name="connsiteY3" fmla="*/ 419122 h 533400"/>
                <a:gd name="connsiteX4" fmla="*/ 190464 w 533400"/>
                <a:gd name="connsiteY4" fmla="*/ 419122 h 533400"/>
                <a:gd name="connsiteX5" fmla="*/ 166656 w 533400"/>
                <a:gd name="connsiteY5" fmla="*/ 395306 h 533400"/>
                <a:gd name="connsiteX6" fmla="*/ 190464 w 533400"/>
                <a:gd name="connsiteY6" fmla="*/ 371491 h 533400"/>
                <a:gd name="connsiteX7" fmla="*/ 23808 w 533400"/>
                <a:gd name="connsiteY7" fmla="*/ 371491 h 533400"/>
                <a:gd name="connsiteX8" fmla="*/ 90471 w 533400"/>
                <a:gd name="connsiteY8" fmla="*/ 371491 h 533400"/>
                <a:gd name="connsiteX9" fmla="*/ 114279 w 533400"/>
                <a:gd name="connsiteY9" fmla="*/ 395306 h 533400"/>
                <a:gd name="connsiteX10" fmla="*/ 90471 w 533400"/>
                <a:gd name="connsiteY10" fmla="*/ 419122 h 533400"/>
                <a:gd name="connsiteX11" fmla="*/ 85709 w 533400"/>
                <a:gd name="connsiteY11" fmla="*/ 419122 h 533400"/>
                <a:gd name="connsiteX12" fmla="*/ 23808 w 533400"/>
                <a:gd name="connsiteY12" fmla="*/ 419122 h 533400"/>
                <a:gd name="connsiteX13" fmla="*/ 0 w 533400"/>
                <a:gd name="connsiteY13" fmla="*/ 395306 h 533400"/>
                <a:gd name="connsiteX14" fmla="*/ 23808 w 533400"/>
                <a:gd name="connsiteY14" fmla="*/ 371491 h 533400"/>
                <a:gd name="connsiteX15" fmla="*/ 190464 w 533400"/>
                <a:gd name="connsiteY15" fmla="*/ 242885 h 533400"/>
                <a:gd name="connsiteX16" fmla="*/ 409498 w 533400"/>
                <a:gd name="connsiteY16" fmla="*/ 242885 h 533400"/>
                <a:gd name="connsiteX17" fmla="*/ 433306 w 533400"/>
                <a:gd name="connsiteY17" fmla="*/ 266701 h 533400"/>
                <a:gd name="connsiteX18" fmla="*/ 409498 w 533400"/>
                <a:gd name="connsiteY18" fmla="*/ 290517 h 533400"/>
                <a:gd name="connsiteX19" fmla="*/ 190464 w 533400"/>
                <a:gd name="connsiteY19" fmla="*/ 290517 h 533400"/>
                <a:gd name="connsiteX20" fmla="*/ 166656 w 533400"/>
                <a:gd name="connsiteY20" fmla="*/ 266701 h 533400"/>
                <a:gd name="connsiteX21" fmla="*/ 190464 w 533400"/>
                <a:gd name="connsiteY21" fmla="*/ 242885 h 533400"/>
                <a:gd name="connsiteX22" fmla="*/ 61901 w 533400"/>
                <a:gd name="connsiteY22" fmla="*/ 200016 h 533400"/>
                <a:gd name="connsiteX23" fmla="*/ 85709 w 533400"/>
                <a:gd name="connsiteY23" fmla="*/ 223832 h 533400"/>
                <a:gd name="connsiteX24" fmla="*/ 85709 w 533400"/>
                <a:gd name="connsiteY24" fmla="*/ 309569 h 533400"/>
                <a:gd name="connsiteX25" fmla="*/ 61901 w 533400"/>
                <a:gd name="connsiteY25" fmla="*/ 333385 h 533400"/>
                <a:gd name="connsiteX26" fmla="*/ 38093 w 533400"/>
                <a:gd name="connsiteY26" fmla="*/ 309569 h 533400"/>
                <a:gd name="connsiteX27" fmla="*/ 38093 w 533400"/>
                <a:gd name="connsiteY27" fmla="*/ 223832 h 533400"/>
                <a:gd name="connsiteX28" fmla="*/ 61901 w 533400"/>
                <a:gd name="connsiteY28" fmla="*/ 200016 h 533400"/>
                <a:gd name="connsiteX29" fmla="*/ 190464 w 533400"/>
                <a:gd name="connsiteY29" fmla="*/ 114279 h 533400"/>
                <a:gd name="connsiteX30" fmla="*/ 409498 w 533400"/>
                <a:gd name="connsiteY30" fmla="*/ 114279 h 533400"/>
                <a:gd name="connsiteX31" fmla="*/ 433306 w 533400"/>
                <a:gd name="connsiteY31" fmla="*/ 138095 h 533400"/>
                <a:gd name="connsiteX32" fmla="*/ 409498 w 533400"/>
                <a:gd name="connsiteY32" fmla="*/ 161911 h 533400"/>
                <a:gd name="connsiteX33" fmla="*/ 190464 w 533400"/>
                <a:gd name="connsiteY33" fmla="*/ 161911 h 533400"/>
                <a:gd name="connsiteX34" fmla="*/ 166656 w 533400"/>
                <a:gd name="connsiteY34" fmla="*/ 138095 h 533400"/>
                <a:gd name="connsiteX35" fmla="*/ 190464 w 533400"/>
                <a:gd name="connsiteY35" fmla="*/ 114279 h 533400"/>
                <a:gd name="connsiteX36" fmla="*/ 23808 w 533400"/>
                <a:gd name="connsiteY36" fmla="*/ 114279 h 533400"/>
                <a:gd name="connsiteX37" fmla="*/ 90471 w 533400"/>
                <a:gd name="connsiteY37" fmla="*/ 114279 h 533400"/>
                <a:gd name="connsiteX38" fmla="*/ 114279 w 533400"/>
                <a:gd name="connsiteY38" fmla="*/ 138095 h 533400"/>
                <a:gd name="connsiteX39" fmla="*/ 90471 w 533400"/>
                <a:gd name="connsiteY39" fmla="*/ 161911 h 533400"/>
                <a:gd name="connsiteX40" fmla="*/ 23808 w 533400"/>
                <a:gd name="connsiteY40" fmla="*/ 161911 h 533400"/>
                <a:gd name="connsiteX41" fmla="*/ 0 w 533400"/>
                <a:gd name="connsiteY41" fmla="*/ 138095 h 533400"/>
                <a:gd name="connsiteX42" fmla="*/ 23808 w 533400"/>
                <a:gd name="connsiteY42" fmla="*/ 114279 h 533400"/>
                <a:gd name="connsiteX43" fmla="*/ 79766 w 533400"/>
                <a:gd name="connsiteY43" fmla="*/ 0 h 533400"/>
                <a:gd name="connsiteX44" fmla="*/ 491728 w 533400"/>
                <a:gd name="connsiteY44" fmla="*/ 0 h 533400"/>
                <a:gd name="connsiteX45" fmla="*/ 533400 w 533400"/>
                <a:gd name="connsiteY45" fmla="*/ 41672 h 533400"/>
                <a:gd name="connsiteX46" fmla="*/ 533400 w 533400"/>
                <a:gd name="connsiteY46" fmla="*/ 491728 h 533400"/>
                <a:gd name="connsiteX47" fmla="*/ 491728 w 533400"/>
                <a:gd name="connsiteY47" fmla="*/ 533400 h 533400"/>
                <a:gd name="connsiteX48" fmla="*/ 79766 w 533400"/>
                <a:gd name="connsiteY48" fmla="*/ 533400 h 533400"/>
                <a:gd name="connsiteX49" fmla="*/ 38093 w 533400"/>
                <a:gd name="connsiteY49" fmla="*/ 491728 h 533400"/>
                <a:gd name="connsiteX50" fmla="*/ 38093 w 533400"/>
                <a:gd name="connsiteY50" fmla="*/ 457200 h 533400"/>
                <a:gd name="connsiteX51" fmla="*/ 85719 w 533400"/>
                <a:gd name="connsiteY51" fmla="*/ 457200 h 533400"/>
                <a:gd name="connsiteX52" fmla="*/ 85719 w 533400"/>
                <a:gd name="connsiteY52" fmla="*/ 461963 h 533400"/>
                <a:gd name="connsiteX53" fmla="*/ 109532 w 533400"/>
                <a:gd name="connsiteY53" fmla="*/ 485775 h 533400"/>
                <a:gd name="connsiteX54" fmla="*/ 461962 w 533400"/>
                <a:gd name="connsiteY54" fmla="*/ 485775 h 533400"/>
                <a:gd name="connsiteX55" fmla="*/ 485775 w 533400"/>
                <a:gd name="connsiteY55" fmla="*/ 461963 h 533400"/>
                <a:gd name="connsiteX56" fmla="*/ 485775 w 533400"/>
                <a:gd name="connsiteY56" fmla="*/ 71437 h 533400"/>
                <a:gd name="connsiteX57" fmla="*/ 461962 w 533400"/>
                <a:gd name="connsiteY57" fmla="*/ 47625 h 533400"/>
                <a:gd name="connsiteX58" fmla="*/ 109532 w 533400"/>
                <a:gd name="connsiteY58" fmla="*/ 47625 h 533400"/>
                <a:gd name="connsiteX59" fmla="*/ 85719 w 533400"/>
                <a:gd name="connsiteY59" fmla="*/ 71437 h 533400"/>
                <a:gd name="connsiteX60" fmla="*/ 85719 w 533400"/>
                <a:gd name="connsiteY60" fmla="*/ 76200 h 533400"/>
                <a:gd name="connsiteX61" fmla="*/ 38093 w 533400"/>
                <a:gd name="connsiteY61" fmla="*/ 76200 h 533400"/>
                <a:gd name="connsiteX62" fmla="*/ 38093 w 533400"/>
                <a:gd name="connsiteY62" fmla="*/ 41672 h 533400"/>
                <a:gd name="connsiteX63" fmla="*/ 79766 w 533400"/>
                <a:gd name="connsiteY6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33400" h="533400">
                  <a:moveTo>
                    <a:pt x="190464" y="371491"/>
                  </a:moveTo>
                  <a:lnTo>
                    <a:pt x="409498" y="371491"/>
                  </a:lnTo>
                  <a:cubicBezTo>
                    <a:pt x="422640" y="371491"/>
                    <a:pt x="433306" y="382160"/>
                    <a:pt x="433306" y="395306"/>
                  </a:cubicBezTo>
                  <a:cubicBezTo>
                    <a:pt x="433306" y="408453"/>
                    <a:pt x="422640" y="419122"/>
                    <a:pt x="409498" y="419122"/>
                  </a:cubicBezTo>
                  <a:lnTo>
                    <a:pt x="190464" y="419122"/>
                  </a:lnTo>
                  <a:cubicBezTo>
                    <a:pt x="177322" y="419122"/>
                    <a:pt x="166656" y="408453"/>
                    <a:pt x="166656" y="395306"/>
                  </a:cubicBezTo>
                  <a:cubicBezTo>
                    <a:pt x="166656" y="382160"/>
                    <a:pt x="177322" y="371491"/>
                    <a:pt x="190464" y="371491"/>
                  </a:cubicBezTo>
                  <a:close/>
                  <a:moveTo>
                    <a:pt x="23808" y="371491"/>
                  </a:moveTo>
                  <a:lnTo>
                    <a:pt x="90471" y="371491"/>
                  </a:lnTo>
                  <a:cubicBezTo>
                    <a:pt x="103613" y="371491"/>
                    <a:pt x="114279" y="382160"/>
                    <a:pt x="114279" y="395306"/>
                  </a:cubicBezTo>
                  <a:cubicBezTo>
                    <a:pt x="114279" y="408453"/>
                    <a:pt x="103613" y="419122"/>
                    <a:pt x="90471" y="419122"/>
                  </a:cubicBezTo>
                  <a:lnTo>
                    <a:pt x="85709" y="419122"/>
                  </a:lnTo>
                  <a:lnTo>
                    <a:pt x="23808" y="419122"/>
                  </a:lnTo>
                  <a:cubicBezTo>
                    <a:pt x="10666" y="419122"/>
                    <a:pt x="0" y="408453"/>
                    <a:pt x="0" y="395306"/>
                  </a:cubicBezTo>
                  <a:cubicBezTo>
                    <a:pt x="0" y="382160"/>
                    <a:pt x="10666" y="371491"/>
                    <a:pt x="23808" y="371491"/>
                  </a:cubicBezTo>
                  <a:close/>
                  <a:moveTo>
                    <a:pt x="190464" y="242885"/>
                  </a:moveTo>
                  <a:lnTo>
                    <a:pt x="409498" y="242885"/>
                  </a:lnTo>
                  <a:cubicBezTo>
                    <a:pt x="422640" y="242885"/>
                    <a:pt x="433306" y="253554"/>
                    <a:pt x="433306" y="266701"/>
                  </a:cubicBezTo>
                  <a:cubicBezTo>
                    <a:pt x="433306" y="279847"/>
                    <a:pt x="422640" y="290517"/>
                    <a:pt x="409498" y="290517"/>
                  </a:cubicBezTo>
                  <a:lnTo>
                    <a:pt x="190464" y="290517"/>
                  </a:lnTo>
                  <a:cubicBezTo>
                    <a:pt x="177322" y="290517"/>
                    <a:pt x="166656" y="279847"/>
                    <a:pt x="166656" y="266701"/>
                  </a:cubicBezTo>
                  <a:cubicBezTo>
                    <a:pt x="166656" y="253554"/>
                    <a:pt x="177322" y="242885"/>
                    <a:pt x="190464" y="242885"/>
                  </a:cubicBezTo>
                  <a:close/>
                  <a:moveTo>
                    <a:pt x="61901" y="200016"/>
                  </a:moveTo>
                  <a:cubicBezTo>
                    <a:pt x="75043" y="200016"/>
                    <a:pt x="85709" y="210686"/>
                    <a:pt x="85709" y="223832"/>
                  </a:cubicBezTo>
                  <a:lnTo>
                    <a:pt x="85709" y="309569"/>
                  </a:lnTo>
                  <a:cubicBezTo>
                    <a:pt x="85709" y="322716"/>
                    <a:pt x="75043" y="333385"/>
                    <a:pt x="61901" y="333385"/>
                  </a:cubicBezTo>
                  <a:cubicBezTo>
                    <a:pt x="48759" y="333385"/>
                    <a:pt x="38093" y="322716"/>
                    <a:pt x="38093" y="309569"/>
                  </a:cubicBezTo>
                  <a:lnTo>
                    <a:pt x="38093" y="223832"/>
                  </a:lnTo>
                  <a:cubicBezTo>
                    <a:pt x="38093" y="210686"/>
                    <a:pt x="48759" y="200016"/>
                    <a:pt x="61901" y="200016"/>
                  </a:cubicBezTo>
                  <a:close/>
                  <a:moveTo>
                    <a:pt x="190464" y="114279"/>
                  </a:moveTo>
                  <a:lnTo>
                    <a:pt x="409498" y="114279"/>
                  </a:lnTo>
                  <a:cubicBezTo>
                    <a:pt x="422640" y="114279"/>
                    <a:pt x="433306" y="124949"/>
                    <a:pt x="433306" y="138095"/>
                  </a:cubicBezTo>
                  <a:cubicBezTo>
                    <a:pt x="433306" y="151241"/>
                    <a:pt x="422640" y="161911"/>
                    <a:pt x="409498" y="161911"/>
                  </a:cubicBezTo>
                  <a:lnTo>
                    <a:pt x="190464" y="161911"/>
                  </a:lnTo>
                  <a:cubicBezTo>
                    <a:pt x="177322" y="161911"/>
                    <a:pt x="166656" y="151241"/>
                    <a:pt x="166656" y="138095"/>
                  </a:cubicBezTo>
                  <a:cubicBezTo>
                    <a:pt x="166656" y="124949"/>
                    <a:pt x="177322" y="114279"/>
                    <a:pt x="190464" y="114279"/>
                  </a:cubicBezTo>
                  <a:close/>
                  <a:moveTo>
                    <a:pt x="23808" y="114279"/>
                  </a:moveTo>
                  <a:lnTo>
                    <a:pt x="90471" y="114279"/>
                  </a:lnTo>
                  <a:cubicBezTo>
                    <a:pt x="103613" y="114279"/>
                    <a:pt x="114279" y="124949"/>
                    <a:pt x="114279" y="138095"/>
                  </a:cubicBezTo>
                  <a:cubicBezTo>
                    <a:pt x="114279" y="151241"/>
                    <a:pt x="103613" y="161911"/>
                    <a:pt x="90471" y="161911"/>
                  </a:cubicBezTo>
                  <a:lnTo>
                    <a:pt x="23808" y="161911"/>
                  </a:lnTo>
                  <a:cubicBezTo>
                    <a:pt x="10666" y="161911"/>
                    <a:pt x="0" y="151241"/>
                    <a:pt x="0" y="138095"/>
                  </a:cubicBezTo>
                  <a:cubicBezTo>
                    <a:pt x="0" y="124949"/>
                    <a:pt x="10666" y="114279"/>
                    <a:pt x="23808" y="114279"/>
                  </a:cubicBezTo>
                  <a:close/>
                  <a:moveTo>
                    <a:pt x="79766" y="0"/>
                  </a:moveTo>
                  <a:lnTo>
                    <a:pt x="491728" y="0"/>
                  </a:lnTo>
                  <a:cubicBezTo>
                    <a:pt x="514731" y="0"/>
                    <a:pt x="533400" y="18669"/>
                    <a:pt x="533400" y="41672"/>
                  </a:cubicBezTo>
                  <a:lnTo>
                    <a:pt x="533400" y="491728"/>
                  </a:lnTo>
                  <a:cubicBezTo>
                    <a:pt x="533400" y="514731"/>
                    <a:pt x="514731" y="533400"/>
                    <a:pt x="491728" y="533400"/>
                  </a:cubicBezTo>
                  <a:lnTo>
                    <a:pt x="79766" y="533400"/>
                  </a:lnTo>
                  <a:cubicBezTo>
                    <a:pt x="56763" y="533400"/>
                    <a:pt x="38093" y="514731"/>
                    <a:pt x="38093" y="491728"/>
                  </a:cubicBezTo>
                  <a:lnTo>
                    <a:pt x="38093" y="457200"/>
                  </a:lnTo>
                  <a:lnTo>
                    <a:pt x="85719" y="457200"/>
                  </a:lnTo>
                  <a:lnTo>
                    <a:pt x="85719" y="461963"/>
                  </a:lnTo>
                  <a:cubicBezTo>
                    <a:pt x="85719" y="475107"/>
                    <a:pt x="96387" y="485775"/>
                    <a:pt x="109532" y="485775"/>
                  </a:cubicBezTo>
                  <a:lnTo>
                    <a:pt x="461962" y="485775"/>
                  </a:lnTo>
                  <a:cubicBezTo>
                    <a:pt x="475106" y="485775"/>
                    <a:pt x="485775" y="475107"/>
                    <a:pt x="485775" y="461963"/>
                  </a:cubicBezTo>
                  <a:lnTo>
                    <a:pt x="485775" y="71437"/>
                  </a:lnTo>
                  <a:cubicBezTo>
                    <a:pt x="485775" y="58293"/>
                    <a:pt x="475106" y="47625"/>
                    <a:pt x="461962" y="47625"/>
                  </a:cubicBezTo>
                  <a:lnTo>
                    <a:pt x="109532" y="47625"/>
                  </a:lnTo>
                  <a:cubicBezTo>
                    <a:pt x="96387" y="47625"/>
                    <a:pt x="85719" y="58293"/>
                    <a:pt x="85719" y="71437"/>
                  </a:cubicBezTo>
                  <a:lnTo>
                    <a:pt x="85719" y="76200"/>
                  </a:lnTo>
                  <a:lnTo>
                    <a:pt x="38093" y="76200"/>
                  </a:lnTo>
                  <a:lnTo>
                    <a:pt x="38093" y="41672"/>
                  </a:lnTo>
                  <a:cubicBezTo>
                    <a:pt x="38093" y="18669"/>
                    <a:pt x="56763" y="0"/>
                    <a:pt x="79766"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useBgFill="1">
        <p:nvSpPr>
          <p:cNvPr id="2" name="矩形: 圆角 1">
            <a:extLst>
              <a:ext uri="{FF2B5EF4-FFF2-40B4-BE49-F238E27FC236}">
                <a16:creationId xmlns:a16="http://schemas.microsoft.com/office/drawing/2014/main" id="{214A67E7-7A41-6241-E3B4-5A7B98F98F7C}"/>
              </a:ext>
            </a:extLst>
          </p:cNvPr>
          <p:cNvSpPr/>
          <p:nvPr/>
        </p:nvSpPr>
        <p:spPr>
          <a:xfrm>
            <a:off x="5167990" y="4011949"/>
            <a:ext cx="666897" cy="666897"/>
          </a:xfrm>
          <a:prstGeom prst="roundRect">
            <a:avLst/>
          </a:prstGeom>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id="{9C40D099-6A1E-FF93-0C21-0E960996E841}"/>
              </a:ext>
            </a:extLst>
          </p:cNvPr>
          <p:cNvGrpSpPr/>
          <p:nvPr/>
        </p:nvGrpSpPr>
        <p:grpSpPr>
          <a:xfrm>
            <a:off x="5193801" y="4034094"/>
            <a:ext cx="522543" cy="522543"/>
            <a:chOff x="5193801" y="4034094"/>
            <a:chExt cx="522543" cy="522543"/>
          </a:xfrm>
        </p:grpSpPr>
        <p:sp useBgFill="1">
          <p:nvSpPr>
            <p:cNvPr id="54" name="矩形: 圆角 53">
              <a:extLst>
                <a:ext uri="{FF2B5EF4-FFF2-40B4-BE49-F238E27FC236}">
                  <a16:creationId xmlns:a16="http://schemas.microsoft.com/office/drawing/2014/main" id="{4EC5F8A4-51BF-F29F-EEE0-0CA6D50DB9F0}"/>
                </a:ext>
              </a:extLst>
            </p:cNvPr>
            <p:cNvSpPr/>
            <p:nvPr/>
          </p:nvSpPr>
          <p:spPr>
            <a:xfrm>
              <a:off x="5193801" y="4034094"/>
              <a:ext cx="522543" cy="522543"/>
            </a:xfrm>
            <a:prstGeom prst="roundRect">
              <a:avLst/>
            </a:prstGeom>
            <a:ln>
              <a:solidFill>
                <a:schemeClr val="bg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ootball_67149">
              <a:extLst>
                <a:ext uri="{FF2B5EF4-FFF2-40B4-BE49-F238E27FC236}">
                  <a16:creationId xmlns:a16="http://schemas.microsoft.com/office/drawing/2014/main" id="{8691C050-3EE6-00A5-A4D5-D30FEBA501E9}"/>
                </a:ext>
              </a:extLst>
            </p:cNvPr>
            <p:cNvSpPr/>
            <p:nvPr/>
          </p:nvSpPr>
          <p:spPr>
            <a:xfrm>
              <a:off x="5314764" y="4155270"/>
              <a:ext cx="280616" cy="280191"/>
            </a:xfrm>
            <a:custGeom>
              <a:avLst/>
              <a:gdLst>
                <a:gd name="connsiteX0" fmla="*/ 303184 w 606368"/>
                <a:gd name="connsiteY0" fmla="*/ 212751 h 605451"/>
                <a:gd name="connsiteX1" fmla="*/ 219573 w 606368"/>
                <a:gd name="connsiteY1" fmla="*/ 273429 h 605451"/>
                <a:gd name="connsiteX2" fmla="*/ 251457 w 606368"/>
                <a:gd name="connsiteY2" fmla="*/ 371516 h 605451"/>
                <a:gd name="connsiteX3" fmla="*/ 354815 w 606368"/>
                <a:gd name="connsiteY3" fmla="*/ 371516 h 605451"/>
                <a:gd name="connsiteX4" fmla="*/ 386795 w 606368"/>
                <a:gd name="connsiteY4" fmla="*/ 273429 h 605451"/>
                <a:gd name="connsiteX5" fmla="*/ 293744 w 606368"/>
                <a:gd name="connsiteY5" fmla="*/ 179959 h 605451"/>
                <a:gd name="connsiteX6" fmla="*/ 312624 w 606368"/>
                <a:gd name="connsiteY6" fmla="*/ 179959 h 605451"/>
                <a:gd name="connsiteX7" fmla="*/ 415115 w 606368"/>
                <a:gd name="connsiteY7" fmla="*/ 254293 h 605451"/>
                <a:gd name="connsiteX8" fmla="*/ 420991 w 606368"/>
                <a:gd name="connsiteY8" fmla="*/ 272275 h 605451"/>
                <a:gd name="connsiteX9" fmla="*/ 381786 w 606368"/>
                <a:gd name="connsiteY9" fmla="*/ 392575 h 605451"/>
                <a:gd name="connsiteX10" fmla="*/ 366567 w 606368"/>
                <a:gd name="connsiteY10" fmla="*/ 403634 h 605451"/>
                <a:gd name="connsiteX11" fmla="*/ 239801 w 606368"/>
                <a:gd name="connsiteY11" fmla="*/ 403634 h 605451"/>
                <a:gd name="connsiteX12" fmla="*/ 224582 w 606368"/>
                <a:gd name="connsiteY12" fmla="*/ 392575 h 605451"/>
                <a:gd name="connsiteX13" fmla="*/ 185377 w 606368"/>
                <a:gd name="connsiteY13" fmla="*/ 272275 h 605451"/>
                <a:gd name="connsiteX14" fmla="*/ 191253 w 606368"/>
                <a:gd name="connsiteY14" fmla="*/ 254293 h 605451"/>
                <a:gd name="connsiteX15" fmla="*/ 303162 w 606368"/>
                <a:gd name="connsiteY15" fmla="*/ 107057 h 605451"/>
                <a:gd name="connsiteX16" fmla="*/ 224768 w 606368"/>
                <a:gd name="connsiteY16" fmla="*/ 123403 h 605451"/>
                <a:gd name="connsiteX17" fmla="*/ 224383 w 606368"/>
                <a:gd name="connsiteY17" fmla="*/ 182156 h 605451"/>
                <a:gd name="connsiteX18" fmla="*/ 213115 w 606368"/>
                <a:gd name="connsiteY18" fmla="*/ 197253 h 605451"/>
                <a:gd name="connsiteX19" fmla="*/ 122972 w 606368"/>
                <a:gd name="connsiteY19" fmla="*/ 225812 h 605451"/>
                <a:gd name="connsiteX20" fmla="*/ 107177 w 606368"/>
                <a:gd name="connsiteY20" fmla="*/ 302738 h 605451"/>
                <a:gd name="connsiteX21" fmla="*/ 122875 w 606368"/>
                <a:gd name="connsiteY21" fmla="*/ 379376 h 605451"/>
                <a:gd name="connsiteX22" fmla="*/ 214174 w 606368"/>
                <a:gd name="connsiteY22" fmla="*/ 409762 h 605451"/>
                <a:gd name="connsiteX23" fmla="*/ 225153 w 606368"/>
                <a:gd name="connsiteY23" fmla="*/ 425147 h 605451"/>
                <a:gd name="connsiteX24" fmla="*/ 224768 w 606368"/>
                <a:gd name="connsiteY24" fmla="*/ 482073 h 605451"/>
                <a:gd name="connsiteX25" fmla="*/ 303162 w 606368"/>
                <a:gd name="connsiteY25" fmla="*/ 498420 h 605451"/>
                <a:gd name="connsiteX26" fmla="*/ 381555 w 606368"/>
                <a:gd name="connsiteY26" fmla="*/ 482073 h 605451"/>
                <a:gd name="connsiteX27" fmla="*/ 381170 w 606368"/>
                <a:gd name="connsiteY27" fmla="*/ 425147 h 605451"/>
                <a:gd name="connsiteX28" fmla="*/ 392053 w 606368"/>
                <a:gd name="connsiteY28" fmla="*/ 409762 h 605451"/>
                <a:gd name="connsiteX29" fmla="*/ 483448 w 606368"/>
                <a:gd name="connsiteY29" fmla="*/ 379376 h 605451"/>
                <a:gd name="connsiteX30" fmla="*/ 499146 w 606368"/>
                <a:gd name="connsiteY30" fmla="*/ 302738 h 605451"/>
                <a:gd name="connsiteX31" fmla="*/ 483352 w 606368"/>
                <a:gd name="connsiteY31" fmla="*/ 225812 h 605451"/>
                <a:gd name="connsiteX32" fmla="*/ 393112 w 606368"/>
                <a:gd name="connsiteY32" fmla="*/ 197253 h 605451"/>
                <a:gd name="connsiteX33" fmla="*/ 381941 w 606368"/>
                <a:gd name="connsiteY33" fmla="*/ 182156 h 605451"/>
                <a:gd name="connsiteX34" fmla="*/ 381459 w 606368"/>
                <a:gd name="connsiteY34" fmla="*/ 123403 h 605451"/>
                <a:gd name="connsiteX35" fmla="*/ 303162 w 606368"/>
                <a:gd name="connsiteY35" fmla="*/ 107057 h 605451"/>
                <a:gd name="connsiteX36" fmla="*/ 303162 w 606368"/>
                <a:gd name="connsiteY36" fmla="*/ 74940 h 605451"/>
                <a:gd name="connsiteX37" fmla="*/ 404669 w 606368"/>
                <a:gd name="connsiteY37" fmla="*/ 98787 h 605451"/>
                <a:gd name="connsiteX38" fmla="*/ 413529 w 606368"/>
                <a:gd name="connsiteY38" fmla="*/ 113018 h 605451"/>
                <a:gd name="connsiteX39" fmla="*/ 413914 w 606368"/>
                <a:gd name="connsiteY39" fmla="*/ 170232 h 605451"/>
                <a:gd name="connsiteX40" fmla="*/ 499916 w 606368"/>
                <a:gd name="connsiteY40" fmla="*/ 197445 h 605451"/>
                <a:gd name="connsiteX41" fmla="*/ 509547 w 606368"/>
                <a:gd name="connsiteY41" fmla="*/ 205907 h 605451"/>
                <a:gd name="connsiteX42" fmla="*/ 531216 w 606368"/>
                <a:gd name="connsiteY42" fmla="*/ 302738 h 605451"/>
                <a:gd name="connsiteX43" fmla="*/ 509740 w 606368"/>
                <a:gd name="connsiteY43" fmla="*/ 399185 h 605451"/>
                <a:gd name="connsiteX44" fmla="*/ 500302 w 606368"/>
                <a:gd name="connsiteY44" fmla="*/ 407550 h 605451"/>
                <a:gd name="connsiteX45" fmla="*/ 413337 w 606368"/>
                <a:gd name="connsiteY45" fmla="*/ 436494 h 605451"/>
                <a:gd name="connsiteX46" fmla="*/ 413722 w 606368"/>
                <a:gd name="connsiteY46" fmla="*/ 492073 h 605451"/>
                <a:gd name="connsiteX47" fmla="*/ 404862 w 606368"/>
                <a:gd name="connsiteY47" fmla="*/ 506497 h 605451"/>
                <a:gd name="connsiteX48" fmla="*/ 303162 w 606368"/>
                <a:gd name="connsiteY48" fmla="*/ 530440 h 605451"/>
                <a:gd name="connsiteX49" fmla="*/ 201462 w 606368"/>
                <a:gd name="connsiteY49" fmla="*/ 506497 h 605451"/>
                <a:gd name="connsiteX50" fmla="*/ 192602 w 606368"/>
                <a:gd name="connsiteY50" fmla="*/ 492073 h 605451"/>
                <a:gd name="connsiteX51" fmla="*/ 192987 w 606368"/>
                <a:gd name="connsiteY51" fmla="*/ 436494 h 605451"/>
                <a:gd name="connsiteX52" fmla="*/ 106022 w 606368"/>
                <a:gd name="connsiteY52" fmla="*/ 407550 h 605451"/>
                <a:gd name="connsiteX53" fmla="*/ 96584 w 606368"/>
                <a:gd name="connsiteY53" fmla="*/ 399185 h 605451"/>
                <a:gd name="connsiteX54" fmla="*/ 75011 w 606368"/>
                <a:gd name="connsiteY54" fmla="*/ 302738 h 605451"/>
                <a:gd name="connsiteX55" fmla="*/ 96776 w 606368"/>
                <a:gd name="connsiteY55" fmla="*/ 205907 h 605451"/>
                <a:gd name="connsiteX56" fmla="*/ 106407 w 606368"/>
                <a:gd name="connsiteY56" fmla="*/ 197445 h 605451"/>
                <a:gd name="connsiteX57" fmla="*/ 192313 w 606368"/>
                <a:gd name="connsiteY57" fmla="*/ 170232 h 605451"/>
                <a:gd name="connsiteX58" fmla="*/ 192794 w 606368"/>
                <a:gd name="connsiteY58" fmla="*/ 113018 h 605451"/>
                <a:gd name="connsiteX59" fmla="*/ 201654 w 606368"/>
                <a:gd name="connsiteY59" fmla="*/ 98787 h 605451"/>
                <a:gd name="connsiteX60" fmla="*/ 303162 w 606368"/>
                <a:gd name="connsiteY60" fmla="*/ 74940 h 605451"/>
                <a:gd name="connsiteX61" fmla="*/ 303184 w 606368"/>
                <a:gd name="connsiteY61" fmla="*/ 32023 h 605451"/>
                <a:gd name="connsiteX62" fmla="*/ 111527 w 606368"/>
                <a:gd name="connsiteY62" fmla="*/ 111358 h 605451"/>
                <a:gd name="connsiteX63" fmla="*/ 32071 w 606368"/>
                <a:gd name="connsiteY63" fmla="*/ 302726 h 605451"/>
                <a:gd name="connsiteX64" fmla="*/ 111527 w 606368"/>
                <a:gd name="connsiteY64" fmla="*/ 494093 h 605451"/>
                <a:gd name="connsiteX65" fmla="*/ 303184 w 606368"/>
                <a:gd name="connsiteY65" fmla="*/ 573332 h 605451"/>
                <a:gd name="connsiteX66" fmla="*/ 494841 w 606368"/>
                <a:gd name="connsiteY66" fmla="*/ 494093 h 605451"/>
                <a:gd name="connsiteX67" fmla="*/ 574201 w 606368"/>
                <a:gd name="connsiteY67" fmla="*/ 302726 h 605451"/>
                <a:gd name="connsiteX68" fmla="*/ 494841 w 606368"/>
                <a:gd name="connsiteY68" fmla="*/ 111358 h 605451"/>
                <a:gd name="connsiteX69" fmla="*/ 303184 w 606368"/>
                <a:gd name="connsiteY69" fmla="*/ 32023 h 605451"/>
                <a:gd name="connsiteX70" fmla="*/ 303184 w 606368"/>
                <a:gd name="connsiteY70" fmla="*/ 0 h 605451"/>
                <a:gd name="connsiteX71" fmla="*/ 517570 w 606368"/>
                <a:gd name="connsiteY71" fmla="*/ 88663 h 605451"/>
                <a:gd name="connsiteX72" fmla="*/ 606368 w 606368"/>
                <a:gd name="connsiteY72" fmla="*/ 302726 h 605451"/>
                <a:gd name="connsiteX73" fmla="*/ 517570 w 606368"/>
                <a:gd name="connsiteY73" fmla="*/ 516788 h 605451"/>
                <a:gd name="connsiteX74" fmla="*/ 303184 w 606368"/>
                <a:gd name="connsiteY74" fmla="*/ 605451 h 605451"/>
                <a:gd name="connsiteX75" fmla="*/ 88798 w 606368"/>
                <a:gd name="connsiteY75" fmla="*/ 516788 h 605451"/>
                <a:gd name="connsiteX76" fmla="*/ 0 w 606368"/>
                <a:gd name="connsiteY76" fmla="*/ 302726 h 605451"/>
                <a:gd name="connsiteX77" fmla="*/ 88798 w 606368"/>
                <a:gd name="connsiteY77" fmla="*/ 88663 h 605451"/>
                <a:gd name="connsiteX78" fmla="*/ 303184 w 606368"/>
                <a:gd name="connsiteY78" fmla="*/ 0 h 60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368" h="605451">
                  <a:moveTo>
                    <a:pt x="303184" y="212751"/>
                  </a:moveTo>
                  <a:lnTo>
                    <a:pt x="219573" y="273429"/>
                  </a:lnTo>
                  <a:lnTo>
                    <a:pt x="251457" y="371516"/>
                  </a:lnTo>
                  <a:lnTo>
                    <a:pt x="354815" y="371516"/>
                  </a:lnTo>
                  <a:lnTo>
                    <a:pt x="386795" y="273429"/>
                  </a:lnTo>
                  <a:close/>
                  <a:moveTo>
                    <a:pt x="293744" y="179959"/>
                  </a:moveTo>
                  <a:cubicBezTo>
                    <a:pt x="299331" y="175920"/>
                    <a:pt x="306941" y="175920"/>
                    <a:pt x="312624" y="179959"/>
                  </a:cubicBezTo>
                  <a:lnTo>
                    <a:pt x="415115" y="254293"/>
                  </a:lnTo>
                  <a:cubicBezTo>
                    <a:pt x="420702" y="258428"/>
                    <a:pt x="423110" y="265640"/>
                    <a:pt x="420991" y="272275"/>
                  </a:cubicBezTo>
                  <a:lnTo>
                    <a:pt x="381786" y="392575"/>
                  </a:lnTo>
                  <a:cubicBezTo>
                    <a:pt x="379667" y="399114"/>
                    <a:pt x="373502" y="403634"/>
                    <a:pt x="366567" y="403634"/>
                  </a:cubicBezTo>
                  <a:lnTo>
                    <a:pt x="239801" y="403634"/>
                  </a:lnTo>
                  <a:cubicBezTo>
                    <a:pt x="232866" y="403634"/>
                    <a:pt x="226701" y="399114"/>
                    <a:pt x="224582" y="392575"/>
                  </a:cubicBezTo>
                  <a:lnTo>
                    <a:pt x="185377" y="272275"/>
                  </a:lnTo>
                  <a:cubicBezTo>
                    <a:pt x="183258" y="265640"/>
                    <a:pt x="185570" y="258428"/>
                    <a:pt x="191253" y="254293"/>
                  </a:cubicBezTo>
                  <a:close/>
                  <a:moveTo>
                    <a:pt x="303162" y="107057"/>
                  </a:moveTo>
                  <a:cubicBezTo>
                    <a:pt x="275811" y="107057"/>
                    <a:pt x="249519" y="112538"/>
                    <a:pt x="224768" y="123403"/>
                  </a:cubicBezTo>
                  <a:lnTo>
                    <a:pt x="224383" y="182156"/>
                  </a:lnTo>
                  <a:cubicBezTo>
                    <a:pt x="224287" y="189080"/>
                    <a:pt x="219760" y="195234"/>
                    <a:pt x="213115" y="197253"/>
                  </a:cubicBezTo>
                  <a:lnTo>
                    <a:pt x="122972" y="225812"/>
                  </a:lnTo>
                  <a:cubicBezTo>
                    <a:pt x="112474" y="250140"/>
                    <a:pt x="107177" y="276006"/>
                    <a:pt x="107177" y="302738"/>
                  </a:cubicBezTo>
                  <a:cubicBezTo>
                    <a:pt x="107177" y="329374"/>
                    <a:pt x="112474" y="355144"/>
                    <a:pt x="122875" y="379376"/>
                  </a:cubicBezTo>
                  <a:lnTo>
                    <a:pt x="214174" y="409762"/>
                  </a:lnTo>
                  <a:cubicBezTo>
                    <a:pt x="220819" y="411974"/>
                    <a:pt x="225250" y="418224"/>
                    <a:pt x="225153" y="425147"/>
                  </a:cubicBezTo>
                  <a:lnTo>
                    <a:pt x="224768" y="482073"/>
                  </a:lnTo>
                  <a:cubicBezTo>
                    <a:pt x="249519" y="492939"/>
                    <a:pt x="275811" y="498420"/>
                    <a:pt x="303162" y="498420"/>
                  </a:cubicBezTo>
                  <a:cubicBezTo>
                    <a:pt x="330513" y="498420"/>
                    <a:pt x="356805" y="492939"/>
                    <a:pt x="381555" y="482073"/>
                  </a:cubicBezTo>
                  <a:lnTo>
                    <a:pt x="381170" y="425147"/>
                  </a:lnTo>
                  <a:cubicBezTo>
                    <a:pt x="381074" y="418224"/>
                    <a:pt x="385504" y="411974"/>
                    <a:pt x="392053" y="409762"/>
                  </a:cubicBezTo>
                  <a:lnTo>
                    <a:pt x="483448" y="379376"/>
                  </a:lnTo>
                  <a:cubicBezTo>
                    <a:pt x="493849" y="355144"/>
                    <a:pt x="499146" y="329374"/>
                    <a:pt x="499146" y="302738"/>
                  </a:cubicBezTo>
                  <a:cubicBezTo>
                    <a:pt x="499146" y="276006"/>
                    <a:pt x="493849" y="250140"/>
                    <a:pt x="483352" y="225812"/>
                  </a:cubicBezTo>
                  <a:lnTo>
                    <a:pt x="393112" y="197253"/>
                  </a:lnTo>
                  <a:cubicBezTo>
                    <a:pt x="386563" y="195234"/>
                    <a:pt x="382037" y="189080"/>
                    <a:pt x="381941" y="182156"/>
                  </a:cubicBezTo>
                  <a:lnTo>
                    <a:pt x="381459" y="123403"/>
                  </a:lnTo>
                  <a:cubicBezTo>
                    <a:pt x="356805" y="112538"/>
                    <a:pt x="330513" y="107057"/>
                    <a:pt x="303162" y="107057"/>
                  </a:cubicBezTo>
                  <a:close/>
                  <a:moveTo>
                    <a:pt x="303162" y="74940"/>
                  </a:moveTo>
                  <a:cubicBezTo>
                    <a:pt x="338795" y="74940"/>
                    <a:pt x="372888" y="83017"/>
                    <a:pt x="404669" y="98787"/>
                  </a:cubicBezTo>
                  <a:cubicBezTo>
                    <a:pt x="410062" y="101479"/>
                    <a:pt x="413529" y="106960"/>
                    <a:pt x="413529" y="113018"/>
                  </a:cubicBezTo>
                  <a:lnTo>
                    <a:pt x="413914" y="170232"/>
                  </a:lnTo>
                  <a:lnTo>
                    <a:pt x="499916" y="197445"/>
                  </a:lnTo>
                  <a:cubicBezTo>
                    <a:pt x="504154" y="198792"/>
                    <a:pt x="507621" y="201869"/>
                    <a:pt x="509547" y="205907"/>
                  </a:cubicBezTo>
                  <a:cubicBezTo>
                    <a:pt x="523993" y="236293"/>
                    <a:pt x="531216" y="268891"/>
                    <a:pt x="531216" y="302738"/>
                  </a:cubicBezTo>
                  <a:cubicBezTo>
                    <a:pt x="531216" y="336393"/>
                    <a:pt x="523993" y="368799"/>
                    <a:pt x="509740" y="399185"/>
                  </a:cubicBezTo>
                  <a:cubicBezTo>
                    <a:pt x="507910" y="403127"/>
                    <a:pt x="504443" y="406204"/>
                    <a:pt x="500302" y="407550"/>
                  </a:cubicBezTo>
                  <a:lnTo>
                    <a:pt x="413337" y="436494"/>
                  </a:lnTo>
                  <a:lnTo>
                    <a:pt x="413722" y="492073"/>
                  </a:lnTo>
                  <a:cubicBezTo>
                    <a:pt x="413818" y="498227"/>
                    <a:pt x="410351" y="503804"/>
                    <a:pt x="404862" y="506497"/>
                  </a:cubicBezTo>
                  <a:cubicBezTo>
                    <a:pt x="373080" y="522459"/>
                    <a:pt x="338795" y="530440"/>
                    <a:pt x="303162" y="530440"/>
                  </a:cubicBezTo>
                  <a:cubicBezTo>
                    <a:pt x="267432" y="530440"/>
                    <a:pt x="233243" y="522459"/>
                    <a:pt x="201462" y="506497"/>
                  </a:cubicBezTo>
                  <a:cubicBezTo>
                    <a:pt x="195972" y="503804"/>
                    <a:pt x="192505" y="498227"/>
                    <a:pt x="192602" y="492073"/>
                  </a:cubicBezTo>
                  <a:lnTo>
                    <a:pt x="192987" y="436494"/>
                  </a:lnTo>
                  <a:lnTo>
                    <a:pt x="106022" y="407550"/>
                  </a:lnTo>
                  <a:cubicBezTo>
                    <a:pt x="101881" y="406204"/>
                    <a:pt x="98413" y="403127"/>
                    <a:pt x="96584" y="399185"/>
                  </a:cubicBezTo>
                  <a:cubicBezTo>
                    <a:pt x="82330" y="368799"/>
                    <a:pt x="75011" y="336393"/>
                    <a:pt x="75011" y="302738"/>
                  </a:cubicBezTo>
                  <a:cubicBezTo>
                    <a:pt x="75011" y="268891"/>
                    <a:pt x="82330" y="236293"/>
                    <a:pt x="96776" y="205907"/>
                  </a:cubicBezTo>
                  <a:cubicBezTo>
                    <a:pt x="98606" y="201869"/>
                    <a:pt x="102169" y="198792"/>
                    <a:pt x="106407" y="197445"/>
                  </a:cubicBezTo>
                  <a:lnTo>
                    <a:pt x="192313" y="170232"/>
                  </a:lnTo>
                  <a:lnTo>
                    <a:pt x="192794" y="113018"/>
                  </a:lnTo>
                  <a:cubicBezTo>
                    <a:pt x="192794" y="106960"/>
                    <a:pt x="196261" y="101479"/>
                    <a:pt x="201654" y="98787"/>
                  </a:cubicBezTo>
                  <a:cubicBezTo>
                    <a:pt x="233436" y="83017"/>
                    <a:pt x="267528" y="74940"/>
                    <a:pt x="303162" y="74940"/>
                  </a:cubicBezTo>
                  <a:close/>
                  <a:moveTo>
                    <a:pt x="303184" y="32023"/>
                  </a:moveTo>
                  <a:cubicBezTo>
                    <a:pt x="230759" y="32023"/>
                    <a:pt x="162668" y="60199"/>
                    <a:pt x="111527" y="111358"/>
                  </a:cubicBezTo>
                  <a:cubicBezTo>
                    <a:pt x="60290" y="162422"/>
                    <a:pt x="32071" y="230410"/>
                    <a:pt x="32071" y="302726"/>
                  </a:cubicBezTo>
                  <a:cubicBezTo>
                    <a:pt x="32071" y="375041"/>
                    <a:pt x="60290" y="442933"/>
                    <a:pt x="111527" y="494093"/>
                  </a:cubicBezTo>
                  <a:cubicBezTo>
                    <a:pt x="162668" y="545252"/>
                    <a:pt x="230759" y="573332"/>
                    <a:pt x="303184" y="573332"/>
                  </a:cubicBezTo>
                  <a:cubicBezTo>
                    <a:pt x="375609" y="573332"/>
                    <a:pt x="443604" y="545252"/>
                    <a:pt x="494841" y="494093"/>
                  </a:cubicBezTo>
                  <a:cubicBezTo>
                    <a:pt x="546078" y="442933"/>
                    <a:pt x="574201" y="375041"/>
                    <a:pt x="574201" y="302726"/>
                  </a:cubicBezTo>
                  <a:cubicBezTo>
                    <a:pt x="574201" y="230410"/>
                    <a:pt x="546078" y="162422"/>
                    <a:pt x="494841" y="111358"/>
                  </a:cubicBezTo>
                  <a:cubicBezTo>
                    <a:pt x="443604" y="60199"/>
                    <a:pt x="375609" y="32023"/>
                    <a:pt x="303184" y="32023"/>
                  </a:cubicBezTo>
                  <a:close/>
                  <a:moveTo>
                    <a:pt x="303184" y="0"/>
                  </a:moveTo>
                  <a:cubicBezTo>
                    <a:pt x="384181" y="0"/>
                    <a:pt x="460266" y="31446"/>
                    <a:pt x="517570" y="88663"/>
                  </a:cubicBezTo>
                  <a:cubicBezTo>
                    <a:pt x="574778" y="145881"/>
                    <a:pt x="606368" y="221851"/>
                    <a:pt x="606368" y="302726"/>
                  </a:cubicBezTo>
                  <a:cubicBezTo>
                    <a:pt x="606368" y="383600"/>
                    <a:pt x="574778" y="459570"/>
                    <a:pt x="517570" y="516788"/>
                  </a:cubicBezTo>
                  <a:cubicBezTo>
                    <a:pt x="460266" y="573909"/>
                    <a:pt x="384181" y="605451"/>
                    <a:pt x="303184" y="605451"/>
                  </a:cubicBezTo>
                  <a:cubicBezTo>
                    <a:pt x="222187" y="605451"/>
                    <a:pt x="146102" y="573909"/>
                    <a:pt x="88798" y="516788"/>
                  </a:cubicBezTo>
                  <a:cubicBezTo>
                    <a:pt x="31493" y="459570"/>
                    <a:pt x="0" y="383600"/>
                    <a:pt x="0" y="302726"/>
                  </a:cubicBezTo>
                  <a:cubicBezTo>
                    <a:pt x="0" y="221851"/>
                    <a:pt x="31493" y="145881"/>
                    <a:pt x="88798" y="88663"/>
                  </a:cubicBezTo>
                  <a:cubicBezTo>
                    <a:pt x="146102" y="31446"/>
                    <a:pt x="222187" y="0"/>
                    <a:pt x="303184"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useBgFill="1">
        <p:nvSpPr>
          <p:cNvPr id="3" name="矩形: 圆角 2">
            <a:extLst>
              <a:ext uri="{FF2B5EF4-FFF2-40B4-BE49-F238E27FC236}">
                <a16:creationId xmlns:a16="http://schemas.microsoft.com/office/drawing/2014/main" id="{D195DD6D-4D8C-487D-20BA-6C295E74D94A}"/>
              </a:ext>
            </a:extLst>
          </p:cNvPr>
          <p:cNvSpPr/>
          <p:nvPr/>
        </p:nvSpPr>
        <p:spPr>
          <a:xfrm>
            <a:off x="5818767" y="4000023"/>
            <a:ext cx="666897" cy="666897"/>
          </a:xfrm>
          <a:prstGeom prst="roundRect">
            <a:avLst/>
          </a:prstGeom>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11FD9E14-25BF-F287-41AB-009A24955ED3}"/>
              </a:ext>
            </a:extLst>
          </p:cNvPr>
          <p:cNvGrpSpPr/>
          <p:nvPr/>
        </p:nvGrpSpPr>
        <p:grpSpPr>
          <a:xfrm>
            <a:off x="5843950" y="4018377"/>
            <a:ext cx="522543" cy="522543"/>
            <a:chOff x="5843950" y="4018377"/>
            <a:chExt cx="522543" cy="522543"/>
          </a:xfrm>
        </p:grpSpPr>
        <p:sp useBgFill="1">
          <p:nvSpPr>
            <p:cNvPr id="51" name="矩形: 圆角 50">
              <a:extLst>
                <a:ext uri="{FF2B5EF4-FFF2-40B4-BE49-F238E27FC236}">
                  <a16:creationId xmlns:a16="http://schemas.microsoft.com/office/drawing/2014/main" id="{263D84EC-0FFA-DADA-0C17-EC669F1C927B}"/>
                </a:ext>
              </a:extLst>
            </p:cNvPr>
            <p:cNvSpPr/>
            <p:nvPr/>
          </p:nvSpPr>
          <p:spPr>
            <a:xfrm>
              <a:off x="5843950" y="4018377"/>
              <a:ext cx="522543" cy="522543"/>
            </a:xfrm>
            <a:prstGeom prst="roundRect">
              <a:avLst/>
            </a:prstGeom>
            <a:ln>
              <a:solidFill>
                <a:schemeClr val="bg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iconfont-11432-4397520">
              <a:extLst>
                <a:ext uri="{FF2B5EF4-FFF2-40B4-BE49-F238E27FC236}">
                  <a16:creationId xmlns:a16="http://schemas.microsoft.com/office/drawing/2014/main" id="{5A2EF275-8526-0D7C-FD06-3AE70C0C7A72}"/>
                </a:ext>
              </a:extLst>
            </p:cNvPr>
            <p:cNvSpPr/>
            <p:nvPr/>
          </p:nvSpPr>
          <p:spPr>
            <a:xfrm>
              <a:off x="5973055" y="4147667"/>
              <a:ext cx="264332" cy="263963"/>
            </a:xfrm>
            <a:custGeom>
              <a:avLst/>
              <a:gdLst>
                <a:gd name="connsiteX0" fmla="*/ 369199 w 606227"/>
                <a:gd name="connsiteY0" fmla="*/ 430732 h 605381"/>
                <a:gd name="connsiteX1" fmla="*/ 386205 w 606227"/>
                <a:gd name="connsiteY1" fmla="*/ 447690 h 605381"/>
                <a:gd name="connsiteX2" fmla="*/ 386205 w 606227"/>
                <a:gd name="connsiteY2" fmla="*/ 488221 h 605381"/>
                <a:gd name="connsiteX3" fmla="*/ 369199 w 606227"/>
                <a:gd name="connsiteY3" fmla="*/ 505179 h 605381"/>
                <a:gd name="connsiteX4" fmla="*/ 352192 w 606227"/>
                <a:gd name="connsiteY4" fmla="*/ 488221 h 605381"/>
                <a:gd name="connsiteX5" fmla="*/ 352192 w 606227"/>
                <a:gd name="connsiteY5" fmla="*/ 447690 h 605381"/>
                <a:gd name="connsiteX6" fmla="*/ 369199 w 606227"/>
                <a:gd name="connsiteY6" fmla="*/ 430732 h 605381"/>
                <a:gd name="connsiteX7" fmla="*/ 303114 w 606227"/>
                <a:gd name="connsiteY7" fmla="*/ 430732 h 605381"/>
                <a:gd name="connsiteX8" fmla="*/ 320085 w 606227"/>
                <a:gd name="connsiteY8" fmla="*/ 447690 h 605381"/>
                <a:gd name="connsiteX9" fmla="*/ 320085 w 606227"/>
                <a:gd name="connsiteY9" fmla="*/ 488221 h 605381"/>
                <a:gd name="connsiteX10" fmla="*/ 303114 w 606227"/>
                <a:gd name="connsiteY10" fmla="*/ 505179 h 605381"/>
                <a:gd name="connsiteX11" fmla="*/ 286143 w 606227"/>
                <a:gd name="connsiteY11" fmla="*/ 488221 h 605381"/>
                <a:gd name="connsiteX12" fmla="*/ 286143 w 606227"/>
                <a:gd name="connsiteY12" fmla="*/ 447690 h 605381"/>
                <a:gd name="connsiteX13" fmla="*/ 303114 w 606227"/>
                <a:gd name="connsiteY13" fmla="*/ 430732 h 605381"/>
                <a:gd name="connsiteX14" fmla="*/ 237064 w 606227"/>
                <a:gd name="connsiteY14" fmla="*/ 430732 h 605381"/>
                <a:gd name="connsiteX15" fmla="*/ 254035 w 606227"/>
                <a:gd name="connsiteY15" fmla="*/ 447690 h 605381"/>
                <a:gd name="connsiteX16" fmla="*/ 254035 w 606227"/>
                <a:gd name="connsiteY16" fmla="*/ 488221 h 605381"/>
                <a:gd name="connsiteX17" fmla="*/ 237064 w 606227"/>
                <a:gd name="connsiteY17" fmla="*/ 505179 h 605381"/>
                <a:gd name="connsiteX18" fmla="*/ 220093 w 606227"/>
                <a:gd name="connsiteY18" fmla="*/ 488221 h 605381"/>
                <a:gd name="connsiteX19" fmla="*/ 220093 w 606227"/>
                <a:gd name="connsiteY19" fmla="*/ 447690 h 605381"/>
                <a:gd name="connsiteX20" fmla="*/ 237064 w 606227"/>
                <a:gd name="connsiteY20" fmla="*/ 430732 h 605381"/>
                <a:gd name="connsiteX21" fmla="*/ 379230 w 606227"/>
                <a:gd name="connsiteY21" fmla="*/ 209751 h 605381"/>
                <a:gd name="connsiteX22" fmla="*/ 391292 w 606227"/>
                <a:gd name="connsiteY22" fmla="*/ 214710 h 605381"/>
                <a:gd name="connsiteX23" fmla="*/ 391292 w 606227"/>
                <a:gd name="connsiteY23" fmla="*/ 238785 h 605381"/>
                <a:gd name="connsiteX24" fmla="*/ 354256 w 606227"/>
                <a:gd name="connsiteY24" fmla="*/ 275576 h 605381"/>
                <a:gd name="connsiteX25" fmla="*/ 360882 w 606227"/>
                <a:gd name="connsiteY25" fmla="*/ 302703 h 605381"/>
                <a:gd name="connsiteX26" fmla="*/ 344063 w 606227"/>
                <a:gd name="connsiteY26" fmla="*/ 343393 h 605381"/>
                <a:gd name="connsiteX27" fmla="*/ 332000 w 606227"/>
                <a:gd name="connsiteY27" fmla="*/ 348479 h 605381"/>
                <a:gd name="connsiteX28" fmla="*/ 319938 w 606227"/>
                <a:gd name="connsiteY28" fmla="*/ 343393 h 605381"/>
                <a:gd name="connsiteX29" fmla="*/ 319938 w 606227"/>
                <a:gd name="connsiteY29" fmla="*/ 319487 h 605381"/>
                <a:gd name="connsiteX30" fmla="*/ 326904 w 606227"/>
                <a:gd name="connsiteY30" fmla="*/ 302703 h 605381"/>
                <a:gd name="connsiteX31" fmla="*/ 319938 w 606227"/>
                <a:gd name="connsiteY31" fmla="*/ 285918 h 605381"/>
                <a:gd name="connsiteX32" fmla="*/ 319938 w 606227"/>
                <a:gd name="connsiteY32" fmla="*/ 285748 h 605381"/>
                <a:gd name="connsiteX33" fmla="*/ 303119 w 606227"/>
                <a:gd name="connsiteY33" fmla="*/ 278797 h 605381"/>
                <a:gd name="connsiteX34" fmla="*/ 286300 w 606227"/>
                <a:gd name="connsiteY34" fmla="*/ 285918 h 605381"/>
                <a:gd name="connsiteX35" fmla="*/ 279334 w 606227"/>
                <a:gd name="connsiteY35" fmla="*/ 302703 h 605381"/>
                <a:gd name="connsiteX36" fmla="*/ 286300 w 606227"/>
                <a:gd name="connsiteY36" fmla="*/ 319487 h 605381"/>
                <a:gd name="connsiteX37" fmla="*/ 286300 w 606227"/>
                <a:gd name="connsiteY37" fmla="*/ 343393 h 605381"/>
                <a:gd name="connsiteX38" fmla="*/ 262345 w 606227"/>
                <a:gd name="connsiteY38" fmla="*/ 343393 h 605381"/>
                <a:gd name="connsiteX39" fmla="*/ 245356 w 606227"/>
                <a:gd name="connsiteY39" fmla="*/ 302703 h 605381"/>
                <a:gd name="connsiteX40" fmla="*/ 262345 w 606227"/>
                <a:gd name="connsiteY40" fmla="*/ 261843 h 605381"/>
                <a:gd name="connsiteX41" fmla="*/ 303119 w 606227"/>
                <a:gd name="connsiteY41" fmla="*/ 244889 h 605381"/>
                <a:gd name="connsiteX42" fmla="*/ 330301 w 606227"/>
                <a:gd name="connsiteY42" fmla="*/ 251670 h 605381"/>
                <a:gd name="connsiteX43" fmla="*/ 367168 w 606227"/>
                <a:gd name="connsiteY43" fmla="*/ 214710 h 605381"/>
                <a:gd name="connsiteX44" fmla="*/ 379230 w 606227"/>
                <a:gd name="connsiteY44" fmla="*/ 209751 h 605381"/>
                <a:gd name="connsiteX45" fmla="*/ 303113 w 606227"/>
                <a:gd name="connsiteY45" fmla="*/ 0 h 605381"/>
                <a:gd name="connsiteX46" fmla="*/ 517416 w 606227"/>
                <a:gd name="connsiteY46" fmla="*/ 88687 h 605381"/>
                <a:gd name="connsiteX47" fmla="*/ 606227 w 606227"/>
                <a:gd name="connsiteY47" fmla="*/ 302691 h 605381"/>
                <a:gd name="connsiteX48" fmla="*/ 517416 w 606227"/>
                <a:gd name="connsiteY48" fmla="*/ 516694 h 605381"/>
                <a:gd name="connsiteX49" fmla="*/ 493472 w 606227"/>
                <a:gd name="connsiteY49" fmla="*/ 516694 h 605381"/>
                <a:gd name="connsiteX50" fmla="*/ 493472 w 606227"/>
                <a:gd name="connsiteY50" fmla="*/ 492614 h 605381"/>
                <a:gd name="connsiteX51" fmla="*/ 571755 w 606227"/>
                <a:gd name="connsiteY51" fmla="*/ 317783 h 605381"/>
                <a:gd name="connsiteX52" fmla="*/ 542717 w 606227"/>
                <a:gd name="connsiteY52" fmla="*/ 317783 h 605381"/>
                <a:gd name="connsiteX53" fmla="*/ 525736 w 606227"/>
                <a:gd name="connsiteY53" fmla="*/ 300825 h 605381"/>
                <a:gd name="connsiteX54" fmla="*/ 542717 w 606227"/>
                <a:gd name="connsiteY54" fmla="*/ 283868 h 605381"/>
                <a:gd name="connsiteX55" fmla="*/ 571585 w 606227"/>
                <a:gd name="connsiteY55" fmla="*/ 283868 h 605381"/>
                <a:gd name="connsiteX56" fmla="*/ 543567 w 606227"/>
                <a:gd name="connsiteY56" fmla="*/ 181784 h 605381"/>
                <a:gd name="connsiteX57" fmla="*/ 519114 w 606227"/>
                <a:gd name="connsiteY57" fmla="*/ 195859 h 605381"/>
                <a:gd name="connsiteX58" fmla="*/ 510623 w 606227"/>
                <a:gd name="connsiteY58" fmla="*/ 198063 h 605381"/>
                <a:gd name="connsiteX59" fmla="*/ 496019 w 606227"/>
                <a:gd name="connsiteY59" fmla="*/ 189584 h 605381"/>
                <a:gd name="connsiteX60" fmla="*/ 502133 w 606227"/>
                <a:gd name="connsiteY60" fmla="*/ 166353 h 605381"/>
                <a:gd name="connsiteX61" fmla="*/ 526416 w 606227"/>
                <a:gd name="connsiteY61" fmla="*/ 152447 h 605381"/>
                <a:gd name="connsiteX62" fmla="*/ 493472 w 606227"/>
                <a:gd name="connsiteY62" fmla="*/ 112597 h 605381"/>
                <a:gd name="connsiteX63" fmla="*/ 451359 w 606227"/>
                <a:gd name="connsiteY63" fmla="*/ 78343 h 605381"/>
                <a:gd name="connsiteX64" fmla="*/ 437604 w 606227"/>
                <a:gd name="connsiteY64" fmla="*/ 102084 h 605381"/>
                <a:gd name="connsiteX65" fmla="*/ 423000 w 606227"/>
                <a:gd name="connsiteY65" fmla="*/ 110563 h 605381"/>
                <a:gd name="connsiteX66" fmla="*/ 414510 w 606227"/>
                <a:gd name="connsiteY66" fmla="*/ 108189 h 605381"/>
                <a:gd name="connsiteX67" fmla="*/ 408227 w 606227"/>
                <a:gd name="connsiteY67" fmla="*/ 85126 h 605381"/>
                <a:gd name="connsiteX68" fmla="*/ 421982 w 606227"/>
                <a:gd name="connsiteY68" fmla="*/ 61386 h 605381"/>
                <a:gd name="connsiteX69" fmla="*/ 320095 w 606227"/>
                <a:gd name="connsiteY69" fmla="*/ 34424 h 605381"/>
                <a:gd name="connsiteX70" fmla="*/ 320095 w 606227"/>
                <a:gd name="connsiteY70" fmla="*/ 35780 h 605381"/>
                <a:gd name="connsiteX71" fmla="*/ 320095 w 606227"/>
                <a:gd name="connsiteY71" fmla="*/ 61386 h 605381"/>
                <a:gd name="connsiteX72" fmla="*/ 303113 w 606227"/>
                <a:gd name="connsiteY72" fmla="*/ 78343 h 605381"/>
                <a:gd name="connsiteX73" fmla="*/ 286132 w 606227"/>
                <a:gd name="connsiteY73" fmla="*/ 61386 h 605381"/>
                <a:gd name="connsiteX74" fmla="*/ 286132 w 606227"/>
                <a:gd name="connsiteY74" fmla="*/ 35780 h 605381"/>
                <a:gd name="connsiteX75" fmla="*/ 286302 w 606227"/>
                <a:gd name="connsiteY75" fmla="*/ 34424 h 605381"/>
                <a:gd name="connsiteX76" fmla="*/ 184415 w 606227"/>
                <a:gd name="connsiteY76" fmla="*/ 61386 h 605381"/>
                <a:gd name="connsiteX77" fmla="*/ 198000 w 606227"/>
                <a:gd name="connsiteY77" fmla="*/ 85126 h 605381"/>
                <a:gd name="connsiteX78" fmla="*/ 191887 w 606227"/>
                <a:gd name="connsiteY78" fmla="*/ 108189 h 605381"/>
                <a:gd name="connsiteX79" fmla="*/ 183396 w 606227"/>
                <a:gd name="connsiteY79" fmla="*/ 110563 h 605381"/>
                <a:gd name="connsiteX80" fmla="*/ 168623 w 606227"/>
                <a:gd name="connsiteY80" fmla="*/ 102084 h 605381"/>
                <a:gd name="connsiteX81" fmla="*/ 154868 w 606227"/>
                <a:gd name="connsiteY81" fmla="*/ 78343 h 605381"/>
                <a:gd name="connsiteX82" fmla="*/ 112925 w 606227"/>
                <a:gd name="connsiteY82" fmla="*/ 112597 h 605381"/>
                <a:gd name="connsiteX83" fmla="*/ 79811 w 606227"/>
                <a:gd name="connsiteY83" fmla="*/ 152447 h 605381"/>
                <a:gd name="connsiteX84" fmla="*/ 104094 w 606227"/>
                <a:gd name="connsiteY84" fmla="*/ 166353 h 605381"/>
                <a:gd name="connsiteX85" fmla="*/ 110377 w 606227"/>
                <a:gd name="connsiteY85" fmla="*/ 189584 h 605381"/>
                <a:gd name="connsiteX86" fmla="*/ 95604 w 606227"/>
                <a:gd name="connsiteY86" fmla="*/ 198063 h 605381"/>
                <a:gd name="connsiteX87" fmla="*/ 87113 w 606227"/>
                <a:gd name="connsiteY87" fmla="*/ 195859 h 605381"/>
                <a:gd name="connsiteX88" fmla="*/ 62660 w 606227"/>
                <a:gd name="connsiteY88" fmla="*/ 181784 h 605381"/>
                <a:gd name="connsiteX89" fmla="*/ 34642 w 606227"/>
                <a:gd name="connsiteY89" fmla="*/ 283868 h 605381"/>
                <a:gd name="connsiteX90" fmla="*/ 63509 w 606227"/>
                <a:gd name="connsiteY90" fmla="*/ 283868 h 605381"/>
                <a:gd name="connsiteX91" fmla="*/ 80491 w 606227"/>
                <a:gd name="connsiteY91" fmla="*/ 300825 h 605381"/>
                <a:gd name="connsiteX92" fmla="*/ 63509 w 606227"/>
                <a:gd name="connsiteY92" fmla="*/ 317783 h 605381"/>
                <a:gd name="connsiteX93" fmla="*/ 34472 w 606227"/>
                <a:gd name="connsiteY93" fmla="*/ 317783 h 605381"/>
                <a:gd name="connsiteX94" fmla="*/ 112925 w 606227"/>
                <a:gd name="connsiteY94" fmla="*/ 492614 h 605381"/>
                <a:gd name="connsiteX95" fmla="*/ 365434 w 606227"/>
                <a:gd name="connsiteY95" fmla="*/ 564174 h 605381"/>
                <a:gd name="connsiteX96" fmla="*/ 385812 w 606227"/>
                <a:gd name="connsiteY96" fmla="*/ 576723 h 605381"/>
                <a:gd name="connsiteX97" fmla="*/ 373246 w 606227"/>
                <a:gd name="connsiteY97" fmla="*/ 597072 h 605381"/>
                <a:gd name="connsiteX98" fmla="*/ 302434 w 606227"/>
                <a:gd name="connsiteY98" fmla="*/ 605381 h 605381"/>
                <a:gd name="connsiteX99" fmla="*/ 88811 w 606227"/>
                <a:gd name="connsiteY99" fmla="*/ 516694 h 605381"/>
                <a:gd name="connsiteX100" fmla="*/ 0 w 606227"/>
                <a:gd name="connsiteY100" fmla="*/ 302691 h 605381"/>
                <a:gd name="connsiteX101" fmla="*/ 88811 w 606227"/>
                <a:gd name="connsiteY101" fmla="*/ 88687 h 605381"/>
                <a:gd name="connsiteX102" fmla="*/ 303113 w 606227"/>
                <a:gd name="connsiteY102"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6227" h="605381">
                  <a:moveTo>
                    <a:pt x="369199" y="430732"/>
                  </a:moveTo>
                  <a:cubicBezTo>
                    <a:pt x="378552" y="430732"/>
                    <a:pt x="386205" y="438363"/>
                    <a:pt x="386205" y="447690"/>
                  </a:cubicBezTo>
                  <a:lnTo>
                    <a:pt x="386205" y="488221"/>
                  </a:lnTo>
                  <a:cubicBezTo>
                    <a:pt x="386205" y="497717"/>
                    <a:pt x="378552" y="505179"/>
                    <a:pt x="369199" y="505179"/>
                  </a:cubicBezTo>
                  <a:cubicBezTo>
                    <a:pt x="359845" y="505179"/>
                    <a:pt x="352192" y="497717"/>
                    <a:pt x="352192" y="488221"/>
                  </a:cubicBezTo>
                  <a:lnTo>
                    <a:pt x="352192" y="447690"/>
                  </a:lnTo>
                  <a:cubicBezTo>
                    <a:pt x="352192" y="438363"/>
                    <a:pt x="359845" y="430732"/>
                    <a:pt x="369199" y="430732"/>
                  </a:cubicBezTo>
                  <a:close/>
                  <a:moveTo>
                    <a:pt x="303114" y="430732"/>
                  </a:moveTo>
                  <a:cubicBezTo>
                    <a:pt x="312448" y="430732"/>
                    <a:pt x="320085" y="438363"/>
                    <a:pt x="320085" y="447690"/>
                  </a:cubicBezTo>
                  <a:lnTo>
                    <a:pt x="320085" y="488221"/>
                  </a:lnTo>
                  <a:cubicBezTo>
                    <a:pt x="320085" y="497717"/>
                    <a:pt x="312448" y="505179"/>
                    <a:pt x="303114" y="505179"/>
                  </a:cubicBezTo>
                  <a:cubicBezTo>
                    <a:pt x="293780" y="505179"/>
                    <a:pt x="286143" y="497717"/>
                    <a:pt x="286143" y="488221"/>
                  </a:cubicBezTo>
                  <a:lnTo>
                    <a:pt x="286143" y="447690"/>
                  </a:lnTo>
                  <a:cubicBezTo>
                    <a:pt x="286143" y="438363"/>
                    <a:pt x="293780" y="430732"/>
                    <a:pt x="303114" y="430732"/>
                  </a:cubicBezTo>
                  <a:close/>
                  <a:moveTo>
                    <a:pt x="237064" y="430732"/>
                  </a:moveTo>
                  <a:cubicBezTo>
                    <a:pt x="246568" y="430732"/>
                    <a:pt x="254035" y="438363"/>
                    <a:pt x="254035" y="447690"/>
                  </a:cubicBezTo>
                  <a:lnTo>
                    <a:pt x="254035" y="488221"/>
                  </a:lnTo>
                  <a:cubicBezTo>
                    <a:pt x="254035" y="497717"/>
                    <a:pt x="246568" y="505179"/>
                    <a:pt x="237064" y="505179"/>
                  </a:cubicBezTo>
                  <a:cubicBezTo>
                    <a:pt x="227730" y="505179"/>
                    <a:pt x="220093" y="497717"/>
                    <a:pt x="220093" y="488221"/>
                  </a:cubicBezTo>
                  <a:lnTo>
                    <a:pt x="220093" y="447690"/>
                  </a:lnTo>
                  <a:cubicBezTo>
                    <a:pt x="220093" y="438363"/>
                    <a:pt x="227730" y="430732"/>
                    <a:pt x="237064" y="430732"/>
                  </a:cubicBezTo>
                  <a:close/>
                  <a:moveTo>
                    <a:pt x="379230" y="209751"/>
                  </a:moveTo>
                  <a:cubicBezTo>
                    <a:pt x="383605" y="209751"/>
                    <a:pt x="387980" y="211404"/>
                    <a:pt x="391292" y="214710"/>
                  </a:cubicBezTo>
                  <a:cubicBezTo>
                    <a:pt x="397918" y="221322"/>
                    <a:pt x="397918" y="232173"/>
                    <a:pt x="391292" y="238785"/>
                  </a:cubicBezTo>
                  <a:lnTo>
                    <a:pt x="354256" y="275576"/>
                  </a:lnTo>
                  <a:cubicBezTo>
                    <a:pt x="358673" y="283883"/>
                    <a:pt x="360882" y="293039"/>
                    <a:pt x="360882" y="302703"/>
                  </a:cubicBezTo>
                  <a:cubicBezTo>
                    <a:pt x="360882" y="318131"/>
                    <a:pt x="354936" y="332542"/>
                    <a:pt x="344063" y="343393"/>
                  </a:cubicBezTo>
                  <a:cubicBezTo>
                    <a:pt x="340665" y="346784"/>
                    <a:pt x="336418" y="348479"/>
                    <a:pt x="332000" y="348479"/>
                  </a:cubicBezTo>
                  <a:cubicBezTo>
                    <a:pt x="327583" y="348479"/>
                    <a:pt x="323336" y="346784"/>
                    <a:pt x="319938" y="343393"/>
                  </a:cubicBezTo>
                  <a:cubicBezTo>
                    <a:pt x="313312" y="336781"/>
                    <a:pt x="313312" y="326100"/>
                    <a:pt x="319938" y="319487"/>
                  </a:cubicBezTo>
                  <a:cubicBezTo>
                    <a:pt x="324525" y="314910"/>
                    <a:pt x="326904" y="308976"/>
                    <a:pt x="326904" y="302703"/>
                  </a:cubicBezTo>
                  <a:cubicBezTo>
                    <a:pt x="326904" y="296260"/>
                    <a:pt x="324525" y="290326"/>
                    <a:pt x="319938" y="285918"/>
                  </a:cubicBezTo>
                  <a:cubicBezTo>
                    <a:pt x="319938" y="285918"/>
                    <a:pt x="319938" y="285918"/>
                    <a:pt x="319938" y="285748"/>
                  </a:cubicBezTo>
                  <a:cubicBezTo>
                    <a:pt x="315521" y="281340"/>
                    <a:pt x="309575" y="278797"/>
                    <a:pt x="303119" y="278797"/>
                  </a:cubicBezTo>
                  <a:cubicBezTo>
                    <a:pt x="296833" y="278797"/>
                    <a:pt x="290717" y="281340"/>
                    <a:pt x="286300" y="285918"/>
                  </a:cubicBezTo>
                  <a:cubicBezTo>
                    <a:pt x="281713" y="290326"/>
                    <a:pt x="279334" y="296260"/>
                    <a:pt x="279334" y="302703"/>
                  </a:cubicBezTo>
                  <a:cubicBezTo>
                    <a:pt x="279334" y="308976"/>
                    <a:pt x="281713" y="314910"/>
                    <a:pt x="286300" y="319487"/>
                  </a:cubicBezTo>
                  <a:cubicBezTo>
                    <a:pt x="292925" y="326100"/>
                    <a:pt x="292925" y="336781"/>
                    <a:pt x="286300" y="343393"/>
                  </a:cubicBezTo>
                  <a:cubicBezTo>
                    <a:pt x="279674" y="350005"/>
                    <a:pt x="268971" y="350005"/>
                    <a:pt x="262345" y="343393"/>
                  </a:cubicBezTo>
                  <a:cubicBezTo>
                    <a:pt x="251302" y="332542"/>
                    <a:pt x="245356" y="318131"/>
                    <a:pt x="245356" y="302703"/>
                  </a:cubicBezTo>
                  <a:cubicBezTo>
                    <a:pt x="245356" y="287274"/>
                    <a:pt x="251302" y="272694"/>
                    <a:pt x="262345" y="261843"/>
                  </a:cubicBezTo>
                  <a:cubicBezTo>
                    <a:pt x="273218" y="250992"/>
                    <a:pt x="287659" y="244889"/>
                    <a:pt x="303119" y="244889"/>
                  </a:cubicBezTo>
                  <a:cubicBezTo>
                    <a:pt x="312803" y="244889"/>
                    <a:pt x="321977" y="247262"/>
                    <a:pt x="330301" y="251670"/>
                  </a:cubicBezTo>
                  <a:lnTo>
                    <a:pt x="367168" y="214710"/>
                  </a:lnTo>
                  <a:cubicBezTo>
                    <a:pt x="370480" y="211404"/>
                    <a:pt x="374855" y="209751"/>
                    <a:pt x="379230" y="209751"/>
                  </a:cubicBezTo>
                  <a:close/>
                  <a:moveTo>
                    <a:pt x="303113" y="0"/>
                  </a:moveTo>
                  <a:cubicBezTo>
                    <a:pt x="384114" y="0"/>
                    <a:pt x="460189" y="31541"/>
                    <a:pt x="517416" y="88687"/>
                  </a:cubicBezTo>
                  <a:cubicBezTo>
                    <a:pt x="574642" y="145834"/>
                    <a:pt x="606227" y="221803"/>
                    <a:pt x="606227" y="302691"/>
                  </a:cubicBezTo>
                  <a:cubicBezTo>
                    <a:pt x="606227" y="383408"/>
                    <a:pt x="574642" y="459547"/>
                    <a:pt x="517416" y="516694"/>
                  </a:cubicBezTo>
                  <a:cubicBezTo>
                    <a:pt x="510793" y="523307"/>
                    <a:pt x="500095" y="523307"/>
                    <a:pt x="493472" y="516694"/>
                  </a:cubicBezTo>
                  <a:cubicBezTo>
                    <a:pt x="486850" y="510080"/>
                    <a:pt x="486850" y="499227"/>
                    <a:pt x="493472" y="492614"/>
                  </a:cubicBezTo>
                  <a:cubicBezTo>
                    <a:pt x="540680" y="445472"/>
                    <a:pt x="568189" y="383747"/>
                    <a:pt x="571755" y="317783"/>
                  </a:cubicBezTo>
                  <a:lnTo>
                    <a:pt x="542717" y="317783"/>
                  </a:lnTo>
                  <a:cubicBezTo>
                    <a:pt x="533378" y="317783"/>
                    <a:pt x="525736" y="310152"/>
                    <a:pt x="525736" y="300825"/>
                  </a:cubicBezTo>
                  <a:cubicBezTo>
                    <a:pt x="525736" y="291329"/>
                    <a:pt x="533378" y="283868"/>
                    <a:pt x="542717" y="283868"/>
                  </a:cubicBezTo>
                  <a:lnTo>
                    <a:pt x="571585" y="283868"/>
                  </a:lnTo>
                  <a:cubicBezTo>
                    <a:pt x="569038" y="247918"/>
                    <a:pt x="559529" y="213325"/>
                    <a:pt x="543567" y="181784"/>
                  </a:cubicBezTo>
                  <a:lnTo>
                    <a:pt x="519114" y="195859"/>
                  </a:lnTo>
                  <a:cubicBezTo>
                    <a:pt x="516397" y="197385"/>
                    <a:pt x="513510" y="198063"/>
                    <a:pt x="510623" y="198063"/>
                  </a:cubicBezTo>
                  <a:cubicBezTo>
                    <a:pt x="504850" y="198063"/>
                    <a:pt x="499076" y="195011"/>
                    <a:pt x="496019" y="189584"/>
                  </a:cubicBezTo>
                  <a:cubicBezTo>
                    <a:pt x="491265" y="181445"/>
                    <a:pt x="493982" y="171101"/>
                    <a:pt x="502133" y="166353"/>
                  </a:cubicBezTo>
                  <a:lnTo>
                    <a:pt x="526416" y="152447"/>
                  </a:lnTo>
                  <a:cubicBezTo>
                    <a:pt x="516736" y="138373"/>
                    <a:pt x="505868" y="124976"/>
                    <a:pt x="493472" y="112597"/>
                  </a:cubicBezTo>
                  <a:cubicBezTo>
                    <a:pt x="480397" y="99710"/>
                    <a:pt x="466302" y="88179"/>
                    <a:pt x="451359" y="78343"/>
                  </a:cubicBezTo>
                  <a:lnTo>
                    <a:pt x="437604" y="102084"/>
                  </a:lnTo>
                  <a:cubicBezTo>
                    <a:pt x="434548" y="107510"/>
                    <a:pt x="428774" y="110563"/>
                    <a:pt x="423000" y="110563"/>
                  </a:cubicBezTo>
                  <a:cubicBezTo>
                    <a:pt x="420114" y="110563"/>
                    <a:pt x="417057" y="109715"/>
                    <a:pt x="414510" y="108189"/>
                  </a:cubicBezTo>
                  <a:cubicBezTo>
                    <a:pt x="406359" y="103610"/>
                    <a:pt x="403472" y="93096"/>
                    <a:pt x="408227" y="85126"/>
                  </a:cubicBezTo>
                  <a:lnTo>
                    <a:pt x="421982" y="61386"/>
                  </a:lnTo>
                  <a:cubicBezTo>
                    <a:pt x="390397" y="45785"/>
                    <a:pt x="355925" y="36628"/>
                    <a:pt x="320095" y="34424"/>
                  </a:cubicBezTo>
                  <a:cubicBezTo>
                    <a:pt x="320095" y="34932"/>
                    <a:pt x="320095" y="35441"/>
                    <a:pt x="320095" y="35780"/>
                  </a:cubicBezTo>
                  <a:lnTo>
                    <a:pt x="320095" y="61386"/>
                  </a:lnTo>
                  <a:cubicBezTo>
                    <a:pt x="320095" y="70882"/>
                    <a:pt x="312453" y="78343"/>
                    <a:pt x="303113" y="78343"/>
                  </a:cubicBezTo>
                  <a:cubicBezTo>
                    <a:pt x="293774" y="78343"/>
                    <a:pt x="286132" y="70882"/>
                    <a:pt x="286132" y="61386"/>
                  </a:cubicBezTo>
                  <a:lnTo>
                    <a:pt x="286132" y="35780"/>
                  </a:lnTo>
                  <a:cubicBezTo>
                    <a:pt x="286132" y="35441"/>
                    <a:pt x="286132" y="34932"/>
                    <a:pt x="286302" y="34424"/>
                  </a:cubicBezTo>
                  <a:cubicBezTo>
                    <a:pt x="250472" y="36628"/>
                    <a:pt x="215830" y="45785"/>
                    <a:pt x="184415" y="61386"/>
                  </a:cubicBezTo>
                  <a:lnTo>
                    <a:pt x="198000" y="85126"/>
                  </a:lnTo>
                  <a:cubicBezTo>
                    <a:pt x="202755" y="93096"/>
                    <a:pt x="199868" y="103610"/>
                    <a:pt x="191887" y="108189"/>
                  </a:cubicBezTo>
                  <a:cubicBezTo>
                    <a:pt x="189170" y="109715"/>
                    <a:pt x="186283" y="110563"/>
                    <a:pt x="183396" y="110563"/>
                  </a:cubicBezTo>
                  <a:cubicBezTo>
                    <a:pt x="177453" y="110563"/>
                    <a:pt x="171849" y="107510"/>
                    <a:pt x="168623" y="102084"/>
                  </a:cubicBezTo>
                  <a:lnTo>
                    <a:pt x="154868" y="78343"/>
                  </a:lnTo>
                  <a:cubicBezTo>
                    <a:pt x="139925" y="88179"/>
                    <a:pt x="125830" y="99710"/>
                    <a:pt x="112925" y="112597"/>
                  </a:cubicBezTo>
                  <a:cubicBezTo>
                    <a:pt x="100528" y="124976"/>
                    <a:pt x="89491" y="138373"/>
                    <a:pt x="79811" y="152447"/>
                  </a:cubicBezTo>
                  <a:lnTo>
                    <a:pt x="104094" y="166353"/>
                  </a:lnTo>
                  <a:cubicBezTo>
                    <a:pt x="112245" y="171101"/>
                    <a:pt x="114962" y="181445"/>
                    <a:pt x="110377" y="189584"/>
                  </a:cubicBezTo>
                  <a:cubicBezTo>
                    <a:pt x="107151" y="195011"/>
                    <a:pt x="101547" y="198063"/>
                    <a:pt x="95604" y="198063"/>
                  </a:cubicBezTo>
                  <a:cubicBezTo>
                    <a:pt x="92717" y="198063"/>
                    <a:pt x="89830" y="197385"/>
                    <a:pt x="87113" y="195859"/>
                  </a:cubicBezTo>
                  <a:lnTo>
                    <a:pt x="62660" y="181784"/>
                  </a:lnTo>
                  <a:cubicBezTo>
                    <a:pt x="46698" y="213325"/>
                    <a:pt x="37189" y="247918"/>
                    <a:pt x="34642" y="283868"/>
                  </a:cubicBezTo>
                  <a:lnTo>
                    <a:pt x="63509" y="283868"/>
                  </a:lnTo>
                  <a:cubicBezTo>
                    <a:pt x="72849" y="283868"/>
                    <a:pt x="80491" y="291329"/>
                    <a:pt x="80491" y="300825"/>
                  </a:cubicBezTo>
                  <a:cubicBezTo>
                    <a:pt x="80491" y="310152"/>
                    <a:pt x="72849" y="317783"/>
                    <a:pt x="63509" y="317783"/>
                  </a:cubicBezTo>
                  <a:lnTo>
                    <a:pt x="34472" y="317783"/>
                  </a:lnTo>
                  <a:cubicBezTo>
                    <a:pt x="38038" y="383917"/>
                    <a:pt x="65547" y="445472"/>
                    <a:pt x="112925" y="492614"/>
                  </a:cubicBezTo>
                  <a:cubicBezTo>
                    <a:pt x="179321" y="559087"/>
                    <a:pt x="273736" y="585710"/>
                    <a:pt x="365434" y="564174"/>
                  </a:cubicBezTo>
                  <a:cubicBezTo>
                    <a:pt x="374434" y="561970"/>
                    <a:pt x="383604" y="567566"/>
                    <a:pt x="385812" y="576723"/>
                  </a:cubicBezTo>
                  <a:cubicBezTo>
                    <a:pt x="388019" y="585880"/>
                    <a:pt x="382246" y="595037"/>
                    <a:pt x="373246" y="597072"/>
                  </a:cubicBezTo>
                  <a:cubicBezTo>
                    <a:pt x="349642" y="602668"/>
                    <a:pt x="325868" y="605381"/>
                    <a:pt x="302434" y="605381"/>
                  </a:cubicBezTo>
                  <a:cubicBezTo>
                    <a:pt x="223132" y="605381"/>
                    <a:pt x="146547" y="574349"/>
                    <a:pt x="88811" y="516694"/>
                  </a:cubicBezTo>
                  <a:cubicBezTo>
                    <a:pt x="31585" y="459547"/>
                    <a:pt x="0" y="383408"/>
                    <a:pt x="0" y="302691"/>
                  </a:cubicBezTo>
                  <a:cubicBezTo>
                    <a:pt x="0" y="221803"/>
                    <a:pt x="31585" y="145834"/>
                    <a:pt x="88811" y="88687"/>
                  </a:cubicBezTo>
                  <a:cubicBezTo>
                    <a:pt x="146038" y="31541"/>
                    <a:pt x="222113" y="0"/>
                    <a:pt x="303113"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useBgFill="1">
        <p:nvSpPr>
          <p:cNvPr id="4" name="矩形: 圆角 3">
            <a:extLst>
              <a:ext uri="{FF2B5EF4-FFF2-40B4-BE49-F238E27FC236}">
                <a16:creationId xmlns:a16="http://schemas.microsoft.com/office/drawing/2014/main" id="{60CBAE8D-4CBC-07D4-CBAA-8442C2B5D3CE}"/>
              </a:ext>
            </a:extLst>
          </p:cNvPr>
          <p:cNvSpPr/>
          <p:nvPr/>
        </p:nvSpPr>
        <p:spPr>
          <a:xfrm>
            <a:off x="6505179" y="3984783"/>
            <a:ext cx="666897" cy="666897"/>
          </a:xfrm>
          <a:prstGeom prst="roundRect">
            <a:avLst/>
          </a:prstGeom>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a:extLst>
              <a:ext uri="{FF2B5EF4-FFF2-40B4-BE49-F238E27FC236}">
                <a16:creationId xmlns:a16="http://schemas.microsoft.com/office/drawing/2014/main" id="{F145856C-282E-5151-23C7-33ABC647E157}"/>
              </a:ext>
            </a:extLst>
          </p:cNvPr>
          <p:cNvGrpSpPr/>
          <p:nvPr/>
        </p:nvGrpSpPr>
        <p:grpSpPr>
          <a:xfrm>
            <a:off x="6522077" y="4009093"/>
            <a:ext cx="522543" cy="522543"/>
            <a:chOff x="6522077" y="4009093"/>
            <a:chExt cx="522543" cy="522543"/>
          </a:xfrm>
        </p:grpSpPr>
        <p:sp useBgFill="1">
          <p:nvSpPr>
            <p:cNvPr id="52" name="矩形: 圆角 51">
              <a:extLst>
                <a:ext uri="{FF2B5EF4-FFF2-40B4-BE49-F238E27FC236}">
                  <a16:creationId xmlns:a16="http://schemas.microsoft.com/office/drawing/2014/main" id="{01975BF8-8294-8661-3E85-1C92439CF38D}"/>
                </a:ext>
              </a:extLst>
            </p:cNvPr>
            <p:cNvSpPr/>
            <p:nvPr/>
          </p:nvSpPr>
          <p:spPr>
            <a:xfrm>
              <a:off x="6522077" y="4009093"/>
              <a:ext cx="522543" cy="522543"/>
            </a:xfrm>
            <a:prstGeom prst="roundRect">
              <a:avLst/>
            </a:prstGeom>
            <a:ln>
              <a:solidFill>
                <a:schemeClr val="bg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iconfont-11573-5485681">
              <a:extLst>
                <a:ext uri="{FF2B5EF4-FFF2-40B4-BE49-F238E27FC236}">
                  <a16:creationId xmlns:a16="http://schemas.microsoft.com/office/drawing/2014/main" id="{3414E606-ED4E-CAB9-AD89-FDD4126B337E}"/>
                </a:ext>
              </a:extLst>
            </p:cNvPr>
            <p:cNvSpPr/>
            <p:nvPr/>
          </p:nvSpPr>
          <p:spPr>
            <a:xfrm>
              <a:off x="6670929" y="4174674"/>
              <a:ext cx="224838" cy="191381"/>
            </a:xfrm>
            <a:custGeom>
              <a:avLst/>
              <a:gdLst>
                <a:gd name="T0" fmla="*/ 5200 w 10400"/>
                <a:gd name="T1" fmla="*/ 7732 h 8853"/>
                <a:gd name="T2" fmla="*/ 6080 w 10400"/>
                <a:gd name="T3" fmla="*/ 6560 h 8853"/>
                <a:gd name="T4" fmla="*/ 6400 w 10400"/>
                <a:gd name="T5" fmla="*/ 6400 h 8853"/>
                <a:gd name="T6" fmla="*/ 9200 w 10400"/>
                <a:gd name="T7" fmla="*/ 6400 h 8853"/>
                <a:gd name="T8" fmla="*/ 9600 w 10400"/>
                <a:gd name="T9" fmla="*/ 6000 h 8853"/>
                <a:gd name="T10" fmla="*/ 9600 w 10400"/>
                <a:gd name="T11" fmla="*/ 1200 h 8853"/>
                <a:gd name="T12" fmla="*/ 9200 w 10400"/>
                <a:gd name="T13" fmla="*/ 800 h 8853"/>
                <a:gd name="T14" fmla="*/ 1200 w 10400"/>
                <a:gd name="T15" fmla="*/ 800 h 8853"/>
                <a:gd name="T16" fmla="*/ 800 w 10400"/>
                <a:gd name="T17" fmla="*/ 1200 h 8853"/>
                <a:gd name="T18" fmla="*/ 800 w 10400"/>
                <a:gd name="T19" fmla="*/ 6000 h 8853"/>
                <a:gd name="T20" fmla="*/ 1200 w 10400"/>
                <a:gd name="T21" fmla="*/ 6400 h 8853"/>
                <a:gd name="T22" fmla="*/ 4000 w 10400"/>
                <a:gd name="T23" fmla="*/ 6400 h 8853"/>
                <a:gd name="T24" fmla="*/ 4320 w 10400"/>
                <a:gd name="T25" fmla="*/ 6560 h 8853"/>
                <a:gd name="T26" fmla="*/ 5200 w 10400"/>
                <a:gd name="T27" fmla="*/ 7732 h 8853"/>
                <a:gd name="T28" fmla="*/ 1200 w 10400"/>
                <a:gd name="T29" fmla="*/ 7200 h 8853"/>
                <a:gd name="T30" fmla="*/ 0 w 10400"/>
                <a:gd name="T31" fmla="*/ 6000 h 8853"/>
                <a:gd name="T32" fmla="*/ 0 w 10400"/>
                <a:gd name="T33" fmla="*/ 1200 h 8853"/>
                <a:gd name="T34" fmla="*/ 1200 w 10400"/>
                <a:gd name="T35" fmla="*/ 0 h 8853"/>
                <a:gd name="T36" fmla="*/ 9200 w 10400"/>
                <a:gd name="T37" fmla="*/ 0 h 8853"/>
                <a:gd name="T38" fmla="*/ 10400 w 10400"/>
                <a:gd name="T39" fmla="*/ 1200 h 8853"/>
                <a:gd name="T40" fmla="*/ 10400 w 10400"/>
                <a:gd name="T41" fmla="*/ 6000 h 8853"/>
                <a:gd name="T42" fmla="*/ 9200 w 10400"/>
                <a:gd name="T43" fmla="*/ 7200 h 8853"/>
                <a:gd name="T44" fmla="*/ 6600 w 10400"/>
                <a:gd name="T45" fmla="*/ 7200 h 8853"/>
                <a:gd name="T46" fmla="*/ 5520 w 10400"/>
                <a:gd name="T47" fmla="*/ 8640 h 8853"/>
                <a:gd name="T48" fmla="*/ 4880 w 10400"/>
                <a:gd name="T49" fmla="*/ 8640 h 8853"/>
                <a:gd name="T50" fmla="*/ 3800 w 10400"/>
                <a:gd name="T51" fmla="*/ 7200 h 8853"/>
                <a:gd name="T52" fmla="*/ 1200 w 10400"/>
                <a:gd name="T53" fmla="*/ 7200 h 8853"/>
                <a:gd name="T54" fmla="*/ 2800 w 10400"/>
                <a:gd name="T55" fmla="*/ 3200 h 8853"/>
                <a:gd name="T56" fmla="*/ 2400 w 10400"/>
                <a:gd name="T57" fmla="*/ 2800 h 8853"/>
                <a:gd name="T58" fmla="*/ 2800 w 10400"/>
                <a:gd name="T59" fmla="*/ 2400 h 8853"/>
                <a:gd name="T60" fmla="*/ 7600 w 10400"/>
                <a:gd name="T61" fmla="*/ 2400 h 8853"/>
                <a:gd name="T62" fmla="*/ 8000 w 10400"/>
                <a:gd name="T63" fmla="*/ 2800 h 8853"/>
                <a:gd name="T64" fmla="*/ 7600 w 10400"/>
                <a:gd name="T65" fmla="*/ 3200 h 8853"/>
                <a:gd name="T66" fmla="*/ 2800 w 10400"/>
                <a:gd name="T67" fmla="*/ 3200 h 8853"/>
                <a:gd name="T68" fmla="*/ 2800 w 10400"/>
                <a:gd name="T69" fmla="*/ 4800 h 8853"/>
                <a:gd name="T70" fmla="*/ 2400 w 10400"/>
                <a:gd name="T71" fmla="*/ 4400 h 8853"/>
                <a:gd name="T72" fmla="*/ 2800 w 10400"/>
                <a:gd name="T73" fmla="*/ 4000 h 8853"/>
                <a:gd name="T74" fmla="*/ 6000 w 10400"/>
                <a:gd name="T75" fmla="*/ 4000 h 8853"/>
                <a:gd name="T76" fmla="*/ 6400 w 10400"/>
                <a:gd name="T77" fmla="*/ 4400 h 8853"/>
                <a:gd name="T78" fmla="*/ 6000 w 10400"/>
                <a:gd name="T79" fmla="*/ 4800 h 8853"/>
                <a:gd name="T80" fmla="*/ 2800 w 10400"/>
                <a:gd name="T81" fmla="*/ 4800 h 8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00" h="8853">
                  <a:moveTo>
                    <a:pt x="5200" y="7732"/>
                  </a:moveTo>
                  <a:lnTo>
                    <a:pt x="6080" y="6560"/>
                  </a:lnTo>
                  <a:cubicBezTo>
                    <a:pt x="6156" y="6459"/>
                    <a:pt x="6274" y="6400"/>
                    <a:pt x="6400" y="6400"/>
                  </a:cubicBezTo>
                  <a:lnTo>
                    <a:pt x="9200" y="6400"/>
                  </a:lnTo>
                  <a:cubicBezTo>
                    <a:pt x="9421" y="6400"/>
                    <a:pt x="9600" y="6221"/>
                    <a:pt x="9600" y="6000"/>
                  </a:cubicBezTo>
                  <a:lnTo>
                    <a:pt x="9600" y="1200"/>
                  </a:lnTo>
                  <a:cubicBezTo>
                    <a:pt x="9600" y="979"/>
                    <a:pt x="9421" y="800"/>
                    <a:pt x="9200" y="800"/>
                  </a:cubicBezTo>
                  <a:lnTo>
                    <a:pt x="1200" y="800"/>
                  </a:lnTo>
                  <a:cubicBezTo>
                    <a:pt x="979" y="800"/>
                    <a:pt x="800" y="979"/>
                    <a:pt x="800" y="1200"/>
                  </a:cubicBezTo>
                  <a:lnTo>
                    <a:pt x="800" y="6000"/>
                  </a:lnTo>
                  <a:cubicBezTo>
                    <a:pt x="800" y="6221"/>
                    <a:pt x="979" y="6400"/>
                    <a:pt x="1200" y="6400"/>
                  </a:cubicBezTo>
                  <a:lnTo>
                    <a:pt x="4000" y="6400"/>
                  </a:lnTo>
                  <a:cubicBezTo>
                    <a:pt x="4126" y="6400"/>
                    <a:pt x="4244" y="6459"/>
                    <a:pt x="4320" y="6560"/>
                  </a:cubicBezTo>
                  <a:lnTo>
                    <a:pt x="5200" y="7732"/>
                  </a:lnTo>
                  <a:close/>
                  <a:moveTo>
                    <a:pt x="1200" y="7200"/>
                  </a:moveTo>
                  <a:cubicBezTo>
                    <a:pt x="537" y="7200"/>
                    <a:pt x="0" y="6663"/>
                    <a:pt x="0" y="6000"/>
                  </a:cubicBezTo>
                  <a:lnTo>
                    <a:pt x="0" y="1200"/>
                  </a:lnTo>
                  <a:cubicBezTo>
                    <a:pt x="0" y="537"/>
                    <a:pt x="537" y="0"/>
                    <a:pt x="1200" y="0"/>
                  </a:cubicBezTo>
                  <a:lnTo>
                    <a:pt x="9200" y="0"/>
                  </a:lnTo>
                  <a:cubicBezTo>
                    <a:pt x="9863" y="0"/>
                    <a:pt x="10400" y="537"/>
                    <a:pt x="10400" y="1200"/>
                  </a:cubicBezTo>
                  <a:lnTo>
                    <a:pt x="10400" y="6000"/>
                  </a:lnTo>
                  <a:cubicBezTo>
                    <a:pt x="10400" y="6663"/>
                    <a:pt x="9863" y="7200"/>
                    <a:pt x="9200" y="7200"/>
                  </a:cubicBezTo>
                  <a:lnTo>
                    <a:pt x="6600" y="7200"/>
                  </a:lnTo>
                  <a:lnTo>
                    <a:pt x="5520" y="8640"/>
                  </a:lnTo>
                  <a:cubicBezTo>
                    <a:pt x="5360" y="8853"/>
                    <a:pt x="5040" y="8853"/>
                    <a:pt x="4880" y="8640"/>
                  </a:cubicBezTo>
                  <a:lnTo>
                    <a:pt x="3800" y="7200"/>
                  </a:lnTo>
                  <a:lnTo>
                    <a:pt x="1200" y="7200"/>
                  </a:lnTo>
                  <a:close/>
                  <a:moveTo>
                    <a:pt x="2800" y="3200"/>
                  </a:moveTo>
                  <a:cubicBezTo>
                    <a:pt x="2579" y="3200"/>
                    <a:pt x="2400" y="3021"/>
                    <a:pt x="2400" y="2800"/>
                  </a:cubicBezTo>
                  <a:cubicBezTo>
                    <a:pt x="2400" y="2579"/>
                    <a:pt x="2579" y="2400"/>
                    <a:pt x="2800" y="2400"/>
                  </a:cubicBezTo>
                  <a:lnTo>
                    <a:pt x="7600" y="2400"/>
                  </a:lnTo>
                  <a:cubicBezTo>
                    <a:pt x="7821" y="2400"/>
                    <a:pt x="8000" y="2579"/>
                    <a:pt x="8000" y="2800"/>
                  </a:cubicBezTo>
                  <a:cubicBezTo>
                    <a:pt x="8000" y="3021"/>
                    <a:pt x="7821" y="3200"/>
                    <a:pt x="7600" y="3200"/>
                  </a:cubicBezTo>
                  <a:lnTo>
                    <a:pt x="2800" y="3200"/>
                  </a:lnTo>
                  <a:close/>
                  <a:moveTo>
                    <a:pt x="2800" y="4800"/>
                  </a:moveTo>
                  <a:cubicBezTo>
                    <a:pt x="2579" y="4800"/>
                    <a:pt x="2400" y="4621"/>
                    <a:pt x="2400" y="4400"/>
                  </a:cubicBezTo>
                  <a:cubicBezTo>
                    <a:pt x="2400" y="4179"/>
                    <a:pt x="2579" y="4000"/>
                    <a:pt x="2800" y="4000"/>
                  </a:cubicBezTo>
                  <a:lnTo>
                    <a:pt x="6000" y="4000"/>
                  </a:lnTo>
                  <a:cubicBezTo>
                    <a:pt x="6221" y="4000"/>
                    <a:pt x="6400" y="4179"/>
                    <a:pt x="6400" y="4400"/>
                  </a:cubicBezTo>
                  <a:cubicBezTo>
                    <a:pt x="6400" y="4621"/>
                    <a:pt x="6221" y="4800"/>
                    <a:pt x="6000" y="4800"/>
                  </a:cubicBezTo>
                  <a:lnTo>
                    <a:pt x="2800" y="480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任意多边形: 形状 37">
            <a:extLst>
              <a:ext uri="{FF2B5EF4-FFF2-40B4-BE49-F238E27FC236}">
                <a16:creationId xmlns:a16="http://schemas.microsoft.com/office/drawing/2014/main" id="{D51FB202-A664-9677-002F-90AE2CAD14EF}"/>
              </a:ext>
            </a:extLst>
          </p:cNvPr>
          <p:cNvSpPr/>
          <p:nvPr/>
        </p:nvSpPr>
        <p:spPr>
          <a:xfrm>
            <a:off x="1467317" y="1861060"/>
            <a:ext cx="8710531" cy="2891371"/>
          </a:xfrm>
          <a:custGeom>
            <a:avLst/>
            <a:gdLst>
              <a:gd name="connsiteX0" fmla="*/ 0 w 9028253"/>
              <a:gd name="connsiteY0" fmla="*/ 3125165 h 3125165"/>
              <a:gd name="connsiteX1" fmla="*/ 7002684 w 9028253"/>
              <a:gd name="connsiteY1" fmla="*/ 2419109 h 3125165"/>
              <a:gd name="connsiteX2" fmla="*/ 2662177 w 9028253"/>
              <a:gd name="connsiteY2" fmla="*/ 1157469 h 3125165"/>
              <a:gd name="connsiteX3" fmla="*/ 9028253 w 9028253"/>
              <a:gd name="connsiteY3" fmla="*/ 0 h 3125165"/>
              <a:gd name="connsiteX0" fmla="*/ 0 w 9028253"/>
              <a:gd name="connsiteY0" fmla="*/ 3125165 h 3125165"/>
              <a:gd name="connsiteX1" fmla="*/ 7002684 w 9028253"/>
              <a:gd name="connsiteY1" fmla="*/ 2419109 h 3125165"/>
              <a:gd name="connsiteX2" fmla="*/ 2662177 w 9028253"/>
              <a:gd name="connsiteY2" fmla="*/ 1157469 h 3125165"/>
              <a:gd name="connsiteX3" fmla="*/ 9028253 w 9028253"/>
              <a:gd name="connsiteY3" fmla="*/ 0 h 3125165"/>
              <a:gd name="connsiteX0" fmla="*/ 0 w 9028253"/>
              <a:gd name="connsiteY0" fmla="*/ 3125165 h 3125165"/>
              <a:gd name="connsiteX1" fmla="*/ 7002684 w 9028253"/>
              <a:gd name="connsiteY1" fmla="*/ 2419109 h 3125165"/>
              <a:gd name="connsiteX2" fmla="*/ 2662177 w 9028253"/>
              <a:gd name="connsiteY2" fmla="*/ 1157469 h 3125165"/>
              <a:gd name="connsiteX3" fmla="*/ 9028253 w 9028253"/>
              <a:gd name="connsiteY3" fmla="*/ 0 h 3125165"/>
              <a:gd name="connsiteX0" fmla="*/ 0 w 9028253"/>
              <a:gd name="connsiteY0" fmla="*/ 3125165 h 3160640"/>
              <a:gd name="connsiteX1" fmla="*/ 7002684 w 9028253"/>
              <a:gd name="connsiteY1" fmla="*/ 2419109 h 3160640"/>
              <a:gd name="connsiteX2" fmla="*/ 2662177 w 9028253"/>
              <a:gd name="connsiteY2" fmla="*/ 1157469 h 3160640"/>
              <a:gd name="connsiteX3" fmla="*/ 9028253 w 9028253"/>
              <a:gd name="connsiteY3" fmla="*/ 0 h 3160640"/>
              <a:gd name="connsiteX0" fmla="*/ 0 w 9028253"/>
              <a:gd name="connsiteY0" fmla="*/ 3152655 h 3188130"/>
              <a:gd name="connsiteX1" fmla="*/ 7002684 w 9028253"/>
              <a:gd name="connsiteY1" fmla="*/ 2446599 h 3188130"/>
              <a:gd name="connsiteX2" fmla="*/ 2662177 w 9028253"/>
              <a:gd name="connsiteY2" fmla="*/ 1184959 h 3188130"/>
              <a:gd name="connsiteX3" fmla="*/ 9028253 w 9028253"/>
              <a:gd name="connsiteY3" fmla="*/ 27490 h 3188130"/>
            </a:gdLst>
            <a:ahLst/>
            <a:cxnLst>
              <a:cxn ang="0">
                <a:pos x="connsiteX0" y="connsiteY0"/>
              </a:cxn>
              <a:cxn ang="0">
                <a:pos x="connsiteX1" y="connsiteY1"/>
              </a:cxn>
              <a:cxn ang="0">
                <a:pos x="connsiteX2" y="connsiteY2"/>
              </a:cxn>
              <a:cxn ang="0">
                <a:pos x="connsiteX3" y="connsiteY3"/>
              </a:cxn>
            </a:cxnLst>
            <a:rect l="l" t="t" r="r" b="b"/>
            <a:pathLst>
              <a:path w="9028253" h="3188130">
                <a:moveTo>
                  <a:pt x="0" y="3152655"/>
                </a:moveTo>
                <a:cubicBezTo>
                  <a:pt x="3221621" y="3264543"/>
                  <a:pt x="6767333" y="3133363"/>
                  <a:pt x="7002684" y="2446599"/>
                </a:cubicBezTo>
                <a:cubicBezTo>
                  <a:pt x="7238035" y="1759835"/>
                  <a:pt x="2718121" y="2027982"/>
                  <a:pt x="2662177" y="1184959"/>
                </a:cubicBezTo>
                <a:cubicBezTo>
                  <a:pt x="2606233" y="341936"/>
                  <a:pt x="7716455" y="-121052"/>
                  <a:pt x="9028253" y="27490"/>
                </a:cubicBezTo>
              </a:path>
            </a:pathLst>
          </a:custGeom>
          <a:noFill/>
          <a:ln w="19050">
            <a:gradFill flip="none" rotWithShape="1">
              <a:gsLst>
                <a:gs pos="0">
                  <a:schemeClr val="accent3"/>
                </a:gs>
                <a:gs pos="100000">
                  <a:schemeClr val="accent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Segoe UI Light"/>
              <a:ea typeface="阿里巴巴普惠体 Light"/>
              <a:cs typeface="+mn-cs"/>
            </a:endParaRPr>
          </a:p>
        </p:txBody>
      </p:sp>
      <p:sp>
        <p:nvSpPr>
          <p:cNvPr id="63" name="矩形: 圆角 62">
            <a:extLst>
              <a:ext uri="{FF2B5EF4-FFF2-40B4-BE49-F238E27FC236}">
                <a16:creationId xmlns:a16="http://schemas.microsoft.com/office/drawing/2014/main" id="{1BFECF95-C5F8-289E-3E22-19D1CC4FF95D}"/>
              </a:ext>
            </a:extLst>
          </p:cNvPr>
          <p:cNvSpPr/>
          <p:nvPr/>
        </p:nvSpPr>
        <p:spPr>
          <a:xfrm>
            <a:off x="5035398" y="2759801"/>
            <a:ext cx="2188361" cy="1208465"/>
          </a:xfrm>
          <a:prstGeom prst="roundRect">
            <a:avLst>
              <a:gd name="adj" fmla="val 4056"/>
            </a:avLst>
          </a:prstGeom>
          <a:solidFill>
            <a:schemeClr val="bg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a:extLst>
              <a:ext uri="{FF2B5EF4-FFF2-40B4-BE49-F238E27FC236}">
                <a16:creationId xmlns:a16="http://schemas.microsoft.com/office/drawing/2014/main" id="{96F827A2-4A8D-DAD3-14E4-C2F6E00B71B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090159" y="2642030"/>
            <a:ext cx="2086771" cy="1208465"/>
          </a:xfrm>
          <a:prstGeom prst="rect">
            <a:avLst/>
          </a:prstGeom>
        </p:spPr>
      </p:pic>
      <p:sp>
        <p:nvSpPr>
          <p:cNvPr id="27" name="椭圆 26">
            <a:extLst>
              <a:ext uri="{FF2B5EF4-FFF2-40B4-BE49-F238E27FC236}">
                <a16:creationId xmlns:a16="http://schemas.microsoft.com/office/drawing/2014/main" id="{1AE2D3C3-F7D0-8041-0416-8486C4D41ADB}"/>
              </a:ext>
            </a:extLst>
          </p:cNvPr>
          <p:cNvSpPr/>
          <p:nvPr/>
        </p:nvSpPr>
        <p:spPr>
          <a:xfrm>
            <a:off x="6098245" y="1633596"/>
            <a:ext cx="55876" cy="55876"/>
          </a:xfrm>
          <a:prstGeom prst="ellipse">
            <a:avLst/>
          </a:prstGeom>
          <a:noFill/>
          <a:ln>
            <a:gradFill>
              <a:gsLst>
                <a:gs pos="0">
                  <a:schemeClr val="accent1"/>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阿里巴巴普惠体 Light"/>
              <a:cs typeface="+mn-cs"/>
            </a:endParaRPr>
          </a:p>
        </p:txBody>
      </p:sp>
    </p:spTree>
    <p:custDataLst>
      <p:tags r:id="rId1"/>
    </p:custDataLst>
    <p:extLst>
      <p:ext uri="{BB962C8B-B14F-4D97-AF65-F5344CB8AC3E}">
        <p14:creationId xmlns:p14="http://schemas.microsoft.com/office/powerpoint/2010/main" val="2062994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0B9F26-4A56-BBAB-44FE-864C593987EB}"/>
              </a:ext>
            </a:extLst>
          </p:cNvPr>
          <p:cNvSpPr>
            <a:spLocks noGrp="1"/>
          </p:cNvSpPr>
          <p:nvPr>
            <p:ph type="title"/>
          </p:nvPr>
        </p:nvSpPr>
        <p:spPr/>
        <p:txBody>
          <a:bodyPr/>
          <a:lstStyle/>
          <a:p>
            <a:r>
              <a:rPr lang="zh-CN" altLang="en-US" dirty="0"/>
              <a:t>工作概述</a:t>
            </a:r>
          </a:p>
        </p:txBody>
      </p:sp>
      <p:sp>
        <p:nvSpPr>
          <p:cNvPr id="3" name="文本占位符 2">
            <a:extLst>
              <a:ext uri="{FF2B5EF4-FFF2-40B4-BE49-F238E27FC236}">
                <a16:creationId xmlns:a16="http://schemas.microsoft.com/office/drawing/2014/main" id="{6F1F16FD-F899-8B8B-957C-930E4DCD34F3}"/>
              </a:ext>
            </a:extLst>
          </p:cNvPr>
          <p:cNvSpPr>
            <a:spLocks noGrp="1"/>
          </p:cNvSpPr>
          <p:nvPr>
            <p:ph type="body" sz="quarter" idx="10"/>
          </p:nvPr>
        </p:nvSpPr>
        <p:spPr/>
        <p:txBody>
          <a:bodyPr/>
          <a:lstStyle/>
          <a:p>
            <a:r>
              <a:rPr lang="en-US" altLang="zh-CN" dirty="0"/>
              <a:t>01</a:t>
            </a:r>
            <a:endParaRPr lang="zh-CN" altLang="en-US" dirty="0"/>
          </a:p>
        </p:txBody>
      </p:sp>
      <p:sp useBgFill="1">
        <p:nvSpPr>
          <p:cNvPr id="4" name="矩形: 圆角 3">
            <a:extLst>
              <a:ext uri="{FF2B5EF4-FFF2-40B4-BE49-F238E27FC236}">
                <a16:creationId xmlns:a16="http://schemas.microsoft.com/office/drawing/2014/main" id="{89408F3C-6064-F06A-3439-EDB79089B8B9}"/>
              </a:ext>
            </a:extLst>
          </p:cNvPr>
          <p:cNvSpPr/>
          <p:nvPr/>
        </p:nvSpPr>
        <p:spPr>
          <a:xfrm flipH="1">
            <a:off x="815329" y="2274964"/>
            <a:ext cx="5753225" cy="3409706"/>
          </a:xfrm>
          <a:prstGeom prst="roundRect">
            <a:avLst>
              <a:gd name="adj" fmla="val 1443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A7C657D3-9933-F91C-6739-D9811E6EC928}"/>
              </a:ext>
            </a:extLst>
          </p:cNvPr>
          <p:cNvSpPr/>
          <p:nvPr/>
        </p:nvSpPr>
        <p:spPr>
          <a:xfrm flipH="1">
            <a:off x="754735" y="1878582"/>
            <a:ext cx="5910737" cy="3409706"/>
          </a:xfrm>
          <a:prstGeom prst="roundRect">
            <a:avLst>
              <a:gd name="adj" fmla="val 4598"/>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Chart 5">
            <a:extLst>
              <a:ext uri="{FF2B5EF4-FFF2-40B4-BE49-F238E27FC236}">
                <a16:creationId xmlns:a16="http://schemas.microsoft.com/office/drawing/2014/main" id="{0C56CA0C-EAE6-FAB0-331D-5DE1E4FD6EC6}"/>
              </a:ext>
            </a:extLst>
          </p:cNvPr>
          <p:cNvGraphicFramePr/>
          <p:nvPr>
            <p:extLst>
              <p:ext uri="{D42A27DB-BD31-4B8C-83A1-F6EECF244321}">
                <p14:modId xmlns:p14="http://schemas.microsoft.com/office/powerpoint/2010/main" val="2929084310"/>
              </p:ext>
            </p:extLst>
          </p:nvPr>
        </p:nvGraphicFramePr>
        <p:xfrm>
          <a:off x="912249" y="2430780"/>
          <a:ext cx="5538655" cy="2679838"/>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A57FD0A0-B9E0-BB81-A507-DBB1F40CA311}"/>
              </a:ext>
            </a:extLst>
          </p:cNvPr>
          <p:cNvSpPr txBox="1"/>
          <p:nvPr/>
        </p:nvSpPr>
        <p:spPr>
          <a:xfrm>
            <a:off x="2797033" y="1967187"/>
            <a:ext cx="1826141" cy="338554"/>
          </a:xfrm>
          <a:prstGeom prst="rect">
            <a:avLst/>
          </a:prstGeom>
          <a:noFill/>
        </p:spPr>
        <p:txBody>
          <a:bodyPr wrap="none" rtlCol="0">
            <a:spAutoFit/>
          </a:bodyPr>
          <a:lstStyle/>
          <a:p>
            <a:r>
              <a:rPr lang="zh-CN" altLang="en-US" sz="1600" b="1" dirty="0">
                <a:solidFill>
                  <a:schemeClr val="accent4"/>
                </a:solidFill>
                <a:latin typeface="+mj-ea"/>
                <a:ea typeface="+mj-ea"/>
              </a:rPr>
              <a:t>这里输入图表标题</a:t>
            </a:r>
          </a:p>
        </p:txBody>
      </p:sp>
      <p:grpSp>
        <p:nvGrpSpPr>
          <p:cNvPr id="10" name="Group 41">
            <a:extLst>
              <a:ext uri="{FF2B5EF4-FFF2-40B4-BE49-F238E27FC236}">
                <a16:creationId xmlns:a16="http://schemas.microsoft.com/office/drawing/2014/main" id="{50177182-2E06-8890-5AD6-4D16666FDA34}"/>
              </a:ext>
            </a:extLst>
          </p:cNvPr>
          <p:cNvGrpSpPr/>
          <p:nvPr/>
        </p:nvGrpSpPr>
        <p:grpSpPr>
          <a:xfrm>
            <a:off x="6792190" y="1939111"/>
            <a:ext cx="4614280" cy="1644324"/>
            <a:chOff x="7578827" y="865216"/>
            <a:chExt cx="3984523" cy="1277695"/>
          </a:xfrm>
        </p:grpSpPr>
        <p:sp>
          <p:nvSpPr>
            <p:cNvPr id="11" name="Rectangle: Rounded Corners 17">
              <a:extLst>
                <a:ext uri="{FF2B5EF4-FFF2-40B4-BE49-F238E27FC236}">
                  <a16:creationId xmlns:a16="http://schemas.microsoft.com/office/drawing/2014/main" id="{E5838500-EB72-039E-8C1F-961D6C5EA0B6}"/>
                </a:ext>
              </a:extLst>
            </p:cNvPr>
            <p:cNvSpPr/>
            <p:nvPr/>
          </p:nvSpPr>
          <p:spPr>
            <a:xfrm>
              <a:off x="7578827" y="865216"/>
              <a:ext cx="3984523" cy="1206643"/>
            </a:xfrm>
            <a:prstGeom prst="roundRect">
              <a:avLst>
                <a:gd name="adj" fmla="val 7750"/>
              </a:avLst>
            </a:prstGeom>
            <a:gradFill>
              <a:gsLst>
                <a:gs pos="0">
                  <a:schemeClr val="accent1"/>
                </a:gs>
                <a:gs pos="100000">
                  <a:schemeClr val="accent3"/>
                </a:gs>
              </a:gsLst>
              <a:lin ang="2700000" scaled="1"/>
            </a:gradFill>
            <a:ln>
              <a:noFill/>
            </a:ln>
            <a:effectLst>
              <a:outerShdw blurRad="76200" dist="381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graphicFrame>
          <p:nvGraphicFramePr>
            <p:cNvPr id="16" name="Chart 27">
              <a:extLst>
                <a:ext uri="{FF2B5EF4-FFF2-40B4-BE49-F238E27FC236}">
                  <a16:creationId xmlns:a16="http://schemas.microsoft.com/office/drawing/2014/main" id="{767B34F8-D547-244A-1933-4EE32488D0BF}"/>
                </a:ext>
              </a:extLst>
            </p:cNvPr>
            <p:cNvGraphicFramePr/>
            <p:nvPr>
              <p:extLst>
                <p:ext uri="{D42A27DB-BD31-4B8C-83A1-F6EECF244321}">
                  <p14:modId xmlns:p14="http://schemas.microsoft.com/office/powerpoint/2010/main" val="198196643"/>
                </p:ext>
              </p:extLst>
            </p:nvPr>
          </p:nvGraphicFramePr>
          <p:xfrm>
            <a:off x="8933765" y="937707"/>
            <a:ext cx="2520161" cy="1205204"/>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29">
              <a:extLst>
                <a:ext uri="{FF2B5EF4-FFF2-40B4-BE49-F238E27FC236}">
                  <a16:creationId xmlns:a16="http://schemas.microsoft.com/office/drawing/2014/main" id="{69D4591F-AA2F-C958-78ED-553BE6EDA464}"/>
                </a:ext>
              </a:extLst>
            </p:cNvPr>
            <p:cNvSpPr txBox="1"/>
            <p:nvPr/>
          </p:nvSpPr>
          <p:spPr>
            <a:xfrm>
              <a:off x="7685214" y="975548"/>
              <a:ext cx="2021045" cy="2869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FFFFF"/>
                  </a:solidFill>
                  <a:effectLst/>
                  <a:uLnTx/>
                  <a:uFillTx/>
                  <a:latin typeface="+mj-ea"/>
                  <a:ea typeface="+mj-ea"/>
                  <a:cs typeface="+mn-ea"/>
                  <a:sym typeface="+mn-lt"/>
                </a:rPr>
                <a:t>这里输入标题</a:t>
              </a:r>
              <a:endParaRPr kumimoji="0" lang="en-US"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18" name="TextBox 31">
              <a:extLst>
                <a:ext uri="{FF2B5EF4-FFF2-40B4-BE49-F238E27FC236}">
                  <a16:creationId xmlns:a16="http://schemas.microsoft.com/office/drawing/2014/main" id="{05C606DD-88E0-BC69-39BA-F85D92DBFB83}"/>
                </a:ext>
              </a:extLst>
            </p:cNvPr>
            <p:cNvSpPr txBox="1"/>
            <p:nvPr/>
          </p:nvSpPr>
          <p:spPr>
            <a:xfrm>
              <a:off x="7730129" y="1424418"/>
              <a:ext cx="1478153" cy="3108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FFFFF"/>
                  </a:solidFill>
                  <a:effectLst/>
                  <a:uLnTx/>
                  <a:uFillTx/>
                  <a:latin typeface="+mj-ea"/>
                  <a:ea typeface="+mj-ea"/>
                  <a:cs typeface="+mn-ea"/>
                  <a:sym typeface="+mn-lt"/>
                </a:rPr>
                <a:t>2358946</a:t>
              </a:r>
            </a:p>
          </p:txBody>
        </p:sp>
      </p:grpSp>
      <p:sp useBgFill="1">
        <p:nvSpPr>
          <p:cNvPr id="19" name="矩形: 圆角 18">
            <a:extLst>
              <a:ext uri="{FF2B5EF4-FFF2-40B4-BE49-F238E27FC236}">
                <a16:creationId xmlns:a16="http://schemas.microsoft.com/office/drawing/2014/main" id="{E3A3112A-D3A5-1B99-9740-0DCA99E85091}"/>
              </a:ext>
            </a:extLst>
          </p:cNvPr>
          <p:cNvSpPr/>
          <p:nvPr/>
        </p:nvSpPr>
        <p:spPr>
          <a:xfrm flipH="1">
            <a:off x="6776793" y="3366005"/>
            <a:ext cx="4645074" cy="1909608"/>
          </a:xfrm>
          <a:prstGeom prst="roundRect">
            <a:avLst>
              <a:gd name="adj" fmla="val 459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8A55A173-C30C-6802-192A-2259FC7A744A}"/>
              </a:ext>
            </a:extLst>
          </p:cNvPr>
          <p:cNvSpPr/>
          <p:nvPr/>
        </p:nvSpPr>
        <p:spPr>
          <a:xfrm flipH="1">
            <a:off x="6792190" y="3491995"/>
            <a:ext cx="4645074" cy="2212390"/>
          </a:xfrm>
          <a:prstGeom prst="roundRect">
            <a:avLst>
              <a:gd name="adj" fmla="val 4598"/>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6BAF5C13-9114-B910-6FD9-4B4E85B533F9}"/>
              </a:ext>
            </a:extLst>
          </p:cNvPr>
          <p:cNvSpPr/>
          <p:nvPr/>
        </p:nvSpPr>
        <p:spPr>
          <a:xfrm>
            <a:off x="7965804" y="3694746"/>
            <a:ext cx="2236258"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22" name="矩形 21">
            <a:extLst>
              <a:ext uri="{FF2B5EF4-FFF2-40B4-BE49-F238E27FC236}">
                <a16:creationId xmlns:a16="http://schemas.microsoft.com/office/drawing/2014/main" id="{3022F74F-52A8-7FFD-0674-4F9B7FE29977}"/>
              </a:ext>
            </a:extLst>
          </p:cNvPr>
          <p:cNvSpPr/>
          <p:nvPr/>
        </p:nvSpPr>
        <p:spPr>
          <a:xfrm>
            <a:off x="7803756" y="4216601"/>
            <a:ext cx="2560354" cy="70205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Tree>
    <p:extLst>
      <p:ext uri="{BB962C8B-B14F-4D97-AF65-F5344CB8AC3E}">
        <p14:creationId xmlns:p14="http://schemas.microsoft.com/office/powerpoint/2010/main" val="764684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7D3B34-7A4F-2577-429C-09648DE7A07B}"/>
              </a:ext>
            </a:extLst>
          </p:cNvPr>
          <p:cNvSpPr>
            <a:spLocks noGrp="1"/>
          </p:cNvSpPr>
          <p:nvPr>
            <p:ph type="title"/>
          </p:nvPr>
        </p:nvSpPr>
        <p:spPr/>
        <p:txBody>
          <a:bodyPr/>
          <a:lstStyle/>
          <a:p>
            <a:r>
              <a:rPr lang="zh-CN" altLang="en-US" dirty="0"/>
              <a:t>工作概述</a:t>
            </a:r>
          </a:p>
        </p:txBody>
      </p:sp>
      <p:sp>
        <p:nvSpPr>
          <p:cNvPr id="3" name="文本占位符 2">
            <a:extLst>
              <a:ext uri="{FF2B5EF4-FFF2-40B4-BE49-F238E27FC236}">
                <a16:creationId xmlns:a16="http://schemas.microsoft.com/office/drawing/2014/main" id="{2383CB66-8F05-874B-5F57-83D1CDB5E31F}"/>
              </a:ext>
            </a:extLst>
          </p:cNvPr>
          <p:cNvSpPr>
            <a:spLocks noGrp="1"/>
          </p:cNvSpPr>
          <p:nvPr>
            <p:ph type="body" sz="quarter" idx="10"/>
          </p:nvPr>
        </p:nvSpPr>
        <p:spPr/>
        <p:txBody>
          <a:bodyPr/>
          <a:lstStyle/>
          <a:p>
            <a:r>
              <a:rPr lang="en-US" altLang="zh-CN" dirty="0"/>
              <a:t>01</a:t>
            </a:r>
            <a:endParaRPr lang="zh-CN" altLang="en-US" dirty="0"/>
          </a:p>
        </p:txBody>
      </p:sp>
      <p:sp>
        <p:nvSpPr>
          <p:cNvPr id="13" name="椭圆 12">
            <a:extLst>
              <a:ext uri="{FF2B5EF4-FFF2-40B4-BE49-F238E27FC236}">
                <a16:creationId xmlns:a16="http://schemas.microsoft.com/office/drawing/2014/main" id="{63454F3F-236B-2048-9AC5-40B98F189ECC}"/>
              </a:ext>
            </a:extLst>
          </p:cNvPr>
          <p:cNvSpPr/>
          <p:nvPr/>
        </p:nvSpPr>
        <p:spPr>
          <a:xfrm rot="11409121">
            <a:off x="8722856" y="684426"/>
            <a:ext cx="2228400" cy="2228282"/>
          </a:xfrm>
          <a:prstGeom prst="ellipse">
            <a:avLst/>
          </a:prstGeom>
          <a:gradFill flip="none" rotWithShape="1">
            <a:gsLst>
              <a:gs pos="27000">
                <a:schemeClr val="accent4">
                  <a:lumMod val="60000"/>
                  <a:lumOff val="40000"/>
                  <a:alpha val="18000"/>
                </a:schemeClr>
              </a:gs>
              <a:gs pos="100000">
                <a:schemeClr val="accent3">
                  <a:lumMod val="20000"/>
                  <a:lumOff val="80000"/>
                </a:schemeClr>
              </a:gs>
            </a:gsLst>
            <a:path path="circle">
              <a:fillToRect l="100000" t="100000"/>
            </a:path>
            <a:tileRect r="-100000" b="-100000"/>
          </a:gradFill>
          <a:ln>
            <a:noFill/>
          </a:ln>
          <a:effectLst>
            <a:outerShdw blurRad="76200" dist="88900" dir="13500000" algn="br" rotWithShape="0">
              <a:schemeClr val="accent3">
                <a:lumMod val="75000"/>
                <a:alpha val="19000"/>
              </a:schemeClr>
            </a:outerShd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id="{E4060FCB-CF42-8958-788F-00E8C43474F5}"/>
              </a:ext>
            </a:extLst>
          </p:cNvPr>
          <p:cNvSpPr/>
          <p:nvPr/>
        </p:nvSpPr>
        <p:spPr>
          <a:xfrm rot="11409121" flipV="1">
            <a:off x="5266694" y="4974188"/>
            <a:ext cx="910665" cy="910665"/>
          </a:xfrm>
          <a:prstGeom prst="ellipse">
            <a:avLst/>
          </a:prstGeom>
          <a:gradFill flip="none" rotWithShape="1">
            <a:gsLst>
              <a:gs pos="27000">
                <a:schemeClr val="accent1">
                  <a:lumMod val="60000"/>
                  <a:lumOff val="40000"/>
                  <a:alpha val="29000"/>
                </a:schemeClr>
              </a:gs>
              <a:gs pos="100000">
                <a:schemeClr val="accent3">
                  <a:lumMod val="20000"/>
                  <a:lumOff val="80000"/>
                </a:schemeClr>
              </a:gs>
            </a:gsLst>
            <a:path path="circle">
              <a:fillToRect l="100000" t="100000"/>
            </a:path>
            <a:tileRect r="-100000" b="-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5" name="矩形: 圆角 14">
            <a:extLst>
              <a:ext uri="{FF2B5EF4-FFF2-40B4-BE49-F238E27FC236}">
                <a16:creationId xmlns:a16="http://schemas.microsoft.com/office/drawing/2014/main" id="{A5F00D2D-260B-7A9E-E9D1-35735C44F86E}"/>
              </a:ext>
            </a:extLst>
          </p:cNvPr>
          <p:cNvSpPr/>
          <p:nvPr/>
        </p:nvSpPr>
        <p:spPr>
          <a:xfrm>
            <a:off x="4375654" y="1524000"/>
            <a:ext cx="6639139" cy="3796936"/>
          </a:xfrm>
          <a:prstGeom prst="roundRect">
            <a:avLst>
              <a:gd name="adj" fmla="val 5273"/>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a16="http://schemas.microsoft.com/office/drawing/2014/main" id="{5508D6AC-2A24-7254-F0B3-9CF35AC16B3C}"/>
              </a:ext>
            </a:extLst>
          </p:cNvPr>
          <p:cNvSpPr/>
          <p:nvPr/>
        </p:nvSpPr>
        <p:spPr>
          <a:xfrm>
            <a:off x="1115028" y="1355271"/>
            <a:ext cx="4606999" cy="4218215"/>
          </a:xfrm>
          <a:prstGeom prst="roundRect">
            <a:avLst>
              <a:gd name="adj" fmla="val 4847"/>
            </a:avLst>
          </a:prstGeom>
          <a:gradFill flip="none" rotWithShape="1">
            <a:gsLst>
              <a:gs pos="31000">
                <a:srgbClr val="35AFAC"/>
              </a:gs>
              <a:gs pos="61000">
                <a:srgbClr val="35AFAC"/>
              </a:gs>
              <a:gs pos="0">
                <a:schemeClr val="accent1"/>
              </a:gs>
              <a:gs pos="100000">
                <a:schemeClr val="accent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9D217C53-4785-56CC-97B1-3E17ABB53914}"/>
              </a:ext>
            </a:extLst>
          </p:cNvPr>
          <p:cNvSpPr/>
          <p:nvPr/>
        </p:nvSpPr>
        <p:spPr>
          <a:xfrm>
            <a:off x="1254525" y="1694621"/>
            <a:ext cx="4723937" cy="1024612"/>
          </a:xfrm>
          <a:prstGeom prst="round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32A5F529-BA5F-124B-BF90-A55D2C8904E4}"/>
              </a:ext>
            </a:extLst>
          </p:cNvPr>
          <p:cNvSpPr/>
          <p:nvPr/>
        </p:nvSpPr>
        <p:spPr>
          <a:xfrm>
            <a:off x="6196443" y="2330843"/>
            <a:ext cx="1999744"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mj-ea"/>
                <a:ea typeface="+mj-ea"/>
                <a:cs typeface="阿里巴巴普惠体 R" panose="00020600040101010101" pitchFamily="18" charset="-122"/>
              </a:rPr>
              <a:t>工作概述</a:t>
            </a:r>
          </a:p>
        </p:txBody>
      </p:sp>
      <p:sp>
        <p:nvSpPr>
          <p:cNvPr id="17" name="矩形 16">
            <a:extLst>
              <a:ext uri="{FF2B5EF4-FFF2-40B4-BE49-F238E27FC236}">
                <a16:creationId xmlns:a16="http://schemas.microsoft.com/office/drawing/2014/main" id="{9F9AE746-DDAE-1D89-6B7F-4F496CEEA5C7}"/>
              </a:ext>
            </a:extLst>
          </p:cNvPr>
          <p:cNvSpPr/>
          <p:nvPr/>
        </p:nvSpPr>
        <p:spPr>
          <a:xfrm>
            <a:off x="6196443" y="2852698"/>
            <a:ext cx="4606999" cy="1671548"/>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某某项目按时完工</a:t>
            </a:r>
            <a:r>
              <a:rPr lang="zh-CN" altLang="en-US" sz="1400" dirty="0">
                <a:solidFill>
                  <a:prstClr val="black">
                    <a:lumMod val="85000"/>
                    <a:lumOff val="15000"/>
                  </a:prst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endParaRPr>
          </a:p>
        </p:txBody>
      </p:sp>
      <p:sp>
        <p:nvSpPr>
          <p:cNvPr id="5" name="矩形 4">
            <a:extLst>
              <a:ext uri="{FF2B5EF4-FFF2-40B4-BE49-F238E27FC236}">
                <a16:creationId xmlns:a16="http://schemas.microsoft.com/office/drawing/2014/main" id="{7CF3A207-4526-46D8-27F3-2CA0E8918D43}"/>
              </a:ext>
            </a:extLst>
          </p:cNvPr>
          <p:cNvSpPr/>
          <p:nvPr/>
        </p:nvSpPr>
        <p:spPr>
          <a:xfrm>
            <a:off x="2186105" y="2995549"/>
            <a:ext cx="223625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mj-ea"/>
                <a:ea typeface="+mj-ea"/>
                <a:cs typeface="阿里巴巴普惠体 R" panose="00020600040101010101" pitchFamily="18" charset="-122"/>
              </a:rPr>
              <a:t>工作概述</a:t>
            </a:r>
          </a:p>
        </p:txBody>
      </p:sp>
      <p:sp>
        <p:nvSpPr>
          <p:cNvPr id="6" name="矩形 5">
            <a:extLst>
              <a:ext uri="{FF2B5EF4-FFF2-40B4-BE49-F238E27FC236}">
                <a16:creationId xmlns:a16="http://schemas.microsoft.com/office/drawing/2014/main" id="{5196B935-CD38-9339-9C64-684C04133027}"/>
              </a:ext>
            </a:extLst>
          </p:cNvPr>
          <p:cNvSpPr/>
          <p:nvPr/>
        </p:nvSpPr>
        <p:spPr>
          <a:xfrm>
            <a:off x="2200717" y="3454525"/>
            <a:ext cx="2987604"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mn-ea"/>
                <a:cs typeface="阿里巴巴普惠体 Light" panose="00020600040101010101" pitchFamily="18" charset="-122"/>
              </a:rPr>
              <a:t>某某项目按时完工</a:t>
            </a:r>
            <a:r>
              <a:rPr lang="zh-CN" altLang="en-US" sz="1400" dirty="0">
                <a:solidFill>
                  <a:srgbClr val="FFFFFF"/>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srgbClr val="FFFFFF"/>
              </a:solidFill>
              <a:effectLst/>
              <a:uLnTx/>
              <a:uFillTx/>
              <a:latin typeface="+mn-ea"/>
              <a:cs typeface="阿里巴巴普惠体 Light" panose="00020600040101010101" pitchFamily="18" charset="-122"/>
            </a:endParaRPr>
          </a:p>
        </p:txBody>
      </p:sp>
      <p:sp>
        <p:nvSpPr>
          <p:cNvPr id="8" name="矩形 7">
            <a:extLst>
              <a:ext uri="{FF2B5EF4-FFF2-40B4-BE49-F238E27FC236}">
                <a16:creationId xmlns:a16="http://schemas.microsoft.com/office/drawing/2014/main" id="{17BA7C32-EC98-428F-AE2A-E25AE4CB3823}"/>
              </a:ext>
            </a:extLst>
          </p:cNvPr>
          <p:cNvSpPr/>
          <p:nvPr/>
        </p:nvSpPr>
        <p:spPr>
          <a:xfrm>
            <a:off x="2186105" y="4151542"/>
            <a:ext cx="223625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mj-ea"/>
                <a:ea typeface="+mj-ea"/>
                <a:cs typeface="阿里巴巴普惠体 R" panose="00020600040101010101" pitchFamily="18" charset="-122"/>
              </a:rPr>
              <a:t>工作概述</a:t>
            </a:r>
          </a:p>
        </p:txBody>
      </p:sp>
      <p:sp>
        <p:nvSpPr>
          <p:cNvPr id="11" name="矩形 10">
            <a:extLst>
              <a:ext uri="{FF2B5EF4-FFF2-40B4-BE49-F238E27FC236}">
                <a16:creationId xmlns:a16="http://schemas.microsoft.com/office/drawing/2014/main" id="{5DA98583-5746-A8E6-3F87-8BA306B7F263}"/>
              </a:ext>
            </a:extLst>
          </p:cNvPr>
          <p:cNvSpPr/>
          <p:nvPr/>
        </p:nvSpPr>
        <p:spPr>
          <a:xfrm>
            <a:off x="2186105" y="4566221"/>
            <a:ext cx="2987604"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mn-ea"/>
                <a:cs typeface="阿里巴巴普惠体 Light" panose="00020600040101010101" pitchFamily="18" charset="-122"/>
              </a:rPr>
              <a:t>某某项目按时完工</a:t>
            </a:r>
            <a:r>
              <a:rPr lang="zh-CN" altLang="en-US" sz="1400" dirty="0">
                <a:solidFill>
                  <a:srgbClr val="FFFFFF"/>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srgbClr val="FFFFFF"/>
              </a:solidFill>
              <a:effectLst/>
              <a:uLnTx/>
              <a:uFillTx/>
              <a:latin typeface="+mn-ea"/>
              <a:cs typeface="阿里巴巴普惠体 Light" panose="00020600040101010101" pitchFamily="18" charset="-122"/>
            </a:endParaRPr>
          </a:p>
        </p:txBody>
      </p:sp>
      <p:sp>
        <p:nvSpPr>
          <p:cNvPr id="12" name="矩形 11">
            <a:extLst>
              <a:ext uri="{FF2B5EF4-FFF2-40B4-BE49-F238E27FC236}">
                <a16:creationId xmlns:a16="http://schemas.microsoft.com/office/drawing/2014/main" id="{92A62332-0961-5F8E-D05D-1D94B1469980}"/>
              </a:ext>
            </a:extLst>
          </p:cNvPr>
          <p:cNvSpPr/>
          <p:nvPr/>
        </p:nvSpPr>
        <p:spPr>
          <a:xfrm>
            <a:off x="2186105" y="1776678"/>
            <a:ext cx="223625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lumMod val="75000"/>
                  </a:schemeClr>
                </a:solidFill>
                <a:effectLst/>
                <a:uLnTx/>
                <a:uFillTx/>
                <a:latin typeface="+mj-ea"/>
                <a:ea typeface="+mj-ea"/>
                <a:cs typeface="阿里巴巴普惠体 R" panose="00020600040101010101" pitchFamily="18" charset="-122"/>
              </a:rPr>
              <a:t>工作概述</a:t>
            </a:r>
          </a:p>
        </p:txBody>
      </p:sp>
      <p:sp>
        <p:nvSpPr>
          <p:cNvPr id="18" name="矩形 17">
            <a:extLst>
              <a:ext uri="{FF2B5EF4-FFF2-40B4-BE49-F238E27FC236}">
                <a16:creationId xmlns:a16="http://schemas.microsoft.com/office/drawing/2014/main" id="{27446EA4-BAC7-506C-C2C4-D526528F9F09}"/>
              </a:ext>
            </a:extLst>
          </p:cNvPr>
          <p:cNvSpPr/>
          <p:nvPr/>
        </p:nvSpPr>
        <p:spPr>
          <a:xfrm>
            <a:off x="2186105" y="2206621"/>
            <a:ext cx="2987604"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lumMod val="75000"/>
                  </a:schemeClr>
                </a:solidFill>
                <a:effectLst/>
                <a:uLnTx/>
                <a:uFillTx/>
                <a:latin typeface="+mn-ea"/>
                <a:cs typeface="阿里巴巴普惠体 Light" panose="00020600040101010101" pitchFamily="18" charset="-122"/>
              </a:rPr>
              <a:t>某某项目按时完工</a:t>
            </a:r>
            <a:r>
              <a:rPr lang="zh-CN" altLang="en-US" sz="1400" dirty="0">
                <a:solidFill>
                  <a:schemeClr val="accent1">
                    <a:lumMod val="75000"/>
                  </a:schemeClr>
                </a:solidFill>
                <a:latin typeface="+mn-ea"/>
                <a:cs typeface="阿里巴巴普惠体 Light" panose="00020600040101010101" pitchFamily="18" charset="-122"/>
              </a:rPr>
              <a:t>打造全信息生态</a:t>
            </a:r>
            <a:endParaRPr kumimoji="0" lang="zh-CN" altLang="en-US" sz="1400" b="0" i="0" u="none" strike="noStrike" kern="1200" cap="none" spc="0" normalizeH="0" baseline="0" noProof="0" dirty="0">
              <a:ln>
                <a:noFill/>
              </a:ln>
              <a:solidFill>
                <a:schemeClr val="accent1">
                  <a:lumMod val="75000"/>
                </a:schemeClr>
              </a:solidFill>
              <a:effectLst/>
              <a:uLnTx/>
              <a:uFillTx/>
              <a:latin typeface="+mn-ea"/>
              <a:cs typeface="阿里巴巴普惠体 Light" panose="00020600040101010101" pitchFamily="18" charset="-122"/>
            </a:endParaRPr>
          </a:p>
        </p:txBody>
      </p:sp>
      <p:grpSp>
        <p:nvGrpSpPr>
          <p:cNvPr id="23" name="组合 22">
            <a:extLst>
              <a:ext uri="{FF2B5EF4-FFF2-40B4-BE49-F238E27FC236}">
                <a16:creationId xmlns:a16="http://schemas.microsoft.com/office/drawing/2014/main" id="{80094E81-CC08-3194-2AC0-35048D16418F}"/>
              </a:ext>
            </a:extLst>
          </p:cNvPr>
          <p:cNvGrpSpPr/>
          <p:nvPr/>
        </p:nvGrpSpPr>
        <p:grpSpPr>
          <a:xfrm>
            <a:off x="1333009" y="4144138"/>
            <a:ext cx="793565" cy="793565"/>
            <a:chOff x="1333009" y="4144138"/>
            <a:chExt cx="793565" cy="793565"/>
          </a:xfrm>
        </p:grpSpPr>
        <p:sp>
          <p:nvSpPr>
            <p:cNvPr id="19" name="椭圆 18">
              <a:extLst>
                <a:ext uri="{FF2B5EF4-FFF2-40B4-BE49-F238E27FC236}">
                  <a16:creationId xmlns:a16="http://schemas.microsoft.com/office/drawing/2014/main" id="{A4AFA39A-77CE-1CA0-D108-96B03A97A2F0}"/>
                </a:ext>
              </a:extLst>
            </p:cNvPr>
            <p:cNvSpPr/>
            <p:nvPr/>
          </p:nvSpPr>
          <p:spPr>
            <a:xfrm>
              <a:off x="1333009" y="4144138"/>
              <a:ext cx="793565" cy="793565"/>
            </a:xfrm>
            <a:prstGeom prst="ellipse">
              <a:avLst/>
            </a:prstGeom>
            <a:solidFill>
              <a:schemeClr val="accent1">
                <a:lumMod val="20000"/>
                <a:lumOff val="8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D859B81D-AC59-4325-15E3-0BB013BA53C6}"/>
                </a:ext>
              </a:extLst>
            </p:cNvPr>
            <p:cNvSpPr/>
            <p:nvPr/>
          </p:nvSpPr>
          <p:spPr>
            <a:xfrm>
              <a:off x="1333009" y="4144138"/>
              <a:ext cx="793565" cy="79356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document_151899">
              <a:extLst>
                <a:ext uri="{FF2B5EF4-FFF2-40B4-BE49-F238E27FC236}">
                  <a16:creationId xmlns:a16="http://schemas.microsoft.com/office/drawing/2014/main" id="{56585010-7626-137A-2896-FBDE2A098189}"/>
                </a:ext>
              </a:extLst>
            </p:cNvPr>
            <p:cNvSpPr/>
            <p:nvPr/>
          </p:nvSpPr>
          <p:spPr>
            <a:xfrm>
              <a:off x="1567157" y="4347488"/>
              <a:ext cx="325269" cy="386864"/>
            </a:xfrm>
            <a:custGeom>
              <a:avLst/>
              <a:gdLst>
                <a:gd name="connsiteX0" fmla="*/ 95551 w 508085"/>
                <a:gd name="connsiteY0" fmla="*/ 453224 h 604298"/>
                <a:gd name="connsiteX1" fmla="*/ 343420 w 508085"/>
                <a:gd name="connsiteY1" fmla="*/ 453224 h 604298"/>
                <a:gd name="connsiteX2" fmla="*/ 343420 w 508085"/>
                <a:gd name="connsiteY2" fmla="*/ 494494 h 604298"/>
                <a:gd name="connsiteX3" fmla="*/ 95551 w 508085"/>
                <a:gd name="connsiteY3" fmla="*/ 494494 h 604298"/>
                <a:gd name="connsiteX4" fmla="*/ 95551 w 508085"/>
                <a:gd name="connsiteY4" fmla="*/ 364551 h 604298"/>
                <a:gd name="connsiteX5" fmla="*/ 343420 w 508085"/>
                <a:gd name="connsiteY5" fmla="*/ 364551 h 604298"/>
                <a:gd name="connsiteX6" fmla="*/ 343420 w 508085"/>
                <a:gd name="connsiteY6" fmla="*/ 405821 h 604298"/>
                <a:gd name="connsiteX7" fmla="*/ 95551 w 508085"/>
                <a:gd name="connsiteY7" fmla="*/ 405821 h 604298"/>
                <a:gd name="connsiteX8" fmla="*/ 95551 w 508085"/>
                <a:gd name="connsiteY8" fmla="*/ 276376 h 604298"/>
                <a:gd name="connsiteX9" fmla="*/ 343420 w 508085"/>
                <a:gd name="connsiteY9" fmla="*/ 276376 h 604298"/>
                <a:gd name="connsiteX10" fmla="*/ 343420 w 508085"/>
                <a:gd name="connsiteY10" fmla="*/ 317646 h 604298"/>
                <a:gd name="connsiteX11" fmla="*/ 95551 w 508085"/>
                <a:gd name="connsiteY11" fmla="*/ 317646 h 604298"/>
                <a:gd name="connsiteX12" fmla="*/ 95551 w 508085"/>
                <a:gd name="connsiteY12" fmla="*/ 187704 h 604298"/>
                <a:gd name="connsiteX13" fmla="*/ 343420 w 508085"/>
                <a:gd name="connsiteY13" fmla="*/ 187704 h 604298"/>
                <a:gd name="connsiteX14" fmla="*/ 343420 w 508085"/>
                <a:gd name="connsiteY14" fmla="*/ 228974 h 604298"/>
                <a:gd name="connsiteX15" fmla="*/ 95551 w 508085"/>
                <a:gd name="connsiteY15" fmla="*/ 228974 h 604298"/>
                <a:gd name="connsiteX16" fmla="*/ 89328 w 508085"/>
                <a:gd name="connsiteY16" fmla="*/ 109825 h 604298"/>
                <a:gd name="connsiteX17" fmla="*/ 41308 w 508085"/>
                <a:gd name="connsiteY17" fmla="*/ 158293 h 604298"/>
                <a:gd name="connsiteX18" fmla="*/ 41308 w 508085"/>
                <a:gd name="connsiteY18" fmla="*/ 514582 h 604298"/>
                <a:gd name="connsiteX19" fmla="*/ 89328 w 508085"/>
                <a:gd name="connsiteY19" fmla="*/ 563049 h 604298"/>
                <a:gd name="connsiteX20" fmla="*/ 349567 w 508085"/>
                <a:gd name="connsiteY20" fmla="*/ 563049 h 604298"/>
                <a:gd name="connsiteX21" fmla="*/ 398103 w 508085"/>
                <a:gd name="connsiteY21" fmla="*/ 514582 h 604298"/>
                <a:gd name="connsiteX22" fmla="*/ 398103 w 508085"/>
                <a:gd name="connsiteY22" fmla="*/ 466114 h 604298"/>
                <a:gd name="connsiteX23" fmla="*/ 398103 w 508085"/>
                <a:gd name="connsiteY23" fmla="*/ 206761 h 604298"/>
                <a:gd name="connsiteX24" fmla="*/ 398103 w 508085"/>
                <a:gd name="connsiteY24" fmla="*/ 158293 h 604298"/>
                <a:gd name="connsiteX25" fmla="*/ 349567 w 508085"/>
                <a:gd name="connsiteY25" fmla="*/ 109825 h 604298"/>
                <a:gd name="connsiteX26" fmla="*/ 179172 w 508085"/>
                <a:gd name="connsiteY26" fmla="*/ 41249 h 604298"/>
                <a:gd name="connsiteX27" fmla="*/ 151290 w 508085"/>
                <a:gd name="connsiteY27" fmla="*/ 68576 h 604298"/>
                <a:gd name="connsiteX28" fmla="*/ 349567 w 508085"/>
                <a:gd name="connsiteY28" fmla="*/ 68576 h 604298"/>
                <a:gd name="connsiteX29" fmla="*/ 439411 w 508085"/>
                <a:gd name="connsiteY29" fmla="*/ 158293 h 604298"/>
                <a:gd name="connsiteX30" fmla="*/ 439411 w 508085"/>
                <a:gd name="connsiteY30" fmla="*/ 206761 h 604298"/>
                <a:gd name="connsiteX31" fmla="*/ 439411 w 508085"/>
                <a:gd name="connsiteY31" fmla="*/ 452708 h 604298"/>
                <a:gd name="connsiteX32" fmla="*/ 466777 w 508085"/>
                <a:gd name="connsiteY32" fmla="*/ 425380 h 604298"/>
                <a:gd name="connsiteX33" fmla="*/ 466777 w 508085"/>
                <a:gd name="connsiteY33" fmla="*/ 69092 h 604298"/>
                <a:gd name="connsiteX34" fmla="*/ 438895 w 508085"/>
                <a:gd name="connsiteY34" fmla="*/ 41249 h 604298"/>
                <a:gd name="connsiteX35" fmla="*/ 179172 w 508085"/>
                <a:gd name="connsiteY35" fmla="*/ 0 h 604298"/>
                <a:gd name="connsiteX36" fmla="*/ 438895 w 508085"/>
                <a:gd name="connsiteY36" fmla="*/ 0 h 604298"/>
                <a:gd name="connsiteX37" fmla="*/ 508085 w 508085"/>
                <a:gd name="connsiteY37" fmla="*/ 69092 h 604298"/>
                <a:gd name="connsiteX38" fmla="*/ 508085 w 508085"/>
                <a:gd name="connsiteY38" fmla="*/ 425380 h 604298"/>
                <a:gd name="connsiteX39" fmla="*/ 439411 w 508085"/>
                <a:gd name="connsiteY39" fmla="*/ 493957 h 604298"/>
                <a:gd name="connsiteX40" fmla="*/ 439411 w 508085"/>
                <a:gd name="connsiteY40" fmla="*/ 514582 h 604298"/>
                <a:gd name="connsiteX41" fmla="*/ 349567 w 508085"/>
                <a:gd name="connsiteY41" fmla="*/ 604298 h 604298"/>
                <a:gd name="connsiteX42" fmla="*/ 89328 w 508085"/>
                <a:gd name="connsiteY42" fmla="*/ 604298 h 604298"/>
                <a:gd name="connsiteX43" fmla="*/ 0 w 508085"/>
                <a:gd name="connsiteY43" fmla="*/ 514582 h 604298"/>
                <a:gd name="connsiteX44" fmla="*/ 0 w 508085"/>
                <a:gd name="connsiteY44" fmla="*/ 158293 h 604298"/>
                <a:gd name="connsiteX45" fmla="*/ 89328 w 508085"/>
                <a:gd name="connsiteY45" fmla="*/ 68576 h 604298"/>
                <a:gd name="connsiteX46" fmla="*/ 109982 w 508085"/>
                <a:gd name="connsiteY46" fmla="*/ 68576 h 604298"/>
                <a:gd name="connsiteX47" fmla="*/ 179172 w 508085"/>
                <a:gd name="connsiteY47" fmla="*/ 0 h 60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8085" h="604298">
                  <a:moveTo>
                    <a:pt x="95551" y="453224"/>
                  </a:moveTo>
                  <a:lnTo>
                    <a:pt x="343420" y="453224"/>
                  </a:lnTo>
                  <a:lnTo>
                    <a:pt x="343420" y="494494"/>
                  </a:lnTo>
                  <a:lnTo>
                    <a:pt x="95551" y="494494"/>
                  </a:lnTo>
                  <a:close/>
                  <a:moveTo>
                    <a:pt x="95551" y="364551"/>
                  </a:moveTo>
                  <a:lnTo>
                    <a:pt x="343420" y="364551"/>
                  </a:lnTo>
                  <a:lnTo>
                    <a:pt x="343420" y="405821"/>
                  </a:lnTo>
                  <a:lnTo>
                    <a:pt x="95551" y="405821"/>
                  </a:lnTo>
                  <a:close/>
                  <a:moveTo>
                    <a:pt x="95551" y="276376"/>
                  </a:moveTo>
                  <a:lnTo>
                    <a:pt x="343420" y="276376"/>
                  </a:lnTo>
                  <a:lnTo>
                    <a:pt x="343420" y="317646"/>
                  </a:lnTo>
                  <a:lnTo>
                    <a:pt x="95551" y="317646"/>
                  </a:lnTo>
                  <a:close/>
                  <a:moveTo>
                    <a:pt x="95551" y="187704"/>
                  </a:moveTo>
                  <a:lnTo>
                    <a:pt x="343420" y="187704"/>
                  </a:lnTo>
                  <a:lnTo>
                    <a:pt x="343420" y="228974"/>
                  </a:lnTo>
                  <a:lnTo>
                    <a:pt x="95551" y="228974"/>
                  </a:lnTo>
                  <a:close/>
                  <a:moveTo>
                    <a:pt x="89328" y="109825"/>
                  </a:moveTo>
                  <a:cubicBezTo>
                    <a:pt x="62994" y="109825"/>
                    <a:pt x="41308" y="131481"/>
                    <a:pt x="41308" y="158293"/>
                  </a:cubicBezTo>
                  <a:lnTo>
                    <a:pt x="41308" y="514582"/>
                  </a:lnTo>
                  <a:cubicBezTo>
                    <a:pt x="41308" y="541393"/>
                    <a:pt x="62994" y="563049"/>
                    <a:pt x="89328" y="563049"/>
                  </a:cubicBezTo>
                  <a:lnTo>
                    <a:pt x="349567" y="563049"/>
                  </a:lnTo>
                  <a:cubicBezTo>
                    <a:pt x="376417" y="563049"/>
                    <a:pt x="398103" y="541393"/>
                    <a:pt x="398103" y="514582"/>
                  </a:cubicBezTo>
                  <a:lnTo>
                    <a:pt x="398103" y="466114"/>
                  </a:lnTo>
                  <a:lnTo>
                    <a:pt x="398103" y="206761"/>
                  </a:lnTo>
                  <a:lnTo>
                    <a:pt x="398103" y="158293"/>
                  </a:lnTo>
                  <a:cubicBezTo>
                    <a:pt x="398103" y="131481"/>
                    <a:pt x="376417" y="109825"/>
                    <a:pt x="349567" y="109825"/>
                  </a:cubicBezTo>
                  <a:close/>
                  <a:moveTo>
                    <a:pt x="179172" y="41249"/>
                  </a:moveTo>
                  <a:cubicBezTo>
                    <a:pt x="163682" y="41249"/>
                    <a:pt x="151290" y="53624"/>
                    <a:pt x="151290" y="68576"/>
                  </a:cubicBezTo>
                  <a:lnTo>
                    <a:pt x="349567" y="68576"/>
                  </a:lnTo>
                  <a:cubicBezTo>
                    <a:pt x="399136" y="68576"/>
                    <a:pt x="439411" y="108794"/>
                    <a:pt x="439411" y="158293"/>
                  </a:cubicBezTo>
                  <a:lnTo>
                    <a:pt x="439411" y="206761"/>
                  </a:lnTo>
                  <a:lnTo>
                    <a:pt x="439411" y="452708"/>
                  </a:lnTo>
                  <a:cubicBezTo>
                    <a:pt x="454385" y="452708"/>
                    <a:pt x="466777" y="440333"/>
                    <a:pt x="466777" y="425380"/>
                  </a:cubicBezTo>
                  <a:lnTo>
                    <a:pt x="466777" y="69092"/>
                  </a:lnTo>
                  <a:cubicBezTo>
                    <a:pt x="466777" y="53624"/>
                    <a:pt x="454385" y="41249"/>
                    <a:pt x="438895" y="41249"/>
                  </a:cubicBezTo>
                  <a:close/>
                  <a:moveTo>
                    <a:pt x="179172" y="0"/>
                  </a:moveTo>
                  <a:lnTo>
                    <a:pt x="438895" y="0"/>
                  </a:lnTo>
                  <a:cubicBezTo>
                    <a:pt x="477104" y="0"/>
                    <a:pt x="508085" y="30937"/>
                    <a:pt x="508085" y="69092"/>
                  </a:cubicBezTo>
                  <a:lnTo>
                    <a:pt x="508085" y="425380"/>
                  </a:lnTo>
                  <a:cubicBezTo>
                    <a:pt x="508085" y="463020"/>
                    <a:pt x="477104" y="493957"/>
                    <a:pt x="439411" y="493957"/>
                  </a:cubicBezTo>
                  <a:lnTo>
                    <a:pt x="439411" y="514582"/>
                  </a:lnTo>
                  <a:cubicBezTo>
                    <a:pt x="439411" y="564080"/>
                    <a:pt x="399136" y="604298"/>
                    <a:pt x="349567" y="604298"/>
                  </a:cubicBezTo>
                  <a:lnTo>
                    <a:pt x="89328" y="604298"/>
                  </a:lnTo>
                  <a:cubicBezTo>
                    <a:pt x="40275" y="604298"/>
                    <a:pt x="0" y="564080"/>
                    <a:pt x="0" y="514582"/>
                  </a:cubicBezTo>
                  <a:lnTo>
                    <a:pt x="0" y="158293"/>
                  </a:lnTo>
                  <a:cubicBezTo>
                    <a:pt x="0" y="108794"/>
                    <a:pt x="40275" y="68576"/>
                    <a:pt x="89328" y="68576"/>
                  </a:cubicBezTo>
                  <a:lnTo>
                    <a:pt x="109982" y="68576"/>
                  </a:lnTo>
                  <a:cubicBezTo>
                    <a:pt x="109982" y="30937"/>
                    <a:pt x="140963" y="0"/>
                    <a:pt x="179172" y="0"/>
                  </a:cubicBezTo>
                  <a:close/>
                </a:path>
              </a:pathLst>
            </a:custGeom>
            <a:gradFill>
              <a:gsLst>
                <a:gs pos="31000">
                  <a:srgbClr val="35AFAC"/>
                </a:gs>
                <a:gs pos="61000">
                  <a:srgbClr val="35AFAC"/>
                </a:gs>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组合 23">
            <a:extLst>
              <a:ext uri="{FF2B5EF4-FFF2-40B4-BE49-F238E27FC236}">
                <a16:creationId xmlns:a16="http://schemas.microsoft.com/office/drawing/2014/main" id="{9F56E3DF-24EC-9429-5D6B-7743C5809D61}"/>
              </a:ext>
            </a:extLst>
          </p:cNvPr>
          <p:cNvGrpSpPr/>
          <p:nvPr/>
        </p:nvGrpSpPr>
        <p:grpSpPr>
          <a:xfrm>
            <a:off x="1333009" y="2956012"/>
            <a:ext cx="793565" cy="793565"/>
            <a:chOff x="1333009" y="4144138"/>
            <a:chExt cx="793565" cy="793565"/>
          </a:xfrm>
        </p:grpSpPr>
        <p:sp>
          <p:nvSpPr>
            <p:cNvPr id="25" name="椭圆 24">
              <a:extLst>
                <a:ext uri="{FF2B5EF4-FFF2-40B4-BE49-F238E27FC236}">
                  <a16:creationId xmlns:a16="http://schemas.microsoft.com/office/drawing/2014/main" id="{E69598A1-7153-AED0-5EA4-A92E50B85E23}"/>
                </a:ext>
              </a:extLst>
            </p:cNvPr>
            <p:cNvSpPr/>
            <p:nvPr/>
          </p:nvSpPr>
          <p:spPr>
            <a:xfrm>
              <a:off x="1333009" y="4144138"/>
              <a:ext cx="793565" cy="793565"/>
            </a:xfrm>
            <a:prstGeom prst="ellipse">
              <a:avLst/>
            </a:prstGeom>
            <a:solidFill>
              <a:schemeClr val="accent1">
                <a:lumMod val="20000"/>
                <a:lumOff val="8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001F638-5BA1-659B-40A2-88658BC298CC}"/>
                </a:ext>
              </a:extLst>
            </p:cNvPr>
            <p:cNvSpPr/>
            <p:nvPr/>
          </p:nvSpPr>
          <p:spPr>
            <a:xfrm>
              <a:off x="1333009" y="4144138"/>
              <a:ext cx="793565" cy="79356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document_151899">
              <a:extLst>
                <a:ext uri="{FF2B5EF4-FFF2-40B4-BE49-F238E27FC236}">
                  <a16:creationId xmlns:a16="http://schemas.microsoft.com/office/drawing/2014/main" id="{F437F2D3-64E7-78C1-D5FB-8CD65C33DBE3}"/>
                </a:ext>
              </a:extLst>
            </p:cNvPr>
            <p:cNvSpPr/>
            <p:nvPr/>
          </p:nvSpPr>
          <p:spPr>
            <a:xfrm>
              <a:off x="1567157" y="4347488"/>
              <a:ext cx="325269" cy="386864"/>
            </a:xfrm>
            <a:custGeom>
              <a:avLst/>
              <a:gdLst>
                <a:gd name="connsiteX0" fmla="*/ 95551 w 508085"/>
                <a:gd name="connsiteY0" fmla="*/ 453224 h 604298"/>
                <a:gd name="connsiteX1" fmla="*/ 343420 w 508085"/>
                <a:gd name="connsiteY1" fmla="*/ 453224 h 604298"/>
                <a:gd name="connsiteX2" fmla="*/ 343420 w 508085"/>
                <a:gd name="connsiteY2" fmla="*/ 494494 h 604298"/>
                <a:gd name="connsiteX3" fmla="*/ 95551 w 508085"/>
                <a:gd name="connsiteY3" fmla="*/ 494494 h 604298"/>
                <a:gd name="connsiteX4" fmla="*/ 95551 w 508085"/>
                <a:gd name="connsiteY4" fmla="*/ 364551 h 604298"/>
                <a:gd name="connsiteX5" fmla="*/ 343420 w 508085"/>
                <a:gd name="connsiteY5" fmla="*/ 364551 h 604298"/>
                <a:gd name="connsiteX6" fmla="*/ 343420 w 508085"/>
                <a:gd name="connsiteY6" fmla="*/ 405821 h 604298"/>
                <a:gd name="connsiteX7" fmla="*/ 95551 w 508085"/>
                <a:gd name="connsiteY7" fmla="*/ 405821 h 604298"/>
                <a:gd name="connsiteX8" fmla="*/ 95551 w 508085"/>
                <a:gd name="connsiteY8" fmla="*/ 276376 h 604298"/>
                <a:gd name="connsiteX9" fmla="*/ 343420 w 508085"/>
                <a:gd name="connsiteY9" fmla="*/ 276376 h 604298"/>
                <a:gd name="connsiteX10" fmla="*/ 343420 w 508085"/>
                <a:gd name="connsiteY10" fmla="*/ 317646 h 604298"/>
                <a:gd name="connsiteX11" fmla="*/ 95551 w 508085"/>
                <a:gd name="connsiteY11" fmla="*/ 317646 h 604298"/>
                <a:gd name="connsiteX12" fmla="*/ 95551 w 508085"/>
                <a:gd name="connsiteY12" fmla="*/ 187704 h 604298"/>
                <a:gd name="connsiteX13" fmla="*/ 343420 w 508085"/>
                <a:gd name="connsiteY13" fmla="*/ 187704 h 604298"/>
                <a:gd name="connsiteX14" fmla="*/ 343420 w 508085"/>
                <a:gd name="connsiteY14" fmla="*/ 228974 h 604298"/>
                <a:gd name="connsiteX15" fmla="*/ 95551 w 508085"/>
                <a:gd name="connsiteY15" fmla="*/ 228974 h 604298"/>
                <a:gd name="connsiteX16" fmla="*/ 89328 w 508085"/>
                <a:gd name="connsiteY16" fmla="*/ 109825 h 604298"/>
                <a:gd name="connsiteX17" fmla="*/ 41308 w 508085"/>
                <a:gd name="connsiteY17" fmla="*/ 158293 h 604298"/>
                <a:gd name="connsiteX18" fmla="*/ 41308 w 508085"/>
                <a:gd name="connsiteY18" fmla="*/ 514582 h 604298"/>
                <a:gd name="connsiteX19" fmla="*/ 89328 w 508085"/>
                <a:gd name="connsiteY19" fmla="*/ 563049 h 604298"/>
                <a:gd name="connsiteX20" fmla="*/ 349567 w 508085"/>
                <a:gd name="connsiteY20" fmla="*/ 563049 h 604298"/>
                <a:gd name="connsiteX21" fmla="*/ 398103 w 508085"/>
                <a:gd name="connsiteY21" fmla="*/ 514582 h 604298"/>
                <a:gd name="connsiteX22" fmla="*/ 398103 w 508085"/>
                <a:gd name="connsiteY22" fmla="*/ 466114 h 604298"/>
                <a:gd name="connsiteX23" fmla="*/ 398103 w 508085"/>
                <a:gd name="connsiteY23" fmla="*/ 206761 h 604298"/>
                <a:gd name="connsiteX24" fmla="*/ 398103 w 508085"/>
                <a:gd name="connsiteY24" fmla="*/ 158293 h 604298"/>
                <a:gd name="connsiteX25" fmla="*/ 349567 w 508085"/>
                <a:gd name="connsiteY25" fmla="*/ 109825 h 604298"/>
                <a:gd name="connsiteX26" fmla="*/ 179172 w 508085"/>
                <a:gd name="connsiteY26" fmla="*/ 41249 h 604298"/>
                <a:gd name="connsiteX27" fmla="*/ 151290 w 508085"/>
                <a:gd name="connsiteY27" fmla="*/ 68576 h 604298"/>
                <a:gd name="connsiteX28" fmla="*/ 349567 w 508085"/>
                <a:gd name="connsiteY28" fmla="*/ 68576 h 604298"/>
                <a:gd name="connsiteX29" fmla="*/ 439411 w 508085"/>
                <a:gd name="connsiteY29" fmla="*/ 158293 h 604298"/>
                <a:gd name="connsiteX30" fmla="*/ 439411 w 508085"/>
                <a:gd name="connsiteY30" fmla="*/ 206761 h 604298"/>
                <a:gd name="connsiteX31" fmla="*/ 439411 w 508085"/>
                <a:gd name="connsiteY31" fmla="*/ 452708 h 604298"/>
                <a:gd name="connsiteX32" fmla="*/ 466777 w 508085"/>
                <a:gd name="connsiteY32" fmla="*/ 425380 h 604298"/>
                <a:gd name="connsiteX33" fmla="*/ 466777 w 508085"/>
                <a:gd name="connsiteY33" fmla="*/ 69092 h 604298"/>
                <a:gd name="connsiteX34" fmla="*/ 438895 w 508085"/>
                <a:gd name="connsiteY34" fmla="*/ 41249 h 604298"/>
                <a:gd name="connsiteX35" fmla="*/ 179172 w 508085"/>
                <a:gd name="connsiteY35" fmla="*/ 0 h 604298"/>
                <a:gd name="connsiteX36" fmla="*/ 438895 w 508085"/>
                <a:gd name="connsiteY36" fmla="*/ 0 h 604298"/>
                <a:gd name="connsiteX37" fmla="*/ 508085 w 508085"/>
                <a:gd name="connsiteY37" fmla="*/ 69092 h 604298"/>
                <a:gd name="connsiteX38" fmla="*/ 508085 w 508085"/>
                <a:gd name="connsiteY38" fmla="*/ 425380 h 604298"/>
                <a:gd name="connsiteX39" fmla="*/ 439411 w 508085"/>
                <a:gd name="connsiteY39" fmla="*/ 493957 h 604298"/>
                <a:gd name="connsiteX40" fmla="*/ 439411 w 508085"/>
                <a:gd name="connsiteY40" fmla="*/ 514582 h 604298"/>
                <a:gd name="connsiteX41" fmla="*/ 349567 w 508085"/>
                <a:gd name="connsiteY41" fmla="*/ 604298 h 604298"/>
                <a:gd name="connsiteX42" fmla="*/ 89328 w 508085"/>
                <a:gd name="connsiteY42" fmla="*/ 604298 h 604298"/>
                <a:gd name="connsiteX43" fmla="*/ 0 w 508085"/>
                <a:gd name="connsiteY43" fmla="*/ 514582 h 604298"/>
                <a:gd name="connsiteX44" fmla="*/ 0 w 508085"/>
                <a:gd name="connsiteY44" fmla="*/ 158293 h 604298"/>
                <a:gd name="connsiteX45" fmla="*/ 89328 w 508085"/>
                <a:gd name="connsiteY45" fmla="*/ 68576 h 604298"/>
                <a:gd name="connsiteX46" fmla="*/ 109982 w 508085"/>
                <a:gd name="connsiteY46" fmla="*/ 68576 h 604298"/>
                <a:gd name="connsiteX47" fmla="*/ 179172 w 508085"/>
                <a:gd name="connsiteY47" fmla="*/ 0 h 60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8085" h="604298">
                  <a:moveTo>
                    <a:pt x="95551" y="453224"/>
                  </a:moveTo>
                  <a:lnTo>
                    <a:pt x="343420" y="453224"/>
                  </a:lnTo>
                  <a:lnTo>
                    <a:pt x="343420" y="494494"/>
                  </a:lnTo>
                  <a:lnTo>
                    <a:pt x="95551" y="494494"/>
                  </a:lnTo>
                  <a:close/>
                  <a:moveTo>
                    <a:pt x="95551" y="364551"/>
                  </a:moveTo>
                  <a:lnTo>
                    <a:pt x="343420" y="364551"/>
                  </a:lnTo>
                  <a:lnTo>
                    <a:pt x="343420" y="405821"/>
                  </a:lnTo>
                  <a:lnTo>
                    <a:pt x="95551" y="405821"/>
                  </a:lnTo>
                  <a:close/>
                  <a:moveTo>
                    <a:pt x="95551" y="276376"/>
                  </a:moveTo>
                  <a:lnTo>
                    <a:pt x="343420" y="276376"/>
                  </a:lnTo>
                  <a:lnTo>
                    <a:pt x="343420" y="317646"/>
                  </a:lnTo>
                  <a:lnTo>
                    <a:pt x="95551" y="317646"/>
                  </a:lnTo>
                  <a:close/>
                  <a:moveTo>
                    <a:pt x="95551" y="187704"/>
                  </a:moveTo>
                  <a:lnTo>
                    <a:pt x="343420" y="187704"/>
                  </a:lnTo>
                  <a:lnTo>
                    <a:pt x="343420" y="228974"/>
                  </a:lnTo>
                  <a:lnTo>
                    <a:pt x="95551" y="228974"/>
                  </a:lnTo>
                  <a:close/>
                  <a:moveTo>
                    <a:pt x="89328" y="109825"/>
                  </a:moveTo>
                  <a:cubicBezTo>
                    <a:pt x="62994" y="109825"/>
                    <a:pt x="41308" y="131481"/>
                    <a:pt x="41308" y="158293"/>
                  </a:cubicBezTo>
                  <a:lnTo>
                    <a:pt x="41308" y="514582"/>
                  </a:lnTo>
                  <a:cubicBezTo>
                    <a:pt x="41308" y="541393"/>
                    <a:pt x="62994" y="563049"/>
                    <a:pt x="89328" y="563049"/>
                  </a:cubicBezTo>
                  <a:lnTo>
                    <a:pt x="349567" y="563049"/>
                  </a:lnTo>
                  <a:cubicBezTo>
                    <a:pt x="376417" y="563049"/>
                    <a:pt x="398103" y="541393"/>
                    <a:pt x="398103" y="514582"/>
                  </a:cubicBezTo>
                  <a:lnTo>
                    <a:pt x="398103" y="466114"/>
                  </a:lnTo>
                  <a:lnTo>
                    <a:pt x="398103" y="206761"/>
                  </a:lnTo>
                  <a:lnTo>
                    <a:pt x="398103" y="158293"/>
                  </a:lnTo>
                  <a:cubicBezTo>
                    <a:pt x="398103" y="131481"/>
                    <a:pt x="376417" y="109825"/>
                    <a:pt x="349567" y="109825"/>
                  </a:cubicBezTo>
                  <a:close/>
                  <a:moveTo>
                    <a:pt x="179172" y="41249"/>
                  </a:moveTo>
                  <a:cubicBezTo>
                    <a:pt x="163682" y="41249"/>
                    <a:pt x="151290" y="53624"/>
                    <a:pt x="151290" y="68576"/>
                  </a:cubicBezTo>
                  <a:lnTo>
                    <a:pt x="349567" y="68576"/>
                  </a:lnTo>
                  <a:cubicBezTo>
                    <a:pt x="399136" y="68576"/>
                    <a:pt x="439411" y="108794"/>
                    <a:pt x="439411" y="158293"/>
                  </a:cubicBezTo>
                  <a:lnTo>
                    <a:pt x="439411" y="206761"/>
                  </a:lnTo>
                  <a:lnTo>
                    <a:pt x="439411" y="452708"/>
                  </a:lnTo>
                  <a:cubicBezTo>
                    <a:pt x="454385" y="452708"/>
                    <a:pt x="466777" y="440333"/>
                    <a:pt x="466777" y="425380"/>
                  </a:cubicBezTo>
                  <a:lnTo>
                    <a:pt x="466777" y="69092"/>
                  </a:lnTo>
                  <a:cubicBezTo>
                    <a:pt x="466777" y="53624"/>
                    <a:pt x="454385" y="41249"/>
                    <a:pt x="438895" y="41249"/>
                  </a:cubicBezTo>
                  <a:close/>
                  <a:moveTo>
                    <a:pt x="179172" y="0"/>
                  </a:moveTo>
                  <a:lnTo>
                    <a:pt x="438895" y="0"/>
                  </a:lnTo>
                  <a:cubicBezTo>
                    <a:pt x="477104" y="0"/>
                    <a:pt x="508085" y="30937"/>
                    <a:pt x="508085" y="69092"/>
                  </a:cubicBezTo>
                  <a:lnTo>
                    <a:pt x="508085" y="425380"/>
                  </a:lnTo>
                  <a:cubicBezTo>
                    <a:pt x="508085" y="463020"/>
                    <a:pt x="477104" y="493957"/>
                    <a:pt x="439411" y="493957"/>
                  </a:cubicBezTo>
                  <a:lnTo>
                    <a:pt x="439411" y="514582"/>
                  </a:lnTo>
                  <a:cubicBezTo>
                    <a:pt x="439411" y="564080"/>
                    <a:pt x="399136" y="604298"/>
                    <a:pt x="349567" y="604298"/>
                  </a:cubicBezTo>
                  <a:lnTo>
                    <a:pt x="89328" y="604298"/>
                  </a:lnTo>
                  <a:cubicBezTo>
                    <a:pt x="40275" y="604298"/>
                    <a:pt x="0" y="564080"/>
                    <a:pt x="0" y="514582"/>
                  </a:cubicBezTo>
                  <a:lnTo>
                    <a:pt x="0" y="158293"/>
                  </a:lnTo>
                  <a:cubicBezTo>
                    <a:pt x="0" y="108794"/>
                    <a:pt x="40275" y="68576"/>
                    <a:pt x="89328" y="68576"/>
                  </a:cubicBezTo>
                  <a:lnTo>
                    <a:pt x="109982" y="68576"/>
                  </a:lnTo>
                  <a:cubicBezTo>
                    <a:pt x="109982" y="30937"/>
                    <a:pt x="140963" y="0"/>
                    <a:pt x="179172" y="0"/>
                  </a:cubicBezTo>
                  <a:close/>
                </a:path>
              </a:pathLst>
            </a:custGeom>
            <a:gradFill>
              <a:gsLst>
                <a:gs pos="31000">
                  <a:srgbClr val="35AFAC"/>
                </a:gs>
                <a:gs pos="61000">
                  <a:srgbClr val="35AFAC"/>
                </a:gs>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组合 27">
            <a:extLst>
              <a:ext uri="{FF2B5EF4-FFF2-40B4-BE49-F238E27FC236}">
                <a16:creationId xmlns:a16="http://schemas.microsoft.com/office/drawing/2014/main" id="{41F2F493-53FC-9567-18D1-5C957F7F88FE}"/>
              </a:ext>
            </a:extLst>
          </p:cNvPr>
          <p:cNvGrpSpPr/>
          <p:nvPr/>
        </p:nvGrpSpPr>
        <p:grpSpPr>
          <a:xfrm>
            <a:off x="1357298" y="1750980"/>
            <a:ext cx="811186" cy="834527"/>
            <a:chOff x="1481123" y="4144138"/>
            <a:chExt cx="811186" cy="834527"/>
          </a:xfrm>
        </p:grpSpPr>
        <p:sp>
          <p:nvSpPr>
            <p:cNvPr id="29" name="椭圆 28">
              <a:extLst>
                <a:ext uri="{FF2B5EF4-FFF2-40B4-BE49-F238E27FC236}">
                  <a16:creationId xmlns:a16="http://schemas.microsoft.com/office/drawing/2014/main" id="{680AB7BF-D3BA-5FB9-A9DE-BD2EAF3AEF6B}"/>
                </a:ext>
              </a:extLst>
            </p:cNvPr>
            <p:cNvSpPr/>
            <p:nvPr/>
          </p:nvSpPr>
          <p:spPr>
            <a:xfrm>
              <a:off x="1498744" y="4144138"/>
              <a:ext cx="793565" cy="793565"/>
            </a:xfrm>
            <a:prstGeom prst="ellipse">
              <a:avLst/>
            </a:prstGeom>
            <a:solidFill>
              <a:schemeClr val="accent1">
                <a:lumMod val="60000"/>
                <a:lumOff val="4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8021937-3475-FFFD-C2DB-B835DE90E3F9}"/>
                </a:ext>
              </a:extLst>
            </p:cNvPr>
            <p:cNvSpPr/>
            <p:nvPr/>
          </p:nvSpPr>
          <p:spPr>
            <a:xfrm>
              <a:off x="1481123" y="4185100"/>
              <a:ext cx="793565" cy="793565"/>
            </a:xfrm>
            <a:prstGeom prst="ellipse">
              <a:avLst/>
            </a:prstGeom>
            <a:solidFill>
              <a:srgbClr val="FFFFFF">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document_151899">
              <a:extLst>
                <a:ext uri="{FF2B5EF4-FFF2-40B4-BE49-F238E27FC236}">
                  <a16:creationId xmlns:a16="http://schemas.microsoft.com/office/drawing/2014/main" id="{AB01C414-9F7A-FE09-87A3-AB33AA7AAF3A}"/>
                </a:ext>
              </a:extLst>
            </p:cNvPr>
            <p:cNvSpPr/>
            <p:nvPr/>
          </p:nvSpPr>
          <p:spPr>
            <a:xfrm>
              <a:off x="1715271" y="4388450"/>
              <a:ext cx="325269" cy="386864"/>
            </a:xfrm>
            <a:custGeom>
              <a:avLst/>
              <a:gdLst>
                <a:gd name="connsiteX0" fmla="*/ 95551 w 508085"/>
                <a:gd name="connsiteY0" fmla="*/ 453224 h 604298"/>
                <a:gd name="connsiteX1" fmla="*/ 343420 w 508085"/>
                <a:gd name="connsiteY1" fmla="*/ 453224 h 604298"/>
                <a:gd name="connsiteX2" fmla="*/ 343420 w 508085"/>
                <a:gd name="connsiteY2" fmla="*/ 494494 h 604298"/>
                <a:gd name="connsiteX3" fmla="*/ 95551 w 508085"/>
                <a:gd name="connsiteY3" fmla="*/ 494494 h 604298"/>
                <a:gd name="connsiteX4" fmla="*/ 95551 w 508085"/>
                <a:gd name="connsiteY4" fmla="*/ 364551 h 604298"/>
                <a:gd name="connsiteX5" fmla="*/ 343420 w 508085"/>
                <a:gd name="connsiteY5" fmla="*/ 364551 h 604298"/>
                <a:gd name="connsiteX6" fmla="*/ 343420 w 508085"/>
                <a:gd name="connsiteY6" fmla="*/ 405821 h 604298"/>
                <a:gd name="connsiteX7" fmla="*/ 95551 w 508085"/>
                <a:gd name="connsiteY7" fmla="*/ 405821 h 604298"/>
                <a:gd name="connsiteX8" fmla="*/ 95551 w 508085"/>
                <a:gd name="connsiteY8" fmla="*/ 276376 h 604298"/>
                <a:gd name="connsiteX9" fmla="*/ 343420 w 508085"/>
                <a:gd name="connsiteY9" fmla="*/ 276376 h 604298"/>
                <a:gd name="connsiteX10" fmla="*/ 343420 w 508085"/>
                <a:gd name="connsiteY10" fmla="*/ 317646 h 604298"/>
                <a:gd name="connsiteX11" fmla="*/ 95551 w 508085"/>
                <a:gd name="connsiteY11" fmla="*/ 317646 h 604298"/>
                <a:gd name="connsiteX12" fmla="*/ 95551 w 508085"/>
                <a:gd name="connsiteY12" fmla="*/ 187704 h 604298"/>
                <a:gd name="connsiteX13" fmla="*/ 343420 w 508085"/>
                <a:gd name="connsiteY13" fmla="*/ 187704 h 604298"/>
                <a:gd name="connsiteX14" fmla="*/ 343420 w 508085"/>
                <a:gd name="connsiteY14" fmla="*/ 228974 h 604298"/>
                <a:gd name="connsiteX15" fmla="*/ 95551 w 508085"/>
                <a:gd name="connsiteY15" fmla="*/ 228974 h 604298"/>
                <a:gd name="connsiteX16" fmla="*/ 89328 w 508085"/>
                <a:gd name="connsiteY16" fmla="*/ 109825 h 604298"/>
                <a:gd name="connsiteX17" fmla="*/ 41308 w 508085"/>
                <a:gd name="connsiteY17" fmla="*/ 158293 h 604298"/>
                <a:gd name="connsiteX18" fmla="*/ 41308 w 508085"/>
                <a:gd name="connsiteY18" fmla="*/ 514582 h 604298"/>
                <a:gd name="connsiteX19" fmla="*/ 89328 w 508085"/>
                <a:gd name="connsiteY19" fmla="*/ 563049 h 604298"/>
                <a:gd name="connsiteX20" fmla="*/ 349567 w 508085"/>
                <a:gd name="connsiteY20" fmla="*/ 563049 h 604298"/>
                <a:gd name="connsiteX21" fmla="*/ 398103 w 508085"/>
                <a:gd name="connsiteY21" fmla="*/ 514582 h 604298"/>
                <a:gd name="connsiteX22" fmla="*/ 398103 w 508085"/>
                <a:gd name="connsiteY22" fmla="*/ 466114 h 604298"/>
                <a:gd name="connsiteX23" fmla="*/ 398103 w 508085"/>
                <a:gd name="connsiteY23" fmla="*/ 206761 h 604298"/>
                <a:gd name="connsiteX24" fmla="*/ 398103 w 508085"/>
                <a:gd name="connsiteY24" fmla="*/ 158293 h 604298"/>
                <a:gd name="connsiteX25" fmla="*/ 349567 w 508085"/>
                <a:gd name="connsiteY25" fmla="*/ 109825 h 604298"/>
                <a:gd name="connsiteX26" fmla="*/ 179172 w 508085"/>
                <a:gd name="connsiteY26" fmla="*/ 41249 h 604298"/>
                <a:gd name="connsiteX27" fmla="*/ 151290 w 508085"/>
                <a:gd name="connsiteY27" fmla="*/ 68576 h 604298"/>
                <a:gd name="connsiteX28" fmla="*/ 349567 w 508085"/>
                <a:gd name="connsiteY28" fmla="*/ 68576 h 604298"/>
                <a:gd name="connsiteX29" fmla="*/ 439411 w 508085"/>
                <a:gd name="connsiteY29" fmla="*/ 158293 h 604298"/>
                <a:gd name="connsiteX30" fmla="*/ 439411 w 508085"/>
                <a:gd name="connsiteY30" fmla="*/ 206761 h 604298"/>
                <a:gd name="connsiteX31" fmla="*/ 439411 w 508085"/>
                <a:gd name="connsiteY31" fmla="*/ 452708 h 604298"/>
                <a:gd name="connsiteX32" fmla="*/ 466777 w 508085"/>
                <a:gd name="connsiteY32" fmla="*/ 425380 h 604298"/>
                <a:gd name="connsiteX33" fmla="*/ 466777 w 508085"/>
                <a:gd name="connsiteY33" fmla="*/ 69092 h 604298"/>
                <a:gd name="connsiteX34" fmla="*/ 438895 w 508085"/>
                <a:gd name="connsiteY34" fmla="*/ 41249 h 604298"/>
                <a:gd name="connsiteX35" fmla="*/ 179172 w 508085"/>
                <a:gd name="connsiteY35" fmla="*/ 0 h 604298"/>
                <a:gd name="connsiteX36" fmla="*/ 438895 w 508085"/>
                <a:gd name="connsiteY36" fmla="*/ 0 h 604298"/>
                <a:gd name="connsiteX37" fmla="*/ 508085 w 508085"/>
                <a:gd name="connsiteY37" fmla="*/ 69092 h 604298"/>
                <a:gd name="connsiteX38" fmla="*/ 508085 w 508085"/>
                <a:gd name="connsiteY38" fmla="*/ 425380 h 604298"/>
                <a:gd name="connsiteX39" fmla="*/ 439411 w 508085"/>
                <a:gd name="connsiteY39" fmla="*/ 493957 h 604298"/>
                <a:gd name="connsiteX40" fmla="*/ 439411 w 508085"/>
                <a:gd name="connsiteY40" fmla="*/ 514582 h 604298"/>
                <a:gd name="connsiteX41" fmla="*/ 349567 w 508085"/>
                <a:gd name="connsiteY41" fmla="*/ 604298 h 604298"/>
                <a:gd name="connsiteX42" fmla="*/ 89328 w 508085"/>
                <a:gd name="connsiteY42" fmla="*/ 604298 h 604298"/>
                <a:gd name="connsiteX43" fmla="*/ 0 w 508085"/>
                <a:gd name="connsiteY43" fmla="*/ 514582 h 604298"/>
                <a:gd name="connsiteX44" fmla="*/ 0 w 508085"/>
                <a:gd name="connsiteY44" fmla="*/ 158293 h 604298"/>
                <a:gd name="connsiteX45" fmla="*/ 89328 w 508085"/>
                <a:gd name="connsiteY45" fmla="*/ 68576 h 604298"/>
                <a:gd name="connsiteX46" fmla="*/ 109982 w 508085"/>
                <a:gd name="connsiteY46" fmla="*/ 68576 h 604298"/>
                <a:gd name="connsiteX47" fmla="*/ 179172 w 508085"/>
                <a:gd name="connsiteY47" fmla="*/ 0 h 60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08085" h="604298">
                  <a:moveTo>
                    <a:pt x="95551" y="453224"/>
                  </a:moveTo>
                  <a:lnTo>
                    <a:pt x="343420" y="453224"/>
                  </a:lnTo>
                  <a:lnTo>
                    <a:pt x="343420" y="494494"/>
                  </a:lnTo>
                  <a:lnTo>
                    <a:pt x="95551" y="494494"/>
                  </a:lnTo>
                  <a:close/>
                  <a:moveTo>
                    <a:pt x="95551" y="364551"/>
                  </a:moveTo>
                  <a:lnTo>
                    <a:pt x="343420" y="364551"/>
                  </a:lnTo>
                  <a:lnTo>
                    <a:pt x="343420" y="405821"/>
                  </a:lnTo>
                  <a:lnTo>
                    <a:pt x="95551" y="405821"/>
                  </a:lnTo>
                  <a:close/>
                  <a:moveTo>
                    <a:pt x="95551" y="276376"/>
                  </a:moveTo>
                  <a:lnTo>
                    <a:pt x="343420" y="276376"/>
                  </a:lnTo>
                  <a:lnTo>
                    <a:pt x="343420" y="317646"/>
                  </a:lnTo>
                  <a:lnTo>
                    <a:pt x="95551" y="317646"/>
                  </a:lnTo>
                  <a:close/>
                  <a:moveTo>
                    <a:pt x="95551" y="187704"/>
                  </a:moveTo>
                  <a:lnTo>
                    <a:pt x="343420" y="187704"/>
                  </a:lnTo>
                  <a:lnTo>
                    <a:pt x="343420" y="228974"/>
                  </a:lnTo>
                  <a:lnTo>
                    <a:pt x="95551" y="228974"/>
                  </a:lnTo>
                  <a:close/>
                  <a:moveTo>
                    <a:pt x="89328" y="109825"/>
                  </a:moveTo>
                  <a:cubicBezTo>
                    <a:pt x="62994" y="109825"/>
                    <a:pt x="41308" y="131481"/>
                    <a:pt x="41308" y="158293"/>
                  </a:cubicBezTo>
                  <a:lnTo>
                    <a:pt x="41308" y="514582"/>
                  </a:lnTo>
                  <a:cubicBezTo>
                    <a:pt x="41308" y="541393"/>
                    <a:pt x="62994" y="563049"/>
                    <a:pt x="89328" y="563049"/>
                  </a:cubicBezTo>
                  <a:lnTo>
                    <a:pt x="349567" y="563049"/>
                  </a:lnTo>
                  <a:cubicBezTo>
                    <a:pt x="376417" y="563049"/>
                    <a:pt x="398103" y="541393"/>
                    <a:pt x="398103" y="514582"/>
                  </a:cubicBezTo>
                  <a:lnTo>
                    <a:pt x="398103" y="466114"/>
                  </a:lnTo>
                  <a:lnTo>
                    <a:pt x="398103" y="206761"/>
                  </a:lnTo>
                  <a:lnTo>
                    <a:pt x="398103" y="158293"/>
                  </a:lnTo>
                  <a:cubicBezTo>
                    <a:pt x="398103" y="131481"/>
                    <a:pt x="376417" y="109825"/>
                    <a:pt x="349567" y="109825"/>
                  </a:cubicBezTo>
                  <a:close/>
                  <a:moveTo>
                    <a:pt x="179172" y="41249"/>
                  </a:moveTo>
                  <a:cubicBezTo>
                    <a:pt x="163682" y="41249"/>
                    <a:pt x="151290" y="53624"/>
                    <a:pt x="151290" y="68576"/>
                  </a:cubicBezTo>
                  <a:lnTo>
                    <a:pt x="349567" y="68576"/>
                  </a:lnTo>
                  <a:cubicBezTo>
                    <a:pt x="399136" y="68576"/>
                    <a:pt x="439411" y="108794"/>
                    <a:pt x="439411" y="158293"/>
                  </a:cubicBezTo>
                  <a:lnTo>
                    <a:pt x="439411" y="206761"/>
                  </a:lnTo>
                  <a:lnTo>
                    <a:pt x="439411" y="452708"/>
                  </a:lnTo>
                  <a:cubicBezTo>
                    <a:pt x="454385" y="452708"/>
                    <a:pt x="466777" y="440333"/>
                    <a:pt x="466777" y="425380"/>
                  </a:cubicBezTo>
                  <a:lnTo>
                    <a:pt x="466777" y="69092"/>
                  </a:lnTo>
                  <a:cubicBezTo>
                    <a:pt x="466777" y="53624"/>
                    <a:pt x="454385" y="41249"/>
                    <a:pt x="438895" y="41249"/>
                  </a:cubicBezTo>
                  <a:close/>
                  <a:moveTo>
                    <a:pt x="179172" y="0"/>
                  </a:moveTo>
                  <a:lnTo>
                    <a:pt x="438895" y="0"/>
                  </a:lnTo>
                  <a:cubicBezTo>
                    <a:pt x="477104" y="0"/>
                    <a:pt x="508085" y="30937"/>
                    <a:pt x="508085" y="69092"/>
                  </a:cubicBezTo>
                  <a:lnTo>
                    <a:pt x="508085" y="425380"/>
                  </a:lnTo>
                  <a:cubicBezTo>
                    <a:pt x="508085" y="463020"/>
                    <a:pt x="477104" y="493957"/>
                    <a:pt x="439411" y="493957"/>
                  </a:cubicBezTo>
                  <a:lnTo>
                    <a:pt x="439411" y="514582"/>
                  </a:lnTo>
                  <a:cubicBezTo>
                    <a:pt x="439411" y="564080"/>
                    <a:pt x="399136" y="604298"/>
                    <a:pt x="349567" y="604298"/>
                  </a:cubicBezTo>
                  <a:lnTo>
                    <a:pt x="89328" y="604298"/>
                  </a:lnTo>
                  <a:cubicBezTo>
                    <a:pt x="40275" y="604298"/>
                    <a:pt x="0" y="564080"/>
                    <a:pt x="0" y="514582"/>
                  </a:cubicBezTo>
                  <a:lnTo>
                    <a:pt x="0" y="158293"/>
                  </a:lnTo>
                  <a:cubicBezTo>
                    <a:pt x="0" y="108794"/>
                    <a:pt x="40275" y="68576"/>
                    <a:pt x="89328" y="68576"/>
                  </a:cubicBezTo>
                  <a:lnTo>
                    <a:pt x="109982" y="68576"/>
                  </a:lnTo>
                  <a:cubicBezTo>
                    <a:pt x="109982" y="30937"/>
                    <a:pt x="140963" y="0"/>
                    <a:pt x="179172" y="0"/>
                  </a:cubicBezTo>
                  <a:close/>
                </a:path>
              </a:pathLst>
            </a:custGeom>
            <a:gradFill>
              <a:gsLst>
                <a:gs pos="31000">
                  <a:srgbClr val="35AFAC"/>
                </a:gs>
                <a:gs pos="61000">
                  <a:srgbClr val="35AFAC"/>
                </a:gs>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495679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1F4196E-3490-B667-C819-F3C08EF74B6C}"/>
              </a:ext>
            </a:extLst>
          </p:cNvPr>
          <p:cNvSpPr>
            <a:spLocks noGrp="1"/>
          </p:cNvSpPr>
          <p:nvPr>
            <p:ph type="title"/>
          </p:nvPr>
        </p:nvSpPr>
        <p:spPr/>
        <p:txBody>
          <a:bodyPr/>
          <a:lstStyle/>
          <a:p>
            <a:r>
              <a:rPr lang="zh-CN" altLang="en-US" dirty="0"/>
              <a:t>完成情况</a:t>
            </a:r>
          </a:p>
        </p:txBody>
      </p:sp>
      <p:sp>
        <p:nvSpPr>
          <p:cNvPr id="5" name="文本占位符 4">
            <a:extLst>
              <a:ext uri="{FF2B5EF4-FFF2-40B4-BE49-F238E27FC236}">
                <a16:creationId xmlns:a16="http://schemas.microsoft.com/office/drawing/2014/main" id="{0F5CEC3F-DEF9-B73F-CA7E-174AC11B5295}"/>
              </a:ext>
            </a:extLst>
          </p:cNvPr>
          <p:cNvSpPr>
            <a:spLocks noGrp="1"/>
          </p:cNvSpPr>
          <p:nvPr>
            <p:ph type="body" idx="1"/>
          </p:nvPr>
        </p:nvSpPr>
        <p:spPr>
          <a:xfrm>
            <a:off x="4969879" y="3076384"/>
            <a:ext cx="4278462" cy="588238"/>
          </a:xfrm>
        </p:spPr>
        <p:txBody>
          <a:bodyPr/>
          <a:lstStyle/>
          <a:p>
            <a:r>
              <a:rPr lang="zh-CN" altLang="en-US" dirty="0"/>
              <a:t>这里输入文字这里输入文字这里输入文字这里输入文字这里输入文字这里输入文字</a:t>
            </a:r>
          </a:p>
        </p:txBody>
      </p:sp>
      <p:sp>
        <p:nvSpPr>
          <p:cNvPr id="6" name="文本占位符 5">
            <a:extLst>
              <a:ext uri="{FF2B5EF4-FFF2-40B4-BE49-F238E27FC236}">
                <a16:creationId xmlns:a16="http://schemas.microsoft.com/office/drawing/2014/main" id="{1E48F089-0F4A-D98B-1E7D-E41898E72209}"/>
              </a:ext>
            </a:extLst>
          </p:cNvPr>
          <p:cNvSpPr>
            <a:spLocks noGrp="1"/>
          </p:cNvSpPr>
          <p:nvPr>
            <p:ph type="body" sz="quarter" idx="10"/>
          </p:nvPr>
        </p:nvSpPr>
        <p:spPr/>
        <p:txBody>
          <a:bodyPr/>
          <a:lstStyle/>
          <a:p>
            <a:r>
              <a:rPr lang="en-US" altLang="zh-CN" dirty="0"/>
              <a:t>02</a:t>
            </a:r>
            <a:endParaRPr lang="zh-CN" altLang="en-US" dirty="0"/>
          </a:p>
        </p:txBody>
      </p:sp>
      <p:sp>
        <p:nvSpPr>
          <p:cNvPr id="7" name="three-presentation-cards_82220">
            <a:extLst>
              <a:ext uri="{FF2B5EF4-FFF2-40B4-BE49-F238E27FC236}">
                <a16:creationId xmlns:a16="http://schemas.microsoft.com/office/drawing/2014/main" id="{108CC8ED-6A11-1813-EAE8-9F48FB48EC8F}"/>
              </a:ext>
            </a:extLst>
          </p:cNvPr>
          <p:cNvSpPr/>
          <p:nvPr/>
        </p:nvSpPr>
        <p:spPr>
          <a:xfrm>
            <a:off x="2459733" y="5117081"/>
            <a:ext cx="520037" cy="609685"/>
          </a:xfrm>
          <a:custGeom>
            <a:avLst/>
            <a:gdLst>
              <a:gd name="connsiteX0" fmla="*/ 159514 w 518232"/>
              <a:gd name="connsiteY0" fmla="*/ 464603 h 607568"/>
              <a:gd name="connsiteX1" fmla="*/ 289706 w 518232"/>
              <a:gd name="connsiteY1" fmla="*/ 464603 h 607568"/>
              <a:gd name="connsiteX2" fmla="*/ 304984 w 518232"/>
              <a:gd name="connsiteY2" fmla="*/ 479845 h 607568"/>
              <a:gd name="connsiteX3" fmla="*/ 289706 w 518232"/>
              <a:gd name="connsiteY3" fmla="*/ 495087 h 607568"/>
              <a:gd name="connsiteX4" fmla="*/ 159514 w 518232"/>
              <a:gd name="connsiteY4" fmla="*/ 495087 h 607568"/>
              <a:gd name="connsiteX5" fmla="*/ 144236 w 518232"/>
              <a:gd name="connsiteY5" fmla="*/ 479845 h 607568"/>
              <a:gd name="connsiteX6" fmla="*/ 159514 w 518232"/>
              <a:gd name="connsiteY6" fmla="*/ 464603 h 607568"/>
              <a:gd name="connsiteX7" fmla="*/ 108918 w 518232"/>
              <a:gd name="connsiteY7" fmla="*/ 462415 h 607568"/>
              <a:gd name="connsiteX8" fmla="*/ 126383 w 518232"/>
              <a:gd name="connsiteY8" fmla="*/ 479845 h 607568"/>
              <a:gd name="connsiteX9" fmla="*/ 108918 w 518232"/>
              <a:gd name="connsiteY9" fmla="*/ 497275 h 607568"/>
              <a:gd name="connsiteX10" fmla="*/ 91453 w 518232"/>
              <a:gd name="connsiteY10" fmla="*/ 479845 h 607568"/>
              <a:gd name="connsiteX11" fmla="*/ 108918 w 518232"/>
              <a:gd name="connsiteY11" fmla="*/ 462415 h 607568"/>
              <a:gd name="connsiteX12" fmla="*/ 159514 w 518232"/>
              <a:gd name="connsiteY12" fmla="*/ 396930 h 607568"/>
              <a:gd name="connsiteX13" fmla="*/ 289706 w 518232"/>
              <a:gd name="connsiteY13" fmla="*/ 396930 h 607568"/>
              <a:gd name="connsiteX14" fmla="*/ 304984 w 518232"/>
              <a:gd name="connsiteY14" fmla="*/ 412195 h 607568"/>
              <a:gd name="connsiteX15" fmla="*/ 289706 w 518232"/>
              <a:gd name="connsiteY15" fmla="*/ 427555 h 607568"/>
              <a:gd name="connsiteX16" fmla="*/ 159514 w 518232"/>
              <a:gd name="connsiteY16" fmla="*/ 427555 h 607568"/>
              <a:gd name="connsiteX17" fmla="*/ 144236 w 518232"/>
              <a:gd name="connsiteY17" fmla="*/ 412195 h 607568"/>
              <a:gd name="connsiteX18" fmla="*/ 159514 w 518232"/>
              <a:gd name="connsiteY18" fmla="*/ 396930 h 607568"/>
              <a:gd name="connsiteX19" fmla="*/ 108918 w 518232"/>
              <a:gd name="connsiteY19" fmla="*/ 394743 h 607568"/>
              <a:gd name="connsiteX20" fmla="*/ 126383 w 518232"/>
              <a:gd name="connsiteY20" fmla="*/ 412173 h 607568"/>
              <a:gd name="connsiteX21" fmla="*/ 108918 w 518232"/>
              <a:gd name="connsiteY21" fmla="*/ 429603 h 607568"/>
              <a:gd name="connsiteX22" fmla="*/ 91453 w 518232"/>
              <a:gd name="connsiteY22" fmla="*/ 412173 h 607568"/>
              <a:gd name="connsiteX23" fmla="*/ 108918 w 518232"/>
              <a:gd name="connsiteY23" fmla="*/ 394743 h 607568"/>
              <a:gd name="connsiteX24" fmla="*/ 159514 w 518232"/>
              <a:gd name="connsiteY24" fmla="*/ 329258 h 607568"/>
              <a:gd name="connsiteX25" fmla="*/ 289706 w 518232"/>
              <a:gd name="connsiteY25" fmla="*/ 329258 h 607568"/>
              <a:gd name="connsiteX26" fmla="*/ 304984 w 518232"/>
              <a:gd name="connsiteY26" fmla="*/ 344618 h 607568"/>
              <a:gd name="connsiteX27" fmla="*/ 289706 w 518232"/>
              <a:gd name="connsiteY27" fmla="*/ 359883 h 607568"/>
              <a:gd name="connsiteX28" fmla="*/ 159514 w 518232"/>
              <a:gd name="connsiteY28" fmla="*/ 359883 h 607568"/>
              <a:gd name="connsiteX29" fmla="*/ 144236 w 518232"/>
              <a:gd name="connsiteY29" fmla="*/ 344618 h 607568"/>
              <a:gd name="connsiteX30" fmla="*/ 159514 w 518232"/>
              <a:gd name="connsiteY30" fmla="*/ 329258 h 607568"/>
              <a:gd name="connsiteX31" fmla="*/ 108918 w 518232"/>
              <a:gd name="connsiteY31" fmla="*/ 327212 h 607568"/>
              <a:gd name="connsiteX32" fmla="*/ 126383 w 518232"/>
              <a:gd name="connsiteY32" fmla="*/ 344642 h 607568"/>
              <a:gd name="connsiteX33" fmla="*/ 108918 w 518232"/>
              <a:gd name="connsiteY33" fmla="*/ 362072 h 607568"/>
              <a:gd name="connsiteX34" fmla="*/ 91453 w 518232"/>
              <a:gd name="connsiteY34" fmla="*/ 344642 h 607568"/>
              <a:gd name="connsiteX35" fmla="*/ 108918 w 518232"/>
              <a:gd name="connsiteY35" fmla="*/ 327212 h 607568"/>
              <a:gd name="connsiteX36" fmla="*/ 159514 w 518232"/>
              <a:gd name="connsiteY36" fmla="*/ 261586 h 607568"/>
              <a:gd name="connsiteX37" fmla="*/ 289706 w 518232"/>
              <a:gd name="connsiteY37" fmla="*/ 261586 h 607568"/>
              <a:gd name="connsiteX38" fmla="*/ 304984 w 518232"/>
              <a:gd name="connsiteY38" fmla="*/ 276946 h 607568"/>
              <a:gd name="connsiteX39" fmla="*/ 289706 w 518232"/>
              <a:gd name="connsiteY39" fmla="*/ 292211 h 607568"/>
              <a:gd name="connsiteX40" fmla="*/ 159514 w 518232"/>
              <a:gd name="connsiteY40" fmla="*/ 292211 h 607568"/>
              <a:gd name="connsiteX41" fmla="*/ 144236 w 518232"/>
              <a:gd name="connsiteY41" fmla="*/ 276946 h 607568"/>
              <a:gd name="connsiteX42" fmla="*/ 159514 w 518232"/>
              <a:gd name="connsiteY42" fmla="*/ 261586 h 607568"/>
              <a:gd name="connsiteX43" fmla="*/ 108918 w 518232"/>
              <a:gd name="connsiteY43" fmla="*/ 259540 h 607568"/>
              <a:gd name="connsiteX44" fmla="*/ 126383 w 518232"/>
              <a:gd name="connsiteY44" fmla="*/ 276970 h 607568"/>
              <a:gd name="connsiteX45" fmla="*/ 108918 w 518232"/>
              <a:gd name="connsiteY45" fmla="*/ 294400 h 607568"/>
              <a:gd name="connsiteX46" fmla="*/ 91453 w 518232"/>
              <a:gd name="connsiteY46" fmla="*/ 276970 h 607568"/>
              <a:gd name="connsiteX47" fmla="*/ 108918 w 518232"/>
              <a:gd name="connsiteY47" fmla="*/ 259540 h 607568"/>
              <a:gd name="connsiteX48" fmla="*/ 159514 w 518232"/>
              <a:gd name="connsiteY48" fmla="*/ 194055 h 607568"/>
              <a:gd name="connsiteX49" fmla="*/ 289706 w 518232"/>
              <a:gd name="connsiteY49" fmla="*/ 194055 h 607568"/>
              <a:gd name="connsiteX50" fmla="*/ 304984 w 518232"/>
              <a:gd name="connsiteY50" fmla="*/ 209297 h 607568"/>
              <a:gd name="connsiteX51" fmla="*/ 289706 w 518232"/>
              <a:gd name="connsiteY51" fmla="*/ 224539 h 607568"/>
              <a:gd name="connsiteX52" fmla="*/ 159514 w 518232"/>
              <a:gd name="connsiteY52" fmla="*/ 224539 h 607568"/>
              <a:gd name="connsiteX53" fmla="*/ 144236 w 518232"/>
              <a:gd name="connsiteY53" fmla="*/ 209297 h 607568"/>
              <a:gd name="connsiteX54" fmla="*/ 159514 w 518232"/>
              <a:gd name="connsiteY54" fmla="*/ 194055 h 607568"/>
              <a:gd name="connsiteX55" fmla="*/ 108918 w 518232"/>
              <a:gd name="connsiteY55" fmla="*/ 191867 h 607568"/>
              <a:gd name="connsiteX56" fmla="*/ 126383 w 518232"/>
              <a:gd name="connsiteY56" fmla="*/ 209297 h 607568"/>
              <a:gd name="connsiteX57" fmla="*/ 108918 w 518232"/>
              <a:gd name="connsiteY57" fmla="*/ 226727 h 607568"/>
              <a:gd name="connsiteX58" fmla="*/ 91453 w 518232"/>
              <a:gd name="connsiteY58" fmla="*/ 209297 h 607568"/>
              <a:gd name="connsiteX59" fmla="*/ 108918 w 518232"/>
              <a:gd name="connsiteY59" fmla="*/ 191867 h 607568"/>
              <a:gd name="connsiteX60" fmla="*/ 55989 w 518232"/>
              <a:gd name="connsiteY60" fmla="*/ 115876 h 607568"/>
              <a:gd name="connsiteX61" fmla="*/ 34353 w 518232"/>
              <a:gd name="connsiteY61" fmla="*/ 137480 h 607568"/>
              <a:gd name="connsiteX62" fmla="*/ 34353 w 518232"/>
              <a:gd name="connsiteY62" fmla="*/ 551567 h 607568"/>
              <a:gd name="connsiteX63" fmla="*/ 55989 w 518232"/>
              <a:gd name="connsiteY63" fmla="*/ 573266 h 607568"/>
              <a:gd name="connsiteX64" fmla="*/ 360040 w 518232"/>
              <a:gd name="connsiteY64" fmla="*/ 573266 h 607568"/>
              <a:gd name="connsiteX65" fmla="*/ 381676 w 518232"/>
              <a:gd name="connsiteY65" fmla="*/ 551567 h 607568"/>
              <a:gd name="connsiteX66" fmla="*/ 381676 w 518232"/>
              <a:gd name="connsiteY66" fmla="*/ 137480 h 607568"/>
              <a:gd name="connsiteX67" fmla="*/ 360040 w 518232"/>
              <a:gd name="connsiteY67" fmla="*/ 115876 h 607568"/>
              <a:gd name="connsiteX68" fmla="*/ 55989 w 518232"/>
              <a:gd name="connsiteY68" fmla="*/ 81574 h 607568"/>
              <a:gd name="connsiteX69" fmla="*/ 360040 w 518232"/>
              <a:gd name="connsiteY69" fmla="*/ 81574 h 607568"/>
              <a:gd name="connsiteX70" fmla="*/ 416124 w 518232"/>
              <a:gd name="connsiteY70" fmla="*/ 137480 h 607568"/>
              <a:gd name="connsiteX71" fmla="*/ 416124 w 518232"/>
              <a:gd name="connsiteY71" fmla="*/ 551567 h 607568"/>
              <a:gd name="connsiteX72" fmla="*/ 360040 w 518232"/>
              <a:gd name="connsiteY72" fmla="*/ 607568 h 607568"/>
              <a:gd name="connsiteX73" fmla="*/ 55989 w 518232"/>
              <a:gd name="connsiteY73" fmla="*/ 607568 h 607568"/>
              <a:gd name="connsiteX74" fmla="*/ 0 w 518232"/>
              <a:gd name="connsiteY74" fmla="*/ 551567 h 607568"/>
              <a:gd name="connsiteX75" fmla="*/ 0 w 518232"/>
              <a:gd name="connsiteY75" fmla="*/ 137480 h 607568"/>
              <a:gd name="connsiteX76" fmla="*/ 55989 w 518232"/>
              <a:gd name="connsiteY76" fmla="*/ 81574 h 607568"/>
              <a:gd name="connsiteX77" fmla="*/ 158120 w 518232"/>
              <a:gd name="connsiteY77" fmla="*/ 0 h 607568"/>
              <a:gd name="connsiteX78" fmla="*/ 462151 w 518232"/>
              <a:gd name="connsiteY78" fmla="*/ 0 h 607568"/>
              <a:gd name="connsiteX79" fmla="*/ 518232 w 518232"/>
              <a:gd name="connsiteY79" fmla="*/ 55999 h 607568"/>
              <a:gd name="connsiteX80" fmla="*/ 518232 w 518232"/>
              <a:gd name="connsiteY80" fmla="*/ 470067 h 607568"/>
              <a:gd name="connsiteX81" fmla="*/ 462151 w 518232"/>
              <a:gd name="connsiteY81" fmla="*/ 526065 h 607568"/>
              <a:gd name="connsiteX82" fmla="*/ 456932 w 518232"/>
              <a:gd name="connsiteY82" fmla="*/ 526065 h 607568"/>
              <a:gd name="connsiteX83" fmla="*/ 456932 w 518232"/>
              <a:gd name="connsiteY83" fmla="*/ 491670 h 607568"/>
              <a:gd name="connsiteX84" fmla="*/ 462151 w 518232"/>
              <a:gd name="connsiteY84" fmla="*/ 491670 h 607568"/>
              <a:gd name="connsiteX85" fmla="*/ 483787 w 518232"/>
              <a:gd name="connsiteY85" fmla="*/ 470067 h 607568"/>
              <a:gd name="connsiteX86" fmla="*/ 483787 w 518232"/>
              <a:gd name="connsiteY86" fmla="*/ 55999 h 607568"/>
              <a:gd name="connsiteX87" fmla="*/ 462151 w 518232"/>
              <a:gd name="connsiteY87" fmla="*/ 34300 h 607568"/>
              <a:gd name="connsiteX88" fmla="*/ 158120 w 518232"/>
              <a:gd name="connsiteY88" fmla="*/ 34300 h 607568"/>
              <a:gd name="connsiteX89" fmla="*/ 142748 w 518232"/>
              <a:gd name="connsiteY89" fmla="*/ 40743 h 607568"/>
              <a:gd name="connsiteX90" fmla="*/ 104507 w 518232"/>
              <a:gd name="connsiteY90" fmla="*/ 40743 h 607568"/>
              <a:gd name="connsiteX91" fmla="*/ 158120 w 518232"/>
              <a:gd name="connsiteY91"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8232" h="607568">
                <a:moveTo>
                  <a:pt x="159514" y="464603"/>
                </a:moveTo>
                <a:lnTo>
                  <a:pt x="289706" y="464603"/>
                </a:lnTo>
                <a:cubicBezTo>
                  <a:pt x="298152" y="464603"/>
                  <a:pt x="304984" y="471419"/>
                  <a:pt x="304984" y="479845"/>
                </a:cubicBezTo>
                <a:cubicBezTo>
                  <a:pt x="304984" y="488271"/>
                  <a:pt x="298152" y="495087"/>
                  <a:pt x="289706" y="495087"/>
                </a:cubicBezTo>
                <a:lnTo>
                  <a:pt x="159514" y="495087"/>
                </a:lnTo>
                <a:cubicBezTo>
                  <a:pt x="151068" y="495087"/>
                  <a:pt x="144236" y="488271"/>
                  <a:pt x="144236" y="479845"/>
                </a:cubicBezTo>
                <a:cubicBezTo>
                  <a:pt x="144236" y="471419"/>
                  <a:pt x="151068" y="464603"/>
                  <a:pt x="159514" y="464603"/>
                </a:cubicBezTo>
                <a:close/>
                <a:moveTo>
                  <a:pt x="108918" y="462415"/>
                </a:moveTo>
                <a:cubicBezTo>
                  <a:pt x="118564" y="462415"/>
                  <a:pt x="126383" y="470219"/>
                  <a:pt x="126383" y="479845"/>
                </a:cubicBezTo>
                <a:cubicBezTo>
                  <a:pt x="126383" y="489471"/>
                  <a:pt x="118564" y="497275"/>
                  <a:pt x="108918" y="497275"/>
                </a:cubicBezTo>
                <a:cubicBezTo>
                  <a:pt x="99272" y="497275"/>
                  <a:pt x="91453" y="489471"/>
                  <a:pt x="91453" y="479845"/>
                </a:cubicBezTo>
                <a:cubicBezTo>
                  <a:pt x="91453" y="470219"/>
                  <a:pt x="99272" y="462415"/>
                  <a:pt x="108918" y="462415"/>
                </a:cubicBezTo>
                <a:close/>
                <a:moveTo>
                  <a:pt x="159514" y="396930"/>
                </a:moveTo>
                <a:lnTo>
                  <a:pt x="289706" y="396930"/>
                </a:lnTo>
                <a:cubicBezTo>
                  <a:pt x="298152" y="396930"/>
                  <a:pt x="304984" y="403757"/>
                  <a:pt x="304984" y="412195"/>
                </a:cubicBezTo>
                <a:cubicBezTo>
                  <a:pt x="304984" y="420634"/>
                  <a:pt x="298152" y="427555"/>
                  <a:pt x="289706" y="427555"/>
                </a:cubicBezTo>
                <a:lnTo>
                  <a:pt x="159514" y="427555"/>
                </a:lnTo>
                <a:cubicBezTo>
                  <a:pt x="151068" y="427555"/>
                  <a:pt x="144236" y="420634"/>
                  <a:pt x="144236" y="412195"/>
                </a:cubicBezTo>
                <a:cubicBezTo>
                  <a:pt x="144236" y="403757"/>
                  <a:pt x="151068" y="396930"/>
                  <a:pt x="159514" y="396930"/>
                </a:cubicBezTo>
                <a:close/>
                <a:moveTo>
                  <a:pt x="108918" y="394743"/>
                </a:moveTo>
                <a:cubicBezTo>
                  <a:pt x="118564" y="394743"/>
                  <a:pt x="126383" y="402547"/>
                  <a:pt x="126383" y="412173"/>
                </a:cubicBezTo>
                <a:cubicBezTo>
                  <a:pt x="126383" y="421799"/>
                  <a:pt x="118564" y="429603"/>
                  <a:pt x="108918" y="429603"/>
                </a:cubicBezTo>
                <a:cubicBezTo>
                  <a:pt x="99272" y="429603"/>
                  <a:pt x="91453" y="421799"/>
                  <a:pt x="91453" y="412173"/>
                </a:cubicBezTo>
                <a:cubicBezTo>
                  <a:pt x="91453" y="402547"/>
                  <a:pt x="99272" y="394743"/>
                  <a:pt x="108918" y="394743"/>
                </a:cubicBezTo>
                <a:close/>
                <a:moveTo>
                  <a:pt x="159514" y="329258"/>
                </a:moveTo>
                <a:lnTo>
                  <a:pt x="289706" y="329258"/>
                </a:lnTo>
                <a:cubicBezTo>
                  <a:pt x="298152" y="329258"/>
                  <a:pt x="304984" y="336085"/>
                  <a:pt x="304984" y="344618"/>
                </a:cubicBezTo>
                <a:cubicBezTo>
                  <a:pt x="304984" y="353057"/>
                  <a:pt x="298152" y="359883"/>
                  <a:pt x="289706" y="359883"/>
                </a:cubicBezTo>
                <a:lnTo>
                  <a:pt x="159514" y="359883"/>
                </a:lnTo>
                <a:cubicBezTo>
                  <a:pt x="151068" y="359883"/>
                  <a:pt x="144236" y="353057"/>
                  <a:pt x="144236" y="344618"/>
                </a:cubicBezTo>
                <a:cubicBezTo>
                  <a:pt x="144236" y="336085"/>
                  <a:pt x="151068" y="329258"/>
                  <a:pt x="159514" y="329258"/>
                </a:cubicBezTo>
                <a:close/>
                <a:moveTo>
                  <a:pt x="108918" y="327212"/>
                </a:moveTo>
                <a:cubicBezTo>
                  <a:pt x="118564" y="327212"/>
                  <a:pt x="126383" y="335016"/>
                  <a:pt x="126383" y="344642"/>
                </a:cubicBezTo>
                <a:cubicBezTo>
                  <a:pt x="126383" y="354268"/>
                  <a:pt x="118564" y="362072"/>
                  <a:pt x="108918" y="362072"/>
                </a:cubicBezTo>
                <a:cubicBezTo>
                  <a:pt x="99272" y="362072"/>
                  <a:pt x="91453" y="354268"/>
                  <a:pt x="91453" y="344642"/>
                </a:cubicBezTo>
                <a:cubicBezTo>
                  <a:pt x="91453" y="335016"/>
                  <a:pt x="99272" y="327212"/>
                  <a:pt x="108918" y="327212"/>
                </a:cubicBezTo>
                <a:close/>
                <a:moveTo>
                  <a:pt x="159514" y="261586"/>
                </a:moveTo>
                <a:lnTo>
                  <a:pt x="289706" y="261586"/>
                </a:lnTo>
                <a:cubicBezTo>
                  <a:pt x="298152" y="261586"/>
                  <a:pt x="304984" y="268508"/>
                  <a:pt x="304984" y="276946"/>
                </a:cubicBezTo>
                <a:cubicBezTo>
                  <a:pt x="304984" y="285385"/>
                  <a:pt x="298152" y="292211"/>
                  <a:pt x="289706" y="292211"/>
                </a:cubicBezTo>
                <a:lnTo>
                  <a:pt x="159514" y="292211"/>
                </a:lnTo>
                <a:cubicBezTo>
                  <a:pt x="151068" y="292211"/>
                  <a:pt x="144236" y="285385"/>
                  <a:pt x="144236" y="276946"/>
                </a:cubicBezTo>
                <a:cubicBezTo>
                  <a:pt x="144236" y="268508"/>
                  <a:pt x="151068" y="261586"/>
                  <a:pt x="159514" y="261586"/>
                </a:cubicBezTo>
                <a:close/>
                <a:moveTo>
                  <a:pt x="108918" y="259540"/>
                </a:moveTo>
                <a:cubicBezTo>
                  <a:pt x="118564" y="259540"/>
                  <a:pt x="126383" y="267344"/>
                  <a:pt x="126383" y="276970"/>
                </a:cubicBezTo>
                <a:cubicBezTo>
                  <a:pt x="126383" y="286596"/>
                  <a:pt x="118564" y="294400"/>
                  <a:pt x="108918" y="294400"/>
                </a:cubicBezTo>
                <a:cubicBezTo>
                  <a:pt x="99272" y="294400"/>
                  <a:pt x="91453" y="286596"/>
                  <a:pt x="91453" y="276970"/>
                </a:cubicBezTo>
                <a:cubicBezTo>
                  <a:pt x="91453" y="267344"/>
                  <a:pt x="99272" y="259540"/>
                  <a:pt x="108918" y="259540"/>
                </a:cubicBezTo>
                <a:close/>
                <a:moveTo>
                  <a:pt x="159514" y="194055"/>
                </a:moveTo>
                <a:lnTo>
                  <a:pt x="289706" y="194055"/>
                </a:lnTo>
                <a:cubicBezTo>
                  <a:pt x="298152" y="194055"/>
                  <a:pt x="304984" y="200871"/>
                  <a:pt x="304984" y="209297"/>
                </a:cubicBezTo>
                <a:cubicBezTo>
                  <a:pt x="304984" y="217723"/>
                  <a:pt x="298152" y="224539"/>
                  <a:pt x="289706" y="224539"/>
                </a:cubicBezTo>
                <a:lnTo>
                  <a:pt x="159514" y="224539"/>
                </a:lnTo>
                <a:cubicBezTo>
                  <a:pt x="151068" y="224539"/>
                  <a:pt x="144236" y="217723"/>
                  <a:pt x="144236" y="209297"/>
                </a:cubicBezTo>
                <a:cubicBezTo>
                  <a:pt x="144236" y="200871"/>
                  <a:pt x="151068" y="194055"/>
                  <a:pt x="159514" y="194055"/>
                </a:cubicBezTo>
                <a:close/>
                <a:moveTo>
                  <a:pt x="108918" y="191867"/>
                </a:moveTo>
                <a:cubicBezTo>
                  <a:pt x="118564" y="191867"/>
                  <a:pt x="126383" y="199671"/>
                  <a:pt x="126383" y="209297"/>
                </a:cubicBezTo>
                <a:cubicBezTo>
                  <a:pt x="126383" y="218923"/>
                  <a:pt x="118564" y="226727"/>
                  <a:pt x="108918" y="226727"/>
                </a:cubicBezTo>
                <a:cubicBezTo>
                  <a:pt x="99272" y="226727"/>
                  <a:pt x="91453" y="218923"/>
                  <a:pt x="91453" y="209297"/>
                </a:cubicBezTo>
                <a:cubicBezTo>
                  <a:pt x="91453" y="199671"/>
                  <a:pt x="99272" y="191867"/>
                  <a:pt x="108918" y="191867"/>
                </a:cubicBezTo>
                <a:close/>
                <a:moveTo>
                  <a:pt x="55989" y="115876"/>
                </a:moveTo>
                <a:cubicBezTo>
                  <a:pt x="44032" y="115876"/>
                  <a:pt x="34353" y="125636"/>
                  <a:pt x="34353" y="137480"/>
                </a:cubicBezTo>
                <a:lnTo>
                  <a:pt x="34353" y="551567"/>
                </a:lnTo>
                <a:cubicBezTo>
                  <a:pt x="34353" y="563601"/>
                  <a:pt x="44032" y="573266"/>
                  <a:pt x="55989" y="573266"/>
                </a:cubicBezTo>
                <a:lnTo>
                  <a:pt x="360040" y="573266"/>
                </a:lnTo>
                <a:cubicBezTo>
                  <a:pt x="371997" y="573266"/>
                  <a:pt x="381676" y="563601"/>
                  <a:pt x="381676" y="551567"/>
                </a:cubicBezTo>
                <a:lnTo>
                  <a:pt x="381676" y="137480"/>
                </a:lnTo>
                <a:cubicBezTo>
                  <a:pt x="381676" y="125636"/>
                  <a:pt x="371997" y="115876"/>
                  <a:pt x="360040" y="115876"/>
                </a:cubicBezTo>
                <a:close/>
                <a:moveTo>
                  <a:pt x="55989" y="81574"/>
                </a:moveTo>
                <a:lnTo>
                  <a:pt x="360040" y="81574"/>
                </a:lnTo>
                <a:cubicBezTo>
                  <a:pt x="390976" y="81574"/>
                  <a:pt x="416124" y="106684"/>
                  <a:pt x="416124" y="137480"/>
                </a:cubicBezTo>
                <a:lnTo>
                  <a:pt x="416124" y="551567"/>
                </a:lnTo>
                <a:cubicBezTo>
                  <a:pt x="416124" y="582458"/>
                  <a:pt x="390976" y="607568"/>
                  <a:pt x="360040" y="607568"/>
                </a:cubicBezTo>
                <a:lnTo>
                  <a:pt x="55989" y="607568"/>
                </a:lnTo>
                <a:cubicBezTo>
                  <a:pt x="25148" y="607568"/>
                  <a:pt x="0" y="582458"/>
                  <a:pt x="0" y="551567"/>
                </a:cubicBezTo>
                <a:lnTo>
                  <a:pt x="0" y="137480"/>
                </a:lnTo>
                <a:cubicBezTo>
                  <a:pt x="0" y="106684"/>
                  <a:pt x="25148" y="81574"/>
                  <a:pt x="55989" y="81574"/>
                </a:cubicBezTo>
                <a:close/>
                <a:moveTo>
                  <a:pt x="158120" y="0"/>
                </a:moveTo>
                <a:lnTo>
                  <a:pt x="462151" y="0"/>
                </a:lnTo>
                <a:cubicBezTo>
                  <a:pt x="493086" y="0"/>
                  <a:pt x="518232" y="25109"/>
                  <a:pt x="518232" y="55999"/>
                </a:cubicBezTo>
                <a:lnTo>
                  <a:pt x="518232" y="470067"/>
                </a:lnTo>
                <a:cubicBezTo>
                  <a:pt x="518232" y="500956"/>
                  <a:pt x="493086" y="526065"/>
                  <a:pt x="462151" y="526065"/>
                </a:cubicBezTo>
                <a:lnTo>
                  <a:pt x="456932" y="526065"/>
                </a:lnTo>
                <a:lnTo>
                  <a:pt x="456932" y="491670"/>
                </a:lnTo>
                <a:lnTo>
                  <a:pt x="462151" y="491670"/>
                </a:lnTo>
                <a:cubicBezTo>
                  <a:pt x="474108" y="491670"/>
                  <a:pt x="483787" y="482005"/>
                  <a:pt x="483787" y="470067"/>
                </a:cubicBezTo>
                <a:lnTo>
                  <a:pt x="483787" y="55999"/>
                </a:lnTo>
                <a:cubicBezTo>
                  <a:pt x="483787" y="44060"/>
                  <a:pt x="474108" y="34300"/>
                  <a:pt x="462151" y="34300"/>
                </a:cubicBezTo>
                <a:lnTo>
                  <a:pt x="158120" y="34300"/>
                </a:lnTo>
                <a:cubicBezTo>
                  <a:pt x="152142" y="34300"/>
                  <a:pt x="146639" y="36764"/>
                  <a:pt x="142748" y="40743"/>
                </a:cubicBezTo>
                <a:lnTo>
                  <a:pt x="104507" y="40743"/>
                </a:lnTo>
                <a:cubicBezTo>
                  <a:pt x="111149" y="17340"/>
                  <a:pt x="132595" y="0"/>
                  <a:pt x="158120"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three-presentation-cards_82220">
            <a:extLst>
              <a:ext uri="{FF2B5EF4-FFF2-40B4-BE49-F238E27FC236}">
                <a16:creationId xmlns:a16="http://schemas.microsoft.com/office/drawing/2014/main" id="{16DB4726-F7E9-3AD5-35F6-7B6423DCB041}"/>
              </a:ext>
            </a:extLst>
          </p:cNvPr>
          <p:cNvSpPr/>
          <p:nvPr/>
        </p:nvSpPr>
        <p:spPr>
          <a:xfrm>
            <a:off x="3892159" y="5117081"/>
            <a:ext cx="609401" cy="609685"/>
          </a:xfrm>
          <a:custGeom>
            <a:avLst/>
            <a:gdLst>
              <a:gd name="connsiteX0" fmla="*/ 305922 w 605522"/>
              <a:gd name="connsiteY0" fmla="*/ 467368 h 605804"/>
              <a:gd name="connsiteX1" fmla="*/ 305922 w 605522"/>
              <a:gd name="connsiteY1" fmla="*/ 530604 h 605804"/>
              <a:gd name="connsiteX2" fmla="*/ 298152 w 605522"/>
              <a:gd name="connsiteY2" fmla="*/ 535206 h 605804"/>
              <a:gd name="connsiteX3" fmla="*/ 289329 w 605522"/>
              <a:gd name="connsiteY3" fmla="*/ 552691 h 605804"/>
              <a:gd name="connsiteX4" fmla="*/ 311058 w 605522"/>
              <a:gd name="connsiteY4" fmla="*/ 574383 h 605804"/>
              <a:gd name="connsiteX5" fmla="*/ 332787 w 605522"/>
              <a:gd name="connsiteY5" fmla="*/ 552691 h 605804"/>
              <a:gd name="connsiteX6" fmla="*/ 322515 w 605522"/>
              <a:gd name="connsiteY6" fmla="*/ 534154 h 605804"/>
              <a:gd name="connsiteX7" fmla="*/ 314877 w 605522"/>
              <a:gd name="connsiteY7" fmla="*/ 529553 h 605804"/>
              <a:gd name="connsiteX8" fmla="*/ 314877 w 605522"/>
              <a:gd name="connsiteY8" fmla="*/ 467368 h 605804"/>
              <a:gd name="connsiteX9" fmla="*/ 411685 w 605522"/>
              <a:gd name="connsiteY9" fmla="*/ 185705 h 605804"/>
              <a:gd name="connsiteX10" fmla="*/ 423555 w 605522"/>
              <a:gd name="connsiteY10" fmla="*/ 187316 h 605804"/>
              <a:gd name="connsiteX11" fmla="*/ 429218 w 605522"/>
              <a:gd name="connsiteY11" fmla="*/ 208750 h 605804"/>
              <a:gd name="connsiteX12" fmla="*/ 404854 w 605522"/>
              <a:gd name="connsiteY12" fmla="*/ 250699 h 605804"/>
              <a:gd name="connsiteX13" fmla="*/ 369164 w 605522"/>
              <a:gd name="connsiteY13" fmla="*/ 273317 h 605804"/>
              <a:gd name="connsiteX14" fmla="*/ 325045 w 605522"/>
              <a:gd name="connsiteY14" fmla="*/ 239785 h 605804"/>
              <a:gd name="connsiteX15" fmla="*/ 310427 w 605522"/>
              <a:gd name="connsiteY15" fmla="*/ 226371 h 605804"/>
              <a:gd name="connsiteX16" fmla="*/ 293965 w 605522"/>
              <a:gd name="connsiteY16" fmla="*/ 240311 h 605804"/>
              <a:gd name="connsiteX17" fmla="*/ 243393 w 605522"/>
              <a:gd name="connsiteY17" fmla="*/ 285678 h 605804"/>
              <a:gd name="connsiteX18" fmla="*/ 222321 w 605522"/>
              <a:gd name="connsiteY18" fmla="*/ 277788 h 605804"/>
              <a:gd name="connsiteX19" fmla="*/ 207440 w 605522"/>
              <a:gd name="connsiteY19" fmla="*/ 279235 h 605804"/>
              <a:gd name="connsiteX20" fmla="*/ 186500 w 605522"/>
              <a:gd name="connsiteY20" fmla="*/ 296856 h 605804"/>
              <a:gd name="connsiteX21" fmla="*/ 176491 w 605522"/>
              <a:gd name="connsiteY21" fmla="*/ 300538 h 605804"/>
              <a:gd name="connsiteX22" fmla="*/ 164375 w 605522"/>
              <a:gd name="connsiteY22" fmla="*/ 294883 h 605804"/>
              <a:gd name="connsiteX23" fmla="*/ 166350 w 605522"/>
              <a:gd name="connsiteY23" fmla="*/ 272791 h 605804"/>
              <a:gd name="connsiteX24" fmla="*/ 187290 w 605522"/>
              <a:gd name="connsiteY24" fmla="*/ 255302 h 605804"/>
              <a:gd name="connsiteX25" fmla="*/ 242339 w 605522"/>
              <a:gd name="connsiteY25" fmla="*/ 253461 h 605804"/>
              <a:gd name="connsiteX26" fmla="*/ 266835 w 605522"/>
              <a:gd name="connsiteY26" fmla="*/ 224530 h 605804"/>
              <a:gd name="connsiteX27" fmla="*/ 310953 w 605522"/>
              <a:gd name="connsiteY27" fmla="*/ 194943 h 605804"/>
              <a:gd name="connsiteX28" fmla="*/ 352833 w 605522"/>
              <a:gd name="connsiteY28" fmla="*/ 225056 h 605804"/>
              <a:gd name="connsiteX29" fmla="*/ 369822 w 605522"/>
              <a:gd name="connsiteY29" fmla="*/ 241889 h 605804"/>
              <a:gd name="connsiteX30" fmla="*/ 377724 w 605522"/>
              <a:gd name="connsiteY30" fmla="*/ 234919 h 605804"/>
              <a:gd name="connsiteX31" fmla="*/ 402088 w 605522"/>
              <a:gd name="connsiteY31" fmla="*/ 192970 h 605804"/>
              <a:gd name="connsiteX32" fmla="*/ 411685 w 605522"/>
              <a:gd name="connsiteY32" fmla="*/ 185705 h 605804"/>
              <a:gd name="connsiteX33" fmla="*/ 209693 w 605522"/>
              <a:gd name="connsiteY33" fmla="*/ 142494 h 605804"/>
              <a:gd name="connsiteX34" fmla="*/ 120669 w 605522"/>
              <a:gd name="connsiteY34" fmla="*/ 231375 h 605804"/>
              <a:gd name="connsiteX35" fmla="*/ 120669 w 605522"/>
              <a:gd name="connsiteY35" fmla="*/ 252280 h 605804"/>
              <a:gd name="connsiteX36" fmla="*/ 209693 w 605522"/>
              <a:gd name="connsiteY36" fmla="*/ 341293 h 605804"/>
              <a:gd name="connsiteX37" fmla="*/ 393008 w 605522"/>
              <a:gd name="connsiteY37" fmla="*/ 341293 h 605804"/>
              <a:gd name="connsiteX38" fmla="*/ 482031 w 605522"/>
              <a:gd name="connsiteY38" fmla="*/ 252280 h 605804"/>
              <a:gd name="connsiteX39" fmla="*/ 482031 w 605522"/>
              <a:gd name="connsiteY39" fmla="*/ 231375 h 605804"/>
              <a:gd name="connsiteX40" fmla="*/ 393008 w 605522"/>
              <a:gd name="connsiteY40" fmla="*/ 142494 h 605804"/>
              <a:gd name="connsiteX41" fmla="*/ 209693 w 605522"/>
              <a:gd name="connsiteY41" fmla="*/ 111070 h 605804"/>
              <a:gd name="connsiteX42" fmla="*/ 393008 w 605522"/>
              <a:gd name="connsiteY42" fmla="*/ 111070 h 605804"/>
              <a:gd name="connsiteX43" fmla="*/ 513505 w 605522"/>
              <a:gd name="connsiteY43" fmla="*/ 231375 h 605804"/>
              <a:gd name="connsiteX44" fmla="*/ 513505 w 605522"/>
              <a:gd name="connsiteY44" fmla="*/ 252280 h 605804"/>
              <a:gd name="connsiteX45" fmla="*/ 393008 w 605522"/>
              <a:gd name="connsiteY45" fmla="*/ 372585 h 605804"/>
              <a:gd name="connsiteX46" fmla="*/ 209693 w 605522"/>
              <a:gd name="connsiteY46" fmla="*/ 372585 h 605804"/>
              <a:gd name="connsiteX47" fmla="*/ 89195 w 605522"/>
              <a:gd name="connsiteY47" fmla="*/ 252280 h 605804"/>
              <a:gd name="connsiteX48" fmla="*/ 89195 w 605522"/>
              <a:gd name="connsiteY48" fmla="*/ 231375 h 605804"/>
              <a:gd name="connsiteX49" fmla="*/ 209693 w 605522"/>
              <a:gd name="connsiteY49" fmla="*/ 111070 h 605804"/>
              <a:gd name="connsiteX50" fmla="*/ 78093 w 605522"/>
              <a:gd name="connsiteY50" fmla="*/ 31421 h 605804"/>
              <a:gd name="connsiteX51" fmla="*/ 31343 w 605522"/>
              <a:gd name="connsiteY51" fmla="*/ 52061 h 605804"/>
              <a:gd name="connsiteX52" fmla="*/ 35688 w 605522"/>
              <a:gd name="connsiteY52" fmla="*/ 72965 h 605804"/>
              <a:gd name="connsiteX53" fmla="*/ 64134 w 605522"/>
              <a:gd name="connsiteY53" fmla="*/ 150662 h 605804"/>
              <a:gd name="connsiteX54" fmla="*/ 64134 w 605522"/>
              <a:gd name="connsiteY54" fmla="*/ 331299 h 605804"/>
              <a:gd name="connsiteX55" fmla="*/ 34635 w 605522"/>
              <a:gd name="connsiteY55" fmla="*/ 409128 h 605804"/>
              <a:gd name="connsiteX56" fmla="*/ 31343 w 605522"/>
              <a:gd name="connsiteY56" fmla="*/ 422669 h 605804"/>
              <a:gd name="connsiteX57" fmla="*/ 78093 w 605522"/>
              <a:gd name="connsiteY57" fmla="*/ 436079 h 605804"/>
              <a:gd name="connsiteX58" fmla="*/ 527429 w 605522"/>
              <a:gd name="connsiteY58" fmla="*/ 436079 h 605804"/>
              <a:gd name="connsiteX59" fmla="*/ 574179 w 605522"/>
              <a:gd name="connsiteY59" fmla="*/ 422275 h 605804"/>
              <a:gd name="connsiteX60" fmla="*/ 570887 w 605522"/>
              <a:gd name="connsiteY60" fmla="*/ 409128 h 605804"/>
              <a:gd name="connsiteX61" fmla="*/ 541256 w 605522"/>
              <a:gd name="connsiteY61" fmla="*/ 331299 h 605804"/>
              <a:gd name="connsiteX62" fmla="*/ 541256 w 605522"/>
              <a:gd name="connsiteY62" fmla="*/ 150662 h 605804"/>
              <a:gd name="connsiteX63" fmla="*/ 569834 w 605522"/>
              <a:gd name="connsiteY63" fmla="*/ 72965 h 605804"/>
              <a:gd name="connsiteX64" fmla="*/ 574048 w 605522"/>
              <a:gd name="connsiteY64" fmla="*/ 52061 h 605804"/>
              <a:gd name="connsiteX65" fmla="*/ 527429 w 605522"/>
              <a:gd name="connsiteY65" fmla="*/ 31421 h 605804"/>
              <a:gd name="connsiteX66" fmla="*/ 78093 w 605522"/>
              <a:gd name="connsiteY66" fmla="*/ 0 h 605804"/>
              <a:gd name="connsiteX67" fmla="*/ 527429 w 605522"/>
              <a:gd name="connsiteY67" fmla="*/ 0 h 605804"/>
              <a:gd name="connsiteX68" fmla="*/ 605522 w 605522"/>
              <a:gd name="connsiteY68" fmla="*/ 52061 h 605804"/>
              <a:gd name="connsiteX69" fmla="*/ 579447 w 605522"/>
              <a:gd name="connsiteY69" fmla="*/ 103334 h 605804"/>
              <a:gd name="connsiteX70" fmla="*/ 572731 w 605522"/>
              <a:gd name="connsiteY70" fmla="*/ 150662 h 605804"/>
              <a:gd name="connsiteX71" fmla="*/ 572731 w 605522"/>
              <a:gd name="connsiteY71" fmla="*/ 331299 h 605804"/>
              <a:gd name="connsiteX72" fmla="*/ 579447 w 605522"/>
              <a:gd name="connsiteY72" fmla="*/ 378628 h 605804"/>
              <a:gd name="connsiteX73" fmla="*/ 605522 w 605522"/>
              <a:gd name="connsiteY73" fmla="*/ 422669 h 605804"/>
              <a:gd name="connsiteX74" fmla="*/ 527429 w 605522"/>
              <a:gd name="connsiteY74" fmla="*/ 467500 h 605804"/>
              <a:gd name="connsiteX75" fmla="*/ 346351 w 605522"/>
              <a:gd name="connsiteY75" fmla="*/ 467500 h 605804"/>
              <a:gd name="connsiteX76" fmla="*/ 346351 w 605522"/>
              <a:gd name="connsiteY76" fmla="*/ 512725 h 605804"/>
              <a:gd name="connsiteX77" fmla="*/ 364130 w 605522"/>
              <a:gd name="connsiteY77" fmla="*/ 552691 h 605804"/>
              <a:gd name="connsiteX78" fmla="*/ 311058 w 605522"/>
              <a:gd name="connsiteY78" fmla="*/ 605804 h 605804"/>
              <a:gd name="connsiteX79" fmla="*/ 257854 w 605522"/>
              <a:gd name="connsiteY79" fmla="*/ 552691 h 605804"/>
              <a:gd name="connsiteX80" fmla="*/ 274447 w 605522"/>
              <a:gd name="connsiteY80" fmla="*/ 514171 h 605804"/>
              <a:gd name="connsiteX81" fmla="*/ 274447 w 605522"/>
              <a:gd name="connsiteY81" fmla="*/ 467368 h 605804"/>
              <a:gd name="connsiteX82" fmla="*/ 78093 w 605522"/>
              <a:gd name="connsiteY82" fmla="*/ 467368 h 605804"/>
              <a:gd name="connsiteX83" fmla="*/ 0 w 605522"/>
              <a:gd name="connsiteY83" fmla="*/ 422669 h 605804"/>
              <a:gd name="connsiteX84" fmla="*/ 26075 w 605522"/>
              <a:gd name="connsiteY84" fmla="*/ 378628 h 605804"/>
              <a:gd name="connsiteX85" fmla="*/ 32791 w 605522"/>
              <a:gd name="connsiteY85" fmla="*/ 331299 h 605804"/>
              <a:gd name="connsiteX86" fmla="*/ 32791 w 605522"/>
              <a:gd name="connsiteY86" fmla="*/ 150662 h 605804"/>
              <a:gd name="connsiteX87" fmla="*/ 26075 w 605522"/>
              <a:gd name="connsiteY87" fmla="*/ 103334 h 605804"/>
              <a:gd name="connsiteX88" fmla="*/ 0 w 605522"/>
              <a:gd name="connsiteY88" fmla="*/ 52061 h 605804"/>
              <a:gd name="connsiteX89" fmla="*/ 78093 w 605522"/>
              <a:gd name="connsiteY89" fmla="*/ 0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5522" h="605804">
                <a:moveTo>
                  <a:pt x="305922" y="467368"/>
                </a:moveTo>
                <a:lnTo>
                  <a:pt x="305922" y="530604"/>
                </a:lnTo>
                <a:lnTo>
                  <a:pt x="298152" y="535206"/>
                </a:lnTo>
                <a:cubicBezTo>
                  <a:pt x="292884" y="538755"/>
                  <a:pt x="289329" y="545460"/>
                  <a:pt x="289329" y="552691"/>
                </a:cubicBezTo>
                <a:cubicBezTo>
                  <a:pt x="289329" y="564655"/>
                  <a:pt x="299074" y="574383"/>
                  <a:pt x="311058" y="574383"/>
                </a:cubicBezTo>
                <a:cubicBezTo>
                  <a:pt x="323042" y="574383"/>
                  <a:pt x="332787" y="564655"/>
                  <a:pt x="332787" y="552691"/>
                </a:cubicBezTo>
                <a:cubicBezTo>
                  <a:pt x="332787" y="544934"/>
                  <a:pt x="328968" y="537967"/>
                  <a:pt x="322515" y="534154"/>
                </a:cubicBezTo>
                <a:lnTo>
                  <a:pt x="314877" y="529553"/>
                </a:lnTo>
                <a:lnTo>
                  <a:pt x="314877" y="467368"/>
                </a:lnTo>
                <a:close/>
                <a:moveTo>
                  <a:pt x="411685" y="185705"/>
                </a:moveTo>
                <a:cubicBezTo>
                  <a:pt x="415587" y="184686"/>
                  <a:pt x="419867" y="185146"/>
                  <a:pt x="423555" y="187316"/>
                </a:cubicBezTo>
                <a:cubicBezTo>
                  <a:pt x="431061" y="191655"/>
                  <a:pt x="433695" y="201255"/>
                  <a:pt x="429218" y="208750"/>
                </a:cubicBezTo>
                <a:lnTo>
                  <a:pt x="404854" y="250699"/>
                </a:lnTo>
                <a:cubicBezTo>
                  <a:pt x="396162" y="265559"/>
                  <a:pt x="383650" y="273580"/>
                  <a:pt x="369164" y="273317"/>
                </a:cubicBezTo>
                <a:cubicBezTo>
                  <a:pt x="352306" y="272923"/>
                  <a:pt x="336239" y="260693"/>
                  <a:pt x="325045" y="239785"/>
                </a:cubicBezTo>
                <a:cubicBezTo>
                  <a:pt x="320699" y="231500"/>
                  <a:pt x="315168" y="226503"/>
                  <a:pt x="310427" y="226371"/>
                </a:cubicBezTo>
                <a:cubicBezTo>
                  <a:pt x="304895" y="226240"/>
                  <a:pt x="299101" y="231500"/>
                  <a:pt x="293965" y="240311"/>
                </a:cubicBezTo>
                <a:cubicBezTo>
                  <a:pt x="286458" y="253198"/>
                  <a:pt x="266440" y="283311"/>
                  <a:pt x="243393" y="285678"/>
                </a:cubicBezTo>
                <a:cubicBezTo>
                  <a:pt x="235228" y="286599"/>
                  <a:pt x="227721" y="283706"/>
                  <a:pt x="222321" y="277788"/>
                </a:cubicBezTo>
                <a:cubicBezTo>
                  <a:pt x="219687" y="274764"/>
                  <a:pt x="212839" y="274895"/>
                  <a:pt x="207440" y="279235"/>
                </a:cubicBezTo>
                <a:lnTo>
                  <a:pt x="186500" y="296856"/>
                </a:lnTo>
                <a:cubicBezTo>
                  <a:pt x="183602" y="299355"/>
                  <a:pt x="180046" y="300538"/>
                  <a:pt x="176491" y="300538"/>
                </a:cubicBezTo>
                <a:cubicBezTo>
                  <a:pt x="172013" y="300538"/>
                  <a:pt x="167535" y="298566"/>
                  <a:pt x="164375" y="294883"/>
                </a:cubicBezTo>
                <a:cubicBezTo>
                  <a:pt x="158843" y="288177"/>
                  <a:pt x="159765" y="278314"/>
                  <a:pt x="166350" y="272791"/>
                </a:cubicBezTo>
                <a:lnTo>
                  <a:pt x="187290" y="255302"/>
                </a:lnTo>
                <a:cubicBezTo>
                  <a:pt x="203884" y="241363"/>
                  <a:pt x="227589" y="240837"/>
                  <a:pt x="242339" y="253461"/>
                </a:cubicBezTo>
                <a:cubicBezTo>
                  <a:pt x="247212" y="250568"/>
                  <a:pt x="256826" y="241626"/>
                  <a:pt x="266835" y="224530"/>
                </a:cubicBezTo>
                <a:cubicBezTo>
                  <a:pt x="278029" y="205463"/>
                  <a:pt x="293833" y="194417"/>
                  <a:pt x="310953" y="194943"/>
                </a:cubicBezTo>
                <a:cubicBezTo>
                  <a:pt x="327811" y="195337"/>
                  <a:pt x="342692" y="205989"/>
                  <a:pt x="352833" y="225056"/>
                </a:cubicBezTo>
                <a:cubicBezTo>
                  <a:pt x="358891" y="236497"/>
                  <a:pt x="365871" y="241757"/>
                  <a:pt x="369822" y="241889"/>
                </a:cubicBezTo>
                <a:cubicBezTo>
                  <a:pt x="372851" y="242020"/>
                  <a:pt x="376407" y="237023"/>
                  <a:pt x="377724" y="234919"/>
                </a:cubicBezTo>
                <a:lnTo>
                  <a:pt x="402088" y="192970"/>
                </a:lnTo>
                <a:cubicBezTo>
                  <a:pt x="404261" y="189222"/>
                  <a:pt x="407784" y="186724"/>
                  <a:pt x="411685" y="185705"/>
                </a:cubicBezTo>
                <a:close/>
                <a:moveTo>
                  <a:pt x="209693" y="142494"/>
                </a:moveTo>
                <a:cubicBezTo>
                  <a:pt x="160572" y="142494"/>
                  <a:pt x="120669" y="182332"/>
                  <a:pt x="120669" y="231375"/>
                </a:cubicBezTo>
                <a:lnTo>
                  <a:pt x="120669" y="252280"/>
                </a:lnTo>
                <a:cubicBezTo>
                  <a:pt x="120669" y="301323"/>
                  <a:pt x="160572" y="341293"/>
                  <a:pt x="209693" y="341293"/>
                </a:cubicBezTo>
                <a:lnTo>
                  <a:pt x="393008" y="341293"/>
                </a:lnTo>
                <a:cubicBezTo>
                  <a:pt x="442128" y="341293"/>
                  <a:pt x="482031" y="301323"/>
                  <a:pt x="482031" y="252280"/>
                </a:cubicBezTo>
                <a:lnTo>
                  <a:pt x="482031" y="231375"/>
                </a:lnTo>
                <a:cubicBezTo>
                  <a:pt x="482031" y="182332"/>
                  <a:pt x="442128" y="142494"/>
                  <a:pt x="393008" y="142494"/>
                </a:cubicBezTo>
                <a:close/>
                <a:moveTo>
                  <a:pt x="209693" y="111070"/>
                </a:moveTo>
                <a:lnTo>
                  <a:pt x="393008" y="111070"/>
                </a:lnTo>
                <a:cubicBezTo>
                  <a:pt x="459512" y="111070"/>
                  <a:pt x="513505" y="165109"/>
                  <a:pt x="513505" y="231375"/>
                </a:cubicBezTo>
                <a:lnTo>
                  <a:pt x="513505" y="252280"/>
                </a:lnTo>
                <a:cubicBezTo>
                  <a:pt x="513505" y="318678"/>
                  <a:pt x="459512" y="372585"/>
                  <a:pt x="393008" y="372585"/>
                </a:cubicBezTo>
                <a:lnTo>
                  <a:pt x="209693" y="372585"/>
                </a:lnTo>
                <a:cubicBezTo>
                  <a:pt x="143188" y="372585"/>
                  <a:pt x="89195" y="318678"/>
                  <a:pt x="89195" y="252280"/>
                </a:cubicBezTo>
                <a:lnTo>
                  <a:pt x="89195" y="231375"/>
                </a:lnTo>
                <a:cubicBezTo>
                  <a:pt x="89195" y="165109"/>
                  <a:pt x="143188" y="111070"/>
                  <a:pt x="209693" y="111070"/>
                </a:cubicBezTo>
                <a:close/>
                <a:moveTo>
                  <a:pt x="78093" y="31421"/>
                </a:moveTo>
                <a:cubicBezTo>
                  <a:pt x="50043" y="31421"/>
                  <a:pt x="31343" y="43779"/>
                  <a:pt x="31343" y="52061"/>
                </a:cubicBezTo>
                <a:cubicBezTo>
                  <a:pt x="31343" y="62973"/>
                  <a:pt x="33976" y="70204"/>
                  <a:pt x="35688" y="72965"/>
                </a:cubicBezTo>
                <a:cubicBezTo>
                  <a:pt x="61368" y="77303"/>
                  <a:pt x="64134" y="128181"/>
                  <a:pt x="64134" y="150662"/>
                </a:cubicBezTo>
                <a:lnTo>
                  <a:pt x="64134" y="331299"/>
                </a:lnTo>
                <a:cubicBezTo>
                  <a:pt x="64134" y="354043"/>
                  <a:pt x="61237" y="406104"/>
                  <a:pt x="34635" y="409128"/>
                </a:cubicBezTo>
                <a:cubicBezTo>
                  <a:pt x="33318" y="410969"/>
                  <a:pt x="31343" y="415701"/>
                  <a:pt x="31343" y="422669"/>
                </a:cubicBezTo>
                <a:cubicBezTo>
                  <a:pt x="32791" y="426087"/>
                  <a:pt x="49253" y="436079"/>
                  <a:pt x="78093" y="436079"/>
                </a:cubicBezTo>
                <a:lnTo>
                  <a:pt x="527429" y="436079"/>
                </a:lnTo>
                <a:cubicBezTo>
                  <a:pt x="556138" y="436079"/>
                  <a:pt x="572731" y="426087"/>
                  <a:pt x="574179" y="422275"/>
                </a:cubicBezTo>
                <a:cubicBezTo>
                  <a:pt x="574048" y="415570"/>
                  <a:pt x="572072" y="410969"/>
                  <a:pt x="570887" y="409128"/>
                </a:cubicBezTo>
                <a:cubicBezTo>
                  <a:pt x="544285" y="406104"/>
                  <a:pt x="541256" y="354043"/>
                  <a:pt x="541256" y="331299"/>
                </a:cubicBezTo>
                <a:lnTo>
                  <a:pt x="541256" y="150662"/>
                </a:lnTo>
                <a:cubicBezTo>
                  <a:pt x="541256" y="128181"/>
                  <a:pt x="544154" y="77303"/>
                  <a:pt x="569834" y="72965"/>
                </a:cubicBezTo>
                <a:cubicBezTo>
                  <a:pt x="571414" y="70204"/>
                  <a:pt x="574048" y="62973"/>
                  <a:pt x="574048" y="52061"/>
                </a:cubicBezTo>
                <a:cubicBezTo>
                  <a:pt x="574048" y="43779"/>
                  <a:pt x="555479" y="31421"/>
                  <a:pt x="527429" y="31421"/>
                </a:cubicBezTo>
                <a:close/>
                <a:moveTo>
                  <a:pt x="78093" y="0"/>
                </a:moveTo>
                <a:lnTo>
                  <a:pt x="527429" y="0"/>
                </a:lnTo>
                <a:cubicBezTo>
                  <a:pt x="571150" y="0"/>
                  <a:pt x="605522" y="22875"/>
                  <a:pt x="605522" y="52061"/>
                </a:cubicBezTo>
                <a:cubicBezTo>
                  <a:pt x="605522" y="79275"/>
                  <a:pt x="594987" y="99258"/>
                  <a:pt x="579447" y="103334"/>
                </a:cubicBezTo>
                <a:cubicBezTo>
                  <a:pt x="576682" y="109513"/>
                  <a:pt x="572731" y="126341"/>
                  <a:pt x="572731" y="150662"/>
                </a:cubicBezTo>
                <a:lnTo>
                  <a:pt x="572731" y="331299"/>
                </a:lnTo>
                <a:cubicBezTo>
                  <a:pt x="572731" y="355489"/>
                  <a:pt x="576550" y="372317"/>
                  <a:pt x="579447" y="378628"/>
                </a:cubicBezTo>
                <a:cubicBezTo>
                  <a:pt x="594592" y="382309"/>
                  <a:pt x="605522" y="400057"/>
                  <a:pt x="605522" y="422669"/>
                </a:cubicBezTo>
                <a:cubicBezTo>
                  <a:pt x="605522" y="448568"/>
                  <a:pt x="572599" y="467500"/>
                  <a:pt x="527429" y="467500"/>
                </a:cubicBezTo>
                <a:lnTo>
                  <a:pt x="346351" y="467500"/>
                </a:lnTo>
                <a:lnTo>
                  <a:pt x="346351" y="512725"/>
                </a:lnTo>
                <a:cubicBezTo>
                  <a:pt x="357677" y="522716"/>
                  <a:pt x="364130" y="537046"/>
                  <a:pt x="364130" y="552691"/>
                </a:cubicBezTo>
                <a:cubicBezTo>
                  <a:pt x="364130" y="582008"/>
                  <a:pt x="340294" y="605804"/>
                  <a:pt x="311058" y="605804"/>
                </a:cubicBezTo>
                <a:cubicBezTo>
                  <a:pt x="281690" y="605804"/>
                  <a:pt x="257854" y="582008"/>
                  <a:pt x="257854" y="552691"/>
                </a:cubicBezTo>
                <a:cubicBezTo>
                  <a:pt x="257854" y="537967"/>
                  <a:pt x="263912" y="524031"/>
                  <a:pt x="274447" y="514171"/>
                </a:cubicBezTo>
                <a:lnTo>
                  <a:pt x="274447" y="467368"/>
                </a:lnTo>
                <a:lnTo>
                  <a:pt x="78093" y="467368"/>
                </a:lnTo>
                <a:cubicBezTo>
                  <a:pt x="32791" y="467368"/>
                  <a:pt x="0" y="448568"/>
                  <a:pt x="0" y="422669"/>
                </a:cubicBezTo>
                <a:cubicBezTo>
                  <a:pt x="0" y="400057"/>
                  <a:pt x="10799" y="382309"/>
                  <a:pt x="26075" y="378628"/>
                </a:cubicBezTo>
                <a:cubicBezTo>
                  <a:pt x="28840" y="372317"/>
                  <a:pt x="32791" y="355489"/>
                  <a:pt x="32791" y="331299"/>
                </a:cubicBezTo>
                <a:lnTo>
                  <a:pt x="32791" y="150662"/>
                </a:lnTo>
                <a:cubicBezTo>
                  <a:pt x="32791" y="126341"/>
                  <a:pt x="28840" y="109513"/>
                  <a:pt x="26075" y="103334"/>
                </a:cubicBezTo>
                <a:cubicBezTo>
                  <a:pt x="10403" y="99258"/>
                  <a:pt x="0" y="79275"/>
                  <a:pt x="0" y="52061"/>
                </a:cubicBezTo>
                <a:cubicBezTo>
                  <a:pt x="0" y="22875"/>
                  <a:pt x="34240" y="0"/>
                  <a:pt x="7809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hree-presentation-cards_82220">
            <a:extLst>
              <a:ext uri="{FF2B5EF4-FFF2-40B4-BE49-F238E27FC236}">
                <a16:creationId xmlns:a16="http://schemas.microsoft.com/office/drawing/2014/main" id="{4464835B-AE9E-9352-7D72-243402B113DC}"/>
              </a:ext>
            </a:extLst>
          </p:cNvPr>
          <p:cNvSpPr/>
          <p:nvPr/>
        </p:nvSpPr>
        <p:spPr>
          <a:xfrm>
            <a:off x="7261320" y="5117081"/>
            <a:ext cx="471764" cy="609685"/>
          </a:xfrm>
          <a:custGeom>
            <a:avLst/>
            <a:gdLst>
              <a:gd name="connsiteX0" fmla="*/ 359009 w 469472"/>
              <a:gd name="connsiteY0" fmla="*/ 455006 h 606722"/>
              <a:gd name="connsiteX1" fmla="*/ 400416 w 469472"/>
              <a:gd name="connsiteY1" fmla="*/ 455006 h 606722"/>
              <a:gd name="connsiteX2" fmla="*/ 414219 w 469472"/>
              <a:gd name="connsiteY2" fmla="*/ 468802 h 606722"/>
              <a:gd name="connsiteX3" fmla="*/ 400416 w 469472"/>
              <a:gd name="connsiteY3" fmla="*/ 482597 h 606722"/>
              <a:gd name="connsiteX4" fmla="*/ 359009 w 469472"/>
              <a:gd name="connsiteY4" fmla="*/ 482597 h 606722"/>
              <a:gd name="connsiteX5" fmla="*/ 345206 w 469472"/>
              <a:gd name="connsiteY5" fmla="*/ 468802 h 606722"/>
              <a:gd name="connsiteX6" fmla="*/ 359009 w 469472"/>
              <a:gd name="connsiteY6" fmla="*/ 455006 h 606722"/>
              <a:gd name="connsiteX7" fmla="*/ 179485 w 469472"/>
              <a:gd name="connsiteY7" fmla="*/ 455006 h 606722"/>
              <a:gd name="connsiteX8" fmla="*/ 303748 w 469472"/>
              <a:gd name="connsiteY8" fmla="*/ 455006 h 606722"/>
              <a:gd name="connsiteX9" fmla="*/ 317545 w 469472"/>
              <a:gd name="connsiteY9" fmla="*/ 468802 h 606722"/>
              <a:gd name="connsiteX10" fmla="*/ 303748 w 469472"/>
              <a:gd name="connsiteY10" fmla="*/ 482597 h 606722"/>
              <a:gd name="connsiteX11" fmla="*/ 179485 w 469472"/>
              <a:gd name="connsiteY11" fmla="*/ 482597 h 606722"/>
              <a:gd name="connsiteX12" fmla="*/ 165688 w 469472"/>
              <a:gd name="connsiteY12" fmla="*/ 468802 h 606722"/>
              <a:gd name="connsiteX13" fmla="*/ 179485 w 469472"/>
              <a:gd name="connsiteY13" fmla="*/ 455006 h 606722"/>
              <a:gd name="connsiteX14" fmla="*/ 289987 w 469472"/>
              <a:gd name="connsiteY14" fmla="*/ 399824 h 606722"/>
              <a:gd name="connsiteX15" fmla="*/ 400425 w 469472"/>
              <a:gd name="connsiteY15" fmla="*/ 399824 h 606722"/>
              <a:gd name="connsiteX16" fmla="*/ 414219 w 469472"/>
              <a:gd name="connsiteY16" fmla="*/ 413699 h 606722"/>
              <a:gd name="connsiteX17" fmla="*/ 400425 w 469472"/>
              <a:gd name="connsiteY17" fmla="*/ 427486 h 606722"/>
              <a:gd name="connsiteX18" fmla="*/ 289987 w 469472"/>
              <a:gd name="connsiteY18" fmla="*/ 427486 h 606722"/>
              <a:gd name="connsiteX19" fmla="*/ 276193 w 469472"/>
              <a:gd name="connsiteY19" fmla="*/ 413699 h 606722"/>
              <a:gd name="connsiteX20" fmla="*/ 289987 w 469472"/>
              <a:gd name="connsiteY20" fmla="*/ 399824 h 606722"/>
              <a:gd name="connsiteX21" fmla="*/ 179483 w 469472"/>
              <a:gd name="connsiteY21" fmla="*/ 399824 h 606722"/>
              <a:gd name="connsiteX22" fmla="*/ 234666 w 469472"/>
              <a:gd name="connsiteY22" fmla="*/ 399824 h 606722"/>
              <a:gd name="connsiteX23" fmla="*/ 248461 w 469472"/>
              <a:gd name="connsiteY23" fmla="*/ 413699 h 606722"/>
              <a:gd name="connsiteX24" fmla="*/ 234666 w 469472"/>
              <a:gd name="connsiteY24" fmla="*/ 427486 h 606722"/>
              <a:gd name="connsiteX25" fmla="*/ 179483 w 469472"/>
              <a:gd name="connsiteY25" fmla="*/ 427486 h 606722"/>
              <a:gd name="connsiteX26" fmla="*/ 165688 w 469472"/>
              <a:gd name="connsiteY26" fmla="*/ 413699 h 606722"/>
              <a:gd name="connsiteX27" fmla="*/ 179483 w 469472"/>
              <a:gd name="connsiteY27" fmla="*/ 399824 h 606722"/>
              <a:gd name="connsiteX28" fmla="*/ 372833 w 469472"/>
              <a:gd name="connsiteY28" fmla="*/ 344712 h 606722"/>
              <a:gd name="connsiteX29" fmla="*/ 400424 w 469472"/>
              <a:gd name="connsiteY29" fmla="*/ 344712 h 606722"/>
              <a:gd name="connsiteX30" fmla="*/ 414219 w 469472"/>
              <a:gd name="connsiteY30" fmla="*/ 358508 h 606722"/>
              <a:gd name="connsiteX31" fmla="*/ 400424 w 469472"/>
              <a:gd name="connsiteY31" fmla="*/ 372303 h 606722"/>
              <a:gd name="connsiteX32" fmla="*/ 372833 w 469472"/>
              <a:gd name="connsiteY32" fmla="*/ 372303 h 606722"/>
              <a:gd name="connsiteX33" fmla="*/ 359037 w 469472"/>
              <a:gd name="connsiteY33" fmla="*/ 358508 h 606722"/>
              <a:gd name="connsiteX34" fmla="*/ 372833 w 469472"/>
              <a:gd name="connsiteY34" fmla="*/ 344712 h 606722"/>
              <a:gd name="connsiteX35" fmla="*/ 179488 w 469472"/>
              <a:gd name="connsiteY35" fmla="*/ 344712 h 606722"/>
              <a:gd name="connsiteX36" fmla="*/ 317576 w 469472"/>
              <a:gd name="connsiteY36" fmla="*/ 344712 h 606722"/>
              <a:gd name="connsiteX37" fmla="*/ 331376 w 469472"/>
              <a:gd name="connsiteY37" fmla="*/ 358508 h 606722"/>
              <a:gd name="connsiteX38" fmla="*/ 317576 w 469472"/>
              <a:gd name="connsiteY38" fmla="*/ 372303 h 606722"/>
              <a:gd name="connsiteX39" fmla="*/ 179488 w 469472"/>
              <a:gd name="connsiteY39" fmla="*/ 372303 h 606722"/>
              <a:gd name="connsiteX40" fmla="*/ 165688 w 469472"/>
              <a:gd name="connsiteY40" fmla="*/ 358508 h 606722"/>
              <a:gd name="connsiteX41" fmla="*/ 179488 w 469472"/>
              <a:gd name="connsiteY41" fmla="*/ 344712 h 606722"/>
              <a:gd name="connsiteX42" fmla="*/ 207075 w 469472"/>
              <a:gd name="connsiteY42" fmla="*/ 220588 h 606722"/>
              <a:gd name="connsiteX43" fmla="*/ 220870 w 469472"/>
              <a:gd name="connsiteY43" fmla="*/ 234446 h 606722"/>
              <a:gd name="connsiteX44" fmla="*/ 220870 w 469472"/>
              <a:gd name="connsiteY44" fmla="*/ 289522 h 606722"/>
              <a:gd name="connsiteX45" fmla="*/ 207075 w 469472"/>
              <a:gd name="connsiteY45" fmla="*/ 303291 h 606722"/>
              <a:gd name="connsiteX46" fmla="*/ 193279 w 469472"/>
              <a:gd name="connsiteY46" fmla="*/ 289522 h 606722"/>
              <a:gd name="connsiteX47" fmla="*/ 193279 w 469472"/>
              <a:gd name="connsiteY47" fmla="*/ 234446 h 606722"/>
              <a:gd name="connsiteX48" fmla="*/ 207075 w 469472"/>
              <a:gd name="connsiteY48" fmla="*/ 220588 h 606722"/>
              <a:gd name="connsiteX49" fmla="*/ 262372 w 469472"/>
              <a:gd name="connsiteY49" fmla="*/ 179236 h 606722"/>
              <a:gd name="connsiteX50" fmla="*/ 276193 w 469472"/>
              <a:gd name="connsiteY50" fmla="*/ 193010 h 606722"/>
              <a:gd name="connsiteX51" fmla="*/ 276193 w 469472"/>
              <a:gd name="connsiteY51" fmla="*/ 289516 h 606722"/>
              <a:gd name="connsiteX52" fmla="*/ 262372 w 469472"/>
              <a:gd name="connsiteY52" fmla="*/ 303290 h 606722"/>
              <a:gd name="connsiteX53" fmla="*/ 248461 w 469472"/>
              <a:gd name="connsiteY53" fmla="*/ 289516 h 606722"/>
              <a:gd name="connsiteX54" fmla="*/ 248461 w 469472"/>
              <a:gd name="connsiteY54" fmla="*/ 193010 h 606722"/>
              <a:gd name="connsiteX55" fmla="*/ 262372 w 469472"/>
              <a:gd name="connsiteY55" fmla="*/ 179236 h 606722"/>
              <a:gd name="connsiteX56" fmla="*/ 372833 w 469472"/>
              <a:gd name="connsiteY56" fmla="*/ 165476 h 606722"/>
              <a:gd name="connsiteX57" fmla="*/ 386628 w 469472"/>
              <a:gd name="connsiteY57" fmla="*/ 179249 h 606722"/>
              <a:gd name="connsiteX58" fmla="*/ 386628 w 469472"/>
              <a:gd name="connsiteY58" fmla="*/ 289518 h 606722"/>
              <a:gd name="connsiteX59" fmla="*/ 372833 w 469472"/>
              <a:gd name="connsiteY59" fmla="*/ 303290 h 606722"/>
              <a:gd name="connsiteX60" fmla="*/ 359037 w 469472"/>
              <a:gd name="connsiteY60" fmla="*/ 289518 h 606722"/>
              <a:gd name="connsiteX61" fmla="*/ 359037 w 469472"/>
              <a:gd name="connsiteY61" fmla="*/ 179249 h 606722"/>
              <a:gd name="connsiteX62" fmla="*/ 372833 w 469472"/>
              <a:gd name="connsiteY62" fmla="*/ 165476 h 606722"/>
              <a:gd name="connsiteX63" fmla="*/ 317580 w 469472"/>
              <a:gd name="connsiteY63" fmla="*/ 124054 h 606722"/>
              <a:gd name="connsiteX64" fmla="*/ 331375 w 469472"/>
              <a:gd name="connsiteY64" fmla="*/ 137917 h 606722"/>
              <a:gd name="connsiteX65" fmla="*/ 331375 w 469472"/>
              <a:gd name="connsiteY65" fmla="*/ 289516 h 606722"/>
              <a:gd name="connsiteX66" fmla="*/ 317580 w 469472"/>
              <a:gd name="connsiteY66" fmla="*/ 303290 h 606722"/>
              <a:gd name="connsiteX67" fmla="*/ 303784 w 469472"/>
              <a:gd name="connsiteY67" fmla="*/ 289516 h 606722"/>
              <a:gd name="connsiteX68" fmla="*/ 303784 w 469472"/>
              <a:gd name="connsiteY68" fmla="*/ 137917 h 606722"/>
              <a:gd name="connsiteX69" fmla="*/ 317580 w 469472"/>
              <a:gd name="connsiteY69" fmla="*/ 124054 h 606722"/>
              <a:gd name="connsiteX70" fmla="*/ 69063 w 469472"/>
              <a:gd name="connsiteY70" fmla="*/ 0 h 606722"/>
              <a:gd name="connsiteX71" fmla="*/ 136703 w 469472"/>
              <a:gd name="connsiteY71" fmla="*/ 55189 h 606722"/>
              <a:gd name="connsiteX72" fmla="*/ 427998 w 469472"/>
              <a:gd name="connsiteY72" fmla="*/ 55189 h 606722"/>
              <a:gd name="connsiteX73" fmla="*/ 469472 w 469472"/>
              <a:gd name="connsiteY73" fmla="*/ 96514 h 606722"/>
              <a:gd name="connsiteX74" fmla="*/ 469472 w 469472"/>
              <a:gd name="connsiteY74" fmla="*/ 510208 h 606722"/>
              <a:gd name="connsiteX75" fmla="*/ 427998 w 469472"/>
              <a:gd name="connsiteY75" fmla="*/ 551533 h 606722"/>
              <a:gd name="connsiteX76" fmla="*/ 124243 w 469472"/>
              <a:gd name="connsiteY76" fmla="*/ 551533 h 606722"/>
              <a:gd name="connsiteX77" fmla="*/ 110448 w 469472"/>
              <a:gd name="connsiteY77" fmla="*/ 537758 h 606722"/>
              <a:gd name="connsiteX78" fmla="*/ 69063 w 469472"/>
              <a:gd name="connsiteY78" fmla="*/ 496344 h 606722"/>
              <a:gd name="connsiteX79" fmla="*/ 27590 w 469472"/>
              <a:gd name="connsiteY79" fmla="*/ 537758 h 606722"/>
              <a:gd name="connsiteX80" fmla="*/ 69063 w 469472"/>
              <a:gd name="connsiteY80" fmla="*/ 579083 h 606722"/>
              <a:gd name="connsiteX81" fmla="*/ 276165 w 469472"/>
              <a:gd name="connsiteY81" fmla="*/ 579083 h 606722"/>
              <a:gd name="connsiteX82" fmla="*/ 289960 w 469472"/>
              <a:gd name="connsiteY82" fmla="*/ 592947 h 606722"/>
              <a:gd name="connsiteX83" fmla="*/ 276165 w 469472"/>
              <a:gd name="connsiteY83" fmla="*/ 606722 h 606722"/>
              <a:gd name="connsiteX84" fmla="*/ 69063 w 469472"/>
              <a:gd name="connsiteY84" fmla="*/ 606722 h 606722"/>
              <a:gd name="connsiteX85" fmla="*/ 0 w 469472"/>
              <a:gd name="connsiteY85" fmla="*/ 537758 h 606722"/>
              <a:gd name="connsiteX86" fmla="*/ 69063 w 469472"/>
              <a:gd name="connsiteY86" fmla="*/ 468794 h 606722"/>
              <a:gd name="connsiteX87" fmla="*/ 110448 w 469472"/>
              <a:gd name="connsiteY87" fmla="*/ 482925 h 606722"/>
              <a:gd name="connsiteX88" fmla="*/ 110448 w 469472"/>
              <a:gd name="connsiteY88" fmla="*/ 124064 h 606722"/>
              <a:gd name="connsiteX89" fmla="*/ 124243 w 469472"/>
              <a:gd name="connsiteY89" fmla="*/ 110289 h 606722"/>
              <a:gd name="connsiteX90" fmla="*/ 138038 w 469472"/>
              <a:gd name="connsiteY90" fmla="*/ 124064 h 606722"/>
              <a:gd name="connsiteX91" fmla="*/ 138038 w 469472"/>
              <a:gd name="connsiteY91" fmla="*/ 523983 h 606722"/>
              <a:gd name="connsiteX92" fmla="*/ 427998 w 469472"/>
              <a:gd name="connsiteY92" fmla="*/ 523983 h 606722"/>
              <a:gd name="connsiteX93" fmla="*/ 441882 w 469472"/>
              <a:gd name="connsiteY93" fmla="*/ 510208 h 606722"/>
              <a:gd name="connsiteX94" fmla="*/ 441882 w 469472"/>
              <a:gd name="connsiteY94" fmla="*/ 96514 h 606722"/>
              <a:gd name="connsiteX95" fmla="*/ 427998 w 469472"/>
              <a:gd name="connsiteY95" fmla="*/ 82739 h 606722"/>
              <a:gd name="connsiteX96" fmla="*/ 124243 w 469472"/>
              <a:gd name="connsiteY96" fmla="*/ 82739 h 606722"/>
              <a:gd name="connsiteX97" fmla="*/ 110448 w 469472"/>
              <a:gd name="connsiteY97" fmla="*/ 68964 h 606722"/>
              <a:gd name="connsiteX98" fmla="*/ 69063 w 469472"/>
              <a:gd name="connsiteY98" fmla="*/ 27550 h 606722"/>
              <a:gd name="connsiteX99" fmla="*/ 27590 w 469472"/>
              <a:gd name="connsiteY99" fmla="*/ 68964 h 606722"/>
              <a:gd name="connsiteX100" fmla="*/ 27590 w 469472"/>
              <a:gd name="connsiteY100" fmla="*/ 441244 h 606722"/>
              <a:gd name="connsiteX101" fmla="*/ 13795 w 469472"/>
              <a:gd name="connsiteY101" fmla="*/ 455019 h 606722"/>
              <a:gd name="connsiteX102" fmla="*/ 0 w 469472"/>
              <a:gd name="connsiteY102" fmla="*/ 441244 h 606722"/>
              <a:gd name="connsiteX103" fmla="*/ 0 w 469472"/>
              <a:gd name="connsiteY103" fmla="*/ 68964 h 606722"/>
              <a:gd name="connsiteX104" fmla="*/ 69063 w 469472"/>
              <a:gd name="connsiteY10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69472" h="606722">
                <a:moveTo>
                  <a:pt x="359009" y="455006"/>
                </a:moveTo>
                <a:lnTo>
                  <a:pt x="400416" y="455006"/>
                </a:lnTo>
                <a:cubicBezTo>
                  <a:pt x="408075" y="455006"/>
                  <a:pt x="414219" y="461147"/>
                  <a:pt x="414219" y="468802"/>
                </a:cubicBezTo>
                <a:cubicBezTo>
                  <a:pt x="414219" y="476456"/>
                  <a:pt x="408075" y="482597"/>
                  <a:pt x="400416" y="482597"/>
                </a:cubicBezTo>
                <a:lnTo>
                  <a:pt x="359009" y="482597"/>
                </a:lnTo>
                <a:cubicBezTo>
                  <a:pt x="351350" y="482597"/>
                  <a:pt x="345206" y="476456"/>
                  <a:pt x="345206" y="468802"/>
                </a:cubicBezTo>
                <a:cubicBezTo>
                  <a:pt x="345206" y="461147"/>
                  <a:pt x="351350" y="455006"/>
                  <a:pt x="359009" y="455006"/>
                </a:cubicBezTo>
                <a:close/>
                <a:moveTo>
                  <a:pt x="179485" y="455006"/>
                </a:moveTo>
                <a:lnTo>
                  <a:pt x="303748" y="455006"/>
                </a:lnTo>
                <a:cubicBezTo>
                  <a:pt x="311403" y="455006"/>
                  <a:pt x="317545" y="461147"/>
                  <a:pt x="317545" y="468802"/>
                </a:cubicBezTo>
                <a:cubicBezTo>
                  <a:pt x="317545" y="476456"/>
                  <a:pt x="311403" y="482597"/>
                  <a:pt x="303748" y="482597"/>
                </a:cubicBezTo>
                <a:lnTo>
                  <a:pt x="179485" y="482597"/>
                </a:lnTo>
                <a:cubicBezTo>
                  <a:pt x="171830" y="482597"/>
                  <a:pt x="165688" y="476456"/>
                  <a:pt x="165688" y="468802"/>
                </a:cubicBezTo>
                <a:cubicBezTo>
                  <a:pt x="165688" y="461147"/>
                  <a:pt x="171830" y="455006"/>
                  <a:pt x="179485" y="455006"/>
                </a:cubicBezTo>
                <a:close/>
                <a:moveTo>
                  <a:pt x="289987" y="399824"/>
                </a:moveTo>
                <a:lnTo>
                  <a:pt x="400425" y="399824"/>
                </a:lnTo>
                <a:cubicBezTo>
                  <a:pt x="408079" y="399824"/>
                  <a:pt x="414219" y="406050"/>
                  <a:pt x="414219" y="413699"/>
                </a:cubicBezTo>
                <a:cubicBezTo>
                  <a:pt x="414219" y="421260"/>
                  <a:pt x="408079" y="427486"/>
                  <a:pt x="400425" y="427486"/>
                </a:cubicBezTo>
                <a:lnTo>
                  <a:pt x="289987" y="427486"/>
                </a:lnTo>
                <a:cubicBezTo>
                  <a:pt x="282333" y="427486"/>
                  <a:pt x="276193" y="421260"/>
                  <a:pt x="276193" y="413699"/>
                </a:cubicBezTo>
                <a:cubicBezTo>
                  <a:pt x="276193" y="406050"/>
                  <a:pt x="282333" y="399824"/>
                  <a:pt x="289987" y="399824"/>
                </a:cubicBezTo>
                <a:close/>
                <a:moveTo>
                  <a:pt x="179483" y="399824"/>
                </a:moveTo>
                <a:lnTo>
                  <a:pt x="234666" y="399824"/>
                </a:lnTo>
                <a:cubicBezTo>
                  <a:pt x="242320" y="399824"/>
                  <a:pt x="248461" y="406050"/>
                  <a:pt x="248461" y="413699"/>
                </a:cubicBezTo>
                <a:cubicBezTo>
                  <a:pt x="248461" y="421260"/>
                  <a:pt x="242320" y="427486"/>
                  <a:pt x="234666" y="427486"/>
                </a:cubicBezTo>
                <a:lnTo>
                  <a:pt x="179483" y="427486"/>
                </a:lnTo>
                <a:cubicBezTo>
                  <a:pt x="171829" y="427486"/>
                  <a:pt x="165688" y="421260"/>
                  <a:pt x="165688" y="413699"/>
                </a:cubicBezTo>
                <a:cubicBezTo>
                  <a:pt x="165688" y="406050"/>
                  <a:pt x="171829" y="399824"/>
                  <a:pt x="179483" y="399824"/>
                </a:cubicBezTo>
                <a:close/>
                <a:moveTo>
                  <a:pt x="372833" y="344712"/>
                </a:moveTo>
                <a:lnTo>
                  <a:pt x="400424" y="344712"/>
                </a:lnTo>
                <a:cubicBezTo>
                  <a:pt x="408078" y="344712"/>
                  <a:pt x="414219" y="350853"/>
                  <a:pt x="414219" y="358508"/>
                </a:cubicBezTo>
                <a:cubicBezTo>
                  <a:pt x="414219" y="366162"/>
                  <a:pt x="408078" y="372303"/>
                  <a:pt x="400424" y="372303"/>
                </a:cubicBezTo>
                <a:lnTo>
                  <a:pt x="372833" y="372303"/>
                </a:lnTo>
                <a:cubicBezTo>
                  <a:pt x="365178" y="372303"/>
                  <a:pt x="359037" y="366162"/>
                  <a:pt x="359037" y="358508"/>
                </a:cubicBezTo>
                <a:cubicBezTo>
                  <a:pt x="359037" y="350853"/>
                  <a:pt x="365178" y="344712"/>
                  <a:pt x="372833" y="344712"/>
                </a:cubicBezTo>
                <a:close/>
                <a:moveTo>
                  <a:pt x="179488" y="344712"/>
                </a:moveTo>
                <a:lnTo>
                  <a:pt x="317576" y="344712"/>
                </a:lnTo>
                <a:cubicBezTo>
                  <a:pt x="325233" y="344712"/>
                  <a:pt x="331376" y="350853"/>
                  <a:pt x="331376" y="358508"/>
                </a:cubicBezTo>
                <a:cubicBezTo>
                  <a:pt x="331376" y="366162"/>
                  <a:pt x="325233" y="372303"/>
                  <a:pt x="317576" y="372303"/>
                </a:cubicBezTo>
                <a:lnTo>
                  <a:pt x="179488" y="372303"/>
                </a:lnTo>
                <a:cubicBezTo>
                  <a:pt x="171831" y="372303"/>
                  <a:pt x="165688" y="366162"/>
                  <a:pt x="165688" y="358508"/>
                </a:cubicBezTo>
                <a:cubicBezTo>
                  <a:pt x="165688" y="350853"/>
                  <a:pt x="171831" y="344712"/>
                  <a:pt x="179488" y="344712"/>
                </a:cubicBezTo>
                <a:close/>
                <a:moveTo>
                  <a:pt x="207075" y="220588"/>
                </a:moveTo>
                <a:cubicBezTo>
                  <a:pt x="214729" y="220588"/>
                  <a:pt x="220870" y="226806"/>
                  <a:pt x="220870" y="234446"/>
                </a:cubicBezTo>
                <a:lnTo>
                  <a:pt x="220870" y="289522"/>
                </a:lnTo>
                <a:cubicBezTo>
                  <a:pt x="220870" y="297162"/>
                  <a:pt x="214729" y="303291"/>
                  <a:pt x="207075" y="303291"/>
                </a:cubicBezTo>
                <a:cubicBezTo>
                  <a:pt x="199420" y="303291"/>
                  <a:pt x="193279" y="297162"/>
                  <a:pt x="193279" y="289522"/>
                </a:cubicBezTo>
                <a:lnTo>
                  <a:pt x="193279" y="234446"/>
                </a:lnTo>
                <a:cubicBezTo>
                  <a:pt x="193279" y="226806"/>
                  <a:pt x="199420" y="220588"/>
                  <a:pt x="207075" y="220588"/>
                </a:cubicBezTo>
                <a:close/>
                <a:moveTo>
                  <a:pt x="262372" y="179236"/>
                </a:moveTo>
                <a:cubicBezTo>
                  <a:pt x="269951" y="179236"/>
                  <a:pt x="276193" y="185368"/>
                  <a:pt x="276193" y="193010"/>
                </a:cubicBezTo>
                <a:lnTo>
                  <a:pt x="276193" y="289516"/>
                </a:lnTo>
                <a:cubicBezTo>
                  <a:pt x="276193" y="297158"/>
                  <a:pt x="269951" y="303290"/>
                  <a:pt x="262372" y="303290"/>
                </a:cubicBezTo>
                <a:cubicBezTo>
                  <a:pt x="254703" y="303290"/>
                  <a:pt x="248461" y="297158"/>
                  <a:pt x="248461" y="289516"/>
                </a:cubicBezTo>
                <a:lnTo>
                  <a:pt x="248461" y="193010"/>
                </a:lnTo>
                <a:cubicBezTo>
                  <a:pt x="248461" y="185368"/>
                  <a:pt x="254703" y="179236"/>
                  <a:pt x="262372" y="179236"/>
                </a:cubicBezTo>
                <a:close/>
                <a:moveTo>
                  <a:pt x="372833" y="165476"/>
                </a:moveTo>
                <a:cubicBezTo>
                  <a:pt x="380487" y="165476"/>
                  <a:pt x="386628" y="171607"/>
                  <a:pt x="386628" y="179249"/>
                </a:cubicBezTo>
                <a:lnTo>
                  <a:pt x="386628" y="289518"/>
                </a:lnTo>
                <a:cubicBezTo>
                  <a:pt x="386628" y="297159"/>
                  <a:pt x="380487" y="303290"/>
                  <a:pt x="372833" y="303290"/>
                </a:cubicBezTo>
                <a:cubicBezTo>
                  <a:pt x="365178" y="303290"/>
                  <a:pt x="359037" y="297159"/>
                  <a:pt x="359037" y="289518"/>
                </a:cubicBezTo>
                <a:lnTo>
                  <a:pt x="359037" y="179249"/>
                </a:lnTo>
                <a:cubicBezTo>
                  <a:pt x="359037" y="171607"/>
                  <a:pt x="365178" y="165476"/>
                  <a:pt x="372833" y="165476"/>
                </a:cubicBezTo>
                <a:close/>
                <a:moveTo>
                  <a:pt x="317580" y="124054"/>
                </a:moveTo>
                <a:cubicBezTo>
                  <a:pt x="325234" y="124054"/>
                  <a:pt x="331375" y="130274"/>
                  <a:pt x="331375" y="137917"/>
                </a:cubicBezTo>
                <a:lnTo>
                  <a:pt x="331375" y="289516"/>
                </a:lnTo>
                <a:cubicBezTo>
                  <a:pt x="331375" y="297158"/>
                  <a:pt x="325234" y="303290"/>
                  <a:pt x="317580" y="303290"/>
                </a:cubicBezTo>
                <a:cubicBezTo>
                  <a:pt x="309925" y="303290"/>
                  <a:pt x="303784" y="297158"/>
                  <a:pt x="303784" y="289516"/>
                </a:cubicBezTo>
                <a:lnTo>
                  <a:pt x="303784" y="137917"/>
                </a:lnTo>
                <a:cubicBezTo>
                  <a:pt x="303784" y="130274"/>
                  <a:pt x="309925" y="124054"/>
                  <a:pt x="317580" y="124054"/>
                </a:cubicBezTo>
                <a:close/>
                <a:moveTo>
                  <a:pt x="69063" y="0"/>
                </a:moveTo>
                <a:cubicBezTo>
                  <a:pt x="102349" y="0"/>
                  <a:pt x="130295" y="23729"/>
                  <a:pt x="136703" y="55189"/>
                </a:cubicBezTo>
                <a:lnTo>
                  <a:pt x="427998" y="55189"/>
                </a:lnTo>
                <a:cubicBezTo>
                  <a:pt x="450871" y="55189"/>
                  <a:pt x="469472" y="73674"/>
                  <a:pt x="469472" y="96514"/>
                </a:cubicBezTo>
                <a:lnTo>
                  <a:pt x="469472" y="510208"/>
                </a:lnTo>
                <a:cubicBezTo>
                  <a:pt x="469472" y="532959"/>
                  <a:pt x="450871" y="551533"/>
                  <a:pt x="427998" y="551533"/>
                </a:cubicBezTo>
                <a:lnTo>
                  <a:pt x="124243" y="551533"/>
                </a:lnTo>
                <a:cubicBezTo>
                  <a:pt x="116589" y="551533"/>
                  <a:pt x="110448" y="545401"/>
                  <a:pt x="110448" y="537758"/>
                </a:cubicBezTo>
                <a:cubicBezTo>
                  <a:pt x="110448" y="514918"/>
                  <a:pt x="91847" y="496344"/>
                  <a:pt x="69063" y="496344"/>
                </a:cubicBezTo>
                <a:cubicBezTo>
                  <a:pt x="46191" y="496344"/>
                  <a:pt x="27590" y="514918"/>
                  <a:pt x="27590" y="537758"/>
                </a:cubicBezTo>
                <a:cubicBezTo>
                  <a:pt x="27590" y="560598"/>
                  <a:pt x="46191" y="579083"/>
                  <a:pt x="69063" y="579083"/>
                </a:cubicBezTo>
                <a:lnTo>
                  <a:pt x="276165" y="579083"/>
                </a:lnTo>
                <a:cubicBezTo>
                  <a:pt x="283819" y="579083"/>
                  <a:pt x="289960" y="585304"/>
                  <a:pt x="289960" y="592947"/>
                </a:cubicBezTo>
                <a:cubicBezTo>
                  <a:pt x="289960" y="600501"/>
                  <a:pt x="283819" y="606722"/>
                  <a:pt x="276165" y="606722"/>
                </a:cubicBezTo>
                <a:lnTo>
                  <a:pt x="69063" y="606722"/>
                </a:lnTo>
                <a:cubicBezTo>
                  <a:pt x="30972" y="606722"/>
                  <a:pt x="0" y="575795"/>
                  <a:pt x="0" y="537758"/>
                </a:cubicBezTo>
                <a:cubicBezTo>
                  <a:pt x="0" y="499721"/>
                  <a:pt x="30972" y="468794"/>
                  <a:pt x="69063" y="468794"/>
                </a:cubicBezTo>
                <a:cubicBezTo>
                  <a:pt x="84638" y="468794"/>
                  <a:pt x="98878" y="474215"/>
                  <a:pt x="110448" y="482925"/>
                </a:cubicBezTo>
                <a:lnTo>
                  <a:pt x="110448" y="124064"/>
                </a:lnTo>
                <a:cubicBezTo>
                  <a:pt x="110448" y="116510"/>
                  <a:pt x="116589" y="110289"/>
                  <a:pt x="124243" y="110289"/>
                </a:cubicBezTo>
                <a:cubicBezTo>
                  <a:pt x="131897" y="110289"/>
                  <a:pt x="138038" y="116510"/>
                  <a:pt x="138038" y="124064"/>
                </a:cubicBezTo>
                <a:lnTo>
                  <a:pt x="138038" y="523983"/>
                </a:lnTo>
                <a:lnTo>
                  <a:pt x="427998" y="523983"/>
                </a:lnTo>
                <a:cubicBezTo>
                  <a:pt x="435652" y="523983"/>
                  <a:pt x="441882" y="517762"/>
                  <a:pt x="441882" y="510208"/>
                </a:cubicBezTo>
                <a:lnTo>
                  <a:pt x="441882" y="96514"/>
                </a:lnTo>
                <a:cubicBezTo>
                  <a:pt x="441882" y="88871"/>
                  <a:pt x="435652" y="82739"/>
                  <a:pt x="427998" y="82739"/>
                </a:cubicBezTo>
                <a:lnTo>
                  <a:pt x="124243" y="82739"/>
                </a:lnTo>
                <a:cubicBezTo>
                  <a:pt x="116589" y="82739"/>
                  <a:pt x="110448" y="76607"/>
                  <a:pt x="110448" y="68964"/>
                </a:cubicBezTo>
                <a:cubicBezTo>
                  <a:pt x="110448" y="46124"/>
                  <a:pt x="91847" y="27550"/>
                  <a:pt x="69063" y="27550"/>
                </a:cubicBezTo>
                <a:cubicBezTo>
                  <a:pt x="46191" y="27550"/>
                  <a:pt x="27590" y="46124"/>
                  <a:pt x="27590" y="68964"/>
                </a:cubicBezTo>
                <a:lnTo>
                  <a:pt x="27590" y="441244"/>
                </a:lnTo>
                <a:cubicBezTo>
                  <a:pt x="27590" y="448887"/>
                  <a:pt x="21449" y="455019"/>
                  <a:pt x="13795" y="455019"/>
                </a:cubicBezTo>
                <a:cubicBezTo>
                  <a:pt x="6141" y="455019"/>
                  <a:pt x="0" y="448887"/>
                  <a:pt x="0" y="441244"/>
                </a:cubicBezTo>
                <a:lnTo>
                  <a:pt x="0" y="68964"/>
                </a:lnTo>
                <a:cubicBezTo>
                  <a:pt x="0" y="30927"/>
                  <a:pt x="30972" y="0"/>
                  <a:pt x="69063"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three-presentation-cards_82220">
            <a:extLst>
              <a:ext uri="{FF2B5EF4-FFF2-40B4-BE49-F238E27FC236}">
                <a16:creationId xmlns:a16="http://schemas.microsoft.com/office/drawing/2014/main" id="{8FAE4858-F329-3BAD-00F7-03680801221C}"/>
              </a:ext>
            </a:extLst>
          </p:cNvPr>
          <p:cNvSpPr/>
          <p:nvPr/>
        </p:nvSpPr>
        <p:spPr>
          <a:xfrm>
            <a:off x="8923588" y="5117542"/>
            <a:ext cx="609685" cy="60876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607639" h="606722">
                <a:moveTo>
                  <a:pt x="476017" y="546036"/>
                </a:moveTo>
                <a:lnTo>
                  <a:pt x="556990" y="546036"/>
                </a:lnTo>
                <a:cubicBezTo>
                  <a:pt x="562596" y="546036"/>
                  <a:pt x="567134" y="550566"/>
                  <a:pt x="567134" y="556162"/>
                </a:cubicBezTo>
                <a:cubicBezTo>
                  <a:pt x="567134" y="561758"/>
                  <a:pt x="562596" y="566288"/>
                  <a:pt x="556990" y="566288"/>
                </a:cubicBezTo>
                <a:lnTo>
                  <a:pt x="476017" y="566288"/>
                </a:lnTo>
                <a:cubicBezTo>
                  <a:pt x="470411" y="566288"/>
                  <a:pt x="465873" y="561758"/>
                  <a:pt x="465873" y="556162"/>
                </a:cubicBezTo>
                <a:cubicBezTo>
                  <a:pt x="465873" y="550566"/>
                  <a:pt x="470411" y="546036"/>
                  <a:pt x="476017" y="546036"/>
                </a:cubicBezTo>
                <a:close/>
                <a:moveTo>
                  <a:pt x="263262" y="546036"/>
                </a:moveTo>
                <a:lnTo>
                  <a:pt x="344235" y="546036"/>
                </a:lnTo>
                <a:cubicBezTo>
                  <a:pt x="349841" y="546036"/>
                  <a:pt x="354379" y="550566"/>
                  <a:pt x="354379" y="556162"/>
                </a:cubicBezTo>
                <a:cubicBezTo>
                  <a:pt x="354379" y="561758"/>
                  <a:pt x="349841" y="566288"/>
                  <a:pt x="344235" y="566288"/>
                </a:cubicBezTo>
                <a:lnTo>
                  <a:pt x="263262" y="566288"/>
                </a:lnTo>
                <a:cubicBezTo>
                  <a:pt x="257656" y="566288"/>
                  <a:pt x="253118" y="561758"/>
                  <a:pt x="253118" y="556162"/>
                </a:cubicBezTo>
                <a:cubicBezTo>
                  <a:pt x="253118" y="550566"/>
                  <a:pt x="257656" y="546036"/>
                  <a:pt x="263262" y="546036"/>
                </a:cubicBezTo>
                <a:close/>
                <a:moveTo>
                  <a:pt x="50649" y="546036"/>
                </a:moveTo>
                <a:lnTo>
                  <a:pt x="131622" y="546036"/>
                </a:lnTo>
                <a:cubicBezTo>
                  <a:pt x="137228" y="546036"/>
                  <a:pt x="141766" y="550566"/>
                  <a:pt x="141766" y="556162"/>
                </a:cubicBezTo>
                <a:cubicBezTo>
                  <a:pt x="141766" y="561758"/>
                  <a:pt x="137228" y="566288"/>
                  <a:pt x="131622" y="566288"/>
                </a:cubicBezTo>
                <a:lnTo>
                  <a:pt x="50649" y="566288"/>
                </a:lnTo>
                <a:cubicBezTo>
                  <a:pt x="45043" y="566288"/>
                  <a:pt x="40505" y="561758"/>
                  <a:pt x="40505" y="556162"/>
                </a:cubicBezTo>
                <a:cubicBezTo>
                  <a:pt x="40505" y="550566"/>
                  <a:pt x="45043" y="546036"/>
                  <a:pt x="50649" y="546036"/>
                </a:cubicBezTo>
                <a:close/>
                <a:moveTo>
                  <a:pt x="476017" y="505602"/>
                </a:moveTo>
                <a:lnTo>
                  <a:pt x="556990" y="505602"/>
                </a:lnTo>
                <a:cubicBezTo>
                  <a:pt x="562596" y="505602"/>
                  <a:pt x="567134" y="510136"/>
                  <a:pt x="567134" y="515737"/>
                </a:cubicBezTo>
                <a:cubicBezTo>
                  <a:pt x="567134" y="521249"/>
                  <a:pt x="562596" y="525784"/>
                  <a:pt x="556990" y="525784"/>
                </a:cubicBezTo>
                <a:lnTo>
                  <a:pt x="476017" y="525784"/>
                </a:lnTo>
                <a:cubicBezTo>
                  <a:pt x="470411" y="525784"/>
                  <a:pt x="465873" y="521249"/>
                  <a:pt x="465873" y="515737"/>
                </a:cubicBezTo>
                <a:cubicBezTo>
                  <a:pt x="465873" y="510136"/>
                  <a:pt x="470411" y="505602"/>
                  <a:pt x="476017" y="505602"/>
                </a:cubicBezTo>
                <a:close/>
                <a:moveTo>
                  <a:pt x="263262" y="505602"/>
                </a:moveTo>
                <a:lnTo>
                  <a:pt x="344235" y="505602"/>
                </a:lnTo>
                <a:cubicBezTo>
                  <a:pt x="349841" y="505602"/>
                  <a:pt x="354379" y="510136"/>
                  <a:pt x="354379" y="515737"/>
                </a:cubicBezTo>
                <a:cubicBezTo>
                  <a:pt x="354379" y="521249"/>
                  <a:pt x="349841" y="525784"/>
                  <a:pt x="344235" y="525784"/>
                </a:cubicBezTo>
                <a:lnTo>
                  <a:pt x="263262" y="525784"/>
                </a:lnTo>
                <a:cubicBezTo>
                  <a:pt x="257656" y="525784"/>
                  <a:pt x="253118" y="521249"/>
                  <a:pt x="253118" y="515737"/>
                </a:cubicBezTo>
                <a:cubicBezTo>
                  <a:pt x="253118" y="510136"/>
                  <a:pt x="257656" y="505602"/>
                  <a:pt x="263262" y="505602"/>
                </a:cubicBezTo>
                <a:close/>
                <a:moveTo>
                  <a:pt x="50649" y="505602"/>
                </a:moveTo>
                <a:lnTo>
                  <a:pt x="131622" y="505602"/>
                </a:lnTo>
                <a:cubicBezTo>
                  <a:pt x="137228" y="505602"/>
                  <a:pt x="141766" y="510136"/>
                  <a:pt x="141766" y="515737"/>
                </a:cubicBezTo>
                <a:cubicBezTo>
                  <a:pt x="141766" y="521249"/>
                  <a:pt x="137228" y="525784"/>
                  <a:pt x="131622" y="525784"/>
                </a:cubicBezTo>
                <a:lnTo>
                  <a:pt x="50649" y="525784"/>
                </a:lnTo>
                <a:cubicBezTo>
                  <a:pt x="45043" y="525784"/>
                  <a:pt x="40505" y="521249"/>
                  <a:pt x="40505" y="515737"/>
                </a:cubicBezTo>
                <a:cubicBezTo>
                  <a:pt x="40505" y="510136"/>
                  <a:pt x="45043" y="505602"/>
                  <a:pt x="50649" y="505602"/>
                </a:cubicBezTo>
                <a:close/>
                <a:moveTo>
                  <a:pt x="476017" y="465168"/>
                </a:moveTo>
                <a:lnTo>
                  <a:pt x="516504" y="465168"/>
                </a:lnTo>
                <a:cubicBezTo>
                  <a:pt x="522110" y="465168"/>
                  <a:pt x="526559" y="469702"/>
                  <a:pt x="526559" y="475303"/>
                </a:cubicBezTo>
                <a:cubicBezTo>
                  <a:pt x="526559" y="480815"/>
                  <a:pt x="522110" y="485350"/>
                  <a:pt x="516504" y="485350"/>
                </a:cubicBezTo>
                <a:lnTo>
                  <a:pt x="476017" y="485350"/>
                </a:lnTo>
                <a:cubicBezTo>
                  <a:pt x="470411" y="485350"/>
                  <a:pt x="465873" y="480815"/>
                  <a:pt x="465873" y="475303"/>
                </a:cubicBezTo>
                <a:cubicBezTo>
                  <a:pt x="465873" y="469702"/>
                  <a:pt x="470411" y="465168"/>
                  <a:pt x="476017" y="465168"/>
                </a:cubicBezTo>
                <a:close/>
                <a:moveTo>
                  <a:pt x="263271" y="465168"/>
                </a:moveTo>
                <a:lnTo>
                  <a:pt x="303792" y="465168"/>
                </a:lnTo>
                <a:cubicBezTo>
                  <a:pt x="309403" y="465168"/>
                  <a:pt x="313945" y="469702"/>
                  <a:pt x="313945" y="475303"/>
                </a:cubicBezTo>
                <a:cubicBezTo>
                  <a:pt x="313945" y="480815"/>
                  <a:pt x="309403" y="485350"/>
                  <a:pt x="303792" y="485350"/>
                </a:cubicBezTo>
                <a:lnTo>
                  <a:pt x="263271" y="485350"/>
                </a:lnTo>
                <a:cubicBezTo>
                  <a:pt x="257660" y="485350"/>
                  <a:pt x="253118" y="480815"/>
                  <a:pt x="253118" y="475303"/>
                </a:cubicBezTo>
                <a:cubicBezTo>
                  <a:pt x="253118" y="469702"/>
                  <a:pt x="257660" y="465168"/>
                  <a:pt x="263271" y="465168"/>
                </a:cubicBezTo>
                <a:close/>
                <a:moveTo>
                  <a:pt x="50646" y="465168"/>
                </a:moveTo>
                <a:lnTo>
                  <a:pt x="91121" y="465168"/>
                </a:lnTo>
                <a:cubicBezTo>
                  <a:pt x="96725" y="465168"/>
                  <a:pt x="101262" y="469702"/>
                  <a:pt x="101262" y="475303"/>
                </a:cubicBezTo>
                <a:cubicBezTo>
                  <a:pt x="101262" y="480815"/>
                  <a:pt x="96725" y="485350"/>
                  <a:pt x="91121" y="485350"/>
                </a:cubicBezTo>
                <a:lnTo>
                  <a:pt x="50646" y="485350"/>
                </a:lnTo>
                <a:cubicBezTo>
                  <a:pt x="45042" y="485350"/>
                  <a:pt x="40505" y="480815"/>
                  <a:pt x="40505" y="475303"/>
                </a:cubicBezTo>
                <a:cubicBezTo>
                  <a:pt x="40505" y="469702"/>
                  <a:pt x="45042" y="465168"/>
                  <a:pt x="50646" y="465168"/>
                </a:cubicBezTo>
                <a:close/>
                <a:moveTo>
                  <a:pt x="445571" y="424740"/>
                </a:moveTo>
                <a:lnTo>
                  <a:pt x="445571" y="586463"/>
                </a:lnTo>
                <a:lnTo>
                  <a:pt x="587347" y="586463"/>
                </a:lnTo>
                <a:lnTo>
                  <a:pt x="587347" y="424740"/>
                </a:lnTo>
                <a:close/>
                <a:moveTo>
                  <a:pt x="232906" y="424740"/>
                </a:moveTo>
                <a:lnTo>
                  <a:pt x="232906" y="586463"/>
                </a:lnTo>
                <a:lnTo>
                  <a:pt x="374682" y="586463"/>
                </a:lnTo>
                <a:lnTo>
                  <a:pt x="374682" y="424740"/>
                </a:lnTo>
                <a:close/>
                <a:moveTo>
                  <a:pt x="20292" y="424740"/>
                </a:moveTo>
                <a:lnTo>
                  <a:pt x="20292" y="586463"/>
                </a:lnTo>
                <a:lnTo>
                  <a:pt x="162068" y="586463"/>
                </a:lnTo>
                <a:lnTo>
                  <a:pt x="161979" y="424740"/>
                </a:lnTo>
                <a:close/>
                <a:moveTo>
                  <a:pt x="445571" y="404481"/>
                </a:moveTo>
                <a:lnTo>
                  <a:pt x="587347" y="404481"/>
                </a:lnTo>
                <a:cubicBezTo>
                  <a:pt x="598561" y="404481"/>
                  <a:pt x="607639" y="413544"/>
                  <a:pt x="607639" y="424740"/>
                </a:cubicBezTo>
                <a:lnTo>
                  <a:pt x="607639" y="586463"/>
                </a:lnTo>
                <a:cubicBezTo>
                  <a:pt x="607639" y="597659"/>
                  <a:pt x="598561" y="606722"/>
                  <a:pt x="587347" y="606722"/>
                </a:cubicBezTo>
                <a:lnTo>
                  <a:pt x="445571" y="606722"/>
                </a:lnTo>
                <a:cubicBezTo>
                  <a:pt x="434446" y="606722"/>
                  <a:pt x="425368" y="597659"/>
                  <a:pt x="425368" y="586463"/>
                </a:cubicBezTo>
                <a:lnTo>
                  <a:pt x="425368" y="424740"/>
                </a:lnTo>
                <a:cubicBezTo>
                  <a:pt x="425368" y="413544"/>
                  <a:pt x="434446" y="404481"/>
                  <a:pt x="445571" y="404481"/>
                </a:cubicBezTo>
                <a:close/>
                <a:moveTo>
                  <a:pt x="232906" y="404481"/>
                </a:moveTo>
                <a:lnTo>
                  <a:pt x="374682" y="404481"/>
                </a:lnTo>
                <a:cubicBezTo>
                  <a:pt x="385807" y="404481"/>
                  <a:pt x="394885" y="413544"/>
                  <a:pt x="394885" y="424740"/>
                </a:cubicBezTo>
                <a:lnTo>
                  <a:pt x="394885" y="586463"/>
                </a:lnTo>
                <a:cubicBezTo>
                  <a:pt x="394885" y="597659"/>
                  <a:pt x="385807" y="606722"/>
                  <a:pt x="374682" y="606722"/>
                </a:cubicBezTo>
                <a:lnTo>
                  <a:pt x="232906" y="606722"/>
                </a:lnTo>
                <a:cubicBezTo>
                  <a:pt x="221692" y="606722"/>
                  <a:pt x="212614" y="597659"/>
                  <a:pt x="212614" y="586463"/>
                </a:cubicBezTo>
                <a:lnTo>
                  <a:pt x="212614" y="424740"/>
                </a:lnTo>
                <a:cubicBezTo>
                  <a:pt x="212614" y="413544"/>
                  <a:pt x="221692" y="404481"/>
                  <a:pt x="232906" y="404481"/>
                </a:cubicBezTo>
                <a:close/>
                <a:moveTo>
                  <a:pt x="20292" y="404481"/>
                </a:moveTo>
                <a:lnTo>
                  <a:pt x="161979" y="404481"/>
                </a:lnTo>
                <a:cubicBezTo>
                  <a:pt x="173193" y="404481"/>
                  <a:pt x="182271" y="413544"/>
                  <a:pt x="182271" y="424740"/>
                </a:cubicBezTo>
                <a:lnTo>
                  <a:pt x="182271" y="586463"/>
                </a:lnTo>
                <a:cubicBezTo>
                  <a:pt x="182271" y="597659"/>
                  <a:pt x="173193" y="606722"/>
                  <a:pt x="161979" y="606722"/>
                </a:cubicBezTo>
                <a:lnTo>
                  <a:pt x="20292" y="606722"/>
                </a:lnTo>
                <a:cubicBezTo>
                  <a:pt x="9078" y="606722"/>
                  <a:pt x="0" y="597659"/>
                  <a:pt x="0" y="586463"/>
                </a:cubicBezTo>
                <a:lnTo>
                  <a:pt x="0" y="424740"/>
                </a:lnTo>
                <a:cubicBezTo>
                  <a:pt x="0" y="413544"/>
                  <a:pt x="9078" y="404481"/>
                  <a:pt x="20292" y="404481"/>
                </a:cubicBezTo>
                <a:close/>
                <a:moveTo>
                  <a:pt x="303775" y="323609"/>
                </a:moveTo>
                <a:cubicBezTo>
                  <a:pt x="298257" y="323609"/>
                  <a:pt x="293718" y="328141"/>
                  <a:pt x="293718" y="333739"/>
                </a:cubicBezTo>
                <a:cubicBezTo>
                  <a:pt x="293718" y="339248"/>
                  <a:pt x="298257" y="343780"/>
                  <a:pt x="303775" y="343780"/>
                </a:cubicBezTo>
                <a:cubicBezTo>
                  <a:pt x="309382" y="343780"/>
                  <a:pt x="313921" y="339248"/>
                  <a:pt x="313921" y="333739"/>
                </a:cubicBezTo>
                <a:cubicBezTo>
                  <a:pt x="313921" y="328141"/>
                  <a:pt x="309382" y="323609"/>
                  <a:pt x="303775" y="323609"/>
                </a:cubicBezTo>
                <a:close/>
                <a:moveTo>
                  <a:pt x="303775" y="283179"/>
                </a:moveTo>
                <a:cubicBezTo>
                  <a:pt x="309382" y="283179"/>
                  <a:pt x="313921" y="287710"/>
                  <a:pt x="313921" y="293309"/>
                </a:cubicBezTo>
                <a:lnTo>
                  <a:pt x="313921" y="305215"/>
                </a:lnTo>
                <a:cubicBezTo>
                  <a:pt x="322554" y="308325"/>
                  <a:pt x="329229" y="315079"/>
                  <a:pt x="332344" y="323609"/>
                </a:cubicBezTo>
                <a:lnTo>
                  <a:pt x="516484" y="323609"/>
                </a:lnTo>
                <a:cubicBezTo>
                  <a:pt x="522091" y="323609"/>
                  <a:pt x="526630" y="328141"/>
                  <a:pt x="526630" y="333739"/>
                </a:cubicBezTo>
                <a:lnTo>
                  <a:pt x="526630" y="374169"/>
                </a:lnTo>
                <a:cubicBezTo>
                  <a:pt x="526630" y="379767"/>
                  <a:pt x="522091" y="384299"/>
                  <a:pt x="516484" y="384299"/>
                </a:cubicBezTo>
                <a:cubicBezTo>
                  <a:pt x="510877" y="384299"/>
                  <a:pt x="506338" y="379767"/>
                  <a:pt x="506338" y="374169"/>
                </a:cubicBezTo>
                <a:lnTo>
                  <a:pt x="506338" y="343780"/>
                </a:lnTo>
                <a:lnTo>
                  <a:pt x="332344" y="343780"/>
                </a:lnTo>
                <a:cubicBezTo>
                  <a:pt x="329229" y="352399"/>
                  <a:pt x="322554" y="359152"/>
                  <a:pt x="313921" y="362173"/>
                </a:cubicBezTo>
                <a:lnTo>
                  <a:pt x="313921" y="374169"/>
                </a:lnTo>
                <a:cubicBezTo>
                  <a:pt x="313921" y="379767"/>
                  <a:pt x="309382" y="384299"/>
                  <a:pt x="303775" y="384299"/>
                </a:cubicBezTo>
                <a:cubicBezTo>
                  <a:pt x="298168" y="384299"/>
                  <a:pt x="293718" y="379767"/>
                  <a:pt x="293718" y="374169"/>
                </a:cubicBezTo>
                <a:lnTo>
                  <a:pt x="293718" y="362173"/>
                </a:lnTo>
                <a:cubicBezTo>
                  <a:pt x="285085" y="359152"/>
                  <a:pt x="278321" y="352399"/>
                  <a:pt x="275295" y="343780"/>
                </a:cubicBezTo>
                <a:lnTo>
                  <a:pt x="101301" y="343780"/>
                </a:lnTo>
                <a:lnTo>
                  <a:pt x="101301" y="374169"/>
                </a:lnTo>
                <a:cubicBezTo>
                  <a:pt x="101301" y="379767"/>
                  <a:pt x="96762" y="384299"/>
                  <a:pt x="91155" y="384299"/>
                </a:cubicBezTo>
                <a:cubicBezTo>
                  <a:pt x="85548" y="384299"/>
                  <a:pt x="81009" y="379767"/>
                  <a:pt x="81009" y="374169"/>
                </a:cubicBezTo>
                <a:lnTo>
                  <a:pt x="81009" y="333739"/>
                </a:lnTo>
                <a:cubicBezTo>
                  <a:pt x="81009" y="328141"/>
                  <a:pt x="85548" y="323609"/>
                  <a:pt x="91155" y="323609"/>
                </a:cubicBezTo>
                <a:lnTo>
                  <a:pt x="275295" y="323609"/>
                </a:lnTo>
                <a:cubicBezTo>
                  <a:pt x="278321" y="315079"/>
                  <a:pt x="285085" y="308325"/>
                  <a:pt x="293718" y="305215"/>
                </a:cubicBezTo>
                <a:lnTo>
                  <a:pt x="293718" y="293309"/>
                </a:lnTo>
                <a:cubicBezTo>
                  <a:pt x="293718" y="287710"/>
                  <a:pt x="298168" y="283179"/>
                  <a:pt x="303775" y="283179"/>
                </a:cubicBezTo>
                <a:close/>
                <a:moveTo>
                  <a:pt x="182308" y="181991"/>
                </a:moveTo>
                <a:lnTo>
                  <a:pt x="182308" y="202251"/>
                </a:lnTo>
                <a:lnTo>
                  <a:pt x="425349" y="202251"/>
                </a:lnTo>
                <a:lnTo>
                  <a:pt x="425349" y="181991"/>
                </a:lnTo>
                <a:close/>
                <a:moveTo>
                  <a:pt x="182308" y="20260"/>
                </a:moveTo>
                <a:lnTo>
                  <a:pt x="182308" y="161730"/>
                </a:lnTo>
                <a:lnTo>
                  <a:pt x="425349" y="161730"/>
                </a:lnTo>
                <a:lnTo>
                  <a:pt x="425349" y="20260"/>
                </a:lnTo>
                <a:close/>
                <a:moveTo>
                  <a:pt x="182308" y="0"/>
                </a:moveTo>
                <a:lnTo>
                  <a:pt x="425349" y="0"/>
                </a:lnTo>
                <a:cubicBezTo>
                  <a:pt x="436473" y="0"/>
                  <a:pt x="445550" y="9064"/>
                  <a:pt x="445550" y="20260"/>
                </a:cubicBezTo>
                <a:lnTo>
                  <a:pt x="445550" y="202251"/>
                </a:lnTo>
                <a:cubicBezTo>
                  <a:pt x="445550" y="213359"/>
                  <a:pt x="436473" y="222423"/>
                  <a:pt x="425349" y="222423"/>
                </a:cubicBezTo>
                <a:lnTo>
                  <a:pt x="313929" y="222423"/>
                </a:lnTo>
                <a:lnTo>
                  <a:pt x="313929" y="242684"/>
                </a:lnTo>
                <a:lnTo>
                  <a:pt x="354421" y="242684"/>
                </a:lnTo>
                <a:cubicBezTo>
                  <a:pt x="360028" y="242684"/>
                  <a:pt x="364566" y="247216"/>
                  <a:pt x="364566" y="252725"/>
                </a:cubicBezTo>
                <a:cubicBezTo>
                  <a:pt x="364566" y="258324"/>
                  <a:pt x="360028" y="262856"/>
                  <a:pt x="354421" y="262856"/>
                </a:cubicBezTo>
                <a:lnTo>
                  <a:pt x="253147" y="262856"/>
                </a:lnTo>
                <a:cubicBezTo>
                  <a:pt x="247629" y="262856"/>
                  <a:pt x="243091" y="258324"/>
                  <a:pt x="243091" y="252725"/>
                </a:cubicBezTo>
                <a:cubicBezTo>
                  <a:pt x="243091" y="247216"/>
                  <a:pt x="247629" y="242684"/>
                  <a:pt x="253147" y="242684"/>
                </a:cubicBezTo>
                <a:lnTo>
                  <a:pt x="293728" y="242684"/>
                </a:lnTo>
                <a:lnTo>
                  <a:pt x="293728" y="222423"/>
                </a:lnTo>
                <a:lnTo>
                  <a:pt x="182308" y="222423"/>
                </a:lnTo>
                <a:cubicBezTo>
                  <a:pt x="171184" y="222423"/>
                  <a:pt x="162018" y="213359"/>
                  <a:pt x="162018" y="202251"/>
                </a:cubicBezTo>
                <a:lnTo>
                  <a:pt x="162018" y="20260"/>
                </a:lnTo>
                <a:cubicBezTo>
                  <a:pt x="162018" y="9064"/>
                  <a:pt x="171184" y="0"/>
                  <a:pt x="182308" y="0"/>
                </a:cubicBezTo>
                <a:close/>
              </a:path>
            </a:pathLst>
          </a:cu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488546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69BE6B-C03D-BB02-4C70-B2805E977FBB}"/>
              </a:ext>
            </a:extLst>
          </p:cNvPr>
          <p:cNvSpPr>
            <a:spLocks noGrp="1"/>
          </p:cNvSpPr>
          <p:nvPr>
            <p:ph type="title"/>
          </p:nvPr>
        </p:nvSpPr>
        <p:spPr/>
        <p:txBody>
          <a:bodyPr/>
          <a:lstStyle/>
          <a:p>
            <a:r>
              <a:rPr lang="zh-CN" altLang="en-US" dirty="0"/>
              <a:t>完成情况</a:t>
            </a:r>
          </a:p>
        </p:txBody>
      </p:sp>
      <p:sp>
        <p:nvSpPr>
          <p:cNvPr id="3" name="文本占位符 2">
            <a:extLst>
              <a:ext uri="{FF2B5EF4-FFF2-40B4-BE49-F238E27FC236}">
                <a16:creationId xmlns:a16="http://schemas.microsoft.com/office/drawing/2014/main" id="{483705D6-03EA-7E91-B581-149EF60D162C}"/>
              </a:ext>
            </a:extLst>
          </p:cNvPr>
          <p:cNvSpPr>
            <a:spLocks noGrp="1"/>
          </p:cNvSpPr>
          <p:nvPr>
            <p:ph type="body" sz="quarter" idx="10"/>
          </p:nvPr>
        </p:nvSpPr>
        <p:spPr>
          <a:xfrm>
            <a:off x="673760" y="539673"/>
            <a:ext cx="599003" cy="424732"/>
          </a:xfrm>
        </p:spPr>
        <p:txBody>
          <a:bodyPr/>
          <a:lstStyle/>
          <a:p>
            <a:r>
              <a:rPr lang="en-US" altLang="zh-CN" dirty="0"/>
              <a:t>02</a:t>
            </a:r>
            <a:endParaRPr lang="zh-CN" altLang="en-US" dirty="0"/>
          </a:p>
        </p:txBody>
      </p:sp>
      <p:sp useBgFill="1">
        <p:nvSpPr>
          <p:cNvPr id="92" name="矩形: 圆角 91">
            <a:extLst>
              <a:ext uri="{FF2B5EF4-FFF2-40B4-BE49-F238E27FC236}">
                <a16:creationId xmlns:a16="http://schemas.microsoft.com/office/drawing/2014/main" id="{A6BBE857-F0B6-E86B-4CE4-F911132433DA}"/>
              </a:ext>
            </a:extLst>
          </p:cNvPr>
          <p:cNvSpPr/>
          <p:nvPr/>
        </p:nvSpPr>
        <p:spPr>
          <a:xfrm>
            <a:off x="781050" y="1146969"/>
            <a:ext cx="10629900" cy="4891882"/>
          </a:xfrm>
          <a:prstGeom prst="roundRect">
            <a:avLst>
              <a:gd name="adj" fmla="val 2048"/>
            </a:avLst>
          </a:prstGeom>
          <a:ln w="9525">
            <a:gradFill flip="none" rotWithShape="1">
              <a:gsLst>
                <a:gs pos="0">
                  <a:schemeClr val="bg1"/>
                </a:gs>
                <a:gs pos="100000">
                  <a:schemeClr val="accent3">
                    <a:alpha val="0"/>
                  </a:schemeClr>
                </a:gs>
              </a:gsLst>
              <a:lin ang="2700000" scaled="1"/>
              <a:tileRect/>
            </a:gradFill>
          </a:ln>
          <a:effectLst>
            <a:outerShdw blurRad="127000" dist="177800" dir="2700000" algn="tl" rotWithShape="0">
              <a:schemeClr val="accent4">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1" name="组合 90">
            <a:extLst>
              <a:ext uri="{FF2B5EF4-FFF2-40B4-BE49-F238E27FC236}">
                <a16:creationId xmlns:a16="http://schemas.microsoft.com/office/drawing/2014/main" id="{E555655A-7DB4-8F2B-7904-8A6E735FAEAB}"/>
              </a:ext>
            </a:extLst>
          </p:cNvPr>
          <p:cNvGrpSpPr/>
          <p:nvPr/>
        </p:nvGrpSpPr>
        <p:grpSpPr>
          <a:xfrm>
            <a:off x="1062375" y="1423219"/>
            <a:ext cx="10090115" cy="2454820"/>
            <a:chOff x="731385" y="3528005"/>
            <a:chExt cx="10881479" cy="2601333"/>
          </a:xfrm>
        </p:grpSpPr>
        <p:sp>
          <p:nvSpPr>
            <p:cNvPr id="4" name="Rectangle: Rounded Corners 2">
              <a:extLst>
                <a:ext uri="{FF2B5EF4-FFF2-40B4-BE49-F238E27FC236}">
                  <a16:creationId xmlns:a16="http://schemas.microsoft.com/office/drawing/2014/main" id="{CA9F3A16-D890-17AF-A882-D94689677F2C}"/>
                </a:ext>
              </a:extLst>
            </p:cNvPr>
            <p:cNvSpPr/>
            <p:nvPr/>
          </p:nvSpPr>
          <p:spPr>
            <a:xfrm>
              <a:off x="771502" y="3528005"/>
              <a:ext cx="10693943" cy="2601333"/>
            </a:xfrm>
            <a:prstGeom prst="roundRect">
              <a:avLst>
                <a:gd name="adj" fmla="val 3973"/>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4" name="Straight Connector 22">
              <a:extLst>
                <a:ext uri="{FF2B5EF4-FFF2-40B4-BE49-F238E27FC236}">
                  <a16:creationId xmlns:a16="http://schemas.microsoft.com/office/drawing/2014/main" id="{2B86B325-371D-03C8-556A-77418CBF0CE5}"/>
                </a:ext>
              </a:extLst>
            </p:cNvPr>
            <p:cNvCxnSpPr/>
            <p:nvPr/>
          </p:nvCxnSpPr>
          <p:spPr>
            <a:xfrm>
              <a:off x="9126854" y="4023809"/>
              <a:ext cx="0" cy="1609725"/>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grpSp>
          <p:nvGrpSpPr>
            <p:cNvPr id="15" name="Group 74">
              <a:extLst>
                <a:ext uri="{FF2B5EF4-FFF2-40B4-BE49-F238E27FC236}">
                  <a16:creationId xmlns:a16="http://schemas.microsoft.com/office/drawing/2014/main" id="{2D033352-2B14-A1FE-56CB-387DAB00BEEC}"/>
                </a:ext>
              </a:extLst>
            </p:cNvPr>
            <p:cNvGrpSpPr/>
            <p:nvPr/>
          </p:nvGrpSpPr>
          <p:grpSpPr>
            <a:xfrm>
              <a:off x="731385" y="3640288"/>
              <a:ext cx="1188176" cy="2295532"/>
              <a:chOff x="615187" y="1369582"/>
              <a:chExt cx="1188176" cy="2295532"/>
            </a:xfrm>
          </p:grpSpPr>
          <p:sp>
            <p:nvSpPr>
              <p:cNvPr id="16" name="TextBox 27">
                <a:extLst>
                  <a:ext uri="{FF2B5EF4-FFF2-40B4-BE49-F238E27FC236}">
                    <a16:creationId xmlns:a16="http://schemas.microsoft.com/office/drawing/2014/main" id="{22802295-FBC2-8D22-EBF7-0D0EA4561569}"/>
                  </a:ext>
                </a:extLst>
              </p:cNvPr>
              <p:cNvSpPr txBox="1"/>
              <p:nvPr/>
            </p:nvSpPr>
            <p:spPr>
              <a:xfrm>
                <a:off x="615187"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01- Jan</a:t>
                </a:r>
              </a:p>
            </p:txBody>
          </p:sp>
          <p:cxnSp>
            <p:nvCxnSpPr>
              <p:cNvPr id="17" name="Straight Connector 33">
                <a:extLst>
                  <a:ext uri="{FF2B5EF4-FFF2-40B4-BE49-F238E27FC236}">
                    <a16:creationId xmlns:a16="http://schemas.microsoft.com/office/drawing/2014/main" id="{76462589-D51F-D28C-DF11-2447982F956A}"/>
                  </a:ext>
                </a:extLst>
              </p:cNvPr>
              <p:cNvCxnSpPr/>
              <p:nvPr/>
            </p:nvCxnSpPr>
            <p:spPr>
              <a:xfrm>
                <a:off x="1209275"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73">
              <a:extLst>
                <a:ext uri="{FF2B5EF4-FFF2-40B4-BE49-F238E27FC236}">
                  <a16:creationId xmlns:a16="http://schemas.microsoft.com/office/drawing/2014/main" id="{27A1FCC3-E6F8-AF96-6530-1B7DCAC388A7}"/>
                </a:ext>
              </a:extLst>
            </p:cNvPr>
            <p:cNvGrpSpPr/>
            <p:nvPr/>
          </p:nvGrpSpPr>
          <p:grpSpPr>
            <a:xfrm>
              <a:off x="1940653" y="3640288"/>
              <a:ext cx="1188176" cy="2295532"/>
              <a:chOff x="1802683" y="1369582"/>
              <a:chExt cx="1188176" cy="2295532"/>
            </a:xfrm>
          </p:grpSpPr>
          <p:sp>
            <p:nvSpPr>
              <p:cNvPr id="19" name="TextBox 28">
                <a:extLst>
                  <a:ext uri="{FF2B5EF4-FFF2-40B4-BE49-F238E27FC236}">
                    <a16:creationId xmlns:a16="http://schemas.microsoft.com/office/drawing/2014/main" id="{62E57B97-E536-5703-A5ED-3CFEE4720281}"/>
                  </a:ext>
                </a:extLst>
              </p:cNvPr>
              <p:cNvSpPr txBox="1"/>
              <p:nvPr/>
            </p:nvSpPr>
            <p:spPr>
              <a:xfrm>
                <a:off x="1802683"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02- Jan</a:t>
                </a:r>
              </a:p>
            </p:txBody>
          </p:sp>
          <p:cxnSp>
            <p:nvCxnSpPr>
              <p:cNvPr id="20" name="Straight Connector 37">
                <a:extLst>
                  <a:ext uri="{FF2B5EF4-FFF2-40B4-BE49-F238E27FC236}">
                    <a16:creationId xmlns:a16="http://schemas.microsoft.com/office/drawing/2014/main" id="{AD569A92-8655-A235-460A-01F8B8BD7A05}"/>
                  </a:ext>
                </a:extLst>
              </p:cNvPr>
              <p:cNvCxnSpPr/>
              <p:nvPr/>
            </p:nvCxnSpPr>
            <p:spPr>
              <a:xfrm>
                <a:off x="2396771"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grpSp>
          <p:nvGrpSpPr>
            <p:cNvPr id="21" name="Group 72">
              <a:extLst>
                <a:ext uri="{FF2B5EF4-FFF2-40B4-BE49-F238E27FC236}">
                  <a16:creationId xmlns:a16="http://schemas.microsoft.com/office/drawing/2014/main" id="{72B879C1-7C0B-54CC-6327-3EEB1013FE28}"/>
                </a:ext>
              </a:extLst>
            </p:cNvPr>
            <p:cNvGrpSpPr/>
            <p:nvPr/>
          </p:nvGrpSpPr>
          <p:grpSpPr>
            <a:xfrm>
              <a:off x="3149921" y="3640288"/>
              <a:ext cx="1188176" cy="2295532"/>
              <a:chOff x="2990179" y="1369582"/>
              <a:chExt cx="1188176" cy="2295532"/>
            </a:xfrm>
          </p:grpSpPr>
          <p:sp>
            <p:nvSpPr>
              <p:cNvPr id="22" name="TextBox 29">
                <a:extLst>
                  <a:ext uri="{FF2B5EF4-FFF2-40B4-BE49-F238E27FC236}">
                    <a16:creationId xmlns:a16="http://schemas.microsoft.com/office/drawing/2014/main" id="{821547FC-34F8-9F3D-4887-AF47951CF007}"/>
                  </a:ext>
                </a:extLst>
              </p:cNvPr>
              <p:cNvSpPr txBox="1"/>
              <p:nvPr/>
            </p:nvSpPr>
            <p:spPr>
              <a:xfrm>
                <a:off x="2990179"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03- Jan</a:t>
                </a:r>
              </a:p>
            </p:txBody>
          </p:sp>
          <p:cxnSp>
            <p:nvCxnSpPr>
              <p:cNvPr id="23" name="Straight Connector 38">
                <a:extLst>
                  <a:ext uri="{FF2B5EF4-FFF2-40B4-BE49-F238E27FC236}">
                    <a16:creationId xmlns:a16="http://schemas.microsoft.com/office/drawing/2014/main" id="{6F386146-A3BB-3860-7D61-510FFAC4936D}"/>
                  </a:ext>
                </a:extLst>
              </p:cNvPr>
              <p:cNvCxnSpPr/>
              <p:nvPr/>
            </p:nvCxnSpPr>
            <p:spPr>
              <a:xfrm>
                <a:off x="3584267"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grpSp>
          <p:nvGrpSpPr>
            <p:cNvPr id="24" name="Group 71">
              <a:extLst>
                <a:ext uri="{FF2B5EF4-FFF2-40B4-BE49-F238E27FC236}">
                  <a16:creationId xmlns:a16="http://schemas.microsoft.com/office/drawing/2014/main" id="{6D60EDE3-4943-EB78-66C5-180EB5FB4FF9}"/>
                </a:ext>
              </a:extLst>
            </p:cNvPr>
            <p:cNvGrpSpPr/>
            <p:nvPr/>
          </p:nvGrpSpPr>
          <p:grpSpPr>
            <a:xfrm>
              <a:off x="4359189" y="3640288"/>
              <a:ext cx="1188176" cy="2295532"/>
              <a:chOff x="4177675" y="1369582"/>
              <a:chExt cx="1188176" cy="2295532"/>
            </a:xfrm>
          </p:grpSpPr>
          <p:sp>
            <p:nvSpPr>
              <p:cNvPr id="25" name="TextBox 31">
                <a:extLst>
                  <a:ext uri="{FF2B5EF4-FFF2-40B4-BE49-F238E27FC236}">
                    <a16:creationId xmlns:a16="http://schemas.microsoft.com/office/drawing/2014/main" id="{D6CD7447-65A0-86FE-58A3-8E3B73C7EC64}"/>
                  </a:ext>
                </a:extLst>
              </p:cNvPr>
              <p:cNvSpPr txBox="1"/>
              <p:nvPr/>
            </p:nvSpPr>
            <p:spPr>
              <a:xfrm>
                <a:off x="4177675"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04- Jan</a:t>
                </a:r>
              </a:p>
            </p:txBody>
          </p:sp>
          <p:cxnSp>
            <p:nvCxnSpPr>
              <p:cNvPr id="26" name="Straight Connector 39">
                <a:extLst>
                  <a:ext uri="{FF2B5EF4-FFF2-40B4-BE49-F238E27FC236}">
                    <a16:creationId xmlns:a16="http://schemas.microsoft.com/office/drawing/2014/main" id="{274274F6-A236-7FB8-20B6-B0854CF7FDC4}"/>
                  </a:ext>
                </a:extLst>
              </p:cNvPr>
              <p:cNvCxnSpPr/>
              <p:nvPr/>
            </p:nvCxnSpPr>
            <p:spPr>
              <a:xfrm>
                <a:off x="4771763"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grpSp>
          <p:nvGrpSpPr>
            <p:cNvPr id="27" name="Group 70">
              <a:extLst>
                <a:ext uri="{FF2B5EF4-FFF2-40B4-BE49-F238E27FC236}">
                  <a16:creationId xmlns:a16="http://schemas.microsoft.com/office/drawing/2014/main" id="{FAED2924-31BD-26D5-EF38-916E107CCB3B}"/>
                </a:ext>
              </a:extLst>
            </p:cNvPr>
            <p:cNvGrpSpPr/>
            <p:nvPr/>
          </p:nvGrpSpPr>
          <p:grpSpPr>
            <a:xfrm>
              <a:off x="5568457" y="3640288"/>
              <a:ext cx="1188176" cy="2295532"/>
              <a:chOff x="5365171" y="1369582"/>
              <a:chExt cx="1188176" cy="2295532"/>
            </a:xfrm>
          </p:grpSpPr>
          <p:sp>
            <p:nvSpPr>
              <p:cNvPr id="28" name="TextBox 32">
                <a:extLst>
                  <a:ext uri="{FF2B5EF4-FFF2-40B4-BE49-F238E27FC236}">
                    <a16:creationId xmlns:a16="http://schemas.microsoft.com/office/drawing/2014/main" id="{D0C00802-446F-003B-C85D-4ECAC1CA0AC5}"/>
                  </a:ext>
                </a:extLst>
              </p:cNvPr>
              <p:cNvSpPr txBox="1"/>
              <p:nvPr/>
            </p:nvSpPr>
            <p:spPr>
              <a:xfrm>
                <a:off x="5365171"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05- Jan</a:t>
                </a:r>
              </a:p>
            </p:txBody>
          </p:sp>
          <p:cxnSp>
            <p:nvCxnSpPr>
              <p:cNvPr id="29" name="Straight Connector 40">
                <a:extLst>
                  <a:ext uri="{FF2B5EF4-FFF2-40B4-BE49-F238E27FC236}">
                    <a16:creationId xmlns:a16="http://schemas.microsoft.com/office/drawing/2014/main" id="{D4EAFA3A-64E5-AA57-24AC-CCB5855F639D}"/>
                  </a:ext>
                </a:extLst>
              </p:cNvPr>
              <p:cNvCxnSpPr/>
              <p:nvPr/>
            </p:nvCxnSpPr>
            <p:spPr>
              <a:xfrm>
                <a:off x="5959259"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69">
              <a:extLst>
                <a:ext uri="{FF2B5EF4-FFF2-40B4-BE49-F238E27FC236}">
                  <a16:creationId xmlns:a16="http://schemas.microsoft.com/office/drawing/2014/main" id="{96C0D40D-8C74-971B-7E8D-D1934B378E1A}"/>
                </a:ext>
              </a:extLst>
            </p:cNvPr>
            <p:cNvGrpSpPr/>
            <p:nvPr/>
          </p:nvGrpSpPr>
          <p:grpSpPr>
            <a:xfrm>
              <a:off x="6777725" y="3640288"/>
              <a:ext cx="1188176" cy="2295532"/>
              <a:chOff x="6552667" y="1369582"/>
              <a:chExt cx="1188176" cy="2295532"/>
            </a:xfrm>
          </p:grpSpPr>
          <p:sp>
            <p:nvSpPr>
              <p:cNvPr id="31" name="TextBox 60">
                <a:extLst>
                  <a:ext uri="{FF2B5EF4-FFF2-40B4-BE49-F238E27FC236}">
                    <a16:creationId xmlns:a16="http://schemas.microsoft.com/office/drawing/2014/main" id="{9B17FAEB-C880-FDDC-1683-36ECFC7645CA}"/>
                  </a:ext>
                </a:extLst>
              </p:cNvPr>
              <p:cNvSpPr txBox="1"/>
              <p:nvPr/>
            </p:nvSpPr>
            <p:spPr>
              <a:xfrm>
                <a:off x="6552667"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06- Jan</a:t>
                </a:r>
              </a:p>
            </p:txBody>
          </p:sp>
          <p:cxnSp>
            <p:nvCxnSpPr>
              <p:cNvPr id="32" name="Straight Connector 61">
                <a:extLst>
                  <a:ext uri="{FF2B5EF4-FFF2-40B4-BE49-F238E27FC236}">
                    <a16:creationId xmlns:a16="http://schemas.microsoft.com/office/drawing/2014/main" id="{8829129A-4DDB-2C2F-6D33-E716D212A4EA}"/>
                  </a:ext>
                </a:extLst>
              </p:cNvPr>
              <p:cNvCxnSpPr/>
              <p:nvPr/>
            </p:nvCxnSpPr>
            <p:spPr>
              <a:xfrm>
                <a:off x="7146755"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68">
              <a:extLst>
                <a:ext uri="{FF2B5EF4-FFF2-40B4-BE49-F238E27FC236}">
                  <a16:creationId xmlns:a16="http://schemas.microsoft.com/office/drawing/2014/main" id="{BEC6F315-35FD-E8B7-61EA-9996884CD700}"/>
                </a:ext>
              </a:extLst>
            </p:cNvPr>
            <p:cNvGrpSpPr/>
            <p:nvPr/>
          </p:nvGrpSpPr>
          <p:grpSpPr>
            <a:xfrm>
              <a:off x="7986991" y="3640288"/>
              <a:ext cx="1188176" cy="2295532"/>
              <a:chOff x="7870793" y="1369582"/>
              <a:chExt cx="1188176" cy="2295532"/>
            </a:xfrm>
          </p:grpSpPr>
          <p:sp>
            <p:nvSpPr>
              <p:cNvPr id="34" name="TextBox 30">
                <a:extLst>
                  <a:ext uri="{FF2B5EF4-FFF2-40B4-BE49-F238E27FC236}">
                    <a16:creationId xmlns:a16="http://schemas.microsoft.com/office/drawing/2014/main" id="{61E7A354-3381-98BA-0134-4EF61199DC6D}"/>
                  </a:ext>
                </a:extLst>
              </p:cNvPr>
              <p:cNvSpPr txBox="1"/>
              <p:nvPr/>
            </p:nvSpPr>
            <p:spPr>
              <a:xfrm>
                <a:off x="7870793" y="1369582"/>
                <a:ext cx="1188176" cy="3073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050" b="1" i="0" u="none" strike="noStrike" kern="1200" cap="none" spc="0" normalizeH="0" baseline="0" noProof="0" dirty="0">
                    <a:ln>
                      <a:noFill/>
                    </a:ln>
                    <a:solidFill>
                      <a:srgbClr val="000000">
                        <a:alpha val="55000"/>
                      </a:srgbClr>
                    </a:solidFill>
                    <a:effectLst/>
                    <a:uLnTx/>
                    <a:uFillTx/>
                    <a:ea typeface="+mn-ea"/>
                    <a:cs typeface="+mn-cs"/>
                  </a:rPr>
                  <a:t>06- Jan</a:t>
                </a:r>
              </a:p>
            </p:txBody>
          </p:sp>
          <p:cxnSp>
            <p:nvCxnSpPr>
              <p:cNvPr id="35" name="Straight Connector 41">
                <a:extLst>
                  <a:ext uri="{FF2B5EF4-FFF2-40B4-BE49-F238E27FC236}">
                    <a16:creationId xmlns:a16="http://schemas.microsoft.com/office/drawing/2014/main" id="{5D3DA52C-FC31-07AC-F3FD-68D6F1925531}"/>
                  </a:ext>
                </a:extLst>
              </p:cNvPr>
              <p:cNvCxnSpPr/>
              <p:nvPr/>
            </p:nvCxnSpPr>
            <p:spPr>
              <a:xfrm>
                <a:off x="8464881" y="1707713"/>
                <a:ext cx="0" cy="1957401"/>
              </a:xfrm>
              <a:prstGeom prst="line">
                <a:avLst/>
              </a:prstGeom>
              <a:ln>
                <a:solidFill>
                  <a:schemeClr val="tx2">
                    <a:lumMod val="25000"/>
                    <a:lumOff val="75000"/>
                    <a:alpha val="49000"/>
                  </a:schemeClr>
                </a:solidFill>
              </a:ln>
            </p:spPr>
            <p:style>
              <a:lnRef idx="1">
                <a:schemeClr val="accent1"/>
              </a:lnRef>
              <a:fillRef idx="0">
                <a:schemeClr val="accent1"/>
              </a:fillRef>
              <a:effectRef idx="0">
                <a:schemeClr val="accent1"/>
              </a:effectRef>
              <a:fontRef idx="minor">
                <a:schemeClr val="tx1"/>
              </a:fontRef>
            </p:style>
          </p:cxnSp>
        </p:grpSp>
        <p:sp>
          <p:nvSpPr>
            <p:cNvPr id="36" name="Rectangle: Rounded Corners 43">
              <a:extLst>
                <a:ext uri="{FF2B5EF4-FFF2-40B4-BE49-F238E27FC236}">
                  <a16:creationId xmlns:a16="http://schemas.microsoft.com/office/drawing/2014/main" id="{7B7048B6-C2CD-6A6D-C35B-7B90829F6E8C}"/>
                </a:ext>
              </a:extLst>
            </p:cNvPr>
            <p:cNvSpPr/>
            <p:nvPr/>
          </p:nvSpPr>
          <p:spPr>
            <a:xfrm>
              <a:off x="1381117" y="4057124"/>
              <a:ext cx="1236681" cy="202998"/>
            </a:xfrm>
            <a:prstGeom prst="roundRect">
              <a:avLst>
                <a:gd name="adj" fmla="val 12535"/>
              </a:avLst>
            </a:prstGeom>
            <a:gradFill>
              <a:gsLst>
                <a:gs pos="0">
                  <a:schemeClr val="accent2"/>
                </a:gs>
                <a:gs pos="100000">
                  <a:schemeClr val="accent3"/>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需求分析</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sp>
          <p:nvSpPr>
            <p:cNvPr id="37" name="Rectangle: Rounded Corners 44">
              <a:extLst>
                <a:ext uri="{FF2B5EF4-FFF2-40B4-BE49-F238E27FC236}">
                  <a16:creationId xmlns:a16="http://schemas.microsoft.com/office/drawing/2014/main" id="{6924FCF8-D22B-5C3A-E8C9-830A40BD34B8}"/>
                </a:ext>
              </a:extLst>
            </p:cNvPr>
            <p:cNvSpPr/>
            <p:nvPr/>
          </p:nvSpPr>
          <p:spPr>
            <a:xfrm>
              <a:off x="2074450" y="4336407"/>
              <a:ext cx="1958426" cy="202998"/>
            </a:xfrm>
            <a:prstGeom prst="roundRect">
              <a:avLst>
                <a:gd name="adj" fmla="val 12535"/>
              </a:avLst>
            </a:prstGeom>
            <a:gradFill>
              <a:gsLst>
                <a:gs pos="0">
                  <a:schemeClr val="accent2"/>
                </a:gs>
                <a:gs pos="100000">
                  <a:schemeClr val="accent3"/>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项目开发</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sp>
          <p:nvSpPr>
            <p:cNvPr id="38" name="Rectangle: Rounded Corners 45">
              <a:extLst>
                <a:ext uri="{FF2B5EF4-FFF2-40B4-BE49-F238E27FC236}">
                  <a16:creationId xmlns:a16="http://schemas.microsoft.com/office/drawing/2014/main" id="{DF6E43BC-A3B5-783B-BB4F-338C9610F66C}"/>
                </a:ext>
              </a:extLst>
            </p:cNvPr>
            <p:cNvSpPr/>
            <p:nvPr/>
          </p:nvSpPr>
          <p:spPr>
            <a:xfrm>
              <a:off x="2908908" y="4615690"/>
              <a:ext cx="2504663" cy="202998"/>
            </a:xfrm>
            <a:prstGeom prst="roundRect">
              <a:avLst>
                <a:gd name="adj" fmla="val 12535"/>
              </a:avLst>
            </a:prstGeom>
            <a:gradFill>
              <a:gsLst>
                <a:gs pos="0">
                  <a:schemeClr val="accent2"/>
                </a:gs>
                <a:gs pos="100000">
                  <a:schemeClr val="accent3"/>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质量保证</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sp>
          <p:nvSpPr>
            <p:cNvPr id="39" name="Rectangle: Rounded Corners 46">
              <a:extLst>
                <a:ext uri="{FF2B5EF4-FFF2-40B4-BE49-F238E27FC236}">
                  <a16:creationId xmlns:a16="http://schemas.microsoft.com/office/drawing/2014/main" id="{6CC79B2B-AFB1-7CF2-689D-BDCB0E72CA7C}"/>
                </a:ext>
              </a:extLst>
            </p:cNvPr>
            <p:cNvSpPr/>
            <p:nvPr/>
          </p:nvSpPr>
          <p:spPr>
            <a:xfrm>
              <a:off x="5204232" y="4894973"/>
              <a:ext cx="1340075" cy="202998"/>
            </a:xfrm>
            <a:prstGeom prst="roundRect">
              <a:avLst>
                <a:gd name="adj" fmla="val 125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用户验收</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sp>
          <p:nvSpPr>
            <p:cNvPr id="40" name="Rectangle: Rounded Corners 47">
              <a:extLst>
                <a:ext uri="{FF2B5EF4-FFF2-40B4-BE49-F238E27FC236}">
                  <a16:creationId xmlns:a16="http://schemas.microsoft.com/office/drawing/2014/main" id="{A83521E3-5940-9069-D4FA-CE90EC403DF0}"/>
                </a:ext>
              </a:extLst>
            </p:cNvPr>
            <p:cNvSpPr/>
            <p:nvPr/>
          </p:nvSpPr>
          <p:spPr>
            <a:xfrm>
              <a:off x="6305399" y="5174256"/>
              <a:ext cx="865650" cy="202998"/>
            </a:xfrm>
            <a:prstGeom prst="roundRect">
              <a:avLst>
                <a:gd name="adj" fmla="val 125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预发布</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sp>
          <p:nvSpPr>
            <p:cNvPr id="41" name="Rectangle: Rounded Corners 48">
              <a:extLst>
                <a:ext uri="{FF2B5EF4-FFF2-40B4-BE49-F238E27FC236}">
                  <a16:creationId xmlns:a16="http://schemas.microsoft.com/office/drawing/2014/main" id="{9FD6E61C-0E5E-CEF6-44C7-A6BD9EAE3616}"/>
                </a:ext>
              </a:extLst>
            </p:cNvPr>
            <p:cNvSpPr/>
            <p:nvPr/>
          </p:nvSpPr>
          <p:spPr>
            <a:xfrm>
              <a:off x="6887521" y="5453539"/>
              <a:ext cx="828201" cy="202998"/>
            </a:xfrm>
            <a:prstGeom prst="roundRect">
              <a:avLst>
                <a:gd name="adj" fmla="val 125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正式发布</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sp>
          <p:nvSpPr>
            <p:cNvPr id="42" name="Rectangle: Rounded Corners 63">
              <a:extLst>
                <a:ext uri="{FF2B5EF4-FFF2-40B4-BE49-F238E27FC236}">
                  <a16:creationId xmlns:a16="http://schemas.microsoft.com/office/drawing/2014/main" id="{CDB80A7E-A637-8D39-B6F5-7FF374038883}"/>
                </a:ext>
              </a:extLst>
            </p:cNvPr>
            <p:cNvSpPr/>
            <p:nvPr/>
          </p:nvSpPr>
          <p:spPr>
            <a:xfrm>
              <a:off x="7510773" y="5732822"/>
              <a:ext cx="949317" cy="202998"/>
            </a:xfrm>
            <a:prstGeom prst="roundRect">
              <a:avLst>
                <a:gd name="adj" fmla="val 1253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rPr>
                <a:t>运维支持</a:t>
              </a:r>
              <a:endParaRPr kumimoji="0" lang="en-US" sz="1000" b="0" i="0" u="none" strike="noStrike" kern="1200" cap="none" spc="0" normalizeH="0" baseline="0" noProof="0" dirty="0">
                <a:ln>
                  <a:noFill/>
                </a:ln>
                <a:solidFill>
                  <a:srgbClr val="FFFFFF"/>
                </a:solidFill>
                <a:effectLst/>
                <a:uLnTx/>
                <a:uFillTx/>
                <a:latin typeface="Montserrat" panose="020B0604020202020204" charset="0"/>
                <a:ea typeface="+mn-ea"/>
                <a:cs typeface="+mn-cs"/>
              </a:endParaRPr>
            </a:p>
          </p:txBody>
        </p:sp>
        <p:grpSp>
          <p:nvGrpSpPr>
            <p:cNvPr id="43" name="Group 83">
              <a:extLst>
                <a:ext uri="{FF2B5EF4-FFF2-40B4-BE49-F238E27FC236}">
                  <a16:creationId xmlns:a16="http://schemas.microsoft.com/office/drawing/2014/main" id="{821DAABA-9132-BF90-B66B-DF0BFD655BF2}"/>
                </a:ext>
              </a:extLst>
            </p:cNvPr>
            <p:cNvGrpSpPr/>
            <p:nvPr/>
          </p:nvGrpSpPr>
          <p:grpSpPr>
            <a:xfrm>
              <a:off x="9202183" y="3640288"/>
              <a:ext cx="2410681" cy="2295532"/>
              <a:chOff x="9085985" y="1369582"/>
              <a:chExt cx="2410681" cy="2295532"/>
            </a:xfrm>
          </p:grpSpPr>
          <p:graphicFrame>
            <p:nvGraphicFramePr>
              <p:cNvPr id="44" name="Chart 76">
                <a:extLst>
                  <a:ext uri="{FF2B5EF4-FFF2-40B4-BE49-F238E27FC236}">
                    <a16:creationId xmlns:a16="http://schemas.microsoft.com/office/drawing/2014/main" id="{3E775B2F-D44D-63C0-714F-375053BFA82C}"/>
                  </a:ext>
                </a:extLst>
              </p:cNvPr>
              <p:cNvGraphicFramePr/>
              <p:nvPr>
                <p:extLst>
                  <p:ext uri="{D42A27DB-BD31-4B8C-83A1-F6EECF244321}">
                    <p14:modId xmlns:p14="http://schemas.microsoft.com/office/powerpoint/2010/main" val="3701958345"/>
                  </p:ext>
                </p:extLst>
              </p:nvPr>
            </p:nvGraphicFramePr>
            <p:xfrm>
              <a:off x="9085985" y="1369582"/>
              <a:ext cx="2410681" cy="2295532"/>
            </p:xfrm>
            <a:graphic>
              <a:graphicData uri="http://schemas.openxmlformats.org/drawingml/2006/chart">
                <c:chart xmlns:c="http://schemas.openxmlformats.org/drawingml/2006/chart" xmlns:r="http://schemas.openxmlformats.org/officeDocument/2006/relationships" r:id="rId3"/>
              </a:graphicData>
            </a:graphic>
          </p:graphicFrame>
          <p:sp>
            <p:nvSpPr>
              <p:cNvPr id="45" name="Oval 77">
                <a:extLst>
                  <a:ext uri="{FF2B5EF4-FFF2-40B4-BE49-F238E27FC236}">
                    <a16:creationId xmlns:a16="http://schemas.microsoft.com/office/drawing/2014/main" id="{FA3DECEE-FFC2-6858-D36F-E85D9B8EF955}"/>
                  </a:ext>
                </a:extLst>
              </p:cNvPr>
              <p:cNvSpPr/>
              <p:nvPr/>
            </p:nvSpPr>
            <p:spPr>
              <a:xfrm>
                <a:off x="9787056" y="1794916"/>
                <a:ext cx="1009532" cy="1009532"/>
              </a:xfrm>
              <a:prstGeom prst="ellipse">
                <a:avLst/>
              </a:prstGeom>
              <a:solidFill>
                <a:schemeClr val="bg2"/>
              </a:solidFill>
              <a:ln>
                <a:noFill/>
              </a:ln>
              <a:effectLst>
                <a:outerShdw blurRad="50800" dist="38100" dir="5400000" algn="t"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6" name="TextBox 78">
                <a:extLst>
                  <a:ext uri="{FF2B5EF4-FFF2-40B4-BE49-F238E27FC236}">
                    <a16:creationId xmlns:a16="http://schemas.microsoft.com/office/drawing/2014/main" id="{DB35EF0D-1C82-1C08-EB1B-C06227D125FE}"/>
                  </a:ext>
                </a:extLst>
              </p:cNvPr>
              <p:cNvSpPr txBox="1"/>
              <p:nvPr/>
            </p:nvSpPr>
            <p:spPr>
              <a:xfrm>
                <a:off x="9867235" y="2168877"/>
                <a:ext cx="849175" cy="45660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100" b="1" dirty="0">
                    <a:solidFill>
                      <a:srgbClr val="000000"/>
                    </a:solidFill>
                    <a:latin typeface="Montserrat Medium" panose="020B0604020202020204" charset="0"/>
                  </a:rPr>
                  <a:t>此处输入标题</a:t>
                </a:r>
                <a:endParaRPr kumimoji="0" lang="en-US" sz="1100" b="1" i="0" u="none" strike="noStrike" kern="1200" cap="none" spc="0" normalizeH="0" baseline="0" noProof="0" dirty="0">
                  <a:ln>
                    <a:noFill/>
                  </a:ln>
                  <a:solidFill>
                    <a:srgbClr val="000000"/>
                  </a:solidFill>
                  <a:effectLst/>
                  <a:uLnTx/>
                  <a:uFillTx/>
                  <a:latin typeface="Montserrat" panose="020B0604020202020204" charset="0"/>
                  <a:ea typeface="+mn-ea"/>
                  <a:cs typeface="+mn-cs"/>
                </a:endParaRPr>
              </a:p>
            </p:txBody>
          </p:sp>
        </p:grpSp>
      </p:grpSp>
      <p:sp>
        <p:nvSpPr>
          <p:cNvPr id="158" name="矩形 157">
            <a:extLst>
              <a:ext uri="{FF2B5EF4-FFF2-40B4-BE49-F238E27FC236}">
                <a16:creationId xmlns:a16="http://schemas.microsoft.com/office/drawing/2014/main" id="{1080A9B0-3173-5388-EDE8-D59D49BD5BA3}"/>
              </a:ext>
            </a:extLst>
          </p:cNvPr>
          <p:cNvSpPr/>
          <p:nvPr/>
        </p:nvSpPr>
        <p:spPr>
          <a:xfrm>
            <a:off x="1243993" y="3379810"/>
            <a:ext cx="2611912"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mj-ea"/>
                <a:ea typeface="+mj-ea"/>
                <a:cs typeface="阿里巴巴普惠体 R" panose="00020600040101010101" pitchFamily="18" charset="-122"/>
              </a:rPr>
              <a:t>这里输入图表标题</a:t>
            </a:r>
            <a:endParaRPr kumimoji="0" lang="zh-CN" altLang="en-US" sz="2000" b="1" i="0" u="none" strike="noStrike" kern="1200" cap="none" spc="0" normalizeH="0" baseline="0" noProof="0" dirty="0">
              <a:ln>
                <a:noFill/>
              </a:ln>
              <a:solidFill>
                <a:schemeClr val="accent1">
                  <a:lumMod val="75000"/>
                </a:schemeClr>
              </a:solidFill>
              <a:effectLst/>
              <a:uLnTx/>
              <a:uFillTx/>
              <a:latin typeface="+mj-ea"/>
              <a:ea typeface="+mj-ea"/>
              <a:cs typeface="阿里巴巴普惠体 R" panose="00020600040101010101" pitchFamily="18" charset="-122"/>
            </a:endParaRPr>
          </a:p>
        </p:txBody>
      </p:sp>
      <p:grpSp>
        <p:nvGrpSpPr>
          <p:cNvPr id="77" name="组合 76">
            <a:extLst>
              <a:ext uri="{FF2B5EF4-FFF2-40B4-BE49-F238E27FC236}">
                <a16:creationId xmlns:a16="http://schemas.microsoft.com/office/drawing/2014/main" id="{62ED79FE-9EB8-B4DF-F7BB-38ED288E965B}"/>
              </a:ext>
            </a:extLst>
          </p:cNvPr>
          <p:cNvGrpSpPr/>
          <p:nvPr/>
        </p:nvGrpSpPr>
        <p:grpSpPr>
          <a:xfrm>
            <a:off x="1110633" y="3975787"/>
            <a:ext cx="2951139" cy="895667"/>
            <a:chOff x="1110633" y="3745565"/>
            <a:chExt cx="2951139" cy="895667"/>
          </a:xfrm>
        </p:grpSpPr>
        <p:sp>
          <p:nvSpPr>
            <p:cNvPr id="116" name="矩形: 圆角 115">
              <a:extLst>
                <a:ext uri="{FF2B5EF4-FFF2-40B4-BE49-F238E27FC236}">
                  <a16:creationId xmlns:a16="http://schemas.microsoft.com/office/drawing/2014/main" id="{E0C419F8-DA39-9948-236D-1C748915CEB0}"/>
                </a:ext>
              </a:extLst>
            </p:cNvPr>
            <p:cNvSpPr/>
            <p:nvPr/>
          </p:nvSpPr>
          <p:spPr>
            <a:xfrm>
              <a:off x="1110633" y="3745565"/>
              <a:ext cx="2951139" cy="895667"/>
            </a:xfrm>
            <a:prstGeom prst="roundRect">
              <a:avLst>
                <a:gd name="adj" fmla="val 10889"/>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a:extLst>
                <a:ext uri="{FF2B5EF4-FFF2-40B4-BE49-F238E27FC236}">
                  <a16:creationId xmlns:a16="http://schemas.microsoft.com/office/drawing/2014/main" id="{41D0FD68-7535-9CD5-C2EA-B6C374319C3F}"/>
                </a:ext>
              </a:extLst>
            </p:cNvPr>
            <p:cNvGrpSpPr/>
            <p:nvPr/>
          </p:nvGrpSpPr>
          <p:grpSpPr>
            <a:xfrm>
              <a:off x="1892634" y="3801675"/>
              <a:ext cx="2110307" cy="749270"/>
              <a:chOff x="1629645" y="3983477"/>
              <a:chExt cx="2236258" cy="793989"/>
            </a:xfrm>
          </p:grpSpPr>
          <p:sp>
            <p:nvSpPr>
              <p:cNvPr id="131" name="矩形 130">
                <a:extLst>
                  <a:ext uri="{FF2B5EF4-FFF2-40B4-BE49-F238E27FC236}">
                    <a16:creationId xmlns:a16="http://schemas.microsoft.com/office/drawing/2014/main" id="{736E7204-8A1B-3DEE-6D44-0A45FFF1D6F5}"/>
                  </a:ext>
                </a:extLst>
              </p:cNvPr>
              <p:cNvSpPr/>
              <p:nvPr/>
            </p:nvSpPr>
            <p:spPr>
              <a:xfrm>
                <a:off x="1629645" y="3983477"/>
                <a:ext cx="223625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lumMod val="75000"/>
                      </a:schemeClr>
                    </a:solidFill>
                    <a:latin typeface="+mj-ea"/>
                    <a:ea typeface="+mj-ea"/>
                    <a:cs typeface="阿里巴巴普惠体 R" panose="00020600040101010101" pitchFamily="18" charset="-122"/>
                  </a:rPr>
                  <a:t>这里输入标题</a:t>
                </a:r>
                <a:endParaRPr kumimoji="0" lang="zh-CN" altLang="en-US" sz="2000" b="1" i="0" u="none" strike="noStrike" kern="1200" cap="none" spc="0" normalizeH="0" baseline="0" noProof="0" dirty="0">
                  <a:ln>
                    <a:noFill/>
                  </a:ln>
                  <a:solidFill>
                    <a:schemeClr val="accent2">
                      <a:lumMod val="75000"/>
                    </a:schemeClr>
                  </a:solidFill>
                  <a:effectLst/>
                  <a:uLnTx/>
                  <a:uFillTx/>
                  <a:latin typeface="+mj-ea"/>
                  <a:ea typeface="+mj-ea"/>
                  <a:cs typeface="阿里巴巴普惠体 R" panose="00020600040101010101" pitchFamily="18" charset="-122"/>
                </a:endParaRPr>
              </a:p>
            </p:txBody>
          </p:sp>
          <p:sp>
            <p:nvSpPr>
              <p:cNvPr id="132" name="矩形 131">
                <a:extLst>
                  <a:ext uri="{FF2B5EF4-FFF2-40B4-BE49-F238E27FC236}">
                    <a16:creationId xmlns:a16="http://schemas.microsoft.com/office/drawing/2014/main" id="{51AB24E9-177F-A1C1-70FE-9B76C1350161}"/>
                  </a:ext>
                </a:extLst>
              </p:cNvPr>
              <p:cNvSpPr/>
              <p:nvPr/>
            </p:nvSpPr>
            <p:spPr>
              <a:xfrm>
                <a:off x="1629645" y="4398580"/>
                <a:ext cx="2236258"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这里输入文字</a:t>
                </a:r>
              </a:p>
            </p:txBody>
          </p:sp>
        </p:grpSp>
        <p:grpSp>
          <p:nvGrpSpPr>
            <p:cNvPr id="5" name="组合 4">
              <a:extLst>
                <a:ext uri="{FF2B5EF4-FFF2-40B4-BE49-F238E27FC236}">
                  <a16:creationId xmlns:a16="http://schemas.microsoft.com/office/drawing/2014/main" id="{56AB11CB-D50F-FE7C-0802-CB0C323CA401}"/>
                </a:ext>
              </a:extLst>
            </p:cNvPr>
            <p:cNvGrpSpPr/>
            <p:nvPr/>
          </p:nvGrpSpPr>
          <p:grpSpPr>
            <a:xfrm>
              <a:off x="1275506" y="3897287"/>
              <a:ext cx="592223" cy="592223"/>
              <a:chOff x="1277926" y="3920147"/>
              <a:chExt cx="592223" cy="592223"/>
            </a:xfrm>
          </p:grpSpPr>
          <p:sp>
            <p:nvSpPr>
              <p:cNvPr id="6" name="矩形: 圆角 5">
                <a:extLst>
                  <a:ext uri="{FF2B5EF4-FFF2-40B4-BE49-F238E27FC236}">
                    <a16:creationId xmlns:a16="http://schemas.microsoft.com/office/drawing/2014/main" id="{93022B19-B63E-5346-43F0-2153CDA5F7AA}"/>
                  </a:ext>
                </a:extLst>
              </p:cNvPr>
              <p:cNvSpPr/>
              <p:nvPr/>
            </p:nvSpPr>
            <p:spPr>
              <a:xfrm>
                <a:off x="1277926" y="3920147"/>
                <a:ext cx="546503" cy="546503"/>
              </a:xfrm>
              <a:prstGeom prst="roundRect">
                <a:avLst/>
              </a:prstGeom>
              <a:solidFill>
                <a:srgbClr val="FEAB5D">
                  <a:lumMod val="75000"/>
                  <a:alpha val="3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7" name="矩形: 圆角 6">
                <a:extLst>
                  <a:ext uri="{FF2B5EF4-FFF2-40B4-BE49-F238E27FC236}">
                    <a16:creationId xmlns:a16="http://schemas.microsoft.com/office/drawing/2014/main" id="{3FBD1B8E-354B-4C97-181A-5F13FB61A374}"/>
                  </a:ext>
                </a:extLst>
              </p:cNvPr>
              <p:cNvSpPr/>
              <p:nvPr/>
            </p:nvSpPr>
            <p:spPr>
              <a:xfrm>
                <a:off x="1323646" y="3965867"/>
                <a:ext cx="546503" cy="546503"/>
              </a:xfrm>
              <a:prstGeom prst="roundRect">
                <a:avLst/>
              </a:prstGeom>
              <a:blipFill dpi="0" rotWithShape="1">
                <a:blip r:embed="rId4">
                  <a:extLst>
                    <a:ext uri="{BEBA8EAE-BF5A-486C-A8C5-ECC9F3942E4B}">
                      <a14:imgProps xmlns:a14="http://schemas.microsoft.com/office/drawing/2010/main">
                        <a14:imgLayer r:embed="rId5">
                          <a14:imgEffect>
                            <a14:artisticBlur/>
                          </a14:imgEffect>
                          <a14:imgEffect>
                            <a14:brightnessContrast bright="5000"/>
                          </a14:imgEffect>
                        </a14:imgLayer>
                      </a14:imgProps>
                    </a:ext>
                  </a:extLst>
                </a:blip>
                <a:srcRect/>
                <a:stretch>
                  <a:fillRect l="-242203" t="-725681" r="-1888709" b="-429207"/>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8" name="iconfont-10499-5121525">
                <a:extLst>
                  <a:ext uri="{FF2B5EF4-FFF2-40B4-BE49-F238E27FC236}">
                    <a16:creationId xmlns:a16="http://schemas.microsoft.com/office/drawing/2014/main" id="{3EC54A59-76D3-C9FB-3144-EBA4D4FAF301}"/>
                  </a:ext>
                </a:extLst>
              </p:cNvPr>
              <p:cNvSpPr/>
              <p:nvPr/>
            </p:nvSpPr>
            <p:spPr>
              <a:xfrm>
                <a:off x="1479212" y="4126320"/>
                <a:ext cx="256429" cy="225596"/>
              </a:xfrm>
              <a:custGeom>
                <a:avLst/>
                <a:gdLst>
                  <a:gd name="T0" fmla="*/ 9125 w 11208"/>
                  <a:gd name="T1" fmla="*/ 4533 h 9861"/>
                  <a:gd name="T2" fmla="*/ 4287 w 11208"/>
                  <a:gd name="T3" fmla="*/ 4533 h 9861"/>
                  <a:gd name="T4" fmla="*/ 4022 w 11208"/>
                  <a:gd name="T5" fmla="*/ 4798 h 9861"/>
                  <a:gd name="T6" fmla="*/ 4287 w 11208"/>
                  <a:gd name="T7" fmla="*/ 5063 h 9861"/>
                  <a:gd name="T8" fmla="*/ 9125 w 11208"/>
                  <a:gd name="T9" fmla="*/ 5063 h 9861"/>
                  <a:gd name="T10" fmla="*/ 9390 w 11208"/>
                  <a:gd name="T11" fmla="*/ 4798 h 9861"/>
                  <a:gd name="T12" fmla="*/ 9125 w 11208"/>
                  <a:gd name="T13" fmla="*/ 4533 h 9861"/>
                  <a:gd name="T14" fmla="*/ 9125 w 11208"/>
                  <a:gd name="T15" fmla="*/ 6759 h 9861"/>
                  <a:gd name="T16" fmla="*/ 4287 w 11208"/>
                  <a:gd name="T17" fmla="*/ 6759 h 9861"/>
                  <a:gd name="T18" fmla="*/ 4022 w 11208"/>
                  <a:gd name="T19" fmla="*/ 7024 h 9861"/>
                  <a:gd name="T20" fmla="*/ 4287 w 11208"/>
                  <a:gd name="T21" fmla="*/ 7289 h 9861"/>
                  <a:gd name="T22" fmla="*/ 9125 w 11208"/>
                  <a:gd name="T23" fmla="*/ 7289 h 9861"/>
                  <a:gd name="T24" fmla="*/ 9390 w 11208"/>
                  <a:gd name="T25" fmla="*/ 7024 h 9861"/>
                  <a:gd name="T26" fmla="*/ 9125 w 11208"/>
                  <a:gd name="T27" fmla="*/ 6759 h 9861"/>
                  <a:gd name="T28" fmla="*/ 10514 w 11208"/>
                  <a:gd name="T29" fmla="*/ 1614 h 9861"/>
                  <a:gd name="T30" fmla="*/ 7043 w 11208"/>
                  <a:gd name="T31" fmla="*/ 1614 h 9861"/>
                  <a:gd name="T32" fmla="*/ 6982 w 11208"/>
                  <a:gd name="T33" fmla="*/ 1450 h 9861"/>
                  <a:gd name="T34" fmla="*/ 5185 w 11208"/>
                  <a:gd name="T35" fmla="*/ 0 h 9861"/>
                  <a:gd name="T36" fmla="*/ 694 w 11208"/>
                  <a:gd name="T37" fmla="*/ 0 h 9861"/>
                  <a:gd name="T38" fmla="*/ 0 w 11208"/>
                  <a:gd name="T39" fmla="*/ 674 h 9861"/>
                  <a:gd name="T40" fmla="*/ 0 w 11208"/>
                  <a:gd name="T41" fmla="*/ 9188 h 9861"/>
                  <a:gd name="T42" fmla="*/ 694 w 11208"/>
                  <a:gd name="T43" fmla="*/ 9861 h 9861"/>
                  <a:gd name="T44" fmla="*/ 10514 w 11208"/>
                  <a:gd name="T45" fmla="*/ 9861 h 9861"/>
                  <a:gd name="T46" fmla="*/ 11208 w 11208"/>
                  <a:gd name="T47" fmla="*/ 9188 h 9861"/>
                  <a:gd name="T48" fmla="*/ 11208 w 11208"/>
                  <a:gd name="T49" fmla="*/ 2288 h 9861"/>
                  <a:gd name="T50" fmla="*/ 10514 w 11208"/>
                  <a:gd name="T51" fmla="*/ 1614 h 9861"/>
                  <a:gd name="T52" fmla="*/ 694 w 11208"/>
                  <a:gd name="T53" fmla="*/ 981 h 9861"/>
                  <a:gd name="T54" fmla="*/ 1654 w 11208"/>
                  <a:gd name="T55" fmla="*/ 532 h 9861"/>
                  <a:gd name="T56" fmla="*/ 4430 w 11208"/>
                  <a:gd name="T57" fmla="*/ 532 h 9861"/>
                  <a:gd name="T58" fmla="*/ 6145 w 11208"/>
                  <a:gd name="T59" fmla="*/ 1186 h 9861"/>
                  <a:gd name="T60" fmla="*/ 6309 w 11208"/>
                  <a:gd name="T61" fmla="*/ 1595 h 9861"/>
                  <a:gd name="T62" fmla="*/ 694 w 11208"/>
                  <a:gd name="T63" fmla="*/ 1595 h 9861"/>
                  <a:gd name="T64" fmla="*/ 694 w 11208"/>
                  <a:gd name="T65" fmla="*/ 981 h 9861"/>
                  <a:gd name="T66" fmla="*/ 10554 w 11208"/>
                  <a:gd name="T67" fmla="*/ 8453 h 9861"/>
                  <a:gd name="T68" fmla="*/ 9635 w 11208"/>
                  <a:gd name="T69" fmla="*/ 9249 h 9861"/>
                  <a:gd name="T70" fmla="*/ 1613 w 11208"/>
                  <a:gd name="T71" fmla="*/ 9249 h 9861"/>
                  <a:gd name="T72" fmla="*/ 694 w 11208"/>
                  <a:gd name="T73" fmla="*/ 8330 h 9861"/>
                  <a:gd name="T74" fmla="*/ 694 w 11208"/>
                  <a:gd name="T75" fmla="*/ 2246 h 9861"/>
                  <a:gd name="T76" fmla="*/ 9799 w 11208"/>
                  <a:gd name="T77" fmla="*/ 2246 h 9861"/>
                  <a:gd name="T78" fmla="*/ 10554 w 11208"/>
                  <a:gd name="T79" fmla="*/ 3165 h 9861"/>
                  <a:gd name="T80" fmla="*/ 10554 w 11208"/>
                  <a:gd name="T81" fmla="*/ 8453 h 9861"/>
                  <a:gd name="T82" fmla="*/ 1816 w 11208"/>
                  <a:gd name="T83" fmla="*/ 4329 h 9861"/>
                  <a:gd name="T84" fmla="*/ 2674 w 11208"/>
                  <a:gd name="T85" fmla="*/ 4329 h 9861"/>
                  <a:gd name="T86" fmla="*/ 2674 w 11208"/>
                  <a:gd name="T87" fmla="*/ 5186 h 9861"/>
                  <a:gd name="T88" fmla="*/ 1816 w 11208"/>
                  <a:gd name="T89" fmla="*/ 5186 h 9861"/>
                  <a:gd name="T90" fmla="*/ 1816 w 11208"/>
                  <a:gd name="T91" fmla="*/ 4329 h 9861"/>
                  <a:gd name="T92" fmla="*/ 1816 w 11208"/>
                  <a:gd name="T93" fmla="*/ 6595 h 9861"/>
                  <a:gd name="T94" fmla="*/ 2674 w 11208"/>
                  <a:gd name="T95" fmla="*/ 6595 h 9861"/>
                  <a:gd name="T96" fmla="*/ 2674 w 11208"/>
                  <a:gd name="T97" fmla="*/ 7453 h 9861"/>
                  <a:gd name="T98" fmla="*/ 1816 w 11208"/>
                  <a:gd name="T99" fmla="*/ 7453 h 9861"/>
                  <a:gd name="T100" fmla="*/ 1816 w 11208"/>
                  <a:gd name="T101" fmla="*/ 6595 h 9861"/>
                  <a:gd name="T102" fmla="*/ 1816 w 11208"/>
                  <a:gd name="T103" fmla="*/ 6595 h 9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8" h="9861">
                    <a:moveTo>
                      <a:pt x="9125" y="4533"/>
                    </a:moveTo>
                    <a:lnTo>
                      <a:pt x="4287" y="4533"/>
                    </a:lnTo>
                    <a:cubicBezTo>
                      <a:pt x="4144" y="4533"/>
                      <a:pt x="4022" y="4655"/>
                      <a:pt x="4022" y="4798"/>
                    </a:cubicBezTo>
                    <a:cubicBezTo>
                      <a:pt x="4022" y="4940"/>
                      <a:pt x="4144" y="5063"/>
                      <a:pt x="4287" y="5063"/>
                    </a:cubicBezTo>
                    <a:lnTo>
                      <a:pt x="9125" y="5063"/>
                    </a:lnTo>
                    <a:cubicBezTo>
                      <a:pt x="9268" y="5063"/>
                      <a:pt x="9390" y="4940"/>
                      <a:pt x="9390" y="4798"/>
                    </a:cubicBezTo>
                    <a:cubicBezTo>
                      <a:pt x="9390" y="4635"/>
                      <a:pt x="9268" y="4533"/>
                      <a:pt x="9125" y="4533"/>
                    </a:cubicBezTo>
                    <a:close/>
                    <a:moveTo>
                      <a:pt x="9125" y="6759"/>
                    </a:moveTo>
                    <a:lnTo>
                      <a:pt x="4287" y="6759"/>
                    </a:lnTo>
                    <a:cubicBezTo>
                      <a:pt x="4144" y="6759"/>
                      <a:pt x="4022" y="6881"/>
                      <a:pt x="4022" y="7024"/>
                    </a:cubicBezTo>
                    <a:cubicBezTo>
                      <a:pt x="4022" y="7166"/>
                      <a:pt x="4144" y="7289"/>
                      <a:pt x="4287" y="7289"/>
                    </a:cubicBezTo>
                    <a:lnTo>
                      <a:pt x="9125" y="7289"/>
                    </a:lnTo>
                    <a:cubicBezTo>
                      <a:pt x="9268" y="7289"/>
                      <a:pt x="9390" y="7166"/>
                      <a:pt x="9390" y="7024"/>
                    </a:cubicBezTo>
                    <a:cubicBezTo>
                      <a:pt x="9390" y="6881"/>
                      <a:pt x="9268" y="6759"/>
                      <a:pt x="9125" y="6759"/>
                    </a:cubicBezTo>
                    <a:close/>
                    <a:moveTo>
                      <a:pt x="10514" y="1614"/>
                    </a:moveTo>
                    <a:lnTo>
                      <a:pt x="7043" y="1614"/>
                    </a:lnTo>
                    <a:lnTo>
                      <a:pt x="6982" y="1450"/>
                    </a:lnTo>
                    <a:cubicBezTo>
                      <a:pt x="6573" y="306"/>
                      <a:pt x="5777" y="21"/>
                      <a:pt x="5185" y="0"/>
                    </a:cubicBezTo>
                    <a:lnTo>
                      <a:pt x="694" y="0"/>
                    </a:lnTo>
                    <a:cubicBezTo>
                      <a:pt x="307" y="0"/>
                      <a:pt x="0" y="306"/>
                      <a:pt x="0" y="674"/>
                    </a:cubicBezTo>
                    <a:lnTo>
                      <a:pt x="0" y="9188"/>
                    </a:lnTo>
                    <a:cubicBezTo>
                      <a:pt x="0" y="9555"/>
                      <a:pt x="307" y="9861"/>
                      <a:pt x="694" y="9861"/>
                    </a:cubicBezTo>
                    <a:lnTo>
                      <a:pt x="10514" y="9861"/>
                    </a:lnTo>
                    <a:cubicBezTo>
                      <a:pt x="10902" y="9861"/>
                      <a:pt x="11208" y="9555"/>
                      <a:pt x="11208" y="9188"/>
                    </a:cubicBezTo>
                    <a:lnTo>
                      <a:pt x="11208" y="2288"/>
                    </a:lnTo>
                    <a:cubicBezTo>
                      <a:pt x="11208" y="1920"/>
                      <a:pt x="10902" y="1614"/>
                      <a:pt x="10514" y="1614"/>
                    </a:cubicBezTo>
                    <a:close/>
                    <a:moveTo>
                      <a:pt x="694" y="981"/>
                    </a:moveTo>
                    <a:cubicBezTo>
                      <a:pt x="694" y="450"/>
                      <a:pt x="878" y="532"/>
                      <a:pt x="1654" y="532"/>
                    </a:cubicBezTo>
                    <a:lnTo>
                      <a:pt x="4430" y="532"/>
                    </a:lnTo>
                    <a:cubicBezTo>
                      <a:pt x="5614" y="532"/>
                      <a:pt x="5920" y="797"/>
                      <a:pt x="6145" y="1186"/>
                    </a:cubicBezTo>
                    <a:lnTo>
                      <a:pt x="6309" y="1595"/>
                    </a:lnTo>
                    <a:lnTo>
                      <a:pt x="694" y="1595"/>
                    </a:lnTo>
                    <a:lnTo>
                      <a:pt x="694" y="981"/>
                    </a:lnTo>
                    <a:close/>
                    <a:moveTo>
                      <a:pt x="10554" y="8453"/>
                    </a:moveTo>
                    <a:cubicBezTo>
                      <a:pt x="10554" y="9229"/>
                      <a:pt x="10289" y="9249"/>
                      <a:pt x="9635" y="9249"/>
                    </a:cubicBezTo>
                    <a:lnTo>
                      <a:pt x="1613" y="9249"/>
                    </a:lnTo>
                    <a:cubicBezTo>
                      <a:pt x="816" y="9249"/>
                      <a:pt x="694" y="9188"/>
                      <a:pt x="694" y="8330"/>
                    </a:cubicBezTo>
                    <a:lnTo>
                      <a:pt x="694" y="2246"/>
                    </a:lnTo>
                    <a:lnTo>
                      <a:pt x="9799" y="2246"/>
                    </a:lnTo>
                    <a:cubicBezTo>
                      <a:pt x="10657" y="2246"/>
                      <a:pt x="10554" y="2573"/>
                      <a:pt x="10554" y="3165"/>
                    </a:cubicBezTo>
                    <a:lnTo>
                      <a:pt x="10554" y="8453"/>
                    </a:lnTo>
                    <a:close/>
                    <a:moveTo>
                      <a:pt x="1816" y="4329"/>
                    </a:moveTo>
                    <a:lnTo>
                      <a:pt x="2674" y="4329"/>
                    </a:lnTo>
                    <a:lnTo>
                      <a:pt x="2674" y="5186"/>
                    </a:lnTo>
                    <a:lnTo>
                      <a:pt x="1816" y="5186"/>
                    </a:lnTo>
                    <a:lnTo>
                      <a:pt x="1816" y="4329"/>
                    </a:lnTo>
                    <a:close/>
                    <a:moveTo>
                      <a:pt x="1816" y="6595"/>
                    </a:moveTo>
                    <a:lnTo>
                      <a:pt x="2674" y="6595"/>
                    </a:lnTo>
                    <a:lnTo>
                      <a:pt x="2674" y="7453"/>
                    </a:lnTo>
                    <a:lnTo>
                      <a:pt x="1816" y="7453"/>
                    </a:lnTo>
                    <a:lnTo>
                      <a:pt x="1816" y="6595"/>
                    </a:lnTo>
                    <a:close/>
                    <a:moveTo>
                      <a:pt x="1816" y="6595"/>
                    </a:moveTo>
                    <a:close/>
                  </a:path>
                </a:pathLst>
              </a:custGeom>
              <a:solidFill>
                <a:srgbClr val="FEAB5D">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grpSp>
      <p:grpSp>
        <p:nvGrpSpPr>
          <p:cNvPr id="76" name="组合 75">
            <a:extLst>
              <a:ext uri="{FF2B5EF4-FFF2-40B4-BE49-F238E27FC236}">
                <a16:creationId xmlns:a16="http://schemas.microsoft.com/office/drawing/2014/main" id="{01F66489-2D21-61DA-9E71-706DAF96552B}"/>
              </a:ext>
            </a:extLst>
          </p:cNvPr>
          <p:cNvGrpSpPr/>
          <p:nvPr/>
        </p:nvGrpSpPr>
        <p:grpSpPr>
          <a:xfrm>
            <a:off x="1110633" y="4995383"/>
            <a:ext cx="2951139" cy="895667"/>
            <a:chOff x="1110633" y="4765161"/>
            <a:chExt cx="2951139" cy="895667"/>
          </a:xfrm>
        </p:grpSpPr>
        <p:sp>
          <p:nvSpPr>
            <p:cNvPr id="119" name="矩形: 圆角 118">
              <a:extLst>
                <a:ext uri="{FF2B5EF4-FFF2-40B4-BE49-F238E27FC236}">
                  <a16:creationId xmlns:a16="http://schemas.microsoft.com/office/drawing/2014/main" id="{6CCABB8A-675B-B8C1-CBEF-9F71ECCC070B}"/>
                </a:ext>
              </a:extLst>
            </p:cNvPr>
            <p:cNvSpPr/>
            <p:nvPr/>
          </p:nvSpPr>
          <p:spPr>
            <a:xfrm>
              <a:off x="1110633" y="4765161"/>
              <a:ext cx="2951139" cy="895667"/>
            </a:xfrm>
            <a:prstGeom prst="roundRect">
              <a:avLst>
                <a:gd name="adj" fmla="val 1088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a:extLst>
                <a:ext uri="{FF2B5EF4-FFF2-40B4-BE49-F238E27FC236}">
                  <a16:creationId xmlns:a16="http://schemas.microsoft.com/office/drawing/2014/main" id="{9B252B0E-DE10-C72B-9B8F-CC536BCD4611}"/>
                </a:ext>
              </a:extLst>
            </p:cNvPr>
            <p:cNvGrpSpPr/>
            <p:nvPr/>
          </p:nvGrpSpPr>
          <p:grpSpPr>
            <a:xfrm>
              <a:off x="1892634" y="4815815"/>
              <a:ext cx="2110307" cy="749270"/>
              <a:chOff x="1629645" y="3983477"/>
              <a:chExt cx="2236258" cy="793989"/>
            </a:xfrm>
          </p:grpSpPr>
          <p:sp>
            <p:nvSpPr>
              <p:cNvPr id="150" name="矩形 149">
                <a:extLst>
                  <a:ext uri="{FF2B5EF4-FFF2-40B4-BE49-F238E27FC236}">
                    <a16:creationId xmlns:a16="http://schemas.microsoft.com/office/drawing/2014/main" id="{B72276D3-E728-456A-1F5D-E0C3EC7D002F}"/>
                  </a:ext>
                </a:extLst>
              </p:cNvPr>
              <p:cNvSpPr/>
              <p:nvPr/>
            </p:nvSpPr>
            <p:spPr>
              <a:xfrm>
                <a:off x="1629645" y="3983477"/>
                <a:ext cx="223625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mj-ea"/>
                    <a:ea typeface="+mj-ea"/>
                    <a:cs typeface="阿里巴巴普惠体 R" panose="00020600040101010101" pitchFamily="18" charset="-122"/>
                  </a:rPr>
                  <a:t>这里输入标题</a:t>
                </a:r>
                <a:endParaRPr kumimoji="0" lang="zh-CN" altLang="en-US" sz="2000" b="1" i="0" u="none" strike="noStrike" kern="1200" cap="none" spc="0" normalizeH="0" baseline="0" noProof="0" dirty="0">
                  <a:ln>
                    <a:noFill/>
                  </a:ln>
                  <a:solidFill>
                    <a:schemeClr val="accent1">
                      <a:lumMod val="75000"/>
                    </a:schemeClr>
                  </a:solidFill>
                  <a:effectLst/>
                  <a:uLnTx/>
                  <a:uFillTx/>
                  <a:latin typeface="+mj-ea"/>
                  <a:ea typeface="+mj-ea"/>
                  <a:cs typeface="阿里巴巴普惠体 R" panose="00020600040101010101" pitchFamily="18" charset="-122"/>
                </a:endParaRPr>
              </a:p>
            </p:txBody>
          </p:sp>
          <p:sp>
            <p:nvSpPr>
              <p:cNvPr id="151" name="矩形 150">
                <a:extLst>
                  <a:ext uri="{FF2B5EF4-FFF2-40B4-BE49-F238E27FC236}">
                    <a16:creationId xmlns:a16="http://schemas.microsoft.com/office/drawing/2014/main" id="{3ADF69B9-F704-5C8A-EDA1-4716B5C6CCF7}"/>
                  </a:ext>
                </a:extLst>
              </p:cNvPr>
              <p:cNvSpPr/>
              <p:nvPr/>
            </p:nvSpPr>
            <p:spPr>
              <a:xfrm>
                <a:off x="1629645" y="4398580"/>
                <a:ext cx="2236258"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这里输入文字</a:t>
                </a:r>
              </a:p>
            </p:txBody>
          </p:sp>
        </p:grpSp>
        <p:grpSp>
          <p:nvGrpSpPr>
            <p:cNvPr id="9" name="组合 8">
              <a:extLst>
                <a:ext uri="{FF2B5EF4-FFF2-40B4-BE49-F238E27FC236}">
                  <a16:creationId xmlns:a16="http://schemas.microsoft.com/office/drawing/2014/main" id="{0E39A8B7-0830-2586-3830-2921FF9B6930}"/>
                </a:ext>
              </a:extLst>
            </p:cNvPr>
            <p:cNvGrpSpPr/>
            <p:nvPr/>
          </p:nvGrpSpPr>
          <p:grpSpPr>
            <a:xfrm>
              <a:off x="1275506" y="4916883"/>
              <a:ext cx="592223" cy="592223"/>
              <a:chOff x="1277926" y="4939743"/>
              <a:chExt cx="592223" cy="592223"/>
            </a:xfrm>
          </p:grpSpPr>
          <p:sp>
            <p:nvSpPr>
              <p:cNvPr id="10" name="矩形: 圆角 9">
                <a:extLst>
                  <a:ext uri="{FF2B5EF4-FFF2-40B4-BE49-F238E27FC236}">
                    <a16:creationId xmlns:a16="http://schemas.microsoft.com/office/drawing/2014/main" id="{B8E41149-2602-E580-E2CF-0FB589D41BE0}"/>
                  </a:ext>
                </a:extLst>
              </p:cNvPr>
              <p:cNvSpPr/>
              <p:nvPr/>
            </p:nvSpPr>
            <p:spPr>
              <a:xfrm>
                <a:off x="1277926" y="4939743"/>
                <a:ext cx="546503" cy="546503"/>
              </a:xfrm>
              <a:prstGeom prst="roundRect">
                <a:avLst/>
              </a:prstGeom>
              <a:solidFill>
                <a:srgbClr val="8DD9BF">
                  <a:lumMod val="75000"/>
                  <a:alpha val="3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11" name="矩形: 圆角 10">
                <a:extLst>
                  <a:ext uri="{FF2B5EF4-FFF2-40B4-BE49-F238E27FC236}">
                    <a16:creationId xmlns:a16="http://schemas.microsoft.com/office/drawing/2014/main" id="{D2788912-3FCD-B6D0-55BC-11AD28B88496}"/>
                  </a:ext>
                </a:extLst>
              </p:cNvPr>
              <p:cNvSpPr/>
              <p:nvPr/>
            </p:nvSpPr>
            <p:spPr>
              <a:xfrm>
                <a:off x="1323646" y="4985463"/>
                <a:ext cx="546503" cy="546503"/>
              </a:xfrm>
              <a:prstGeom prst="roundRect">
                <a:avLst/>
              </a:prstGeom>
              <a:blipFill dpi="0" rotWithShape="1">
                <a:blip r:embed="rId6">
                  <a:extLst>
                    <a:ext uri="{BEBA8EAE-BF5A-486C-A8C5-ECC9F3942E4B}">
                      <a14:imgProps xmlns:a14="http://schemas.microsoft.com/office/drawing/2010/main">
                        <a14:imgLayer r:embed="rId7">
                          <a14:imgEffect>
                            <a14:artisticBlur/>
                          </a14:imgEffect>
                          <a14:imgEffect>
                            <a14:brightnessContrast bright="5000"/>
                          </a14:imgEffect>
                        </a14:imgLayer>
                      </a14:imgProps>
                    </a:ext>
                  </a:extLst>
                </a:blip>
                <a:srcRect/>
                <a:stretch>
                  <a:fillRect l="-242203" t="-912248" r="-1888709" b="-242640"/>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Light"/>
                  <a:cs typeface="+mn-cs"/>
                </a:endParaRPr>
              </a:p>
            </p:txBody>
          </p:sp>
          <p:sp>
            <p:nvSpPr>
              <p:cNvPr id="12" name="iconfont-10499-5121525">
                <a:extLst>
                  <a:ext uri="{FF2B5EF4-FFF2-40B4-BE49-F238E27FC236}">
                    <a16:creationId xmlns:a16="http://schemas.microsoft.com/office/drawing/2014/main" id="{5BC4D4DF-9D8B-63B0-9C61-30982CD70603}"/>
                  </a:ext>
                </a:extLst>
              </p:cNvPr>
              <p:cNvSpPr/>
              <p:nvPr/>
            </p:nvSpPr>
            <p:spPr>
              <a:xfrm>
                <a:off x="1499442" y="5124463"/>
                <a:ext cx="197214" cy="256429"/>
              </a:xfrm>
              <a:custGeom>
                <a:avLst/>
                <a:gdLst>
                  <a:gd name="T0" fmla="*/ 470 w 629"/>
                  <a:gd name="T1" fmla="*/ 434 h 819"/>
                  <a:gd name="T2" fmla="*/ 524 w 629"/>
                  <a:gd name="T3" fmla="*/ 260 h 819"/>
                  <a:gd name="T4" fmla="*/ 314 w 629"/>
                  <a:gd name="T5" fmla="*/ 0 h 819"/>
                  <a:gd name="T6" fmla="*/ 104 w 629"/>
                  <a:gd name="T7" fmla="*/ 260 h 819"/>
                  <a:gd name="T8" fmla="*/ 159 w 629"/>
                  <a:gd name="T9" fmla="*/ 434 h 819"/>
                  <a:gd name="T10" fmla="*/ 0 w 629"/>
                  <a:gd name="T11" fmla="*/ 707 h 819"/>
                  <a:gd name="T12" fmla="*/ 112 w 629"/>
                  <a:gd name="T13" fmla="*/ 819 h 819"/>
                  <a:gd name="T14" fmla="*/ 517 w 629"/>
                  <a:gd name="T15" fmla="*/ 819 h 819"/>
                  <a:gd name="T16" fmla="*/ 629 w 629"/>
                  <a:gd name="T17" fmla="*/ 707 h 819"/>
                  <a:gd name="T18" fmla="*/ 470 w 629"/>
                  <a:gd name="T19" fmla="*/ 434 h 819"/>
                  <a:gd name="T20" fmla="*/ 314 w 629"/>
                  <a:gd name="T21" fmla="*/ 53 h 819"/>
                  <a:gd name="T22" fmla="*/ 471 w 629"/>
                  <a:gd name="T23" fmla="*/ 260 h 819"/>
                  <a:gd name="T24" fmla="*/ 409 w 629"/>
                  <a:gd name="T25" fmla="*/ 424 h 819"/>
                  <a:gd name="T26" fmla="*/ 314 w 629"/>
                  <a:gd name="T27" fmla="*/ 467 h 819"/>
                  <a:gd name="T28" fmla="*/ 276 w 629"/>
                  <a:gd name="T29" fmla="*/ 461 h 819"/>
                  <a:gd name="T30" fmla="*/ 219 w 629"/>
                  <a:gd name="T31" fmla="*/ 424 h 819"/>
                  <a:gd name="T32" fmla="*/ 219 w 629"/>
                  <a:gd name="T33" fmla="*/ 424 h 819"/>
                  <a:gd name="T34" fmla="*/ 158 w 629"/>
                  <a:gd name="T35" fmla="*/ 260 h 819"/>
                  <a:gd name="T36" fmla="*/ 314 w 629"/>
                  <a:gd name="T37" fmla="*/ 53 h 819"/>
                  <a:gd name="T38" fmla="*/ 517 w 629"/>
                  <a:gd name="T39" fmla="*/ 765 h 819"/>
                  <a:gd name="T40" fmla="*/ 112 w 629"/>
                  <a:gd name="T41" fmla="*/ 765 h 819"/>
                  <a:gd name="T42" fmla="*/ 53 w 629"/>
                  <a:gd name="T43" fmla="*/ 707 h 819"/>
                  <a:gd name="T44" fmla="*/ 196 w 629"/>
                  <a:gd name="T45" fmla="*/ 475 h 819"/>
                  <a:gd name="T46" fmla="*/ 196 w 629"/>
                  <a:gd name="T47" fmla="*/ 475 h 819"/>
                  <a:gd name="T48" fmla="*/ 199 w 629"/>
                  <a:gd name="T49" fmla="*/ 477 h 819"/>
                  <a:gd name="T50" fmla="*/ 210 w 629"/>
                  <a:gd name="T51" fmla="*/ 486 h 819"/>
                  <a:gd name="T52" fmla="*/ 216 w 629"/>
                  <a:gd name="T53" fmla="*/ 489 h 819"/>
                  <a:gd name="T54" fmla="*/ 225 w 629"/>
                  <a:gd name="T55" fmla="*/ 495 h 819"/>
                  <a:gd name="T56" fmla="*/ 231 w 629"/>
                  <a:gd name="T57" fmla="*/ 499 h 819"/>
                  <a:gd name="T58" fmla="*/ 241 w 629"/>
                  <a:gd name="T59" fmla="*/ 503 h 819"/>
                  <a:gd name="T60" fmla="*/ 247 w 629"/>
                  <a:gd name="T61" fmla="*/ 506 h 819"/>
                  <a:gd name="T62" fmla="*/ 257 w 629"/>
                  <a:gd name="T63" fmla="*/ 510 h 819"/>
                  <a:gd name="T64" fmla="*/ 264 w 629"/>
                  <a:gd name="T65" fmla="*/ 512 h 819"/>
                  <a:gd name="T66" fmla="*/ 274 w 629"/>
                  <a:gd name="T67" fmla="*/ 515 h 819"/>
                  <a:gd name="T68" fmla="*/ 280 w 629"/>
                  <a:gd name="T69" fmla="*/ 516 h 819"/>
                  <a:gd name="T70" fmla="*/ 292 w 629"/>
                  <a:gd name="T71" fmla="*/ 518 h 819"/>
                  <a:gd name="T72" fmla="*/ 297 w 629"/>
                  <a:gd name="T73" fmla="*/ 519 h 819"/>
                  <a:gd name="T74" fmla="*/ 314 w 629"/>
                  <a:gd name="T75" fmla="*/ 520 h 819"/>
                  <a:gd name="T76" fmla="*/ 331 w 629"/>
                  <a:gd name="T77" fmla="*/ 519 h 819"/>
                  <a:gd name="T78" fmla="*/ 337 w 629"/>
                  <a:gd name="T79" fmla="*/ 518 h 819"/>
                  <a:gd name="T80" fmla="*/ 348 w 629"/>
                  <a:gd name="T81" fmla="*/ 516 h 819"/>
                  <a:gd name="T82" fmla="*/ 355 w 629"/>
                  <a:gd name="T83" fmla="*/ 515 h 819"/>
                  <a:gd name="T84" fmla="*/ 365 w 629"/>
                  <a:gd name="T85" fmla="*/ 512 h 819"/>
                  <a:gd name="T86" fmla="*/ 371 w 629"/>
                  <a:gd name="T87" fmla="*/ 510 h 819"/>
                  <a:gd name="T88" fmla="*/ 381 w 629"/>
                  <a:gd name="T89" fmla="*/ 506 h 819"/>
                  <a:gd name="T90" fmla="*/ 388 w 629"/>
                  <a:gd name="T91" fmla="*/ 503 h 819"/>
                  <a:gd name="T92" fmla="*/ 397 w 629"/>
                  <a:gd name="T93" fmla="*/ 499 h 819"/>
                  <a:gd name="T94" fmla="*/ 403 w 629"/>
                  <a:gd name="T95" fmla="*/ 495 h 819"/>
                  <a:gd name="T96" fmla="*/ 413 w 629"/>
                  <a:gd name="T97" fmla="*/ 489 h 819"/>
                  <a:gd name="T98" fmla="*/ 418 w 629"/>
                  <a:gd name="T99" fmla="*/ 486 h 819"/>
                  <a:gd name="T100" fmla="*/ 430 w 629"/>
                  <a:gd name="T101" fmla="*/ 477 h 819"/>
                  <a:gd name="T102" fmla="*/ 433 w 629"/>
                  <a:gd name="T103" fmla="*/ 475 h 819"/>
                  <a:gd name="T104" fmla="*/ 433 w 629"/>
                  <a:gd name="T105" fmla="*/ 475 h 819"/>
                  <a:gd name="T106" fmla="*/ 575 w 629"/>
                  <a:gd name="T107" fmla="*/ 707 h 819"/>
                  <a:gd name="T108" fmla="*/ 517 w 629"/>
                  <a:gd name="T109" fmla="*/ 765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9" h="819">
                    <a:moveTo>
                      <a:pt x="470" y="434"/>
                    </a:moveTo>
                    <a:cubicBezTo>
                      <a:pt x="505" y="387"/>
                      <a:pt x="524" y="325"/>
                      <a:pt x="524" y="260"/>
                    </a:cubicBezTo>
                    <a:cubicBezTo>
                      <a:pt x="524" y="117"/>
                      <a:pt x="430" y="0"/>
                      <a:pt x="314" y="0"/>
                    </a:cubicBezTo>
                    <a:cubicBezTo>
                      <a:pt x="198" y="0"/>
                      <a:pt x="104" y="117"/>
                      <a:pt x="104" y="260"/>
                    </a:cubicBezTo>
                    <a:cubicBezTo>
                      <a:pt x="104" y="325"/>
                      <a:pt x="124" y="387"/>
                      <a:pt x="159" y="434"/>
                    </a:cubicBezTo>
                    <a:cubicBezTo>
                      <a:pt x="61" y="490"/>
                      <a:pt x="0" y="593"/>
                      <a:pt x="0" y="707"/>
                    </a:cubicBezTo>
                    <a:cubicBezTo>
                      <a:pt x="0" y="768"/>
                      <a:pt x="50" y="819"/>
                      <a:pt x="112" y="819"/>
                    </a:cubicBezTo>
                    <a:lnTo>
                      <a:pt x="517" y="819"/>
                    </a:lnTo>
                    <a:cubicBezTo>
                      <a:pt x="579" y="819"/>
                      <a:pt x="629" y="768"/>
                      <a:pt x="629" y="707"/>
                    </a:cubicBezTo>
                    <a:cubicBezTo>
                      <a:pt x="629" y="593"/>
                      <a:pt x="567" y="490"/>
                      <a:pt x="470" y="434"/>
                    </a:cubicBezTo>
                    <a:close/>
                    <a:moveTo>
                      <a:pt x="314" y="53"/>
                    </a:moveTo>
                    <a:cubicBezTo>
                      <a:pt x="401" y="53"/>
                      <a:pt x="471" y="146"/>
                      <a:pt x="471" y="260"/>
                    </a:cubicBezTo>
                    <a:cubicBezTo>
                      <a:pt x="471" y="325"/>
                      <a:pt x="448" y="384"/>
                      <a:pt x="409" y="424"/>
                    </a:cubicBezTo>
                    <a:cubicBezTo>
                      <a:pt x="381" y="452"/>
                      <a:pt x="349" y="467"/>
                      <a:pt x="314" y="467"/>
                    </a:cubicBezTo>
                    <a:cubicBezTo>
                      <a:pt x="301" y="467"/>
                      <a:pt x="289" y="465"/>
                      <a:pt x="276" y="461"/>
                    </a:cubicBezTo>
                    <a:cubicBezTo>
                      <a:pt x="256" y="454"/>
                      <a:pt x="237" y="441"/>
                      <a:pt x="219" y="424"/>
                    </a:cubicBezTo>
                    <a:lnTo>
                      <a:pt x="219" y="424"/>
                    </a:lnTo>
                    <a:cubicBezTo>
                      <a:pt x="180" y="384"/>
                      <a:pt x="158" y="325"/>
                      <a:pt x="158" y="260"/>
                    </a:cubicBezTo>
                    <a:cubicBezTo>
                      <a:pt x="158" y="146"/>
                      <a:pt x="228" y="53"/>
                      <a:pt x="314" y="53"/>
                    </a:cubicBezTo>
                    <a:close/>
                    <a:moveTo>
                      <a:pt x="517" y="765"/>
                    </a:moveTo>
                    <a:lnTo>
                      <a:pt x="112" y="765"/>
                    </a:lnTo>
                    <a:cubicBezTo>
                      <a:pt x="79" y="765"/>
                      <a:pt x="53" y="739"/>
                      <a:pt x="53" y="707"/>
                    </a:cubicBezTo>
                    <a:cubicBezTo>
                      <a:pt x="53" y="608"/>
                      <a:pt x="109" y="519"/>
                      <a:pt x="196" y="475"/>
                    </a:cubicBezTo>
                    <a:cubicBezTo>
                      <a:pt x="196" y="475"/>
                      <a:pt x="196" y="475"/>
                      <a:pt x="196" y="475"/>
                    </a:cubicBezTo>
                    <a:cubicBezTo>
                      <a:pt x="197" y="475"/>
                      <a:pt x="198" y="476"/>
                      <a:pt x="199" y="477"/>
                    </a:cubicBezTo>
                    <a:cubicBezTo>
                      <a:pt x="202" y="480"/>
                      <a:pt x="206" y="483"/>
                      <a:pt x="210" y="486"/>
                    </a:cubicBezTo>
                    <a:cubicBezTo>
                      <a:pt x="212" y="487"/>
                      <a:pt x="214" y="488"/>
                      <a:pt x="216" y="489"/>
                    </a:cubicBezTo>
                    <a:cubicBezTo>
                      <a:pt x="219" y="491"/>
                      <a:pt x="222" y="493"/>
                      <a:pt x="225" y="495"/>
                    </a:cubicBezTo>
                    <a:cubicBezTo>
                      <a:pt x="227" y="497"/>
                      <a:pt x="229" y="498"/>
                      <a:pt x="231" y="499"/>
                    </a:cubicBezTo>
                    <a:cubicBezTo>
                      <a:pt x="235" y="500"/>
                      <a:pt x="238" y="502"/>
                      <a:pt x="241" y="503"/>
                    </a:cubicBezTo>
                    <a:cubicBezTo>
                      <a:pt x="243" y="504"/>
                      <a:pt x="245" y="505"/>
                      <a:pt x="247" y="506"/>
                    </a:cubicBezTo>
                    <a:cubicBezTo>
                      <a:pt x="251" y="508"/>
                      <a:pt x="254" y="509"/>
                      <a:pt x="257" y="510"/>
                    </a:cubicBezTo>
                    <a:cubicBezTo>
                      <a:pt x="259" y="511"/>
                      <a:pt x="262" y="512"/>
                      <a:pt x="264" y="512"/>
                    </a:cubicBezTo>
                    <a:cubicBezTo>
                      <a:pt x="267" y="513"/>
                      <a:pt x="271" y="514"/>
                      <a:pt x="274" y="515"/>
                    </a:cubicBezTo>
                    <a:cubicBezTo>
                      <a:pt x="276" y="516"/>
                      <a:pt x="278" y="516"/>
                      <a:pt x="280" y="516"/>
                    </a:cubicBezTo>
                    <a:cubicBezTo>
                      <a:pt x="284" y="517"/>
                      <a:pt x="288" y="518"/>
                      <a:pt x="292" y="518"/>
                    </a:cubicBezTo>
                    <a:cubicBezTo>
                      <a:pt x="294" y="519"/>
                      <a:pt x="295" y="519"/>
                      <a:pt x="297" y="519"/>
                    </a:cubicBezTo>
                    <a:cubicBezTo>
                      <a:pt x="303" y="520"/>
                      <a:pt x="309" y="520"/>
                      <a:pt x="314" y="520"/>
                    </a:cubicBezTo>
                    <a:cubicBezTo>
                      <a:pt x="320" y="520"/>
                      <a:pt x="326" y="520"/>
                      <a:pt x="331" y="519"/>
                    </a:cubicBezTo>
                    <a:cubicBezTo>
                      <a:pt x="333" y="519"/>
                      <a:pt x="335" y="519"/>
                      <a:pt x="337" y="518"/>
                    </a:cubicBezTo>
                    <a:cubicBezTo>
                      <a:pt x="341" y="518"/>
                      <a:pt x="344" y="517"/>
                      <a:pt x="348" y="516"/>
                    </a:cubicBezTo>
                    <a:cubicBezTo>
                      <a:pt x="350" y="516"/>
                      <a:pt x="352" y="516"/>
                      <a:pt x="355" y="515"/>
                    </a:cubicBezTo>
                    <a:cubicBezTo>
                      <a:pt x="358" y="514"/>
                      <a:pt x="361" y="513"/>
                      <a:pt x="365" y="512"/>
                    </a:cubicBezTo>
                    <a:cubicBezTo>
                      <a:pt x="367" y="512"/>
                      <a:pt x="369" y="511"/>
                      <a:pt x="371" y="510"/>
                    </a:cubicBezTo>
                    <a:cubicBezTo>
                      <a:pt x="375" y="509"/>
                      <a:pt x="378" y="508"/>
                      <a:pt x="381" y="506"/>
                    </a:cubicBezTo>
                    <a:cubicBezTo>
                      <a:pt x="383" y="505"/>
                      <a:pt x="385" y="504"/>
                      <a:pt x="388" y="503"/>
                    </a:cubicBezTo>
                    <a:cubicBezTo>
                      <a:pt x="391" y="502"/>
                      <a:pt x="394" y="500"/>
                      <a:pt x="397" y="499"/>
                    </a:cubicBezTo>
                    <a:cubicBezTo>
                      <a:pt x="399" y="498"/>
                      <a:pt x="401" y="497"/>
                      <a:pt x="403" y="495"/>
                    </a:cubicBezTo>
                    <a:cubicBezTo>
                      <a:pt x="407" y="493"/>
                      <a:pt x="410" y="491"/>
                      <a:pt x="413" y="489"/>
                    </a:cubicBezTo>
                    <a:cubicBezTo>
                      <a:pt x="415" y="488"/>
                      <a:pt x="417" y="487"/>
                      <a:pt x="418" y="486"/>
                    </a:cubicBezTo>
                    <a:cubicBezTo>
                      <a:pt x="422" y="483"/>
                      <a:pt x="426" y="480"/>
                      <a:pt x="430" y="477"/>
                    </a:cubicBezTo>
                    <a:cubicBezTo>
                      <a:pt x="431" y="476"/>
                      <a:pt x="432" y="475"/>
                      <a:pt x="433" y="475"/>
                    </a:cubicBezTo>
                    <a:lnTo>
                      <a:pt x="433" y="475"/>
                    </a:lnTo>
                    <a:cubicBezTo>
                      <a:pt x="520" y="519"/>
                      <a:pt x="575" y="608"/>
                      <a:pt x="575" y="707"/>
                    </a:cubicBezTo>
                    <a:cubicBezTo>
                      <a:pt x="575" y="739"/>
                      <a:pt x="549" y="765"/>
                      <a:pt x="517" y="765"/>
                    </a:cubicBezTo>
                    <a:close/>
                  </a:path>
                </a:pathLst>
              </a:custGeom>
              <a:solidFill>
                <a:srgbClr val="8DD9BF">
                  <a:lumMod val="75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微软雅黑 Light"/>
                  <a:cs typeface="+mn-cs"/>
                </a:endParaRPr>
              </a:p>
            </p:txBody>
          </p:sp>
        </p:grpSp>
      </p:grpSp>
      <p:grpSp>
        <p:nvGrpSpPr>
          <p:cNvPr id="75" name="组合 74">
            <a:extLst>
              <a:ext uri="{FF2B5EF4-FFF2-40B4-BE49-F238E27FC236}">
                <a16:creationId xmlns:a16="http://schemas.microsoft.com/office/drawing/2014/main" id="{2701C24B-66BA-CB56-D16C-E01C5D084624}"/>
              </a:ext>
            </a:extLst>
          </p:cNvPr>
          <p:cNvGrpSpPr/>
          <p:nvPr/>
        </p:nvGrpSpPr>
        <p:grpSpPr>
          <a:xfrm>
            <a:off x="4587645" y="3975787"/>
            <a:ext cx="2951139" cy="895667"/>
            <a:chOff x="4587645" y="3745565"/>
            <a:chExt cx="2951139" cy="895667"/>
          </a:xfrm>
        </p:grpSpPr>
        <p:sp>
          <p:nvSpPr>
            <p:cNvPr id="117" name="矩形: 圆角 116">
              <a:extLst>
                <a:ext uri="{FF2B5EF4-FFF2-40B4-BE49-F238E27FC236}">
                  <a16:creationId xmlns:a16="http://schemas.microsoft.com/office/drawing/2014/main" id="{69D1C203-06C1-BFDB-46D1-BDE5E034ABF7}"/>
                </a:ext>
              </a:extLst>
            </p:cNvPr>
            <p:cNvSpPr/>
            <p:nvPr/>
          </p:nvSpPr>
          <p:spPr>
            <a:xfrm>
              <a:off x="4587645" y="3745565"/>
              <a:ext cx="2951139" cy="895667"/>
            </a:xfrm>
            <a:prstGeom prst="roundRect">
              <a:avLst>
                <a:gd name="adj" fmla="val 1088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a:extLst>
                <a:ext uri="{FF2B5EF4-FFF2-40B4-BE49-F238E27FC236}">
                  <a16:creationId xmlns:a16="http://schemas.microsoft.com/office/drawing/2014/main" id="{4A8D2347-61DF-37AA-4448-9A3EE9B09C87}"/>
                </a:ext>
              </a:extLst>
            </p:cNvPr>
            <p:cNvGrpSpPr/>
            <p:nvPr/>
          </p:nvGrpSpPr>
          <p:grpSpPr>
            <a:xfrm>
              <a:off x="5313195" y="3801675"/>
              <a:ext cx="2110307" cy="749270"/>
              <a:chOff x="1629645" y="3983477"/>
              <a:chExt cx="2236258" cy="793989"/>
            </a:xfrm>
          </p:grpSpPr>
          <p:sp>
            <p:nvSpPr>
              <p:cNvPr id="144" name="矩形 143">
                <a:extLst>
                  <a:ext uri="{FF2B5EF4-FFF2-40B4-BE49-F238E27FC236}">
                    <a16:creationId xmlns:a16="http://schemas.microsoft.com/office/drawing/2014/main" id="{750546E7-7979-319B-8CB8-B365B760FEAE}"/>
                  </a:ext>
                </a:extLst>
              </p:cNvPr>
              <p:cNvSpPr/>
              <p:nvPr/>
            </p:nvSpPr>
            <p:spPr>
              <a:xfrm>
                <a:off x="1629645" y="3983477"/>
                <a:ext cx="223625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lumMod val="75000"/>
                      </a:schemeClr>
                    </a:solidFill>
                    <a:latin typeface="+mj-ea"/>
                    <a:ea typeface="+mj-ea"/>
                    <a:cs typeface="阿里巴巴普惠体 R" panose="00020600040101010101" pitchFamily="18" charset="-122"/>
                  </a:rPr>
                  <a:t>这里输入标题</a:t>
                </a:r>
                <a:endParaRPr kumimoji="0" lang="zh-CN" altLang="en-US" sz="2000" b="1" i="0" u="none" strike="noStrike" kern="1200" cap="none" spc="0" normalizeH="0" baseline="0" noProof="0" dirty="0">
                  <a:ln>
                    <a:noFill/>
                  </a:ln>
                  <a:solidFill>
                    <a:schemeClr val="accent2">
                      <a:lumMod val="75000"/>
                    </a:schemeClr>
                  </a:solidFill>
                  <a:effectLst/>
                  <a:uLnTx/>
                  <a:uFillTx/>
                  <a:latin typeface="+mj-ea"/>
                  <a:ea typeface="+mj-ea"/>
                  <a:cs typeface="阿里巴巴普惠体 R" panose="00020600040101010101" pitchFamily="18" charset="-122"/>
                </a:endParaRPr>
              </a:p>
            </p:txBody>
          </p:sp>
          <p:sp>
            <p:nvSpPr>
              <p:cNvPr id="145" name="矩形 144">
                <a:extLst>
                  <a:ext uri="{FF2B5EF4-FFF2-40B4-BE49-F238E27FC236}">
                    <a16:creationId xmlns:a16="http://schemas.microsoft.com/office/drawing/2014/main" id="{6EDB034B-E55E-A639-4C07-2D509D1B19BE}"/>
                  </a:ext>
                </a:extLst>
              </p:cNvPr>
              <p:cNvSpPr/>
              <p:nvPr/>
            </p:nvSpPr>
            <p:spPr>
              <a:xfrm>
                <a:off x="1629645" y="4398580"/>
                <a:ext cx="2236258"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这里输入文字</a:t>
                </a:r>
              </a:p>
            </p:txBody>
          </p:sp>
        </p:grpSp>
        <p:grpSp>
          <p:nvGrpSpPr>
            <p:cNvPr id="69" name="组合 68">
              <a:extLst>
                <a:ext uri="{FF2B5EF4-FFF2-40B4-BE49-F238E27FC236}">
                  <a16:creationId xmlns:a16="http://schemas.microsoft.com/office/drawing/2014/main" id="{0223A503-7BA8-BAE4-F289-3B902CF0CE4B}"/>
                </a:ext>
              </a:extLst>
            </p:cNvPr>
            <p:cNvGrpSpPr/>
            <p:nvPr/>
          </p:nvGrpSpPr>
          <p:grpSpPr>
            <a:xfrm>
              <a:off x="4754147" y="3897287"/>
              <a:ext cx="592223" cy="592223"/>
              <a:chOff x="4754147" y="3897287"/>
              <a:chExt cx="592223" cy="592223"/>
            </a:xfrm>
          </p:grpSpPr>
          <p:grpSp>
            <p:nvGrpSpPr>
              <p:cNvPr id="13" name="组合 12">
                <a:extLst>
                  <a:ext uri="{FF2B5EF4-FFF2-40B4-BE49-F238E27FC236}">
                    <a16:creationId xmlns:a16="http://schemas.microsoft.com/office/drawing/2014/main" id="{C17B3751-E39A-218B-6E0A-224C1B9D1D20}"/>
                  </a:ext>
                </a:extLst>
              </p:cNvPr>
              <p:cNvGrpSpPr/>
              <p:nvPr/>
            </p:nvGrpSpPr>
            <p:grpSpPr>
              <a:xfrm>
                <a:off x="4754147" y="3897287"/>
                <a:ext cx="592223" cy="592223"/>
                <a:chOff x="1277926" y="3920147"/>
                <a:chExt cx="592223" cy="592223"/>
              </a:xfrm>
            </p:grpSpPr>
            <p:sp>
              <p:nvSpPr>
                <p:cNvPr id="47" name="矩形: 圆角 46">
                  <a:extLst>
                    <a:ext uri="{FF2B5EF4-FFF2-40B4-BE49-F238E27FC236}">
                      <a16:creationId xmlns:a16="http://schemas.microsoft.com/office/drawing/2014/main" id="{96058B6D-F557-6C9A-02D5-BA332CAB393F}"/>
                    </a:ext>
                  </a:extLst>
                </p:cNvPr>
                <p:cNvSpPr/>
                <p:nvPr/>
              </p:nvSpPr>
              <p:spPr>
                <a:xfrm>
                  <a:off x="1277926" y="3920147"/>
                  <a:ext cx="546503" cy="546503"/>
                </a:xfrm>
                <a:prstGeom prst="roundRect">
                  <a:avLst/>
                </a:prstGeom>
                <a:solidFill>
                  <a:srgbClr val="FEAB5D">
                    <a:lumMod val="75000"/>
                    <a:alpha val="3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48" name="矩形: 圆角 47">
                  <a:extLst>
                    <a:ext uri="{FF2B5EF4-FFF2-40B4-BE49-F238E27FC236}">
                      <a16:creationId xmlns:a16="http://schemas.microsoft.com/office/drawing/2014/main" id="{4DE9DCD9-21F1-EEF6-DDAF-3563A3A75278}"/>
                    </a:ext>
                  </a:extLst>
                </p:cNvPr>
                <p:cNvSpPr/>
                <p:nvPr/>
              </p:nvSpPr>
              <p:spPr>
                <a:xfrm>
                  <a:off x="1323646" y="3965867"/>
                  <a:ext cx="546503" cy="546503"/>
                </a:xfrm>
                <a:prstGeom prst="roundRect">
                  <a:avLst/>
                </a:prstGeom>
                <a:blipFill dpi="0" rotWithShape="1">
                  <a:blip r:embed="rId4">
                    <a:extLst>
                      <a:ext uri="{BEBA8EAE-BF5A-486C-A8C5-ECC9F3942E4B}">
                        <a14:imgProps xmlns:a14="http://schemas.microsoft.com/office/drawing/2010/main">
                          <a14:imgLayer r:embed="rId5">
                            <a14:imgEffect>
                              <a14:artisticBlur/>
                            </a14:imgEffect>
                            <a14:imgEffect>
                              <a14:brightnessContrast bright="5000"/>
                            </a14:imgEffect>
                          </a14:imgLayer>
                        </a14:imgProps>
                      </a:ext>
                    </a:extLst>
                  </a:blip>
                  <a:srcRect/>
                  <a:stretch>
                    <a:fillRect l="-242203" t="-725681" r="-1888709" b="-429207"/>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grpSp>
          <p:sp>
            <p:nvSpPr>
              <p:cNvPr id="62" name="iconfont-10499-5121525">
                <a:extLst>
                  <a:ext uri="{FF2B5EF4-FFF2-40B4-BE49-F238E27FC236}">
                    <a16:creationId xmlns:a16="http://schemas.microsoft.com/office/drawing/2014/main" id="{85C4105E-5B3E-4333-B19C-13662A63DA75}"/>
                  </a:ext>
                </a:extLst>
              </p:cNvPr>
              <p:cNvSpPr/>
              <p:nvPr/>
            </p:nvSpPr>
            <p:spPr>
              <a:xfrm>
                <a:off x="4944903" y="4103460"/>
                <a:ext cx="256429" cy="238786"/>
              </a:xfrm>
              <a:custGeom>
                <a:avLst/>
                <a:gdLst>
                  <a:gd name="T0" fmla="*/ 8052 w 11204"/>
                  <a:gd name="T1" fmla="*/ 701 h 10433"/>
                  <a:gd name="T2" fmla="*/ 7702 w 11204"/>
                  <a:gd name="T3" fmla="*/ 6 h 10433"/>
                  <a:gd name="T4" fmla="*/ 7352 w 11204"/>
                  <a:gd name="T5" fmla="*/ 701 h 10433"/>
                  <a:gd name="T6" fmla="*/ 3854 w 11204"/>
                  <a:gd name="T7" fmla="*/ 353 h 10433"/>
                  <a:gd name="T8" fmla="*/ 3504 w 11204"/>
                  <a:gd name="T9" fmla="*/ 6 h 10433"/>
                  <a:gd name="T10" fmla="*/ 3154 w 11204"/>
                  <a:gd name="T11" fmla="*/ 353 h 10433"/>
                  <a:gd name="T12" fmla="*/ 1755 w 11204"/>
                  <a:gd name="T13" fmla="*/ 701 h 10433"/>
                  <a:gd name="T14" fmla="*/ 5 w 11204"/>
                  <a:gd name="T15" fmla="*/ 2438 h 10433"/>
                  <a:gd name="T16" fmla="*/ 513 w 11204"/>
                  <a:gd name="T17" fmla="*/ 9925 h 10433"/>
                  <a:gd name="T18" fmla="*/ 9450 w 11204"/>
                  <a:gd name="T19" fmla="*/ 10428 h 10433"/>
                  <a:gd name="T20" fmla="*/ 11200 w 11204"/>
                  <a:gd name="T21" fmla="*/ 8691 h 10433"/>
                  <a:gd name="T22" fmla="*/ 10693 w 11204"/>
                  <a:gd name="T23" fmla="*/ 1205 h 10433"/>
                  <a:gd name="T24" fmla="*/ 707 w 11204"/>
                  <a:gd name="T25" fmla="*/ 2438 h 10433"/>
                  <a:gd name="T26" fmla="*/ 3155 w 11204"/>
                  <a:gd name="T27" fmla="*/ 1396 h 10433"/>
                  <a:gd name="T28" fmla="*/ 3252 w 11204"/>
                  <a:gd name="T29" fmla="*/ 1996 h 10433"/>
                  <a:gd name="T30" fmla="*/ 3759 w 11204"/>
                  <a:gd name="T31" fmla="*/ 1996 h 10433"/>
                  <a:gd name="T32" fmla="*/ 3855 w 11204"/>
                  <a:gd name="T33" fmla="*/ 1396 h 10433"/>
                  <a:gd name="T34" fmla="*/ 7353 w 11204"/>
                  <a:gd name="T35" fmla="*/ 1743 h 10433"/>
                  <a:gd name="T36" fmla="*/ 7950 w 11204"/>
                  <a:gd name="T37" fmla="*/ 1990 h 10433"/>
                  <a:gd name="T38" fmla="*/ 8053 w 11204"/>
                  <a:gd name="T39" fmla="*/ 1396 h 10433"/>
                  <a:gd name="T40" fmla="*/ 10500 w 11204"/>
                  <a:gd name="T41" fmla="*/ 2438 h 10433"/>
                  <a:gd name="T42" fmla="*/ 707 w 11204"/>
                  <a:gd name="T43" fmla="*/ 3480 h 10433"/>
                  <a:gd name="T44" fmla="*/ 10499 w 11204"/>
                  <a:gd name="T45" fmla="*/ 8691 h 10433"/>
                  <a:gd name="T46" fmla="*/ 1757 w 11204"/>
                  <a:gd name="T47" fmla="*/ 9733 h 10433"/>
                  <a:gd name="T48" fmla="*/ 707 w 11204"/>
                  <a:gd name="T49" fmla="*/ 4175 h 10433"/>
                  <a:gd name="T50" fmla="*/ 10499 w 11204"/>
                  <a:gd name="T51" fmla="*/ 8691 h 10433"/>
                  <a:gd name="T52" fmla="*/ 2504 w 11204"/>
                  <a:gd name="T53" fmla="*/ 8691 h 10433"/>
                  <a:gd name="T54" fmla="*/ 3202 w 11204"/>
                  <a:gd name="T55" fmla="*/ 7996 h 10433"/>
                  <a:gd name="T56" fmla="*/ 2502 w 11204"/>
                  <a:gd name="T57" fmla="*/ 7301 h 10433"/>
                  <a:gd name="T58" fmla="*/ 1802 w 11204"/>
                  <a:gd name="T59" fmla="*/ 7996 h 10433"/>
                  <a:gd name="T60" fmla="*/ 2504 w 11204"/>
                  <a:gd name="T61" fmla="*/ 8691 h 10433"/>
                  <a:gd name="T62" fmla="*/ 2991 w 11204"/>
                  <a:gd name="T63" fmla="*/ 6398 h 10433"/>
                  <a:gd name="T64" fmla="*/ 2991 w 11204"/>
                  <a:gd name="T65" fmla="*/ 5426 h 10433"/>
                  <a:gd name="T66" fmla="*/ 2012 w 11204"/>
                  <a:gd name="T67" fmla="*/ 5426 h 10433"/>
                  <a:gd name="T68" fmla="*/ 2012 w 11204"/>
                  <a:gd name="T69" fmla="*/ 6398 h 10433"/>
                  <a:gd name="T70" fmla="*/ 5646 w 11204"/>
                  <a:gd name="T71" fmla="*/ 8691 h 10433"/>
                  <a:gd name="T72" fmla="*/ 6136 w 11204"/>
                  <a:gd name="T73" fmla="*/ 7510 h 10433"/>
                  <a:gd name="T74" fmla="*/ 5156 w 11204"/>
                  <a:gd name="T75" fmla="*/ 7510 h 10433"/>
                  <a:gd name="T76" fmla="*/ 5156 w 11204"/>
                  <a:gd name="T77" fmla="*/ 8482 h 10433"/>
                  <a:gd name="T78" fmla="*/ 5646 w 11204"/>
                  <a:gd name="T79" fmla="*/ 6606 h 10433"/>
                  <a:gd name="T80" fmla="*/ 6139 w 11204"/>
                  <a:gd name="T81" fmla="*/ 5426 h 10433"/>
                  <a:gd name="T82" fmla="*/ 5159 w 11204"/>
                  <a:gd name="T83" fmla="*/ 5426 h 10433"/>
                  <a:gd name="T84" fmla="*/ 5154 w 11204"/>
                  <a:gd name="T85" fmla="*/ 6398 h 10433"/>
                  <a:gd name="T86" fmla="*/ 8630 w 11204"/>
                  <a:gd name="T87" fmla="*/ 8691 h 10433"/>
                  <a:gd name="T88" fmla="*/ 9330 w 11204"/>
                  <a:gd name="T89" fmla="*/ 7996 h 10433"/>
                  <a:gd name="T90" fmla="*/ 8630 w 11204"/>
                  <a:gd name="T91" fmla="*/ 7301 h 10433"/>
                  <a:gd name="T92" fmla="*/ 7930 w 11204"/>
                  <a:gd name="T93" fmla="*/ 7996 h 10433"/>
                  <a:gd name="T94" fmla="*/ 8630 w 11204"/>
                  <a:gd name="T95" fmla="*/ 8691 h 10433"/>
                  <a:gd name="T96" fmla="*/ 9329 w 11204"/>
                  <a:gd name="T97" fmla="*/ 5912 h 10433"/>
                  <a:gd name="T98" fmla="*/ 8629 w 11204"/>
                  <a:gd name="T99" fmla="*/ 5217 h 10433"/>
                  <a:gd name="T100" fmla="*/ 7929 w 11204"/>
                  <a:gd name="T101" fmla="*/ 5912 h 10433"/>
                  <a:gd name="T102" fmla="*/ 8630 w 11204"/>
                  <a:gd name="T103" fmla="*/ 6606 h 10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4" h="10433">
                    <a:moveTo>
                      <a:pt x="9450" y="701"/>
                    </a:moveTo>
                    <a:lnTo>
                      <a:pt x="8052" y="701"/>
                    </a:lnTo>
                    <a:lnTo>
                      <a:pt x="8052" y="353"/>
                    </a:lnTo>
                    <a:cubicBezTo>
                      <a:pt x="8052" y="161"/>
                      <a:pt x="7895" y="6"/>
                      <a:pt x="7702" y="6"/>
                    </a:cubicBezTo>
                    <a:cubicBezTo>
                      <a:pt x="7509" y="6"/>
                      <a:pt x="7353" y="161"/>
                      <a:pt x="7352" y="353"/>
                    </a:cubicBezTo>
                    <a:lnTo>
                      <a:pt x="7352" y="701"/>
                    </a:lnTo>
                    <a:lnTo>
                      <a:pt x="3854" y="701"/>
                    </a:lnTo>
                    <a:lnTo>
                      <a:pt x="3854" y="353"/>
                    </a:lnTo>
                    <a:cubicBezTo>
                      <a:pt x="3860" y="260"/>
                      <a:pt x="3825" y="167"/>
                      <a:pt x="3758" y="101"/>
                    </a:cubicBezTo>
                    <a:cubicBezTo>
                      <a:pt x="3690" y="35"/>
                      <a:pt x="3598" y="0"/>
                      <a:pt x="3504" y="6"/>
                    </a:cubicBezTo>
                    <a:cubicBezTo>
                      <a:pt x="3410" y="0"/>
                      <a:pt x="3318" y="35"/>
                      <a:pt x="3250" y="101"/>
                    </a:cubicBezTo>
                    <a:cubicBezTo>
                      <a:pt x="3184" y="167"/>
                      <a:pt x="3149" y="260"/>
                      <a:pt x="3154" y="353"/>
                    </a:cubicBezTo>
                    <a:lnTo>
                      <a:pt x="3154" y="701"/>
                    </a:lnTo>
                    <a:lnTo>
                      <a:pt x="1755" y="701"/>
                    </a:lnTo>
                    <a:cubicBezTo>
                      <a:pt x="1290" y="696"/>
                      <a:pt x="843" y="877"/>
                      <a:pt x="513" y="1205"/>
                    </a:cubicBezTo>
                    <a:cubicBezTo>
                      <a:pt x="184" y="1531"/>
                      <a:pt x="2" y="1975"/>
                      <a:pt x="5" y="2438"/>
                    </a:cubicBezTo>
                    <a:lnTo>
                      <a:pt x="5" y="8691"/>
                    </a:lnTo>
                    <a:cubicBezTo>
                      <a:pt x="0" y="9153"/>
                      <a:pt x="184" y="9598"/>
                      <a:pt x="513" y="9925"/>
                    </a:cubicBezTo>
                    <a:cubicBezTo>
                      <a:pt x="843" y="10252"/>
                      <a:pt x="1290" y="10433"/>
                      <a:pt x="1755" y="10428"/>
                    </a:cubicBezTo>
                    <a:lnTo>
                      <a:pt x="9450" y="10428"/>
                    </a:lnTo>
                    <a:cubicBezTo>
                      <a:pt x="9915" y="10433"/>
                      <a:pt x="10363" y="10252"/>
                      <a:pt x="10693" y="9925"/>
                    </a:cubicBezTo>
                    <a:cubicBezTo>
                      <a:pt x="11022" y="9598"/>
                      <a:pt x="11204" y="9155"/>
                      <a:pt x="11200" y="8691"/>
                    </a:cubicBezTo>
                    <a:lnTo>
                      <a:pt x="11200" y="2438"/>
                    </a:lnTo>
                    <a:cubicBezTo>
                      <a:pt x="11204" y="1976"/>
                      <a:pt x="11022" y="1531"/>
                      <a:pt x="10693" y="1205"/>
                    </a:cubicBezTo>
                    <a:cubicBezTo>
                      <a:pt x="10362" y="878"/>
                      <a:pt x="9915" y="697"/>
                      <a:pt x="9450" y="701"/>
                    </a:cubicBezTo>
                    <a:close/>
                    <a:moveTo>
                      <a:pt x="707" y="2438"/>
                    </a:moveTo>
                    <a:cubicBezTo>
                      <a:pt x="720" y="1868"/>
                      <a:pt x="1183" y="1410"/>
                      <a:pt x="1757" y="1396"/>
                    </a:cubicBezTo>
                    <a:lnTo>
                      <a:pt x="3155" y="1396"/>
                    </a:lnTo>
                    <a:lnTo>
                      <a:pt x="3155" y="1743"/>
                    </a:lnTo>
                    <a:cubicBezTo>
                      <a:pt x="3149" y="1837"/>
                      <a:pt x="3184" y="1930"/>
                      <a:pt x="3252" y="1996"/>
                    </a:cubicBezTo>
                    <a:cubicBezTo>
                      <a:pt x="3319" y="2062"/>
                      <a:pt x="3410" y="2097"/>
                      <a:pt x="3505" y="2091"/>
                    </a:cubicBezTo>
                    <a:cubicBezTo>
                      <a:pt x="3599" y="2097"/>
                      <a:pt x="3692" y="2062"/>
                      <a:pt x="3759" y="1996"/>
                    </a:cubicBezTo>
                    <a:cubicBezTo>
                      <a:pt x="3827" y="1930"/>
                      <a:pt x="3862" y="1837"/>
                      <a:pt x="3855" y="1743"/>
                    </a:cubicBezTo>
                    <a:lnTo>
                      <a:pt x="3855" y="1396"/>
                    </a:lnTo>
                    <a:lnTo>
                      <a:pt x="7353" y="1396"/>
                    </a:lnTo>
                    <a:lnTo>
                      <a:pt x="7353" y="1743"/>
                    </a:lnTo>
                    <a:cubicBezTo>
                      <a:pt x="7353" y="1936"/>
                      <a:pt x="7509" y="2091"/>
                      <a:pt x="7703" y="2091"/>
                    </a:cubicBezTo>
                    <a:cubicBezTo>
                      <a:pt x="7795" y="2091"/>
                      <a:pt x="7884" y="2055"/>
                      <a:pt x="7950" y="1990"/>
                    </a:cubicBezTo>
                    <a:cubicBezTo>
                      <a:pt x="8015" y="1925"/>
                      <a:pt x="8053" y="1836"/>
                      <a:pt x="8053" y="1743"/>
                    </a:cubicBezTo>
                    <a:lnTo>
                      <a:pt x="8053" y="1396"/>
                    </a:lnTo>
                    <a:lnTo>
                      <a:pt x="9452" y="1396"/>
                    </a:lnTo>
                    <a:cubicBezTo>
                      <a:pt x="10025" y="1410"/>
                      <a:pt x="10486" y="1868"/>
                      <a:pt x="10500" y="2438"/>
                    </a:cubicBezTo>
                    <a:lnTo>
                      <a:pt x="10500" y="3480"/>
                    </a:lnTo>
                    <a:lnTo>
                      <a:pt x="707" y="3480"/>
                    </a:lnTo>
                    <a:lnTo>
                      <a:pt x="707" y="2438"/>
                    </a:lnTo>
                    <a:close/>
                    <a:moveTo>
                      <a:pt x="10499" y="8691"/>
                    </a:moveTo>
                    <a:cubicBezTo>
                      <a:pt x="10485" y="9261"/>
                      <a:pt x="10023" y="9718"/>
                      <a:pt x="9450" y="9733"/>
                    </a:cubicBezTo>
                    <a:lnTo>
                      <a:pt x="1757" y="9733"/>
                    </a:lnTo>
                    <a:cubicBezTo>
                      <a:pt x="1183" y="9720"/>
                      <a:pt x="720" y="9261"/>
                      <a:pt x="707" y="8691"/>
                    </a:cubicBezTo>
                    <a:lnTo>
                      <a:pt x="707" y="4175"/>
                    </a:lnTo>
                    <a:lnTo>
                      <a:pt x="10500" y="4175"/>
                    </a:lnTo>
                    <a:lnTo>
                      <a:pt x="10499" y="8691"/>
                    </a:lnTo>
                    <a:close/>
                    <a:moveTo>
                      <a:pt x="10499" y="8691"/>
                    </a:moveTo>
                    <a:close/>
                    <a:moveTo>
                      <a:pt x="2504" y="8691"/>
                    </a:moveTo>
                    <a:cubicBezTo>
                      <a:pt x="2689" y="8696"/>
                      <a:pt x="2868" y="8620"/>
                      <a:pt x="2991" y="8482"/>
                    </a:cubicBezTo>
                    <a:cubicBezTo>
                      <a:pt x="3125" y="8356"/>
                      <a:pt x="3202" y="8179"/>
                      <a:pt x="3202" y="7996"/>
                    </a:cubicBezTo>
                    <a:cubicBezTo>
                      <a:pt x="3202" y="7812"/>
                      <a:pt x="3125" y="7636"/>
                      <a:pt x="2991" y="7510"/>
                    </a:cubicBezTo>
                    <a:cubicBezTo>
                      <a:pt x="2864" y="7376"/>
                      <a:pt x="2687" y="7301"/>
                      <a:pt x="2502" y="7301"/>
                    </a:cubicBezTo>
                    <a:cubicBezTo>
                      <a:pt x="2316" y="7301"/>
                      <a:pt x="2140" y="7376"/>
                      <a:pt x="2012" y="7510"/>
                    </a:cubicBezTo>
                    <a:cubicBezTo>
                      <a:pt x="1878" y="7636"/>
                      <a:pt x="1802" y="7812"/>
                      <a:pt x="1802" y="7996"/>
                    </a:cubicBezTo>
                    <a:cubicBezTo>
                      <a:pt x="1802" y="8179"/>
                      <a:pt x="1878" y="8356"/>
                      <a:pt x="2012" y="8482"/>
                    </a:cubicBezTo>
                    <a:cubicBezTo>
                      <a:pt x="2137" y="8621"/>
                      <a:pt x="2317" y="8697"/>
                      <a:pt x="2504" y="8691"/>
                    </a:cubicBezTo>
                    <a:close/>
                    <a:moveTo>
                      <a:pt x="2504" y="6606"/>
                    </a:moveTo>
                    <a:cubicBezTo>
                      <a:pt x="2689" y="6611"/>
                      <a:pt x="2868" y="6535"/>
                      <a:pt x="2991" y="6398"/>
                    </a:cubicBezTo>
                    <a:cubicBezTo>
                      <a:pt x="3118" y="6267"/>
                      <a:pt x="3193" y="6095"/>
                      <a:pt x="3202" y="5912"/>
                    </a:cubicBezTo>
                    <a:cubicBezTo>
                      <a:pt x="3194" y="5730"/>
                      <a:pt x="3119" y="5557"/>
                      <a:pt x="2991" y="5426"/>
                    </a:cubicBezTo>
                    <a:cubicBezTo>
                      <a:pt x="2864" y="5292"/>
                      <a:pt x="2687" y="5217"/>
                      <a:pt x="2502" y="5217"/>
                    </a:cubicBezTo>
                    <a:cubicBezTo>
                      <a:pt x="2316" y="5217"/>
                      <a:pt x="2139" y="5292"/>
                      <a:pt x="2012" y="5426"/>
                    </a:cubicBezTo>
                    <a:cubicBezTo>
                      <a:pt x="1885" y="5557"/>
                      <a:pt x="1810" y="5730"/>
                      <a:pt x="1802" y="5912"/>
                    </a:cubicBezTo>
                    <a:cubicBezTo>
                      <a:pt x="1810" y="6095"/>
                      <a:pt x="1884" y="6267"/>
                      <a:pt x="2012" y="6398"/>
                    </a:cubicBezTo>
                    <a:cubicBezTo>
                      <a:pt x="2137" y="6536"/>
                      <a:pt x="2317" y="6612"/>
                      <a:pt x="2504" y="6606"/>
                    </a:cubicBezTo>
                    <a:close/>
                    <a:moveTo>
                      <a:pt x="5646" y="8691"/>
                    </a:moveTo>
                    <a:cubicBezTo>
                      <a:pt x="5929" y="8695"/>
                      <a:pt x="6185" y="8526"/>
                      <a:pt x="6294" y="8265"/>
                    </a:cubicBezTo>
                    <a:cubicBezTo>
                      <a:pt x="6401" y="8005"/>
                      <a:pt x="6339" y="7705"/>
                      <a:pt x="6136" y="7510"/>
                    </a:cubicBezTo>
                    <a:cubicBezTo>
                      <a:pt x="6009" y="7376"/>
                      <a:pt x="5831" y="7301"/>
                      <a:pt x="5646" y="7301"/>
                    </a:cubicBezTo>
                    <a:cubicBezTo>
                      <a:pt x="5461" y="7301"/>
                      <a:pt x="5284" y="7376"/>
                      <a:pt x="5156" y="7510"/>
                    </a:cubicBezTo>
                    <a:cubicBezTo>
                      <a:pt x="5023" y="7636"/>
                      <a:pt x="4946" y="7812"/>
                      <a:pt x="4946" y="7996"/>
                    </a:cubicBezTo>
                    <a:cubicBezTo>
                      <a:pt x="4946" y="8179"/>
                      <a:pt x="5023" y="8356"/>
                      <a:pt x="5156" y="8482"/>
                    </a:cubicBezTo>
                    <a:cubicBezTo>
                      <a:pt x="5281" y="8621"/>
                      <a:pt x="5461" y="8696"/>
                      <a:pt x="5646" y="8691"/>
                    </a:cubicBezTo>
                    <a:close/>
                    <a:moveTo>
                      <a:pt x="5646" y="6606"/>
                    </a:moveTo>
                    <a:cubicBezTo>
                      <a:pt x="6030" y="6598"/>
                      <a:pt x="6339" y="6292"/>
                      <a:pt x="6349" y="5912"/>
                    </a:cubicBezTo>
                    <a:cubicBezTo>
                      <a:pt x="6340" y="5730"/>
                      <a:pt x="6267" y="5557"/>
                      <a:pt x="6139" y="5426"/>
                    </a:cubicBezTo>
                    <a:cubicBezTo>
                      <a:pt x="6012" y="5292"/>
                      <a:pt x="5834" y="5217"/>
                      <a:pt x="5649" y="5217"/>
                    </a:cubicBezTo>
                    <a:cubicBezTo>
                      <a:pt x="5464" y="5217"/>
                      <a:pt x="5288" y="5292"/>
                      <a:pt x="5159" y="5426"/>
                    </a:cubicBezTo>
                    <a:cubicBezTo>
                      <a:pt x="5032" y="5557"/>
                      <a:pt x="4958" y="5730"/>
                      <a:pt x="4949" y="5912"/>
                    </a:cubicBezTo>
                    <a:cubicBezTo>
                      <a:pt x="4957" y="6093"/>
                      <a:pt x="5029" y="6266"/>
                      <a:pt x="5154" y="6398"/>
                    </a:cubicBezTo>
                    <a:cubicBezTo>
                      <a:pt x="5280" y="6536"/>
                      <a:pt x="5460" y="6612"/>
                      <a:pt x="5646" y="6606"/>
                    </a:cubicBezTo>
                    <a:close/>
                    <a:moveTo>
                      <a:pt x="8630" y="8691"/>
                    </a:moveTo>
                    <a:cubicBezTo>
                      <a:pt x="8817" y="8696"/>
                      <a:pt x="8995" y="8620"/>
                      <a:pt x="9120" y="8482"/>
                    </a:cubicBezTo>
                    <a:cubicBezTo>
                      <a:pt x="9254" y="8356"/>
                      <a:pt x="9330" y="8179"/>
                      <a:pt x="9330" y="7996"/>
                    </a:cubicBezTo>
                    <a:cubicBezTo>
                      <a:pt x="9330" y="7812"/>
                      <a:pt x="9254" y="7636"/>
                      <a:pt x="9120" y="7510"/>
                    </a:cubicBezTo>
                    <a:cubicBezTo>
                      <a:pt x="8993" y="7376"/>
                      <a:pt x="8815" y="7301"/>
                      <a:pt x="8630" y="7301"/>
                    </a:cubicBezTo>
                    <a:cubicBezTo>
                      <a:pt x="8445" y="7301"/>
                      <a:pt x="8268" y="7376"/>
                      <a:pt x="8140" y="7510"/>
                    </a:cubicBezTo>
                    <a:cubicBezTo>
                      <a:pt x="8003" y="7633"/>
                      <a:pt x="7925" y="7811"/>
                      <a:pt x="7930" y="7996"/>
                    </a:cubicBezTo>
                    <a:cubicBezTo>
                      <a:pt x="7939" y="8178"/>
                      <a:pt x="8013" y="8351"/>
                      <a:pt x="8140" y="8482"/>
                    </a:cubicBezTo>
                    <a:cubicBezTo>
                      <a:pt x="8265" y="8620"/>
                      <a:pt x="8444" y="8696"/>
                      <a:pt x="8630" y="8691"/>
                    </a:cubicBezTo>
                    <a:close/>
                    <a:moveTo>
                      <a:pt x="8630" y="6606"/>
                    </a:moveTo>
                    <a:cubicBezTo>
                      <a:pt x="9013" y="6597"/>
                      <a:pt x="9320" y="6291"/>
                      <a:pt x="9329" y="5912"/>
                    </a:cubicBezTo>
                    <a:cubicBezTo>
                      <a:pt x="9320" y="5730"/>
                      <a:pt x="9247" y="5557"/>
                      <a:pt x="9119" y="5426"/>
                    </a:cubicBezTo>
                    <a:cubicBezTo>
                      <a:pt x="8992" y="5292"/>
                      <a:pt x="8814" y="5217"/>
                      <a:pt x="8629" y="5217"/>
                    </a:cubicBezTo>
                    <a:cubicBezTo>
                      <a:pt x="8444" y="5217"/>
                      <a:pt x="8267" y="5292"/>
                      <a:pt x="8139" y="5426"/>
                    </a:cubicBezTo>
                    <a:cubicBezTo>
                      <a:pt x="8013" y="5557"/>
                      <a:pt x="7938" y="5730"/>
                      <a:pt x="7929" y="5912"/>
                    </a:cubicBezTo>
                    <a:cubicBezTo>
                      <a:pt x="7938" y="6095"/>
                      <a:pt x="8012" y="6267"/>
                      <a:pt x="8139" y="6398"/>
                    </a:cubicBezTo>
                    <a:cubicBezTo>
                      <a:pt x="8265" y="6536"/>
                      <a:pt x="8444" y="6612"/>
                      <a:pt x="8630" y="6606"/>
                    </a:cubicBezTo>
                    <a:close/>
                    <a:moveTo>
                      <a:pt x="8630" y="6606"/>
                    </a:move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grpSp>
        <p:nvGrpSpPr>
          <p:cNvPr id="73" name="组合 72">
            <a:extLst>
              <a:ext uri="{FF2B5EF4-FFF2-40B4-BE49-F238E27FC236}">
                <a16:creationId xmlns:a16="http://schemas.microsoft.com/office/drawing/2014/main" id="{60DEB62A-C62A-FCEA-F8C6-B63EB732E71F}"/>
              </a:ext>
            </a:extLst>
          </p:cNvPr>
          <p:cNvGrpSpPr/>
          <p:nvPr/>
        </p:nvGrpSpPr>
        <p:grpSpPr>
          <a:xfrm>
            <a:off x="4587645" y="4995383"/>
            <a:ext cx="2951139" cy="895667"/>
            <a:chOff x="4587645" y="4765161"/>
            <a:chExt cx="2951139" cy="895667"/>
          </a:xfrm>
        </p:grpSpPr>
        <p:sp>
          <p:nvSpPr>
            <p:cNvPr id="120" name="矩形: 圆角 119">
              <a:extLst>
                <a:ext uri="{FF2B5EF4-FFF2-40B4-BE49-F238E27FC236}">
                  <a16:creationId xmlns:a16="http://schemas.microsoft.com/office/drawing/2014/main" id="{02E6D936-5542-C552-8CF9-D1C31E864EC9}"/>
                </a:ext>
              </a:extLst>
            </p:cNvPr>
            <p:cNvSpPr/>
            <p:nvPr/>
          </p:nvSpPr>
          <p:spPr>
            <a:xfrm>
              <a:off x="4587645" y="4765161"/>
              <a:ext cx="2951139" cy="895667"/>
            </a:xfrm>
            <a:prstGeom prst="roundRect">
              <a:avLst>
                <a:gd name="adj" fmla="val 1088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组合 151">
              <a:extLst>
                <a:ext uri="{FF2B5EF4-FFF2-40B4-BE49-F238E27FC236}">
                  <a16:creationId xmlns:a16="http://schemas.microsoft.com/office/drawing/2014/main" id="{00D42AC1-5EA3-93A1-3344-04AB28DDBDE5}"/>
                </a:ext>
              </a:extLst>
            </p:cNvPr>
            <p:cNvGrpSpPr/>
            <p:nvPr/>
          </p:nvGrpSpPr>
          <p:grpSpPr>
            <a:xfrm>
              <a:off x="5313195" y="4815815"/>
              <a:ext cx="2110307" cy="749270"/>
              <a:chOff x="1629645" y="3983477"/>
              <a:chExt cx="2236258" cy="793989"/>
            </a:xfrm>
          </p:grpSpPr>
          <p:sp>
            <p:nvSpPr>
              <p:cNvPr id="153" name="矩形 152">
                <a:extLst>
                  <a:ext uri="{FF2B5EF4-FFF2-40B4-BE49-F238E27FC236}">
                    <a16:creationId xmlns:a16="http://schemas.microsoft.com/office/drawing/2014/main" id="{02E375FC-756E-090B-1FCE-B6F0125F6760}"/>
                  </a:ext>
                </a:extLst>
              </p:cNvPr>
              <p:cNvSpPr/>
              <p:nvPr/>
            </p:nvSpPr>
            <p:spPr>
              <a:xfrm>
                <a:off x="1629645" y="3983477"/>
                <a:ext cx="223625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mj-ea"/>
                    <a:ea typeface="+mj-ea"/>
                    <a:cs typeface="阿里巴巴普惠体 R" panose="00020600040101010101" pitchFamily="18" charset="-122"/>
                  </a:rPr>
                  <a:t>这里输入标题</a:t>
                </a:r>
                <a:endParaRPr kumimoji="0" lang="zh-CN" altLang="en-US" sz="2000" b="1" i="0" u="none" strike="noStrike" kern="1200" cap="none" spc="0" normalizeH="0" baseline="0" noProof="0" dirty="0">
                  <a:ln>
                    <a:noFill/>
                  </a:ln>
                  <a:solidFill>
                    <a:schemeClr val="accent1">
                      <a:lumMod val="75000"/>
                    </a:schemeClr>
                  </a:solidFill>
                  <a:effectLst/>
                  <a:uLnTx/>
                  <a:uFillTx/>
                  <a:latin typeface="+mj-ea"/>
                  <a:ea typeface="+mj-ea"/>
                  <a:cs typeface="阿里巴巴普惠体 R" panose="00020600040101010101" pitchFamily="18" charset="-122"/>
                </a:endParaRPr>
              </a:p>
            </p:txBody>
          </p:sp>
          <p:sp>
            <p:nvSpPr>
              <p:cNvPr id="154" name="矩形 153">
                <a:extLst>
                  <a:ext uri="{FF2B5EF4-FFF2-40B4-BE49-F238E27FC236}">
                    <a16:creationId xmlns:a16="http://schemas.microsoft.com/office/drawing/2014/main" id="{93EB023D-6177-B4DF-B519-AA4F0D621140}"/>
                  </a:ext>
                </a:extLst>
              </p:cNvPr>
              <p:cNvSpPr/>
              <p:nvPr/>
            </p:nvSpPr>
            <p:spPr>
              <a:xfrm>
                <a:off x="1629645" y="4398580"/>
                <a:ext cx="2236258"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这里输入文字</a:t>
                </a:r>
              </a:p>
            </p:txBody>
          </p:sp>
        </p:grpSp>
        <p:grpSp>
          <p:nvGrpSpPr>
            <p:cNvPr id="70" name="组合 69">
              <a:extLst>
                <a:ext uri="{FF2B5EF4-FFF2-40B4-BE49-F238E27FC236}">
                  <a16:creationId xmlns:a16="http://schemas.microsoft.com/office/drawing/2014/main" id="{947D1503-F5FC-A490-52EA-8B45F98786B9}"/>
                </a:ext>
              </a:extLst>
            </p:cNvPr>
            <p:cNvGrpSpPr/>
            <p:nvPr/>
          </p:nvGrpSpPr>
          <p:grpSpPr>
            <a:xfrm>
              <a:off x="4754147" y="4916883"/>
              <a:ext cx="592223" cy="592223"/>
              <a:chOff x="4754147" y="4916883"/>
              <a:chExt cx="592223" cy="592223"/>
            </a:xfrm>
          </p:grpSpPr>
          <p:grpSp>
            <p:nvGrpSpPr>
              <p:cNvPr id="50" name="组合 49">
                <a:extLst>
                  <a:ext uri="{FF2B5EF4-FFF2-40B4-BE49-F238E27FC236}">
                    <a16:creationId xmlns:a16="http://schemas.microsoft.com/office/drawing/2014/main" id="{7AA12809-1AB0-1E68-F914-755A4D89B71C}"/>
                  </a:ext>
                </a:extLst>
              </p:cNvPr>
              <p:cNvGrpSpPr/>
              <p:nvPr/>
            </p:nvGrpSpPr>
            <p:grpSpPr>
              <a:xfrm>
                <a:off x="4754147" y="4916883"/>
                <a:ext cx="592223" cy="592223"/>
                <a:chOff x="1277926" y="4939743"/>
                <a:chExt cx="592223" cy="592223"/>
              </a:xfrm>
            </p:grpSpPr>
            <p:sp>
              <p:nvSpPr>
                <p:cNvPr id="51" name="矩形: 圆角 50">
                  <a:extLst>
                    <a:ext uri="{FF2B5EF4-FFF2-40B4-BE49-F238E27FC236}">
                      <a16:creationId xmlns:a16="http://schemas.microsoft.com/office/drawing/2014/main" id="{1F34C093-0BD8-B09D-6F19-CC15610E87A9}"/>
                    </a:ext>
                  </a:extLst>
                </p:cNvPr>
                <p:cNvSpPr/>
                <p:nvPr/>
              </p:nvSpPr>
              <p:spPr>
                <a:xfrm>
                  <a:off x="1277926" y="4939743"/>
                  <a:ext cx="546503" cy="546503"/>
                </a:xfrm>
                <a:prstGeom prst="roundRect">
                  <a:avLst/>
                </a:prstGeom>
                <a:solidFill>
                  <a:srgbClr val="8DD9BF">
                    <a:lumMod val="75000"/>
                    <a:alpha val="3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52" name="矩形: 圆角 51">
                  <a:extLst>
                    <a:ext uri="{FF2B5EF4-FFF2-40B4-BE49-F238E27FC236}">
                      <a16:creationId xmlns:a16="http://schemas.microsoft.com/office/drawing/2014/main" id="{D8C0CA39-4BE3-5428-524F-3557014C28FE}"/>
                    </a:ext>
                  </a:extLst>
                </p:cNvPr>
                <p:cNvSpPr/>
                <p:nvPr/>
              </p:nvSpPr>
              <p:spPr>
                <a:xfrm>
                  <a:off x="1323646" y="4985463"/>
                  <a:ext cx="546503" cy="546503"/>
                </a:xfrm>
                <a:prstGeom prst="roundRect">
                  <a:avLst/>
                </a:prstGeom>
                <a:blipFill dpi="0" rotWithShape="1">
                  <a:blip r:embed="rId6">
                    <a:extLst>
                      <a:ext uri="{BEBA8EAE-BF5A-486C-A8C5-ECC9F3942E4B}">
                        <a14:imgProps xmlns:a14="http://schemas.microsoft.com/office/drawing/2010/main">
                          <a14:imgLayer r:embed="rId7">
                            <a14:imgEffect>
                              <a14:artisticBlur/>
                            </a14:imgEffect>
                            <a14:imgEffect>
                              <a14:brightnessContrast bright="5000"/>
                            </a14:imgEffect>
                          </a14:imgLayer>
                        </a14:imgProps>
                      </a:ext>
                    </a:extLst>
                  </a:blip>
                  <a:srcRect/>
                  <a:stretch>
                    <a:fillRect l="-242203" t="-912248" r="-1888709" b="-242640"/>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Light"/>
                    <a:cs typeface="+mn-cs"/>
                  </a:endParaRPr>
                </a:p>
              </p:txBody>
            </p:sp>
          </p:grpSp>
          <p:sp>
            <p:nvSpPr>
              <p:cNvPr id="63" name="iconfont-10499-5121525">
                <a:extLst>
                  <a:ext uri="{FF2B5EF4-FFF2-40B4-BE49-F238E27FC236}">
                    <a16:creationId xmlns:a16="http://schemas.microsoft.com/office/drawing/2014/main" id="{F3E15C5A-15D5-DA3A-4FDA-3FB05A6BF530}"/>
                  </a:ext>
                </a:extLst>
              </p:cNvPr>
              <p:cNvSpPr/>
              <p:nvPr/>
            </p:nvSpPr>
            <p:spPr>
              <a:xfrm>
                <a:off x="4944902" y="5094237"/>
                <a:ext cx="256429" cy="256429"/>
              </a:xfrm>
              <a:custGeom>
                <a:avLst/>
                <a:gdLst>
                  <a:gd name="T0" fmla="*/ 3769 w 12800"/>
                  <a:gd name="T1" fmla="*/ 3014 h 12800"/>
                  <a:gd name="T2" fmla="*/ 2258 w 12800"/>
                  <a:gd name="T3" fmla="*/ 2258 h 12800"/>
                  <a:gd name="T4" fmla="*/ 3014 w 12800"/>
                  <a:gd name="T5" fmla="*/ 3769 h 12800"/>
                  <a:gd name="T6" fmla="*/ 2239 w 12800"/>
                  <a:gd name="T7" fmla="*/ 5452 h 12800"/>
                  <a:gd name="T8" fmla="*/ 1067 w 12800"/>
                  <a:gd name="T9" fmla="*/ 5867 h 12800"/>
                  <a:gd name="T10" fmla="*/ 1067 w 12800"/>
                  <a:gd name="T11" fmla="*/ 6933 h 12800"/>
                  <a:gd name="T12" fmla="*/ 2239 w 12800"/>
                  <a:gd name="T13" fmla="*/ 7349 h 12800"/>
                  <a:gd name="T14" fmla="*/ 3014 w 12800"/>
                  <a:gd name="T15" fmla="*/ 9031 h 12800"/>
                  <a:gd name="T16" fmla="*/ 2258 w 12800"/>
                  <a:gd name="T17" fmla="*/ 10542 h 12800"/>
                  <a:gd name="T18" fmla="*/ 3769 w 12800"/>
                  <a:gd name="T19" fmla="*/ 9786 h 12800"/>
                  <a:gd name="T20" fmla="*/ 5452 w 12800"/>
                  <a:gd name="T21" fmla="*/ 10561 h 12800"/>
                  <a:gd name="T22" fmla="*/ 5867 w 12800"/>
                  <a:gd name="T23" fmla="*/ 11733 h 12800"/>
                  <a:gd name="T24" fmla="*/ 6933 w 12800"/>
                  <a:gd name="T25" fmla="*/ 11733 h 12800"/>
                  <a:gd name="T26" fmla="*/ 7349 w 12800"/>
                  <a:gd name="T27" fmla="*/ 10561 h 12800"/>
                  <a:gd name="T28" fmla="*/ 9031 w 12800"/>
                  <a:gd name="T29" fmla="*/ 9786 h 12800"/>
                  <a:gd name="T30" fmla="*/ 10542 w 12800"/>
                  <a:gd name="T31" fmla="*/ 10542 h 12800"/>
                  <a:gd name="T32" fmla="*/ 9786 w 12800"/>
                  <a:gd name="T33" fmla="*/ 9031 h 12800"/>
                  <a:gd name="T34" fmla="*/ 10561 w 12800"/>
                  <a:gd name="T35" fmla="*/ 7348 h 12800"/>
                  <a:gd name="T36" fmla="*/ 11733 w 12800"/>
                  <a:gd name="T37" fmla="*/ 6933 h 12800"/>
                  <a:gd name="T38" fmla="*/ 11733 w 12800"/>
                  <a:gd name="T39" fmla="*/ 5867 h 12800"/>
                  <a:gd name="T40" fmla="*/ 10561 w 12800"/>
                  <a:gd name="T41" fmla="*/ 5451 h 12800"/>
                  <a:gd name="T42" fmla="*/ 9786 w 12800"/>
                  <a:gd name="T43" fmla="*/ 3769 h 12800"/>
                  <a:gd name="T44" fmla="*/ 10555 w 12800"/>
                  <a:gd name="T45" fmla="*/ 2245 h 12800"/>
                  <a:gd name="T46" fmla="*/ 9031 w 12800"/>
                  <a:gd name="T47" fmla="*/ 3014 h 12800"/>
                  <a:gd name="T48" fmla="*/ 7348 w 12800"/>
                  <a:gd name="T49" fmla="*/ 2239 h 12800"/>
                  <a:gd name="T50" fmla="*/ 6933 w 12800"/>
                  <a:gd name="T51" fmla="*/ 1067 h 12800"/>
                  <a:gd name="T52" fmla="*/ 5867 w 12800"/>
                  <a:gd name="T53" fmla="*/ 1067 h 12800"/>
                  <a:gd name="T54" fmla="*/ 5451 w 12800"/>
                  <a:gd name="T55" fmla="*/ 2239 h 12800"/>
                  <a:gd name="T56" fmla="*/ 3845 w 12800"/>
                  <a:gd name="T57" fmla="*/ 2336 h 12800"/>
                  <a:gd name="T58" fmla="*/ 5333 w 12800"/>
                  <a:gd name="T59" fmla="*/ 1067 h 12800"/>
                  <a:gd name="T60" fmla="*/ 7467 w 12800"/>
                  <a:gd name="T61" fmla="*/ 1067 h 12800"/>
                  <a:gd name="T62" fmla="*/ 8955 w 12800"/>
                  <a:gd name="T63" fmla="*/ 2336 h 12800"/>
                  <a:gd name="T64" fmla="*/ 10912 w 12800"/>
                  <a:gd name="T65" fmla="*/ 1888 h 12800"/>
                  <a:gd name="T66" fmla="*/ 10464 w 12800"/>
                  <a:gd name="T67" fmla="*/ 3845 h 12800"/>
                  <a:gd name="T68" fmla="*/ 11733 w 12800"/>
                  <a:gd name="T69" fmla="*/ 5333 h 12800"/>
                  <a:gd name="T70" fmla="*/ 11733 w 12800"/>
                  <a:gd name="T71" fmla="*/ 7467 h 12800"/>
                  <a:gd name="T72" fmla="*/ 10464 w 12800"/>
                  <a:gd name="T73" fmla="*/ 8955 h 12800"/>
                  <a:gd name="T74" fmla="*/ 10912 w 12800"/>
                  <a:gd name="T75" fmla="*/ 10912 h 12800"/>
                  <a:gd name="T76" fmla="*/ 8955 w 12800"/>
                  <a:gd name="T77" fmla="*/ 10464 h 12800"/>
                  <a:gd name="T78" fmla="*/ 7467 w 12800"/>
                  <a:gd name="T79" fmla="*/ 11733 h 12800"/>
                  <a:gd name="T80" fmla="*/ 5333 w 12800"/>
                  <a:gd name="T81" fmla="*/ 11733 h 12800"/>
                  <a:gd name="T82" fmla="*/ 3845 w 12800"/>
                  <a:gd name="T83" fmla="*/ 10464 h 12800"/>
                  <a:gd name="T84" fmla="*/ 1861 w 12800"/>
                  <a:gd name="T85" fmla="*/ 10939 h 12800"/>
                  <a:gd name="T86" fmla="*/ 2336 w 12800"/>
                  <a:gd name="T87" fmla="*/ 8955 h 12800"/>
                  <a:gd name="T88" fmla="*/ 1067 w 12800"/>
                  <a:gd name="T89" fmla="*/ 7467 h 12800"/>
                  <a:gd name="T90" fmla="*/ 1067 w 12800"/>
                  <a:gd name="T91" fmla="*/ 5333 h 12800"/>
                  <a:gd name="T92" fmla="*/ 2336 w 12800"/>
                  <a:gd name="T93" fmla="*/ 3845 h 12800"/>
                  <a:gd name="T94" fmla="*/ 1861 w 12800"/>
                  <a:gd name="T95" fmla="*/ 1861 h 12800"/>
                  <a:gd name="T96" fmla="*/ 3845 w 12800"/>
                  <a:gd name="T97" fmla="*/ 2336 h 12800"/>
                  <a:gd name="T98" fmla="*/ 8000 w 12800"/>
                  <a:gd name="T99" fmla="*/ 6400 h 12800"/>
                  <a:gd name="T100" fmla="*/ 4800 w 12800"/>
                  <a:gd name="T101" fmla="*/ 6400 h 12800"/>
                  <a:gd name="T102" fmla="*/ 6400 w 12800"/>
                  <a:gd name="T103" fmla="*/ 8533 h 12800"/>
                  <a:gd name="T104" fmla="*/ 6400 w 12800"/>
                  <a:gd name="T105" fmla="*/ 4267 h 12800"/>
                  <a:gd name="T106" fmla="*/ 6400 w 12800"/>
                  <a:gd name="T107" fmla="*/ 8533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00" h="12800">
                    <a:moveTo>
                      <a:pt x="4129" y="2787"/>
                    </a:moveTo>
                    <a:lnTo>
                      <a:pt x="3769" y="3014"/>
                    </a:lnTo>
                    <a:lnTo>
                      <a:pt x="3006" y="2252"/>
                    </a:lnTo>
                    <a:cubicBezTo>
                      <a:pt x="2797" y="2050"/>
                      <a:pt x="2464" y="2053"/>
                      <a:pt x="2258" y="2258"/>
                    </a:cubicBezTo>
                    <a:cubicBezTo>
                      <a:pt x="2053" y="2464"/>
                      <a:pt x="2050" y="2797"/>
                      <a:pt x="2252" y="3006"/>
                    </a:cubicBezTo>
                    <a:lnTo>
                      <a:pt x="3014" y="3769"/>
                    </a:lnTo>
                    <a:lnTo>
                      <a:pt x="2787" y="4129"/>
                    </a:lnTo>
                    <a:cubicBezTo>
                      <a:pt x="2531" y="4536"/>
                      <a:pt x="2345" y="4983"/>
                      <a:pt x="2239" y="5452"/>
                    </a:cubicBezTo>
                    <a:lnTo>
                      <a:pt x="2145" y="5867"/>
                    </a:lnTo>
                    <a:lnTo>
                      <a:pt x="1067" y="5867"/>
                    </a:lnTo>
                    <a:cubicBezTo>
                      <a:pt x="772" y="5867"/>
                      <a:pt x="533" y="6105"/>
                      <a:pt x="533" y="6400"/>
                    </a:cubicBezTo>
                    <a:cubicBezTo>
                      <a:pt x="533" y="6695"/>
                      <a:pt x="772" y="6933"/>
                      <a:pt x="1067" y="6933"/>
                    </a:cubicBezTo>
                    <a:lnTo>
                      <a:pt x="2145" y="6933"/>
                    </a:lnTo>
                    <a:lnTo>
                      <a:pt x="2239" y="7349"/>
                    </a:lnTo>
                    <a:cubicBezTo>
                      <a:pt x="2346" y="7819"/>
                      <a:pt x="2532" y="8265"/>
                      <a:pt x="2787" y="8671"/>
                    </a:cubicBezTo>
                    <a:lnTo>
                      <a:pt x="3014" y="9031"/>
                    </a:lnTo>
                    <a:lnTo>
                      <a:pt x="2252" y="9794"/>
                    </a:lnTo>
                    <a:cubicBezTo>
                      <a:pt x="2050" y="10003"/>
                      <a:pt x="2053" y="10336"/>
                      <a:pt x="2258" y="10542"/>
                    </a:cubicBezTo>
                    <a:cubicBezTo>
                      <a:pt x="2464" y="10747"/>
                      <a:pt x="2797" y="10750"/>
                      <a:pt x="3006" y="10548"/>
                    </a:cubicBezTo>
                    <a:lnTo>
                      <a:pt x="3769" y="9786"/>
                    </a:lnTo>
                    <a:lnTo>
                      <a:pt x="4129" y="10013"/>
                    </a:lnTo>
                    <a:cubicBezTo>
                      <a:pt x="4534" y="10269"/>
                      <a:pt x="4981" y="10454"/>
                      <a:pt x="5452" y="10561"/>
                    </a:cubicBezTo>
                    <a:lnTo>
                      <a:pt x="5867" y="10655"/>
                    </a:lnTo>
                    <a:lnTo>
                      <a:pt x="5867" y="11733"/>
                    </a:lnTo>
                    <a:cubicBezTo>
                      <a:pt x="5867" y="12028"/>
                      <a:pt x="6105" y="12267"/>
                      <a:pt x="6400" y="12267"/>
                    </a:cubicBezTo>
                    <a:cubicBezTo>
                      <a:pt x="6695" y="12267"/>
                      <a:pt x="6933" y="12028"/>
                      <a:pt x="6933" y="11733"/>
                    </a:cubicBezTo>
                    <a:lnTo>
                      <a:pt x="6933" y="10655"/>
                    </a:lnTo>
                    <a:lnTo>
                      <a:pt x="7349" y="10561"/>
                    </a:lnTo>
                    <a:cubicBezTo>
                      <a:pt x="7818" y="10455"/>
                      <a:pt x="8265" y="10269"/>
                      <a:pt x="8671" y="10013"/>
                    </a:cubicBezTo>
                    <a:lnTo>
                      <a:pt x="9031" y="9786"/>
                    </a:lnTo>
                    <a:lnTo>
                      <a:pt x="9794" y="10548"/>
                    </a:lnTo>
                    <a:cubicBezTo>
                      <a:pt x="10003" y="10750"/>
                      <a:pt x="10336" y="10747"/>
                      <a:pt x="10542" y="10542"/>
                    </a:cubicBezTo>
                    <a:cubicBezTo>
                      <a:pt x="10747" y="10336"/>
                      <a:pt x="10750" y="10003"/>
                      <a:pt x="10548" y="9794"/>
                    </a:cubicBezTo>
                    <a:lnTo>
                      <a:pt x="9786" y="9031"/>
                    </a:lnTo>
                    <a:lnTo>
                      <a:pt x="10013" y="8671"/>
                    </a:lnTo>
                    <a:cubicBezTo>
                      <a:pt x="10269" y="8264"/>
                      <a:pt x="10455" y="7817"/>
                      <a:pt x="10561" y="7348"/>
                    </a:cubicBezTo>
                    <a:lnTo>
                      <a:pt x="10655" y="6933"/>
                    </a:lnTo>
                    <a:lnTo>
                      <a:pt x="11733" y="6933"/>
                    </a:lnTo>
                    <a:cubicBezTo>
                      <a:pt x="12028" y="6933"/>
                      <a:pt x="12267" y="6695"/>
                      <a:pt x="12267" y="6400"/>
                    </a:cubicBezTo>
                    <a:cubicBezTo>
                      <a:pt x="12267" y="6105"/>
                      <a:pt x="12028" y="5867"/>
                      <a:pt x="11733" y="5867"/>
                    </a:cubicBezTo>
                    <a:lnTo>
                      <a:pt x="10655" y="5867"/>
                    </a:lnTo>
                    <a:lnTo>
                      <a:pt x="10561" y="5451"/>
                    </a:lnTo>
                    <a:cubicBezTo>
                      <a:pt x="10455" y="4982"/>
                      <a:pt x="10269" y="4535"/>
                      <a:pt x="10013" y="4129"/>
                    </a:cubicBezTo>
                    <a:lnTo>
                      <a:pt x="9786" y="3769"/>
                    </a:lnTo>
                    <a:lnTo>
                      <a:pt x="10548" y="3006"/>
                    </a:lnTo>
                    <a:cubicBezTo>
                      <a:pt x="10763" y="2799"/>
                      <a:pt x="10766" y="2456"/>
                      <a:pt x="10555" y="2245"/>
                    </a:cubicBezTo>
                    <a:cubicBezTo>
                      <a:pt x="10344" y="2034"/>
                      <a:pt x="10001" y="2037"/>
                      <a:pt x="9794" y="2252"/>
                    </a:cubicBezTo>
                    <a:lnTo>
                      <a:pt x="9031" y="3014"/>
                    </a:lnTo>
                    <a:lnTo>
                      <a:pt x="8671" y="2787"/>
                    </a:lnTo>
                    <a:cubicBezTo>
                      <a:pt x="8264" y="2531"/>
                      <a:pt x="7817" y="2345"/>
                      <a:pt x="7348" y="2239"/>
                    </a:cubicBezTo>
                    <a:lnTo>
                      <a:pt x="6933" y="2145"/>
                    </a:lnTo>
                    <a:lnTo>
                      <a:pt x="6933" y="1067"/>
                    </a:lnTo>
                    <a:cubicBezTo>
                      <a:pt x="6933" y="772"/>
                      <a:pt x="6695" y="533"/>
                      <a:pt x="6400" y="533"/>
                    </a:cubicBezTo>
                    <a:cubicBezTo>
                      <a:pt x="6105" y="533"/>
                      <a:pt x="5867" y="772"/>
                      <a:pt x="5867" y="1067"/>
                    </a:cubicBezTo>
                    <a:lnTo>
                      <a:pt x="5867" y="2145"/>
                    </a:lnTo>
                    <a:lnTo>
                      <a:pt x="5451" y="2239"/>
                    </a:lnTo>
                    <a:cubicBezTo>
                      <a:pt x="4981" y="2346"/>
                      <a:pt x="4535" y="2532"/>
                      <a:pt x="4129" y="2787"/>
                    </a:cubicBezTo>
                    <a:close/>
                    <a:moveTo>
                      <a:pt x="3845" y="2336"/>
                    </a:moveTo>
                    <a:cubicBezTo>
                      <a:pt x="4302" y="2047"/>
                      <a:pt x="4806" y="1839"/>
                      <a:pt x="5333" y="1719"/>
                    </a:cubicBezTo>
                    <a:lnTo>
                      <a:pt x="5333" y="1067"/>
                    </a:lnTo>
                    <a:cubicBezTo>
                      <a:pt x="5333" y="478"/>
                      <a:pt x="5811" y="0"/>
                      <a:pt x="6400" y="0"/>
                    </a:cubicBezTo>
                    <a:cubicBezTo>
                      <a:pt x="6989" y="0"/>
                      <a:pt x="7467" y="478"/>
                      <a:pt x="7467" y="1067"/>
                    </a:cubicBezTo>
                    <a:lnTo>
                      <a:pt x="7467" y="1719"/>
                    </a:lnTo>
                    <a:cubicBezTo>
                      <a:pt x="7994" y="1839"/>
                      <a:pt x="8498" y="2047"/>
                      <a:pt x="8955" y="2336"/>
                    </a:cubicBezTo>
                    <a:lnTo>
                      <a:pt x="9417" y="1875"/>
                    </a:lnTo>
                    <a:cubicBezTo>
                      <a:pt x="9836" y="1470"/>
                      <a:pt x="10501" y="1476"/>
                      <a:pt x="10912" y="1888"/>
                    </a:cubicBezTo>
                    <a:cubicBezTo>
                      <a:pt x="11324" y="2299"/>
                      <a:pt x="11330" y="2964"/>
                      <a:pt x="10925" y="3383"/>
                    </a:cubicBezTo>
                    <a:lnTo>
                      <a:pt x="10464" y="3845"/>
                    </a:lnTo>
                    <a:cubicBezTo>
                      <a:pt x="10748" y="4295"/>
                      <a:pt x="10959" y="4797"/>
                      <a:pt x="11081" y="5333"/>
                    </a:cubicBezTo>
                    <a:lnTo>
                      <a:pt x="11733" y="5333"/>
                    </a:lnTo>
                    <a:cubicBezTo>
                      <a:pt x="12322" y="5333"/>
                      <a:pt x="12800" y="5811"/>
                      <a:pt x="12800" y="6400"/>
                    </a:cubicBezTo>
                    <a:cubicBezTo>
                      <a:pt x="12800" y="6989"/>
                      <a:pt x="12322" y="7467"/>
                      <a:pt x="11733" y="7467"/>
                    </a:cubicBezTo>
                    <a:lnTo>
                      <a:pt x="11081" y="7467"/>
                    </a:lnTo>
                    <a:cubicBezTo>
                      <a:pt x="10961" y="7994"/>
                      <a:pt x="10753" y="8498"/>
                      <a:pt x="10464" y="8955"/>
                    </a:cubicBezTo>
                    <a:lnTo>
                      <a:pt x="10925" y="9417"/>
                    </a:lnTo>
                    <a:cubicBezTo>
                      <a:pt x="11330" y="9836"/>
                      <a:pt x="11324" y="10501"/>
                      <a:pt x="10912" y="10912"/>
                    </a:cubicBezTo>
                    <a:cubicBezTo>
                      <a:pt x="10501" y="11324"/>
                      <a:pt x="9836" y="11330"/>
                      <a:pt x="9417" y="10925"/>
                    </a:cubicBezTo>
                    <a:lnTo>
                      <a:pt x="8955" y="10464"/>
                    </a:lnTo>
                    <a:cubicBezTo>
                      <a:pt x="8498" y="10753"/>
                      <a:pt x="7994" y="10961"/>
                      <a:pt x="7467" y="11081"/>
                    </a:cubicBezTo>
                    <a:lnTo>
                      <a:pt x="7467" y="11733"/>
                    </a:lnTo>
                    <a:cubicBezTo>
                      <a:pt x="7467" y="12322"/>
                      <a:pt x="6989" y="12800"/>
                      <a:pt x="6400" y="12800"/>
                    </a:cubicBezTo>
                    <a:cubicBezTo>
                      <a:pt x="5811" y="12800"/>
                      <a:pt x="5333" y="12322"/>
                      <a:pt x="5333" y="11733"/>
                    </a:cubicBezTo>
                    <a:lnTo>
                      <a:pt x="5333" y="11081"/>
                    </a:lnTo>
                    <a:cubicBezTo>
                      <a:pt x="4806" y="10961"/>
                      <a:pt x="4302" y="10753"/>
                      <a:pt x="3845" y="10464"/>
                    </a:cubicBezTo>
                    <a:lnTo>
                      <a:pt x="3383" y="10925"/>
                    </a:lnTo>
                    <a:cubicBezTo>
                      <a:pt x="2969" y="11354"/>
                      <a:pt x="2283" y="11360"/>
                      <a:pt x="1861" y="10939"/>
                    </a:cubicBezTo>
                    <a:cubicBezTo>
                      <a:pt x="1440" y="10517"/>
                      <a:pt x="1446" y="9831"/>
                      <a:pt x="1875" y="9417"/>
                    </a:cubicBezTo>
                    <a:lnTo>
                      <a:pt x="2336" y="8955"/>
                    </a:lnTo>
                    <a:cubicBezTo>
                      <a:pt x="2047" y="8498"/>
                      <a:pt x="1839" y="7994"/>
                      <a:pt x="1719" y="7467"/>
                    </a:cubicBezTo>
                    <a:lnTo>
                      <a:pt x="1067" y="7467"/>
                    </a:lnTo>
                    <a:cubicBezTo>
                      <a:pt x="478" y="7467"/>
                      <a:pt x="0" y="6989"/>
                      <a:pt x="0" y="6400"/>
                    </a:cubicBezTo>
                    <a:cubicBezTo>
                      <a:pt x="0" y="5811"/>
                      <a:pt x="478" y="5333"/>
                      <a:pt x="1067" y="5333"/>
                    </a:cubicBezTo>
                    <a:lnTo>
                      <a:pt x="1719" y="5333"/>
                    </a:lnTo>
                    <a:cubicBezTo>
                      <a:pt x="1839" y="4806"/>
                      <a:pt x="2047" y="4302"/>
                      <a:pt x="2336" y="3845"/>
                    </a:cubicBezTo>
                    <a:lnTo>
                      <a:pt x="1875" y="3383"/>
                    </a:lnTo>
                    <a:cubicBezTo>
                      <a:pt x="1446" y="2969"/>
                      <a:pt x="1440" y="2283"/>
                      <a:pt x="1861" y="1861"/>
                    </a:cubicBezTo>
                    <a:cubicBezTo>
                      <a:pt x="2283" y="1440"/>
                      <a:pt x="2969" y="1446"/>
                      <a:pt x="3383" y="1875"/>
                    </a:cubicBezTo>
                    <a:lnTo>
                      <a:pt x="3845" y="2336"/>
                    </a:lnTo>
                    <a:close/>
                    <a:moveTo>
                      <a:pt x="6400" y="8000"/>
                    </a:moveTo>
                    <a:cubicBezTo>
                      <a:pt x="7284" y="8000"/>
                      <a:pt x="8000" y="7284"/>
                      <a:pt x="8000" y="6400"/>
                    </a:cubicBezTo>
                    <a:cubicBezTo>
                      <a:pt x="8000" y="5516"/>
                      <a:pt x="7284" y="4800"/>
                      <a:pt x="6400" y="4800"/>
                    </a:cubicBezTo>
                    <a:cubicBezTo>
                      <a:pt x="5516" y="4800"/>
                      <a:pt x="4800" y="5516"/>
                      <a:pt x="4800" y="6400"/>
                    </a:cubicBezTo>
                    <a:cubicBezTo>
                      <a:pt x="4800" y="7284"/>
                      <a:pt x="5516" y="8000"/>
                      <a:pt x="6400" y="8000"/>
                    </a:cubicBezTo>
                    <a:close/>
                    <a:moveTo>
                      <a:pt x="6400" y="8533"/>
                    </a:moveTo>
                    <a:cubicBezTo>
                      <a:pt x="5222" y="8533"/>
                      <a:pt x="4267" y="7578"/>
                      <a:pt x="4267" y="6400"/>
                    </a:cubicBezTo>
                    <a:cubicBezTo>
                      <a:pt x="4267" y="5222"/>
                      <a:pt x="5222" y="4267"/>
                      <a:pt x="6400" y="4267"/>
                    </a:cubicBezTo>
                    <a:cubicBezTo>
                      <a:pt x="7578" y="4267"/>
                      <a:pt x="8533" y="5222"/>
                      <a:pt x="8533" y="6400"/>
                    </a:cubicBezTo>
                    <a:cubicBezTo>
                      <a:pt x="8533" y="7578"/>
                      <a:pt x="7578" y="8533"/>
                      <a:pt x="6400" y="8533"/>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grpSp>
        <p:nvGrpSpPr>
          <p:cNvPr id="72" name="组合 71">
            <a:extLst>
              <a:ext uri="{FF2B5EF4-FFF2-40B4-BE49-F238E27FC236}">
                <a16:creationId xmlns:a16="http://schemas.microsoft.com/office/drawing/2014/main" id="{47F5D6C0-6813-710D-2EA5-B05C3E7941D0}"/>
              </a:ext>
            </a:extLst>
          </p:cNvPr>
          <p:cNvGrpSpPr/>
          <p:nvPr/>
        </p:nvGrpSpPr>
        <p:grpSpPr>
          <a:xfrm>
            <a:off x="8064655" y="3975787"/>
            <a:ext cx="2951139" cy="895667"/>
            <a:chOff x="8064655" y="3745565"/>
            <a:chExt cx="2951139" cy="895667"/>
          </a:xfrm>
        </p:grpSpPr>
        <p:sp>
          <p:nvSpPr>
            <p:cNvPr id="118" name="矩形: 圆角 117">
              <a:extLst>
                <a:ext uri="{FF2B5EF4-FFF2-40B4-BE49-F238E27FC236}">
                  <a16:creationId xmlns:a16="http://schemas.microsoft.com/office/drawing/2014/main" id="{D74DF73C-8481-53F2-72D8-1AC866E9D384}"/>
                </a:ext>
              </a:extLst>
            </p:cNvPr>
            <p:cNvSpPr/>
            <p:nvPr/>
          </p:nvSpPr>
          <p:spPr>
            <a:xfrm>
              <a:off x="8064655" y="3745565"/>
              <a:ext cx="2951139" cy="895667"/>
            </a:xfrm>
            <a:prstGeom prst="roundRect">
              <a:avLst>
                <a:gd name="adj" fmla="val 1088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6" name="组合 145">
              <a:extLst>
                <a:ext uri="{FF2B5EF4-FFF2-40B4-BE49-F238E27FC236}">
                  <a16:creationId xmlns:a16="http://schemas.microsoft.com/office/drawing/2014/main" id="{3EC84275-EEC9-4DF4-E535-26F68B3C6727}"/>
                </a:ext>
              </a:extLst>
            </p:cNvPr>
            <p:cNvGrpSpPr/>
            <p:nvPr/>
          </p:nvGrpSpPr>
          <p:grpSpPr>
            <a:xfrm>
              <a:off x="8826634" y="3801675"/>
              <a:ext cx="2110307" cy="749270"/>
              <a:chOff x="1629645" y="3983477"/>
              <a:chExt cx="2236258" cy="793989"/>
            </a:xfrm>
          </p:grpSpPr>
          <p:sp>
            <p:nvSpPr>
              <p:cNvPr id="147" name="矩形 146">
                <a:extLst>
                  <a:ext uri="{FF2B5EF4-FFF2-40B4-BE49-F238E27FC236}">
                    <a16:creationId xmlns:a16="http://schemas.microsoft.com/office/drawing/2014/main" id="{B7170D5B-4AA7-B804-7CEC-EC76A171DA6F}"/>
                  </a:ext>
                </a:extLst>
              </p:cNvPr>
              <p:cNvSpPr/>
              <p:nvPr/>
            </p:nvSpPr>
            <p:spPr>
              <a:xfrm>
                <a:off x="1629645" y="3983477"/>
                <a:ext cx="223625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lumMod val="75000"/>
                      </a:schemeClr>
                    </a:solidFill>
                    <a:latin typeface="+mj-ea"/>
                    <a:ea typeface="+mj-ea"/>
                    <a:cs typeface="阿里巴巴普惠体 R" panose="00020600040101010101" pitchFamily="18" charset="-122"/>
                  </a:rPr>
                  <a:t>这里输入标题</a:t>
                </a:r>
                <a:endParaRPr kumimoji="0" lang="zh-CN" altLang="en-US" sz="2000" b="1" i="0" u="none" strike="noStrike" kern="1200" cap="none" spc="0" normalizeH="0" baseline="0" noProof="0" dirty="0">
                  <a:ln>
                    <a:noFill/>
                  </a:ln>
                  <a:solidFill>
                    <a:schemeClr val="accent2">
                      <a:lumMod val="75000"/>
                    </a:schemeClr>
                  </a:solidFill>
                  <a:effectLst/>
                  <a:uLnTx/>
                  <a:uFillTx/>
                  <a:latin typeface="+mj-ea"/>
                  <a:ea typeface="+mj-ea"/>
                  <a:cs typeface="阿里巴巴普惠体 R" panose="00020600040101010101" pitchFamily="18" charset="-122"/>
                </a:endParaRPr>
              </a:p>
            </p:txBody>
          </p:sp>
          <p:sp>
            <p:nvSpPr>
              <p:cNvPr id="148" name="矩形 147">
                <a:extLst>
                  <a:ext uri="{FF2B5EF4-FFF2-40B4-BE49-F238E27FC236}">
                    <a16:creationId xmlns:a16="http://schemas.microsoft.com/office/drawing/2014/main" id="{141326FB-0C10-2E53-3652-645ECE762A30}"/>
                  </a:ext>
                </a:extLst>
              </p:cNvPr>
              <p:cNvSpPr/>
              <p:nvPr/>
            </p:nvSpPr>
            <p:spPr>
              <a:xfrm>
                <a:off x="1629645" y="4398580"/>
                <a:ext cx="2236258"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这里输入文字</a:t>
                </a:r>
              </a:p>
            </p:txBody>
          </p:sp>
        </p:grpSp>
        <p:grpSp>
          <p:nvGrpSpPr>
            <p:cNvPr id="68" name="组合 67">
              <a:extLst>
                <a:ext uri="{FF2B5EF4-FFF2-40B4-BE49-F238E27FC236}">
                  <a16:creationId xmlns:a16="http://schemas.microsoft.com/office/drawing/2014/main" id="{2FECDD11-1195-0380-4BA0-DD1292AF2051}"/>
                </a:ext>
              </a:extLst>
            </p:cNvPr>
            <p:cNvGrpSpPr/>
            <p:nvPr/>
          </p:nvGrpSpPr>
          <p:grpSpPr>
            <a:xfrm>
              <a:off x="8229004" y="3897287"/>
              <a:ext cx="592223" cy="592223"/>
              <a:chOff x="8229004" y="3897287"/>
              <a:chExt cx="592223" cy="592223"/>
            </a:xfrm>
          </p:grpSpPr>
          <p:grpSp>
            <p:nvGrpSpPr>
              <p:cNvPr id="54" name="组合 53">
                <a:extLst>
                  <a:ext uri="{FF2B5EF4-FFF2-40B4-BE49-F238E27FC236}">
                    <a16:creationId xmlns:a16="http://schemas.microsoft.com/office/drawing/2014/main" id="{6F14E88F-66D9-7639-753E-F02E913D2DF3}"/>
                  </a:ext>
                </a:extLst>
              </p:cNvPr>
              <p:cNvGrpSpPr/>
              <p:nvPr/>
            </p:nvGrpSpPr>
            <p:grpSpPr>
              <a:xfrm>
                <a:off x="8229004" y="3897287"/>
                <a:ext cx="592223" cy="592223"/>
                <a:chOff x="1277926" y="3920147"/>
                <a:chExt cx="592223" cy="592223"/>
              </a:xfrm>
            </p:grpSpPr>
            <p:sp>
              <p:nvSpPr>
                <p:cNvPr id="55" name="矩形: 圆角 54">
                  <a:extLst>
                    <a:ext uri="{FF2B5EF4-FFF2-40B4-BE49-F238E27FC236}">
                      <a16:creationId xmlns:a16="http://schemas.microsoft.com/office/drawing/2014/main" id="{BAB264BF-B19C-2F29-4F5F-E6CD3DF5317A}"/>
                    </a:ext>
                  </a:extLst>
                </p:cNvPr>
                <p:cNvSpPr/>
                <p:nvPr/>
              </p:nvSpPr>
              <p:spPr>
                <a:xfrm>
                  <a:off x="1277926" y="3920147"/>
                  <a:ext cx="546503" cy="546503"/>
                </a:xfrm>
                <a:prstGeom prst="roundRect">
                  <a:avLst/>
                </a:prstGeom>
                <a:solidFill>
                  <a:srgbClr val="FEAB5D">
                    <a:lumMod val="75000"/>
                    <a:alpha val="3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56" name="矩形: 圆角 55">
                  <a:extLst>
                    <a:ext uri="{FF2B5EF4-FFF2-40B4-BE49-F238E27FC236}">
                      <a16:creationId xmlns:a16="http://schemas.microsoft.com/office/drawing/2014/main" id="{1AB7469F-F594-131A-F525-41874EFEA294}"/>
                    </a:ext>
                  </a:extLst>
                </p:cNvPr>
                <p:cNvSpPr/>
                <p:nvPr/>
              </p:nvSpPr>
              <p:spPr>
                <a:xfrm>
                  <a:off x="1323646" y="3965867"/>
                  <a:ext cx="546503" cy="546503"/>
                </a:xfrm>
                <a:prstGeom prst="roundRect">
                  <a:avLst/>
                </a:prstGeom>
                <a:blipFill dpi="0" rotWithShape="1">
                  <a:blip r:embed="rId4">
                    <a:extLst>
                      <a:ext uri="{BEBA8EAE-BF5A-486C-A8C5-ECC9F3942E4B}">
                        <a14:imgProps xmlns:a14="http://schemas.microsoft.com/office/drawing/2010/main">
                          <a14:imgLayer r:embed="rId5">
                            <a14:imgEffect>
                              <a14:artisticBlur/>
                            </a14:imgEffect>
                            <a14:imgEffect>
                              <a14:brightnessContrast bright="5000"/>
                            </a14:imgEffect>
                          </a14:imgLayer>
                        </a14:imgProps>
                      </a:ext>
                    </a:extLst>
                  </a:blip>
                  <a:srcRect/>
                  <a:stretch>
                    <a:fillRect l="-242203" t="-725681" r="-1888709" b="-429207"/>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Light"/>
                    <a:cs typeface="+mn-cs"/>
                  </a:endParaRPr>
                </a:p>
              </p:txBody>
            </p:sp>
          </p:grpSp>
          <p:sp>
            <p:nvSpPr>
              <p:cNvPr id="65" name="iconfont-10499-5121525">
                <a:extLst>
                  <a:ext uri="{FF2B5EF4-FFF2-40B4-BE49-F238E27FC236}">
                    <a16:creationId xmlns:a16="http://schemas.microsoft.com/office/drawing/2014/main" id="{A00261AE-6994-A379-277F-957E5490D561}"/>
                  </a:ext>
                </a:extLst>
              </p:cNvPr>
              <p:cNvSpPr/>
              <p:nvPr/>
            </p:nvSpPr>
            <p:spPr>
              <a:xfrm>
                <a:off x="8430289" y="4105473"/>
                <a:ext cx="256429" cy="256429"/>
              </a:xfrm>
              <a:custGeom>
                <a:avLst/>
                <a:gdLst>
                  <a:gd name="T0" fmla="*/ 5600 w 11200"/>
                  <a:gd name="T1" fmla="*/ 11200 h 11200"/>
                  <a:gd name="T2" fmla="*/ 0 w 11200"/>
                  <a:gd name="T3" fmla="*/ 5600 h 11200"/>
                  <a:gd name="T4" fmla="*/ 5600 w 11200"/>
                  <a:gd name="T5" fmla="*/ 0 h 11200"/>
                  <a:gd name="T6" fmla="*/ 11200 w 11200"/>
                  <a:gd name="T7" fmla="*/ 5600 h 11200"/>
                  <a:gd name="T8" fmla="*/ 5600 w 11200"/>
                  <a:gd name="T9" fmla="*/ 11200 h 11200"/>
                  <a:gd name="T10" fmla="*/ 5600 w 11200"/>
                  <a:gd name="T11" fmla="*/ 10400 h 11200"/>
                  <a:gd name="T12" fmla="*/ 10400 w 11200"/>
                  <a:gd name="T13" fmla="*/ 5600 h 11200"/>
                  <a:gd name="T14" fmla="*/ 5600 w 11200"/>
                  <a:gd name="T15" fmla="*/ 800 h 11200"/>
                  <a:gd name="T16" fmla="*/ 800 w 11200"/>
                  <a:gd name="T17" fmla="*/ 5600 h 11200"/>
                  <a:gd name="T18" fmla="*/ 5600 w 11200"/>
                  <a:gd name="T19" fmla="*/ 10400 h 11200"/>
                  <a:gd name="T20" fmla="*/ 5994 w 11200"/>
                  <a:gd name="T21" fmla="*/ 5207 h 11200"/>
                  <a:gd name="T22" fmla="*/ 5994 w 11200"/>
                  <a:gd name="T23" fmla="*/ 6007 h 11200"/>
                  <a:gd name="T24" fmla="*/ 7557 w 11200"/>
                  <a:gd name="T25" fmla="*/ 6007 h 11200"/>
                  <a:gd name="T26" fmla="*/ 7957 w 11200"/>
                  <a:gd name="T27" fmla="*/ 6407 h 11200"/>
                  <a:gd name="T28" fmla="*/ 7557 w 11200"/>
                  <a:gd name="T29" fmla="*/ 6807 h 11200"/>
                  <a:gd name="T30" fmla="*/ 5994 w 11200"/>
                  <a:gd name="T31" fmla="*/ 6807 h 11200"/>
                  <a:gd name="T32" fmla="*/ 5994 w 11200"/>
                  <a:gd name="T33" fmla="*/ 8644 h 11200"/>
                  <a:gd name="T34" fmla="*/ 5594 w 11200"/>
                  <a:gd name="T35" fmla="*/ 9044 h 11200"/>
                  <a:gd name="T36" fmla="*/ 5194 w 11200"/>
                  <a:gd name="T37" fmla="*/ 8644 h 11200"/>
                  <a:gd name="T38" fmla="*/ 5194 w 11200"/>
                  <a:gd name="T39" fmla="*/ 6807 h 11200"/>
                  <a:gd name="T40" fmla="*/ 3632 w 11200"/>
                  <a:gd name="T41" fmla="*/ 6807 h 11200"/>
                  <a:gd name="T42" fmla="*/ 3232 w 11200"/>
                  <a:gd name="T43" fmla="*/ 6407 h 11200"/>
                  <a:gd name="T44" fmla="*/ 3632 w 11200"/>
                  <a:gd name="T45" fmla="*/ 6007 h 11200"/>
                  <a:gd name="T46" fmla="*/ 5194 w 11200"/>
                  <a:gd name="T47" fmla="*/ 6007 h 11200"/>
                  <a:gd name="T48" fmla="*/ 5194 w 11200"/>
                  <a:gd name="T49" fmla="*/ 5207 h 11200"/>
                  <a:gd name="T50" fmla="*/ 3632 w 11200"/>
                  <a:gd name="T51" fmla="*/ 5207 h 11200"/>
                  <a:gd name="T52" fmla="*/ 3232 w 11200"/>
                  <a:gd name="T53" fmla="*/ 4807 h 11200"/>
                  <a:gd name="T54" fmla="*/ 3632 w 11200"/>
                  <a:gd name="T55" fmla="*/ 4407 h 11200"/>
                  <a:gd name="T56" fmla="*/ 4679 w 11200"/>
                  <a:gd name="T57" fmla="*/ 4407 h 11200"/>
                  <a:gd name="T58" fmla="*/ 3105 w 11200"/>
                  <a:gd name="T59" fmla="*/ 2833 h 11200"/>
                  <a:gd name="T60" fmla="*/ 3105 w 11200"/>
                  <a:gd name="T61" fmla="*/ 2267 h 11200"/>
                  <a:gd name="T62" fmla="*/ 3670 w 11200"/>
                  <a:gd name="T63" fmla="*/ 2267 h 11200"/>
                  <a:gd name="T64" fmla="*/ 5594 w 11200"/>
                  <a:gd name="T65" fmla="*/ 4191 h 11200"/>
                  <a:gd name="T66" fmla="*/ 7518 w 11200"/>
                  <a:gd name="T67" fmla="*/ 2267 h 11200"/>
                  <a:gd name="T68" fmla="*/ 8084 w 11200"/>
                  <a:gd name="T69" fmla="*/ 2267 h 11200"/>
                  <a:gd name="T70" fmla="*/ 8084 w 11200"/>
                  <a:gd name="T71" fmla="*/ 2833 h 11200"/>
                  <a:gd name="T72" fmla="*/ 6510 w 11200"/>
                  <a:gd name="T73" fmla="*/ 4407 h 11200"/>
                  <a:gd name="T74" fmla="*/ 7557 w 11200"/>
                  <a:gd name="T75" fmla="*/ 4407 h 11200"/>
                  <a:gd name="T76" fmla="*/ 7957 w 11200"/>
                  <a:gd name="T77" fmla="*/ 4807 h 11200"/>
                  <a:gd name="T78" fmla="*/ 7557 w 11200"/>
                  <a:gd name="T79" fmla="*/ 5207 h 11200"/>
                  <a:gd name="T80" fmla="*/ 5994 w 11200"/>
                  <a:gd name="T81" fmla="*/ 5207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00" h="11200">
                    <a:moveTo>
                      <a:pt x="5600" y="11200"/>
                    </a:moveTo>
                    <a:cubicBezTo>
                      <a:pt x="2507" y="11200"/>
                      <a:pt x="0" y="8693"/>
                      <a:pt x="0" y="5600"/>
                    </a:cubicBezTo>
                    <a:cubicBezTo>
                      <a:pt x="0" y="2507"/>
                      <a:pt x="2507" y="0"/>
                      <a:pt x="5600" y="0"/>
                    </a:cubicBezTo>
                    <a:cubicBezTo>
                      <a:pt x="8693" y="0"/>
                      <a:pt x="11200" y="2507"/>
                      <a:pt x="11200" y="5600"/>
                    </a:cubicBezTo>
                    <a:cubicBezTo>
                      <a:pt x="11200" y="8693"/>
                      <a:pt x="8693" y="11200"/>
                      <a:pt x="5600" y="11200"/>
                    </a:cubicBezTo>
                    <a:close/>
                    <a:moveTo>
                      <a:pt x="5600" y="10400"/>
                    </a:moveTo>
                    <a:cubicBezTo>
                      <a:pt x="8251" y="10400"/>
                      <a:pt x="10400" y="8251"/>
                      <a:pt x="10400" y="5600"/>
                    </a:cubicBezTo>
                    <a:cubicBezTo>
                      <a:pt x="10400" y="2949"/>
                      <a:pt x="8251" y="800"/>
                      <a:pt x="5600" y="800"/>
                    </a:cubicBezTo>
                    <a:cubicBezTo>
                      <a:pt x="2949" y="800"/>
                      <a:pt x="800" y="2949"/>
                      <a:pt x="800" y="5600"/>
                    </a:cubicBezTo>
                    <a:cubicBezTo>
                      <a:pt x="800" y="8251"/>
                      <a:pt x="2949" y="10400"/>
                      <a:pt x="5600" y="10400"/>
                    </a:cubicBezTo>
                    <a:close/>
                    <a:moveTo>
                      <a:pt x="5994" y="5207"/>
                    </a:moveTo>
                    <a:lnTo>
                      <a:pt x="5994" y="6007"/>
                    </a:lnTo>
                    <a:lnTo>
                      <a:pt x="7557" y="6007"/>
                    </a:lnTo>
                    <a:cubicBezTo>
                      <a:pt x="7778" y="6007"/>
                      <a:pt x="7957" y="6186"/>
                      <a:pt x="7957" y="6407"/>
                    </a:cubicBezTo>
                    <a:cubicBezTo>
                      <a:pt x="7957" y="6628"/>
                      <a:pt x="7778" y="6807"/>
                      <a:pt x="7557" y="6807"/>
                    </a:cubicBezTo>
                    <a:lnTo>
                      <a:pt x="5994" y="6807"/>
                    </a:lnTo>
                    <a:lnTo>
                      <a:pt x="5994" y="8644"/>
                    </a:lnTo>
                    <a:cubicBezTo>
                      <a:pt x="5994" y="8865"/>
                      <a:pt x="5815" y="9044"/>
                      <a:pt x="5594" y="9044"/>
                    </a:cubicBezTo>
                    <a:cubicBezTo>
                      <a:pt x="5373" y="9044"/>
                      <a:pt x="5194" y="8865"/>
                      <a:pt x="5194" y="8644"/>
                    </a:cubicBezTo>
                    <a:lnTo>
                      <a:pt x="5194" y="6807"/>
                    </a:lnTo>
                    <a:lnTo>
                      <a:pt x="3632" y="6807"/>
                    </a:lnTo>
                    <a:cubicBezTo>
                      <a:pt x="3411" y="6807"/>
                      <a:pt x="3232" y="6628"/>
                      <a:pt x="3232" y="6407"/>
                    </a:cubicBezTo>
                    <a:cubicBezTo>
                      <a:pt x="3232" y="6186"/>
                      <a:pt x="3411" y="6007"/>
                      <a:pt x="3632" y="6007"/>
                    </a:cubicBezTo>
                    <a:lnTo>
                      <a:pt x="5194" y="6007"/>
                    </a:lnTo>
                    <a:lnTo>
                      <a:pt x="5194" y="5207"/>
                    </a:lnTo>
                    <a:lnTo>
                      <a:pt x="3632" y="5207"/>
                    </a:lnTo>
                    <a:cubicBezTo>
                      <a:pt x="3411" y="5207"/>
                      <a:pt x="3232" y="5028"/>
                      <a:pt x="3232" y="4807"/>
                    </a:cubicBezTo>
                    <a:cubicBezTo>
                      <a:pt x="3232" y="4586"/>
                      <a:pt x="3411" y="4407"/>
                      <a:pt x="3632" y="4407"/>
                    </a:cubicBezTo>
                    <a:lnTo>
                      <a:pt x="4679" y="4407"/>
                    </a:lnTo>
                    <a:lnTo>
                      <a:pt x="3105" y="2833"/>
                    </a:lnTo>
                    <a:cubicBezTo>
                      <a:pt x="2948" y="2677"/>
                      <a:pt x="2948" y="2423"/>
                      <a:pt x="3105" y="2267"/>
                    </a:cubicBezTo>
                    <a:cubicBezTo>
                      <a:pt x="3261" y="2111"/>
                      <a:pt x="3514" y="2111"/>
                      <a:pt x="3670" y="2267"/>
                    </a:cubicBezTo>
                    <a:lnTo>
                      <a:pt x="5594" y="4191"/>
                    </a:lnTo>
                    <a:lnTo>
                      <a:pt x="7518" y="2267"/>
                    </a:lnTo>
                    <a:cubicBezTo>
                      <a:pt x="7674" y="2111"/>
                      <a:pt x="7928" y="2111"/>
                      <a:pt x="8084" y="2267"/>
                    </a:cubicBezTo>
                    <a:cubicBezTo>
                      <a:pt x="8240" y="2423"/>
                      <a:pt x="8240" y="2677"/>
                      <a:pt x="8084" y="2833"/>
                    </a:cubicBezTo>
                    <a:lnTo>
                      <a:pt x="6510" y="4407"/>
                    </a:lnTo>
                    <a:lnTo>
                      <a:pt x="7557" y="4407"/>
                    </a:lnTo>
                    <a:cubicBezTo>
                      <a:pt x="7778" y="4407"/>
                      <a:pt x="7957" y="4586"/>
                      <a:pt x="7957" y="4807"/>
                    </a:cubicBezTo>
                    <a:cubicBezTo>
                      <a:pt x="7957" y="5028"/>
                      <a:pt x="7778" y="5207"/>
                      <a:pt x="7557" y="5207"/>
                    </a:cubicBezTo>
                    <a:lnTo>
                      <a:pt x="5994" y="52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grpSp>
        <p:nvGrpSpPr>
          <p:cNvPr id="71" name="组合 70">
            <a:extLst>
              <a:ext uri="{FF2B5EF4-FFF2-40B4-BE49-F238E27FC236}">
                <a16:creationId xmlns:a16="http://schemas.microsoft.com/office/drawing/2014/main" id="{0D921B58-AE9C-BF29-3D19-5DA76C8D17DD}"/>
              </a:ext>
            </a:extLst>
          </p:cNvPr>
          <p:cNvGrpSpPr/>
          <p:nvPr/>
        </p:nvGrpSpPr>
        <p:grpSpPr>
          <a:xfrm>
            <a:off x="8064655" y="4995383"/>
            <a:ext cx="2951139" cy="895667"/>
            <a:chOff x="8064655" y="4765161"/>
            <a:chExt cx="2951139" cy="895667"/>
          </a:xfrm>
        </p:grpSpPr>
        <p:sp>
          <p:nvSpPr>
            <p:cNvPr id="121" name="矩形: 圆角 120">
              <a:extLst>
                <a:ext uri="{FF2B5EF4-FFF2-40B4-BE49-F238E27FC236}">
                  <a16:creationId xmlns:a16="http://schemas.microsoft.com/office/drawing/2014/main" id="{D90C5027-C808-3AC7-B534-96171438854C}"/>
                </a:ext>
              </a:extLst>
            </p:cNvPr>
            <p:cNvSpPr/>
            <p:nvPr/>
          </p:nvSpPr>
          <p:spPr>
            <a:xfrm>
              <a:off x="8064655" y="4765161"/>
              <a:ext cx="2951139" cy="895667"/>
            </a:xfrm>
            <a:prstGeom prst="roundRect">
              <a:avLst>
                <a:gd name="adj" fmla="val 10889"/>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组合 154">
              <a:extLst>
                <a:ext uri="{FF2B5EF4-FFF2-40B4-BE49-F238E27FC236}">
                  <a16:creationId xmlns:a16="http://schemas.microsoft.com/office/drawing/2014/main" id="{992DC827-4C20-A2F6-8794-0C0E2471C06C}"/>
                </a:ext>
              </a:extLst>
            </p:cNvPr>
            <p:cNvGrpSpPr/>
            <p:nvPr/>
          </p:nvGrpSpPr>
          <p:grpSpPr>
            <a:xfrm>
              <a:off x="8826634" y="4815815"/>
              <a:ext cx="2110307" cy="749270"/>
              <a:chOff x="1629645" y="3983477"/>
              <a:chExt cx="2236258" cy="793989"/>
            </a:xfrm>
          </p:grpSpPr>
          <p:sp>
            <p:nvSpPr>
              <p:cNvPr id="156" name="矩形 155">
                <a:extLst>
                  <a:ext uri="{FF2B5EF4-FFF2-40B4-BE49-F238E27FC236}">
                    <a16:creationId xmlns:a16="http://schemas.microsoft.com/office/drawing/2014/main" id="{470BA1A8-B09B-70B4-6EDD-D720A05528D9}"/>
                  </a:ext>
                </a:extLst>
              </p:cNvPr>
              <p:cNvSpPr/>
              <p:nvPr/>
            </p:nvSpPr>
            <p:spPr>
              <a:xfrm>
                <a:off x="1629645" y="3983477"/>
                <a:ext cx="223625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lumMod val="75000"/>
                      </a:schemeClr>
                    </a:solidFill>
                    <a:latin typeface="+mj-ea"/>
                    <a:ea typeface="+mj-ea"/>
                    <a:cs typeface="阿里巴巴普惠体 R" panose="00020600040101010101" pitchFamily="18" charset="-122"/>
                  </a:rPr>
                  <a:t>这里输入标题</a:t>
                </a:r>
                <a:endParaRPr kumimoji="0" lang="zh-CN" altLang="en-US" sz="2000" b="1" i="0" u="none" strike="noStrike" kern="1200" cap="none" spc="0" normalizeH="0" baseline="0" noProof="0" dirty="0">
                  <a:ln>
                    <a:noFill/>
                  </a:ln>
                  <a:solidFill>
                    <a:schemeClr val="accent1">
                      <a:lumMod val="75000"/>
                    </a:schemeClr>
                  </a:solidFill>
                  <a:effectLst/>
                  <a:uLnTx/>
                  <a:uFillTx/>
                  <a:latin typeface="+mj-ea"/>
                  <a:ea typeface="+mj-ea"/>
                  <a:cs typeface="阿里巴巴普惠体 R" panose="00020600040101010101" pitchFamily="18" charset="-122"/>
                </a:endParaRPr>
              </a:p>
            </p:txBody>
          </p:sp>
          <p:sp>
            <p:nvSpPr>
              <p:cNvPr id="157" name="矩形 156">
                <a:extLst>
                  <a:ext uri="{FF2B5EF4-FFF2-40B4-BE49-F238E27FC236}">
                    <a16:creationId xmlns:a16="http://schemas.microsoft.com/office/drawing/2014/main" id="{6B5B92C4-23A3-5F7B-3AC4-D946B171583C}"/>
                  </a:ext>
                </a:extLst>
              </p:cNvPr>
              <p:cNvSpPr/>
              <p:nvPr/>
            </p:nvSpPr>
            <p:spPr>
              <a:xfrm>
                <a:off x="1629645" y="4398580"/>
                <a:ext cx="2236258" cy="378886"/>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mn-ea"/>
                    <a:cs typeface="阿里巴巴普惠体 Light" panose="00020600040101010101" pitchFamily="18" charset="-122"/>
                  </a:rPr>
                  <a:t>这里输入文字</a:t>
                </a:r>
              </a:p>
            </p:txBody>
          </p:sp>
        </p:grpSp>
        <p:grpSp>
          <p:nvGrpSpPr>
            <p:cNvPr id="67" name="组合 66">
              <a:extLst>
                <a:ext uri="{FF2B5EF4-FFF2-40B4-BE49-F238E27FC236}">
                  <a16:creationId xmlns:a16="http://schemas.microsoft.com/office/drawing/2014/main" id="{C19B84C0-EFCC-1180-087B-9BFE6FD9E859}"/>
                </a:ext>
              </a:extLst>
            </p:cNvPr>
            <p:cNvGrpSpPr/>
            <p:nvPr/>
          </p:nvGrpSpPr>
          <p:grpSpPr>
            <a:xfrm>
              <a:off x="8229004" y="4916883"/>
              <a:ext cx="592223" cy="592223"/>
              <a:chOff x="8229004" y="4916883"/>
              <a:chExt cx="592223" cy="592223"/>
            </a:xfrm>
          </p:grpSpPr>
          <p:grpSp>
            <p:nvGrpSpPr>
              <p:cNvPr id="58" name="组合 57">
                <a:extLst>
                  <a:ext uri="{FF2B5EF4-FFF2-40B4-BE49-F238E27FC236}">
                    <a16:creationId xmlns:a16="http://schemas.microsoft.com/office/drawing/2014/main" id="{1888E7B9-38AB-AAE9-B11A-804A528905FF}"/>
                  </a:ext>
                </a:extLst>
              </p:cNvPr>
              <p:cNvGrpSpPr/>
              <p:nvPr/>
            </p:nvGrpSpPr>
            <p:grpSpPr>
              <a:xfrm>
                <a:off x="8229004" y="4916883"/>
                <a:ext cx="592223" cy="592223"/>
                <a:chOff x="1277926" y="4939743"/>
                <a:chExt cx="592223" cy="592223"/>
              </a:xfrm>
            </p:grpSpPr>
            <p:sp>
              <p:nvSpPr>
                <p:cNvPr id="59" name="矩形: 圆角 58">
                  <a:extLst>
                    <a:ext uri="{FF2B5EF4-FFF2-40B4-BE49-F238E27FC236}">
                      <a16:creationId xmlns:a16="http://schemas.microsoft.com/office/drawing/2014/main" id="{42BEFCD6-D5E5-56B5-BE73-8ED0D19FE10E}"/>
                    </a:ext>
                  </a:extLst>
                </p:cNvPr>
                <p:cNvSpPr/>
                <p:nvPr/>
              </p:nvSpPr>
              <p:spPr>
                <a:xfrm>
                  <a:off x="1277926" y="4939743"/>
                  <a:ext cx="546503" cy="546503"/>
                </a:xfrm>
                <a:prstGeom prst="roundRect">
                  <a:avLst/>
                </a:prstGeom>
                <a:solidFill>
                  <a:srgbClr val="8DD9BF">
                    <a:lumMod val="75000"/>
                    <a:alpha val="36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Light"/>
                    <a:cs typeface="+mn-cs"/>
                  </a:endParaRPr>
                </a:p>
              </p:txBody>
            </p:sp>
            <p:sp>
              <p:nvSpPr>
                <p:cNvPr id="60" name="矩形: 圆角 59">
                  <a:extLst>
                    <a:ext uri="{FF2B5EF4-FFF2-40B4-BE49-F238E27FC236}">
                      <a16:creationId xmlns:a16="http://schemas.microsoft.com/office/drawing/2014/main" id="{51AAEB8A-6A93-DC7A-9678-5884319B7939}"/>
                    </a:ext>
                  </a:extLst>
                </p:cNvPr>
                <p:cNvSpPr/>
                <p:nvPr/>
              </p:nvSpPr>
              <p:spPr>
                <a:xfrm>
                  <a:off x="1323646" y="4985463"/>
                  <a:ext cx="546503" cy="546503"/>
                </a:xfrm>
                <a:prstGeom prst="roundRect">
                  <a:avLst/>
                </a:prstGeom>
                <a:blipFill dpi="0" rotWithShape="1">
                  <a:blip r:embed="rId6">
                    <a:extLst>
                      <a:ext uri="{BEBA8EAE-BF5A-486C-A8C5-ECC9F3942E4B}">
                        <a14:imgProps xmlns:a14="http://schemas.microsoft.com/office/drawing/2010/main">
                          <a14:imgLayer r:embed="rId7">
                            <a14:imgEffect>
                              <a14:artisticBlur/>
                            </a14:imgEffect>
                            <a14:imgEffect>
                              <a14:brightnessContrast bright="5000"/>
                            </a14:imgEffect>
                          </a14:imgLayer>
                        </a14:imgProps>
                      </a:ext>
                    </a:extLst>
                  </a:blip>
                  <a:srcRect/>
                  <a:stretch>
                    <a:fillRect l="-242203" t="-912248" r="-1888709" b="-242640"/>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Light"/>
                    <a:cs typeface="+mn-cs"/>
                  </a:endParaRPr>
                </a:p>
              </p:txBody>
            </p:sp>
          </p:grpSp>
          <p:sp>
            <p:nvSpPr>
              <p:cNvPr id="66" name="iconfont-10499-5121525">
                <a:extLst>
                  <a:ext uri="{FF2B5EF4-FFF2-40B4-BE49-F238E27FC236}">
                    <a16:creationId xmlns:a16="http://schemas.microsoft.com/office/drawing/2014/main" id="{40AE1BD5-EAC3-7EFA-193F-4A7E2C52DB9E}"/>
                  </a:ext>
                </a:extLst>
              </p:cNvPr>
              <p:cNvSpPr/>
              <p:nvPr/>
            </p:nvSpPr>
            <p:spPr>
              <a:xfrm>
                <a:off x="8430290" y="5101603"/>
                <a:ext cx="256429" cy="249063"/>
              </a:xfrm>
              <a:custGeom>
                <a:avLst/>
                <a:gdLst>
                  <a:gd name="T0" fmla="*/ 1408 w 11168"/>
                  <a:gd name="T1" fmla="*/ 224 h 10848"/>
                  <a:gd name="T2" fmla="*/ 2400 w 11168"/>
                  <a:gd name="T3" fmla="*/ 1824 h 10848"/>
                  <a:gd name="T4" fmla="*/ 928 w 11168"/>
                  <a:gd name="T5" fmla="*/ 1120 h 10848"/>
                  <a:gd name="T6" fmla="*/ 416 w 11168"/>
                  <a:gd name="T7" fmla="*/ 1216 h 10848"/>
                  <a:gd name="T8" fmla="*/ 2400 w 11168"/>
                  <a:gd name="T9" fmla="*/ 4448 h 10848"/>
                  <a:gd name="T10" fmla="*/ 6688 w 11168"/>
                  <a:gd name="T11" fmla="*/ 7872 h 10848"/>
                  <a:gd name="T12" fmla="*/ 8768 w 11168"/>
                  <a:gd name="T13" fmla="*/ 10848 h 10848"/>
                  <a:gd name="T14" fmla="*/ 9856 w 11168"/>
                  <a:gd name="T15" fmla="*/ 10112 h 10848"/>
                  <a:gd name="T16" fmla="*/ 9152 w 11168"/>
                  <a:gd name="T17" fmla="*/ 8640 h 10848"/>
                  <a:gd name="T18" fmla="*/ 10464 w 11168"/>
                  <a:gd name="T19" fmla="*/ 9824 h 10848"/>
                  <a:gd name="T20" fmla="*/ 10336 w 11168"/>
                  <a:gd name="T21" fmla="*/ 7040 h 10848"/>
                  <a:gd name="T22" fmla="*/ 8000 w 11168"/>
                  <a:gd name="T23" fmla="*/ 6528 h 10848"/>
                  <a:gd name="T24" fmla="*/ 3936 w 11168"/>
                  <a:gd name="T25" fmla="*/ 640 h 10848"/>
                  <a:gd name="T26" fmla="*/ 1984 w 11168"/>
                  <a:gd name="T27" fmla="*/ 2880 h 10848"/>
                  <a:gd name="T28" fmla="*/ 2816 w 11168"/>
                  <a:gd name="T29" fmla="*/ 2304 h 10848"/>
                  <a:gd name="T30" fmla="*/ 2080 w 11168"/>
                  <a:gd name="T31" fmla="*/ 672 h 10848"/>
                  <a:gd name="T32" fmla="*/ 3488 w 11168"/>
                  <a:gd name="T33" fmla="*/ 1120 h 10848"/>
                  <a:gd name="T34" fmla="*/ 4032 w 11168"/>
                  <a:gd name="T35" fmla="*/ 3456 h 10848"/>
                  <a:gd name="T36" fmla="*/ 8032 w 11168"/>
                  <a:gd name="T37" fmla="*/ 7200 h 10848"/>
                  <a:gd name="T38" fmla="*/ 8800 w 11168"/>
                  <a:gd name="T39" fmla="*/ 7072 h 10848"/>
                  <a:gd name="T40" fmla="*/ 10368 w 11168"/>
                  <a:gd name="T41" fmla="*/ 8960 h 10848"/>
                  <a:gd name="T42" fmla="*/ 9184 w 11168"/>
                  <a:gd name="T43" fmla="*/ 8032 h 10848"/>
                  <a:gd name="T44" fmla="*/ 8352 w 11168"/>
                  <a:gd name="T45" fmla="*/ 8608 h 10848"/>
                  <a:gd name="T46" fmla="*/ 8352 w 11168"/>
                  <a:gd name="T47" fmla="*/ 9504 h 10848"/>
                  <a:gd name="T48" fmla="*/ 8800 w 11168"/>
                  <a:gd name="T49" fmla="*/ 10272 h 10848"/>
                  <a:gd name="T50" fmla="*/ 7296 w 11168"/>
                  <a:gd name="T51" fmla="*/ 8128 h 10848"/>
                  <a:gd name="T52" fmla="*/ 3584 w 11168"/>
                  <a:gd name="T53" fmla="*/ 3904 h 10848"/>
                  <a:gd name="T54" fmla="*/ 2912 w 11168"/>
                  <a:gd name="T55" fmla="*/ 3744 h 10848"/>
                  <a:gd name="T56" fmla="*/ 1248 w 11168"/>
                  <a:gd name="T57" fmla="*/ 3360 h 10848"/>
                  <a:gd name="T58" fmla="*/ 1536 w 11168"/>
                  <a:gd name="T59" fmla="*/ 2688 h 10848"/>
                  <a:gd name="T60" fmla="*/ 3392 w 11168"/>
                  <a:gd name="T61" fmla="*/ 6080 h 10848"/>
                  <a:gd name="T62" fmla="*/ 640 w 11168"/>
                  <a:gd name="T63" fmla="*/ 8576 h 10848"/>
                  <a:gd name="T64" fmla="*/ 1536 w 11168"/>
                  <a:gd name="T65" fmla="*/ 10368 h 10848"/>
                  <a:gd name="T66" fmla="*/ 2432 w 11168"/>
                  <a:gd name="T67" fmla="*/ 10368 h 10848"/>
                  <a:gd name="T68" fmla="*/ 4736 w 11168"/>
                  <a:gd name="T69" fmla="*/ 7168 h 10848"/>
                  <a:gd name="T70" fmla="*/ 3392 w 11168"/>
                  <a:gd name="T71" fmla="*/ 6080 h 10848"/>
                  <a:gd name="T72" fmla="*/ 1120 w 11168"/>
                  <a:gd name="T73" fmla="*/ 9024 h 10848"/>
                  <a:gd name="T74" fmla="*/ 4320 w 11168"/>
                  <a:gd name="T75" fmla="*/ 7616 h 10848"/>
                  <a:gd name="T76" fmla="*/ 9792 w 11168"/>
                  <a:gd name="T77" fmla="*/ 768 h 10848"/>
                  <a:gd name="T78" fmla="*/ 9120 w 11168"/>
                  <a:gd name="T79" fmla="*/ 2336 h 10848"/>
                  <a:gd name="T80" fmla="*/ 8672 w 11168"/>
                  <a:gd name="T81" fmla="*/ 1888 h 10848"/>
                  <a:gd name="T82" fmla="*/ 9792 w 11168"/>
                  <a:gd name="T83" fmla="*/ 0 h 10848"/>
                  <a:gd name="T84" fmla="*/ 8000 w 11168"/>
                  <a:gd name="T85" fmla="*/ 1664 h 10848"/>
                  <a:gd name="T86" fmla="*/ 8224 w 11168"/>
                  <a:gd name="T87" fmla="*/ 2336 h 10848"/>
                  <a:gd name="T88" fmla="*/ 6656 w 11168"/>
                  <a:gd name="T89" fmla="*/ 4352 h 10848"/>
                  <a:gd name="T90" fmla="*/ 7104 w 11168"/>
                  <a:gd name="T91" fmla="*/ 4352 h 10848"/>
                  <a:gd name="T92" fmla="*/ 8896 w 11168"/>
                  <a:gd name="T93" fmla="*/ 3008 h 10848"/>
                  <a:gd name="T94" fmla="*/ 9344 w 11168"/>
                  <a:gd name="T95" fmla="*/ 3008 h 10848"/>
                  <a:gd name="T96" fmla="*/ 10912 w 11168"/>
                  <a:gd name="T97" fmla="*/ 992 h 10848"/>
                  <a:gd name="T98" fmla="*/ 9792 w 11168"/>
                  <a:gd name="T99" fmla="*/ 0 h 10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168" h="10848">
                    <a:moveTo>
                      <a:pt x="2400" y="0"/>
                    </a:moveTo>
                    <a:cubicBezTo>
                      <a:pt x="2048" y="0"/>
                      <a:pt x="1728" y="64"/>
                      <a:pt x="1408" y="224"/>
                    </a:cubicBezTo>
                    <a:cubicBezTo>
                      <a:pt x="1216" y="320"/>
                      <a:pt x="1152" y="576"/>
                      <a:pt x="1312" y="736"/>
                    </a:cubicBezTo>
                    <a:lnTo>
                      <a:pt x="2400" y="1824"/>
                    </a:lnTo>
                    <a:lnTo>
                      <a:pt x="2016" y="2208"/>
                    </a:lnTo>
                    <a:lnTo>
                      <a:pt x="928" y="1120"/>
                    </a:lnTo>
                    <a:cubicBezTo>
                      <a:pt x="864" y="1056"/>
                      <a:pt x="800" y="1024"/>
                      <a:pt x="704" y="1024"/>
                    </a:cubicBezTo>
                    <a:cubicBezTo>
                      <a:pt x="576" y="1024"/>
                      <a:pt x="480" y="1088"/>
                      <a:pt x="416" y="1216"/>
                    </a:cubicBezTo>
                    <a:cubicBezTo>
                      <a:pt x="0" y="2048"/>
                      <a:pt x="128" y="3104"/>
                      <a:pt x="832" y="3808"/>
                    </a:cubicBezTo>
                    <a:cubicBezTo>
                      <a:pt x="1280" y="4256"/>
                      <a:pt x="1824" y="4448"/>
                      <a:pt x="2400" y="4448"/>
                    </a:cubicBezTo>
                    <a:cubicBezTo>
                      <a:pt x="2656" y="4448"/>
                      <a:pt x="2912" y="4416"/>
                      <a:pt x="3136" y="4320"/>
                    </a:cubicBezTo>
                    <a:lnTo>
                      <a:pt x="6688" y="7872"/>
                    </a:lnTo>
                    <a:cubicBezTo>
                      <a:pt x="6400" y="8672"/>
                      <a:pt x="6592" y="9568"/>
                      <a:pt x="7200" y="10208"/>
                    </a:cubicBezTo>
                    <a:cubicBezTo>
                      <a:pt x="7648" y="10656"/>
                      <a:pt x="8192" y="10848"/>
                      <a:pt x="8768" y="10848"/>
                    </a:cubicBezTo>
                    <a:cubicBezTo>
                      <a:pt x="9120" y="10848"/>
                      <a:pt x="9440" y="10784"/>
                      <a:pt x="9760" y="10624"/>
                    </a:cubicBezTo>
                    <a:cubicBezTo>
                      <a:pt x="9952" y="10528"/>
                      <a:pt x="10016" y="10272"/>
                      <a:pt x="9856" y="10112"/>
                    </a:cubicBezTo>
                    <a:lnTo>
                      <a:pt x="8768" y="9024"/>
                    </a:lnTo>
                    <a:lnTo>
                      <a:pt x="9152" y="8640"/>
                    </a:lnTo>
                    <a:lnTo>
                      <a:pt x="10240" y="9728"/>
                    </a:lnTo>
                    <a:cubicBezTo>
                      <a:pt x="10304" y="9792"/>
                      <a:pt x="10368" y="9824"/>
                      <a:pt x="10464" y="9824"/>
                    </a:cubicBezTo>
                    <a:cubicBezTo>
                      <a:pt x="10592" y="9824"/>
                      <a:pt x="10688" y="9760"/>
                      <a:pt x="10752" y="9632"/>
                    </a:cubicBezTo>
                    <a:cubicBezTo>
                      <a:pt x="11168" y="8800"/>
                      <a:pt x="11040" y="7744"/>
                      <a:pt x="10336" y="7040"/>
                    </a:cubicBezTo>
                    <a:cubicBezTo>
                      <a:pt x="9888" y="6592"/>
                      <a:pt x="9344" y="6400"/>
                      <a:pt x="8768" y="6400"/>
                    </a:cubicBezTo>
                    <a:cubicBezTo>
                      <a:pt x="8512" y="6400"/>
                      <a:pt x="8256" y="6432"/>
                      <a:pt x="8000" y="6528"/>
                    </a:cubicBezTo>
                    <a:lnTo>
                      <a:pt x="4448" y="2976"/>
                    </a:lnTo>
                    <a:cubicBezTo>
                      <a:pt x="4736" y="2176"/>
                      <a:pt x="4544" y="1280"/>
                      <a:pt x="3936" y="640"/>
                    </a:cubicBezTo>
                    <a:cubicBezTo>
                      <a:pt x="3520" y="224"/>
                      <a:pt x="2976" y="0"/>
                      <a:pt x="2400" y="0"/>
                    </a:cubicBezTo>
                    <a:close/>
                    <a:moveTo>
                      <a:pt x="1984" y="2880"/>
                    </a:moveTo>
                    <a:cubicBezTo>
                      <a:pt x="2144" y="2880"/>
                      <a:pt x="2304" y="2816"/>
                      <a:pt x="2432" y="2688"/>
                    </a:cubicBezTo>
                    <a:lnTo>
                      <a:pt x="2816" y="2304"/>
                    </a:lnTo>
                    <a:cubicBezTo>
                      <a:pt x="3072" y="2048"/>
                      <a:pt x="3072" y="1664"/>
                      <a:pt x="2816" y="1408"/>
                    </a:cubicBezTo>
                    <a:lnTo>
                      <a:pt x="2080" y="672"/>
                    </a:lnTo>
                    <a:cubicBezTo>
                      <a:pt x="2176" y="672"/>
                      <a:pt x="2272" y="640"/>
                      <a:pt x="2368" y="640"/>
                    </a:cubicBezTo>
                    <a:cubicBezTo>
                      <a:pt x="2784" y="640"/>
                      <a:pt x="3200" y="800"/>
                      <a:pt x="3488" y="1120"/>
                    </a:cubicBezTo>
                    <a:cubicBezTo>
                      <a:pt x="3936" y="1568"/>
                      <a:pt x="4064" y="2208"/>
                      <a:pt x="3872" y="2784"/>
                    </a:cubicBezTo>
                    <a:cubicBezTo>
                      <a:pt x="3776" y="3008"/>
                      <a:pt x="3840" y="3264"/>
                      <a:pt x="4032" y="3456"/>
                    </a:cubicBezTo>
                    <a:lnTo>
                      <a:pt x="7584" y="7008"/>
                    </a:lnTo>
                    <a:cubicBezTo>
                      <a:pt x="7712" y="7136"/>
                      <a:pt x="7872" y="7200"/>
                      <a:pt x="8032" y="7200"/>
                    </a:cubicBezTo>
                    <a:cubicBezTo>
                      <a:pt x="8096" y="7200"/>
                      <a:pt x="8192" y="7200"/>
                      <a:pt x="8256" y="7168"/>
                    </a:cubicBezTo>
                    <a:cubicBezTo>
                      <a:pt x="8416" y="7104"/>
                      <a:pt x="8608" y="7072"/>
                      <a:pt x="8800" y="7072"/>
                    </a:cubicBezTo>
                    <a:cubicBezTo>
                      <a:pt x="9216" y="7072"/>
                      <a:pt x="9632" y="7232"/>
                      <a:pt x="9920" y="7552"/>
                    </a:cubicBezTo>
                    <a:cubicBezTo>
                      <a:pt x="10304" y="7936"/>
                      <a:pt x="10464" y="8448"/>
                      <a:pt x="10368" y="8960"/>
                    </a:cubicBezTo>
                    <a:lnTo>
                      <a:pt x="9632" y="8224"/>
                    </a:lnTo>
                    <a:cubicBezTo>
                      <a:pt x="9504" y="8096"/>
                      <a:pt x="9344" y="8032"/>
                      <a:pt x="9184" y="8032"/>
                    </a:cubicBezTo>
                    <a:cubicBezTo>
                      <a:pt x="9024" y="8032"/>
                      <a:pt x="8864" y="8096"/>
                      <a:pt x="8736" y="8224"/>
                    </a:cubicBezTo>
                    <a:lnTo>
                      <a:pt x="8352" y="8608"/>
                    </a:lnTo>
                    <a:cubicBezTo>
                      <a:pt x="8224" y="8736"/>
                      <a:pt x="8160" y="8896"/>
                      <a:pt x="8160" y="9056"/>
                    </a:cubicBezTo>
                    <a:cubicBezTo>
                      <a:pt x="8160" y="9216"/>
                      <a:pt x="8224" y="9376"/>
                      <a:pt x="8352" y="9504"/>
                    </a:cubicBezTo>
                    <a:lnTo>
                      <a:pt x="9088" y="10240"/>
                    </a:lnTo>
                    <a:cubicBezTo>
                      <a:pt x="8992" y="10240"/>
                      <a:pt x="8896" y="10272"/>
                      <a:pt x="8800" y="10272"/>
                    </a:cubicBezTo>
                    <a:cubicBezTo>
                      <a:pt x="8384" y="10272"/>
                      <a:pt x="7968" y="10112"/>
                      <a:pt x="7680" y="9792"/>
                    </a:cubicBezTo>
                    <a:cubicBezTo>
                      <a:pt x="7232" y="9344"/>
                      <a:pt x="7104" y="8704"/>
                      <a:pt x="7296" y="8128"/>
                    </a:cubicBezTo>
                    <a:cubicBezTo>
                      <a:pt x="7392" y="7904"/>
                      <a:pt x="7328" y="7648"/>
                      <a:pt x="7136" y="7456"/>
                    </a:cubicBezTo>
                    <a:lnTo>
                      <a:pt x="3584" y="3904"/>
                    </a:lnTo>
                    <a:cubicBezTo>
                      <a:pt x="3456" y="3776"/>
                      <a:pt x="3296" y="3712"/>
                      <a:pt x="3136" y="3712"/>
                    </a:cubicBezTo>
                    <a:cubicBezTo>
                      <a:pt x="3072" y="3712"/>
                      <a:pt x="3008" y="3712"/>
                      <a:pt x="2912" y="3744"/>
                    </a:cubicBezTo>
                    <a:cubicBezTo>
                      <a:pt x="2752" y="3808"/>
                      <a:pt x="2560" y="3840"/>
                      <a:pt x="2368" y="3840"/>
                    </a:cubicBezTo>
                    <a:cubicBezTo>
                      <a:pt x="1952" y="3840"/>
                      <a:pt x="1536" y="3680"/>
                      <a:pt x="1248" y="3360"/>
                    </a:cubicBezTo>
                    <a:cubicBezTo>
                      <a:pt x="864" y="2976"/>
                      <a:pt x="704" y="2464"/>
                      <a:pt x="800" y="1952"/>
                    </a:cubicBezTo>
                    <a:lnTo>
                      <a:pt x="1536" y="2688"/>
                    </a:lnTo>
                    <a:cubicBezTo>
                      <a:pt x="1664" y="2816"/>
                      <a:pt x="1824" y="2880"/>
                      <a:pt x="1984" y="2880"/>
                    </a:cubicBezTo>
                    <a:close/>
                    <a:moveTo>
                      <a:pt x="3392" y="6080"/>
                    </a:moveTo>
                    <a:cubicBezTo>
                      <a:pt x="3232" y="6080"/>
                      <a:pt x="3072" y="6144"/>
                      <a:pt x="2944" y="6272"/>
                    </a:cubicBezTo>
                    <a:lnTo>
                      <a:pt x="640" y="8576"/>
                    </a:lnTo>
                    <a:cubicBezTo>
                      <a:pt x="384" y="8832"/>
                      <a:pt x="384" y="9216"/>
                      <a:pt x="640" y="9472"/>
                    </a:cubicBezTo>
                    <a:lnTo>
                      <a:pt x="1536" y="10368"/>
                    </a:lnTo>
                    <a:cubicBezTo>
                      <a:pt x="1664" y="10496"/>
                      <a:pt x="1824" y="10560"/>
                      <a:pt x="1984" y="10560"/>
                    </a:cubicBezTo>
                    <a:cubicBezTo>
                      <a:pt x="2144" y="10560"/>
                      <a:pt x="2304" y="10496"/>
                      <a:pt x="2432" y="10368"/>
                    </a:cubicBezTo>
                    <a:lnTo>
                      <a:pt x="4736" y="8064"/>
                    </a:lnTo>
                    <a:cubicBezTo>
                      <a:pt x="4992" y="7808"/>
                      <a:pt x="4992" y="7424"/>
                      <a:pt x="4736" y="7168"/>
                    </a:cubicBezTo>
                    <a:lnTo>
                      <a:pt x="3840" y="6272"/>
                    </a:lnTo>
                    <a:cubicBezTo>
                      <a:pt x="3744" y="6144"/>
                      <a:pt x="3584" y="6080"/>
                      <a:pt x="3392" y="6080"/>
                    </a:cubicBezTo>
                    <a:close/>
                    <a:moveTo>
                      <a:pt x="2016" y="9920"/>
                    </a:moveTo>
                    <a:lnTo>
                      <a:pt x="1120" y="9024"/>
                    </a:lnTo>
                    <a:lnTo>
                      <a:pt x="3424" y="6720"/>
                    </a:lnTo>
                    <a:lnTo>
                      <a:pt x="4320" y="7616"/>
                    </a:lnTo>
                    <a:lnTo>
                      <a:pt x="2016" y="9920"/>
                    </a:lnTo>
                    <a:close/>
                    <a:moveTo>
                      <a:pt x="9792" y="768"/>
                    </a:moveTo>
                    <a:lnTo>
                      <a:pt x="10240" y="1216"/>
                    </a:lnTo>
                    <a:lnTo>
                      <a:pt x="9120" y="2336"/>
                    </a:lnTo>
                    <a:lnTo>
                      <a:pt x="8896" y="2112"/>
                    </a:lnTo>
                    <a:lnTo>
                      <a:pt x="8672" y="1888"/>
                    </a:lnTo>
                    <a:lnTo>
                      <a:pt x="9792" y="768"/>
                    </a:lnTo>
                    <a:moveTo>
                      <a:pt x="9792" y="0"/>
                    </a:moveTo>
                    <a:cubicBezTo>
                      <a:pt x="9696" y="0"/>
                      <a:pt x="9632" y="32"/>
                      <a:pt x="9568" y="96"/>
                    </a:cubicBezTo>
                    <a:lnTo>
                      <a:pt x="8000" y="1664"/>
                    </a:lnTo>
                    <a:cubicBezTo>
                      <a:pt x="7872" y="1792"/>
                      <a:pt x="7872" y="1984"/>
                      <a:pt x="8000" y="2112"/>
                    </a:cubicBezTo>
                    <a:lnTo>
                      <a:pt x="8224" y="2336"/>
                    </a:lnTo>
                    <a:lnTo>
                      <a:pt x="6656" y="3904"/>
                    </a:lnTo>
                    <a:cubicBezTo>
                      <a:pt x="6528" y="4032"/>
                      <a:pt x="6528" y="4224"/>
                      <a:pt x="6656" y="4352"/>
                    </a:cubicBezTo>
                    <a:cubicBezTo>
                      <a:pt x="6720" y="4416"/>
                      <a:pt x="6816" y="4448"/>
                      <a:pt x="6880" y="4448"/>
                    </a:cubicBezTo>
                    <a:cubicBezTo>
                      <a:pt x="6944" y="4448"/>
                      <a:pt x="7040" y="4416"/>
                      <a:pt x="7104" y="4352"/>
                    </a:cubicBezTo>
                    <a:lnTo>
                      <a:pt x="8672" y="2784"/>
                    </a:lnTo>
                    <a:lnTo>
                      <a:pt x="8896" y="3008"/>
                    </a:lnTo>
                    <a:cubicBezTo>
                      <a:pt x="8960" y="3072"/>
                      <a:pt x="9056" y="3104"/>
                      <a:pt x="9120" y="3104"/>
                    </a:cubicBezTo>
                    <a:cubicBezTo>
                      <a:pt x="9184" y="3104"/>
                      <a:pt x="9280" y="3072"/>
                      <a:pt x="9344" y="3008"/>
                    </a:cubicBezTo>
                    <a:lnTo>
                      <a:pt x="10912" y="1440"/>
                    </a:lnTo>
                    <a:cubicBezTo>
                      <a:pt x="11040" y="1312"/>
                      <a:pt x="11040" y="1120"/>
                      <a:pt x="10912" y="992"/>
                    </a:cubicBezTo>
                    <a:lnTo>
                      <a:pt x="10016" y="96"/>
                    </a:lnTo>
                    <a:cubicBezTo>
                      <a:pt x="9984" y="32"/>
                      <a:pt x="9888" y="0"/>
                      <a:pt x="9792" y="0"/>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Tree>
    <p:custDataLst>
      <p:tags r:id="rId1"/>
    </p:custDataLst>
    <p:extLst>
      <p:ext uri="{BB962C8B-B14F-4D97-AF65-F5344CB8AC3E}">
        <p14:creationId xmlns:p14="http://schemas.microsoft.com/office/powerpoint/2010/main" val="35221297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158452;#62923;#33777;#152374;#384263;#92250;#7346;"/>
</p:tagLst>
</file>

<file path=ppt/tags/tag3.xml><?xml version="1.0" encoding="utf-8"?>
<p:tagLst xmlns:a="http://schemas.openxmlformats.org/drawingml/2006/main" xmlns:r="http://schemas.openxmlformats.org/officeDocument/2006/relationships" xmlns:p="http://schemas.openxmlformats.org/presentationml/2006/main">
  <p:tag name="ISLIDE.ICON" val="#370989;#370068;#145015;#369454;"/>
</p:tagLst>
</file>

<file path=ppt/tags/tag4.xml><?xml version="1.0" encoding="utf-8"?>
<p:tagLst xmlns:a="http://schemas.openxmlformats.org/drawingml/2006/main" xmlns:r="http://schemas.openxmlformats.org/officeDocument/2006/relationships" xmlns:p="http://schemas.openxmlformats.org/presentationml/2006/main">
  <p:tag name="ISLIDE.ICON" val="#17981;#113954;#398919;#22484;#160433;#119727;#162449;#162974;#399825;#398954;"/>
</p:tagLst>
</file>

<file path=ppt/tags/tag5.xml><?xml version="1.0" encoding="utf-8"?>
<p:tagLst xmlns:a="http://schemas.openxmlformats.org/drawingml/2006/main" xmlns:r="http://schemas.openxmlformats.org/officeDocument/2006/relationships" xmlns:p="http://schemas.openxmlformats.org/presentationml/2006/main">
  <p:tag name="ISLIDE.ICON" val="#83291;"/>
</p:tagLst>
</file>

<file path=ppt/tags/tag6.xml><?xml version="1.0" encoding="utf-8"?>
<p:tagLst xmlns:a="http://schemas.openxmlformats.org/drawingml/2006/main" xmlns:r="http://schemas.openxmlformats.org/officeDocument/2006/relationships" xmlns:p="http://schemas.openxmlformats.org/presentationml/2006/main">
  <p:tag name="ISLIDE.ICON" val="#374024;#407207;#163220;#160396;#159127;#111006;#113122;#380095;#44526;#157947;#404307;#369687;"/>
</p:tagLst>
</file>

<file path=ppt/tags/tag7.xml><?xml version="1.0" encoding="utf-8"?>
<p:tagLst xmlns:a="http://schemas.openxmlformats.org/drawingml/2006/main" xmlns:r="http://schemas.openxmlformats.org/officeDocument/2006/relationships" xmlns:p="http://schemas.openxmlformats.org/presentationml/2006/main">
  <p:tag name="ISLIDE.ICON" val="#381400;#400592;#38689;#163885;"/>
</p:tagLst>
</file>

<file path=ppt/tags/tag8.xml><?xml version="1.0" encoding="utf-8"?>
<p:tagLst xmlns:a="http://schemas.openxmlformats.org/drawingml/2006/main" xmlns:r="http://schemas.openxmlformats.org/officeDocument/2006/relationships" xmlns:p="http://schemas.openxmlformats.org/presentationml/2006/main">
  <p:tag name="ISLIDE.ICON" val="#33631;#72167;#33116;#136691;#171218;#154914;#170377;"/>
</p:tagLst>
</file>

<file path=ppt/tags/tag9.xml><?xml version="1.0" encoding="utf-8"?>
<p:tagLst xmlns:a="http://schemas.openxmlformats.org/drawingml/2006/main" xmlns:r="http://schemas.openxmlformats.org/officeDocument/2006/relationships" xmlns:p="http://schemas.openxmlformats.org/presentationml/2006/main">
  <p:tag name="ISLIDE.ICON" val="#404260;#404290;#105080;#384247;#77905;#398763;"/>
</p:tagLst>
</file>

<file path=ppt/theme/theme1.xml><?xml version="1.0" encoding="utf-8"?>
<a:theme xmlns:a="http://schemas.openxmlformats.org/drawingml/2006/main" name="Office 主题">
  <a:themeElements>
    <a:clrScheme name="51模板1">
      <a:dk1>
        <a:srgbClr val="2F2F2F"/>
      </a:dk1>
      <a:lt1>
        <a:srgbClr val="FFFFFF"/>
      </a:lt1>
      <a:dk2>
        <a:srgbClr val="778495"/>
      </a:dk2>
      <a:lt2>
        <a:srgbClr val="F0F0F0"/>
      </a:lt2>
      <a:accent1>
        <a:srgbClr val="1EA4A7"/>
      </a:accent1>
      <a:accent2>
        <a:srgbClr val="FEAB5D"/>
      </a:accent2>
      <a:accent3>
        <a:srgbClr val="8DD9BF"/>
      </a:accent3>
      <a:accent4>
        <a:srgbClr val="168C8D"/>
      </a:accent4>
      <a:accent5>
        <a:srgbClr val="D4DFE3"/>
      </a:accent5>
      <a:accent6>
        <a:srgbClr val="2CB3FF"/>
      </a:accent6>
      <a:hlink>
        <a:srgbClr val="0563C1"/>
      </a:hlink>
      <a:folHlink>
        <a:srgbClr val="954F71"/>
      </a:folHlink>
    </a:clrScheme>
    <a:fontScheme name="51">
      <a:majorFont>
        <a:latin typeface="Arial Black"/>
        <a:ea typeface="阿里巴巴普惠体"/>
        <a:cs typeface=""/>
      </a:majorFont>
      <a:minorFont>
        <a:latin typeface="Arial"/>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iSlide 官方模板</Template>
  <TotalTime>2359</TotalTime>
  <Words>922</Words>
  <Application>Microsoft Office PowerPoint</Application>
  <PresentationFormat>宽屏</PresentationFormat>
  <Paragraphs>224</Paragraphs>
  <Slides>22</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OPPOSans H</vt:lpstr>
      <vt:lpstr>Roboto Regular</vt:lpstr>
      <vt:lpstr>阿里巴巴普惠体</vt:lpstr>
      <vt:lpstr>阿里巴巴普惠体 B</vt:lpstr>
      <vt:lpstr>等线</vt:lpstr>
      <vt:lpstr>汉仪雅酷黑 45W</vt:lpstr>
      <vt:lpstr>思源黑体 CN Bold</vt:lpstr>
      <vt:lpstr>思源黑体 CN Light</vt:lpstr>
      <vt:lpstr>Arial</vt:lpstr>
      <vt:lpstr>Arial Black</vt:lpstr>
      <vt:lpstr>Calibri</vt:lpstr>
      <vt:lpstr>Montserrat</vt:lpstr>
      <vt:lpstr>Montserrat Bold</vt:lpstr>
      <vt:lpstr>Montserrat Medium</vt:lpstr>
      <vt:lpstr>Open Sans</vt:lpstr>
      <vt:lpstr>Segoe UI Light</vt:lpstr>
      <vt:lpstr>Office 主题</vt:lpstr>
      <vt:lpstr>绿色清新弥散风毛玻璃工作汇报PPT</vt:lpstr>
      <vt:lpstr>PowerPoint 演示文稿</vt:lpstr>
      <vt:lpstr>工作概述</vt:lpstr>
      <vt:lpstr>工作概述</vt:lpstr>
      <vt:lpstr>工作概述</vt:lpstr>
      <vt:lpstr>工作概述</vt:lpstr>
      <vt:lpstr>工作概述</vt:lpstr>
      <vt:lpstr>完成情况</vt:lpstr>
      <vt:lpstr>完成情况</vt:lpstr>
      <vt:lpstr>完成情况</vt:lpstr>
      <vt:lpstr>完成情况</vt:lpstr>
      <vt:lpstr>项目展示</vt:lpstr>
      <vt:lpstr>项目展示</vt:lpstr>
      <vt:lpstr>项目展示</vt:lpstr>
      <vt:lpstr>项目展示</vt:lpstr>
      <vt:lpstr>项目展示</vt:lpstr>
      <vt:lpstr>项目展示</vt:lpstr>
      <vt:lpstr>工作计划</vt:lpstr>
      <vt:lpstr>工作计划</vt:lpstr>
      <vt:lpstr>谢谢观看！</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绿橙清新弥散风毛玻璃质感商务通用ppt模板</dc:title>
  <dc:creator>达尔东然</dc:creator>
  <cp:keywords>P界达人</cp:keywords>
  <dc:description>www.51pptmoban.com</dc:description>
  <cp:lastModifiedBy>Power user</cp:lastModifiedBy>
  <cp:revision>140</cp:revision>
  <dcterms:created xsi:type="dcterms:W3CDTF">2022-09-02T07:40:40Z</dcterms:created>
  <dcterms:modified xsi:type="dcterms:W3CDTF">2023-02-22T04:48:53Z</dcterms:modified>
</cp:coreProperties>
</file>