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9"/>
  </p:notesMasterIdLst>
  <p:sldIdLst>
    <p:sldId id="256" r:id="rId2"/>
    <p:sldId id="257" r:id="rId3"/>
    <p:sldId id="262" r:id="rId4"/>
    <p:sldId id="258" r:id="rId5"/>
    <p:sldId id="259" r:id="rId6"/>
    <p:sldId id="279" r:id="rId7"/>
    <p:sldId id="261" r:id="rId8"/>
    <p:sldId id="267" r:id="rId9"/>
    <p:sldId id="280" r:id="rId10"/>
    <p:sldId id="268" r:id="rId11"/>
    <p:sldId id="269" r:id="rId12"/>
    <p:sldId id="281" r:id="rId13"/>
    <p:sldId id="271" r:id="rId14"/>
    <p:sldId id="277" r:id="rId15"/>
    <p:sldId id="278" r:id="rId16"/>
    <p:sldId id="1130" r:id="rId17"/>
    <p:sldId id="1131" r:id="rId18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9387"/>
    <a:srgbClr val="CF5F55"/>
    <a:srgbClr val="F2C06B"/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44" autoAdjust="0"/>
    <p:restoredTop sz="94660"/>
  </p:normalViewPr>
  <p:slideViewPr>
    <p:cSldViewPr snapToGrid="0">
      <p:cViewPr varScale="1">
        <p:scale>
          <a:sx n="80" d="100"/>
          <a:sy n="80" d="100"/>
        </p:scale>
        <p:origin x="216" y="90"/>
      </p:cViewPr>
      <p:guideLst>
        <p:guide orient="horz" pos="2160"/>
        <p:guide pos="384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0BB924-28C1-4EF7-A019-613D541E4AA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38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638" y="1122363"/>
            <a:ext cx="1036589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9"/>
            <a:ext cx="9146381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4" y="365128"/>
            <a:ext cx="262958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23" y="365128"/>
            <a:ext cx="7736314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2484" y="5285196"/>
            <a:ext cx="6862143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8505" y="5250404"/>
            <a:ext cx="4498965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86" y="5627230"/>
            <a:ext cx="5024738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800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046" y="3580735"/>
            <a:ext cx="1830882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7625" y="3508800"/>
            <a:ext cx="2009728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8505" y="3513604"/>
            <a:ext cx="2987528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2485" y="4339044"/>
            <a:ext cx="710526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8505" y="4276591"/>
            <a:ext cx="4784565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2486" y="4809683"/>
            <a:ext cx="6996160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8506" y="4779765"/>
            <a:ext cx="4982474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301116" y="4819035"/>
            <a:ext cx="69152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620" y="5972433"/>
            <a:ext cx="5024738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583" y="385594"/>
            <a:ext cx="1245457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360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8" y="1709744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8" y="4589469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9"/>
            <a:ext cx="1051833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8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8" y="2505075"/>
            <a:ext cx="515913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12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12" y="2505075"/>
            <a:ext cx="518453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31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1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31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1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9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6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6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6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686" y="-312516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399" y="-144876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899" y="1571529"/>
            <a:ext cx="1319063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42" y="2481617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80490" y="283384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950" y="-685187"/>
            <a:ext cx="1645036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90" y="4228501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87" y="4429124"/>
            <a:ext cx="2798985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687" y="5404455"/>
            <a:ext cx="1351540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5381" y="5533920"/>
            <a:ext cx="1894581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3623" y="5808599"/>
            <a:ext cx="1894581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5320" y="3733967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1464" y="4306415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1293" y="375401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9205" y="3536977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3721" y="4916451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9209" y="156752"/>
            <a:ext cx="1657244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136063" y="2167456"/>
            <a:ext cx="51178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400" b="1" kern="1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季度总结汇报模版</a:t>
            </a:r>
            <a:endParaRPr lang="zh-CN" altLang="zh-CN" sz="2800" b="1" kern="1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477176" y="3413119"/>
            <a:ext cx="4655319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704764" y="5465766"/>
            <a:ext cx="5492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Lorem ipsum dolor sit amet, consectetuer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elit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Maecenas porttitor congue massa.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Fusce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posuere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4754E18-DC09-4EEB-83A7-C8BDBE1BC702}"/>
              </a:ext>
            </a:extLst>
          </p:cNvPr>
          <p:cNvSpPr/>
          <p:nvPr/>
        </p:nvSpPr>
        <p:spPr>
          <a:xfrm>
            <a:off x="9229195" y="1472869"/>
            <a:ext cx="20247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400" b="1" kern="100" dirty="0">
                <a:solidFill>
                  <a:srgbClr val="CF5F5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小清新</a:t>
            </a:r>
            <a:endParaRPr lang="zh-CN" altLang="zh-CN" sz="2800" b="1" kern="100" dirty="0">
              <a:solidFill>
                <a:srgbClr val="CF5F55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C24128-F447-BFF9-61A3-D3676F2B7101}"/>
              </a:ext>
            </a:extLst>
          </p:cNvPr>
          <p:cNvSpPr txBox="1"/>
          <p:nvPr/>
        </p:nvSpPr>
        <p:spPr>
          <a:xfrm>
            <a:off x="7333831" y="2899457"/>
            <a:ext cx="39201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Quarterly summary report template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4107E47-3129-94DD-025E-7EF977F5847F}"/>
              </a:ext>
            </a:extLst>
          </p:cNvPr>
          <p:cNvSpPr/>
          <p:nvPr/>
        </p:nvSpPr>
        <p:spPr>
          <a:xfrm>
            <a:off x="9007510" y="4729395"/>
            <a:ext cx="224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汇报人：若谷老师</a:t>
            </a:r>
            <a:endParaRPr lang="zh-CN" altLang="en-US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094460" y="3161506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58685" y="3277055"/>
            <a:ext cx="468122" cy="46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509218" y="3161506"/>
            <a:ext cx="1332347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509218" y="2628983"/>
            <a:ext cx="468122" cy="4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592520" y="1789018"/>
            <a:ext cx="600231" cy="533400"/>
            <a:chOff x="6994525" y="287337"/>
            <a:chExt cx="6000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7"/>
            <p:cNvSpPr>
              <a:spLocks/>
            </p:cNvSpPr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"/>
            <p:cNvSpPr>
              <a:spLocks/>
            </p:cNvSpPr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16122" y="4410978"/>
            <a:ext cx="468495" cy="555625"/>
            <a:chOff x="8328025" y="360362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1"/>
            <p:cNvSpPr>
              <a:spLocks/>
            </p:cNvSpPr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60968" y="1799535"/>
            <a:ext cx="718256" cy="523219"/>
            <a:chOff x="1628775" y="4887913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0"/>
            <p:cNvSpPr>
              <a:spLocks/>
            </p:cNvSpPr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1"/>
            <p:cNvSpPr>
              <a:spLocks/>
            </p:cNvSpPr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2"/>
            <p:cNvSpPr>
              <a:spLocks/>
            </p:cNvSpPr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3"/>
            <p:cNvSpPr>
              <a:spLocks/>
            </p:cNvSpPr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4"/>
            <p:cNvSpPr>
              <a:spLocks/>
            </p:cNvSpPr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5"/>
            <p:cNvSpPr>
              <a:spLocks/>
            </p:cNvSpPr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6"/>
            <p:cNvSpPr>
              <a:spLocks/>
            </p:cNvSpPr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7"/>
            <p:cNvSpPr>
              <a:spLocks/>
            </p:cNvSpPr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8"/>
            <p:cNvSpPr>
              <a:spLocks/>
            </p:cNvSpPr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9"/>
            <p:cNvSpPr>
              <a:spLocks/>
            </p:cNvSpPr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0"/>
            <p:cNvSpPr>
              <a:spLocks/>
            </p:cNvSpPr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3510639" y="5616013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374864" y="5731081"/>
            <a:ext cx="468122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4925397" y="5616013"/>
            <a:ext cx="1332347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925397" y="5064043"/>
            <a:ext cx="468122" cy="4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4070054" y="4349105"/>
            <a:ext cx="396978" cy="584200"/>
            <a:chOff x="422275" y="4783138"/>
            <a:chExt cx="39687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162"/>
            <p:cNvSpPr>
              <a:spLocks/>
            </p:cNvSpPr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3"/>
            <p:cNvSpPr>
              <a:spLocks/>
            </p:cNvSpPr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4"/>
            <p:cNvSpPr>
              <a:spLocks/>
            </p:cNvSpPr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"/>
            <p:cNvSpPr>
              <a:spLocks/>
            </p:cNvSpPr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6"/>
            <p:cNvSpPr>
              <a:spLocks/>
            </p:cNvSpPr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8"/>
            <p:cNvSpPr>
              <a:spLocks/>
            </p:cNvSpPr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6633241" y="3089498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497466" y="3205047"/>
            <a:ext cx="468122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8048000" y="3089498"/>
            <a:ext cx="1332347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048000" y="2556975"/>
            <a:ext cx="468122" cy="46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7882098" y="5643307"/>
            <a:ext cx="1332347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8746323" y="5758375"/>
            <a:ext cx="468122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9296858" y="5643307"/>
            <a:ext cx="1332347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296858" y="5091337"/>
            <a:ext cx="468122" cy="46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2" name="组合 71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73" name="椭圆 72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18B7C0C-F465-5A8C-7E45-84854F0672C6}"/>
              </a:ext>
            </a:extLst>
          </p:cNvPr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6A9CBD58-4329-E9B0-2493-0C23B50603B2}"/>
              </a:ext>
            </a:extLst>
          </p:cNvPr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7F1C408-B0EC-EE66-BCC5-E68CB74311C4}"/>
              </a:ext>
            </a:extLst>
          </p:cNvPr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工作不足与改进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7F82CC9-2A2B-9719-5509-04F52F3776E0}"/>
              </a:ext>
            </a:extLst>
          </p:cNvPr>
          <p:cNvSpPr/>
          <p:nvPr/>
        </p:nvSpPr>
        <p:spPr>
          <a:xfrm>
            <a:off x="1488673" y="2451087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2621FC-2597-1699-D524-D4F50B5DB9C6}"/>
              </a:ext>
            </a:extLst>
          </p:cNvPr>
          <p:cNvSpPr txBox="1"/>
          <p:nvPr/>
        </p:nvSpPr>
        <p:spPr>
          <a:xfrm>
            <a:off x="1488674" y="2786146"/>
            <a:ext cx="225702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4403D4A-0C22-818D-6F7A-1FB896E1F48E}"/>
              </a:ext>
            </a:extLst>
          </p:cNvPr>
          <p:cNvSpPr/>
          <p:nvPr/>
        </p:nvSpPr>
        <p:spPr>
          <a:xfrm>
            <a:off x="6042663" y="2369158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83D6B5-F38C-FFE5-1038-7C426008E7E5}"/>
              </a:ext>
            </a:extLst>
          </p:cNvPr>
          <p:cNvSpPr txBox="1"/>
          <p:nvPr/>
        </p:nvSpPr>
        <p:spPr>
          <a:xfrm>
            <a:off x="6042664" y="2704217"/>
            <a:ext cx="225702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0217D8-E4D7-0F61-F94A-B84FEDA0CB48}"/>
              </a:ext>
            </a:extLst>
          </p:cNvPr>
          <p:cNvSpPr/>
          <p:nvPr/>
        </p:nvSpPr>
        <p:spPr>
          <a:xfrm>
            <a:off x="2915519" y="4906829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01895C-D365-55B7-38EA-83B76DEFFD48}"/>
              </a:ext>
            </a:extLst>
          </p:cNvPr>
          <p:cNvSpPr txBox="1"/>
          <p:nvPr/>
        </p:nvSpPr>
        <p:spPr>
          <a:xfrm>
            <a:off x="2915520" y="5241888"/>
            <a:ext cx="225702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2E5A1E5-D938-49F9-5739-03885AE4DD94}"/>
              </a:ext>
            </a:extLst>
          </p:cNvPr>
          <p:cNvSpPr/>
          <p:nvPr/>
        </p:nvSpPr>
        <p:spPr>
          <a:xfrm>
            <a:off x="7260812" y="4935228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D083060-E970-4FC1-35E6-6D14F23ED396}"/>
              </a:ext>
            </a:extLst>
          </p:cNvPr>
          <p:cNvSpPr txBox="1"/>
          <p:nvPr/>
        </p:nvSpPr>
        <p:spPr>
          <a:xfrm>
            <a:off x="7260813" y="5270287"/>
            <a:ext cx="225702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</a:t>
            </a:r>
          </a:p>
        </p:txBody>
      </p:sp>
    </p:spTree>
    <p:extLst>
      <p:ext uri="{BB962C8B-B14F-4D97-AF65-F5344CB8AC3E}">
        <p14:creationId xmlns:p14="http://schemas.microsoft.com/office/powerpoint/2010/main" val="2960359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2967522" y="2371522"/>
            <a:ext cx="938120" cy="1426517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1" name="任意多边形 20"/>
          <p:cNvSpPr/>
          <p:nvPr/>
        </p:nvSpPr>
        <p:spPr>
          <a:xfrm>
            <a:off x="3874114" y="3813802"/>
            <a:ext cx="1403238" cy="1426517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2" name="任意多边形 21"/>
          <p:cNvSpPr/>
          <p:nvPr/>
        </p:nvSpPr>
        <p:spPr>
          <a:xfrm>
            <a:off x="5237933" y="2395166"/>
            <a:ext cx="1387472" cy="1426517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3" name="任意多边形 22"/>
          <p:cNvSpPr/>
          <p:nvPr/>
        </p:nvSpPr>
        <p:spPr>
          <a:xfrm>
            <a:off x="7973461" y="3462242"/>
            <a:ext cx="1292872" cy="351559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4" name="任意多边形 23"/>
          <p:cNvSpPr/>
          <p:nvPr/>
        </p:nvSpPr>
        <p:spPr>
          <a:xfrm>
            <a:off x="6615554" y="3808548"/>
            <a:ext cx="1403238" cy="1426517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5" name="任意多边形 24"/>
          <p:cNvSpPr/>
          <p:nvPr/>
        </p:nvSpPr>
        <p:spPr>
          <a:xfrm>
            <a:off x="6631319" y="1748240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6" name="任意多边形 25"/>
          <p:cNvSpPr/>
          <p:nvPr/>
        </p:nvSpPr>
        <p:spPr>
          <a:xfrm>
            <a:off x="3905648" y="1748240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cxnSp>
        <p:nvCxnSpPr>
          <p:cNvPr id="27" name="直接连接符 26"/>
          <p:cNvCxnSpPr/>
          <p:nvPr/>
        </p:nvCxnSpPr>
        <p:spPr>
          <a:xfrm>
            <a:off x="4424005" y="3950351"/>
            <a:ext cx="335198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64073" y="3672721"/>
            <a:ext cx="335198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49574" y="3950351"/>
            <a:ext cx="335198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任意多边形 29"/>
          <p:cNvSpPr/>
          <p:nvPr/>
        </p:nvSpPr>
        <p:spPr>
          <a:xfrm flipH="1" flipV="1">
            <a:off x="7701554" y="5565076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1" name="任意多边形 30"/>
          <p:cNvSpPr/>
          <p:nvPr/>
        </p:nvSpPr>
        <p:spPr>
          <a:xfrm flipH="1" flipV="1">
            <a:off x="4919181" y="5542884"/>
            <a:ext cx="295678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042970" y="5385705"/>
            <a:ext cx="446931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682180" y="1835813"/>
            <a:ext cx="446931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401939" y="1835813"/>
            <a:ext cx="446931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039615" y="3598274"/>
            <a:ext cx="446931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2</a:t>
            </a: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3682180" y="3574630"/>
            <a:ext cx="446931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1</a:t>
            </a: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407851" y="3598274"/>
            <a:ext cx="446931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3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795323" y="3570688"/>
            <a:ext cx="446931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4</a:t>
            </a: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797263" y="5385705"/>
            <a:ext cx="446931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41" name="Freeform 217"/>
          <p:cNvSpPr>
            <a:spLocks noChangeAspect="1" noEditPoints="1"/>
          </p:cNvSpPr>
          <p:nvPr/>
        </p:nvSpPr>
        <p:spPr bwMode="auto">
          <a:xfrm>
            <a:off x="3791472" y="1938524"/>
            <a:ext cx="256606" cy="260643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2" name="Freeform 218"/>
          <p:cNvSpPr>
            <a:spLocks noChangeAspect="1" noEditPoints="1"/>
          </p:cNvSpPr>
          <p:nvPr/>
        </p:nvSpPr>
        <p:spPr bwMode="auto">
          <a:xfrm>
            <a:off x="5130518" y="5475459"/>
            <a:ext cx="247992" cy="260643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3" name="Freeform 219"/>
          <p:cNvSpPr>
            <a:spLocks noChangeAspect="1" noEditPoints="1"/>
          </p:cNvSpPr>
          <p:nvPr/>
        </p:nvSpPr>
        <p:spPr bwMode="auto">
          <a:xfrm>
            <a:off x="7917177" y="5472917"/>
            <a:ext cx="203230" cy="260643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4" name="Freeform 221"/>
          <p:cNvSpPr>
            <a:spLocks noChangeAspect="1"/>
          </p:cNvSpPr>
          <p:nvPr/>
        </p:nvSpPr>
        <p:spPr bwMode="auto">
          <a:xfrm>
            <a:off x="6489575" y="1929105"/>
            <a:ext cx="271664" cy="260643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grpSp>
        <p:nvGrpSpPr>
          <p:cNvPr id="48" name="组合 47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9" name="椭圆 4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94DADDCD-0876-70D6-9D57-6F8B7C57B7AB}"/>
              </a:ext>
            </a:extLst>
          </p:cNvPr>
          <p:cNvSpPr/>
          <p:nvPr/>
        </p:nvSpPr>
        <p:spPr>
          <a:xfrm>
            <a:off x="4010263" y="2342071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工作改进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FBE817-BD61-4C2F-D714-09E10399FFA5}"/>
              </a:ext>
            </a:extLst>
          </p:cNvPr>
          <p:cNvSpPr txBox="1"/>
          <p:nvPr/>
        </p:nvSpPr>
        <p:spPr>
          <a:xfrm>
            <a:off x="4010263" y="2677130"/>
            <a:ext cx="2605291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912CE87-E978-B7D7-89D2-DC9C544E80C0}"/>
              </a:ext>
            </a:extLst>
          </p:cNvPr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121D9F74-D485-A251-E4B1-4DC088D39E50}"/>
              </a:ext>
            </a:extLst>
          </p:cNvPr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0F7671D-B69A-8E9B-AF8A-2D4351339D08}"/>
              </a:ext>
            </a:extLst>
          </p:cNvPr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工作不足与改进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23057DC-A65C-1275-7308-10CF0551CC94}"/>
              </a:ext>
            </a:extLst>
          </p:cNvPr>
          <p:cNvSpPr/>
          <p:nvPr/>
        </p:nvSpPr>
        <p:spPr>
          <a:xfrm>
            <a:off x="6782219" y="2340759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工作改进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B06809-0740-BA71-5259-ED591CD41681}"/>
              </a:ext>
            </a:extLst>
          </p:cNvPr>
          <p:cNvSpPr txBox="1"/>
          <p:nvPr/>
        </p:nvSpPr>
        <p:spPr>
          <a:xfrm>
            <a:off x="6782219" y="2675818"/>
            <a:ext cx="2605291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8EA652C-8818-0DF4-57F0-1D82493E4603}"/>
              </a:ext>
            </a:extLst>
          </p:cNvPr>
          <p:cNvSpPr/>
          <p:nvPr/>
        </p:nvSpPr>
        <p:spPr>
          <a:xfrm>
            <a:off x="3433389" y="4530504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工作改进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B1EF87-D2D7-5396-01BD-4A7C205C8A87}"/>
              </a:ext>
            </a:extLst>
          </p:cNvPr>
          <p:cNvSpPr txBox="1"/>
          <p:nvPr/>
        </p:nvSpPr>
        <p:spPr>
          <a:xfrm>
            <a:off x="2532176" y="4865563"/>
            <a:ext cx="2605291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019454A-BEC0-CAD2-3D42-8F2C5504EBBD}"/>
              </a:ext>
            </a:extLst>
          </p:cNvPr>
          <p:cNvSpPr/>
          <p:nvPr/>
        </p:nvSpPr>
        <p:spPr>
          <a:xfrm>
            <a:off x="6199173" y="4465015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工作改进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BB92C2-CDCB-ACA9-A199-B60259B7BDEF}"/>
              </a:ext>
            </a:extLst>
          </p:cNvPr>
          <p:cNvSpPr txBox="1"/>
          <p:nvPr/>
        </p:nvSpPr>
        <p:spPr>
          <a:xfrm>
            <a:off x="5297960" y="4800074"/>
            <a:ext cx="2605291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</a:t>
            </a:r>
          </a:p>
        </p:txBody>
      </p:sp>
    </p:spTree>
    <p:extLst>
      <p:ext uri="{BB962C8B-B14F-4D97-AF65-F5344CB8AC3E}">
        <p14:creationId xmlns:p14="http://schemas.microsoft.com/office/powerpoint/2010/main" val="4039713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-832958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-665317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1050888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-237058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44894" y="5399093"/>
            <a:ext cx="767186" cy="7669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3373396" y="1184475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680573" y="5328316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287173" y="2247105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674595" y="629960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25397" y="2492525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89634" y="561454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552031" y="5920659"/>
            <a:ext cx="490968" cy="49084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673465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1425435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779269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1184471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185595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14602" y="6299607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9616533" y="1838460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8354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418116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16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A116648-FDB5-4903-8138-1FCEFFF0836C}"/>
              </a:ext>
            </a:extLst>
          </p:cNvPr>
          <p:cNvSpPr/>
          <p:nvPr/>
        </p:nvSpPr>
        <p:spPr>
          <a:xfrm>
            <a:off x="3627569" y="3513066"/>
            <a:ext cx="49400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工作计划展望</a:t>
            </a:r>
            <a:endParaRPr lang="zh-CN" altLang="en-US" sz="60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798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>
            <a:spLocks noChangeAspect="1"/>
          </p:cNvSpPr>
          <p:nvPr/>
        </p:nvSpPr>
        <p:spPr>
          <a:xfrm>
            <a:off x="1848009" y="2312775"/>
            <a:ext cx="4321125" cy="372413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>
            <a:spLocks noChangeAspect="1"/>
          </p:cNvSpPr>
          <p:nvPr/>
        </p:nvSpPr>
        <p:spPr>
          <a:xfrm>
            <a:off x="2928290" y="3243805"/>
            <a:ext cx="3240844" cy="279310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>
            <a:off x="4008571" y="4174847"/>
            <a:ext cx="2160563" cy="1862069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>
            <a:spLocks noChangeAspect="1"/>
          </p:cNvSpPr>
          <p:nvPr/>
        </p:nvSpPr>
        <p:spPr>
          <a:xfrm>
            <a:off x="5088853" y="5105879"/>
            <a:ext cx="1080281" cy="93103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肘形连接符 27"/>
          <p:cNvCxnSpPr>
            <a:cxnSpLocks/>
            <a:stCxn id="20" idx="0"/>
          </p:cNvCxnSpPr>
          <p:nvPr/>
        </p:nvCxnSpPr>
        <p:spPr>
          <a:xfrm rot="5400000" flipH="1" flipV="1">
            <a:off x="5466121" y="324611"/>
            <a:ext cx="530614" cy="3445713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>
            <a:cxnSpLocks/>
            <a:stCxn id="21" idx="0"/>
          </p:cNvCxnSpPr>
          <p:nvPr/>
        </p:nvCxnSpPr>
        <p:spPr>
          <a:xfrm rot="5400000" flipH="1" flipV="1">
            <a:off x="5742505" y="1532026"/>
            <a:ext cx="517986" cy="2905572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cxnSpLocks/>
            <a:stCxn id="22" idx="0"/>
          </p:cNvCxnSpPr>
          <p:nvPr/>
        </p:nvCxnSpPr>
        <p:spPr>
          <a:xfrm rot="5400000" flipH="1" flipV="1">
            <a:off x="6018884" y="2739445"/>
            <a:ext cx="505370" cy="2365432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>
            <a:cxnSpLocks/>
            <a:stCxn id="23" idx="0"/>
          </p:cNvCxnSpPr>
          <p:nvPr/>
        </p:nvCxnSpPr>
        <p:spPr>
          <a:xfrm rot="5400000" flipH="1" flipV="1">
            <a:off x="6295268" y="3946862"/>
            <a:ext cx="492742" cy="1825291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217"/>
          <p:cNvSpPr>
            <a:spLocks noChangeAspect="1" noEditPoints="1"/>
          </p:cNvSpPr>
          <p:nvPr/>
        </p:nvSpPr>
        <p:spPr bwMode="auto">
          <a:xfrm>
            <a:off x="4417356" y="3899707"/>
            <a:ext cx="389866" cy="39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18"/>
          <p:cNvSpPr>
            <a:spLocks noChangeAspect="1" noEditPoints="1"/>
          </p:cNvSpPr>
          <p:nvPr/>
        </p:nvSpPr>
        <p:spPr bwMode="auto">
          <a:xfrm>
            <a:off x="3783874" y="3042021"/>
            <a:ext cx="376781" cy="39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19"/>
          <p:cNvSpPr>
            <a:spLocks noChangeAspect="1" noEditPoints="1"/>
          </p:cNvSpPr>
          <p:nvPr/>
        </p:nvSpPr>
        <p:spPr bwMode="auto">
          <a:xfrm>
            <a:off x="4934472" y="4724967"/>
            <a:ext cx="308773" cy="39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1"/>
          <p:cNvSpPr>
            <a:spLocks noChangeAspect="1"/>
          </p:cNvSpPr>
          <p:nvPr/>
        </p:nvSpPr>
        <p:spPr bwMode="auto">
          <a:xfrm>
            <a:off x="5422626" y="5450455"/>
            <a:ext cx="412746" cy="39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37" name="椭圆 36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E7B2157-A672-6117-9127-04D591BA00CF}"/>
              </a:ext>
            </a:extLst>
          </p:cNvPr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83DEA042-92FF-8F5E-3841-F89717CCEA47}"/>
              </a:ext>
            </a:extLst>
          </p:cNvPr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10F9DD3-BD12-21CD-21AF-A7E05BECE259}"/>
              </a:ext>
            </a:extLst>
          </p:cNvPr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工作计划展望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6B3BBDA-A470-DFD2-C3E6-EE9B98ADD5D4}"/>
              </a:ext>
            </a:extLst>
          </p:cNvPr>
          <p:cNvSpPr/>
          <p:nvPr/>
        </p:nvSpPr>
        <p:spPr>
          <a:xfrm>
            <a:off x="7501343" y="1589187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ED5F93-495F-8572-CA18-2D287368DE46}"/>
              </a:ext>
            </a:extLst>
          </p:cNvPr>
          <p:cNvSpPr txBox="1"/>
          <p:nvPr/>
        </p:nvSpPr>
        <p:spPr>
          <a:xfrm>
            <a:off x="7501343" y="1924246"/>
            <a:ext cx="399007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C6A7C57-62C8-A60A-D5DF-6D556C1803F2}"/>
              </a:ext>
            </a:extLst>
          </p:cNvPr>
          <p:cNvSpPr/>
          <p:nvPr/>
        </p:nvSpPr>
        <p:spPr>
          <a:xfrm>
            <a:off x="7501343" y="2532447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F14A72-F1CB-2DD6-D956-BFB207EE39AE}"/>
              </a:ext>
            </a:extLst>
          </p:cNvPr>
          <p:cNvSpPr txBox="1"/>
          <p:nvPr/>
        </p:nvSpPr>
        <p:spPr>
          <a:xfrm>
            <a:off x="7501343" y="2867506"/>
            <a:ext cx="399007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901E7A-5E9A-8DBC-3FD4-CFCBB5BE0B7E}"/>
              </a:ext>
            </a:extLst>
          </p:cNvPr>
          <p:cNvSpPr/>
          <p:nvPr/>
        </p:nvSpPr>
        <p:spPr>
          <a:xfrm>
            <a:off x="7501343" y="3479230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2A7266-EB17-D2D1-BF61-3E9F17EB2CA8}"/>
              </a:ext>
            </a:extLst>
          </p:cNvPr>
          <p:cNvSpPr txBox="1"/>
          <p:nvPr/>
        </p:nvSpPr>
        <p:spPr>
          <a:xfrm>
            <a:off x="7501343" y="3814289"/>
            <a:ext cx="399007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E2B2AFA-15FC-629C-A1EB-9B3B78AEA8DB}"/>
              </a:ext>
            </a:extLst>
          </p:cNvPr>
          <p:cNvSpPr/>
          <p:nvPr/>
        </p:nvSpPr>
        <p:spPr>
          <a:xfrm>
            <a:off x="7501343" y="4422490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7B410E-D482-1DAB-6909-BFC9461FFD17}"/>
              </a:ext>
            </a:extLst>
          </p:cNvPr>
          <p:cNvSpPr txBox="1"/>
          <p:nvPr/>
        </p:nvSpPr>
        <p:spPr>
          <a:xfrm>
            <a:off x="7501343" y="4757549"/>
            <a:ext cx="3990072" cy="36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输入描述文字内容，输入描述文字内容。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2407984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/>
          <p:cNvSpPr/>
          <p:nvPr/>
        </p:nvSpPr>
        <p:spPr>
          <a:xfrm>
            <a:off x="5109411" y="2695409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六边形 20"/>
          <p:cNvSpPr/>
          <p:nvPr/>
        </p:nvSpPr>
        <p:spPr>
          <a:xfrm>
            <a:off x="5109411" y="4228597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六边形 21"/>
          <p:cNvSpPr/>
          <p:nvPr/>
        </p:nvSpPr>
        <p:spPr>
          <a:xfrm>
            <a:off x="3767520" y="3462004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六边形 22"/>
          <p:cNvSpPr/>
          <p:nvPr/>
        </p:nvSpPr>
        <p:spPr>
          <a:xfrm>
            <a:off x="6451300" y="3462004"/>
            <a:ext cx="1548462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Freeform 217"/>
          <p:cNvSpPr>
            <a:spLocks noChangeAspect="1" noEditPoints="1"/>
          </p:cNvSpPr>
          <p:nvPr/>
        </p:nvSpPr>
        <p:spPr bwMode="auto">
          <a:xfrm>
            <a:off x="4393816" y="3932276"/>
            <a:ext cx="354423" cy="360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8"/>
          <p:cNvSpPr>
            <a:spLocks noChangeAspect="1" noEditPoints="1"/>
          </p:cNvSpPr>
          <p:nvPr/>
        </p:nvSpPr>
        <p:spPr bwMode="auto">
          <a:xfrm>
            <a:off x="7117723" y="3955403"/>
            <a:ext cx="342528" cy="36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9"/>
          <p:cNvSpPr>
            <a:spLocks noChangeAspect="1" noEditPoints="1"/>
          </p:cNvSpPr>
          <p:nvPr/>
        </p:nvSpPr>
        <p:spPr bwMode="auto">
          <a:xfrm>
            <a:off x="5696029" y="4689549"/>
            <a:ext cx="280704" cy="360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1"/>
          <p:cNvSpPr>
            <a:spLocks noChangeAspect="1"/>
          </p:cNvSpPr>
          <p:nvPr/>
        </p:nvSpPr>
        <p:spPr bwMode="auto">
          <a:xfrm>
            <a:off x="5696032" y="3188807"/>
            <a:ext cx="375223" cy="360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483461" y="1909165"/>
            <a:ext cx="2139544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69%</a:t>
            </a: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20006" y="4959850"/>
            <a:ext cx="2202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49%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41972" y="5279089"/>
            <a:ext cx="2311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51%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641975" y="1270205"/>
            <a:ext cx="2438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14%</a:t>
            </a:r>
          </a:p>
        </p:txBody>
      </p:sp>
      <p:cxnSp>
        <p:nvCxnSpPr>
          <p:cNvPr id="32" name="肘形连接符 31"/>
          <p:cNvCxnSpPr>
            <a:stCxn id="31" idx="1"/>
            <a:endCxn id="20" idx="4"/>
          </p:cNvCxnSpPr>
          <p:nvPr/>
        </p:nvCxnSpPr>
        <p:spPr>
          <a:xfrm rot="10800000" flipH="1" flipV="1">
            <a:off x="2641974" y="1593371"/>
            <a:ext cx="2804139" cy="1102038"/>
          </a:xfrm>
          <a:prstGeom prst="bentConnector4">
            <a:avLst>
              <a:gd name="adj1" fmla="val -9125"/>
              <a:gd name="adj2" fmla="val 10181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3" idx="0"/>
            <a:endCxn id="28" idx="3"/>
          </p:cNvCxnSpPr>
          <p:nvPr/>
        </p:nvCxnSpPr>
        <p:spPr>
          <a:xfrm flipV="1">
            <a:off x="7999762" y="2316969"/>
            <a:ext cx="1623243" cy="1818441"/>
          </a:xfrm>
          <a:prstGeom prst="bentConnector3">
            <a:avLst>
              <a:gd name="adj1" fmla="val 114083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>
            <a:cxnSpLocks/>
            <a:stCxn id="21" idx="0"/>
            <a:endCxn id="29" idx="3"/>
          </p:cNvCxnSpPr>
          <p:nvPr/>
        </p:nvCxnSpPr>
        <p:spPr>
          <a:xfrm>
            <a:off x="6657873" y="4902003"/>
            <a:ext cx="2965130" cy="381013"/>
          </a:xfrm>
          <a:prstGeom prst="bentConnector3">
            <a:avLst>
              <a:gd name="adj1" fmla="val 107710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>
            <a:cxnSpLocks/>
            <a:stCxn id="30" idx="1"/>
            <a:endCxn id="22" idx="3"/>
          </p:cNvCxnSpPr>
          <p:nvPr/>
        </p:nvCxnSpPr>
        <p:spPr>
          <a:xfrm rot="10800000" flipH="1">
            <a:off x="2641972" y="4135411"/>
            <a:ext cx="1125548" cy="1466845"/>
          </a:xfrm>
          <a:prstGeom prst="bentConnector3">
            <a:avLst>
              <a:gd name="adj1" fmla="val -124589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37" name="椭圆 36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265B5697-A24D-E42A-37DB-B980F1DE0CC0}"/>
              </a:ext>
            </a:extLst>
          </p:cNvPr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05EFD6C9-4ADD-9494-2D89-D11D83B0FBC2}"/>
              </a:ext>
            </a:extLst>
          </p:cNvPr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F386AEB-2F4A-DDE6-B807-EBFA101D92A4}"/>
              </a:ext>
            </a:extLst>
          </p:cNvPr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工作计划展望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BA0B683-0344-6728-911E-929BC5A409E1}"/>
              </a:ext>
            </a:extLst>
          </p:cNvPr>
          <p:cNvSpPr/>
          <p:nvPr/>
        </p:nvSpPr>
        <p:spPr>
          <a:xfrm>
            <a:off x="2653620" y="1771467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工作展望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C52E18-A427-2533-7F83-F7EF3BABDC03}"/>
              </a:ext>
            </a:extLst>
          </p:cNvPr>
          <p:cNvSpPr txBox="1"/>
          <p:nvPr/>
        </p:nvSpPr>
        <p:spPr>
          <a:xfrm>
            <a:off x="2653620" y="2106526"/>
            <a:ext cx="3153665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3D44782-4270-C4CB-F6D4-01C7A4A279A8}"/>
              </a:ext>
            </a:extLst>
          </p:cNvPr>
          <p:cNvSpPr/>
          <p:nvPr/>
        </p:nvSpPr>
        <p:spPr>
          <a:xfrm>
            <a:off x="7940817" y="2467690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工作展望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DE17FA-12B8-CCC7-9EFA-6799EBD3AB9E}"/>
              </a:ext>
            </a:extLst>
          </p:cNvPr>
          <p:cNvSpPr txBox="1"/>
          <p:nvPr/>
        </p:nvSpPr>
        <p:spPr>
          <a:xfrm>
            <a:off x="6491230" y="2802749"/>
            <a:ext cx="3153665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2E0F71E-94EB-93EB-5A53-781E928CFA5C}"/>
              </a:ext>
            </a:extLst>
          </p:cNvPr>
          <p:cNvSpPr/>
          <p:nvPr/>
        </p:nvSpPr>
        <p:spPr>
          <a:xfrm>
            <a:off x="1397106" y="4348026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工作展望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022F524-CD6F-C47E-9615-582C79AAA4EB}"/>
              </a:ext>
            </a:extLst>
          </p:cNvPr>
          <p:cNvSpPr txBox="1"/>
          <p:nvPr/>
        </p:nvSpPr>
        <p:spPr>
          <a:xfrm>
            <a:off x="1397106" y="4683085"/>
            <a:ext cx="2576987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246979B-2227-48A8-CA3F-DFFED67B29BE}"/>
              </a:ext>
            </a:extLst>
          </p:cNvPr>
          <p:cNvSpPr/>
          <p:nvPr/>
        </p:nvSpPr>
        <p:spPr>
          <a:xfrm>
            <a:off x="7940817" y="5477190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工作展望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EF34BF0-ECD0-D1BF-8AA0-A201AB62E7B7}"/>
              </a:ext>
            </a:extLst>
          </p:cNvPr>
          <p:cNvSpPr txBox="1"/>
          <p:nvPr/>
        </p:nvSpPr>
        <p:spPr>
          <a:xfrm>
            <a:off x="6491230" y="5812249"/>
            <a:ext cx="3153665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</a:t>
            </a:r>
          </a:p>
        </p:txBody>
      </p:sp>
    </p:spTree>
    <p:extLst>
      <p:ext uri="{BB962C8B-B14F-4D97-AF65-F5344CB8AC3E}">
        <p14:creationId xmlns:p14="http://schemas.microsoft.com/office/powerpoint/2010/main" val="2610469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04D4D564-2A65-FD41-C3E6-1363E21CB4CA}"/>
              </a:ext>
            </a:extLst>
          </p:cNvPr>
          <p:cNvSpPr/>
          <p:nvPr/>
        </p:nvSpPr>
        <p:spPr>
          <a:xfrm>
            <a:off x="1002370" y="770152"/>
            <a:ext cx="32155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500" b="1" kern="1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谢谢</a:t>
            </a:r>
            <a:endParaRPr lang="zh-CN" altLang="zh-CN" sz="7200" b="1" kern="1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876089" y="-685186"/>
            <a:ext cx="6782846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267045" y="2029814"/>
            <a:ext cx="3457199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THANK</a:t>
            </a:r>
          </a:p>
        </p:txBody>
      </p:sp>
      <p:sp>
        <p:nvSpPr>
          <p:cNvPr id="21" name="矩形 20"/>
          <p:cNvSpPr/>
          <p:nvPr/>
        </p:nvSpPr>
        <p:spPr>
          <a:xfrm>
            <a:off x="1267043" y="3105953"/>
            <a:ext cx="1946302" cy="1107996"/>
          </a:xfrm>
          <a:prstGeom prst="rect">
            <a:avLst/>
          </a:prstGeom>
          <a:solidFill>
            <a:schemeClr val="accent5"/>
          </a:solidFill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YOU</a:t>
            </a:r>
            <a:endParaRPr lang="zh-CN" altLang="en-US" sz="6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57CB43E-483A-364D-8649-3C2155495680}"/>
              </a:ext>
            </a:extLst>
          </p:cNvPr>
          <p:cNvSpPr/>
          <p:nvPr/>
        </p:nvSpPr>
        <p:spPr>
          <a:xfrm rot="16200000">
            <a:off x="-838369" y="6079803"/>
            <a:ext cx="1894088" cy="1894581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DF455551-772D-2D91-D99F-08888C6A8B8D}"/>
              </a:ext>
            </a:extLst>
          </p:cNvPr>
          <p:cNvSpPr/>
          <p:nvPr/>
        </p:nvSpPr>
        <p:spPr>
          <a:xfrm rot="16200000">
            <a:off x="1129906" y="6011646"/>
            <a:ext cx="348630" cy="348721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3F9915A-9194-1076-7CC9-31313C8489DA}"/>
              </a:ext>
            </a:extLst>
          </p:cNvPr>
          <p:cNvSpPr/>
          <p:nvPr/>
        </p:nvSpPr>
        <p:spPr>
          <a:xfrm>
            <a:off x="1267043" y="5035123"/>
            <a:ext cx="224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汇报人：若谷老师</a:t>
            </a:r>
            <a:endParaRPr lang="zh-CN" altLang="en-US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272469" y="902020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7001" y="1349004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5772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79908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8895" y="657225"/>
            <a:ext cx="1683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若谷老师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504312" y="853748"/>
            <a:ext cx="2332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RUO GU LAO SHI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20202" y="1227011"/>
            <a:ext cx="5217815" cy="129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演示设计博主，稻壳儿、创客贴、夸克模板供稿设计师，分享有趣有料可变现的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干货，定制作品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300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份，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对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教学服务。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8455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1AE7F98D-5E2C-5405-CF2F-D4A068E64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31" y="691586"/>
            <a:ext cx="1856652" cy="184253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320029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68D0671-EDF4-9420-B0FA-C5F8B6063962}"/>
              </a:ext>
            </a:extLst>
          </p:cNvPr>
          <p:cNvSpPr/>
          <p:nvPr/>
        </p:nvSpPr>
        <p:spPr>
          <a:xfrm>
            <a:off x="658813" y="356838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若谷老师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426737-8EF0-36C8-FB5D-48B2016F53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277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rot="16200000">
            <a:off x="599219" y="5417222"/>
            <a:ext cx="2245488" cy="22460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16200000">
            <a:off x="2079709" y="6403544"/>
            <a:ext cx="2689956" cy="2690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6200000">
            <a:off x="3818422" y="5935140"/>
            <a:ext cx="1318720" cy="1319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6200000">
            <a:off x="4927184" y="6645667"/>
            <a:ext cx="1947513" cy="194802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6200000">
            <a:off x="-580727" y="5352541"/>
            <a:ext cx="1644608" cy="1645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6200000">
            <a:off x="6637216" y="6243258"/>
            <a:ext cx="1130239" cy="113053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6200000">
            <a:off x="8585454" y="5625893"/>
            <a:ext cx="2798256" cy="27989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 rot="16200000">
            <a:off x="7993963" y="6582703"/>
            <a:ext cx="1351188" cy="13515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6200000">
            <a:off x="10513736" y="5474173"/>
            <a:ext cx="1894088" cy="1894581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6200000">
            <a:off x="5909800" y="5670907"/>
            <a:ext cx="817868" cy="8180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6200000">
            <a:off x="6482323" y="6497219"/>
            <a:ext cx="245420" cy="2454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6200000">
            <a:off x="5840510" y="6858004"/>
            <a:ext cx="334678" cy="3347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6200000">
            <a:off x="5184838" y="5834495"/>
            <a:ext cx="245420" cy="24548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6200000">
            <a:off x="7759573" y="6006346"/>
            <a:ext cx="490840" cy="490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0" y="2570562"/>
            <a:ext cx="12195175" cy="1415219"/>
          </a:xfrm>
          <a:custGeom>
            <a:avLst/>
            <a:gdLst>
              <a:gd name="connsiteX0" fmla="*/ 0 w 9144000"/>
              <a:gd name="connsiteY0" fmla="*/ 472630 h 1415219"/>
              <a:gd name="connsiteX1" fmla="*/ 2712720 w 9144000"/>
              <a:gd name="connsiteY1" fmla="*/ 1295590 h 1415219"/>
              <a:gd name="connsiteX2" fmla="*/ 4632960 w 9144000"/>
              <a:gd name="connsiteY2" fmla="*/ 190 h 1415219"/>
              <a:gd name="connsiteX3" fmla="*/ 7299960 w 9144000"/>
              <a:gd name="connsiteY3" fmla="*/ 1402270 h 1415219"/>
              <a:gd name="connsiteX4" fmla="*/ 9144000 w 9144000"/>
              <a:gd name="connsiteY4" fmla="*/ 579310 h 141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415219">
                <a:moveTo>
                  <a:pt x="0" y="472630"/>
                </a:moveTo>
                <a:cubicBezTo>
                  <a:pt x="970280" y="923480"/>
                  <a:pt x="1940560" y="1374330"/>
                  <a:pt x="2712720" y="1295590"/>
                </a:cubicBezTo>
                <a:cubicBezTo>
                  <a:pt x="3484880" y="1216850"/>
                  <a:pt x="3868420" y="-17590"/>
                  <a:pt x="4632960" y="190"/>
                </a:cubicBezTo>
                <a:cubicBezTo>
                  <a:pt x="5397500" y="17970"/>
                  <a:pt x="6548120" y="1305750"/>
                  <a:pt x="7299960" y="1402270"/>
                </a:cubicBezTo>
                <a:cubicBezTo>
                  <a:pt x="8051800" y="1498790"/>
                  <a:pt x="8597900" y="1039050"/>
                  <a:pt x="9144000" y="57931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742495" y="3380903"/>
            <a:ext cx="544201" cy="544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205681" y="3170738"/>
            <a:ext cx="544201" cy="544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3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976983" y="2562511"/>
            <a:ext cx="544201" cy="5440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3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928848" y="3573748"/>
            <a:ext cx="544201" cy="54405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3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84043" y="2642400"/>
            <a:ext cx="2533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季度工作概况</a:t>
            </a:r>
            <a:endParaRPr lang="zh-CN" altLang="en-US" sz="28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72942" y="3933746"/>
            <a:ext cx="2843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工作完成情况</a:t>
            </a:r>
            <a:endParaRPr lang="zh-CN" altLang="en-US" sz="28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57139" y="1912145"/>
            <a:ext cx="2843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工作不足与改进</a:t>
            </a:r>
            <a:endParaRPr lang="zh-CN" altLang="en-US" sz="28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91560" y="4200672"/>
            <a:ext cx="2843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工作计划展望</a:t>
            </a:r>
            <a:endParaRPr lang="zh-CN" altLang="en-US" sz="28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4D8EA1B-C8D7-28D4-7216-6C783315F4BA}"/>
              </a:ext>
            </a:extLst>
          </p:cNvPr>
          <p:cNvSpPr/>
          <p:nvPr/>
        </p:nvSpPr>
        <p:spPr>
          <a:xfrm>
            <a:off x="5349528" y="344396"/>
            <a:ext cx="18748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kern="1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目录</a:t>
            </a:r>
            <a:endParaRPr lang="zh-CN" altLang="zh-CN" sz="3200" b="1" kern="1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F963BA3-B904-E693-B5A6-34183796CB4E}"/>
              </a:ext>
            </a:extLst>
          </p:cNvPr>
          <p:cNvSpPr/>
          <p:nvPr/>
        </p:nvSpPr>
        <p:spPr>
          <a:xfrm>
            <a:off x="5184805" y="1039812"/>
            <a:ext cx="22042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kern="1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CONTENTS</a:t>
            </a:r>
            <a:endParaRPr lang="zh-CN" altLang="zh-CN" sz="2800" kern="1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367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-832958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-665317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1050888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-237058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44894" y="5399093"/>
            <a:ext cx="767186" cy="7669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3373396" y="1184475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680573" y="5328316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287173" y="2247105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674595" y="629960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25397" y="2492525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89634" y="561454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552031" y="5920659"/>
            <a:ext cx="490968" cy="49084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673465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1425435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779269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1184471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185595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14602" y="6299607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9616533" y="1838460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8354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418116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16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A116648-FDB5-4903-8138-1FCEFFF0836C}"/>
              </a:ext>
            </a:extLst>
          </p:cNvPr>
          <p:cNvSpPr/>
          <p:nvPr/>
        </p:nvSpPr>
        <p:spPr>
          <a:xfrm>
            <a:off x="3627569" y="3513066"/>
            <a:ext cx="49400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季度工作概况</a:t>
            </a:r>
            <a:endParaRPr lang="zh-CN" altLang="en-US" sz="60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季度工作情况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59730" y="2669617"/>
            <a:ext cx="3330518" cy="3327667"/>
            <a:chOff x="3347856" y="1888809"/>
            <a:chExt cx="2663825" cy="2662237"/>
          </a:xfrm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TextBox 144"/>
            <p:cNvSpPr txBox="1"/>
            <p:nvPr/>
          </p:nvSpPr>
          <p:spPr>
            <a:xfrm>
              <a:off x="5215274" y="3837624"/>
              <a:ext cx="338824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40171" y="2338243"/>
            <a:ext cx="2748968" cy="2748251"/>
            <a:chOff x="3092268" y="1623697"/>
            <a:chExt cx="2198688" cy="2198687"/>
          </a:xfrm>
        </p:grpSpPr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TextBox 152"/>
            <p:cNvSpPr txBox="1"/>
            <p:nvPr/>
          </p:nvSpPr>
          <p:spPr>
            <a:xfrm>
              <a:off x="3808197" y="1809956"/>
              <a:ext cx="338825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46005" y="3145852"/>
            <a:ext cx="1415172" cy="1414803"/>
            <a:chOff x="3736793" y="2269809"/>
            <a:chExt cx="1131888" cy="1131887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TextBox 150"/>
            <p:cNvSpPr txBox="1"/>
            <p:nvPr/>
          </p:nvSpPr>
          <p:spPr>
            <a:xfrm>
              <a:off x="4013937" y="2370026"/>
              <a:ext cx="338825" cy="3693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84942" y="3260940"/>
            <a:ext cx="2066192" cy="2065653"/>
            <a:chOff x="3847918" y="2361884"/>
            <a:chExt cx="1652588" cy="1652587"/>
          </a:xfrm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TextBox 147"/>
            <p:cNvSpPr txBox="1"/>
            <p:nvPr/>
          </p:nvSpPr>
          <p:spPr>
            <a:xfrm>
              <a:off x="5056570" y="2613662"/>
              <a:ext cx="338825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069" y="3739156"/>
            <a:ext cx="632385" cy="90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Freeform 28"/>
          <p:cNvSpPr>
            <a:spLocks noEditPoints="1"/>
          </p:cNvSpPr>
          <p:nvPr/>
        </p:nvSpPr>
        <p:spPr bwMode="auto">
          <a:xfrm>
            <a:off x="9074026" y="3373052"/>
            <a:ext cx="319622" cy="480201"/>
          </a:xfrm>
          <a:custGeom>
            <a:avLst/>
            <a:gdLst>
              <a:gd name="T0" fmla="*/ 83 w 103"/>
              <a:gd name="T1" fmla="*/ 52 h 155"/>
              <a:gd name="T2" fmla="*/ 83 w 103"/>
              <a:gd name="T3" fmla="*/ 52 h 155"/>
              <a:gd name="T4" fmla="*/ 87 w 103"/>
              <a:gd name="T5" fmla="*/ 36 h 155"/>
              <a:gd name="T6" fmla="*/ 52 w 103"/>
              <a:gd name="T7" fmla="*/ 0 h 155"/>
              <a:gd name="T8" fmla="*/ 32 w 103"/>
              <a:gd name="T9" fmla="*/ 6 h 155"/>
              <a:gd name="T10" fmla="*/ 28 w 103"/>
              <a:gd name="T11" fmla="*/ 10 h 155"/>
              <a:gd name="T12" fmla="*/ 27 w 103"/>
              <a:gd name="T13" fmla="*/ 10 h 155"/>
              <a:gd name="T14" fmla="*/ 17 w 103"/>
              <a:gd name="T15" fmla="*/ 36 h 155"/>
              <a:gd name="T16" fmla="*/ 17 w 103"/>
              <a:gd name="T17" fmla="*/ 36 h 155"/>
              <a:gd name="T18" fmla="*/ 17 w 103"/>
              <a:gd name="T19" fmla="*/ 38 h 155"/>
              <a:gd name="T20" fmla="*/ 17 w 103"/>
              <a:gd name="T21" fmla="*/ 40 h 155"/>
              <a:gd name="T22" fmla="*/ 17 w 103"/>
              <a:gd name="T23" fmla="*/ 40 h 155"/>
              <a:gd name="T24" fmla="*/ 21 w 103"/>
              <a:gd name="T25" fmla="*/ 52 h 155"/>
              <a:gd name="T26" fmla="*/ 20 w 103"/>
              <a:gd name="T27" fmla="*/ 52 h 155"/>
              <a:gd name="T28" fmla="*/ 9 w 103"/>
              <a:gd name="T29" fmla="*/ 55 h 155"/>
              <a:gd name="T30" fmla="*/ 0 w 103"/>
              <a:gd name="T31" fmla="*/ 72 h 155"/>
              <a:gd name="T32" fmla="*/ 0 w 103"/>
              <a:gd name="T33" fmla="*/ 107 h 155"/>
              <a:gd name="T34" fmla="*/ 0 w 103"/>
              <a:gd name="T35" fmla="*/ 112 h 155"/>
              <a:gd name="T36" fmla="*/ 0 w 103"/>
              <a:gd name="T37" fmla="*/ 135 h 155"/>
              <a:gd name="T38" fmla="*/ 20 w 103"/>
              <a:gd name="T39" fmla="*/ 155 h 155"/>
              <a:gd name="T40" fmla="*/ 83 w 103"/>
              <a:gd name="T41" fmla="*/ 155 h 155"/>
              <a:gd name="T42" fmla="*/ 103 w 103"/>
              <a:gd name="T43" fmla="*/ 135 h 155"/>
              <a:gd name="T44" fmla="*/ 103 w 103"/>
              <a:gd name="T45" fmla="*/ 72 h 155"/>
              <a:gd name="T46" fmla="*/ 83 w 103"/>
              <a:gd name="T47" fmla="*/ 52 h 155"/>
              <a:gd name="T48" fmla="*/ 82 w 103"/>
              <a:gd name="T49" fmla="*/ 36 h 155"/>
              <a:gd name="T50" fmla="*/ 81 w 103"/>
              <a:gd name="T51" fmla="*/ 45 h 155"/>
              <a:gd name="T52" fmla="*/ 81 w 103"/>
              <a:gd name="T53" fmla="*/ 45 h 155"/>
              <a:gd name="T54" fmla="*/ 79 w 103"/>
              <a:gd name="T55" fmla="*/ 48 h 155"/>
              <a:gd name="T56" fmla="*/ 79 w 103"/>
              <a:gd name="T57" fmla="*/ 49 h 155"/>
              <a:gd name="T58" fmla="*/ 78 w 103"/>
              <a:gd name="T59" fmla="*/ 50 h 155"/>
              <a:gd name="T60" fmla="*/ 61 w 103"/>
              <a:gd name="T61" fmla="*/ 64 h 155"/>
              <a:gd name="T62" fmla="*/ 67 w 103"/>
              <a:gd name="T63" fmla="*/ 64 h 155"/>
              <a:gd name="T64" fmla="*/ 59 w 103"/>
              <a:gd name="T65" fmla="*/ 102 h 155"/>
              <a:gd name="T66" fmla="*/ 57 w 103"/>
              <a:gd name="T67" fmla="*/ 112 h 155"/>
              <a:gd name="T68" fmla="*/ 54 w 103"/>
              <a:gd name="T69" fmla="*/ 95 h 155"/>
              <a:gd name="T70" fmla="*/ 52 w 103"/>
              <a:gd name="T71" fmla="*/ 78 h 155"/>
              <a:gd name="T72" fmla="*/ 55 w 103"/>
              <a:gd name="T73" fmla="*/ 73 h 155"/>
              <a:gd name="T74" fmla="*/ 59 w 103"/>
              <a:gd name="T75" fmla="*/ 66 h 155"/>
              <a:gd name="T76" fmla="*/ 44 w 103"/>
              <a:gd name="T77" fmla="*/ 66 h 155"/>
              <a:gd name="T78" fmla="*/ 46 w 103"/>
              <a:gd name="T79" fmla="*/ 69 h 155"/>
              <a:gd name="T80" fmla="*/ 52 w 103"/>
              <a:gd name="T81" fmla="*/ 78 h 155"/>
              <a:gd name="T82" fmla="*/ 47 w 103"/>
              <a:gd name="T83" fmla="*/ 112 h 155"/>
              <a:gd name="T84" fmla="*/ 37 w 103"/>
              <a:gd name="T85" fmla="*/ 64 h 155"/>
              <a:gd name="T86" fmla="*/ 42 w 103"/>
              <a:gd name="T87" fmla="*/ 64 h 155"/>
              <a:gd name="T88" fmla="*/ 34 w 103"/>
              <a:gd name="T89" fmla="*/ 60 h 155"/>
              <a:gd name="T90" fmla="*/ 27 w 103"/>
              <a:gd name="T91" fmla="*/ 53 h 155"/>
              <a:gd name="T92" fmla="*/ 21 w 103"/>
              <a:gd name="T93" fmla="*/ 36 h 155"/>
              <a:gd name="T94" fmla="*/ 29 w 103"/>
              <a:gd name="T95" fmla="*/ 16 h 155"/>
              <a:gd name="T96" fmla="*/ 52 w 103"/>
              <a:gd name="T97" fmla="*/ 5 h 155"/>
              <a:gd name="T98" fmla="*/ 80 w 103"/>
              <a:gd name="T99" fmla="*/ 26 h 155"/>
              <a:gd name="T100" fmla="*/ 81 w 103"/>
              <a:gd name="T101" fmla="*/ 28 h 155"/>
              <a:gd name="T102" fmla="*/ 82 w 103"/>
              <a:gd name="T103" fmla="*/ 31 h 155"/>
              <a:gd name="T104" fmla="*/ 82 w 103"/>
              <a:gd name="T105" fmla="*/ 3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3" h="155"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5" y="47"/>
                  <a:pt x="87" y="41"/>
                  <a:pt x="87" y="36"/>
                </a:cubicBezTo>
                <a:cubicBezTo>
                  <a:pt x="87" y="16"/>
                  <a:pt x="71" y="0"/>
                  <a:pt x="52" y="0"/>
                </a:cubicBezTo>
                <a:cubicBezTo>
                  <a:pt x="45" y="0"/>
                  <a:pt x="38" y="3"/>
                  <a:pt x="32" y="6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1" y="17"/>
                  <a:pt x="17" y="2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7"/>
                  <a:pt x="17" y="38"/>
                </a:cubicBezTo>
                <a:cubicBezTo>
                  <a:pt x="17" y="38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4"/>
                  <a:pt x="19" y="48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2"/>
                  <a:pt x="12" y="53"/>
                  <a:pt x="9" y="55"/>
                </a:cubicBezTo>
                <a:cubicBezTo>
                  <a:pt x="4" y="59"/>
                  <a:pt x="0" y="65"/>
                  <a:pt x="0" y="72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6"/>
                  <a:pt x="9" y="155"/>
                  <a:pt x="20" y="155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94" y="155"/>
                  <a:pt x="103" y="146"/>
                  <a:pt x="103" y="13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3" y="61"/>
                  <a:pt x="94" y="52"/>
                  <a:pt x="83" y="52"/>
                </a:cubicBezTo>
                <a:close/>
                <a:moveTo>
                  <a:pt x="82" y="36"/>
                </a:moveTo>
                <a:cubicBezTo>
                  <a:pt x="82" y="39"/>
                  <a:pt x="82" y="42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6"/>
                  <a:pt x="80" y="47"/>
                  <a:pt x="79" y="48"/>
                </a:cubicBezTo>
                <a:cubicBezTo>
                  <a:pt x="79" y="48"/>
                  <a:pt x="79" y="49"/>
                  <a:pt x="79" y="49"/>
                </a:cubicBezTo>
                <a:cubicBezTo>
                  <a:pt x="79" y="50"/>
                  <a:pt x="78" y="50"/>
                  <a:pt x="78" y="50"/>
                </a:cubicBezTo>
                <a:cubicBezTo>
                  <a:pt x="75" y="57"/>
                  <a:pt x="69" y="62"/>
                  <a:pt x="61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4" y="95"/>
                  <a:pt x="54" y="95"/>
                  <a:pt x="54" y="95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3"/>
                  <a:pt x="55" y="73"/>
                  <a:pt x="55" y="73"/>
                </a:cubicBezTo>
                <a:cubicBezTo>
                  <a:pt x="59" y="66"/>
                  <a:pt x="59" y="66"/>
                  <a:pt x="59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6" y="69"/>
                  <a:pt x="46" y="69"/>
                  <a:pt x="46" y="69"/>
                </a:cubicBezTo>
                <a:cubicBezTo>
                  <a:pt x="52" y="78"/>
                  <a:pt x="52" y="78"/>
                  <a:pt x="52" y="78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37" y="64"/>
                  <a:pt x="37" y="64"/>
                  <a:pt x="37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39" y="63"/>
                  <a:pt x="36" y="62"/>
                  <a:pt x="34" y="60"/>
                </a:cubicBezTo>
                <a:cubicBezTo>
                  <a:pt x="31" y="58"/>
                  <a:pt x="29" y="56"/>
                  <a:pt x="27" y="53"/>
                </a:cubicBezTo>
                <a:cubicBezTo>
                  <a:pt x="23" y="48"/>
                  <a:pt x="21" y="42"/>
                  <a:pt x="21" y="36"/>
                </a:cubicBezTo>
                <a:cubicBezTo>
                  <a:pt x="21" y="28"/>
                  <a:pt x="24" y="21"/>
                  <a:pt x="29" y="16"/>
                </a:cubicBezTo>
                <a:cubicBezTo>
                  <a:pt x="34" y="9"/>
                  <a:pt x="42" y="5"/>
                  <a:pt x="52" y="5"/>
                </a:cubicBezTo>
                <a:cubicBezTo>
                  <a:pt x="65" y="5"/>
                  <a:pt x="76" y="14"/>
                  <a:pt x="80" y="26"/>
                </a:cubicBezTo>
                <a:cubicBezTo>
                  <a:pt x="81" y="27"/>
                  <a:pt x="81" y="27"/>
                  <a:pt x="81" y="28"/>
                </a:cubicBezTo>
                <a:cubicBezTo>
                  <a:pt x="81" y="29"/>
                  <a:pt x="81" y="30"/>
                  <a:pt x="82" y="31"/>
                </a:cubicBezTo>
                <a:cubicBezTo>
                  <a:pt x="82" y="32"/>
                  <a:pt x="82" y="34"/>
                  <a:pt x="82" y="3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任意多边形 35"/>
          <p:cNvSpPr/>
          <p:nvPr/>
        </p:nvSpPr>
        <p:spPr>
          <a:xfrm>
            <a:off x="7247569" y="3540499"/>
            <a:ext cx="1633218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41" name="组合 40"/>
          <p:cNvGrpSpPr/>
          <p:nvPr/>
        </p:nvGrpSpPr>
        <p:grpSpPr>
          <a:xfrm>
            <a:off x="3441487" y="3697911"/>
            <a:ext cx="400932" cy="343284"/>
            <a:chOff x="2541588" y="2027238"/>
            <a:chExt cx="320675" cy="274638"/>
          </a:xfrm>
        </p:grpSpPr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541588" y="2027238"/>
              <a:ext cx="320675" cy="274638"/>
            </a:xfrm>
            <a:custGeom>
              <a:avLst/>
              <a:gdLst>
                <a:gd name="T0" fmla="*/ 14 w 202"/>
                <a:gd name="T1" fmla="*/ 157 h 173"/>
                <a:gd name="T2" fmla="*/ 14 w 202"/>
                <a:gd name="T3" fmla="*/ 0 h 173"/>
                <a:gd name="T4" fmla="*/ 0 w 202"/>
                <a:gd name="T5" fmla="*/ 0 h 173"/>
                <a:gd name="T6" fmla="*/ 0 w 202"/>
                <a:gd name="T7" fmla="*/ 173 h 173"/>
                <a:gd name="T8" fmla="*/ 202 w 202"/>
                <a:gd name="T9" fmla="*/ 173 h 173"/>
                <a:gd name="T10" fmla="*/ 202 w 202"/>
                <a:gd name="T11" fmla="*/ 157 h 173"/>
                <a:gd name="T12" fmla="*/ 14 w 202"/>
                <a:gd name="T13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73">
                  <a:moveTo>
                    <a:pt x="14" y="15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3"/>
                  </a:lnTo>
                  <a:lnTo>
                    <a:pt x="202" y="173"/>
                  </a:lnTo>
                  <a:lnTo>
                    <a:pt x="202" y="157"/>
                  </a:lnTo>
                  <a:lnTo>
                    <a:pt x="14" y="15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587625" y="2106613"/>
              <a:ext cx="242887" cy="153988"/>
            </a:xfrm>
            <a:custGeom>
              <a:avLst/>
              <a:gdLst>
                <a:gd name="T0" fmla="*/ 45 w 153"/>
                <a:gd name="T1" fmla="*/ 49 h 97"/>
                <a:gd name="T2" fmla="*/ 71 w 153"/>
                <a:gd name="T3" fmla="*/ 68 h 97"/>
                <a:gd name="T4" fmla="*/ 127 w 153"/>
                <a:gd name="T5" fmla="*/ 28 h 97"/>
                <a:gd name="T6" fmla="*/ 135 w 153"/>
                <a:gd name="T7" fmla="*/ 38 h 97"/>
                <a:gd name="T8" fmla="*/ 153 w 153"/>
                <a:gd name="T9" fmla="*/ 0 h 97"/>
                <a:gd name="T10" fmla="*/ 111 w 153"/>
                <a:gd name="T11" fmla="*/ 4 h 97"/>
                <a:gd name="T12" fmla="*/ 120 w 153"/>
                <a:gd name="T13" fmla="*/ 16 h 97"/>
                <a:gd name="T14" fmla="*/ 71 w 153"/>
                <a:gd name="T15" fmla="*/ 50 h 97"/>
                <a:gd name="T16" fmla="*/ 43 w 153"/>
                <a:gd name="T17" fmla="*/ 28 h 97"/>
                <a:gd name="T18" fmla="*/ 0 w 153"/>
                <a:gd name="T19" fmla="*/ 88 h 97"/>
                <a:gd name="T20" fmla="*/ 12 w 153"/>
                <a:gd name="T21" fmla="*/ 97 h 97"/>
                <a:gd name="T22" fmla="*/ 45 w 153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7">
                  <a:moveTo>
                    <a:pt x="45" y="49"/>
                  </a:moveTo>
                  <a:lnTo>
                    <a:pt x="71" y="68"/>
                  </a:lnTo>
                  <a:lnTo>
                    <a:pt x="127" y="28"/>
                  </a:lnTo>
                  <a:lnTo>
                    <a:pt x="135" y="38"/>
                  </a:lnTo>
                  <a:lnTo>
                    <a:pt x="153" y="0"/>
                  </a:lnTo>
                  <a:lnTo>
                    <a:pt x="111" y="4"/>
                  </a:lnTo>
                  <a:lnTo>
                    <a:pt x="120" y="16"/>
                  </a:lnTo>
                  <a:lnTo>
                    <a:pt x="71" y="50"/>
                  </a:lnTo>
                  <a:lnTo>
                    <a:pt x="43" y="28"/>
                  </a:lnTo>
                  <a:lnTo>
                    <a:pt x="0" y="88"/>
                  </a:lnTo>
                  <a:lnTo>
                    <a:pt x="12" y="97"/>
                  </a:lnTo>
                  <a:lnTo>
                    <a:pt x="45" y="4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4003808" y="2866067"/>
            <a:ext cx="1143252" cy="1142956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28FA733-2639-88AB-83D6-4043B43BCB55}"/>
              </a:ext>
            </a:extLst>
          </p:cNvPr>
          <p:cNvGrpSpPr/>
          <p:nvPr/>
        </p:nvGrpSpPr>
        <p:grpSpPr>
          <a:xfrm>
            <a:off x="3566836" y="5116268"/>
            <a:ext cx="182603" cy="325425"/>
            <a:chOff x="8603686" y="5782531"/>
            <a:chExt cx="182603" cy="325425"/>
          </a:xfrm>
        </p:grpSpPr>
        <p:sp>
          <p:nvSpPr>
            <p:cNvPr id="56" name="Freeform 22"/>
            <p:cNvSpPr>
              <a:spLocks/>
            </p:cNvSpPr>
            <p:nvPr/>
          </p:nvSpPr>
          <p:spPr bwMode="auto">
            <a:xfrm>
              <a:off x="8603686" y="5897620"/>
              <a:ext cx="182603" cy="210336"/>
            </a:xfrm>
            <a:custGeom>
              <a:avLst/>
              <a:gdLst>
                <a:gd name="T0" fmla="*/ 45 w 53"/>
                <a:gd name="T1" fmla="*/ 0 h 61"/>
                <a:gd name="T2" fmla="*/ 34 w 53"/>
                <a:gd name="T3" fmla="*/ 0 h 61"/>
                <a:gd name="T4" fmla="*/ 26 w 53"/>
                <a:gd name="T5" fmla="*/ 33 h 61"/>
                <a:gd name="T6" fmla="*/ 23 w 53"/>
                <a:gd name="T7" fmla="*/ 7 h 61"/>
                <a:gd name="T8" fmla="*/ 19 w 53"/>
                <a:gd name="T9" fmla="*/ 33 h 61"/>
                <a:gd name="T10" fmla="*/ 11 w 53"/>
                <a:gd name="T11" fmla="*/ 0 h 61"/>
                <a:gd name="T12" fmla="*/ 1 w 53"/>
                <a:gd name="T13" fmla="*/ 0 h 61"/>
                <a:gd name="T14" fmla="*/ 3 w 53"/>
                <a:gd name="T15" fmla="*/ 6 h 61"/>
                <a:gd name="T16" fmla="*/ 3 w 53"/>
                <a:gd name="T17" fmla="*/ 21 h 61"/>
                <a:gd name="T18" fmla="*/ 0 w 53"/>
                <a:gd name="T19" fmla="*/ 27 h 61"/>
                <a:gd name="T20" fmla="*/ 7 w 53"/>
                <a:gd name="T21" fmla="*/ 27 h 61"/>
                <a:gd name="T22" fmla="*/ 19 w 53"/>
                <a:gd name="T23" fmla="*/ 38 h 61"/>
                <a:gd name="T24" fmla="*/ 19 w 53"/>
                <a:gd name="T25" fmla="*/ 61 h 61"/>
                <a:gd name="T26" fmla="*/ 45 w 53"/>
                <a:gd name="T27" fmla="*/ 61 h 61"/>
                <a:gd name="T28" fmla="*/ 53 w 53"/>
                <a:gd name="T29" fmla="*/ 54 h 61"/>
                <a:gd name="T30" fmla="*/ 53 w 53"/>
                <a:gd name="T31" fmla="*/ 7 h 61"/>
                <a:gd name="T32" fmla="*/ 45 w 53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1">
                  <a:moveTo>
                    <a:pt x="4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4"/>
                    <a:pt x="2" y="26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4" y="27"/>
                    <a:pt x="19" y="32"/>
                    <a:pt x="19" y="38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9" y="61"/>
                    <a:pt x="53" y="58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8629489" y="5782531"/>
              <a:ext cx="109164" cy="132949"/>
            </a:xfrm>
            <a:custGeom>
              <a:avLst/>
              <a:gdLst>
                <a:gd name="T0" fmla="*/ 8 w 32"/>
                <a:gd name="T1" fmla="*/ 32 h 39"/>
                <a:gd name="T2" fmla="*/ 13 w 32"/>
                <a:gd name="T3" fmla="*/ 32 h 39"/>
                <a:gd name="T4" fmla="*/ 16 w 32"/>
                <a:gd name="T5" fmla="*/ 39 h 39"/>
                <a:gd name="T6" fmla="*/ 18 w 32"/>
                <a:gd name="T7" fmla="*/ 32 h 39"/>
                <a:gd name="T8" fmla="*/ 24 w 32"/>
                <a:gd name="T9" fmla="*/ 32 h 39"/>
                <a:gd name="T10" fmla="*/ 24 w 32"/>
                <a:gd name="T11" fmla="*/ 32 h 39"/>
                <a:gd name="T12" fmla="*/ 32 w 32"/>
                <a:gd name="T13" fmla="*/ 24 h 39"/>
                <a:gd name="T14" fmla="*/ 32 w 32"/>
                <a:gd name="T15" fmla="*/ 8 h 39"/>
                <a:gd name="T16" fmla="*/ 24 w 32"/>
                <a:gd name="T17" fmla="*/ 0 h 39"/>
                <a:gd name="T18" fmla="*/ 8 w 32"/>
                <a:gd name="T19" fmla="*/ 0 h 39"/>
                <a:gd name="T20" fmla="*/ 0 w 32"/>
                <a:gd name="T21" fmla="*/ 8 h 39"/>
                <a:gd name="T22" fmla="*/ 0 w 32"/>
                <a:gd name="T23" fmla="*/ 24 h 39"/>
                <a:gd name="T24" fmla="*/ 8 w 32"/>
                <a:gd name="T2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9">
                  <a:moveTo>
                    <a:pt x="8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3" y="32"/>
                    <a:pt x="8" y="3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3790383" y="3637556"/>
            <a:ext cx="1699656" cy="1699216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任意多边形 63"/>
          <p:cNvSpPr/>
          <p:nvPr/>
        </p:nvSpPr>
        <p:spPr>
          <a:xfrm>
            <a:off x="6804556" y="1997506"/>
            <a:ext cx="1633218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5" name="组合 64"/>
          <p:cNvGrpSpPr/>
          <p:nvPr/>
        </p:nvGrpSpPr>
        <p:grpSpPr>
          <a:xfrm>
            <a:off x="8400288" y="1642900"/>
            <a:ext cx="510098" cy="400828"/>
            <a:chOff x="5297488" y="2511425"/>
            <a:chExt cx="407988" cy="320675"/>
          </a:xfrm>
          <a:solidFill>
            <a:schemeClr val="bg1">
              <a:lumMod val="50000"/>
            </a:schemeClr>
          </a:solidFill>
        </p:grpSpPr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5297488" y="2511425"/>
              <a:ext cx="322263" cy="239713"/>
            </a:xfrm>
            <a:custGeom>
              <a:avLst/>
              <a:gdLst>
                <a:gd name="T0" fmla="*/ 15 w 131"/>
                <a:gd name="T1" fmla="*/ 92 h 97"/>
                <a:gd name="T2" fmla="*/ 6 w 131"/>
                <a:gd name="T3" fmla="*/ 83 h 97"/>
                <a:gd name="T4" fmla="*/ 6 w 131"/>
                <a:gd name="T5" fmla="*/ 15 h 97"/>
                <a:gd name="T6" fmla="*/ 15 w 131"/>
                <a:gd name="T7" fmla="*/ 6 h 97"/>
                <a:gd name="T8" fmla="*/ 117 w 131"/>
                <a:gd name="T9" fmla="*/ 6 h 97"/>
                <a:gd name="T10" fmla="*/ 126 w 131"/>
                <a:gd name="T11" fmla="*/ 15 h 97"/>
                <a:gd name="T12" fmla="*/ 126 w 131"/>
                <a:gd name="T13" fmla="*/ 23 h 97"/>
                <a:gd name="T14" fmla="*/ 131 w 131"/>
                <a:gd name="T15" fmla="*/ 23 h 97"/>
                <a:gd name="T16" fmla="*/ 131 w 131"/>
                <a:gd name="T17" fmla="*/ 15 h 97"/>
                <a:gd name="T18" fmla="*/ 117 w 131"/>
                <a:gd name="T19" fmla="*/ 0 h 97"/>
                <a:gd name="T20" fmla="*/ 15 w 131"/>
                <a:gd name="T21" fmla="*/ 0 h 97"/>
                <a:gd name="T22" fmla="*/ 0 w 131"/>
                <a:gd name="T23" fmla="*/ 15 h 97"/>
                <a:gd name="T24" fmla="*/ 0 w 131"/>
                <a:gd name="T25" fmla="*/ 83 h 97"/>
                <a:gd name="T26" fmla="*/ 15 w 131"/>
                <a:gd name="T27" fmla="*/ 97 h 97"/>
                <a:gd name="T28" fmla="*/ 97 w 131"/>
                <a:gd name="T29" fmla="*/ 97 h 97"/>
                <a:gd name="T30" fmla="*/ 97 w 131"/>
                <a:gd name="T31" fmla="*/ 92 h 97"/>
                <a:gd name="T32" fmla="*/ 15 w 131"/>
                <a:gd name="T3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97">
                  <a:moveTo>
                    <a:pt x="15" y="92"/>
                  </a:moveTo>
                  <a:cubicBezTo>
                    <a:pt x="10" y="92"/>
                    <a:pt x="6" y="88"/>
                    <a:pt x="6" y="8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10" y="6"/>
                    <a:pt x="15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6"/>
                    <a:pt x="126" y="10"/>
                    <a:pt x="126" y="15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5" y="0"/>
                    <a:pt x="1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7"/>
                    <a:pt x="15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92"/>
                    <a:pt x="97" y="92"/>
                    <a:pt x="97" y="92"/>
                  </a:cubicBezTo>
                  <a:lnTo>
                    <a:pt x="1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35"/>
            <p:cNvSpPr>
              <a:spLocks/>
            </p:cNvSpPr>
            <p:nvPr/>
          </p:nvSpPr>
          <p:spPr bwMode="auto">
            <a:xfrm>
              <a:off x="5541963" y="2663825"/>
              <a:ext cx="163513" cy="168275"/>
            </a:xfrm>
            <a:custGeom>
              <a:avLst/>
              <a:gdLst>
                <a:gd name="T0" fmla="*/ 58 w 67"/>
                <a:gd name="T1" fmla="*/ 0 h 68"/>
                <a:gd name="T2" fmla="*/ 46 w 67"/>
                <a:gd name="T3" fmla="*/ 0 h 68"/>
                <a:gd name="T4" fmla="*/ 37 w 67"/>
                <a:gd name="T5" fmla="*/ 37 h 68"/>
                <a:gd name="T6" fmla="*/ 33 w 67"/>
                <a:gd name="T7" fmla="*/ 8 h 68"/>
                <a:gd name="T8" fmla="*/ 29 w 67"/>
                <a:gd name="T9" fmla="*/ 37 h 68"/>
                <a:gd name="T10" fmla="*/ 21 w 67"/>
                <a:gd name="T11" fmla="*/ 0 h 68"/>
                <a:gd name="T12" fmla="*/ 9 w 67"/>
                <a:gd name="T13" fmla="*/ 0 h 68"/>
                <a:gd name="T14" fmla="*/ 0 w 67"/>
                <a:gd name="T15" fmla="*/ 8 h 68"/>
                <a:gd name="T16" fmla="*/ 0 w 67"/>
                <a:gd name="T17" fmla="*/ 60 h 68"/>
                <a:gd name="T18" fmla="*/ 9 w 67"/>
                <a:gd name="T19" fmla="*/ 68 h 68"/>
                <a:gd name="T20" fmla="*/ 58 w 67"/>
                <a:gd name="T21" fmla="*/ 68 h 68"/>
                <a:gd name="T22" fmla="*/ 67 w 67"/>
                <a:gd name="T23" fmla="*/ 60 h 68"/>
                <a:gd name="T24" fmla="*/ 67 w 67"/>
                <a:gd name="T25" fmla="*/ 8 h 68"/>
                <a:gd name="T26" fmla="*/ 58 w 6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8">
                  <a:moveTo>
                    <a:pt x="5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4" y="68"/>
                    <a:pt x="9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3" y="68"/>
                    <a:pt x="67" y="65"/>
                    <a:pt x="67" y="6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4"/>
                    <a:pt x="63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36"/>
            <p:cNvSpPr>
              <a:spLocks/>
            </p:cNvSpPr>
            <p:nvPr/>
          </p:nvSpPr>
          <p:spPr bwMode="auto">
            <a:xfrm>
              <a:off x="5580063" y="2573338"/>
              <a:ext cx="87313" cy="103188"/>
            </a:xfrm>
            <a:custGeom>
              <a:avLst/>
              <a:gdLst>
                <a:gd name="T0" fmla="*/ 9 w 35"/>
                <a:gd name="T1" fmla="*/ 35 h 42"/>
                <a:gd name="T2" fmla="*/ 9 w 35"/>
                <a:gd name="T3" fmla="*/ 36 h 42"/>
                <a:gd name="T4" fmla="*/ 15 w 35"/>
                <a:gd name="T5" fmla="*/ 36 h 42"/>
                <a:gd name="T6" fmla="*/ 17 w 35"/>
                <a:gd name="T7" fmla="*/ 42 h 42"/>
                <a:gd name="T8" fmla="*/ 20 w 35"/>
                <a:gd name="T9" fmla="*/ 36 h 42"/>
                <a:gd name="T10" fmla="*/ 26 w 35"/>
                <a:gd name="T11" fmla="*/ 36 h 42"/>
                <a:gd name="T12" fmla="*/ 26 w 35"/>
                <a:gd name="T13" fmla="*/ 35 h 42"/>
                <a:gd name="T14" fmla="*/ 35 w 35"/>
                <a:gd name="T15" fmla="*/ 26 h 42"/>
                <a:gd name="T16" fmla="*/ 35 w 35"/>
                <a:gd name="T17" fmla="*/ 9 h 42"/>
                <a:gd name="T18" fmla="*/ 26 w 35"/>
                <a:gd name="T19" fmla="*/ 0 h 42"/>
                <a:gd name="T20" fmla="*/ 9 w 35"/>
                <a:gd name="T21" fmla="*/ 0 h 42"/>
                <a:gd name="T22" fmla="*/ 0 w 35"/>
                <a:gd name="T23" fmla="*/ 9 h 42"/>
                <a:gd name="T24" fmla="*/ 0 w 35"/>
                <a:gd name="T25" fmla="*/ 26 h 42"/>
                <a:gd name="T26" fmla="*/ 9 w 35"/>
                <a:gd name="T2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2">
                  <a:moveTo>
                    <a:pt x="9" y="35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1" y="35"/>
                    <a:pt x="35" y="31"/>
                    <a:pt x="35" y="2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4"/>
                    <a:pt x="31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5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5332413" y="2605088"/>
              <a:ext cx="203200" cy="109538"/>
            </a:xfrm>
            <a:custGeom>
              <a:avLst/>
              <a:gdLst>
                <a:gd name="T0" fmla="*/ 116 w 128"/>
                <a:gd name="T1" fmla="*/ 9 h 69"/>
                <a:gd name="T2" fmla="*/ 91 w 128"/>
                <a:gd name="T3" fmla="*/ 34 h 69"/>
                <a:gd name="T4" fmla="*/ 79 w 128"/>
                <a:gd name="T5" fmla="*/ 20 h 69"/>
                <a:gd name="T6" fmla="*/ 38 w 128"/>
                <a:gd name="T7" fmla="*/ 59 h 69"/>
                <a:gd name="T8" fmla="*/ 15 w 128"/>
                <a:gd name="T9" fmla="*/ 50 h 69"/>
                <a:gd name="T10" fmla="*/ 0 w 128"/>
                <a:gd name="T11" fmla="*/ 65 h 69"/>
                <a:gd name="T12" fmla="*/ 3 w 128"/>
                <a:gd name="T13" fmla="*/ 69 h 69"/>
                <a:gd name="T14" fmla="*/ 17 w 128"/>
                <a:gd name="T15" fmla="*/ 55 h 69"/>
                <a:gd name="T16" fmla="*/ 40 w 128"/>
                <a:gd name="T17" fmla="*/ 64 h 69"/>
                <a:gd name="T18" fmla="*/ 79 w 128"/>
                <a:gd name="T19" fmla="*/ 26 h 69"/>
                <a:gd name="T20" fmla="*/ 91 w 128"/>
                <a:gd name="T21" fmla="*/ 40 h 69"/>
                <a:gd name="T22" fmla="*/ 119 w 128"/>
                <a:gd name="T23" fmla="*/ 12 h 69"/>
                <a:gd name="T24" fmla="*/ 124 w 128"/>
                <a:gd name="T25" fmla="*/ 17 h 69"/>
                <a:gd name="T26" fmla="*/ 128 w 128"/>
                <a:gd name="T27" fmla="*/ 0 h 69"/>
                <a:gd name="T28" fmla="*/ 111 w 128"/>
                <a:gd name="T29" fmla="*/ 5 h 69"/>
                <a:gd name="T30" fmla="*/ 116 w 128"/>
                <a:gd name="T31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9">
                  <a:moveTo>
                    <a:pt x="116" y="9"/>
                  </a:moveTo>
                  <a:lnTo>
                    <a:pt x="91" y="34"/>
                  </a:lnTo>
                  <a:lnTo>
                    <a:pt x="79" y="20"/>
                  </a:lnTo>
                  <a:lnTo>
                    <a:pt x="38" y="59"/>
                  </a:lnTo>
                  <a:lnTo>
                    <a:pt x="15" y="50"/>
                  </a:lnTo>
                  <a:lnTo>
                    <a:pt x="0" y="65"/>
                  </a:lnTo>
                  <a:lnTo>
                    <a:pt x="3" y="69"/>
                  </a:lnTo>
                  <a:lnTo>
                    <a:pt x="17" y="55"/>
                  </a:lnTo>
                  <a:lnTo>
                    <a:pt x="40" y="64"/>
                  </a:lnTo>
                  <a:lnTo>
                    <a:pt x="79" y="26"/>
                  </a:lnTo>
                  <a:lnTo>
                    <a:pt x="91" y="40"/>
                  </a:lnTo>
                  <a:lnTo>
                    <a:pt x="119" y="12"/>
                  </a:lnTo>
                  <a:lnTo>
                    <a:pt x="124" y="17"/>
                  </a:lnTo>
                  <a:lnTo>
                    <a:pt x="128" y="0"/>
                  </a:lnTo>
                  <a:lnTo>
                    <a:pt x="111" y="5"/>
                  </a:lnTo>
                  <a:lnTo>
                    <a:pt x="1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2ACE7247-268B-1CBA-6860-BCED2A409570}"/>
              </a:ext>
            </a:extLst>
          </p:cNvPr>
          <p:cNvSpPr/>
          <p:nvPr/>
        </p:nvSpPr>
        <p:spPr>
          <a:xfrm>
            <a:off x="1101531" y="2895334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8283BD82-DA4D-6299-E6F4-7952112CB39F}"/>
              </a:ext>
            </a:extLst>
          </p:cNvPr>
          <p:cNvSpPr txBox="1"/>
          <p:nvPr/>
        </p:nvSpPr>
        <p:spPr>
          <a:xfrm>
            <a:off x="1101531" y="3230393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99A3CAAF-4521-099A-50A2-772982BD3421}"/>
              </a:ext>
            </a:extLst>
          </p:cNvPr>
          <p:cNvSpPr/>
          <p:nvPr/>
        </p:nvSpPr>
        <p:spPr>
          <a:xfrm>
            <a:off x="1236992" y="5142733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C1D9F6C-B706-0312-E995-31C397F8A667}"/>
              </a:ext>
            </a:extLst>
          </p:cNvPr>
          <p:cNvSpPr txBox="1"/>
          <p:nvPr/>
        </p:nvSpPr>
        <p:spPr>
          <a:xfrm>
            <a:off x="1236992" y="5477792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96A14AE2-1C7A-2264-CABB-D11029EF880A}"/>
              </a:ext>
            </a:extLst>
          </p:cNvPr>
          <p:cNvSpPr/>
          <p:nvPr/>
        </p:nvSpPr>
        <p:spPr>
          <a:xfrm>
            <a:off x="8965961" y="1555803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C479E10-157C-9BAD-A62F-675DF4E9EC98}"/>
              </a:ext>
            </a:extLst>
          </p:cNvPr>
          <p:cNvSpPr txBox="1"/>
          <p:nvPr/>
        </p:nvSpPr>
        <p:spPr>
          <a:xfrm>
            <a:off x="8965961" y="1890862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66389944-0204-85D0-E5E8-DF0F938522B8}"/>
              </a:ext>
            </a:extLst>
          </p:cNvPr>
          <p:cNvSpPr/>
          <p:nvPr/>
        </p:nvSpPr>
        <p:spPr>
          <a:xfrm>
            <a:off x="9456610" y="3343981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31F1B0E-51BD-C96E-0EF9-19443318EF59}"/>
              </a:ext>
            </a:extLst>
          </p:cNvPr>
          <p:cNvSpPr txBox="1"/>
          <p:nvPr/>
        </p:nvSpPr>
        <p:spPr>
          <a:xfrm>
            <a:off x="9456610" y="3679040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3002794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2000611" y="3973955"/>
            <a:ext cx="784145" cy="1800000"/>
            <a:chOff x="7080250" y="3319463"/>
            <a:chExt cx="284162" cy="652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241"/>
            <p:cNvSpPr>
              <a:spLocks/>
            </p:cNvSpPr>
            <p:nvPr/>
          </p:nvSpPr>
          <p:spPr bwMode="auto">
            <a:xfrm>
              <a:off x="7080250" y="3476625"/>
              <a:ext cx="71437" cy="268287"/>
            </a:xfrm>
            <a:custGeom>
              <a:avLst/>
              <a:gdLst>
                <a:gd name="T0" fmla="*/ 29 w 45"/>
                <a:gd name="T1" fmla="*/ 154 h 169"/>
                <a:gd name="T2" fmla="*/ 29 w 45"/>
                <a:gd name="T3" fmla="*/ 154 h 169"/>
                <a:gd name="T4" fmla="*/ 27 w 45"/>
                <a:gd name="T5" fmla="*/ 160 h 169"/>
                <a:gd name="T6" fmla="*/ 24 w 45"/>
                <a:gd name="T7" fmla="*/ 165 h 169"/>
                <a:gd name="T8" fmla="*/ 19 w 45"/>
                <a:gd name="T9" fmla="*/ 168 h 169"/>
                <a:gd name="T10" fmla="*/ 15 w 45"/>
                <a:gd name="T11" fmla="*/ 169 h 169"/>
                <a:gd name="T12" fmla="*/ 15 w 45"/>
                <a:gd name="T13" fmla="*/ 169 h 169"/>
                <a:gd name="T14" fmla="*/ 9 w 45"/>
                <a:gd name="T15" fmla="*/ 168 h 169"/>
                <a:gd name="T16" fmla="*/ 4 w 45"/>
                <a:gd name="T17" fmla="*/ 165 h 169"/>
                <a:gd name="T18" fmla="*/ 1 w 45"/>
                <a:gd name="T19" fmla="*/ 160 h 169"/>
                <a:gd name="T20" fmla="*/ 0 w 45"/>
                <a:gd name="T21" fmla="*/ 154 h 169"/>
                <a:gd name="T22" fmla="*/ 16 w 45"/>
                <a:gd name="T23" fmla="*/ 14 h 169"/>
                <a:gd name="T24" fmla="*/ 16 w 45"/>
                <a:gd name="T25" fmla="*/ 14 h 169"/>
                <a:gd name="T26" fmla="*/ 18 w 45"/>
                <a:gd name="T27" fmla="*/ 8 h 169"/>
                <a:gd name="T28" fmla="*/ 21 w 45"/>
                <a:gd name="T29" fmla="*/ 3 h 169"/>
                <a:gd name="T30" fmla="*/ 26 w 45"/>
                <a:gd name="T31" fmla="*/ 0 h 169"/>
                <a:gd name="T32" fmla="*/ 32 w 45"/>
                <a:gd name="T33" fmla="*/ 0 h 169"/>
                <a:gd name="T34" fmla="*/ 32 w 45"/>
                <a:gd name="T35" fmla="*/ 0 h 169"/>
                <a:gd name="T36" fmla="*/ 36 w 45"/>
                <a:gd name="T37" fmla="*/ 0 h 169"/>
                <a:gd name="T38" fmla="*/ 41 w 45"/>
                <a:gd name="T39" fmla="*/ 3 h 169"/>
                <a:gd name="T40" fmla="*/ 44 w 45"/>
                <a:gd name="T41" fmla="*/ 8 h 169"/>
                <a:gd name="T42" fmla="*/ 45 w 45"/>
                <a:gd name="T43" fmla="*/ 14 h 169"/>
                <a:gd name="T44" fmla="*/ 29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29" y="154"/>
                  </a:moveTo>
                  <a:lnTo>
                    <a:pt x="29" y="154"/>
                  </a:lnTo>
                  <a:lnTo>
                    <a:pt x="27" y="160"/>
                  </a:lnTo>
                  <a:lnTo>
                    <a:pt x="24" y="165"/>
                  </a:lnTo>
                  <a:lnTo>
                    <a:pt x="19" y="168"/>
                  </a:lnTo>
                  <a:lnTo>
                    <a:pt x="15" y="169"/>
                  </a:lnTo>
                  <a:lnTo>
                    <a:pt x="15" y="169"/>
                  </a:lnTo>
                  <a:lnTo>
                    <a:pt x="9" y="168"/>
                  </a:lnTo>
                  <a:lnTo>
                    <a:pt x="4" y="165"/>
                  </a:lnTo>
                  <a:lnTo>
                    <a:pt x="1" y="160"/>
                  </a:lnTo>
                  <a:lnTo>
                    <a:pt x="0" y="15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8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3"/>
                  </a:lnTo>
                  <a:lnTo>
                    <a:pt x="44" y="8"/>
                  </a:lnTo>
                  <a:lnTo>
                    <a:pt x="45" y="14"/>
                  </a:lnTo>
                  <a:lnTo>
                    <a:pt x="2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2"/>
            <p:cNvSpPr>
              <a:spLocks/>
            </p:cNvSpPr>
            <p:nvPr/>
          </p:nvSpPr>
          <p:spPr bwMode="auto">
            <a:xfrm>
              <a:off x="7292975" y="3476625"/>
              <a:ext cx="71437" cy="268287"/>
            </a:xfrm>
            <a:custGeom>
              <a:avLst/>
              <a:gdLst>
                <a:gd name="T0" fmla="*/ 45 w 45"/>
                <a:gd name="T1" fmla="*/ 154 h 169"/>
                <a:gd name="T2" fmla="*/ 45 w 45"/>
                <a:gd name="T3" fmla="*/ 154 h 169"/>
                <a:gd name="T4" fmla="*/ 44 w 45"/>
                <a:gd name="T5" fmla="*/ 160 h 169"/>
                <a:gd name="T6" fmla="*/ 41 w 45"/>
                <a:gd name="T7" fmla="*/ 165 h 169"/>
                <a:gd name="T8" fmla="*/ 36 w 45"/>
                <a:gd name="T9" fmla="*/ 168 h 169"/>
                <a:gd name="T10" fmla="*/ 30 w 45"/>
                <a:gd name="T11" fmla="*/ 169 h 169"/>
                <a:gd name="T12" fmla="*/ 30 w 45"/>
                <a:gd name="T13" fmla="*/ 169 h 169"/>
                <a:gd name="T14" fmla="*/ 24 w 45"/>
                <a:gd name="T15" fmla="*/ 168 h 169"/>
                <a:gd name="T16" fmla="*/ 20 w 45"/>
                <a:gd name="T17" fmla="*/ 165 h 169"/>
                <a:gd name="T18" fmla="*/ 17 w 45"/>
                <a:gd name="T19" fmla="*/ 160 h 169"/>
                <a:gd name="T20" fmla="*/ 17 w 45"/>
                <a:gd name="T21" fmla="*/ 154 h 169"/>
                <a:gd name="T22" fmla="*/ 0 w 45"/>
                <a:gd name="T23" fmla="*/ 14 h 169"/>
                <a:gd name="T24" fmla="*/ 0 w 45"/>
                <a:gd name="T25" fmla="*/ 14 h 169"/>
                <a:gd name="T26" fmla="*/ 1 w 45"/>
                <a:gd name="T27" fmla="*/ 8 h 169"/>
                <a:gd name="T28" fmla="*/ 4 w 45"/>
                <a:gd name="T29" fmla="*/ 3 h 169"/>
                <a:gd name="T30" fmla="*/ 9 w 45"/>
                <a:gd name="T31" fmla="*/ 0 h 169"/>
                <a:gd name="T32" fmla="*/ 13 w 45"/>
                <a:gd name="T33" fmla="*/ 0 h 169"/>
                <a:gd name="T34" fmla="*/ 13 w 45"/>
                <a:gd name="T35" fmla="*/ 0 h 169"/>
                <a:gd name="T36" fmla="*/ 20 w 45"/>
                <a:gd name="T37" fmla="*/ 0 h 169"/>
                <a:gd name="T38" fmla="*/ 24 w 45"/>
                <a:gd name="T39" fmla="*/ 3 h 169"/>
                <a:gd name="T40" fmla="*/ 27 w 45"/>
                <a:gd name="T41" fmla="*/ 8 h 169"/>
                <a:gd name="T42" fmla="*/ 29 w 45"/>
                <a:gd name="T43" fmla="*/ 14 h 169"/>
                <a:gd name="T44" fmla="*/ 45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45" y="154"/>
                  </a:moveTo>
                  <a:lnTo>
                    <a:pt x="45" y="154"/>
                  </a:lnTo>
                  <a:lnTo>
                    <a:pt x="44" y="160"/>
                  </a:lnTo>
                  <a:lnTo>
                    <a:pt x="41" y="165"/>
                  </a:lnTo>
                  <a:lnTo>
                    <a:pt x="36" y="168"/>
                  </a:lnTo>
                  <a:lnTo>
                    <a:pt x="30" y="169"/>
                  </a:lnTo>
                  <a:lnTo>
                    <a:pt x="30" y="169"/>
                  </a:lnTo>
                  <a:lnTo>
                    <a:pt x="24" y="168"/>
                  </a:lnTo>
                  <a:lnTo>
                    <a:pt x="20" y="165"/>
                  </a:lnTo>
                  <a:lnTo>
                    <a:pt x="17" y="160"/>
                  </a:lnTo>
                  <a:lnTo>
                    <a:pt x="17" y="15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3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3"/>
                  </a:lnTo>
                  <a:lnTo>
                    <a:pt x="27" y="8"/>
                  </a:lnTo>
                  <a:lnTo>
                    <a:pt x="29" y="14"/>
                  </a:lnTo>
                  <a:lnTo>
                    <a:pt x="4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3"/>
            <p:cNvSpPr>
              <a:spLocks/>
            </p:cNvSpPr>
            <p:nvPr/>
          </p:nvSpPr>
          <p:spPr bwMode="auto">
            <a:xfrm>
              <a:off x="7154863" y="3319463"/>
              <a:ext cx="134937" cy="134937"/>
            </a:xfrm>
            <a:custGeom>
              <a:avLst/>
              <a:gdLst>
                <a:gd name="T0" fmla="*/ 43 w 85"/>
                <a:gd name="T1" fmla="*/ 85 h 85"/>
                <a:gd name="T2" fmla="*/ 43 w 85"/>
                <a:gd name="T3" fmla="*/ 85 h 85"/>
                <a:gd name="T4" fmla="*/ 50 w 85"/>
                <a:gd name="T5" fmla="*/ 84 h 85"/>
                <a:gd name="T6" fmla="*/ 59 w 85"/>
                <a:gd name="T7" fmla="*/ 82 h 85"/>
                <a:gd name="T8" fmla="*/ 65 w 85"/>
                <a:gd name="T9" fmla="*/ 78 h 85"/>
                <a:gd name="T10" fmla="*/ 72 w 85"/>
                <a:gd name="T11" fmla="*/ 73 h 85"/>
                <a:gd name="T12" fmla="*/ 78 w 85"/>
                <a:gd name="T13" fmla="*/ 66 h 85"/>
                <a:gd name="T14" fmla="*/ 81 w 85"/>
                <a:gd name="T15" fmla="*/ 59 h 85"/>
                <a:gd name="T16" fmla="*/ 84 w 85"/>
                <a:gd name="T17" fmla="*/ 50 h 85"/>
                <a:gd name="T18" fmla="*/ 85 w 85"/>
                <a:gd name="T19" fmla="*/ 43 h 85"/>
                <a:gd name="T20" fmla="*/ 85 w 85"/>
                <a:gd name="T21" fmla="*/ 43 h 85"/>
                <a:gd name="T22" fmla="*/ 84 w 85"/>
                <a:gd name="T23" fmla="*/ 34 h 85"/>
                <a:gd name="T24" fmla="*/ 81 w 85"/>
                <a:gd name="T25" fmla="*/ 26 h 85"/>
                <a:gd name="T26" fmla="*/ 78 w 85"/>
                <a:gd name="T27" fmla="*/ 18 h 85"/>
                <a:gd name="T28" fmla="*/ 72 w 85"/>
                <a:gd name="T29" fmla="*/ 12 h 85"/>
                <a:gd name="T30" fmla="*/ 65 w 85"/>
                <a:gd name="T31" fmla="*/ 8 h 85"/>
                <a:gd name="T32" fmla="*/ 59 w 85"/>
                <a:gd name="T33" fmla="*/ 3 h 85"/>
                <a:gd name="T34" fmla="*/ 50 w 85"/>
                <a:gd name="T35" fmla="*/ 0 h 85"/>
                <a:gd name="T36" fmla="*/ 43 w 85"/>
                <a:gd name="T37" fmla="*/ 0 h 85"/>
                <a:gd name="T38" fmla="*/ 43 w 85"/>
                <a:gd name="T39" fmla="*/ 0 h 85"/>
                <a:gd name="T40" fmla="*/ 33 w 85"/>
                <a:gd name="T41" fmla="*/ 0 h 85"/>
                <a:gd name="T42" fmla="*/ 26 w 85"/>
                <a:gd name="T43" fmla="*/ 3 h 85"/>
                <a:gd name="T44" fmla="*/ 18 w 85"/>
                <a:gd name="T45" fmla="*/ 8 h 85"/>
                <a:gd name="T46" fmla="*/ 12 w 85"/>
                <a:gd name="T47" fmla="*/ 12 h 85"/>
                <a:gd name="T48" fmla="*/ 6 w 85"/>
                <a:gd name="T49" fmla="*/ 18 h 85"/>
                <a:gd name="T50" fmla="*/ 3 w 85"/>
                <a:gd name="T51" fmla="*/ 26 h 85"/>
                <a:gd name="T52" fmla="*/ 0 w 85"/>
                <a:gd name="T53" fmla="*/ 34 h 85"/>
                <a:gd name="T54" fmla="*/ 0 w 85"/>
                <a:gd name="T55" fmla="*/ 43 h 85"/>
                <a:gd name="T56" fmla="*/ 0 w 85"/>
                <a:gd name="T57" fmla="*/ 43 h 85"/>
                <a:gd name="T58" fmla="*/ 0 w 85"/>
                <a:gd name="T59" fmla="*/ 50 h 85"/>
                <a:gd name="T60" fmla="*/ 3 w 85"/>
                <a:gd name="T61" fmla="*/ 59 h 85"/>
                <a:gd name="T62" fmla="*/ 6 w 85"/>
                <a:gd name="T63" fmla="*/ 66 h 85"/>
                <a:gd name="T64" fmla="*/ 12 w 85"/>
                <a:gd name="T65" fmla="*/ 73 h 85"/>
                <a:gd name="T66" fmla="*/ 18 w 85"/>
                <a:gd name="T67" fmla="*/ 78 h 85"/>
                <a:gd name="T68" fmla="*/ 26 w 85"/>
                <a:gd name="T69" fmla="*/ 82 h 85"/>
                <a:gd name="T70" fmla="*/ 33 w 85"/>
                <a:gd name="T71" fmla="*/ 84 h 85"/>
                <a:gd name="T72" fmla="*/ 43 w 85"/>
                <a:gd name="T73" fmla="*/ 85 h 85"/>
                <a:gd name="T74" fmla="*/ 43 w 85"/>
                <a:gd name="T7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85">
                  <a:moveTo>
                    <a:pt x="43" y="85"/>
                  </a:moveTo>
                  <a:lnTo>
                    <a:pt x="43" y="85"/>
                  </a:lnTo>
                  <a:lnTo>
                    <a:pt x="50" y="84"/>
                  </a:lnTo>
                  <a:lnTo>
                    <a:pt x="59" y="82"/>
                  </a:lnTo>
                  <a:lnTo>
                    <a:pt x="65" y="78"/>
                  </a:lnTo>
                  <a:lnTo>
                    <a:pt x="72" y="73"/>
                  </a:lnTo>
                  <a:lnTo>
                    <a:pt x="78" y="66"/>
                  </a:lnTo>
                  <a:lnTo>
                    <a:pt x="81" y="59"/>
                  </a:lnTo>
                  <a:lnTo>
                    <a:pt x="84" y="50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4" y="34"/>
                  </a:lnTo>
                  <a:lnTo>
                    <a:pt x="81" y="26"/>
                  </a:lnTo>
                  <a:lnTo>
                    <a:pt x="78" y="18"/>
                  </a:lnTo>
                  <a:lnTo>
                    <a:pt x="72" y="12"/>
                  </a:lnTo>
                  <a:lnTo>
                    <a:pt x="65" y="8"/>
                  </a:lnTo>
                  <a:lnTo>
                    <a:pt x="59" y="3"/>
                  </a:lnTo>
                  <a:lnTo>
                    <a:pt x="50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3" y="0"/>
                  </a:lnTo>
                  <a:lnTo>
                    <a:pt x="26" y="3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3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3" y="59"/>
                  </a:lnTo>
                  <a:lnTo>
                    <a:pt x="6" y="66"/>
                  </a:lnTo>
                  <a:lnTo>
                    <a:pt x="12" y="73"/>
                  </a:lnTo>
                  <a:lnTo>
                    <a:pt x="18" y="78"/>
                  </a:lnTo>
                  <a:lnTo>
                    <a:pt x="26" y="82"/>
                  </a:lnTo>
                  <a:lnTo>
                    <a:pt x="33" y="84"/>
                  </a:lnTo>
                  <a:lnTo>
                    <a:pt x="43" y="85"/>
                  </a:lnTo>
                  <a:lnTo>
                    <a:pt x="4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4"/>
            <p:cNvSpPr>
              <a:spLocks/>
            </p:cNvSpPr>
            <p:nvPr/>
          </p:nvSpPr>
          <p:spPr bwMode="auto">
            <a:xfrm>
              <a:off x="7146925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5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5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5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5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5"/>
            <p:cNvSpPr>
              <a:spLocks/>
            </p:cNvSpPr>
            <p:nvPr/>
          </p:nvSpPr>
          <p:spPr bwMode="auto">
            <a:xfrm>
              <a:off x="7234238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6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6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6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6"/>
            <p:cNvSpPr>
              <a:spLocks/>
            </p:cNvSpPr>
            <p:nvPr/>
          </p:nvSpPr>
          <p:spPr bwMode="auto">
            <a:xfrm>
              <a:off x="7108825" y="3459163"/>
              <a:ext cx="227012" cy="257175"/>
            </a:xfrm>
            <a:custGeom>
              <a:avLst/>
              <a:gdLst>
                <a:gd name="T0" fmla="*/ 122 w 143"/>
                <a:gd name="T1" fmla="*/ 138 h 162"/>
                <a:gd name="T2" fmla="*/ 122 w 143"/>
                <a:gd name="T3" fmla="*/ 138 h 162"/>
                <a:gd name="T4" fmla="*/ 120 w 143"/>
                <a:gd name="T5" fmla="*/ 145 h 162"/>
                <a:gd name="T6" fmla="*/ 117 w 143"/>
                <a:gd name="T7" fmla="*/ 151 h 162"/>
                <a:gd name="T8" fmla="*/ 114 w 143"/>
                <a:gd name="T9" fmla="*/ 156 h 162"/>
                <a:gd name="T10" fmla="*/ 110 w 143"/>
                <a:gd name="T11" fmla="*/ 159 h 162"/>
                <a:gd name="T12" fmla="*/ 104 w 143"/>
                <a:gd name="T13" fmla="*/ 160 h 162"/>
                <a:gd name="T14" fmla="*/ 96 w 143"/>
                <a:gd name="T15" fmla="*/ 162 h 162"/>
                <a:gd name="T16" fmla="*/ 81 w 143"/>
                <a:gd name="T17" fmla="*/ 162 h 162"/>
                <a:gd name="T18" fmla="*/ 62 w 143"/>
                <a:gd name="T19" fmla="*/ 162 h 162"/>
                <a:gd name="T20" fmla="*/ 62 w 143"/>
                <a:gd name="T21" fmla="*/ 162 h 162"/>
                <a:gd name="T22" fmla="*/ 47 w 143"/>
                <a:gd name="T23" fmla="*/ 162 h 162"/>
                <a:gd name="T24" fmla="*/ 40 w 143"/>
                <a:gd name="T25" fmla="*/ 160 h 162"/>
                <a:gd name="T26" fmla="*/ 33 w 143"/>
                <a:gd name="T27" fmla="*/ 159 h 162"/>
                <a:gd name="T28" fmla="*/ 29 w 143"/>
                <a:gd name="T29" fmla="*/ 156 h 162"/>
                <a:gd name="T30" fmla="*/ 24 w 143"/>
                <a:gd name="T31" fmla="*/ 151 h 162"/>
                <a:gd name="T32" fmla="*/ 23 w 143"/>
                <a:gd name="T33" fmla="*/ 145 h 162"/>
                <a:gd name="T34" fmla="*/ 21 w 143"/>
                <a:gd name="T35" fmla="*/ 138 h 162"/>
                <a:gd name="T36" fmla="*/ 21 w 143"/>
                <a:gd name="T37" fmla="*/ 42 h 162"/>
                <a:gd name="T38" fmla="*/ 21 w 143"/>
                <a:gd name="T39" fmla="*/ 42 h 162"/>
                <a:gd name="T40" fmla="*/ 12 w 143"/>
                <a:gd name="T41" fmla="*/ 35 h 162"/>
                <a:gd name="T42" fmla="*/ 6 w 143"/>
                <a:gd name="T43" fmla="*/ 31 h 162"/>
                <a:gd name="T44" fmla="*/ 1 w 143"/>
                <a:gd name="T45" fmla="*/ 26 h 162"/>
                <a:gd name="T46" fmla="*/ 0 w 143"/>
                <a:gd name="T47" fmla="*/ 22 h 162"/>
                <a:gd name="T48" fmla="*/ 0 w 143"/>
                <a:gd name="T49" fmla="*/ 19 h 162"/>
                <a:gd name="T50" fmla="*/ 3 w 143"/>
                <a:gd name="T51" fmla="*/ 14 h 162"/>
                <a:gd name="T52" fmla="*/ 6 w 143"/>
                <a:gd name="T53" fmla="*/ 11 h 162"/>
                <a:gd name="T54" fmla="*/ 12 w 143"/>
                <a:gd name="T55" fmla="*/ 10 h 162"/>
                <a:gd name="T56" fmla="*/ 24 w 143"/>
                <a:gd name="T57" fmla="*/ 5 h 162"/>
                <a:gd name="T58" fmla="*/ 38 w 143"/>
                <a:gd name="T59" fmla="*/ 2 h 162"/>
                <a:gd name="T60" fmla="*/ 62 w 143"/>
                <a:gd name="T61" fmla="*/ 0 h 162"/>
                <a:gd name="T62" fmla="*/ 81 w 143"/>
                <a:gd name="T63" fmla="*/ 0 h 162"/>
                <a:gd name="T64" fmla="*/ 81 w 143"/>
                <a:gd name="T65" fmla="*/ 0 h 162"/>
                <a:gd name="T66" fmla="*/ 91 w 143"/>
                <a:gd name="T67" fmla="*/ 0 h 162"/>
                <a:gd name="T68" fmla="*/ 105 w 143"/>
                <a:gd name="T69" fmla="*/ 2 h 162"/>
                <a:gd name="T70" fmla="*/ 119 w 143"/>
                <a:gd name="T71" fmla="*/ 5 h 162"/>
                <a:gd name="T72" fmla="*/ 133 w 143"/>
                <a:gd name="T73" fmla="*/ 10 h 162"/>
                <a:gd name="T74" fmla="*/ 137 w 143"/>
                <a:gd name="T75" fmla="*/ 13 h 162"/>
                <a:gd name="T76" fmla="*/ 140 w 143"/>
                <a:gd name="T77" fmla="*/ 16 h 162"/>
                <a:gd name="T78" fmla="*/ 143 w 143"/>
                <a:gd name="T79" fmla="*/ 19 h 162"/>
                <a:gd name="T80" fmla="*/ 143 w 143"/>
                <a:gd name="T81" fmla="*/ 22 h 162"/>
                <a:gd name="T82" fmla="*/ 142 w 143"/>
                <a:gd name="T83" fmla="*/ 26 h 162"/>
                <a:gd name="T84" fmla="*/ 137 w 143"/>
                <a:gd name="T85" fmla="*/ 31 h 162"/>
                <a:gd name="T86" fmla="*/ 131 w 143"/>
                <a:gd name="T87" fmla="*/ 35 h 162"/>
                <a:gd name="T88" fmla="*/ 122 w 143"/>
                <a:gd name="T89" fmla="*/ 42 h 162"/>
                <a:gd name="T90" fmla="*/ 122 w 143"/>
                <a:gd name="T9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" h="162">
                  <a:moveTo>
                    <a:pt x="122" y="138"/>
                  </a:moveTo>
                  <a:lnTo>
                    <a:pt x="122" y="138"/>
                  </a:lnTo>
                  <a:lnTo>
                    <a:pt x="120" y="145"/>
                  </a:lnTo>
                  <a:lnTo>
                    <a:pt x="117" y="151"/>
                  </a:lnTo>
                  <a:lnTo>
                    <a:pt x="114" y="156"/>
                  </a:lnTo>
                  <a:lnTo>
                    <a:pt x="110" y="159"/>
                  </a:lnTo>
                  <a:lnTo>
                    <a:pt x="104" y="160"/>
                  </a:lnTo>
                  <a:lnTo>
                    <a:pt x="96" y="162"/>
                  </a:lnTo>
                  <a:lnTo>
                    <a:pt x="81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47" y="162"/>
                  </a:lnTo>
                  <a:lnTo>
                    <a:pt x="40" y="160"/>
                  </a:lnTo>
                  <a:lnTo>
                    <a:pt x="33" y="159"/>
                  </a:lnTo>
                  <a:lnTo>
                    <a:pt x="29" y="156"/>
                  </a:lnTo>
                  <a:lnTo>
                    <a:pt x="24" y="151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2" y="35"/>
                  </a:lnTo>
                  <a:lnTo>
                    <a:pt x="6" y="31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4"/>
                  </a:lnTo>
                  <a:lnTo>
                    <a:pt x="6" y="11"/>
                  </a:lnTo>
                  <a:lnTo>
                    <a:pt x="12" y="10"/>
                  </a:lnTo>
                  <a:lnTo>
                    <a:pt x="24" y="5"/>
                  </a:lnTo>
                  <a:lnTo>
                    <a:pt x="38" y="2"/>
                  </a:lnTo>
                  <a:lnTo>
                    <a:pt x="62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105" y="2"/>
                  </a:lnTo>
                  <a:lnTo>
                    <a:pt x="119" y="5"/>
                  </a:lnTo>
                  <a:lnTo>
                    <a:pt x="133" y="10"/>
                  </a:lnTo>
                  <a:lnTo>
                    <a:pt x="137" y="13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3" y="22"/>
                  </a:lnTo>
                  <a:lnTo>
                    <a:pt x="142" y="26"/>
                  </a:lnTo>
                  <a:lnTo>
                    <a:pt x="137" y="31"/>
                  </a:lnTo>
                  <a:lnTo>
                    <a:pt x="131" y="35"/>
                  </a:lnTo>
                  <a:lnTo>
                    <a:pt x="122" y="42"/>
                  </a:lnTo>
                  <a:lnTo>
                    <a:pt x="122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904548" y="4153737"/>
            <a:ext cx="11737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52%</a:t>
            </a:r>
            <a:endParaRPr lang="zh-CN" altLang="en-US" sz="3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7612826" y="3250455"/>
            <a:ext cx="1104927" cy="182518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6734000" y="4205469"/>
            <a:ext cx="1104927" cy="870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5855173" y="4580463"/>
            <a:ext cx="1104927" cy="495177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8491654" y="2337852"/>
            <a:ext cx="1195522" cy="273778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9461072" y="4059977"/>
            <a:ext cx="1104927" cy="101566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771372" y="1680947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21380" y="2838459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70%</a:t>
            </a:r>
            <a:endParaRPr lang="zh-CN" altLang="en-US" sz="2000" b="1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653314" y="3600350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40%</a:t>
            </a:r>
            <a:endParaRPr lang="zh-CN" altLang="en-US" sz="2000" b="1" dirty="0">
              <a:solidFill>
                <a:schemeClr val="accent4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22883" y="3724044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38%</a:t>
            </a:r>
            <a:endParaRPr lang="zh-CN" altLang="en-US" sz="2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64399" y="4160587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570193F-8406-38C8-C29D-209BBD04160F}"/>
              </a:ext>
            </a:extLst>
          </p:cNvPr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250FA3D8-DF21-D240-6E78-BBA312597785}"/>
              </a:ext>
            </a:extLst>
          </p:cNvPr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E6070BC-B8E6-E818-4A61-21C901EEDD50}"/>
              </a:ext>
            </a:extLst>
          </p:cNvPr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季度工作情况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E220C52-FB2B-F911-BA7C-9291EB0E20AA}"/>
              </a:ext>
            </a:extLst>
          </p:cNvPr>
          <p:cNvSpPr/>
          <p:nvPr/>
        </p:nvSpPr>
        <p:spPr>
          <a:xfrm>
            <a:off x="1999444" y="1845084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F6F8F0-25EC-4E54-2F71-937FBEB03078}"/>
              </a:ext>
            </a:extLst>
          </p:cNvPr>
          <p:cNvSpPr txBox="1"/>
          <p:nvPr/>
        </p:nvSpPr>
        <p:spPr>
          <a:xfrm>
            <a:off x="1999444" y="2180143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E0A85A-F77D-01EE-B478-7465C18C38C7}"/>
              </a:ext>
            </a:extLst>
          </p:cNvPr>
          <p:cNvSpPr txBox="1"/>
          <p:nvPr/>
        </p:nvSpPr>
        <p:spPr>
          <a:xfrm>
            <a:off x="3038424" y="4800068"/>
            <a:ext cx="2426857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D6190E0-3886-7C82-F1F8-0DB628B6C1AF}"/>
              </a:ext>
            </a:extLst>
          </p:cNvPr>
          <p:cNvSpPr txBox="1"/>
          <p:nvPr/>
        </p:nvSpPr>
        <p:spPr>
          <a:xfrm>
            <a:off x="5538363" y="5186086"/>
            <a:ext cx="5253851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输入描述文字内容输入描述文字内容输入描述文字内容。输入描述文字内容输入描述文字内容输入描述文字内容。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-832958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-665317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1050888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-237058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44894" y="5399093"/>
            <a:ext cx="767186" cy="7669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3373396" y="1184475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680573" y="5328316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287173" y="2247105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674595" y="629960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25397" y="2492525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89634" y="561454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552031" y="5920659"/>
            <a:ext cx="490968" cy="49084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673465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1425435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779269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1184471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185595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14602" y="6299607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9616533" y="1838460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8354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418116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16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A116648-FDB5-4903-8138-1FCEFFF0836C}"/>
              </a:ext>
            </a:extLst>
          </p:cNvPr>
          <p:cNvSpPr/>
          <p:nvPr/>
        </p:nvSpPr>
        <p:spPr>
          <a:xfrm>
            <a:off x="3627569" y="3513066"/>
            <a:ext cx="49400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工作完成情况</a:t>
            </a:r>
            <a:endParaRPr lang="zh-CN" altLang="en-US" sz="60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318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燕尾形 19"/>
          <p:cNvSpPr/>
          <p:nvPr/>
        </p:nvSpPr>
        <p:spPr>
          <a:xfrm>
            <a:off x="1642510" y="2345680"/>
            <a:ext cx="1800669" cy="21602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4113198" y="2345680"/>
            <a:ext cx="1800669" cy="2160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6513693" y="2345680"/>
            <a:ext cx="1800669" cy="21602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8956841" y="2345680"/>
            <a:ext cx="1800669" cy="216024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7318" y="1660432"/>
            <a:ext cx="1031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2019</a:t>
            </a:r>
            <a:endParaRPr lang="zh-CN" altLang="en-US" sz="28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98006" y="1660432"/>
            <a:ext cx="1031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2020</a:t>
            </a:r>
            <a:endParaRPr lang="zh-CN" altLang="en-US" sz="2800" b="1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98501" y="1660432"/>
            <a:ext cx="1031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2021</a:t>
            </a:r>
            <a:endParaRPr lang="zh-CN" altLang="en-US" sz="2800" b="1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41649" y="1660432"/>
            <a:ext cx="1031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2022</a:t>
            </a:r>
            <a:endParaRPr lang="zh-CN" altLang="en-US" sz="2800" b="1" dirty="0">
              <a:solidFill>
                <a:schemeClr val="accent4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2182750" y="3515891"/>
            <a:ext cx="720188" cy="720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653438" y="3515891"/>
            <a:ext cx="720188" cy="720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7053933" y="3515891"/>
            <a:ext cx="720188" cy="720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9497081" y="3515891"/>
            <a:ext cx="720188" cy="7200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36" name="直接箭头连接符 35"/>
          <p:cNvCxnSpPr>
            <a:cxnSpLocks/>
          </p:cNvCxnSpPr>
          <p:nvPr/>
        </p:nvCxnSpPr>
        <p:spPr>
          <a:xfrm>
            <a:off x="2542841" y="2183652"/>
            <a:ext cx="0" cy="1332239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cxnSpLocks/>
            <a:endCxn id="33" idx="0"/>
          </p:cNvCxnSpPr>
          <p:nvPr/>
        </p:nvCxnSpPr>
        <p:spPr>
          <a:xfrm>
            <a:off x="5013528" y="2183652"/>
            <a:ext cx="4" cy="1332239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cxnSpLocks/>
          </p:cNvCxnSpPr>
          <p:nvPr/>
        </p:nvCxnSpPr>
        <p:spPr>
          <a:xfrm>
            <a:off x="7414024" y="2183652"/>
            <a:ext cx="0" cy="1332239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cxnSpLocks/>
          </p:cNvCxnSpPr>
          <p:nvPr/>
        </p:nvCxnSpPr>
        <p:spPr>
          <a:xfrm>
            <a:off x="9857171" y="2183652"/>
            <a:ext cx="0" cy="1332239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217"/>
          <p:cNvSpPr>
            <a:spLocks noChangeAspect="1" noEditPoints="1"/>
          </p:cNvSpPr>
          <p:nvPr/>
        </p:nvSpPr>
        <p:spPr bwMode="auto">
          <a:xfrm>
            <a:off x="9662242" y="3672663"/>
            <a:ext cx="389866" cy="39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18"/>
          <p:cNvSpPr>
            <a:spLocks noChangeAspect="1" noEditPoints="1"/>
          </p:cNvSpPr>
          <p:nvPr/>
        </p:nvSpPr>
        <p:spPr bwMode="auto">
          <a:xfrm>
            <a:off x="2354454" y="3677311"/>
            <a:ext cx="376781" cy="39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19"/>
          <p:cNvSpPr>
            <a:spLocks noChangeAspect="1" noEditPoints="1"/>
          </p:cNvSpPr>
          <p:nvPr/>
        </p:nvSpPr>
        <p:spPr bwMode="auto">
          <a:xfrm>
            <a:off x="4859146" y="3670493"/>
            <a:ext cx="308773" cy="39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21"/>
          <p:cNvSpPr>
            <a:spLocks noChangeAspect="1"/>
          </p:cNvSpPr>
          <p:nvPr/>
        </p:nvSpPr>
        <p:spPr bwMode="auto">
          <a:xfrm>
            <a:off x="7207654" y="3677311"/>
            <a:ext cx="412746" cy="39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5" name="椭圆 44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4DEB048-2ADD-57A1-24C1-12DE960A6CFA}"/>
              </a:ext>
            </a:extLst>
          </p:cNvPr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61E3D216-52EC-D0F7-951B-5794C99D044C}"/>
              </a:ext>
            </a:extLst>
          </p:cNvPr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D9158FA-056E-7303-7B0F-FFC0FA4A6905}"/>
              </a:ext>
            </a:extLst>
          </p:cNvPr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工作完成情况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23C59D1-0725-9405-53A5-72375524A53C}"/>
              </a:ext>
            </a:extLst>
          </p:cNvPr>
          <p:cNvSpPr/>
          <p:nvPr/>
        </p:nvSpPr>
        <p:spPr>
          <a:xfrm>
            <a:off x="1690805" y="4470078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完成情况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4667B2-8799-BDF0-8FB8-9527582284F9}"/>
              </a:ext>
            </a:extLst>
          </p:cNvPr>
          <p:cNvSpPr txBox="1"/>
          <p:nvPr/>
        </p:nvSpPr>
        <p:spPr>
          <a:xfrm>
            <a:off x="1485962" y="4805137"/>
            <a:ext cx="2113764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C29B1C-BDDB-62AE-4D49-948A7504E8B1}"/>
              </a:ext>
            </a:extLst>
          </p:cNvPr>
          <p:cNvSpPr/>
          <p:nvPr/>
        </p:nvSpPr>
        <p:spPr>
          <a:xfrm>
            <a:off x="4161493" y="4470078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完成情况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9EACA6-C1BA-1FD1-FA75-809D5495BBF3}"/>
              </a:ext>
            </a:extLst>
          </p:cNvPr>
          <p:cNvSpPr txBox="1"/>
          <p:nvPr/>
        </p:nvSpPr>
        <p:spPr>
          <a:xfrm>
            <a:off x="3956650" y="4805137"/>
            <a:ext cx="2113764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0CEC4A0-82ED-2478-AC3E-C040AAB99A8D}"/>
              </a:ext>
            </a:extLst>
          </p:cNvPr>
          <p:cNvSpPr/>
          <p:nvPr/>
        </p:nvSpPr>
        <p:spPr>
          <a:xfrm>
            <a:off x="6561988" y="4470078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完成情况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8239DA-F0FF-4285-6B3A-E4FF079269B5}"/>
              </a:ext>
            </a:extLst>
          </p:cNvPr>
          <p:cNvSpPr txBox="1"/>
          <p:nvPr/>
        </p:nvSpPr>
        <p:spPr>
          <a:xfrm>
            <a:off x="6357145" y="4805137"/>
            <a:ext cx="2113764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661C4CF-13EA-3095-A610-91BDF1A7A121}"/>
              </a:ext>
            </a:extLst>
          </p:cNvPr>
          <p:cNvSpPr/>
          <p:nvPr/>
        </p:nvSpPr>
        <p:spPr>
          <a:xfrm>
            <a:off x="9005136" y="4470078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完成情况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7E7BA1-2570-1E6B-8D71-5C7D865EEEED}"/>
              </a:ext>
            </a:extLst>
          </p:cNvPr>
          <p:cNvSpPr txBox="1"/>
          <p:nvPr/>
        </p:nvSpPr>
        <p:spPr>
          <a:xfrm>
            <a:off x="8800293" y="4805137"/>
            <a:ext cx="2113764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</a:t>
            </a:r>
          </a:p>
        </p:txBody>
      </p:sp>
    </p:spTree>
    <p:extLst>
      <p:ext uri="{BB962C8B-B14F-4D97-AF65-F5344CB8AC3E}">
        <p14:creationId xmlns:p14="http://schemas.microsoft.com/office/powerpoint/2010/main" val="421281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4205575" y="1817221"/>
            <a:ext cx="4284190" cy="3689351"/>
          </a:xfrm>
          <a:custGeom>
            <a:avLst/>
            <a:gdLst>
              <a:gd name="T0" fmla="*/ 800 w 2848"/>
              <a:gd name="T1" fmla="*/ 2452 h 2453"/>
              <a:gd name="T2" fmla="*/ 807 w 2848"/>
              <a:gd name="T3" fmla="*/ 2453 h 2453"/>
              <a:gd name="T4" fmla="*/ 820 w 2848"/>
              <a:gd name="T5" fmla="*/ 2452 h 2453"/>
              <a:gd name="T6" fmla="*/ 800 w 2848"/>
              <a:gd name="T7" fmla="*/ 2452 h 2453"/>
              <a:gd name="T8" fmla="*/ 2361 w 2848"/>
              <a:gd name="T9" fmla="*/ 1434 h 2453"/>
              <a:gd name="T10" fmla="*/ 2363 w 2848"/>
              <a:gd name="T11" fmla="*/ 1438 h 2453"/>
              <a:gd name="T12" fmla="*/ 2366 w 2848"/>
              <a:gd name="T13" fmla="*/ 1442 h 2453"/>
              <a:gd name="T14" fmla="*/ 2361 w 2848"/>
              <a:gd name="T15" fmla="*/ 1434 h 2453"/>
              <a:gd name="T16" fmla="*/ 939 w 2848"/>
              <a:gd name="T17" fmla="*/ 692 h 2453"/>
              <a:gd name="T18" fmla="*/ 929 w 2848"/>
              <a:gd name="T19" fmla="*/ 709 h 2453"/>
              <a:gd name="T20" fmla="*/ 939 w 2848"/>
              <a:gd name="T21" fmla="*/ 692 h 2453"/>
              <a:gd name="T22" fmla="*/ 851 w 2848"/>
              <a:gd name="T23" fmla="*/ 2385 h 2453"/>
              <a:gd name="T24" fmla="*/ 851 w 2848"/>
              <a:gd name="T25" fmla="*/ 2384 h 2453"/>
              <a:gd name="T26" fmla="*/ 851 w 2848"/>
              <a:gd name="T27" fmla="*/ 2384 h 2453"/>
              <a:gd name="T28" fmla="*/ 851 w 2848"/>
              <a:gd name="T29" fmla="*/ 2385 h 2453"/>
              <a:gd name="T30" fmla="*/ 1424 w 2848"/>
              <a:gd name="T31" fmla="*/ 0 h 2453"/>
              <a:gd name="T32" fmla="*/ 1024 w 2848"/>
              <a:gd name="T33" fmla="*/ 670 h 2453"/>
              <a:gd name="T34" fmla="*/ 986 w 2848"/>
              <a:gd name="T35" fmla="*/ 660 h 2453"/>
              <a:gd name="T36" fmla="*/ 942 w 2848"/>
              <a:gd name="T37" fmla="*/ 688 h 2453"/>
              <a:gd name="T38" fmla="*/ 944 w 2848"/>
              <a:gd name="T39" fmla="*/ 684 h 2453"/>
              <a:gd name="T40" fmla="*/ 818 w 2848"/>
              <a:gd name="T41" fmla="*/ 908 h 2453"/>
              <a:gd name="T42" fmla="*/ 808 w 2848"/>
              <a:gd name="T43" fmla="*/ 926 h 2453"/>
              <a:gd name="T44" fmla="*/ 808 w 2848"/>
              <a:gd name="T45" fmla="*/ 926 h 2453"/>
              <a:gd name="T46" fmla="*/ 804 w 2848"/>
              <a:gd name="T47" fmla="*/ 934 h 2453"/>
              <a:gd name="T48" fmla="*/ 806 w 2848"/>
              <a:gd name="T49" fmla="*/ 930 h 2453"/>
              <a:gd name="T50" fmla="*/ 807 w 2848"/>
              <a:gd name="T51" fmla="*/ 929 h 2453"/>
              <a:gd name="T52" fmla="*/ 807 w 2848"/>
              <a:gd name="T53" fmla="*/ 929 h 2453"/>
              <a:gd name="T54" fmla="*/ 825 w 2848"/>
              <a:gd name="T55" fmla="*/ 1003 h 2453"/>
              <a:gd name="T56" fmla="*/ 712 w 2848"/>
              <a:gd name="T57" fmla="*/ 1192 h 2453"/>
              <a:gd name="T58" fmla="*/ 0 w 2848"/>
              <a:gd name="T59" fmla="*/ 2384 h 2453"/>
              <a:gd name="T60" fmla="*/ 739 w 2848"/>
              <a:gd name="T61" fmla="*/ 2384 h 2453"/>
              <a:gd name="T62" fmla="*/ 795 w 2848"/>
              <a:gd name="T63" fmla="*/ 2452 h 2453"/>
              <a:gd name="T64" fmla="*/ 791 w 2848"/>
              <a:gd name="T65" fmla="*/ 2452 h 2453"/>
              <a:gd name="T66" fmla="*/ 1048 w 2848"/>
              <a:gd name="T67" fmla="*/ 2453 h 2453"/>
              <a:gd name="T68" fmla="*/ 1061 w 2848"/>
              <a:gd name="T69" fmla="*/ 2453 h 2453"/>
              <a:gd name="T70" fmla="*/ 1068 w 2848"/>
              <a:gd name="T71" fmla="*/ 2453 h 2453"/>
              <a:gd name="T72" fmla="*/ 1068 w 2848"/>
              <a:gd name="T73" fmla="*/ 2453 h 2453"/>
              <a:gd name="T74" fmla="*/ 1068 w 2848"/>
              <a:gd name="T75" fmla="*/ 2453 h 2453"/>
              <a:gd name="T76" fmla="*/ 1068 w 2848"/>
              <a:gd name="T77" fmla="*/ 2453 h 2453"/>
              <a:gd name="T78" fmla="*/ 1077 w 2848"/>
              <a:gd name="T79" fmla="*/ 2453 h 2453"/>
              <a:gd name="T80" fmla="*/ 1073 w 2848"/>
              <a:gd name="T81" fmla="*/ 2452 h 2453"/>
              <a:gd name="T82" fmla="*/ 1072 w 2848"/>
              <a:gd name="T83" fmla="*/ 2452 h 2453"/>
              <a:gd name="T84" fmla="*/ 1129 w 2848"/>
              <a:gd name="T85" fmla="*/ 2384 h 2453"/>
              <a:gd name="T86" fmla="*/ 2848 w 2848"/>
              <a:gd name="T87" fmla="*/ 2384 h 2453"/>
              <a:gd name="T88" fmla="*/ 2466 w 2848"/>
              <a:gd name="T89" fmla="*/ 1745 h 2453"/>
              <a:gd name="T90" fmla="*/ 2499 w 2848"/>
              <a:gd name="T91" fmla="*/ 1657 h 2453"/>
              <a:gd name="T92" fmla="*/ 2501 w 2848"/>
              <a:gd name="T93" fmla="*/ 1661 h 2453"/>
              <a:gd name="T94" fmla="*/ 2363 w 2848"/>
              <a:gd name="T95" fmla="*/ 1444 h 2453"/>
              <a:gd name="T96" fmla="*/ 2307 w 2848"/>
              <a:gd name="T97" fmla="*/ 1398 h 2453"/>
              <a:gd name="T98" fmla="*/ 2266 w 2848"/>
              <a:gd name="T99" fmla="*/ 1410 h 2453"/>
              <a:gd name="T100" fmla="*/ 2136 w 2848"/>
              <a:gd name="T101" fmla="*/ 1192 h 2453"/>
              <a:gd name="T102" fmla="*/ 1424 w 2848"/>
              <a:gd name="T103" fmla="*/ 0 h 2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8" h="2453">
                <a:moveTo>
                  <a:pt x="800" y="2452"/>
                </a:moveTo>
                <a:cubicBezTo>
                  <a:pt x="802" y="2453"/>
                  <a:pt x="804" y="2453"/>
                  <a:pt x="807" y="2453"/>
                </a:cubicBezTo>
                <a:cubicBezTo>
                  <a:pt x="811" y="2453"/>
                  <a:pt x="816" y="2452"/>
                  <a:pt x="820" y="2452"/>
                </a:cubicBezTo>
                <a:cubicBezTo>
                  <a:pt x="800" y="2452"/>
                  <a:pt x="800" y="2452"/>
                  <a:pt x="800" y="2452"/>
                </a:cubicBezTo>
                <a:moveTo>
                  <a:pt x="2361" y="1434"/>
                </a:moveTo>
                <a:cubicBezTo>
                  <a:pt x="2362" y="1435"/>
                  <a:pt x="2362" y="1437"/>
                  <a:pt x="2363" y="1438"/>
                </a:cubicBezTo>
                <a:cubicBezTo>
                  <a:pt x="2364" y="1439"/>
                  <a:pt x="2365" y="1440"/>
                  <a:pt x="2366" y="1442"/>
                </a:cubicBezTo>
                <a:cubicBezTo>
                  <a:pt x="2361" y="1434"/>
                  <a:pt x="2361" y="1434"/>
                  <a:pt x="2361" y="1434"/>
                </a:cubicBezTo>
                <a:moveTo>
                  <a:pt x="939" y="692"/>
                </a:moveTo>
                <a:cubicBezTo>
                  <a:pt x="936" y="698"/>
                  <a:pt x="932" y="704"/>
                  <a:pt x="929" y="709"/>
                </a:cubicBezTo>
                <a:cubicBezTo>
                  <a:pt x="939" y="692"/>
                  <a:pt x="939" y="692"/>
                  <a:pt x="939" y="692"/>
                </a:cubicBezTo>
                <a:moveTo>
                  <a:pt x="851" y="2385"/>
                </a:moveTo>
                <a:cubicBezTo>
                  <a:pt x="851" y="2384"/>
                  <a:pt x="851" y="2384"/>
                  <a:pt x="851" y="2384"/>
                </a:cubicBezTo>
                <a:cubicBezTo>
                  <a:pt x="851" y="2384"/>
                  <a:pt x="851" y="2384"/>
                  <a:pt x="851" y="2384"/>
                </a:cubicBezTo>
                <a:cubicBezTo>
                  <a:pt x="851" y="2385"/>
                  <a:pt x="851" y="2385"/>
                  <a:pt x="851" y="2385"/>
                </a:cubicBezTo>
                <a:moveTo>
                  <a:pt x="1424" y="0"/>
                </a:moveTo>
                <a:cubicBezTo>
                  <a:pt x="1024" y="670"/>
                  <a:pt x="1024" y="670"/>
                  <a:pt x="1024" y="670"/>
                </a:cubicBezTo>
                <a:cubicBezTo>
                  <a:pt x="1009" y="663"/>
                  <a:pt x="996" y="660"/>
                  <a:pt x="986" y="660"/>
                </a:cubicBezTo>
                <a:cubicBezTo>
                  <a:pt x="964" y="660"/>
                  <a:pt x="951" y="673"/>
                  <a:pt x="942" y="688"/>
                </a:cubicBezTo>
                <a:cubicBezTo>
                  <a:pt x="942" y="686"/>
                  <a:pt x="943" y="685"/>
                  <a:pt x="944" y="684"/>
                </a:cubicBezTo>
                <a:cubicBezTo>
                  <a:pt x="818" y="908"/>
                  <a:pt x="818" y="908"/>
                  <a:pt x="818" y="908"/>
                </a:cubicBezTo>
                <a:cubicBezTo>
                  <a:pt x="815" y="914"/>
                  <a:pt x="811" y="920"/>
                  <a:pt x="808" y="926"/>
                </a:cubicBezTo>
                <a:cubicBezTo>
                  <a:pt x="808" y="926"/>
                  <a:pt x="808" y="926"/>
                  <a:pt x="808" y="926"/>
                </a:cubicBezTo>
                <a:cubicBezTo>
                  <a:pt x="804" y="934"/>
                  <a:pt x="804" y="934"/>
                  <a:pt x="804" y="934"/>
                </a:cubicBezTo>
                <a:cubicBezTo>
                  <a:pt x="805" y="933"/>
                  <a:pt x="806" y="931"/>
                  <a:pt x="80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796" y="951"/>
                  <a:pt x="792" y="976"/>
                  <a:pt x="825" y="1003"/>
                </a:cubicBezTo>
                <a:cubicBezTo>
                  <a:pt x="712" y="1192"/>
                  <a:pt x="712" y="1192"/>
                  <a:pt x="712" y="1192"/>
                </a:cubicBezTo>
                <a:cubicBezTo>
                  <a:pt x="0" y="2384"/>
                  <a:pt x="0" y="2384"/>
                  <a:pt x="0" y="2384"/>
                </a:cubicBezTo>
                <a:cubicBezTo>
                  <a:pt x="739" y="2384"/>
                  <a:pt x="739" y="2384"/>
                  <a:pt x="739" y="2384"/>
                </a:cubicBezTo>
                <a:cubicBezTo>
                  <a:pt x="743" y="2440"/>
                  <a:pt x="769" y="2450"/>
                  <a:pt x="795" y="2452"/>
                </a:cubicBezTo>
                <a:cubicBezTo>
                  <a:pt x="793" y="2452"/>
                  <a:pt x="792" y="2452"/>
                  <a:pt x="791" y="2452"/>
                </a:cubicBezTo>
                <a:cubicBezTo>
                  <a:pt x="1048" y="2453"/>
                  <a:pt x="1048" y="2453"/>
                  <a:pt x="1048" y="2453"/>
                </a:cubicBezTo>
                <a:cubicBezTo>
                  <a:pt x="1052" y="2453"/>
                  <a:pt x="1056" y="2453"/>
                  <a:pt x="1061" y="2453"/>
                </a:cubicBezTo>
                <a:cubicBezTo>
                  <a:pt x="1064" y="2453"/>
                  <a:pt x="1066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77" y="2453"/>
                  <a:pt x="1077" y="2453"/>
                  <a:pt x="1077" y="2453"/>
                </a:cubicBezTo>
                <a:cubicBezTo>
                  <a:pt x="1076" y="2453"/>
                  <a:pt x="1074" y="2452"/>
                  <a:pt x="1073" y="2452"/>
                </a:cubicBezTo>
                <a:cubicBezTo>
                  <a:pt x="1072" y="2452"/>
                  <a:pt x="1072" y="2452"/>
                  <a:pt x="1072" y="2452"/>
                </a:cubicBezTo>
                <a:cubicBezTo>
                  <a:pt x="1098" y="2451"/>
                  <a:pt x="1125" y="2441"/>
                  <a:pt x="1129" y="2384"/>
                </a:cubicBezTo>
                <a:cubicBezTo>
                  <a:pt x="2848" y="2384"/>
                  <a:pt x="2848" y="2384"/>
                  <a:pt x="2848" y="2384"/>
                </a:cubicBezTo>
                <a:cubicBezTo>
                  <a:pt x="2466" y="1745"/>
                  <a:pt x="2466" y="1745"/>
                  <a:pt x="2466" y="1745"/>
                </a:cubicBezTo>
                <a:cubicBezTo>
                  <a:pt x="2517" y="1710"/>
                  <a:pt x="2512" y="1681"/>
                  <a:pt x="2499" y="1657"/>
                </a:cubicBezTo>
                <a:cubicBezTo>
                  <a:pt x="2499" y="1658"/>
                  <a:pt x="2500" y="1660"/>
                  <a:pt x="2501" y="1661"/>
                </a:cubicBezTo>
                <a:cubicBezTo>
                  <a:pt x="2363" y="1444"/>
                  <a:pt x="2363" y="1444"/>
                  <a:pt x="2363" y="1444"/>
                </a:cubicBezTo>
                <a:cubicBezTo>
                  <a:pt x="2351" y="1425"/>
                  <a:pt x="2338" y="1398"/>
                  <a:pt x="2307" y="1398"/>
                </a:cubicBezTo>
                <a:cubicBezTo>
                  <a:pt x="2296" y="1398"/>
                  <a:pt x="2282" y="1401"/>
                  <a:pt x="2266" y="1410"/>
                </a:cubicBezTo>
                <a:cubicBezTo>
                  <a:pt x="2136" y="1192"/>
                  <a:pt x="2136" y="1192"/>
                  <a:pt x="2136" y="1192"/>
                </a:cubicBezTo>
                <a:cubicBezTo>
                  <a:pt x="1424" y="0"/>
                  <a:pt x="1424" y="0"/>
                  <a:pt x="1424" y="0"/>
                </a:cubicBezTo>
              </a:path>
            </a:pathLst>
          </a:custGeom>
          <a:gradFill flip="none" rotWithShape="1">
            <a:gsLst>
              <a:gs pos="65000">
                <a:srgbClr val="E3E3E3"/>
              </a:gs>
              <a:gs pos="0">
                <a:schemeClr val="bg1"/>
              </a:gs>
              <a:gs pos="27000">
                <a:schemeClr val="bg1"/>
              </a:gs>
              <a:gs pos="100000">
                <a:schemeClr val="bg1">
                  <a:lumMod val="6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5280035" y="5444660"/>
            <a:ext cx="168319" cy="122237"/>
          </a:xfrm>
          <a:custGeom>
            <a:avLst/>
            <a:gdLst>
              <a:gd name="T0" fmla="*/ 0 w 112"/>
              <a:gd name="T1" fmla="*/ 0 h 81"/>
              <a:gd name="T2" fmla="*/ 56 w 112"/>
              <a:gd name="T3" fmla="*/ 81 h 81"/>
              <a:gd name="T4" fmla="*/ 112 w 112"/>
              <a:gd name="T5" fmla="*/ 0 h 81"/>
              <a:gd name="T6" fmla="*/ 0 w 112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0" y="0"/>
                </a:moveTo>
                <a:cubicBezTo>
                  <a:pt x="0" y="67"/>
                  <a:pt x="28" y="79"/>
                  <a:pt x="56" y="81"/>
                </a:cubicBezTo>
                <a:cubicBezTo>
                  <a:pt x="84" y="79"/>
                  <a:pt x="112" y="67"/>
                  <a:pt x="11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7841699" y="4335788"/>
            <a:ext cx="174670" cy="196851"/>
          </a:xfrm>
          <a:custGeom>
            <a:avLst/>
            <a:gdLst>
              <a:gd name="T0" fmla="*/ 60 w 117"/>
              <a:gd name="T1" fmla="*/ 131 h 131"/>
              <a:gd name="T2" fmla="*/ 98 w 117"/>
              <a:gd name="T3" fmla="*/ 40 h 131"/>
              <a:gd name="T4" fmla="*/ 0 w 117"/>
              <a:gd name="T5" fmla="*/ 36 h 131"/>
              <a:gd name="T6" fmla="*/ 60 w 117"/>
              <a:gd name="T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7" h="131">
                <a:moveTo>
                  <a:pt x="60" y="131"/>
                </a:moveTo>
                <a:cubicBezTo>
                  <a:pt x="117" y="95"/>
                  <a:pt x="112" y="65"/>
                  <a:pt x="98" y="40"/>
                </a:cubicBezTo>
                <a:cubicBezTo>
                  <a:pt x="82" y="17"/>
                  <a:pt x="56" y="0"/>
                  <a:pt x="0" y="36"/>
                </a:cubicBezTo>
                <a:cubicBezTo>
                  <a:pt x="60" y="131"/>
                  <a:pt x="60" y="131"/>
                  <a:pt x="60" y="131"/>
                </a:cubicBez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5542671" y="2885373"/>
            <a:ext cx="171496" cy="195263"/>
          </a:xfrm>
          <a:custGeom>
            <a:avLst/>
            <a:gdLst>
              <a:gd name="T0" fmla="*/ 113 w 113"/>
              <a:gd name="T1" fmla="*/ 32 h 130"/>
              <a:gd name="T2" fmla="*/ 16 w 113"/>
              <a:gd name="T3" fmla="*/ 42 h 130"/>
              <a:gd name="T4" fmla="*/ 59 w 113"/>
              <a:gd name="T5" fmla="*/ 130 h 130"/>
              <a:gd name="T6" fmla="*/ 113 w 113"/>
              <a:gd name="T7" fmla="*/ 3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" h="130">
                <a:moveTo>
                  <a:pt x="113" y="32"/>
                </a:moveTo>
                <a:cubicBezTo>
                  <a:pt x="55" y="0"/>
                  <a:pt x="31" y="18"/>
                  <a:pt x="16" y="42"/>
                </a:cubicBezTo>
                <a:cubicBezTo>
                  <a:pt x="4" y="67"/>
                  <a:pt x="0" y="98"/>
                  <a:pt x="59" y="130"/>
                </a:cubicBezTo>
                <a:cubicBezTo>
                  <a:pt x="113" y="32"/>
                  <a:pt x="113" y="32"/>
                  <a:pt x="113" y="32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/>
          </p:cNvSpPr>
          <p:nvPr/>
        </p:nvSpPr>
        <p:spPr bwMode="auto">
          <a:xfrm>
            <a:off x="4217485" y="1879136"/>
            <a:ext cx="4260372" cy="3565525"/>
          </a:xfrm>
          <a:custGeom>
            <a:avLst/>
            <a:gdLst>
              <a:gd name="T0" fmla="*/ 1342 w 2683"/>
              <a:gd name="T1" fmla="*/ 0 h 2246"/>
              <a:gd name="T2" fmla="*/ 2012 w 2683"/>
              <a:gd name="T3" fmla="*/ 1122 h 2246"/>
              <a:gd name="T4" fmla="*/ 2683 w 2683"/>
              <a:gd name="T5" fmla="*/ 2246 h 2246"/>
              <a:gd name="T6" fmla="*/ 1342 w 2683"/>
              <a:gd name="T7" fmla="*/ 2246 h 2246"/>
              <a:gd name="T8" fmla="*/ 0 w 2683"/>
              <a:gd name="T9" fmla="*/ 2246 h 2246"/>
              <a:gd name="T10" fmla="*/ 671 w 2683"/>
              <a:gd name="T11" fmla="*/ 1122 h 2246"/>
              <a:gd name="T12" fmla="*/ 1342 w 2683"/>
              <a:gd name="T13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3" h="2246">
                <a:moveTo>
                  <a:pt x="1342" y="0"/>
                </a:moveTo>
                <a:lnTo>
                  <a:pt x="2012" y="1122"/>
                </a:lnTo>
                <a:lnTo>
                  <a:pt x="2683" y="2246"/>
                </a:lnTo>
                <a:lnTo>
                  <a:pt x="1342" y="2246"/>
                </a:lnTo>
                <a:lnTo>
                  <a:pt x="0" y="2246"/>
                </a:lnTo>
                <a:lnTo>
                  <a:pt x="671" y="1122"/>
                </a:lnTo>
                <a:lnTo>
                  <a:pt x="1342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4217485" y="1879136"/>
            <a:ext cx="4260372" cy="3565525"/>
          </a:xfrm>
          <a:custGeom>
            <a:avLst/>
            <a:gdLst>
              <a:gd name="T0" fmla="*/ 1341 w 2683"/>
              <a:gd name="T1" fmla="*/ 0 h 2246"/>
              <a:gd name="T2" fmla="*/ 1388 w 2683"/>
              <a:gd name="T3" fmla="*/ 77 h 2246"/>
              <a:gd name="T4" fmla="*/ 1935 w 2683"/>
              <a:gd name="T5" fmla="*/ 1198 h 2246"/>
              <a:gd name="T6" fmla="*/ 2644 w 2683"/>
              <a:gd name="T7" fmla="*/ 2181 h 2246"/>
              <a:gd name="T8" fmla="*/ 2683 w 2683"/>
              <a:gd name="T9" fmla="*/ 2246 h 2246"/>
              <a:gd name="T10" fmla="*/ 2489 w 2683"/>
              <a:gd name="T11" fmla="*/ 2246 h 2246"/>
              <a:gd name="T12" fmla="*/ 1318 w 2683"/>
              <a:gd name="T13" fmla="*/ 2152 h 2246"/>
              <a:gd name="T14" fmla="*/ 187 w 2683"/>
              <a:gd name="T15" fmla="*/ 2246 h 2246"/>
              <a:gd name="T16" fmla="*/ 0 w 2683"/>
              <a:gd name="T17" fmla="*/ 2246 h 2246"/>
              <a:gd name="T18" fmla="*/ 40 w 2683"/>
              <a:gd name="T19" fmla="*/ 2178 h 2246"/>
              <a:gd name="T20" fmla="*/ 771 w 2683"/>
              <a:gd name="T21" fmla="*/ 1159 h 2246"/>
              <a:gd name="T22" fmla="*/ 1297 w 2683"/>
              <a:gd name="T23" fmla="*/ 74 h 2246"/>
              <a:gd name="T24" fmla="*/ 1341 w 2683"/>
              <a:gd name="T25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83" h="2246">
                <a:moveTo>
                  <a:pt x="1341" y="0"/>
                </a:moveTo>
                <a:lnTo>
                  <a:pt x="1388" y="77"/>
                </a:lnTo>
                <a:lnTo>
                  <a:pt x="1935" y="1198"/>
                </a:lnTo>
                <a:lnTo>
                  <a:pt x="2644" y="2181"/>
                </a:lnTo>
                <a:lnTo>
                  <a:pt x="2683" y="2246"/>
                </a:lnTo>
                <a:lnTo>
                  <a:pt x="2489" y="2246"/>
                </a:lnTo>
                <a:lnTo>
                  <a:pt x="1318" y="2152"/>
                </a:lnTo>
                <a:lnTo>
                  <a:pt x="187" y="2246"/>
                </a:lnTo>
                <a:lnTo>
                  <a:pt x="0" y="2246"/>
                </a:lnTo>
                <a:lnTo>
                  <a:pt x="40" y="2178"/>
                </a:lnTo>
                <a:lnTo>
                  <a:pt x="771" y="1159"/>
                </a:lnTo>
                <a:lnTo>
                  <a:pt x="1297" y="74"/>
                </a:lnTo>
                <a:lnTo>
                  <a:pt x="1341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6492245" y="3991241"/>
            <a:ext cx="1516458" cy="1089025"/>
          </a:xfrm>
          <a:custGeom>
            <a:avLst/>
            <a:gdLst>
              <a:gd name="T0" fmla="*/ 906 w 1007"/>
              <a:gd name="T1" fmla="*/ 280 h 724"/>
              <a:gd name="T2" fmla="*/ 905 w 1007"/>
              <a:gd name="T3" fmla="*/ 280 h 724"/>
              <a:gd name="T4" fmla="*/ 208 w 1007"/>
              <a:gd name="T5" fmla="*/ 724 h 724"/>
              <a:gd name="T6" fmla="*/ 0 w 1007"/>
              <a:gd name="T7" fmla="*/ 693 h 724"/>
              <a:gd name="T8" fmla="*/ 60 w 1007"/>
              <a:gd name="T9" fmla="*/ 490 h 724"/>
              <a:gd name="T10" fmla="*/ 568 w 1007"/>
              <a:gd name="T11" fmla="*/ 168 h 724"/>
              <a:gd name="T12" fmla="*/ 758 w 1007"/>
              <a:gd name="T13" fmla="*/ 47 h 724"/>
              <a:gd name="T14" fmla="*/ 870 w 1007"/>
              <a:gd name="T15" fmla="*/ 72 h 724"/>
              <a:gd name="T16" fmla="*/ 1007 w 1007"/>
              <a:gd name="T17" fmla="*/ 288 h 724"/>
              <a:gd name="T18" fmla="*/ 906 w 1007"/>
              <a:gd name="T19" fmla="*/ 28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7" h="724">
                <a:moveTo>
                  <a:pt x="906" y="280"/>
                </a:moveTo>
                <a:cubicBezTo>
                  <a:pt x="905" y="280"/>
                  <a:pt x="905" y="280"/>
                  <a:pt x="905" y="280"/>
                </a:cubicBezTo>
                <a:cubicBezTo>
                  <a:pt x="208" y="724"/>
                  <a:pt x="208" y="724"/>
                  <a:pt x="208" y="724"/>
                </a:cubicBezTo>
                <a:cubicBezTo>
                  <a:pt x="0" y="693"/>
                  <a:pt x="0" y="693"/>
                  <a:pt x="0" y="693"/>
                </a:cubicBezTo>
                <a:cubicBezTo>
                  <a:pt x="60" y="490"/>
                  <a:pt x="60" y="490"/>
                  <a:pt x="60" y="490"/>
                </a:cubicBezTo>
                <a:cubicBezTo>
                  <a:pt x="568" y="168"/>
                  <a:pt x="568" y="168"/>
                  <a:pt x="568" y="168"/>
                </a:cubicBezTo>
                <a:cubicBezTo>
                  <a:pt x="631" y="128"/>
                  <a:pt x="694" y="87"/>
                  <a:pt x="758" y="47"/>
                </a:cubicBezTo>
                <a:cubicBezTo>
                  <a:pt x="832" y="0"/>
                  <a:pt x="852" y="44"/>
                  <a:pt x="870" y="72"/>
                </a:cubicBezTo>
                <a:cubicBezTo>
                  <a:pt x="1007" y="288"/>
                  <a:pt x="1007" y="288"/>
                  <a:pt x="1007" y="288"/>
                </a:cubicBezTo>
                <a:cubicBezTo>
                  <a:pt x="990" y="263"/>
                  <a:pt x="966" y="242"/>
                  <a:pt x="906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487482" y="4084903"/>
            <a:ext cx="1521221" cy="1004887"/>
            <a:chOff x="-996950" y="2713038"/>
            <a:chExt cx="1520825" cy="1004887"/>
          </a:xfrm>
          <a:solidFill>
            <a:schemeClr val="bg1">
              <a:lumMod val="50000"/>
            </a:schemeClr>
          </a:solidFill>
        </p:grpSpPr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-996950" y="2743200"/>
              <a:ext cx="1503363" cy="974725"/>
            </a:xfrm>
            <a:custGeom>
              <a:avLst/>
              <a:gdLst>
                <a:gd name="T0" fmla="*/ 906 w 999"/>
                <a:gd name="T1" fmla="*/ 197 h 648"/>
                <a:gd name="T2" fmla="*/ 906 w 999"/>
                <a:gd name="T3" fmla="*/ 197 h 648"/>
                <a:gd name="T4" fmla="*/ 905 w 999"/>
                <a:gd name="T5" fmla="*/ 197 h 648"/>
                <a:gd name="T6" fmla="*/ 905 w 999"/>
                <a:gd name="T7" fmla="*/ 197 h 648"/>
                <a:gd name="T8" fmla="*/ 208 w 999"/>
                <a:gd name="T9" fmla="*/ 641 h 648"/>
                <a:gd name="T10" fmla="*/ 0 w 999"/>
                <a:gd name="T11" fmla="*/ 610 h 648"/>
                <a:gd name="T12" fmla="*/ 213 w 999"/>
                <a:gd name="T13" fmla="*/ 648 h 648"/>
                <a:gd name="T14" fmla="*/ 911 w 999"/>
                <a:gd name="T15" fmla="*/ 205 h 648"/>
                <a:gd name="T16" fmla="*/ 911 w 999"/>
                <a:gd name="T17" fmla="*/ 205 h 648"/>
                <a:gd name="T18" fmla="*/ 906 w 999"/>
                <a:gd name="T19" fmla="*/ 197 h 648"/>
                <a:gd name="T20" fmla="*/ 906 w 999"/>
                <a:gd name="T21" fmla="*/ 197 h 648"/>
                <a:gd name="T22" fmla="*/ 999 w 999"/>
                <a:gd name="T23" fmla="*/ 195 h 648"/>
                <a:gd name="T24" fmla="*/ 999 w 999"/>
                <a:gd name="T25" fmla="*/ 195 h 648"/>
                <a:gd name="T26" fmla="*/ 999 w 999"/>
                <a:gd name="T27" fmla="*/ 195 h 648"/>
                <a:gd name="T28" fmla="*/ 999 w 999"/>
                <a:gd name="T29" fmla="*/ 195 h 648"/>
                <a:gd name="T30" fmla="*/ 997 w 999"/>
                <a:gd name="T31" fmla="*/ 192 h 648"/>
                <a:gd name="T32" fmla="*/ 997 w 999"/>
                <a:gd name="T33" fmla="*/ 192 h 648"/>
                <a:gd name="T34" fmla="*/ 997 w 999"/>
                <a:gd name="T35" fmla="*/ 192 h 648"/>
                <a:gd name="T36" fmla="*/ 997 w 999"/>
                <a:gd name="T37" fmla="*/ 192 h 648"/>
                <a:gd name="T38" fmla="*/ 995 w 999"/>
                <a:gd name="T39" fmla="*/ 190 h 648"/>
                <a:gd name="T40" fmla="*/ 995 w 999"/>
                <a:gd name="T41" fmla="*/ 190 h 648"/>
                <a:gd name="T42" fmla="*/ 995 w 999"/>
                <a:gd name="T43" fmla="*/ 190 h 648"/>
                <a:gd name="T44" fmla="*/ 995 w 999"/>
                <a:gd name="T45" fmla="*/ 190 h 648"/>
                <a:gd name="T46" fmla="*/ 989 w 999"/>
                <a:gd name="T47" fmla="*/ 186 h 648"/>
                <a:gd name="T48" fmla="*/ 990 w 999"/>
                <a:gd name="T49" fmla="*/ 186 h 648"/>
                <a:gd name="T50" fmla="*/ 989 w 999"/>
                <a:gd name="T51" fmla="*/ 186 h 648"/>
                <a:gd name="T52" fmla="*/ 989 w 999"/>
                <a:gd name="T53" fmla="*/ 186 h 648"/>
                <a:gd name="T54" fmla="*/ 988 w 999"/>
                <a:gd name="T55" fmla="*/ 185 h 648"/>
                <a:gd name="T56" fmla="*/ 989 w 999"/>
                <a:gd name="T57" fmla="*/ 185 h 648"/>
                <a:gd name="T58" fmla="*/ 988 w 999"/>
                <a:gd name="T59" fmla="*/ 185 h 648"/>
                <a:gd name="T60" fmla="*/ 988 w 999"/>
                <a:gd name="T61" fmla="*/ 185 h 648"/>
                <a:gd name="T62" fmla="*/ 988 w 999"/>
                <a:gd name="T63" fmla="*/ 185 h 648"/>
                <a:gd name="T64" fmla="*/ 987 w 999"/>
                <a:gd name="T65" fmla="*/ 184 h 648"/>
                <a:gd name="T66" fmla="*/ 987 w 999"/>
                <a:gd name="T67" fmla="*/ 184 h 648"/>
                <a:gd name="T68" fmla="*/ 987 w 999"/>
                <a:gd name="T69" fmla="*/ 184 h 648"/>
                <a:gd name="T70" fmla="*/ 987 w 999"/>
                <a:gd name="T71" fmla="*/ 184 h 648"/>
                <a:gd name="T72" fmla="*/ 877 w 999"/>
                <a:gd name="T73" fmla="*/ 0 h 648"/>
                <a:gd name="T74" fmla="*/ 887 w 999"/>
                <a:gd name="T75" fmla="*/ 17 h 648"/>
                <a:gd name="T76" fmla="*/ 877 w 999"/>
                <a:gd name="T7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9" h="648">
                  <a:moveTo>
                    <a:pt x="906" y="197"/>
                  </a:moveTo>
                  <a:cubicBezTo>
                    <a:pt x="906" y="197"/>
                    <a:pt x="906" y="197"/>
                    <a:pt x="906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208" y="641"/>
                    <a:pt x="208" y="641"/>
                    <a:pt x="208" y="641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213" y="648"/>
                    <a:pt x="213" y="648"/>
                    <a:pt x="213" y="648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06" y="197"/>
                    <a:pt x="906" y="197"/>
                    <a:pt x="906" y="197"/>
                  </a:cubicBezTo>
                  <a:cubicBezTo>
                    <a:pt x="906" y="197"/>
                    <a:pt x="906" y="197"/>
                    <a:pt x="906" y="197"/>
                  </a:cubicBezTo>
                  <a:moveTo>
                    <a:pt x="999" y="195"/>
                  </a:move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moveTo>
                    <a:pt x="997" y="192"/>
                  </a:move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moveTo>
                    <a:pt x="995" y="190"/>
                  </a:move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moveTo>
                    <a:pt x="989" y="186"/>
                  </a:moveTo>
                  <a:cubicBezTo>
                    <a:pt x="990" y="186"/>
                    <a:pt x="990" y="186"/>
                    <a:pt x="990" y="186"/>
                  </a:cubicBezTo>
                  <a:cubicBezTo>
                    <a:pt x="990" y="186"/>
                    <a:pt x="990" y="186"/>
                    <a:pt x="989" y="186"/>
                  </a:cubicBezTo>
                  <a:cubicBezTo>
                    <a:pt x="989" y="186"/>
                    <a:pt x="989" y="186"/>
                    <a:pt x="989" y="186"/>
                  </a:cubicBezTo>
                  <a:moveTo>
                    <a:pt x="988" y="185"/>
                  </a:moveTo>
                  <a:cubicBezTo>
                    <a:pt x="988" y="185"/>
                    <a:pt x="988" y="185"/>
                    <a:pt x="989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moveTo>
                    <a:pt x="987" y="184"/>
                  </a:move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moveTo>
                    <a:pt x="877" y="0"/>
                  </a:moveTo>
                  <a:cubicBezTo>
                    <a:pt x="887" y="17"/>
                    <a:pt x="887" y="17"/>
                    <a:pt x="887" y="17"/>
                  </a:cubicBezTo>
                  <a:cubicBezTo>
                    <a:pt x="884" y="12"/>
                    <a:pt x="881" y="6"/>
                    <a:pt x="8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66712" y="3008313"/>
              <a:ext cx="157163" cy="61912"/>
            </a:xfrm>
            <a:custGeom>
              <a:avLst/>
              <a:gdLst>
                <a:gd name="T0" fmla="*/ 56 w 105"/>
                <a:gd name="T1" fmla="*/ 0 h 41"/>
                <a:gd name="T2" fmla="*/ 6 w 105"/>
                <a:gd name="T3" fmla="*/ 17 h 41"/>
                <a:gd name="T4" fmla="*/ 6 w 105"/>
                <a:gd name="T5" fmla="*/ 17 h 41"/>
                <a:gd name="T6" fmla="*/ 0 w 105"/>
                <a:gd name="T7" fmla="*/ 21 h 41"/>
                <a:gd name="T8" fmla="*/ 0 w 105"/>
                <a:gd name="T9" fmla="*/ 21 h 41"/>
                <a:gd name="T10" fmla="*/ 5 w 105"/>
                <a:gd name="T11" fmla="*/ 29 h 41"/>
                <a:gd name="T12" fmla="*/ 57 w 105"/>
                <a:gd name="T13" fmla="*/ 11 h 41"/>
                <a:gd name="T14" fmla="*/ 105 w 105"/>
                <a:gd name="T15" fmla="*/ 41 h 41"/>
                <a:gd name="T16" fmla="*/ 98 w 105"/>
                <a:gd name="T17" fmla="*/ 25 h 41"/>
                <a:gd name="T18" fmla="*/ 98 w 105"/>
                <a:gd name="T19" fmla="*/ 25 h 41"/>
                <a:gd name="T20" fmla="*/ 94 w 105"/>
                <a:gd name="T21" fmla="*/ 19 h 41"/>
                <a:gd name="T22" fmla="*/ 93 w 105"/>
                <a:gd name="T23" fmla="*/ 19 h 41"/>
                <a:gd name="T24" fmla="*/ 93 w 105"/>
                <a:gd name="T25" fmla="*/ 19 h 41"/>
                <a:gd name="T26" fmla="*/ 93 w 105"/>
                <a:gd name="T27" fmla="*/ 18 h 41"/>
                <a:gd name="T28" fmla="*/ 92 w 105"/>
                <a:gd name="T29" fmla="*/ 18 h 41"/>
                <a:gd name="T30" fmla="*/ 92 w 105"/>
                <a:gd name="T31" fmla="*/ 17 h 41"/>
                <a:gd name="T32" fmla="*/ 92 w 105"/>
                <a:gd name="T33" fmla="*/ 17 h 41"/>
                <a:gd name="T34" fmla="*/ 91 w 105"/>
                <a:gd name="T35" fmla="*/ 16 h 41"/>
                <a:gd name="T36" fmla="*/ 91 w 105"/>
                <a:gd name="T37" fmla="*/ 16 h 41"/>
                <a:gd name="T38" fmla="*/ 91 w 105"/>
                <a:gd name="T39" fmla="*/ 16 h 41"/>
                <a:gd name="T40" fmla="*/ 90 w 105"/>
                <a:gd name="T41" fmla="*/ 15 h 41"/>
                <a:gd name="T42" fmla="*/ 90 w 105"/>
                <a:gd name="T43" fmla="*/ 15 h 41"/>
                <a:gd name="T44" fmla="*/ 89 w 105"/>
                <a:gd name="T45" fmla="*/ 15 h 41"/>
                <a:gd name="T46" fmla="*/ 89 w 105"/>
                <a:gd name="T47" fmla="*/ 14 h 41"/>
                <a:gd name="T48" fmla="*/ 89 w 105"/>
                <a:gd name="T49" fmla="*/ 14 h 41"/>
                <a:gd name="T50" fmla="*/ 84 w 105"/>
                <a:gd name="T51" fmla="*/ 10 h 41"/>
                <a:gd name="T52" fmla="*/ 83 w 105"/>
                <a:gd name="T53" fmla="*/ 10 h 41"/>
                <a:gd name="T54" fmla="*/ 83 w 105"/>
                <a:gd name="T55" fmla="*/ 10 h 41"/>
                <a:gd name="T56" fmla="*/ 83 w 105"/>
                <a:gd name="T57" fmla="*/ 9 h 41"/>
                <a:gd name="T58" fmla="*/ 82 w 105"/>
                <a:gd name="T59" fmla="*/ 9 h 41"/>
                <a:gd name="T60" fmla="*/ 81 w 105"/>
                <a:gd name="T61" fmla="*/ 8 h 41"/>
                <a:gd name="T62" fmla="*/ 81 w 105"/>
                <a:gd name="T63" fmla="*/ 8 h 41"/>
                <a:gd name="T64" fmla="*/ 81 w 105"/>
                <a:gd name="T65" fmla="*/ 8 h 41"/>
                <a:gd name="T66" fmla="*/ 80 w 105"/>
                <a:gd name="T67" fmla="*/ 7 h 41"/>
                <a:gd name="T68" fmla="*/ 80 w 105"/>
                <a:gd name="T69" fmla="*/ 7 h 41"/>
                <a:gd name="T70" fmla="*/ 79 w 105"/>
                <a:gd name="T71" fmla="*/ 7 h 41"/>
                <a:gd name="T72" fmla="*/ 79 w 105"/>
                <a:gd name="T73" fmla="*/ 7 h 41"/>
                <a:gd name="T74" fmla="*/ 78 w 105"/>
                <a:gd name="T75" fmla="*/ 6 h 41"/>
                <a:gd name="T76" fmla="*/ 78 w 105"/>
                <a:gd name="T77" fmla="*/ 6 h 41"/>
                <a:gd name="T78" fmla="*/ 56 w 105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41">
                  <a:moveTo>
                    <a:pt x="56" y="0"/>
                  </a:moveTo>
                  <a:cubicBezTo>
                    <a:pt x="43" y="0"/>
                    <a:pt x="27" y="5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8"/>
                    <a:pt x="2" y="19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0" y="18"/>
                    <a:pt x="39" y="11"/>
                    <a:pt x="57" y="11"/>
                  </a:cubicBezTo>
                  <a:cubicBezTo>
                    <a:pt x="75" y="11"/>
                    <a:pt x="93" y="19"/>
                    <a:pt x="105" y="41"/>
                  </a:cubicBezTo>
                  <a:cubicBezTo>
                    <a:pt x="103" y="35"/>
                    <a:pt x="101" y="30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5" y="21"/>
                    <a:pt x="94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7" y="13"/>
                    <a:pt x="86" y="11"/>
                    <a:pt x="84" y="10"/>
                  </a:cubicBezTo>
                  <a:cubicBezTo>
                    <a:pt x="84" y="10"/>
                    <a:pt x="84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2" y="3"/>
                    <a:pt x="64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07975" y="2713038"/>
              <a:ext cx="6350" cy="11112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2 w 5"/>
                <a:gd name="T5" fmla="*/ 4 h 8"/>
                <a:gd name="T6" fmla="*/ 5 w 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3" y="5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7"/>
          <p:cNvSpPr>
            <a:spLocks/>
          </p:cNvSpPr>
          <p:nvPr/>
        </p:nvSpPr>
        <p:spPr bwMode="auto">
          <a:xfrm>
            <a:off x="5335758" y="3969239"/>
            <a:ext cx="508132" cy="1614487"/>
          </a:xfrm>
          <a:custGeom>
            <a:avLst/>
            <a:gdLst>
              <a:gd name="T0" fmla="*/ 61 w 338"/>
              <a:gd name="T1" fmla="*/ 985 h 1074"/>
              <a:gd name="T2" fmla="*/ 61 w 338"/>
              <a:gd name="T3" fmla="*/ 985 h 1074"/>
              <a:gd name="T4" fmla="*/ 62 w 338"/>
              <a:gd name="T5" fmla="*/ 159 h 1074"/>
              <a:gd name="T6" fmla="*/ 199 w 338"/>
              <a:gd name="T7" fmla="*/ 0 h 1074"/>
              <a:gd name="T8" fmla="*/ 338 w 338"/>
              <a:gd name="T9" fmla="*/ 160 h 1074"/>
              <a:gd name="T10" fmla="*/ 337 w 338"/>
              <a:gd name="T11" fmla="*/ 761 h 1074"/>
              <a:gd name="T12" fmla="*/ 337 w 338"/>
              <a:gd name="T13" fmla="*/ 986 h 1074"/>
              <a:gd name="T14" fmla="*/ 256 w 338"/>
              <a:gd name="T15" fmla="*/ 1067 h 1074"/>
              <a:gd name="T16" fmla="*/ 0 w 338"/>
              <a:gd name="T17" fmla="*/ 1067 h 1074"/>
              <a:gd name="T18" fmla="*/ 61 w 338"/>
              <a:gd name="T19" fmla="*/ 986 h 1074"/>
              <a:gd name="T20" fmla="*/ 61 w 338"/>
              <a:gd name="T21" fmla="*/ 985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8" h="1074">
                <a:moveTo>
                  <a:pt x="61" y="985"/>
                </a:moveTo>
                <a:cubicBezTo>
                  <a:pt x="61" y="985"/>
                  <a:pt x="61" y="985"/>
                  <a:pt x="61" y="985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199" y="0"/>
                  <a:pt x="199" y="0"/>
                  <a:pt x="199" y="0"/>
                </a:cubicBezTo>
                <a:cubicBezTo>
                  <a:pt x="338" y="160"/>
                  <a:pt x="338" y="160"/>
                  <a:pt x="338" y="160"/>
                </a:cubicBezTo>
                <a:cubicBezTo>
                  <a:pt x="337" y="761"/>
                  <a:pt x="337" y="761"/>
                  <a:pt x="337" y="761"/>
                </a:cubicBezTo>
                <a:cubicBezTo>
                  <a:pt x="337" y="836"/>
                  <a:pt x="337" y="911"/>
                  <a:pt x="337" y="986"/>
                </a:cubicBezTo>
                <a:cubicBezTo>
                  <a:pt x="337" y="1074"/>
                  <a:pt x="289" y="1067"/>
                  <a:pt x="256" y="1067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30" y="1066"/>
                  <a:pt x="61" y="1057"/>
                  <a:pt x="61" y="986"/>
                </a:cubicBezTo>
                <a:cubicBezTo>
                  <a:pt x="61" y="985"/>
                  <a:pt x="61" y="985"/>
                  <a:pt x="61" y="98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324073" y="3946851"/>
            <a:ext cx="384275" cy="1604963"/>
            <a:chOff x="-2060575" y="2630488"/>
            <a:chExt cx="384175" cy="1604962"/>
          </a:xfrm>
          <a:solidFill>
            <a:schemeClr val="bg1">
              <a:lumMod val="50000"/>
            </a:schemeClr>
          </a:solidFill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-1963738" y="2811463"/>
              <a:ext cx="55563" cy="1301750"/>
            </a:xfrm>
            <a:custGeom>
              <a:avLst/>
              <a:gdLst>
                <a:gd name="T0" fmla="*/ 37 w 37"/>
                <a:gd name="T1" fmla="*/ 0 h 866"/>
                <a:gd name="T2" fmla="*/ 0 w 37"/>
                <a:gd name="T3" fmla="*/ 39 h 866"/>
                <a:gd name="T4" fmla="*/ 0 w 37"/>
                <a:gd name="T5" fmla="*/ 866 h 866"/>
                <a:gd name="T6" fmla="*/ 0 w 37"/>
                <a:gd name="T7" fmla="*/ 866 h 866"/>
                <a:gd name="T8" fmla="*/ 9 w 37"/>
                <a:gd name="T9" fmla="*/ 866 h 866"/>
                <a:gd name="T10" fmla="*/ 9 w 37"/>
                <a:gd name="T11" fmla="*/ 866 h 866"/>
                <a:gd name="T12" fmla="*/ 9 w 37"/>
                <a:gd name="T13" fmla="*/ 865 h 866"/>
                <a:gd name="T14" fmla="*/ 9 w 37"/>
                <a:gd name="T15" fmla="*/ 865 h 866"/>
                <a:gd name="T16" fmla="*/ 9 w 37"/>
                <a:gd name="T17" fmla="*/ 39 h 866"/>
                <a:gd name="T18" fmla="*/ 37 w 37"/>
                <a:gd name="T19" fmla="*/ 8 h 866"/>
                <a:gd name="T20" fmla="*/ 37 w 37"/>
                <a:gd name="T21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866">
                  <a:moveTo>
                    <a:pt x="37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-1963738" y="4113213"/>
              <a:ext cx="12700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8 h 8"/>
                <a:gd name="T4" fmla="*/ 9 w 9"/>
                <a:gd name="T5" fmla="*/ 4 h 8"/>
                <a:gd name="T6" fmla="*/ 9 w 9"/>
                <a:gd name="T7" fmla="*/ 0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3" y="7"/>
                    <a:pt x="6" y="6"/>
                    <a:pt x="9" y="4"/>
                  </a:cubicBezTo>
                  <a:cubicBezTo>
                    <a:pt x="9" y="3"/>
                    <a:pt x="9" y="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-2060575" y="4225925"/>
              <a:ext cx="66675" cy="9525"/>
            </a:xfrm>
            <a:custGeom>
              <a:avLst/>
              <a:gdLst>
                <a:gd name="T0" fmla="*/ 25 w 44"/>
                <a:gd name="T1" fmla="*/ 6 h 7"/>
                <a:gd name="T2" fmla="*/ 17 w 44"/>
                <a:gd name="T3" fmla="*/ 7 h 7"/>
                <a:gd name="T4" fmla="*/ 17 w 44"/>
                <a:gd name="T5" fmla="*/ 7 h 7"/>
                <a:gd name="T6" fmla="*/ 24 w 44"/>
                <a:gd name="T7" fmla="*/ 6 h 7"/>
                <a:gd name="T8" fmla="*/ 25 w 44"/>
                <a:gd name="T9" fmla="*/ 6 h 7"/>
                <a:gd name="T10" fmla="*/ 25 w 44"/>
                <a:gd name="T11" fmla="*/ 6 h 7"/>
                <a:gd name="T12" fmla="*/ 32 w 44"/>
                <a:gd name="T13" fmla="*/ 5 h 7"/>
                <a:gd name="T14" fmla="*/ 30 w 44"/>
                <a:gd name="T15" fmla="*/ 5 h 7"/>
                <a:gd name="T16" fmla="*/ 31 w 44"/>
                <a:gd name="T17" fmla="*/ 5 h 7"/>
                <a:gd name="T18" fmla="*/ 31 w 44"/>
                <a:gd name="T19" fmla="*/ 5 h 7"/>
                <a:gd name="T20" fmla="*/ 32 w 44"/>
                <a:gd name="T21" fmla="*/ 5 h 7"/>
                <a:gd name="T22" fmla="*/ 0 w 44"/>
                <a:gd name="T23" fmla="*/ 4 h 7"/>
                <a:gd name="T24" fmla="*/ 17 w 44"/>
                <a:gd name="T25" fmla="*/ 7 h 7"/>
                <a:gd name="T26" fmla="*/ 17 w 44"/>
                <a:gd name="T27" fmla="*/ 7 h 7"/>
                <a:gd name="T28" fmla="*/ 0 w 44"/>
                <a:gd name="T29" fmla="*/ 4 h 7"/>
                <a:gd name="T30" fmla="*/ 0 w 44"/>
                <a:gd name="T31" fmla="*/ 4 h 7"/>
                <a:gd name="T32" fmla="*/ 38 w 44"/>
                <a:gd name="T33" fmla="*/ 3 h 7"/>
                <a:gd name="T34" fmla="*/ 38 w 44"/>
                <a:gd name="T35" fmla="*/ 3 h 7"/>
                <a:gd name="T36" fmla="*/ 38 w 44"/>
                <a:gd name="T37" fmla="*/ 3 h 7"/>
                <a:gd name="T38" fmla="*/ 38 w 44"/>
                <a:gd name="T39" fmla="*/ 3 h 7"/>
                <a:gd name="T40" fmla="*/ 40 w 44"/>
                <a:gd name="T41" fmla="*/ 2 h 7"/>
                <a:gd name="T42" fmla="*/ 40 w 44"/>
                <a:gd name="T43" fmla="*/ 2 h 7"/>
                <a:gd name="T44" fmla="*/ 40 w 44"/>
                <a:gd name="T45" fmla="*/ 2 h 7"/>
                <a:gd name="T46" fmla="*/ 40 w 44"/>
                <a:gd name="T47" fmla="*/ 2 h 7"/>
                <a:gd name="T48" fmla="*/ 41 w 44"/>
                <a:gd name="T49" fmla="*/ 1 h 7"/>
                <a:gd name="T50" fmla="*/ 41 w 44"/>
                <a:gd name="T51" fmla="*/ 1 h 7"/>
                <a:gd name="T52" fmla="*/ 41 w 44"/>
                <a:gd name="T53" fmla="*/ 1 h 7"/>
                <a:gd name="T54" fmla="*/ 41 w 44"/>
                <a:gd name="T55" fmla="*/ 1 h 7"/>
                <a:gd name="T56" fmla="*/ 43 w 44"/>
                <a:gd name="T57" fmla="*/ 1 h 7"/>
                <a:gd name="T58" fmla="*/ 42 w 44"/>
                <a:gd name="T59" fmla="*/ 1 h 7"/>
                <a:gd name="T60" fmla="*/ 42 w 44"/>
                <a:gd name="T61" fmla="*/ 1 h 7"/>
                <a:gd name="T62" fmla="*/ 43 w 44"/>
                <a:gd name="T63" fmla="*/ 1 h 7"/>
                <a:gd name="T64" fmla="*/ 44 w 44"/>
                <a:gd name="T65" fmla="*/ 0 h 7"/>
                <a:gd name="T66" fmla="*/ 44 w 44"/>
                <a:gd name="T67" fmla="*/ 0 h 7"/>
                <a:gd name="T68" fmla="*/ 44 w 44"/>
                <a:gd name="T69" fmla="*/ 0 h 7"/>
                <a:gd name="T70" fmla="*/ 44 w 44"/>
                <a:gd name="T71" fmla="*/ 0 h 7"/>
                <a:gd name="T72" fmla="*/ 44 w 44"/>
                <a:gd name="T73" fmla="*/ 0 h 7"/>
                <a:gd name="T74" fmla="*/ 44 w 44"/>
                <a:gd name="T75" fmla="*/ 0 h 7"/>
                <a:gd name="T76" fmla="*/ 44 w 44"/>
                <a:gd name="T77" fmla="*/ 0 h 7"/>
                <a:gd name="T78" fmla="*/ 44 w 44"/>
                <a:gd name="T79" fmla="*/ 0 h 7"/>
                <a:gd name="T80" fmla="*/ 44 w 44"/>
                <a:gd name="T81" fmla="*/ 0 h 7"/>
                <a:gd name="T82" fmla="*/ 44 w 44"/>
                <a:gd name="T8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7">
                  <a:moveTo>
                    <a:pt x="25" y="6"/>
                  </a:moveTo>
                  <a:cubicBezTo>
                    <a:pt x="22" y="6"/>
                    <a:pt x="20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22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moveTo>
                    <a:pt x="32" y="5"/>
                  </a:moveTo>
                  <a:cubicBezTo>
                    <a:pt x="31" y="5"/>
                    <a:pt x="31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2" y="5"/>
                  </a:cubicBezTo>
                  <a:moveTo>
                    <a:pt x="0" y="4"/>
                  </a:moveTo>
                  <a:cubicBezTo>
                    <a:pt x="6" y="6"/>
                    <a:pt x="11" y="6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1" y="6"/>
                    <a:pt x="6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38" y="3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-2060575" y="4132263"/>
              <a:ext cx="109538" cy="103187"/>
            </a:xfrm>
            <a:custGeom>
              <a:avLst/>
              <a:gdLst>
                <a:gd name="T0" fmla="*/ 64 w 73"/>
                <a:gd name="T1" fmla="*/ 0 h 69"/>
                <a:gd name="T2" fmla="*/ 5 w 73"/>
                <a:gd name="T3" fmla="*/ 66 h 69"/>
                <a:gd name="T4" fmla="*/ 0 w 73"/>
                <a:gd name="T5" fmla="*/ 66 h 69"/>
                <a:gd name="T6" fmla="*/ 17 w 73"/>
                <a:gd name="T7" fmla="*/ 69 h 69"/>
                <a:gd name="T8" fmla="*/ 17 w 73"/>
                <a:gd name="T9" fmla="*/ 69 h 69"/>
                <a:gd name="T10" fmla="*/ 25 w 73"/>
                <a:gd name="T11" fmla="*/ 68 h 69"/>
                <a:gd name="T12" fmla="*/ 25 w 73"/>
                <a:gd name="T13" fmla="*/ 68 h 69"/>
                <a:gd name="T14" fmla="*/ 26 w 73"/>
                <a:gd name="T15" fmla="*/ 68 h 69"/>
                <a:gd name="T16" fmla="*/ 27 w 73"/>
                <a:gd name="T17" fmla="*/ 68 h 69"/>
                <a:gd name="T18" fmla="*/ 27 w 73"/>
                <a:gd name="T19" fmla="*/ 68 h 69"/>
                <a:gd name="T20" fmla="*/ 28 w 73"/>
                <a:gd name="T21" fmla="*/ 67 h 69"/>
                <a:gd name="T22" fmla="*/ 28 w 73"/>
                <a:gd name="T23" fmla="*/ 67 h 69"/>
                <a:gd name="T24" fmla="*/ 29 w 73"/>
                <a:gd name="T25" fmla="*/ 67 h 69"/>
                <a:gd name="T26" fmla="*/ 30 w 73"/>
                <a:gd name="T27" fmla="*/ 67 h 69"/>
                <a:gd name="T28" fmla="*/ 30 w 73"/>
                <a:gd name="T29" fmla="*/ 67 h 69"/>
                <a:gd name="T30" fmla="*/ 32 w 73"/>
                <a:gd name="T31" fmla="*/ 67 h 69"/>
                <a:gd name="T32" fmla="*/ 38 w 73"/>
                <a:gd name="T33" fmla="*/ 65 h 69"/>
                <a:gd name="T34" fmla="*/ 38 w 73"/>
                <a:gd name="T35" fmla="*/ 65 h 69"/>
                <a:gd name="T36" fmla="*/ 38 w 73"/>
                <a:gd name="T37" fmla="*/ 65 h 69"/>
                <a:gd name="T38" fmla="*/ 39 w 73"/>
                <a:gd name="T39" fmla="*/ 64 h 69"/>
                <a:gd name="T40" fmla="*/ 39 w 73"/>
                <a:gd name="T41" fmla="*/ 64 h 69"/>
                <a:gd name="T42" fmla="*/ 40 w 73"/>
                <a:gd name="T43" fmla="*/ 64 h 69"/>
                <a:gd name="T44" fmla="*/ 40 w 73"/>
                <a:gd name="T45" fmla="*/ 64 h 69"/>
                <a:gd name="T46" fmla="*/ 40 w 73"/>
                <a:gd name="T47" fmla="*/ 64 h 69"/>
                <a:gd name="T48" fmla="*/ 41 w 73"/>
                <a:gd name="T49" fmla="*/ 63 h 69"/>
                <a:gd name="T50" fmla="*/ 41 w 73"/>
                <a:gd name="T51" fmla="*/ 63 h 69"/>
                <a:gd name="T52" fmla="*/ 41 w 73"/>
                <a:gd name="T53" fmla="*/ 63 h 69"/>
                <a:gd name="T54" fmla="*/ 42 w 73"/>
                <a:gd name="T55" fmla="*/ 63 h 69"/>
                <a:gd name="T56" fmla="*/ 43 w 73"/>
                <a:gd name="T57" fmla="*/ 63 h 69"/>
                <a:gd name="T58" fmla="*/ 43 w 73"/>
                <a:gd name="T59" fmla="*/ 63 h 69"/>
                <a:gd name="T60" fmla="*/ 44 w 73"/>
                <a:gd name="T61" fmla="*/ 62 h 69"/>
                <a:gd name="T62" fmla="*/ 44 w 73"/>
                <a:gd name="T63" fmla="*/ 62 h 69"/>
                <a:gd name="T64" fmla="*/ 44 w 73"/>
                <a:gd name="T65" fmla="*/ 62 h 69"/>
                <a:gd name="T66" fmla="*/ 44 w 73"/>
                <a:gd name="T67" fmla="*/ 62 h 69"/>
                <a:gd name="T68" fmla="*/ 44 w 73"/>
                <a:gd name="T69" fmla="*/ 62 h 69"/>
                <a:gd name="T70" fmla="*/ 44 w 73"/>
                <a:gd name="T71" fmla="*/ 62 h 69"/>
                <a:gd name="T72" fmla="*/ 44 w 73"/>
                <a:gd name="T73" fmla="*/ 62 h 69"/>
                <a:gd name="T74" fmla="*/ 73 w 73"/>
                <a:gd name="T75" fmla="*/ 0 h 69"/>
                <a:gd name="T76" fmla="*/ 64 w 73"/>
                <a:gd name="T7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69">
                  <a:moveTo>
                    <a:pt x="64" y="0"/>
                  </a:moveTo>
                  <a:cubicBezTo>
                    <a:pt x="61" y="33"/>
                    <a:pt x="46" y="66"/>
                    <a:pt x="5" y="66"/>
                  </a:cubicBezTo>
                  <a:cubicBezTo>
                    <a:pt x="3" y="66"/>
                    <a:pt x="2" y="66"/>
                    <a:pt x="0" y="66"/>
                  </a:cubicBezTo>
                  <a:cubicBezTo>
                    <a:pt x="6" y="68"/>
                    <a:pt x="11" y="68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0" y="69"/>
                    <a:pt x="22" y="68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7"/>
                  </a:cubicBezTo>
                  <a:cubicBezTo>
                    <a:pt x="34" y="66"/>
                    <a:pt x="36" y="66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53"/>
                    <a:pt x="71" y="36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-1706563" y="4235450"/>
              <a:ext cx="30163" cy="0"/>
            </a:xfrm>
            <a:custGeom>
              <a:avLst/>
              <a:gdLst>
                <a:gd name="T0" fmla="*/ 0 w 20"/>
                <a:gd name="T1" fmla="*/ 13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cubicBezTo>
                    <a:pt x="4" y="0"/>
                    <a:pt x="9" y="0"/>
                    <a:pt x="13" y="0"/>
                  </a:cubicBezTo>
                  <a:cubicBezTo>
                    <a:pt x="15" y="0"/>
                    <a:pt x="18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-1963738" y="2630488"/>
              <a:ext cx="220663" cy="1501775"/>
            </a:xfrm>
            <a:custGeom>
              <a:avLst/>
              <a:gdLst>
                <a:gd name="T0" fmla="*/ 9 w 147"/>
                <a:gd name="T1" fmla="*/ 990 h 998"/>
                <a:gd name="T2" fmla="*/ 0 w 147"/>
                <a:gd name="T3" fmla="*/ 994 h 998"/>
                <a:gd name="T4" fmla="*/ 0 w 147"/>
                <a:gd name="T5" fmla="*/ 998 h 998"/>
                <a:gd name="T6" fmla="*/ 9 w 147"/>
                <a:gd name="T7" fmla="*/ 998 h 998"/>
                <a:gd name="T8" fmla="*/ 9 w 147"/>
                <a:gd name="T9" fmla="*/ 994 h 998"/>
                <a:gd name="T10" fmla="*/ 9 w 147"/>
                <a:gd name="T11" fmla="*/ 994 h 998"/>
                <a:gd name="T12" fmla="*/ 9 w 147"/>
                <a:gd name="T13" fmla="*/ 990 h 998"/>
                <a:gd name="T14" fmla="*/ 147 w 147"/>
                <a:gd name="T15" fmla="*/ 0 h 998"/>
                <a:gd name="T16" fmla="*/ 37 w 147"/>
                <a:gd name="T17" fmla="*/ 120 h 998"/>
                <a:gd name="T18" fmla="*/ 37 w 147"/>
                <a:gd name="T19" fmla="*/ 128 h 998"/>
                <a:gd name="T20" fmla="*/ 147 w 147"/>
                <a:gd name="T21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998">
                  <a:moveTo>
                    <a:pt x="9" y="990"/>
                  </a:moveTo>
                  <a:cubicBezTo>
                    <a:pt x="6" y="992"/>
                    <a:pt x="3" y="993"/>
                    <a:pt x="0" y="994"/>
                  </a:cubicBezTo>
                  <a:cubicBezTo>
                    <a:pt x="0" y="996"/>
                    <a:pt x="0" y="997"/>
                    <a:pt x="0" y="998"/>
                  </a:cubicBezTo>
                  <a:cubicBezTo>
                    <a:pt x="9" y="998"/>
                    <a:pt x="9" y="998"/>
                    <a:pt x="9" y="998"/>
                  </a:cubicBezTo>
                  <a:cubicBezTo>
                    <a:pt x="9" y="997"/>
                    <a:pt x="9" y="995"/>
                    <a:pt x="9" y="994"/>
                  </a:cubicBezTo>
                  <a:cubicBezTo>
                    <a:pt x="9" y="994"/>
                    <a:pt x="9" y="994"/>
                    <a:pt x="9" y="994"/>
                  </a:cubicBezTo>
                  <a:cubicBezTo>
                    <a:pt x="9" y="992"/>
                    <a:pt x="9" y="991"/>
                    <a:pt x="9" y="990"/>
                  </a:cubicBezTo>
                  <a:moveTo>
                    <a:pt x="147" y="0"/>
                  </a:moveTo>
                  <a:cubicBezTo>
                    <a:pt x="37" y="120"/>
                    <a:pt x="37" y="120"/>
                    <a:pt x="37" y="120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24"/>
          <p:cNvSpPr>
            <a:spLocks/>
          </p:cNvSpPr>
          <p:nvPr/>
        </p:nvSpPr>
        <p:spPr bwMode="auto">
          <a:xfrm>
            <a:off x="5317661" y="2937437"/>
            <a:ext cx="1514869" cy="1109663"/>
          </a:xfrm>
          <a:custGeom>
            <a:avLst/>
            <a:gdLst>
              <a:gd name="T0" fmla="*/ 212 w 1006"/>
              <a:gd name="T1" fmla="*/ 93 h 737"/>
              <a:gd name="T2" fmla="*/ 212 w 1006"/>
              <a:gd name="T3" fmla="*/ 93 h 737"/>
              <a:gd name="T4" fmla="*/ 934 w 1006"/>
              <a:gd name="T5" fmla="*/ 496 h 737"/>
              <a:gd name="T6" fmla="*/ 1006 w 1006"/>
              <a:gd name="T7" fmla="*/ 693 h 737"/>
              <a:gd name="T8" fmla="*/ 799 w 1006"/>
              <a:gd name="T9" fmla="*/ 737 h 737"/>
              <a:gd name="T10" fmla="*/ 274 w 1006"/>
              <a:gd name="T11" fmla="*/ 444 h 737"/>
              <a:gd name="T12" fmla="*/ 77 w 1006"/>
              <a:gd name="T13" fmla="*/ 334 h 737"/>
              <a:gd name="T14" fmla="*/ 46 w 1006"/>
              <a:gd name="T15" fmla="*/ 223 h 737"/>
              <a:gd name="T16" fmla="*/ 170 w 1006"/>
              <a:gd name="T17" fmla="*/ 0 h 737"/>
              <a:gd name="T18" fmla="*/ 212 w 1006"/>
              <a:gd name="T19" fmla="*/ 93 h 737"/>
              <a:gd name="T20" fmla="*/ 212 w 1006"/>
              <a:gd name="T21" fmla="*/ 93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6" h="737">
                <a:moveTo>
                  <a:pt x="212" y="93"/>
                </a:moveTo>
                <a:cubicBezTo>
                  <a:pt x="212" y="93"/>
                  <a:pt x="212" y="93"/>
                  <a:pt x="212" y="93"/>
                </a:cubicBezTo>
                <a:cubicBezTo>
                  <a:pt x="934" y="496"/>
                  <a:pt x="934" y="496"/>
                  <a:pt x="934" y="496"/>
                </a:cubicBezTo>
                <a:cubicBezTo>
                  <a:pt x="1006" y="693"/>
                  <a:pt x="1006" y="693"/>
                  <a:pt x="1006" y="693"/>
                </a:cubicBezTo>
                <a:cubicBezTo>
                  <a:pt x="799" y="737"/>
                  <a:pt x="799" y="737"/>
                  <a:pt x="799" y="737"/>
                </a:cubicBezTo>
                <a:cubicBezTo>
                  <a:pt x="274" y="444"/>
                  <a:pt x="274" y="444"/>
                  <a:pt x="274" y="444"/>
                </a:cubicBezTo>
                <a:cubicBezTo>
                  <a:pt x="208" y="407"/>
                  <a:pt x="143" y="370"/>
                  <a:pt x="77" y="334"/>
                </a:cubicBezTo>
                <a:cubicBezTo>
                  <a:pt x="0" y="291"/>
                  <a:pt x="29" y="252"/>
                  <a:pt x="46" y="223"/>
                </a:cubicBezTo>
                <a:cubicBezTo>
                  <a:pt x="170" y="0"/>
                  <a:pt x="170" y="0"/>
                  <a:pt x="170" y="0"/>
                </a:cubicBezTo>
                <a:cubicBezTo>
                  <a:pt x="157" y="26"/>
                  <a:pt x="150" y="58"/>
                  <a:pt x="212" y="93"/>
                </a:cubicBezTo>
                <a:cubicBezTo>
                  <a:pt x="212" y="93"/>
                  <a:pt x="212" y="93"/>
                  <a:pt x="212" y="9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5552978" y="2930854"/>
            <a:ext cx="1270331" cy="1055687"/>
          </a:xfrm>
          <a:custGeom>
            <a:avLst/>
            <a:gdLst>
              <a:gd name="T0" fmla="*/ 54 w 844"/>
              <a:gd name="T1" fmla="*/ 93 h 702"/>
              <a:gd name="T2" fmla="*/ 50 w 844"/>
              <a:gd name="T3" fmla="*/ 101 h 702"/>
              <a:gd name="T4" fmla="*/ 50 w 844"/>
              <a:gd name="T5" fmla="*/ 101 h 702"/>
              <a:gd name="T6" fmla="*/ 51 w 844"/>
              <a:gd name="T7" fmla="*/ 102 h 702"/>
              <a:gd name="T8" fmla="*/ 51 w 844"/>
              <a:gd name="T9" fmla="*/ 102 h 702"/>
              <a:gd name="T10" fmla="*/ 772 w 844"/>
              <a:gd name="T11" fmla="*/ 505 h 702"/>
              <a:gd name="T12" fmla="*/ 844 w 844"/>
              <a:gd name="T13" fmla="*/ 702 h 702"/>
              <a:gd name="T14" fmla="*/ 777 w 844"/>
              <a:gd name="T15" fmla="*/ 497 h 702"/>
              <a:gd name="T16" fmla="*/ 54 w 844"/>
              <a:gd name="T17" fmla="*/ 93 h 702"/>
              <a:gd name="T18" fmla="*/ 54 w 844"/>
              <a:gd name="T19" fmla="*/ 93 h 702"/>
              <a:gd name="T20" fmla="*/ 0 w 844"/>
              <a:gd name="T21" fmla="*/ 36 h 702"/>
              <a:gd name="T22" fmla="*/ 0 w 844"/>
              <a:gd name="T23" fmla="*/ 36 h 702"/>
              <a:gd name="T24" fmla="*/ 0 w 844"/>
              <a:gd name="T25" fmla="*/ 36 h 702"/>
              <a:gd name="T26" fmla="*/ 0 w 844"/>
              <a:gd name="T27" fmla="*/ 36 h 702"/>
              <a:gd name="T28" fmla="*/ 3 w 844"/>
              <a:gd name="T29" fmla="*/ 22 h 702"/>
              <a:gd name="T30" fmla="*/ 3 w 844"/>
              <a:gd name="T31" fmla="*/ 22 h 702"/>
              <a:gd name="T32" fmla="*/ 3 w 844"/>
              <a:gd name="T33" fmla="*/ 22 h 702"/>
              <a:gd name="T34" fmla="*/ 3 w 844"/>
              <a:gd name="T35" fmla="*/ 23 h 702"/>
              <a:gd name="T36" fmla="*/ 3 w 844"/>
              <a:gd name="T37" fmla="*/ 22 h 702"/>
              <a:gd name="T38" fmla="*/ 4 w 844"/>
              <a:gd name="T39" fmla="*/ 20 h 702"/>
              <a:gd name="T40" fmla="*/ 4 w 844"/>
              <a:gd name="T41" fmla="*/ 20 h 702"/>
              <a:gd name="T42" fmla="*/ 4 w 844"/>
              <a:gd name="T43" fmla="*/ 20 h 702"/>
              <a:gd name="T44" fmla="*/ 4 w 844"/>
              <a:gd name="T45" fmla="*/ 20 h 702"/>
              <a:gd name="T46" fmla="*/ 6 w 844"/>
              <a:gd name="T47" fmla="*/ 14 h 702"/>
              <a:gd name="T48" fmla="*/ 5 w 844"/>
              <a:gd name="T49" fmla="*/ 17 h 702"/>
              <a:gd name="T50" fmla="*/ 6 w 844"/>
              <a:gd name="T51" fmla="*/ 14 h 702"/>
              <a:gd name="T52" fmla="*/ 17 w 844"/>
              <a:gd name="T53" fmla="*/ 0 h 702"/>
              <a:gd name="T54" fmla="*/ 7 w 844"/>
              <a:gd name="T55" fmla="*/ 13 h 702"/>
              <a:gd name="T56" fmla="*/ 7 w 844"/>
              <a:gd name="T57" fmla="*/ 13 h 702"/>
              <a:gd name="T58" fmla="*/ 7 w 844"/>
              <a:gd name="T59" fmla="*/ 13 h 702"/>
              <a:gd name="T60" fmla="*/ 17 w 844"/>
              <a:gd name="T61" fmla="*/ 0 h 702"/>
              <a:gd name="T62" fmla="*/ 17 w 844"/>
              <a:gd name="T63" fmla="*/ 0 h 702"/>
              <a:gd name="T64" fmla="*/ 17 w 844"/>
              <a:gd name="T65" fmla="*/ 0 h 702"/>
              <a:gd name="T66" fmla="*/ 17 w 844"/>
              <a:gd name="T67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4" h="702">
                <a:moveTo>
                  <a:pt x="54" y="93"/>
                </a:moveTo>
                <a:cubicBezTo>
                  <a:pt x="50" y="101"/>
                  <a:pt x="50" y="101"/>
                  <a:pt x="50" y="10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772" y="505"/>
                  <a:pt x="772" y="505"/>
                  <a:pt x="772" y="505"/>
                </a:cubicBezTo>
                <a:cubicBezTo>
                  <a:pt x="844" y="702"/>
                  <a:pt x="844" y="702"/>
                  <a:pt x="844" y="702"/>
                </a:cubicBezTo>
                <a:cubicBezTo>
                  <a:pt x="777" y="497"/>
                  <a:pt x="777" y="497"/>
                  <a:pt x="777" y="497"/>
                </a:cubicBezTo>
                <a:cubicBezTo>
                  <a:pt x="54" y="93"/>
                  <a:pt x="54" y="93"/>
                  <a:pt x="54" y="93"/>
                </a:cubicBezTo>
                <a:cubicBezTo>
                  <a:pt x="54" y="93"/>
                  <a:pt x="54" y="93"/>
                  <a:pt x="54" y="93"/>
                </a:cubicBezTo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2"/>
                  <a:pt x="3" y="22"/>
                  <a:pt x="3" y="22"/>
                </a:cubicBezTo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moveTo>
                  <a:pt x="6" y="14"/>
                </a:moveTo>
                <a:cubicBezTo>
                  <a:pt x="6" y="15"/>
                  <a:pt x="6" y="16"/>
                  <a:pt x="5" y="17"/>
                </a:cubicBezTo>
                <a:cubicBezTo>
                  <a:pt x="6" y="16"/>
                  <a:pt x="6" y="15"/>
                  <a:pt x="6" y="14"/>
                </a:cubicBezTo>
                <a:moveTo>
                  <a:pt x="17" y="0"/>
                </a:moveTo>
                <a:cubicBezTo>
                  <a:pt x="13" y="4"/>
                  <a:pt x="10" y="8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10" y="8"/>
                  <a:pt x="13" y="4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5542783" y="2929187"/>
            <a:ext cx="95276" cy="152400"/>
          </a:xfrm>
          <a:custGeom>
            <a:avLst/>
            <a:gdLst>
              <a:gd name="T0" fmla="*/ 26 w 63"/>
              <a:gd name="T1" fmla="*/ 0 h 101"/>
              <a:gd name="T2" fmla="*/ 26 w 63"/>
              <a:gd name="T3" fmla="*/ 0 h 101"/>
              <a:gd name="T4" fmla="*/ 26 w 63"/>
              <a:gd name="T5" fmla="*/ 0 h 101"/>
              <a:gd name="T6" fmla="*/ 26 w 63"/>
              <a:gd name="T7" fmla="*/ 0 h 101"/>
              <a:gd name="T8" fmla="*/ 16 w 63"/>
              <a:gd name="T9" fmla="*/ 13 h 101"/>
              <a:gd name="T10" fmla="*/ 16 w 63"/>
              <a:gd name="T11" fmla="*/ 13 h 101"/>
              <a:gd name="T12" fmla="*/ 16 w 63"/>
              <a:gd name="T13" fmla="*/ 13 h 101"/>
              <a:gd name="T14" fmla="*/ 15 w 63"/>
              <a:gd name="T15" fmla="*/ 14 h 101"/>
              <a:gd name="T16" fmla="*/ 14 w 63"/>
              <a:gd name="T17" fmla="*/ 17 h 101"/>
              <a:gd name="T18" fmla="*/ 13 w 63"/>
              <a:gd name="T19" fmla="*/ 20 h 101"/>
              <a:gd name="T20" fmla="*/ 13 w 63"/>
              <a:gd name="T21" fmla="*/ 20 h 101"/>
              <a:gd name="T22" fmla="*/ 13 w 63"/>
              <a:gd name="T23" fmla="*/ 20 h 101"/>
              <a:gd name="T24" fmla="*/ 12 w 63"/>
              <a:gd name="T25" fmla="*/ 21 h 101"/>
              <a:gd name="T26" fmla="*/ 12 w 63"/>
              <a:gd name="T27" fmla="*/ 21 h 101"/>
              <a:gd name="T28" fmla="*/ 12 w 63"/>
              <a:gd name="T29" fmla="*/ 22 h 101"/>
              <a:gd name="T30" fmla="*/ 12 w 63"/>
              <a:gd name="T31" fmla="*/ 23 h 101"/>
              <a:gd name="T32" fmla="*/ 12 w 63"/>
              <a:gd name="T33" fmla="*/ 23 h 101"/>
              <a:gd name="T34" fmla="*/ 11 w 63"/>
              <a:gd name="T35" fmla="*/ 24 h 101"/>
              <a:gd name="T36" fmla="*/ 11 w 63"/>
              <a:gd name="T37" fmla="*/ 25 h 101"/>
              <a:gd name="T38" fmla="*/ 11 w 63"/>
              <a:gd name="T39" fmla="*/ 25 h 101"/>
              <a:gd name="T40" fmla="*/ 11 w 63"/>
              <a:gd name="T41" fmla="*/ 26 h 101"/>
              <a:gd name="T42" fmla="*/ 11 w 63"/>
              <a:gd name="T43" fmla="*/ 26 h 101"/>
              <a:gd name="T44" fmla="*/ 9 w 63"/>
              <a:gd name="T45" fmla="*/ 33 h 101"/>
              <a:gd name="T46" fmla="*/ 9 w 63"/>
              <a:gd name="T47" fmla="*/ 33 h 101"/>
              <a:gd name="T48" fmla="*/ 9 w 63"/>
              <a:gd name="T49" fmla="*/ 34 h 101"/>
              <a:gd name="T50" fmla="*/ 9 w 63"/>
              <a:gd name="T51" fmla="*/ 35 h 101"/>
              <a:gd name="T52" fmla="*/ 9 w 63"/>
              <a:gd name="T53" fmla="*/ 36 h 101"/>
              <a:gd name="T54" fmla="*/ 9 w 63"/>
              <a:gd name="T55" fmla="*/ 36 h 101"/>
              <a:gd name="T56" fmla="*/ 9 w 63"/>
              <a:gd name="T57" fmla="*/ 36 h 101"/>
              <a:gd name="T58" fmla="*/ 9 w 63"/>
              <a:gd name="T59" fmla="*/ 37 h 101"/>
              <a:gd name="T60" fmla="*/ 9 w 63"/>
              <a:gd name="T61" fmla="*/ 37 h 101"/>
              <a:gd name="T62" fmla="*/ 9 w 63"/>
              <a:gd name="T63" fmla="*/ 38 h 101"/>
              <a:gd name="T64" fmla="*/ 9 w 63"/>
              <a:gd name="T65" fmla="*/ 38 h 101"/>
              <a:gd name="T66" fmla="*/ 9 w 63"/>
              <a:gd name="T67" fmla="*/ 40 h 101"/>
              <a:gd name="T68" fmla="*/ 9 w 63"/>
              <a:gd name="T69" fmla="*/ 40 h 101"/>
              <a:gd name="T70" fmla="*/ 52 w 63"/>
              <a:gd name="T71" fmla="*/ 98 h 101"/>
              <a:gd name="T72" fmla="*/ 52 w 63"/>
              <a:gd name="T73" fmla="*/ 98 h 101"/>
              <a:gd name="T74" fmla="*/ 59 w 63"/>
              <a:gd name="T75" fmla="*/ 101 h 101"/>
              <a:gd name="T76" fmla="*/ 63 w 63"/>
              <a:gd name="T77" fmla="*/ 93 h 101"/>
              <a:gd name="T78" fmla="*/ 26 w 63"/>
              <a:gd name="T7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" h="101"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4"/>
                  <a:pt x="19" y="8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5" y="13"/>
                  <a:pt x="15" y="14"/>
                </a:cubicBezTo>
                <a:cubicBezTo>
                  <a:pt x="15" y="15"/>
                  <a:pt x="15" y="16"/>
                  <a:pt x="14" y="17"/>
                </a:cubicBezTo>
                <a:cubicBezTo>
                  <a:pt x="14" y="18"/>
                  <a:pt x="13" y="19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8"/>
                  <a:pt x="10" y="31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9"/>
                  <a:pt x="9" y="39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58"/>
                  <a:pt x="19" y="77"/>
                  <a:pt x="52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4" y="99"/>
                  <a:pt x="57" y="100"/>
                  <a:pt x="59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30" y="75"/>
                  <a:pt x="0" y="41"/>
                  <a:pt x="2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51"/>
          <p:cNvSpPr txBox="1"/>
          <p:nvPr/>
        </p:nvSpPr>
        <p:spPr>
          <a:xfrm rot="1649371">
            <a:off x="5738782" y="3405861"/>
            <a:ext cx="638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rPr>
              <a:t>IDEA</a:t>
            </a:r>
            <a:endParaRPr lang="zh-CN" altLang="en-US" sz="1600" dirty="0">
              <a:solidFill>
                <a:schemeClr val="bg1"/>
              </a:solidFill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43" name="TextBox 52"/>
          <p:cNvSpPr txBox="1"/>
          <p:nvPr/>
        </p:nvSpPr>
        <p:spPr>
          <a:xfrm rot="16200000">
            <a:off x="4931874" y="4612672"/>
            <a:ext cx="1442831" cy="33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/>
              <a:t>REALIZATION</a:t>
            </a:r>
            <a:endParaRPr lang="zh-CN" altLang="en-US" sz="1600" dirty="0"/>
          </a:p>
        </p:txBody>
      </p:sp>
      <p:sp>
        <p:nvSpPr>
          <p:cNvPr id="44" name="TextBox 100"/>
          <p:cNvSpPr txBox="1"/>
          <p:nvPr/>
        </p:nvSpPr>
        <p:spPr>
          <a:xfrm rot="19652838">
            <a:off x="6688098" y="4423407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/>
              <a:t>PLANNING</a:t>
            </a:r>
            <a:endParaRPr lang="zh-CN" altLang="en-US" sz="16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-397227" y="-538250"/>
            <a:ext cx="2556356" cy="2296167"/>
            <a:chOff x="-1344978" y="-685187"/>
            <a:chExt cx="6781080" cy="6092478"/>
          </a:xfrm>
        </p:grpSpPr>
        <p:sp>
          <p:nvSpPr>
            <p:cNvPr id="49" name="椭圆 4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C48AC6E-1033-E447-48D5-7F9684E7B8C8}"/>
              </a:ext>
            </a:extLst>
          </p:cNvPr>
          <p:cNvCxnSpPr/>
          <p:nvPr/>
        </p:nvCxnSpPr>
        <p:spPr>
          <a:xfrm>
            <a:off x="2621513" y="804428"/>
            <a:ext cx="8246147" cy="0"/>
          </a:xfrm>
          <a:prstGeom prst="line">
            <a:avLst/>
          </a:prstGeom>
          <a:ln w="25400">
            <a:solidFill>
              <a:srgbClr val="5F9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49E51330-B888-7596-2BD2-829181D90D04}"/>
              </a:ext>
            </a:extLst>
          </p:cNvPr>
          <p:cNvSpPr/>
          <p:nvPr/>
        </p:nvSpPr>
        <p:spPr>
          <a:xfrm>
            <a:off x="2159134" y="332774"/>
            <a:ext cx="590705" cy="479165"/>
          </a:xfrm>
          <a:prstGeom prst="parallelogram">
            <a:avLst/>
          </a:prstGeom>
          <a:noFill/>
          <a:ln w="25400">
            <a:solidFill>
              <a:srgbClr val="5F93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36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541998-6BFE-C8F5-515C-7853669832D4}"/>
              </a:ext>
            </a:extLst>
          </p:cNvPr>
          <p:cNvSpPr/>
          <p:nvPr/>
        </p:nvSpPr>
        <p:spPr>
          <a:xfrm>
            <a:off x="2906740" y="324603"/>
            <a:ext cx="4691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工作完成情况</a:t>
            </a:r>
            <a:endParaRPr lang="zh-CN" altLang="en-US" sz="28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E2EEF49-09E7-CFBA-6432-6A9E448C1808}"/>
              </a:ext>
            </a:extLst>
          </p:cNvPr>
          <p:cNvSpPr/>
          <p:nvPr/>
        </p:nvSpPr>
        <p:spPr>
          <a:xfrm>
            <a:off x="2614082" y="1978192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完成情况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1738EF-68E6-9F6E-2AEC-03491FD767F0}"/>
              </a:ext>
            </a:extLst>
          </p:cNvPr>
          <p:cNvSpPr txBox="1"/>
          <p:nvPr/>
        </p:nvSpPr>
        <p:spPr>
          <a:xfrm>
            <a:off x="2614082" y="2313251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3D2A4A-BBB2-50DC-2E53-EEEA48E167D5}"/>
              </a:ext>
            </a:extLst>
          </p:cNvPr>
          <p:cNvSpPr/>
          <p:nvPr/>
        </p:nvSpPr>
        <p:spPr>
          <a:xfrm>
            <a:off x="1488362" y="4226060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完成情况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46EF98-940D-A249-78F4-E421962C9967}"/>
              </a:ext>
            </a:extLst>
          </p:cNvPr>
          <p:cNvSpPr txBox="1"/>
          <p:nvPr/>
        </p:nvSpPr>
        <p:spPr>
          <a:xfrm>
            <a:off x="1488362" y="4561119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AC28E2-8C50-00BF-C79C-30E83D86F0C6}"/>
              </a:ext>
            </a:extLst>
          </p:cNvPr>
          <p:cNvSpPr/>
          <p:nvPr/>
        </p:nvSpPr>
        <p:spPr>
          <a:xfrm>
            <a:off x="8261056" y="2550314"/>
            <a:ext cx="17040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完成情况</a:t>
            </a:r>
            <a:endParaRPr lang="zh-CN" altLang="en-US" sz="2200" b="1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686E4A-1FEE-79E7-9462-57B245DC2020}"/>
              </a:ext>
            </a:extLst>
          </p:cNvPr>
          <p:cNvSpPr txBox="1"/>
          <p:nvPr/>
        </p:nvSpPr>
        <p:spPr>
          <a:xfrm>
            <a:off x="8261056" y="2885373"/>
            <a:ext cx="2426857" cy="95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Medium" panose="00020600040101010101" pitchFamily="18" charset="-122"/>
              </a:rPr>
              <a:t>输入描述文字内容输入描述文字内容输入描述文字内容。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2222082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8017" y="-832958"/>
            <a:ext cx="2246073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7933" y="-665317"/>
            <a:ext cx="269065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9257" y="1050888"/>
            <a:ext cx="1948020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4820" y="-237058"/>
            <a:ext cx="2607552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44894" y="5399093"/>
            <a:ext cx="767186" cy="7669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3373396" y="1184475"/>
            <a:ext cx="1130533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680573" y="5328316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287173" y="2247105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674595" y="6299607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25397" y="2492525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89634" y="561454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552031" y="5920659"/>
            <a:ext cx="490968" cy="49084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1200" y="673465"/>
            <a:ext cx="81808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6206" y="1425435"/>
            <a:ext cx="446980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762" y="779269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431" y="1184471"/>
            <a:ext cx="245484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9599" y="1855950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14602" y="6299607"/>
            <a:ext cx="245484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9616533" y="1838460"/>
            <a:ext cx="245484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11791" y="8354"/>
            <a:ext cx="490968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5038" y="418116"/>
            <a:ext cx="2665109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166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A116648-FDB5-4903-8138-1FCEFFF0836C}"/>
              </a:ext>
            </a:extLst>
          </p:cNvPr>
          <p:cNvSpPr/>
          <p:nvPr/>
        </p:nvSpPr>
        <p:spPr>
          <a:xfrm>
            <a:off x="3298673" y="3513066"/>
            <a:ext cx="55978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rgbClr val="5F93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工作不足与改进</a:t>
            </a:r>
            <a:endParaRPr lang="zh-CN" altLang="en-US" sz="6000" dirty="0">
              <a:solidFill>
                <a:srgbClr val="5F938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957303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591</Words>
  <Application>Microsoft Office PowerPoint</Application>
  <PresentationFormat>自定义</PresentationFormat>
  <Paragraphs>140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Kozuka Gothic Pro B</vt:lpstr>
      <vt:lpstr>OPPOSans H</vt:lpstr>
      <vt:lpstr>阿里巴巴普惠体 B</vt:lpstr>
      <vt:lpstr>汉仪雅酷黑 45W</vt:lpstr>
      <vt:lpstr>思源黑体 CN Bold</vt:lpstr>
      <vt:lpstr>思源黑体 CN Light</vt:lpstr>
      <vt:lpstr>Arial</vt:lpstr>
      <vt:lpstr>Arial Black</vt:lpstr>
      <vt:lpstr>Calibri</vt:lpstr>
      <vt:lpstr>Calibri Light</vt:lpstr>
      <vt:lpstr>Segoe UI Light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多彩圆点小清新季度工作总结汇报ppt模板</dc:title>
  <dc:creator>若谷老师</dc:creator>
  <cp:keywords>P界达人</cp:keywords>
  <dc:description>www.51pptmoban.com</dc:description>
  <cp:lastModifiedBy>Power user</cp:lastModifiedBy>
  <cp:revision>92</cp:revision>
  <dcterms:created xsi:type="dcterms:W3CDTF">2015-01-07T12:23:28Z</dcterms:created>
  <dcterms:modified xsi:type="dcterms:W3CDTF">2023-02-22T04:13:52Z</dcterms:modified>
</cp:coreProperties>
</file>