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  <p:sldId id="263" r:id="rId9"/>
    <p:sldId id="264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64BBD5-7B2F-4531-B795-D538F30ED1F1}" v="365" dt="2022-12-04T07:17:11.0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33" autoAdjust="0"/>
  </p:normalViewPr>
  <p:slideViewPr>
    <p:cSldViewPr snapToGrid="0" showGuides="1">
      <p:cViewPr varScale="1">
        <p:scale>
          <a:sx n="80" d="100"/>
          <a:sy n="80" d="100"/>
        </p:scale>
        <p:origin x="228" y="9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-9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ebu Wang" userId="892d62c3d4bd340b" providerId="LiveId" clId="{7A64BBD5-7B2F-4531-B795-D538F30ED1F1}"/>
    <pc:docChg chg="undo custSel addSld delSld modSld sldOrd modMainMaster">
      <pc:chgData name="Yuebu Wang" userId="892d62c3d4bd340b" providerId="LiveId" clId="{7A64BBD5-7B2F-4531-B795-D538F30ED1F1}" dt="2022-12-04T07:17:33.616" v="3305" actId="478"/>
      <pc:docMkLst>
        <pc:docMk/>
      </pc:docMkLst>
      <pc:sldChg chg="addSp delSp modSp mod">
        <pc:chgData name="Yuebu Wang" userId="892d62c3d4bd340b" providerId="LiveId" clId="{7A64BBD5-7B2F-4531-B795-D538F30ED1F1}" dt="2022-11-30T08:26:18.062" v="2344" actId="1037"/>
        <pc:sldMkLst>
          <pc:docMk/>
          <pc:sldMk cId="1409584419" sldId="256"/>
        </pc:sldMkLst>
        <pc:picChg chg="del">
          <ac:chgData name="Yuebu Wang" userId="892d62c3d4bd340b" providerId="LiveId" clId="{7A64BBD5-7B2F-4531-B795-D538F30ED1F1}" dt="2022-11-30T08:26:05.637" v="2341" actId="478"/>
          <ac:picMkLst>
            <pc:docMk/>
            <pc:sldMk cId="1409584419" sldId="256"/>
            <ac:picMk id="2" creationId="{F360897D-C97F-CC08-AFD6-2B0098DFAB45}"/>
          </ac:picMkLst>
        </pc:picChg>
        <pc:picChg chg="add mod">
          <ac:chgData name="Yuebu Wang" userId="892d62c3d4bd340b" providerId="LiveId" clId="{7A64BBD5-7B2F-4531-B795-D538F30ED1F1}" dt="2022-11-30T08:26:18.062" v="2344" actId="1037"/>
          <ac:picMkLst>
            <pc:docMk/>
            <pc:sldMk cId="1409584419" sldId="256"/>
            <ac:picMk id="6" creationId="{9E01F3E5-5785-8135-7579-1B47CB577097}"/>
          </ac:picMkLst>
        </pc:picChg>
      </pc:sldChg>
      <pc:sldChg chg="addSp delSp modSp mod modClrScheme chgLayout">
        <pc:chgData name="Yuebu Wang" userId="892d62c3d4bd340b" providerId="LiveId" clId="{7A64BBD5-7B2F-4531-B795-D538F30ED1F1}" dt="2022-11-29T08:09:05.159" v="453" actId="21"/>
        <pc:sldMkLst>
          <pc:docMk/>
          <pc:sldMk cId="4116109007" sldId="257"/>
        </pc:sldMkLst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2" creationId="{7A7DF908-730F-F5BC-C88E-3D52532F094B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3" creationId="{E72C0E08-2D6D-A39B-5E0C-FFFB54377DCC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4" creationId="{7C1CDDA1-B898-884E-8569-2652A0B0CBED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5" creationId="{1991E075-5F88-CE6F-A9F7-9A44DCF2CD5B}"/>
          </ac:spMkLst>
        </pc:spChg>
        <pc:spChg chg="del">
          <ac:chgData name="Yuebu Wang" userId="892d62c3d4bd340b" providerId="LiveId" clId="{7A64BBD5-7B2F-4531-B795-D538F30ED1F1}" dt="2022-11-29T07:51:34.857" v="120" actId="700"/>
          <ac:spMkLst>
            <pc:docMk/>
            <pc:sldMk cId="4116109007" sldId="257"/>
            <ac:spMk id="6" creationId="{1472EDCE-B9DB-1CDA-4A5E-A69809E700FD}"/>
          </ac:spMkLst>
        </pc:spChg>
        <pc:spChg chg="del">
          <ac:chgData name="Yuebu Wang" userId="892d62c3d4bd340b" providerId="LiveId" clId="{7A64BBD5-7B2F-4531-B795-D538F30ED1F1}" dt="2022-11-29T07:51:34.857" v="120" actId="700"/>
          <ac:spMkLst>
            <pc:docMk/>
            <pc:sldMk cId="4116109007" sldId="257"/>
            <ac:spMk id="7" creationId="{D437FC15-68B9-A80A-14BB-D280186EC1B4}"/>
          </ac:spMkLst>
        </pc:spChg>
        <pc:spChg chg="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8" creationId="{F6163EE4-7900-0B9D-E4CE-DBC2BCD6523B}"/>
          </ac:spMkLst>
        </pc:spChg>
        <pc:spChg chg="del">
          <ac:chgData name="Yuebu Wang" userId="892d62c3d4bd340b" providerId="LiveId" clId="{7A64BBD5-7B2F-4531-B795-D538F30ED1F1}" dt="2022-11-29T07:51:34.857" v="120" actId="700"/>
          <ac:spMkLst>
            <pc:docMk/>
            <pc:sldMk cId="4116109007" sldId="257"/>
            <ac:spMk id="9" creationId="{EE59F607-A1A2-5618-603B-6D4167CE2EDA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10" creationId="{A903E52D-8855-E96D-D51C-883F5AB966DB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11" creationId="{737588B2-ADD2-88D5-9CD0-998EE2E62FBE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12" creationId="{854CFE23-593A-2110-4BFC-CD637CD8C6FC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13" creationId="{17E70BDF-ED8B-4270-1875-5A1028CE6F6C}"/>
          </ac:spMkLst>
        </pc:spChg>
        <pc:spChg chg="add del mod ord">
          <ac:chgData name="Yuebu Wang" userId="892d62c3d4bd340b" providerId="LiveId" clId="{7A64BBD5-7B2F-4531-B795-D538F30ED1F1}" dt="2022-11-29T07:52:27.298" v="122" actId="700"/>
          <ac:spMkLst>
            <pc:docMk/>
            <pc:sldMk cId="4116109007" sldId="257"/>
            <ac:spMk id="14" creationId="{FA2DCD55-E894-6FB2-8804-A28C741991DA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15" creationId="{AE906828-2988-B03F-B3D9-001F46A25688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16" creationId="{ACBFDBEE-91BF-379A-800B-596BBEFA30BD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17" creationId="{2D84B7AC-C551-6692-87B1-607E3F318AE1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18" creationId="{C120B10C-0158-F568-9A64-276355F1BA45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19" creationId="{C1565D99-33C5-16BB-681B-22EAE14FAE70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20" creationId="{D79B85C0-13D7-F007-A2F8-F7359F3F9392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21" creationId="{AD79D5F6-0DD9-A655-0D36-4F3506FD0A26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22" creationId="{2D9B629A-1B4A-6EEF-081B-B26D781CCA5D}"/>
          </ac:spMkLst>
        </pc:spChg>
        <pc:spChg chg="add mod ord">
          <ac:chgData name="Yuebu Wang" userId="892d62c3d4bd340b" providerId="LiveId" clId="{7A64BBD5-7B2F-4531-B795-D538F30ED1F1}" dt="2022-11-29T08:07:08.128" v="446" actId="700"/>
          <ac:spMkLst>
            <pc:docMk/>
            <pc:sldMk cId="4116109007" sldId="257"/>
            <ac:spMk id="23" creationId="{B7BF2BEE-C3EA-8136-D6EC-85A7C3C2540C}"/>
          </ac:spMkLst>
        </pc:spChg>
        <pc:spChg chg="add del mod">
          <ac:chgData name="Yuebu Wang" userId="892d62c3d4bd340b" providerId="LiveId" clId="{7A64BBD5-7B2F-4531-B795-D538F30ED1F1}" dt="2022-11-29T08:06:23.508" v="393" actId="21"/>
          <ac:spMkLst>
            <pc:docMk/>
            <pc:sldMk cId="4116109007" sldId="257"/>
            <ac:spMk id="24" creationId="{EBA21AFD-9DEE-D58B-B6DA-A327F55071CD}"/>
          </ac:spMkLst>
        </pc:spChg>
        <pc:spChg chg="add del mod">
          <ac:chgData name="Yuebu Wang" userId="892d62c3d4bd340b" providerId="LiveId" clId="{7A64BBD5-7B2F-4531-B795-D538F30ED1F1}" dt="2022-11-29T08:06:23.508" v="393" actId="21"/>
          <ac:spMkLst>
            <pc:docMk/>
            <pc:sldMk cId="4116109007" sldId="257"/>
            <ac:spMk id="25" creationId="{C5E33B5E-9978-85D3-D7A3-F9B2C8DFD3F5}"/>
          </ac:spMkLst>
        </pc:spChg>
        <pc:spChg chg="add del mod">
          <ac:chgData name="Yuebu Wang" userId="892d62c3d4bd340b" providerId="LiveId" clId="{7A64BBD5-7B2F-4531-B795-D538F30ED1F1}" dt="2022-11-29T08:06:23.508" v="393" actId="21"/>
          <ac:spMkLst>
            <pc:docMk/>
            <pc:sldMk cId="4116109007" sldId="257"/>
            <ac:spMk id="26" creationId="{47BC373B-B3BB-1788-F5E0-FF7862C05EA2}"/>
          </ac:spMkLst>
        </pc:spChg>
        <pc:spChg chg="add del mod">
          <ac:chgData name="Yuebu Wang" userId="892d62c3d4bd340b" providerId="LiveId" clId="{7A64BBD5-7B2F-4531-B795-D538F30ED1F1}" dt="2022-11-29T08:06:23.508" v="393" actId="21"/>
          <ac:spMkLst>
            <pc:docMk/>
            <pc:sldMk cId="4116109007" sldId="257"/>
            <ac:spMk id="27" creationId="{B3F333B2-328C-678F-055E-605218F0A970}"/>
          </ac:spMkLst>
        </pc:spChg>
        <pc:spChg chg="add mod ord">
          <ac:chgData name="Yuebu Wang" userId="892d62c3d4bd340b" providerId="LiveId" clId="{7A64BBD5-7B2F-4531-B795-D538F30ED1F1}" dt="2022-11-29T08:03:59.051" v="298" actId="1076"/>
          <ac:spMkLst>
            <pc:docMk/>
            <pc:sldMk cId="4116109007" sldId="257"/>
            <ac:spMk id="34" creationId="{5D51F427-A78D-908E-A38E-2D78FC378E1E}"/>
          </ac:spMkLst>
        </pc:spChg>
        <pc:spChg chg="add mod">
          <ac:chgData name="Yuebu Wang" userId="892d62c3d4bd340b" providerId="LiveId" clId="{7A64BBD5-7B2F-4531-B795-D538F30ED1F1}" dt="2022-11-29T08:04:04.334" v="302" actId="1076"/>
          <ac:spMkLst>
            <pc:docMk/>
            <pc:sldMk cId="4116109007" sldId="257"/>
            <ac:spMk id="35" creationId="{2CE518AE-A20A-5BD4-D48C-C4338E8027B9}"/>
          </ac:spMkLst>
        </pc:spChg>
        <pc:spChg chg="add mod">
          <ac:chgData name="Yuebu Wang" userId="892d62c3d4bd340b" providerId="LiveId" clId="{7A64BBD5-7B2F-4531-B795-D538F30ED1F1}" dt="2022-11-29T08:05:17.500" v="383" actId="1076"/>
          <ac:spMkLst>
            <pc:docMk/>
            <pc:sldMk cId="4116109007" sldId="257"/>
            <ac:spMk id="36" creationId="{4A8130CE-BE4C-6018-1C00-3C9312B2ACEA}"/>
          </ac:spMkLst>
        </pc:spChg>
        <pc:spChg chg="add mod ord">
          <ac:chgData name="Yuebu Wang" userId="892d62c3d4bd340b" providerId="LiveId" clId="{7A64BBD5-7B2F-4531-B795-D538F30ED1F1}" dt="2022-11-29T08:05:34.583" v="387" actId="14100"/>
          <ac:spMkLst>
            <pc:docMk/>
            <pc:sldMk cId="4116109007" sldId="257"/>
            <ac:spMk id="37" creationId="{2FBCE919-6026-FBC7-5E18-D9C9D0F8EE26}"/>
          </ac:spMkLst>
        </pc:spChg>
        <pc:spChg chg="add del mod">
          <ac:chgData name="Yuebu Wang" userId="892d62c3d4bd340b" providerId="LiveId" clId="{7A64BBD5-7B2F-4531-B795-D538F30ED1F1}" dt="2022-11-29T08:05:37.841" v="390" actId="478"/>
          <ac:spMkLst>
            <pc:docMk/>
            <pc:sldMk cId="4116109007" sldId="257"/>
            <ac:spMk id="38" creationId="{D9055038-7AF7-2AED-461F-E4869CCE1B09}"/>
          </ac:spMkLst>
        </pc:spChg>
        <pc:picChg chg="add del mod">
          <ac:chgData name="Yuebu Wang" userId="892d62c3d4bd340b" providerId="LiveId" clId="{7A64BBD5-7B2F-4531-B795-D538F30ED1F1}" dt="2022-11-29T08:09:05.159" v="453" actId="21"/>
          <ac:picMkLst>
            <pc:docMk/>
            <pc:sldMk cId="4116109007" sldId="257"/>
            <ac:picMk id="40" creationId="{D74F20B1-707C-9FCD-937E-3CB8B5DBFBEE}"/>
          </ac:picMkLst>
        </pc:picChg>
        <pc:cxnChg chg="add mod">
          <ac:chgData name="Yuebu Wang" userId="892d62c3d4bd340b" providerId="LiveId" clId="{7A64BBD5-7B2F-4531-B795-D538F30ED1F1}" dt="2022-11-29T08:03:35.673" v="280" actId="692"/>
          <ac:cxnSpMkLst>
            <pc:docMk/>
            <pc:sldMk cId="4116109007" sldId="257"/>
            <ac:cxnSpMk id="29" creationId="{40DE1FEF-F183-D014-9CA0-5CD7B3463D44}"/>
          </ac:cxnSpMkLst>
        </pc:cxnChg>
      </pc:sldChg>
      <pc:sldChg chg="addSp modSp new mod">
        <pc:chgData name="Yuebu Wang" userId="892d62c3d4bd340b" providerId="LiveId" clId="{7A64BBD5-7B2F-4531-B795-D538F30ED1F1}" dt="2022-11-29T08:20:21.362" v="724"/>
        <pc:sldMkLst>
          <pc:docMk/>
          <pc:sldMk cId="3039418625" sldId="258"/>
        </pc:sldMkLst>
        <pc:spChg chg="mod">
          <ac:chgData name="Yuebu Wang" userId="892d62c3d4bd340b" providerId="LiveId" clId="{7A64BBD5-7B2F-4531-B795-D538F30ED1F1}" dt="2022-11-29T08:19:02.573" v="713" actId="20577"/>
          <ac:spMkLst>
            <pc:docMk/>
            <pc:sldMk cId="3039418625" sldId="258"/>
            <ac:spMk id="2" creationId="{D382EAEB-39E9-C307-05D1-66246EFC688A}"/>
          </ac:spMkLst>
        </pc:spChg>
        <pc:spChg chg="mod">
          <ac:chgData name="Yuebu Wang" userId="892d62c3d4bd340b" providerId="LiveId" clId="{7A64BBD5-7B2F-4531-B795-D538F30ED1F1}" dt="2022-11-29T08:19:00.582" v="711" actId="20577"/>
          <ac:spMkLst>
            <pc:docMk/>
            <pc:sldMk cId="3039418625" sldId="258"/>
            <ac:spMk id="3" creationId="{05EAFCEC-6F35-87D8-D3B0-162D6AB54123}"/>
          </ac:spMkLst>
        </pc:spChg>
        <pc:spChg chg="mod">
          <ac:chgData name="Yuebu Wang" userId="892d62c3d4bd340b" providerId="LiveId" clId="{7A64BBD5-7B2F-4531-B795-D538F30ED1F1}" dt="2022-11-29T08:19:38.528" v="722" actId="20577"/>
          <ac:spMkLst>
            <pc:docMk/>
            <pc:sldMk cId="3039418625" sldId="258"/>
            <ac:spMk id="4" creationId="{54E233FE-BF7C-4C64-B9B5-6E65AFF447DC}"/>
          </ac:spMkLst>
        </pc:spChg>
        <pc:spChg chg="add mod">
          <ac:chgData name="Yuebu Wang" userId="892d62c3d4bd340b" providerId="LiveId" clId="{7A64BBD5-7B2F-4531-B795-D538F30ED1F1}" dt="2022-11-29T08:20:21.362" v="724"/>
          <ac:spMkLst>
            <pc:docMk/>
            <pc:sldMk cId="3039418625" sldId="258"/>
            <ac:spMk id="5" creationId="{1777DD27-549D-BB5C-14E8-AF1FDD05F736}"/>
          </ac:spMkLst>
        </pc:spChg>
        <pc:cxnChg chg="add mod">
          <ac:chgData name="Yuebu Wang" userId="892d62c3d4bd340b" providerId="LiveId" clId="{7A64BBD5-7B2F-4531-B795-D538F30ED1F1}" dt="2022-11-29T08:20:21.362" v="724"/>
          <ac:cxnSpMkLst>
            <pc:docMk/>
            <pc:sldMk cId="3039418625" sldId="258"/>
            <ac:cxnSpMk id="6" creationId="{9BEDDD71-E8B5-B663-87A5-DD04EFF8E7BA}"/>
          </ac:cxnSpMkLst>
        </pc:cxnChg>
      </pc:sldChg>
      <pc:sldChg chg="modSp add mod">
        <pc:chgData name="Yuebu Wang" userId="892d62c3d4bd340b" providerId="LiveId" clId="{7A64BBD5-7B2F-4531-B795-D538F30ED1F1}" dt="2022-11-29T08:20:46.118" v="754" actId="20577"/>
        <pc:sldMkLst>
          <pc:docMk/>
          <pc:sldMk cId="4057693689" sldId="259"/>
        </pc:sldMkLst>
        <pc:spChg chg="mod">
          <ac:chgData name="Yuebu Wang" userId="892d62c3d4bd340b" providerId="LiveId" clId="{7A64BBD5-7B2F-4531-B795-D538F30ED1F1}" dt="2022-11-29T08:20:46.118" v="754" actId="20577"/>
          <ac:spMkLst>
            <pc:docMk/>
            <pc:sldMk cId="4057693689" sldId="259"/>
            <ac:spMk id="2" creationId="{D382EAEB-39E9-C307-05D1-66246EFC688A}"/>
          </ac:spMkLst>
        </pc:spChg>
        <pc:spChg chg="mod">
          <ac:chgData name="Yuebu Wang" userId="892d62c3d4bd340b" providerId="LiveId" clId="{7A64BBD5-7B2F-4531-B795-D538F30ED1F1}" dt="2022-11-29T08:20:44.178" v="752" actId="20577"/>
          <ac:spMkLst>
            <pc:docMk/>
            <pc:sldMk cId="4057693689" sldId="259"/>
            <ac:spMk id="3" creationId="{05EAFCEC-6F35-87D8-D3B0-162D6AB54123}"/>
          </ac:spMkLst>
        </pc:spChg>
      </pc:sldChg>
      <pc:sldChg chg="addSp delSp modSp new mod ord">
        <pc:chgData name="Yuebu Wang" userId="892d62c3d4bd340b" providerId="LiveId" clId="{7A64BBD5-7B2F-4531-B795-D538F30ED1F1}" dt="2022-12-04T07:15:35.552" v="3300" actId="1037"/>
        <pc:sldMkLst>
          <pc:docMk/>
          <pc:sldMk cId="4030141196" sldId="260"/>
        </pc:sldMkLst>
        <pc:spChg chg="mod">
          <ac:chgData name="Yuebu Wang" userId="892d62c3d4bd340b" providerId="LiveId" clId="{7A64BBD5-7B2F-4531-B795-D538F30ED1F1}" dt="2022-11-29T08:27:14.979" v="864"/>
          <ac:spMkLst>
            <pc:docMk/>
            <pc:sldMk cId="4030141196" sldId="260"/>
            <ac:spMk id="2" creationId="{8B18BE79-7B77-99C4-FFCB-051986C9D069}"/>
          </ac:spMkLst>
        </pc:spChg>
        <pc:spChg chg="add del">
          <ac:chgData name="Yuebu Wang" userId="892d62c3d4bd340b" providerId="LiveId" clId="{7A64BBD5-7B2F-4531-B795-D538F30ED1F1}" dt="2022-11-29T08:29:42.633" v="922" actId="478"/>
          <ac:spMkLst>
            <pc:docMk/>
            <pc:sldMk cId="4030141196" sldId="260"/>
            <ac:spMk id="3" creationId="{CFFE1D09-1432-1DF5-3FF6-0505111B48FB}"/>
          </ac:spMkLst>
        </pc:spChg>
        <pc:spChg chg="add mod">
          <ac:chgData name="Yuebu Wang" userId="892d62c3d4bd340b" providerId="LiveId" clId="{7A64BBD5-7B2F-4531-B795-D538F30ED1F1}" dt="2022-12-04T07:15:28.358" v="3293" actId="1035"/>
          <ac:spMkLst>
            <pc:docMk/>
            <pc:sldMk cId="4030141196" sldId="260"/>
            <ac:spMk id="4" creationId="{31B7FBBF-F8B9-EEFE-C7D3-2A4332238190}"/>
          </ac:spMkLst>
        </pc:spChg>
        <pc:spChg chg="add mod ord">
          <ac:chgData name="Yuebu Wang" userId="892d62c3d4bd340b" providerId="LiveId" clId="{7A64BBD5-7B2F-4531-B795-D538F30ED1F1}" dt="2022-12-04T07:15:35.552" v="3300" actId="1037"/>
          <ac:spMkLst>
            <pc:docMk/>
            <pc:sldMk cId="4030141196" sldId="260"/>
            <ac:spMk id="5" creationId="{14712EA3-20B8-58B4-4BAF-BECC93FD1F0D}"/>
          </ac:spMkLst>
        </pc:spChg>
        <pc:spChg chg="add del mod ord">
          <ac:chgData name="Yuebu Wang" userId="892d62c3d4bd340b" providerId="LiveId" clId="{7A64BBD5-7B2F-4531-B795-D538F30ED1F1}" dt="2022-12-03T06:19:54.511" v="2691" actId="478"/>
          <ac:spMkLst>
            <pc:docMk/>
            <pc:sldMk cId="4030141196" sldId="260"/>
            <ac:spMk id="6" creationId="{D21DFF1A-6E4B-160A-F6DC-F2E4E31D1DAE}"/>
          </ac:spMkLst>
        </pc:spChg>
        <pc:spChg chg="add del mod">
          <ac:chgData name="Yuebu Wang" userId="892d62c3d4bd340b" providerId="LiveId" clId="{7A64BBD5-7B2F-4531-B795-D538F30ED1F1}" dt="2022-12-03T06:19:54.511" v="2691" actId="478"/>
          <ac:spMkLst>
            <pc:docMk/>
            <pc:sldMk cId="4030141196" sldId="260"/>
            <ac:spMk id="7" creationId="{6067C15B-2F83-F0CB-80DB-2E9540AD02CC}"/>
          </ac:spMkLst>
        </pc:spChg>
        <pc:spChg chg="del mod">
          <ac:chgData name="Yuebu Wang" userId="892d62c3d4bd340b" providerId="LiveId" clId="{7A64BBD5-7B2F-4531-B795-D538F30ED1F1}" dt="2022-11-30T08:37:06.199" v="2458" actId="478"/>
          <ac:spMkLst>
            <pc:docMk/>
            <pc:sldMk cId="4030141196" sldId="260"/>
            <ac:spMk id="8" creationId="{0B8711F0-E81B-1F53-4BD6-C37ED542FC1F}"/>
          </ac:spMkLst>
        </pc:spChg>
        <pc:spChg chg="add del mod ord">
          <ac:chgData name="Yuebu Wang" userId="892d62c3d4bd340b" providerId="LiveId" clId="{7A64BBD5-7B2F-4531-B795-D538F30ED1F1}" dt="2022-11-29T08:31:09.305" v="952" actId="478"/>
          <ac:spMkLst>
            <pc:docMk/>
            <pc:sldMk cId="4030141196" sldId="260"/>
            <ac:spMk id="8" creationId="{69343244-53CE-24EC-E00F-DAC66F5CD596}"/>
          </ac:spMkLst>
        </pc:spChg>
        <pc:spChg chg="add del mod">
          <ac:chgData name="Yuebu Wang" userId="892d62c3d4bd340b" providerId="LiveId" clId="{7A64BBD5-7B2F-4531-B795-D538F30ED1F1}" dt="2022-12-03T06:19:54.511" v="2691" actId="478"/>
          <ac:spMkLst>
            <pc:docMk/>
            <pc:sldMk cId="4030141196" sldId="260"/>
            <ac:spMk id="9" creationId="{63BBEE81-C893-4EE9-B57C-935B5972C95D}"/>
          </ac:spMkLst>
        </pc:spChg>
        <pc:spChg chg="add del mod ord">
          <ac:chgData name="Yuebu Wang" userId="892d62c3d4bd340b" providerId="LiveId" clId="{7A64BBD5-7B2F-4531-B795-D538F30ED1F1}" dt="2022-12-03T06:19:54.511" v="2691" actId="478"/>
          <ac:spMkLst>
            <pc:docMk/>
            <pc:sldMk cId="4030141196" sldId="260"/>
            <ac:spMk id="10" creationId="{3DEC2B2C-F565-8705-453E-D68C9D5E11DF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1" creationId="{ABDF74F8-D6D3-CA84-D2D6-E934DDA9BB30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2" creationId="{31166EF3-911E-90EB-49FE-BE4CA5DC7A12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3" creationId="{96485D33-F461-0509-3ACF-D9CB404179F1}"/>
          </ac:spMkLst>
        </pc:spChg>
        <pc:spChg chg="add del">
          <ac:chgData name="Yuebu Wang" userId="892d62c3d4bd340b" providerId="LiveId" clId="{7A64BBD5-7B2F-4531-B795-D538F30ED1F1}" dt="2022-11-29T08:33:08.644" v="1068" actId="478"/>
          <ac:spMkLst>
            <pc:docMk/>
            <pc:sldMk cId="4030141196" sldId="260"/>
            <ac:spMk id="13" creationId="{C797A870-62E5-D227-CFB7-4AA96AF9C743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4" creationId="{D7FF0FBB-765F-00AB-4725-4EFB8F39C338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5" creationId="{6743B4AD-BCE1-2B7E-9018-57FE2CE138AA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6" creationId="{8A803873-4AEE-611B-010C-90E2BBC3A2DF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7" creationId="{CBDA3B24-E58D-FD0B-AF58-77A459EC8B3D}"/>
          </ac:spMkLst>
        </pc:spChg>
        <pc:spChg chg="mod">
          <ac:chgData name="Yuebu Wang" userId="892d62c3d4bd340b" providerId="LiveId" clId="{7A64BBD5-7B2F-4531-B795-D538F30ED1F1}" dt="2022-11-30T08:39:21.661" v="2496" actId="164"/>
          <ac:spMkLst>
            <pc:docMk/>
            <pc:sldMk cId="4030141196" sldId="260"/>
            <ac:spMk id="18" creationId="{E667FED5-EBC2-2A93-05D1-DFEE0B54164F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19" creationId="{D6424EA9-04D9-B58D-D4CE-EB7135563367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0" creationId="{56A53B85-3E2A-4F3C-D377-1BD763003D09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1" creationId="{CD3316AE-3E9B-AC1C-6045-E616A183CD4D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2" creationId="{2F2C9B68-7A10-9665-7BDF-CFE7C6BBA480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3" creationId="{AFC28ACE-0CAD-5B8F-71FB-92E7DA38668C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4" creationId="{461320F1-6583-F702-71BF-4F5F05834707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5" creationId="{654681C3-A416-BDBD-1F52-9252B4935B5F}"/>
          </ac:spMkLst>
        </pc:spChg>
        <pc:spChg chg="del mod">
          <ac:chgData name="Yuebu Wang" userId="892d62c3d4bd340b" providerId="LiveId" clId="{7A64BBD5-7B2F-4531-B795-D538F30ED1F1}" dt="2022-11-30T08:37:02.390" v="2456" actId="478"/>
          <ac:spMkLst>
            <pc:docMk/>
            <pc:sldMk cId="4030141196" sldId="260"/>
            <ac:spMk id="26" creationId="{E7E01352-9EB6-30E5-8867-FA87DBF8D7EB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7" creationId="{8C0A501E-8BAF-8854-0A30-FE02BE8F2E16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8" creationId="{A19EA841-37DB-A880-697F-4940AB8ADDA2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29" creationId="{D7D77C16-ED96-A135-EA35-44BA2E48A514}"/>
          </ac:spMkLst>
        </pc:spChg>
        <pc:spChg chg="mod">
          <ac:chgData name="Yuebu Wang" userId="892d62c3d4bd340b" providerId="LiveId" clId="{7A64BBD5-7B2F-4531-B795-D538F30ED1F1}" dt="2022-11-29T08:37:50.285" v="1105" actId="207"/>
          <ac:spMkLst>
            <pc:docMk/>
            <pc:sldMk cId="4030141196" sldId="260"/>
            <ac:spMk id="31" creationId="{4A6B5524-3226-E505-3C9D-1E9D0E876591}"/>
          </ac:spMkLst>
        </pc:spChg>
        <pc:spChg chg="mod">
          <ac:chgData name="Yuebu Wang" userId="892d62c3d4bd340b" providerId="LiveId" clId="{7A64BBD5-7B2F-4531-B795-D538F30ED1F1}" dt="2022-11-29T08:37:31.811" v="1103" actId="207"/>
          <ac:spMkLst>
            <pc:docMk/>
            <pc:sldMk cId="4030141196" sldId="260"/>
            <ac:spMk id="32" creationId="{928F7F2D-C098-9876-45A6-AF29F1504006}"/>
          </ac:spMkLst>
        </pc:spChg>
        <pc:spChg chg="mod">
          <ac:chgData name="Yuebu Wang" userId="892d62c3d4bd340b" providerId="LiveId" clId="{7A64BBD5-7B2F-4531-B795-D538F30ED1F1}" dt="2022-11-29T08:37:36.228" v="1104" actId="207"/>
          <ac:spMkLst>
            <pc:docMk/>
            <pc:sldMk cId="4030141196" sldId="260"/>
            <ac:spMk id="33" creationId="{ED89A868-788F-487D-670F-1904AC5F48A7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35" creationId="{4A3DAE84-11F7-6149-C93E-57E6229D1769}"/>
          </ac:spMkLst>
        </pc:spChg>
        <pc:spChg chg="mod">
          <ac:chgData name="Yuebu Wang" userId="892d62c3d4bd340b" providerId="LiveId" clId="{7A64BBD5-7B2F-4531-B795-D538F30ED1F1}" dt="2022-11-29T08:37:27.149" v="1102" actId="207"/>
          <ac:spMkLst>
            <pc:docMk/>
            <pc:sldMk cId="4030141196" sldId="260"/>
            <ac:spMk id="36" creationId="{A02A5E99-F42C-5350-ECB4-832805B179E0}"/>
          </ac:spMkLst>
        </pc:spChg>
        <pc:spChg chg="mod">
          <ac:chgData name="Yuebu Wang" userId="892d62c3d4bd340b" providerId="LiveId" clId="{7A64BBD5-7B2F-4531-B795-D538F30ED1F1}" dt="2022-11-29T08:37:23.728" v="1101" actId="207"/>
          <ac:spMkLst>
            <pc:docMk/>
            <pc:sldMk cId="4030141196" sldId="260"/>
            <ac:spMk id="37" creationId="{F2A1A6B3-FF60-E402-001B-5685295FBA9A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38" creationId="{A6C544A4-B20F-65F5-03BC-7912960F878A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0" creationId="{9B837116-0598-722A-1DA3-F79058EC8C89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1" creationId="{63778A87-5422-FDAF-56A2-C2D780E20F77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2" creationId="{3E7867CF-A177-BE31-BF7B-2176AEB57125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4" creationId="{4A2F4F3F-BA6F-297E-9C73-5120061C6974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5" creationId="{C2392ABF-3D1F-E41F-DFDC-4E1B9FF9B5EB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6" creationId="{3CE6BA51-DE54-7D23-71B4-1F386500C09F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8" creationId="{EFFCED4E-77DA-C89A-28C8-78F53FBC249D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49" creationId="{FF767134-B140-C4DD-2299-E9066820AE2D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50" creationId="{6219A976-5FB4-EC31-3292-03143FCD7BA9}"/>
          </ac:spMkLst>
        </pc:spChg>
        <pc:spChg chg="mod">
          <ac:chgData name="Yuebu Wang" userId="892d62c3d4bd340b" providerId="LiveId" clId="{7A64BBD5-7B2F-4531-B795-D538F30ED1F1}" dt="2022-11-29T08:37:18.509" v="1100" actId="207"/>
          <ac:spMkLst>
            <pc:docMk/>
            <pc:sldMk cId="4030141196" sldId="260"/>
            <ac:spMk id="51" creationId="{6702B860-34EB-E2A2-7BD1-0F27D8A4CE06}"/>
          </ac:spMkLst>
        </pc:spChg>
        <pc:spChg chg="mod">
          <ac:chgData name="Yuebu Wang" userId="892d62c3d4bd340b" providerId="LiveId" clId="{7A64BBD5-7B2F-4531-B795-D538F30ED1F1}" dt="2022-11-29T08:36:59.131" v="1096" actId="27803"/>
          <ac:spMkLst>
            <pc:docMk/>
            <pc:sldMk cId="4030141196" sldId="260"/>
            <ac:spMk id="52" creationId="{AF6154B6-613C-D1C9-A424-EEC0765A9056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4" creationId="{C96941AC-87E6-841C-6F1D-12158ABC0EF9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5" creationId="{72C433D7-1D78-EFA8-B536-20032FB625E0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6" creationId="{93323AA0-5EFC-6A8A-4FB7-0EBEBDEB9B8F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7" creationId="{F120A312-B1FE-A267-36CA-282502D2FC3D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8" creationId="{CDC177B7-8346-ED50-A756-DB7FE21AC059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59" creationId="{3242BD55-CF6A-8EDC-FE76-19904AF9DE57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0" creationId="{94823806-4925-36DE-0427-2B1CE3314718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1" creationId="{F57B541E-F8FE-C861-2677-7A4F34320841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2" creationId="{80B27A6F-5343-77FE-907C-E98271CD67EE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3" creationId="{0E97B597-FDDE-CCD9-9CCE-D4FD2ACE0CC3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4" creationId="{72B02625-A926-83FE-EE84-3EB801222A4A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6" creationId="{137CA67F-2DCF-9F97-69D1-662D3FC9C1DB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7" creationId="{F0F36F75-2556-1CD7-06C4-83D4E2076BF2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8" creationId="{DB60B850-E9DD-6F4B-23C5-1BBCDE585609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69" creationId="{A41E8B31-5F15-0D08-FC71-F93AE81B4AEC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0" creationId="{FF5DE6E8-A663-7208-927B-F3F0B956B046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1" creationId="{3EDABBF2-F982-46A4-9732-3BB9BEA9BA9C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2" creationId="{0A12E5F0-6900-111D-1A39-C168FB75F013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3" creationId="{7DD7AF7B-D91D-2471-FF48-9B1A31FCF5CA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4" creationId="{BF514AC0-D646-D833-9BFE-B6F9443FF0DB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5" creationId="{8847550B-D915-41C4-6C57-2D631832E273}"/>
          </ac:spMkLst>
        </pc:spChg>
        <pc:spChg chg="mod">
          <ac:chgData name="Yuebu Wang" userId="892d62c3d4bd340b" providerId="LiveId" clId="{7A64BBD5-7B2F-4531-B795-D538F30ED1F1}" dt="2022-11-29T08:38:04.476" v="1107" actId="207"/>
          <ac:spMkLst>
            <pc:docMk/>
            <pc:sldMk cId="4030141196" sldId="260"/>
            <ac:spMk id="76" creationId="{77334554-D277-C1A6-9B75-A4E58B8B2BF9}"/>
          </ac:spMkLst>
        </pc:spChg>
        <pc:spChg chg="del mod">
          <ac:chgData name="Yuebu Wang" userId="892d62c3d4bd340b" providerId="LiveId" clId="{7A64BBD5-7B2F-4531-B795-D538F30ED1F1}" dt="2022-11-30T08:32:24.160" v="2437" actId="478"/>
          <ac:spMkLst>
            <pc:docMk/>
            <pc:sldMk cId="4030141196" sldId="260"/>
            <ac:spMk id="77" creationId="{C3917E2C-7A4B-7260-6D6D-7344B545CD62}"/>
          </ac:spMkLst>
        </pc:spChg>
        <pc:spChg chg="add del">
          <ac:chgData name="Yuebu Wang" userId="892d62c3d4bd340b" providerId="LiveId" clId="{7A64BBD5-7B2F-4531-B795-D538F30ED1F1}" dt="2022-11-29T08:38:17.909" v="1109" actId="478"/>
          <ac:spMkLst>
            <pc:docMk/>
            <pc:sldMk cId="4030141196" sldId="260"/>
            <ac:spMk id="78" creationId="{80A1E00C-6740-A511-FECA-D1BFFD3448CE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78" creationId="{9B2C3277-9623-A6DB-4F4E-98006CF89EA7}"/>
          </ac:spMkLst>
        </pc:spChg>
        <pc:spChg chg="add del mod">
          <ac:chgData name="Yuebu Wang" userId="892d62c3d4bd340b" providerId="LiveId" clId="{7A64BBD5-7B2F-4531-B795-D538F30ED1F1}" dt="2022-11-29T08:43:15.497" v="1313" actId="478"/>
          <ac:spMkLst>
            <pc:docMk/>
            <pc:sldMk cId="4030141196" sldId="260"/>
            <ac:spMk id="79" creationId="{382B1611-C961-CBC6-761A-C5FADFE47D4E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79" creationId="{D189C6AC-3C64-CC19-260C-42FFF5A9EB28}"/>
          </ac:spMkLst>
        </pc:spChg>
        <pc:spChg chg="add del mod">
          <ac:chgData name="Yuebu Wang" userId="892d62c3d4bd340b" providerId="LiveId" clId="{7A64BBD5-7B2F-4531-B795-D538F30ED1F1}" dt="2022-11-29T08:39:32.723" v="1127" actId="478"/>
          <ac:spMkLst>
            <pc:docMk/>
            <pc:sldMk cId="4030141196" sldId="260"/>
            <ac:spMk id="80" creationId="{86CD4E35-BEEA-DD02-7022-7893E1E863B4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80" creationId="{9FA28609-5F52-D135-7902-042A36892791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1" creationId="{98EACA0A-A9C6-4887-1FD7-09CB37293B89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2" creationId="{06D94283-0816-EE40-C045-B47FC20F6E34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3" creationId="{FE1EBC89-76E8-DD3E-20AA-733172FB1578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4" creationId="{98D3F444-224E-7A39-B023-64A7721506C8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5" creationId="{87564140-FB87-A2EF-0E5A-0DE1822065CE}"/>
          </ac:spMkLst>
        </pc:spChg>
        <pc:spChg chg="add del mod">
          <ac:chgData name="Yuebu Wang" userId="892d62c3d4bd340b" providerId="LiveId" clId="{7A64BBD5-7B2F-4531-B795-D538F30ED1F1}" dt="2022-12-03T08:00:45.018" v="2693" actId="21"/>
          <ac:spMkLst>
            <pc:docMk/>
            <pc:sldMk cId="4030141196" sldId="260"/>
            <ac:spMk id="86" creationId="{80874665-0F4E-45BC-898C-BBDB2E7CF317}"/>
          </ac:spMkLst>
        </pc:spChg>
        <pc:spChg chg="del mod">
          <ac:chgData name="Yuebu Wang" userId="892d62c3d4bd340b" providerId="LiveId" clId="{7A64BBD5-7B2F-4531-B795-D538F30ED1F1}" dt="2022-11-30T08:37:05.371" v="2457" actId="478"/>
          <ac:spMkLst>
            <pc:docMk/>
            <pc:sldMk cId="4030141196" sldId="260"/>
            <ac:spMk id="87" creationId="{892A151D-140D-A2A6-5EA0-BC93CBE60BF4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88" creationId="{E20580D7-5787-F04B-E6D3-55665C112C72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89" creationId="{124AF75A-4923-09E7-A4DA-59A260C226E6}"/>
          </ac:spMkLst>
        </pc:spChg>
        <pc:spChg chg="mod">
          <ac:chgData name="Yuebu Wang" userId="892d62c3d4bd340b" providerId="LiveId" clId="{7A64BBD5-7B2F-4531-B795-D538F30ED1F1}" dt="2022-11-30T08:52:36.409" v="2613" actId="207"/>
          <ac:spMkLst>
            <pc:docMk/>
            <pc:sldMk cId="4030141196" sldId="260"/>
            <ac:spMk id="90" creationId="{3169D4AE-4B93-3FBE-767C-CD709594170A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91" creationId="{6D2BD1F5-4595-9AE2-A509-22DFEE6361C4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92" creationId="{03368C7D-6E1C-10EC-0F2F-B0A7F2974322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93" creationId="{82733C62-93C7-465E-5C92-2D8AF7BFD525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94" creationId="{0434D9AE-CB72-4089-7FDA-04BA07DC133B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95" creationId="{99181F3A-9D79-46EB-4B91-A59A26C1164A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96" creationId="{8ADEFE53-D86D-CA99-3363-6C40E11D86D8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97" creationId="{E17BCFD3-7E35-A5A9-4349-5B84E5A58EA2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98" creationId="{F654B8EC-54BF-4A5F-7015-DC3C5D28316E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99" creationId="{CD173910-D57C-21CD-EFE3-2CBEA0C2B5CB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0" creationId="{2B5FDE48-06A3-66DF-35F8-5040F8283F30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1" creationId="{3BC00592-029F-0EF9-D5A9-D266A4FC68DF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2" creationId="{AE801BBC-98AB-398F-4A21-1F2CBBAAB5A2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3" creationId="{E39315A5-20F6-8A77-1685-15D901CFDE9A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4" creationId="{F3B923E3-3900-E7D3-1358-E733ED98B089}"/>
          </ac:spMkLst>
        </pc:spChg>
        <pc:spChg chg="del mod">
          <ac:chgData name="Yuebu Wang" userId="892d62c3d4bd340b" providerId="LiveId" clId="{7A64BBD5-7B2F-4531-B795-D538F30ED1F1}" dt="2022-11-30T08:38:48.205" v="2487" actId="478"/>
          <ac:spMkLst>
            <pc:docMk/>
            <pc:sldMk cId="4030141196" sldId="260"/>
            <ac:spMk id="105" creationId="{A237F82E-3A96-3997-A448-342C5BA364A2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06" creationId="{3E72B3C8-6E73-9A2D-539F-F961E8ED2797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07" creationId="{CA662CE0-95D6-725E-6CFA-2F1198FC7DC9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08" creationId="{025546AA-9B1A-2370-AFF1-04E298EAF53E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09" creationId="{C84560A7-DFF7-6949-9CEB-DEC1104377E8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10" creationId="{F231D7A2-2919-CE09-1476-C96170820819}"/>
          </ac:spMkLst>
        </pc:spChg>
        <pc:spChg chg="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11" creationId="{EDC5AEF5-2D5E-EB7B-6875-162EBE503E29}"/>
          </ac:spMkLst>
        </pc:spChg>
        <pc:spChg chg="mod">
          <ac:chgData name="Yuebu Wang" userId="892d62c3d4bd340b" providerId="LiveId" clId="{7A64BBD5-7B2F-4531-B795-D538F30ED1F1}" dt="2022-11-30T08:39:14.615" v="2493" actId="207"/>
          <ac:spMkLst>
            <pc:docMk/>
            <pc:sldMk cId="4030141196" sldId="260"/>
            <ac:spMk id="112" creationId="{28B3A6DD-2E31-65D5-C47F-1A19FEFE743E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113" creationId="{5F21D159-9418-BA9B-31B8-98A91E384FA1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114" creationId="{950F8204-A7CB-1BED-16DB-DA91E88A2170}"/>
          </ac:spMkLst>
        </pc:spChg>
        <pc:spChg chg="del mod">
          <ac:chgData name="Yuebu Wang" userId="892d62c3d4bd340b" providerId="LiveId" clId="{7A64BBD5-7B2F-4531-B795-D538F30ED1F1}" dt="2022-11-30T08:37:00.964" v="2455" actId="478"/>
          <ac:spMkLst>
            <pc:docMk/>
            <pc:sldMk cId="4030141196" sldId="260"/>
            <ac:spMk id="115" creationId="{EF57B701-B900-E8EA-67E3-FA9E49629BB8}"/>
          </ac:spMkLst>
        </pc:spChg>
        <pc:spChg chg="add 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16" creationId="{EACFFCFC-ABD3-1025-7075-C6ED2B462190}"/>
          </ac:spMkLst>
        </pc:spChg>
        <pc:spChg chg="add mod">
          <ac:chgData name="Yuebu Wang" userId="892d62c3d4bd340b" providerId="LiveId" clId="{7A64BBD5-7B2F-4531-B795-D538F30ED1F1}" dt="2022-11-30T08:39:05.908" v="2491" actId="164"/>
          <ac:spMkLst>
            <pc:docMk/>
            <pc:sldMk cId="4030141196" sldId="260"/>
            <ac:spMk id="117" creationId="{9E2E89BA-C6A1-C773-775D-C8578CDFE511}"/>
          </ac:spMkLst>
        </pc:spChg>
        <pc:grpChg chg="del mod">
          <ac:chgData name="Yuebu Wang" userId="892d62c3d4bd340b" providerId="LiveId" clId="{7A64BBD5-7B2F-4531-B795-D538F30ED1F1}" dt="2022-11-30T08:36:53.583" v="2454" actId="27803"/>
          <ac:grpSpMkLst>
            <pc:docMk/>
            <pc:sldMk cId="4030141196" sldId="260"/>
            <ac:grpSpMk id="5" creationId="{1989657F-82F4-A0F4-39BE-127C8145988F}"/>
          </ac:grpSpMkLst>
        </pc:grpChg>
        <pc:grpChg chg="add del mod ord">
          <ac:chgData name="Yuebu Wang" userId="892d62c3d4bd340b" providerId="LiveId" clId="{7A64BBD5-7B2F-4531-B795-D538F30ED1F1}" dt="2022-12-03T08:25:31.120" v="2949" actId="21"/>
          <ac:grpSpMkLst>
            <pc:docMk/>
            <pc:sldMk cId="4030141196" sldId="260"/>
            <ac:grpSpMk id="5" creationId="{7E43301A-D2EA-EF7B-62CF-216009270A52}"/>
          </ac:grpSpMkLst>
        </pc:grpChg>
        <pc:grpChg chg="add del mod">
          <ac:chgData name="Yuebu Wang" userId="892d62c3d4bd340b" providerId="LiveId" clId="{7A64BBD5-7B2F-4531-B795-D538F30ED1F1}" dt="2022-11-29T08:34:36.789" v="1083" actId="478"/>
          <ac:grpSpMkLst>
            <pc:docMk/>
            <pc:sldMk cId="4030141196" sldId="260"/>
            <ac:grpSpMk id="18" creationId="{D78057D9-9B9D-1780-0154-F43DBF1D56DC}"/>
          </ac:grpSpMkLst>
        </pc:grpChg>
        <pc:grpChg chg="add del mod">
          <ac:chgData name="Yuebu Wang" userId="892d62c3d4bd340b" providerId="LiveId" clId="{7A64BBD5-7B2F-4531-B795-D538F30ED1F1}" dt="2022-11-29T08:34:36.789" v="1083" actId="478"/>
          <ac:grpSpMkLst>
            <pc:docMk/>
            <pc:sldMk cId="4030141196" sldId="260"/>
            <ac:grpSpMk id="19" creationId="{2F1A7882-48C3-4942-3E37-F901E9BF2FF3}"/>
          </ac:grpSpMkLst>
        </pc:grpChg>
        <pc:grpChg chg="add del mod ord">
          <ac:chgData name="Yuebu Wang" userId="892d62c3d4bd340b" providerId="LiveId" clId="{7A64BBD5-7B2F-4531-B795-D538F30ED1F1}" dt="2022-12-03T08:25:31.120" v="2949" actId="21"/>
          <ac:grpSpMkLst>
            <pc:docMk/>
            <pc:sldMk cId="4030141196" sldId="260"/>
            <ac:grpSpMk id="21" creationId="{659A19C7-98EF-F73B-9274-544EAFA8B5F3}"/>
          </ac:grpSpMkLst>
        </pc:grpChg>
        <pc:grpChg chg="del mod">
          <ac:chgData name="Yuebu Wang" userId="892d62c3d4bd340b" providerId="LiveId" clId="{7A64BBD5-7B2F-4531-B795-D538F30ED1F1}" dt="2022-11-29T08:36:59.131" v="1096" actId="27803"/>
          <ac:grpSpMkLst>
            <pc:docMk/>
            <pc:sldMk cId="4030141196" sldId="260"/>
            <ac:grpSpMk id="29" creationId="{77AFE7F9-3508-8636-C37A-F538274D8AE8}"/>
          </ac:grpSpMkLst>
        </pc:grpChg>
        <pc:grpChg chg="del mod">
          <ac:chgData name="Yuebu Wang" userId="892d62c3d4bd340b" providerId="LiveId" clId="{7A64BBD5-7B2F-4531-B795-D538F30ED1F1}" dt="2022-11-30T08:32:24.160" v="2437" actId="478"/>
          <ac:grpSpMkLst>
            <pc:docMk/>
            <pc:sldMk cId="4030141196" sldId="260"/>
            <ac:grpSpMk id="30" creationId="{5F117241-ADF7-F2AC-4F19-2F0FA789C2F0}"/>
          </ac:grpSpMkLst>
        </pc:grpChg>
        <pc:grpChg chg="del mod">
          <ac:chgData name="Yuebu Wang" userId="892d62c3d4bd340b" providerId="LiveId" clId="{7A64BBD5-7B2F-4531-B795-D538F30ED1F1}" dt="2022-11-30T08:32:24.160" v="2437" actId="478"/>
          <ac:grpSpMkLst>
            <pc:docMk/>
            <pc:sldMk cId="4030141196" sldId="260"/>
            <ac:grpSpMk id="34" creationId="{5A66D618-826C-8A2E-D4EF-5787F1989E04}"/>
          </ac:grpSpMkLst>
        </pc:grpChg>
        <pc:grpChg chg="del mod">
          <ac:chgData name="Yuebu Wang" userId="892d62c3d4bd340b" providerId="LiveId" clId="{7A64BBD5-7B2F-4531-B795-D538F30ED1F1}" dt="2022-11-30T08:32:24.160" v="2437" actId="478"/>
          <ac:grpSpMkLst>
            <pc:docMk/>
            <pc:sldMk cId="4030141196" sldId="260"/>
            <ac:grpSpMk id="39" creationId="{7E21D12D-5E60-5289-6A98-F688EC1F419E}"/>
          </ac:grpSpMkLst>
        </pc:grpChg>
        <pc:grpChg chg="mod">
          <ac:chgData name="Yuebu Wang" userId="892d62c3d4bd340b" providerId="LiveId" clId="{7A64BBD5-7B2F-4531-B795-D538F30ED1F1}" dt="2022-11-29T08:36:59.131" v="1096" actId="27803"/>
          <ac:grpSpMkLst>
            <pc:docMk/>
            <pc:sldMk cId="4030141196" sldId="260"/>
            <ac:grpSpMk id="43" creationId="{A15949AB-18C7-EC62-B2CC-ADDC237CD008}"/>
          </ac:grpSpMkLst>
        </pc:grpChg>
        <pc:grpChg chg="mod">
          <ac:chgData name="Yuebu Wang" userId="892d62c3d4bd340b" providerId="LiveId" clId="{7A64BBD5-7B2F-4531-B795-D538F30ED1F1}" dt="2022-11-29T08:36:59.131" v="1096" actId="27803"/>
          <ac:grpSpMkLst>
            <pc:docMk/>
            <pc:sldMk cId="4030141196" sldId="260"/>
            <ac:grpSpMk id="47" creationId="{3612BD97-2448-C049-E917-51A7E23D3E32}"/>
          </ac:grpSpMkLst>
        </pc:grpChg>
        <pc:grpChg chg="del mod">
          <ac:chgData name="Yuebu Wang" userId="892d62c3d4bd340b" providerId="LiveId" clId="{7A64BBD5-7B2F-4531-B795-D538F30ED1F1}" dt="2022-11-30T08:32:24.160" v="2437" actId="478"/>
          <ac:grpSpMkLst>
            <pc:docMk/>
            <pc:sldMk cId="4030141196" sldId="260"/>
            <ac:grpSpMk id="53" creationId="{DD5C8C0D-FFEE-DFF9-2D19-1BEB093AD450}"/>
          </ac:grpSpMkLst>
        </pc:grpChg>
        <pc:grpChg chg="del mod">
          <ac:chgData name="Yuebu Wang" userId="892d62c3d4bd340b" providerId="LiveId" clId="{7A64BBD5-7B2F-4531-B795-D538F30ED1F1}" dt="2022-11-30T08:32:24.160" v="2437" actId="478"/>
          <ac:grpSpMkLst>
            <pc:docMk/>
            <pc:sldMk cId="4030141196" sldId="260"/>
            <ac:grpSpMk id="65" creationId="{E06DECAE-ABE4-EED7-2B26-55C977A84F97}"/>
          </ac:grpSpMkLst>
        </pc:grpChg>
        <pc:grpChg chg="add del mod">
          <ac:chgData name="Yuebu Wang" userId="892d62c3d4bd340b" providerId="LiveId" clId="{7A64BBD5-7B2F-4531-B795-D538F30ED1F1}" dt="2022-12-03T06:19:54.511" v="2691" actId="478"/>
          <ac:grpSpMkLst>
            <pc:docMk/>
            <pc:sldMk cId="4030141196" sldId="260"/>
            <ac:grpSpMk id="118" creationId="{0DE09505-826F-2752-2C61-A851331F25BE}"/>
          </ac:grpSpMkLst>
        </pc:grpChg>
        <pc:grpChg chg="add del mod">
          <ac:chgData name="Yuebu Wang" userId="892d62c3d4bd340b" providerId="LiveId" clId="{7A64BBD5-7B2F-4531-B795-D538F30ED1F1}" dt="2022-11-30T08:39:24.216" v="2498" actId="478"/>
          <ac:grpSpMkLst>
            <pc:docMk/>
            <pc:sldMk cId="4030141196" sldId="260"/>
            <ac:grpSpMk id="119" creationId="{44AEBBF3-7218-B6E9-E579-1F3B311CAE68}"/>
          </ac:grpSpMkLst>
        </pc:grpChg>
        <pc:graphicFrameChg chg="add mod modGraphic">
          <ac:chgData name="Yuebu Wang" userId="892d62c3d4bd340b" providerId="LiveId" clId="{7A64BBD5-7B2F-4531-B795-D538F30ED1F1}" dt="2022-12-03T08:15:21.324" v="2888" actId="207"/>
          <ac:graphicFrameMkLst>
            <pc:docMk/>
            <pc:sldMk cId="4030141196" sldId="260"/>
            <ac:graphicFrameMk id="3" creationId="{72F263FA-973F-4AF5-C602-103EAB4956F9}"/>
          </ac:graphicFrameMkLst>
        </pc:graphicFrameChg>
        <pc:picChg chg="add del mod">
          <ac:chgData name="Yuebu Wang" userId="892d62c3d4bd340b" providerId="LiveId" clId="{7A64BBD5-7B2F-4531-B795-D538F30ED1F1}" dt="2022-11-30T08:36:53.583" v="2454" actId="27803"/>
          <ac:picMkLst>
            <pc:docMk/>
            <pc:sldMk cId="4030141196" sldId="260"/>
            <ac:picMk id="4" creationId="{63B64843-5824-5857-80AD-173BD858266A}"/>
          </ac:picMkLst>
        </pc:picChg>
        <pc:picChg chg="add del mod">
          <ac:chgData name="Yuebu Wang" userId="892d62c3d4bd340b" providerId="LiveId" clId="{7A64BBD5-7B2F-4531-B795-D538F30ED1F1}" dt="2022-11-29T08:36:47.925" v="1090" actId="478"/>
          <ac:picMkLst>
            <pc:docMk/>
            <pc:sldMk cId="4030141196" sldId="260"/>
            <ac:picMk id="5" creationId="{099C0A8F-FC25-8B3C-1C94-32C3A7AC9924}"/>
          </ac:picMkLst>
        </pc:picChg>
        <pc:picChg chg="add del mod">
          <ac:chgData name="Yuebu Wang" userId="892d62c3d4bd340b" providerId="LiveId" clId="{7A64BBD5-7B2F-4531-B795-D538F30ED1F1}" dt="2022-11-29T08:36:39.393" v="1085" actId="21"/>
          <ac:picMkLst>
            <pc:docMk/>
            <pc:sldMk cId="4030141196" sldId="260"/>
            <ac:picMk id="23" creationId="{A04E99B2-3CEA-C311-051C-B86C50364698}"/>
          </ac:picMkLst>
        </pc:picChg>
        <pc:picChg chg="add del mod">
          <ac:chgData name="Yuebu Wang" userId="892d62c3d4bd340b" providerId="LiveId" clId="{7A64BBD5-7B2F-4531-B795-D538F30ED1F1}" dt="2022-11-29T08:36:39.393" v="1085" actId="21"/>
          <ac:picMkLst>
            <pc:docMk/>
            <pc:sldMk cId="4030141196" sldId="260"/>
            <ac:picMk id="25" creationId="{A37BEBF7-E703-367E-0B69-99F301301B26}"/>
          </ac:picMkLst>
        </pc:picChg>
        <pc:picChg chg="add del mod">
          <ac:chgData name="Yuebu Wang" userId="892d62c3d4bd340b" providerId="LiveId" clId="{7A64BBD5-7B2F-4531-B795-D538F30ED1F1}" dt="2022-11-29T08:36:39.393" v="1085" actId="21"/>
          <ac:picMkLst>
            <pc:docMk/>
            <pc:sldMk cId="4030141196" sldId="260"/>
            <ac:picMk id="27" creationId="{92ADB7EB-8CF4-B027-ADC5-ED54DB425AD5}"/>
          </ac:picMkLst>
        </pc:picChg>
        <pc:picChg chg="add del mod">
          <ac:chgData name="Yuebu Wang" userId="892d62c3d4bd340b" providerId="LiveId" clId="{7A64BBD5-7B2F-4531-B795-D538F30ED1F1}" dt="2022-11-29T08:36:59.131" v="1096" actId="27803"/>
          <ac:picMkLst>
            <pc:docMk/>
            <pc:sldMk cId="4030141196" sldId="260"/>
            <ac:picMk id="28" creationId="{A355B813-5807-86B5-3EDF-EFFA37798331}"/>
          </ac:picMkLst>
        </pc:pic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8" creationId="{0C2DFE37-7362-C574-33F6-5379BEB7949C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1" creationId="{B452292C-903B-6F63-ED0F-629BE7C98BB3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2" creationId="{4EBF57AF-A7A9-F954-9EDD-8972EF6CA11F}"/>
          </ac:cxnSpMkLst>
        </pc:cxnChg>
        <pc:cxnChg chg="add del">
          <ac:chgData name="Yuebu Wang" userId="892d62c3d4bd340b" providerId="LiveId" clId="{7A64BBD5-7B2F-4531-B795-D538F30ED1F1}" dt="2022-11-29T08:32:56.855" v="1066" actId="478"/>
          <ac:cxnSpMkLst>
            <pc:docMk/>
            <pc:sldMk cId="4030141196" sldId="260"/>
            <ac:cxnSpMk id="12" creationId="{A1B646A4-277C-AE1D-F131-3D60A79F18E3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3" creationId="{A198F5D8-BCA7-69EB-28C7-9944AD92C5B7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4" creationId="{A8F1B5D1-4294-E207-9EDA-A1DACDA59C6B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5" creationId="{28E70D09-92A8-98F1-7237-10CF57BA1433}"/>
          </ac:cxnSpMkLst>
        </pc:cxnChg>
        <pc:cxnChg chg="add mod">
          <ac:chgData name="Yuebu Wang" userId="892d62c3d4bd340b" providerId="LiveId" clId="{7A64BBD5-7B2F-4531-B795-D538F30ED1F1}" dt="2022-11-29T08:33:47.408" v="1076" actId="164"/>
          <ac:cxnSpMkLst>
            <pc:docMk/>
            <pc:sldMk cId="4030141196" sldId="260"/>
            <ac:cxnSpMk id="15" creationId="{3C875EE2-4BE3-0C25-A6DF-9247762AFAAD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6" creationId="{62A39767-065A-CB98-8503-7FD8B633EDCE}"/>
          </ac:cxnSpMkLst>
        </pc:cxnChg>
        <pc:cxnChg chg="add mod">
          <ac:chgData name="Yuebu Wang" userId="892d62c3d4bd340b" providerId="LiveId" clId="{7A64BBD5-7B2F-4531-B795-D538F30ED1F1}" dt="2022-11-29T08:33:47.408" v="1076" actId="164"/>
          <ac:cxnSpMkLst>
            <pc:docMk/>
            <pc:sldMk cId="4030141196" sldId="260"/>
            <ac:cxnSpMk id="17" creationId="{BA56E8AF-5B9E-FEDE-AA19-85269E4D066B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7" creationId="{E2CE68BF-AF0C-813B-1EC1-49F68F12E4DA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8" creationId="{88E8EC7E-72C2-74C7-2A81-96E0CEAE0608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19" creationId="{7A169E5E-22A3-9C58-8F32-DBDAC8807559}"/>
          </ac:cxnSpMkLst>
        </pc:cxnChg>
        <pc:cxnChg chg="mod">
          <ac:chgData name="Yuebu Wang" userId="892d62c3d4bd340b" providerId="LiveId" clId="{7A64BBD5-7B2F-4531-B795-D538F30ED1F1}" dt="2022-11-29T08:34:02.001" v="1079"/>
          <ac:cxnSpMkLst>
            <pc:docMk/>
            <pc:sldMk cId="4030141196" sldId="260"/>
            <ac:cxnSpMk id="20" creationId="{2DE8D1BE-BF8D-1254-301A-EE1CE0664151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0" creationId="{832AF91C-E2B2-8969-540E-60BE5D3D3B98}"/>
          </ac:cxnSpMkLst>
        </pc:cxnChg>
        <pc:cxnChg chg="mod">
          <ac:chgData name="Yuebu Wang" userId="892d62c3d4bd340b" providerId="LiveId" clId="{7A64BBD5-7B2F-4531-B795-D538F30ED1F1}" dt="2022-11-29T08:34:02.001" v="1079"/>
          <ac:cxnSpMkLst>
            <pc:docMk/>
            <pc:sldMk cId="4030141196" sldId="260"/>
            <ac:cxnSpMk id="21" creationId="{11246AB6-4512-C5C9-0DD2-6AFBB9BA554C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2" creationId="{DBDEE51C-8952-D65A-4126-7591574D4D38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3" creationId="{BC9A55AC-9A30-708A-6E32-C3381DBB5CAB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4" creationId="{CA87CD57-040B-1D10-266A-CAB033E6E417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5" creationId="{0271E847-5936-393A-ABD6-F36B3F33DFF8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6" creationId="{11E57746-1DE9-F0FE-877E-21ADA9D1F297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7" creationId="{5125520C-9C94-2C6C-C9E9-304243945272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8" creationId="{E96F9268-FC1B-0C37-1788-CB52E8BC20C7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29" creationId="{C2AFAD9E-6A78-7EB7-795F-DBD1BD69C106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30" creationId="{89B88705-3571-2000-F242-A6171224E59D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31" creationId="{9B213E7D-D4C2-AB45-CEB0-091C1840D1D3}"/>
          </ac:cxnSpMkLst>
        </pc:cxnChg>
        <pc:cxnChg chg="mod">
          <ac:chgData name="Yuebu Wang" userId="892d62c3d4bd340b" providerId="LiveId" clId="{7A64BBD5-7B2F-4531-B795-D538F30ED1F1}" dt="2022-12-03T08:24:48.726" v="2945"/>
          <ac:cxnSpMkLst>
            <pc:docMk/>
            <pc:sldMk cId="4030141196" sldId="260"/>
            <ac:cxnSpMk id="32" creationId="{AE9405A2-986B-9FF4-91F0-43425314FE83}"/>
          </ac:cxnSpMkLst>
        </pc:cxnChg>
      </pc:sldChg>
      <pc:sldChg chg="addSp delSp modSp add mod ord">
        <pc:chgData name="Yuebu Wang" userId="892d62c3d4bd340b" providerId="LiveId" clId="{7A64BBD5-7B2F-4531-B795-D538F30ED1F1}" dt="2022-12-03T08:04:41.074" v="2798"/>
        <pc:sldMkLst>
          <pc:docMk/>
          <pc:sldMk cId="3668699201" sldId="261"/>
        </pc:sldMkLst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" creationId="{B23C5425-8DCB-073C-2078-A69314B9370C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6" creationId="{9F9B6794-D286-4426-135F-E495E657FC13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7" creationId="{90DD7B0E-C0EC-81D8-6747-7F1EED794332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8" creationId="{34111182-FD90-C02B-43D9-14DC2B211385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9" creationId="{32489969-0E2D-231A-9B30-3B15EA03D93E}"/>
          </ac:spMkLst>
        </pc:spChg>
        <pc:spChg chg="del mod">
          <ac:chgData name="Yuebu Wang" userId="892d62c3d4bd340b" providerId="LiveId" clId="{7A64BBD5-7B2F-4531-B795-D538F30ED1F1}" dt="2022-11-29T08:46:32.974" v="1405"/>
          <ac:spMkLst>
            <pc:docMk/>
            <pc:sldMk cId="3668699201" sldId="261"/>
            <ac:spMk id="9" creationId="{B4624690-F797-7984-201F-6282B4E3DA68}"/>
          </ac:spMkLst>
        </pc:spChg>
        <pc:spChg chg="del mod">
          <ac:chgData name="Yuebu Wang" userId="892d62c3d4bd340b" providerId="LiveId" clId="{7A64BBD5-7B2F-4531-B795-D538F30ED1F1}" dt="2022-11-29T08:46:32.974" v="1405"/>
          <ac:spMkLst>
            <pc:docMk/>
            <pc:sldMk cId="3668699201" sldId="261"/>
            <ac:spMk id="10" creationId="{3E503A16-7A6B-8AFE-5EE8-61CE7BAB87FA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10" creationId="{8E69D188-3DF3-E743-912B-D6B7DE89AA41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11" creationId="{DB3FAEB0-2BA7-B5C3-8E61-166E9BEC0F55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12" creationId="{FADAD3DB-EEDE-3364-7210-A9BB1635EFBF}"/>
          </ac:spMkLst>
        </pc:spChg>
        <pc:spChg chg="add del 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14" creationId="{FC14BDA7-00C3-793F-516E-802CB49EEBE2}"/>
          </ac:spMkLst>
        </pc:spChg>
        <pc:spChg chg="add 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15" creationId="{67A8C97D-3508-21B4-0320-3DEBF792B59F}"/>
          </ac:spMkLst>
        </pc:spChg>
        <pc:spChg chg="add 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16" creationId="{4D9ECE29-ABBC-6AC9-A3DE-BEB5E61D3258}"/>
          </ac:spMkLst>
        </pc:spChg>
        <pc:spChg chg="add del mod">
          <ac:chgData name="Yuebu Wang" userId="892d62c3d4bd340b" providerId="LiveId" clId="{7A64BBD5-7B2F-4531-B795-D538F30ED1F1}" dt="2022-11-29T08:51:26.139" v="1455" actId="478"/>
          <ac:spMkLst>
            <pc:docMk/>
            <pc:sldMk cId="3668699201" sldId="261"/>
            <ac:spMk id="17" creationId="{37F0046A-8F0F-0CE9-97C8-9F48D347D5DF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17" creationId="{F474E56D-A4D4-E5BC-EAB7-60BA70E7371B}"/>
          </ac:spMkLst>
        </pc:spChg>
        <pc:spChg chg="mod">
          <ac:chgData name="Yuebu Wang" userId="892d62c3d4bd340b" providerId="LiveId" clId="{7A64BBD5-7B2F-4531-B795-D538F30ED1F1}" dt="2022-11-29T08:50:58.542" v="1449"/>
          <ac:spMkLst>
            <pc:docMk/>
            <pc:sldMk cId="3668699201" sldId="261"/>
            <ac:spMk id="18" creationId="{5E72D392-9064-10EB-DABD-350DC4364583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18" creationId="{D4B68F17-FDCD-1B92-7548-1D4414F56FE8}"/>
          </ac:spMkLst>
        </pc:spChg>
        <pc:spChg chg="add mod or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19" creationId="{CDE80CD9-038E-B0D5-763C-F39EDE3F9811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20" creationId="{0AF599D3-EE0E-11B5-0E3B-CFEB153E08DB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21" creationId="{B11C2A52-8A58-293F-2097-1F5C66CC187B}"/>
          </ac:spMkLst>
        </pc:spChg>
        <pc:spChg chg="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22" creationId="{CC7B8522-A6EA-1516-33B5-907497122156}"/>
          </ac:spMkLst>
        </pc:spChg>
        <pc:spChg chg="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24" creationId="{FA08FA20-5F6F-2D39-D06F-B154C4D6ECDB}"/>
          </ac:spMkLst>
        </pc:spChg>
        <pc:spChg chg="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25" creationId="{A3BE2FF4-EFA6-9842-6552-52BBDAB9B481}"/>
          </ac:spMkLst>
        </pc:spChg>
        <pc:spChg chg="mod topLvl">
          <ac:chgData name="Yuebu Wang" userId="892d62c3d4bd340b" providerId="LiveId" clId="{7A64BBD5-7B2F-4531-B795-D538F30ED1F1}" dt="2022-11-29T09:36:53.644" v="2285" actId="1035"/>
          <ac:spMkLst>
            <pc:docMk/>
            <pc:sldMk cId="3668699201" sldId="261"/>
            <ac:spMk id="26" creationId="{4FAE1F0F-7C77-96C2-B9F7-6BC56CEC8579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27" creationId="{084DB2F5-797C-A716-D7C6-5BC23850E3AE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28" creationId="{3505E3DC-41A6-A77A-202B-FB8DB24E87B2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29" creationId="{518EEBC6-030D-7E4A-34BA-68760755807C}"/>
          </ac:spMkLst>
        </pc:spChg>
        <pc:spChg chg="mod">
          <ac:chgData name="Yuebu Wang" userId="892d62c3d4bd340b" providerId="LiveId" clId="{7A64BBD5-7B2F-4531-B795-D538F30ED1F1}" dt="2022-11-29T09:04:21.073" v="1667" actId="165"/>
          <ac:spMkLst>
            <pc:docMk/>
            <pc:sldMk cId="3668699201" sldId="261"/>
            <ac:spMk id="30" creationId="{A49A4D28-D349-5896-31E8-84CCDC6BB676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1" creationId="{B6750135-04BB-CAC4-04D5-4163B1C2BED6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2" creationId="{007B500E-3341-9E0B-D8C0-7639955530EF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3" creationId="{E8D6BC28-5899-A229-4197-CDCD9C7E0A22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4" creationId="{96AE0C83-4856-97A7-A875-DAFEA46F3244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5" creationId="{8990DED1-F08A-509A-6231-B46EA0821D29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6" creationId="{AA8BCE21-14FF-2816-74E6-292A2C15027F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7" creationId="{8EC33A79-5605-9BF2-522D-8123CEFA8150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38" creationId="{CF4EBD32-9A39-EB15-C320-641362F0ED2B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39" creationId="{9AC3196A-610F-19E1-C741-CBB341F1CFD2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40" creationId="{0647E5D0-98EF-A8A1-0E01-D67E638B8C5B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41" creationId="{C979A645-5ACA-8C55-FD5C-8DCC0368C837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2" creationId="{714BBD87-CDA7-7860-D826-36978B4CCB17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3" creationId="{3CB2A1B0-8F97-AE7B-2A3C-707B00218E1C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4" creationId="{21E8710F-B579-B75A-D509-8D1C9ED3C2C0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5" creationId="{B5E0DBC0-E22C-EC27-0A49-3580240C81B3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6" creationId="{21D02D4D-76AD-7511-E326-25B114BFB74A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7" creationId="{E25E041D-E7B1-C957-91BC-27A374A1E671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8" creationId="{EB67B167-AB65-1A65-66D3-D513CF3D971A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49" creationId="{CF5E498C-660F-99AC-6CC5-A8B6A73B5FF5}"/>
          </ac:spMkLst>
        </pc:spChg>
        <pc:spChg chg="mod topLvl">
          <ac:chgData name="Yuebu Wang" userId="892d62c3d4bd340b" providerId="LiveId" clId="{7A64BBD5-7B2F-4531-B795-D538F30ED1F1}" dt="2022-11-30T08:40:31.772" v="2510" actId="207"/>
          <ac:spMkLst>
            <pc:docMk/>
            <pc:sldMk cId="3668699201" sldId="261"/>
            <ac:spMk id="50" creationId="{D476385C-0CA5-5BD7-4B27-97CE1CC96B1E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1" creationId="{4E1F8E22-2479-51A4-3B8E-6AD712A8D23B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2" creationId="{4AC647C5-639B-60DA-9F90-601993692D7F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3" creationId="{CDAD50B3-BB85-D846-CE1E-9943E5F92AB1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4" creationId="{3CE29240-F175-429E-8B78-654280466F4F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5" creationId="{1DFDA232-AD9D-5111-D737-490523C8FF43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6" creationId="{39FAB9C3-9721-6659-9DFE-F546A70FC8EB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7" creationId="{9E9D03E7-647C-BC4E-104E-407D9BA4EE9A}"/>
          </ac:spMkLst>
        </pc:spChg>
        <pc:spChg chg="mod topLvl">
          <ac:chgData name="Yuebu Wang" userId="892d62c3d4bd340b" providerId="LiveId" clId="{7A64BBD5-7B2F-4531-B795-D538F30ED1F1}" dt="2022-11-30T08:35:48.325" v="2445" actId="164"/>
          <ac:spMkLst>
            <pc:docMk/>
            <pc:sldMk cId="3668699201" sldId="261"/>
            <ac:spMk id="58" creationId="{3E142346-6C84-7ACD-C855-C55302CED13B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59" creationId="{BC535637-507D-F083-4444-ABDE2D25E9FB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0" creationId="{3EAC2E6A-D506-AA0B-D558-666CD00909AC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1" creationId="{4FA77B9B-A430-C73B-AECC-97C19B3377BD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2" creationId="{035C7576-E1D5-55C5-023F-A529AEF43584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3" creationId="{AC7983A2-B8FF-BE99-BAF2-DA3E5826327E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4" creationId="{7254CA30-D947-02D8-A9B7-B0C30689CFF1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5" creationId="{B71E7631-E9EC-1955-83CA-BCB76CAD12F9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6" creationId="{02BFE1FA-012C-58CB-B2A3-7C820B8D5928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7" creationId="{B49C3F07-D1E1-D40D-52AE-F04FFE2ECA93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8" creationId="{54CBD8D1-627C-ABDB-D7D2-F32E807470A8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69" creationId="{86FF2BB6-0EB6-CC16-2098-958BD0C88E2B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70" creationId="{97E631CB-8911-11EA-0512-7A44FC775698}"/>
          </ac:spMkLst>
        </pc:spChg>
        <pc:spChg chg="mod topLvl">
          <ac:chgData name="Yuebu Wang" userId="892d62c3d4bd340b" providerId="LiveId" clId="{7A64BBD5-7B2F-4531-B795-D538F30ED1F1}" dt="2022-11-30T08:40:45.645" v="2513" actId="207"/>
          <ac:spMkLst>
            <pc:docMk/>
            <pc:sldMk cId="3668699201" sldId="261"/>
            <ac:spMk id="71" creationId="{5EC414F0-360D-A873-5F6F-84311B6A2E7D}"/>
          </ac:spMkLst>
        </pc:spChg>
        <pc:spChg chg="mod topLvl">
          <ac:chgData name="Yuebu Wang" userId="892d62c3d4bd340b" providerId="LiveId" clId="{7A64BBD5-7B2F-4531-B795-D538F30ED1F1}" dt="2022-11-30T08:40:31.772" v="2510" actId="207"/>
          <ac:spMkLst>
            <pc:docMk/>
            <pc:sldMk cId="3668699201" sldId="261"/>
            <ac:spMk id="72" creationId="{7FE21636-1C1E-1093-3E30-4149DDAB3500}"/>
          </ac:spMkLst>
        </pc:spChg>
        <pc:spChg chg="mod topLvl">
          <ac:chgData name="Yuebu Wang" userId="892d62c3d4bd340b" providerId="LiveId" clId="{7A64BBD5-7B2F-4531-B795-D538F30ED1F1}" dt="2022-11-30T08:35:55.816" v="2447" actId="164"/>
          <ac:spMkLst>
            <pc:docMk/>
            <pc:sldMk cId="3668699201" sldId="261"/>
            <ac:spMk id="73" creationId="{D3FCAE0D-A4A0-6FC4-3650-5662E6443B1C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77" creationId="{990F998C-B67B-C02C-6A13-E3DF6BBD76B4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78" creationId="{30E23C9E-3A46-DB2A-A8A3-CF93E45EB137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79" creationId="{57590AD4-66DA-585D-B873-C2D3400DC073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0" creationId="{8E40338D-F503-2E91-B067-9FAD2FD1AA58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1" creationId="{58EF9897-DC1E-B674-CD73-3B607B2C8CD3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2" creationId="{30F27A2F-14A0-B122-F5F5-D4FF48EABD30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3" creationId="{A12C8C64-98F3-E6C3-0775-C9FF61923035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4" creationId="{06F61691-A823-FA6D-4769-4B3952C6DD25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5" creationId="{1AF24D68-C358-ECCF-B536-E54A2B33CCD5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6" creationId="{061C689E-9AA1-791F-E4AD-70263B01822F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7" creationId="{7E98CA27-3451-A6FC-A74F-E5EE82C489F2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8" creationId="{F1119DF5-6A0E-C6CA-F391-4537AD8D4393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89" creationId="{11CB2477-F58D-17CD-267E-20B33376DF91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0" creationId="{03B24B87-E35E-804F-BDA8-C14561726CE1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1" creationId="{755DEEE8-CE49-8B22-20FD-D0288E0B31D7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2" creationId="{84DF878C-A21D-4ACC-290F-4E9E65B0C2DB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3" creationId="{19287F46-A2F6-331A-F2D4-AAE9199DCEDE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4" creationId="{0AF911DD-2D8E-2BE1-1FF8-3E91B4A99AC3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5" creationId="{61AD805C-919A-8696-39A9-B6D1483F1714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6" creationId="{4043275E-F190-8C45-6AAE-DA0D18E559F0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7" creationId="{96F07B6C-35C2-D8FD-3937-D01DAD56544E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8" creationId="{57909924-7579-541C-9C73-C2337A1DE110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99" creationId="{2E782F49-A470-0941-D6B0-80B8D8539C1F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0" creationId="{576CC0A1-D73D-55FB-EA54-A37D42472983}"/>
          </ac:spMkLst>
        </pc:spChg>
        <pc:spChg chg="mod">
          <ac:chgData name="Yuebu Wang" userId="892d62c3d4bd340b" providerId="LiveId" clId="{7A64BBD5-7B2F-4531-B795-D538F30ED1F1}" dt="2022-11-30T08:40:36.957" v="2511" actId="207"/>
          <ac:spMkLst>
            <pc:docMk/>
            <pc:sldMk cId="3668699201" sldId="261"/>
            <ac:spMk id="101" creationId="{01FB55D3-7C63-2132-BC63-A1D6AD85ACB7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2" creationId="{F7E6A8B8-B754-CC05-4FE9-43854494D86F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3" creationId="{0B805B80-F29E-D2A1-840D-583CEA821CA2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4" creationId="{12EEBA79-8703-BDAC-05D3-B620F2D2DE35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5" creationId="{A6EAB86B-5C67-0C93-8582-11CAC5BF6BE3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6" creationId="{9DBE82F6-8528-1A4D-5689-E750D67AC965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7" creationId="{C8F48062-296E-187F-0028-88FD1ACE5846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8" creationId="{4D09E9A3-2F8D-7C1F-C57E-CFE1BBCFB3F8}"/>
          </ac:spMkLst>
        </pc:spChg>
        <pc:spChg chg="mod">
          <ac:chgData name="Yuebu Wang" userId="892d62c3d4bd340b" providerId="LiveId" clId="{7A64BBD5-7B2F-4531-B795-D538F30ED1F1}" dt="2022-11-30T08:40:17.253" v="2508"/>
          <ac:spMkLst>
            <pc:docMk/>
            <pc:sldMk cId="3668699201" sldId="261"/>
            <ac:spMk id="109" creationId="{05954CE3-59E6-356D-FCCB-28BB266B02FE}"/>
          </ac:spMkLst>
        </pc:spChg>
        <pc:spChg chg="mod">
          <ac:chgData name="Yuebu Wang" userId="892d62c3d4bd340b" providerId="LiveId" clId="{7A64BBD5-7B2F-4531-B795-D538F30ED1F1}" dt="2022-11-30T08:40:49.632" v="2514" actId="207"/>
          <ac:spMkLst>
            <pc:docMk/>
            <pc:sldMk cId="3668699201" sldId="261"/>
            <ac:spMk id="110" creationId="{26136A0D-C8AA-B3AB-6456-E84D5C82FF7F}"/>
          </ac:spMkLst>
        </pc:spChg>
        <pc:spChg chg="mod">
          <ac:chgData name="Yuebu Wang" userId="892d62c3d4bd340b" providerId="LiveId" clId="{7A64BBD5-7B2F-4531-B795-D538F30ED1F1}" dt="2022-11-30T08:40:36.957" v="2511" actId="207"/>
          <ac:spMkLst>
            <pc:docMk/>
            <pc:sldMk cId="3668699201" sldId="261"/>
            <ac:spMk id="111" creationId="{72BBA99C-D85F-E732-9778-DB27C552C51A}"/>
          </ac:spMkLst>
        </pc:spChg>
        <pc:grpChg chg="del mod">
          <ac:chgData name="Yuebu Wang" userId="892d62c3d4bd340b" providerId="LiveId" clId="{7A64BBD5-7B2F-4531-B795-D538F30ED1F1}" dt="2022-11-30T08:35:43.720" v="2444" actId="165"/>
          <ac:grpSpMkLst>
            <pc:docMk/>
            <pc:sldMk cId="3668699201" sldId="261"/>
            <ac:grpSpMk id="4" creationId="{47B71542-831B-4910-86CB-77AB1009FF8C}"/>
          </ac:grpSpMkLst>
        </pc:grpChg>
        <pc:grpChg chg="del mod">
          <ac:chgData name="Yuebu Wang" userId="892d62c3d4bd340b" providerId="LiveId" clId="{7A64BBD5-7B2F-4531-B795-D538F30ED1F1}" dt="2022-11-29T08:46:15.461" v="1399" actId="27803"/>
          <ac:grpSpMkLst>
            <pc:docMk/>
            <pc:sldMk cId="3668699201" sldId="261"/>
            <ac:grpSpMk id="6" creationId="{FC5F1C24-9BC0-27D1-D537-2DA7B5F79474}"/>
          </ac:grpSpMkLst>
        </pc:grpChg>
        <pc:grpChg chg="add del mod ord topLvl">
          <ac:chgData name="Yuebu Wang" userId="892d62c3d4bd340b" providerId="LiveId" clId="{7A64BBD5-7B2F-4531-B795-D538F30ED1F1}" dt="2022-11-30T08:39:41.119" v="2501" actId="478"/>
          <ac:grpSpMkLst>
            <pc:docMk/>
            <pc:sldMk cId="3668699201" sldId="261"/>
            <ac:grpSpMk id="13" creationId="{789271DD-E9D1-2144-8FA6-B3DA818B7BEA}"/>
          </ac:grpSpMkLst>
        </pc:grpChg>
        <pc:grpChg chg="add del mod">
          <ac:chgData name="Yuebu Wang" userId="892d62c3d4bd340b" providerId="LiveId" clId="{7A64BBD5-7B2F-4531-B795-D538F30ED1F1}" dt="2022-11-29T09:04:21.073" v="1667" actId="165"/>
          <ac:grpSpMkLst>
            <pc:docMk/>
            <pc:sldMk cId="3668699201" sldId="261"/>
            <ac:grpSpMk id="20" creationId="{3F773E7E-CD6F-0D44-07BB-E8D82B9E95C8}"/>
          </ac:grpSpMkLst>
        </pc:grpChg>
        <pc:grpChg chg="add del mod">
          <ac:chgData name="Yuebu Wang" userId="892d62c3d4bd340b" providerId="LiveId" clId="{7A64BBD5-7B2F-4531-B795-D538F30ED1F1}" dt="2022-11-29T09:04:21.073" v="1667" actId="165"/>
          <ac:grpSpMkLst>
            <pc:docMk/>
            <pc:sldMk cId="3668699201" sldId="261"/>
            <ac:grpSpMk id="21" creationId="{BEFD304C-D92E-6293-DFA4-27A2272FD51B}"/>
          </ac:grpSpMkLst>
        </pc:grpChg>
        <pc:grpChg chg="del mod topLvl">
          <ac:chgData name="Yuebu Wang" userId="892d62c3d4bd340b" providerId="LiveId" clId="{7A64BBD5-7B2F-4531-B795-D538F30ED1F1}" dt="2022-11-30T08:40:15.577" v="2507" actId="478"/>
          <ac:grpSpMkLst>
            <pc:docMk/>
            <pc:sldMk cId="3668699201" sldId="261"/>
            <ac:grpSpMk id="23" creationId="{A22C9005-A45A-51BF-307D-541FBD8E7534}"/>
          </ac:grpSpMkLst>
        </pc:grpChg>
        <pc:grpChg chg="add mod ord">
          <ac:chgData name="Yuebu Wang" userId="892d62c3d4bd340b" providerId="LiveId" clId="{7A64BBD5-7B2F-4531-B795-D538F30ED1F1}" dt="2022-11-30T08:40:55.200" v="2515" actId="167"/>
          <ac:grpSpMkLst>
            <pc:docMk/>
            <pc:sldMk cId="3668699201" sldId="261"/>
            <ac:grpSpMk id="74" creationId="{853A8CEF-5F5D-FFAD-2FB8-D0F6194D6F5F}"/>
          </ac:grpSpMkLst>
        </pc:grpChg>
        <pc:grpChg chg="add del mod">
          <ac:chgData name="Yuebu Wang" userId="892d62c3d4bd340b" providerId="LiveId" clId="{7A64BBD5-7B2F-4531-B795-D538F30ED1F1}" dt="2022-11-30T08:35:57.055" v="2448" actId="21"/>
          <ac:grpSpMkLst>
            <pc:docMk/>
            <pc:sldMk cId="3668699201" sldId="261"/>
            <ac:grpSpMk id="75" creationId="{5B7CB5AB-8655-71C8-7155-817925CB0631}"/>
          </ac:grpSpMkLst>
        </pc:grpChg>
        <pc:grpChg chg="add mod ord">
          <ac:chgData name="Yuebu Wang" userId="892d62c3d4bd340b" providerId="LiveId" clId="{7A64BBD5-7B2F-4531-B795-D538F30ED1F1}" dt="2022-11-30T08:40:55.200" v="2515" actId="167"/>
          <ac:grpSpMkLst>
            <pc:docMk/>
            <pc:sldMk cId="3668699201" sldId="261"/>
            <ac:grpSpMk id="76" creationId="{AC976E51-5ED2-445C-F3A3-2FAA632DD470}"/>
          </ac:grpSpMkLst>
        </pc:grpChg>
        <pc:picChg chg="add del mod">
          <ac:chgData name="Yuebu Wang" userId="892d62c3d4bd340b" providerId="LiveId" clId="{7A64BBD5-7B2F-4531-B795-D538F30ED1F1}" dt="2022-11-29T08:46:04.890" v="1395" actId="21"/>
          <ac:picMkLst>
            <pc:docMk/>
            <pc:sldMk cId="3668699201" sldId="261"/>
            <ac:picMk id="3" creationId="{8AC32038-CFBB-8BD5-7313-A53BFB9A935C}"/>
          </ac:picMkLst>
        </pc:picChg>
        <pc:picChg chg="add del mod">
          <ac:chgData name="Yuebu Wang" userId="892d62c3d4bd340b" providerId="LiveId" clId="{7A64BBD5-7B2F-4531-B795-D538F30ED1F1}" dt="2022-11-30T08:35:37.991" v="2442" actId="27803"/>
          <ac:picMkLst>
            <pc:docMk/>
            <pc:sldMk cId="3668699201" sldId="261"/>
            <ac:picMk id="3" creationId="{91C7409D-6A27-6ABB-6630-E76F34B6F8D5}"/>
          </ac:picMkLst>
        </pc:picChg>
        <pc:picChg chg="add del mod">
          <ac:chgData name="Yuebu Wang" userId="892d62c3d4bd340b" providerId="LiveId" clId="{7A64BBD5-7B2F-4531-B795-D538F30ED1F1}" dt="2022-11-29T08:46:15.461" v="1399" actId="27803"/>
          <ac:picMkLst>
            <pc:docMk/>
            <pc:sldMk cId="3668699201" sldId="261"/>
            <ac:picMk id="4" creationId="{6BB57A1D-DED1-06FB-0DA8-57F8DD0A5058}"/>
          </ac:picMkLst>
        </pc:picChg>
        <pc:picChg chg="add del mod">
          <ac:chgData name="Yuebu Wang" userId="892d62c3d4bd340b" providerId="LiveId" clId="{7A64BBD5-7B2F-4531-B795-D538F30ED1F1}" dt="2022-11-29T08:36:43.337" v="1087" actId="21"/>
          <ac:picMkLst>
            <pc:docMk/>
            <pc:sldMk cId="3668699201" sldId="261"/>
            <ac:picMk id="5" creationId="{C31F3E12-6741-AC13-5A89-F556FA4BE7B7}"/>
          </ac:picMkLst>
        </pc:picChg>
      </pc:sldChg>
      <pc:sldChg chg="addSp delSp modSp add mod">
        <pc:chgData name="Yuebu Wang" userId="892d62c3d4bd340b" providerId="LiveId" clId="{7A64BBD5-7B2F-4531-B795-D538F30ED1F1}" dt="2022-11-30T08:55:55.655" v="2682" actId="1076"/>
        <pc:sldMkLst>
          <pc:docMk/>
          <pc:sldMk cId="948581232" sldId="262"/>
        </pc:sldMkLst>
        <pc:spChg chg="del mod topLvl">
          <ac:chgData name="Yuebu Wang" userId="892d62c3d4bd340b" providerId="LiveId" clId="{7A64BBD5-7B2F-4531-B795-D538F30ED1F1}" dt="2022-11-30T08:41:32.628" v="2522" actId="478"/>
          <ac:spMkLst>
            <pc:docMk/>
            <pc:sldMk cId="948581232" sldId="262"/>
            <ac:spMk id="6" creationId="{18FF84EA-9EF1-85C3-BDB1-BE666DDFD35F}"/>
          </ac:spMkLst>
        </pc:spChg>
        <pc:spChg chg="del mod topLvl">
          <ac:chgData name="Yuebu Wang" userId="892d62c3d4bd340b" providerId="LiveId" clId="{7A64BBD5-7B2F-4531-B795-D538F30ED1F1}" dt="2022-11-30T08:41:32.628" v="2522" actId="478"/>
          <ac:spMkLst>
            <pc:docMk/>
            <pc:sldMk cId="948581232" sldId="262"/>
            <ac:spMk id="7" creationId="{BE604FED-F9C0-5933-CFEB-7990EC09BAA7}"/>
          </ac:spMkLst>
        </pc:spChg>
        <pc:spChg chg="del mod topLvl">
          <ac:chgData name="Yuebu Wang" userId="892d62c3d4bd340b" providerId="LiveId" clId="{7A64BBD5-7B2F-4531-B795-D538F30ED1F1}" dt="2022-11-30T08:41:14.580" v="2517" actId="478"/>
          <ac:spMkLst>
            <pc:docMk/>
            <pc:sldMk cId="948581232" sldId="262"/>
            <ac:spMk id="8" creationId="{F73A5DDC-31C0-D657-CF02-1C444B392C16}"/>
          </ac:spMkLst>
        </pc:spChg>
        <pc:spChg chg="del mod topLvl">
          <ac:chgData name="Yuebu Wang" userId="892d62c3d4bd340b" providerId="LiveId" clId="{7A64BBD5-7B2F-4531-B795-D538F30ED1F1}" dt="2022-11-30T08:41:23.894" v="2520" actId="478"/>
          <ac:spMkLst>
            <pc:docMk/>
            <pc:sldMk cId="948581232" sldId="262"/>
            <ac:spMk id="9" creationId="{88715DDB-169A-770D-95B2-FEC65DED9C9D}"/>
          </ac:spMkLst>
        </pc:spChg>
        <pc:spChg chg="mod topLvl">
          <ac:chgData name="Yuebu Wang" userId="892d62c3d4bd340b" providerId="LiveId" clId="{7A64BBD5-7B2F-4531-B795-D538F30ED1F1}" dt="2022-11-30T08:41:11.484" v="2516" actId="165"/>
          <ac:spMkLst>
            <pc:docMk/>
            <pc:sldMk cId="948581232" sldId="262"/>
            <ac:spMk id="10" creationId="{2B6B6577-FE93-5E58-948F-4157B28E8C87}"/>
          </ac:spMkLst>
        </pc:spChg>
        <pc:spChg chg="mod topLvl">
          <ac:chgData name="Yuebu Wang" userId="892d62c3d4bd340b" providerId="LiveId" clId="{7A64BBD5-7B2F-4531-B795-D538F30ED1F1}" dt="2022-11-30T08:41:11.484" v="2516" actId="165"/>
          <ac:spMkLst>
            <pc:docMk/>
            <pc:sldMk cId="948581232" sldId="262"/>
            <ac:spMk id="11" creationId="{8691EFC1-F09A-5406-CD5D-5446CEB5D2FF}"/>
          </ac:spMkLst>
        </pc:spChg>
        <pc:spChg chg="del mod topLvl">
          <ac:chgData name="Yuebu Wang" userId="892d62c3d4bd340b" providerId="LiveId" clId="{7A64BBD5-7B2F-4531-B795-D538F30ED1F1}" dt="2022-11-30T08:41:23.357" v="2519" actId="478"/>
          <ac:spMkLst>
            <pc:docMk/>
            <pc:sldMk cId="948581232" sldId="262"/>
            <ac:spMk id="12" creationId="{2A882DFE-1AE3-2F20-9DB6-442371678370}"/>
          </ac:spMkLst>
        </pc:spChg>
        <pc:spChg chg="mod topLvl">
          <ac:chgData name="Yuebu Wang" userId="892d62c3d4bd340b" providerId="LiveId" clId="{7A64BBD5-7B2F-4531-B795-D538F30ED1F1}" dt="2022-11-30T08:41:11.484" v="2516" actId="165"/>
          <ac:spMkLst>
            <pc:docMk/>
            <pc:sldMk cId="948581232" sldId="262"/>
            <ac:spMk id="13" creationId="{7C3BEBDB-AD9C-3194-E057-5B63D69070D8}"/>
          </ac:spMkLst>
        </pc:spChg>
        <pc:spChg chg="del mod">
          <ac:chgData name="Yuebu Wang" userId="892d62c3d4bd340b" providerId="LiveId" clId="{7A64BBD5-7B2F-4531-B795-D538F30ED1F1}" dt="2022-11-29T08:58:37.632" v="1571" actId="478"/>
          <ac:spMkLst>
            <pc:docMk/>
            <pc:sldMk cId="948581232" sldId="262"/>
            <ac:spMk id="14" creationId="{194F9E9C-5784-EDFA-B0E2-DD2BEC892188}"/>
          </ac:spMkLst>
        </pc:spChg>
        <pc:spChg chg="del mod topLvl">
          <ac:chgData name="Yuebu Wang" userId="892d62c3d4bd340b" providerId="LiveId" clId="{7A64BBD5-7B2F-4531-B795-D538F30ED1F1}" dt="2022-11-30T08:41:20.537" v="2518" actId="478"/>
          <ac:spMkLst>
            <pc:docMk/>
            <pc:sldMk cId="948581232" sldId="262"/>
            <ac:spMk id="15" creationId="{0168FF6A-4DD6-3A1D-E68C-7DF2E41467E5}"/>
          </ac:spMkLst>
        </pc:spChg>
        <pc:spChg chg="mod topLvl">
          <ac:chgData name="Yuebu Wang" userId="892d62c3d4bd340b" providerId="LiveId" clId="{7A64BBD5-7B2F-4531-B795-D538F30ED1F1}" dt="2022-11-30T08:41:11.484" v="2516" actId="165"/>
          <ac:spMkLst>
            <pc:docMk/>
            <pc:sldMk cId="948581232" sldId="262"/>
            <ac:spMk id="16" creationId="{E1F8A72E-3C8D-36D1-760A-9E260B3DDB6C}"/>
          </ac:spMkLst>
        </pc:spChg>
        <pc:spChg chg="del mod topLvl">
          <ac:chgData name="Yuebu Wang" userId="892d62c3d4bd340b" providerId="LiveId" clId="{7A64BBD5-7B2F-4531-B795-D538F30ED1F1}" dt="2022-11-30T08:41:27.918" v="2521" actId="478"/>
          <ac:spMkLst>
            <pc:docMk/>
            <pc:sldMk cId="948581232" sldId="262"/>
            <ac:spMk id="18" creationId="{D3632369-8842-061F-08DE-A4A312BA3835}"/>
          </ac:spMkLst>
        </pc:spChg>
        <pc:spChg chg="del mod topLvl">
          <ac:chgData name="Yuebu Wang" userId="892d62c3d4bd340b" providerId="LiveId" clId="{7A64BBD5-7B2F-4531-B795-D538F30ED1F1}" dt="2022-11-30T08:41:27.918" v="2521" actId="478"/>
          <ac:spMkLst>
            <pc:docMk/>
            <pc:sldMk cId="948581232" sldId="262"/>
            <ac:spMk id="19" creationId="{533EFB13-D519-F04B-32BC-F96E282C9C9E}"/>
          </ac:spMkLst>
        </pc:spChg>
        <pc:spChg chg="del mod topLvl">
          <ac:chgData name="Yuebu Wang" userId="892d62c3d4bd340b" providerId="LiveId" clId="{7A64BBD5-7B2F-4531-B795-D538F30ED1F1}" dt="2022-11-30T08:41:27.918" v="2521" actId="478"/>
          <ac:spMkLst>
            <pc:docMk/>
            <pc:sldMk cId="948581232" sldId="262"/>
            <ac:spMk id="20" creationId="{593F18A1-8332-BE1F-4A0D-B6B4BAB4C028}"/>
          </ac:spMkLst>
        </pc:spChg>
        <pc:spChg chg="add mod">
          <ac:chgData name="Yuebu Wang" userId="892d62c3d4bd340b" providerId="LiveId" clId="{7A64BBD5-7B2F-4531-B795-D538F30ED1F1}" dt="2022-11-30T08:55:55.655" v="2682" actId="1076"/>
          <ac:spMkLst>
            <pc:docMk/>
            <pc:sldMk cId="948581232" sldId="262"/>
            <ac:spMk id="21" creationId="{941631CE-768E-1C7D-A86E-38E9E7BBA6BC}"/>
          </ac:spMkLst>
        </pc:spChg>
        <pc:spChg chg="add mod topLvl">
          <ac:chgData name="Yuebu Wang" userId="892d62c3d4bd340b" providerId="LiveId" clId="{7A64BBD5-7B2F-4531-B795-D538F30ED1F1}" dt="2022-11-30T08:41:11.484" v="2516" actId="165"/>
          <ac:spMkLst>
            <pc:docMk/>
            <pc:sldMk cId="948581232" sldId="262"/>
            <ac:spMk id="23" creationId="{F508ED37-1862-0CFA-361C-1B5DF40E3F59}"/>
          </ac:spMkLst>
        </pc:spChg>
        <pc:spChg chg="add del mod ord">
          <ac:chgData name="Yuebu Wang" userId="892d62c3d4bd340b" providerId="LiveId" clId="{7A64BBD5-7B2F-4531-B795-D538F30ED1F1}" dt="2022-11-29T09:00:59.719" v="1624"/>
          <ac:spMkLst>
            <pc:docMk/>
            <pc:sldMk cId="948581232" sldId="262"/>
            <ac:spMk id="25" creationId="{5F0904F3-24BB-472E-A645-8519EA742258}"/>
          </ac:spMkLst>
        </pc:spChg>
        <pc:spChg chg="add del mod">
          <ac:chgData name="Yuebu Wang" userId="892d62c3d4bd340b" providerId="LiveId" clId="{7A64BBD5-7B2F-4531-B795-D538F30ED1F1}" dt="2022-11-29T09:00:59.719" v="1624"/>
          <ac:spMkLst>
            <pc:docMk/>
            <pc:sldMk cId="948581232" sldId="262"/>
            <ac:spMk id="26" creationId="{9A485F6F-69C5-4217-043C-78AD2A80F0D3}"/>
          </ac:spMkLst>
        </pc:spChg>
        <pc:spChg chg="del mod">
          <ac:chgData name="Yuebu Wang" userId="892d62c3d4bd340b" providerId="LiveId" clId="{7A64BBD5-7B2F-4531-B795-D538F30ED1F1}" dt="2022-11-29T09:01:20.457" v="1632"/>
          <ac:spMkLst>
            <pc:docMk/>
            <pc:sldMk cId="948581232" sldId="262"/>
            <ac:spMk id="27" creationId="{09E9D99B-5DFA-C962-A974-6B274F6392C6}"/>
          </ac:spMkLst>
        </pc:spChg>
        <pc:spChg chg="add del mod">
          <ac:chgData name="Yuebu Wang" userId="892d62c3d4bd340b" providerId="LiveId" clId="{7A64BBD5-7B2F-4531-B795-D538F30ED1F1}" dt="2022-11-29T09:01:20.457" v="1632"/>
          <ac:spMkLst>
            <pc:docMk/>
            <pc:sldMk cId="948581232" sldId="262"/>
            <ac:spMk id="28" creationId="{1695D883-5E87-2D40-FAF8-8579026D53BE}"/>
          </ac:spMkLst>
        </pc:spChg>
        <pc:spChg chg="del mod">
          <ac:chgData name="Yuebu Wang" userId="892d62c3d4bd340b" providerId="LiveId" clId="{7A64BBD5-7B2F-4531-B795-D538F30ED1F1}" dt="2022-11-29T09:01:36.781" v="1642"/>
          <ac:spMkLst>
            <pc:docMk/>
            <pc:sldMk cId="948581232" sldId="262"/>
            <ac:spMk id="29" creationId="{BF0679D8-2A9A-7902-F5BE-6B73CC70B19D}"/>
          </ac:spMkLst>
        </pc:spChg>
        <pc:spChg chg="add del mod">
          <ac:chgData name="Yuebu Wang" userId="892d62c3d4bd340b" providerId="LiveId" clId="{7A64BBD5-7B2F-4531-B795-D538F30ED1F1}" dt="2022-11-29T09:01:36.781" v="1642"/>
          <ac:spMkLst>
            <pc:docMk/>
            <pc:sldMk cId="948581232" sldId="262"/>
            <ac:spMk id="30" creationId="{AC31EA10-BB52-528B-4C57-045CD4D128FC}"/>
          </ac:spMkLst>
        </pc:spChg>
        <pc:spChg chg="del mod">
          <ac:chgData name="Yuebu Wang" userId="892d62c3d4bd340b" providerId="LiveId" clId="{7A64BBD5-7B2F-4531-B795-D538F30ED1F1}" dt="2022-11-29T09:02:39.518" v="1649"/>
          <ac:spMkLst>
            <pc:docMk/>
            <pc:sldMk cId="948581232" sldId="262"/>
            <ac:spMk id="31" creationId="{48BB2F6F-1763-A971-391B-A0CB829316A6}"/>
          </ac:spMkLst>
        </pc:spChg>
        <pc:spChg chg="add del">
          <ac:chgData name="Yuebu Wang" userId="892d62c3d4bd340b" providerId="LiveId" clId="{7A64BBD5-7B2F-4531-B795-D538F30ED1F1}" dt="2022-11-29T09:02:39.518" v="1649"/>
          <ac:spMkLst>
            <pc:docMk/>
            <pc:sldMk cId="948581232" sldId="262"/>
            <ac:spMk id="32" creationId="{4B499E95-D81B-4B2B-99DC-B9A9125ED56D}"/>
          </ac:spMkLst>
        </pc:spChg>
        <pc:spChg chg="mod">
          <ac:chgData name="Yuebu Wang" userId="892d62c3d4bd340b" providerId="LiveId" clId="{7A64BBD5-7B2F-4531-B795-D538F30ED1F1}" dt="2022-11-29T09:05:18.167" v="1687" actId="1076"/>
          <ac:spMkLst>
            <pc:docMk/>
            <pc:sldMk cId="948581232" sldId="262"/>
            <ac:spMk id="33" creationId="{981B5E91-A83F-C720-5B57-1378E1537FF3}"/>
          </ac:spMkLst>
        </pc:spChg>
        <pc:spChg chg="add mod">
          <ac:chgData name="Yuebu Wang" userId="892d62c3d4bd340b" providerId="LiveId" clId="{7A64BBD5-7B2F-4531-B795-D538F30ED1F1}" dt="2022-11-29T09:05:13.210" v="1682" actId="164"/>
          <ac:spMkLst>
            <pc:docMk/>
            <pc:sldMk cId="948581232" sldId="262"/>
            <ac:spMk id="34" creationId="{01FE286E-B144-CB63-6AF6-85C6027CE4C3}"/>
          </ac:spMkLst>
        </pc:spChg>
        <pc:spChg chg="add mod">
          <ac:chgData name="Yuebu Wang" userId="892d62c3d4bd340b" providerId="LiveId" clId="{7A64BBD5-7B2F-4531-B795-D538F30ED1F1}" dt="2022-11-29T09:05:13.210" v="1682" actId="164"/>
          <ac:spMkLst>
            <pc:docMk/>
            <pc:sldMk cId="948581232" sldId="262"/>
            <ac:spMk id="35" creationId="{6E53EBD9-8F64-4C00-C5C2-C8F162D618FA}"/>
          </ac:spMkLst>
        </pc:spChg>
        <pc:spChg chg="mod">
          <ac:chgData name="Yuebu Wang" userId="892d62c3d4bd340b" providerId="LiveId" clId="{7A64BBD5-7B2F-4531-B795-D538F30ED1F1}" dt="2022-11-29T09:05:55.458" v="1727" actId="20577"/>
          <ac:spMkLst>
            <pc:docMk/>
            <pc:sldMk cId="948581232" sldId="262"/>
            <ac:spMk id="38" creationId="{E6B96AC1-6D71-2405-2AE8-A3A329F11E35}"/>
          </ac:spMkLst>
        </pc:spChg>
        <pc:spChg chg="mod">
          <ac:chgData name="Yuebu Wang" userId="892d62c3d4bd340b" providerId="LiveId" clId="{7A64BBD5-7B2F-4531-B795-D538F30ED1F1}" dt="2022-11-29T09:05:13.717" v="1683"/>
          <ac:spMkLst>
            <pc:docMk/>
            <pc:sldMk cId="948581232" sldId="262"/>
            <ac:spMk id="39" creationId="{A4FA13B1-5FC1-9BA0-37E2-2A2968C5889C}"/>
          </ac:spMkLst>
        </pc:spChg>
        <pc:spChg chg="mod">
          <ac:chgData name="Yuebu Wang" userId="892d62c3d4bd340b" providerId="LiveId" clId="{7A64BBD5-7B2F-4531-B795-D538F30ED1F1}" dt="2022-11-29T09:06:12.505" v="1737" actId="20577"/>
          <ac:spMkLst>
            <pc:docMk/>
            <pc:sldMk cId="948581232" sldId="262"/>
            <ac:spMk id="41" creationId="{CA4BD17E-A757-B4AC-D041-18FDCBBE5518}"/>
          </ac:spMkLst>
        </pc:spChg>
        <pc:spChg chg="mod">
          <ac:chgData name="Yuebu Wang" userId="892d62c3d4bd340b" providerId="LiveId" clId="{7A64BBD5-7B2F-4531-B795-D538F30ED1F1}" dt="2022-11-29T09:05:30.053" v="1689"/>
          <ac:spMkLst>
            <pc:docMk/>
            <pc:sldMk cId="948581232" sldId="262"/>
            <ac:spMk id="42" creationId="{55F6E0A2-0E60-2C47-9030-2A0F2B14852D}"/>
          </ac:spMkLst>
        </pc:spChg>
        <pc:spChg chg="add mod">
          <ac:chgData name="Yuebu Wang" userId="892d62c3d4bd340b" providerId="LiveId" clId="{7A64BBD5-7B2F-4531-B795-D538F30ED1F1}" dt="2022-11-29T09:05:32.006" v="1691" actId="571"/>
          <ac:spMkLst>
            <pc:docMk/>
            <pc:sldMk cId="948581232" sldId="262"/>
            <ac:spMk id="43" creationId="{997ECC72-73AE-B925-EADE-579EF60506D6}"/>
          </ac:spMkLst>
        </pc:spChg>
        <pc:spChg chg="mod">
          <ac:chgData name="Yuebu Wang" userId="892d62c3d4bd340b" providerId="LiveId" clId="{7A64BBD5-7B2F-4531-B795-D538F30ED1F1}" dt="2022-11-29T09:06:03.661" v="1733" actId="20577"/>
          <ac:spMkLst>
            <pc:docMk/>
            <pc:sldMk cId="948581232" sldId="262"/>
            <ac:spMk id="45" creationId="{F920F32E-3A72-EED6-6CEC-7A1B1880CC82}"/>
          </ac:spMkLst>
        </pc:spChg>
        <pc:spChg chg="mod">
          <ac:chgData name="Yuebu Wang" userId="892d62c3d4bd340b" providerId="LiveId" clId="{7A64BBD5-7B2F-4531-B795-D538F30ED1F1}" dt="2022-11-29T09:05:36.039" v="1693"/>
          <ac:spMkLst>
            <pc:docMk/>
            <pc:sldMk cId="948581232" sldId="262"/>
            <ac:spMk id="46" creationId="{05CE08C2-4D61-10FD-9C2D-5945BD5576E7}"/>
          </ac:spMkLst>
        </pc:spChg>
        <pc:grpChg chg="del mod">
          <ac:chgData name="Yuebu Wang" userId="892d62c3d4bd340b" providerId="LiveId" clId="{7A64BBD5-7B2F-4531-B795-D538F30ED1F1}" dt="2022-11-29T08:57:21.303" v="1547" actId="27803"/>
          <ac:grpSpMkLst>
            <pc:docMk/>
            <pc:sldMk cId="948581232" sldId="262"/>
            <ac:grpSpMk id="4" creationId="{F8F71AA7-71F3-C2A2-7CCD-FCBAAF76C948}"/>
          </ac:grpSpMkLst>
        </pc:grpChg>
        <pc:grpChg chg="del mod topLvl">
          <ac:chgData name="Yuebu Wang" userId="892d62c3d4bd340b" providerId="LiveId" clId="{7A64BBD5-7B2F-4531-B795-D538F30ED1F1}" dt="2022-11-29T08:59:32.632" v="1582" actId="165"/>
          <ac:grpSpMkLst>
            <pc:docMk/>
            <pc:sldMk cId="948581232" sldId="262"/>
            <ac:grpSpMk id="5" creationId="{7B96040F-2D86-E110-9B09-FD30B7063751}"/>
          </ac:grpSpMkLst>
        </pc:grpChg>
        <pc:grpChg chg="del mod topLvl">
          <ac:chgData name="Yuebu Wang" userId="892d62c3d4bd340b" providerId="LiveId" clId="{7A64BBD5-7B2F-4531-B795-D538F30ED1F1}" dt="2022-11-29T08:59:43.825" v="1584" actId="165"/>
          <ac:grpSpMkLst>
            <pc:docMk/>
            <pc:sldMk cId="948581232" sldId="262"/>
            <ac:grpSpMk id="17" creationId="{6A62FB0D-5E32-ADAB-41DF-268CCED26451}"/>
          </ac:grpSpMkLst>
        </pc:grpChg>
        <pc:grpChg chg="add del mod">
          <ac:chgData name="Yuebu Wang" userId="892d62c3d4bd340b" providerId="LiveId" clId="{7A64BBD5-7B2F-4531-B795-D538F30ED1F1}" dt="2022-11-29T08:58:49.837" v="1574" actId="165"/>
          <ac:grpSpMkLst>
            <pc:docMk/>
            <pc:sldMk cId="948581232" sldId="262"/>
            <ac:grpSpMk id="21" creationId="{2ED30A1C-A53C-5559-6DC8-1BB44956096E}"/>
          </ac:grpSpMkLst>
        </pc:grpChg>
        <pc:grpChg chg="add del mod">
          <ac:chgData name="Yuebu Wang" userId="892d62c3d4bd340b" providerId="LiveId" clId="{7A64BBD5-7B2F-4531-B795-D538F30ED1F1}" dt="2022-11-29T08:58:47.325" v="1573" actId="165"/>
          <ac:grpSpMkLst>
            <pc:docMk/>
            <pc:sldMk cId="948581232" sldId="262"/>
            <ac:grpSpMk id="22" creationId="{3CF5A412-C730-54E9-5575-8D41A18772CA}"/>
          </ac:grpSpMkLst>
        </pc:grpChg>
        <pc:grpChg chg="add del mod">
          <ac:chgData name="Yuebu Wang" userId="892d62c3d4bd340b" providerId="LiveId" clId="{7A64BBD5-7B2F-4531-B795-D538F30ED1F1}" dt="2022-11-30T08:41:11.484" v="2516" actId="165"/>
          <ac:grpSpMkLst>
            <pc:docMk/>
            <pc:sldMk cId="948581232" sldId="262"/>
            <ac:grpSpMk id="24" creationId="{0919EEFB-CC5B-CD76-C94C-CA04E8C48E59}"/>
          </ac:grpSpMkLst>
        </pc:grpChg>
        <pc:grpChg chg="add mod">
          <ac:chgData name="Yuebu Wang" userId="892d62c3d4bd340b" providerId="LiveId" clId="{7A64BBD5-7B2F-4531-B795-D538F30ED1F1}" dt="2022-11-29T09:05:51.173" v="1725" actId="1035"/>
          <ac:grpSpMkLst>
            <pc:docMk/>
            <pc:sldMk cId="948581232" sldId="262"/>
            <ac:grpSpMk id="36" creationId="{729251EA-30C0-F73F-DEC3-42801682D974}"/>
          </ac:grpSpMkLst>
        </pc:grpChg>
        <pc:grpChg chg="add mod">
          <ac:chgData name="Yuebu Wang" userId="892d62c3d4bd340b" providerId="LiveId" clId="{7A64BBD5-7B2F-4531-B795-D538F30ED1F1}" dt="2022-11-29T09:05:51.173" v="1725" actId="1035"/>
          <ac:grpSpMkLst>
            <pc:docMk/>
            <pc:sldMk cId="948581232" sldId="262"/>
            <ac:grpSpMk id="37" creationId="{C8FE4220-1494-F6AA-D837-67CD28507000}"/>
          </ac:grpSpMkLst>
        </pc:grpChg>
        <pc:grpChg chg="add mod">
          <ac:chgData name="Yuebu Wang" userId="892d62c3d4bd340b" providerId="LiveId" clId="{7A64BBD5-7B2F-4531-B795-D538F30ED1F1}" dt="2022-11-29T09:05:51.173" v="1725" actId="1035"/>
          <ac:grpSpMkLst>
            <pc:docMk/>
            <pc:sldMk cId="948581232" sldId="262"/>
            <ac:grpSpMk id="40" creationId="{2A204F3F-8960-3216-31D1-41775CEE2C03}"/>
          </ac:grpSpMkLst>
        </pc:grpChg>
        <pc:grpChg chg="add mod">
          <ac:chgData name="Yuebu Wang" userId="892d62c3d4bd340b" providerId="LiveId" clId="{7A64BBD5-7B2F-4531-B795-D538F30ED1F1}" dt="2022-11-29T09:05:51.173" v="1725" actId="1035"/>
          <ac:grpSpMkLst>
            <pc:docMk/>
            <pc:sldMk cId="948581232" sldId="262"/>
            <ac:grpSpMk id="44" creationId="{EB815394-CB7E-3879-429B-6E1894BA3631}"/>
          </ac:grpSpMkLst>
        </pc:grpChg>
        <pc:picChg chg="add del mod">
          <ac:chgData name="Yuebu Wang" userId="892d62c3d4bd340b" providerId="LiveId" clId="{7A64BBD5-7B2F-4531-B795-D538F30ED1F1}" dt="2022-11-29T08:57:21.303" v="1547" actId="27803"/>
          <ac:picMkLst>
            <pc:docMk/>
            <pc:sldMk cId="948581232" sldId="262"/>
            <ac:picMk id="3" creationId="{3ACE36B5-36D0-FA07-2426-1820DA1B26D0}"/>
          </ac:picMkLst>
        </pc:picChg>
        <pc:cxnChg chg="add mod">
          <ac:chgData name="Yuebu Wang" userId="892d62c3d4bd340b" providerId="LiveId" clId="{7A64BBD5-7B2F-4531-B795-D538F30ED1F1}" dt="2022-11-30T08:55:30.399" v="2675" actId="692"/>
          <ac:cxnSpMkLst>
            <pc:docMk/>
            <pc:sldMk cId="948581232" sldId="262"/>
            <ac:cxnSpMk id="4" creationId="{CF2791E4-419D-34F5-6390-289C74578DAE}"/>
          </ac:cxnSpMkLst>
        </pc:cxnChg>
        <pc:cxnChg chg="add del mod">
          <ac:chgData name="Yuebu Wang" userId="892d62c3d4bd340b" providerId="LiveId" clId="{7A64BBD5-7B2F-4531-B795-D538F30ED1F1}" dt="2022-11-30T08:55:49.838" v="2680" actId="478"/>
          <ac:cxnSpMkLst>
            <pc:docMk/>
            <pc:sldMk cId="948581232" sldId="262"/>
            <ac:cxnSpMk id="5" creationId="{6F4AD458-4655-A702-4111-598E0C990847}"/>
          </ac:cxnSpMkLst>
        </pc:cxnChg>
      </pc:sldChg>
      <pc:sldChg chg="addSp delSp modSp add mod ord">
        <pc:chgData name="Yuebu Wang" userId="892d62c3d4bd340b" providerId="LiveId" clId="{7A64BBD5-7B2F-4531-B795-D538F30ED1F1}" dt="2022-12-04T07:16:33.612" v="3302" actId="11530"/>
        <pc:sldMkLst>
          <pc:docMk/>
          <pc:sldMk cId="189685910" sldId="263"/>
        </pc:sldMkLst>
        <pc:spChg chg="mod">
          <ac:chgData name="Yuebu Wang" userId="892d62c3d4bd340b" providerId="LiveId" clId="{7A64BBD5-7B2F-4531-B795-D538F30ED1F1}" dt="2022-11-29T08:27:54.329" v="879" actId="20577"/>
          <ac:spMkLst>
            <pc:docMk/>
            <pc:sldMk cId="189685910" sldId="263"/>
            <ac:spMk id="2" creationId="{8B18BE79-7B77-99C4-FFCB-051986C9D069}"/>
          </ac:spMkLst>
        </pc:spChg>
        <pc:spChg chg="add del mod topLvl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3" creationId="{AC370375-769E-DD20-BA01-ACAE44042EB6}"/>
          </ac:spMkLst>
        </pc:spChg>
        <pc:spChg chg="add del mod">
          <ac:chgData name="Yuebu Wang" userId="892d62c3d4bd340b" providerId="LiveId" clId="{7A64BBD5-7B2F-4531-B795-D538F30ED1F1}" dt="2022-11-29T09:07:37.136" v="1749" actId="478"/>
          <ac:spMkLst>
            <pc:docMk/>
            <pc:sldMk cId="189685910" sldId="263"/>
            <ac:spMk id="4" creationId="{C2435080-4088-200D-6AA2-436C0C1357DB}"/>
          </ac:spMkLst>
        </pc:spChg>
        <pc:spChg chg="add del mod topLvl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5" creationId="{2DA1F267-D18F-9750-F122-C177244C64C4}"/>
          </ac:spMkLst>
        </pc:spChg>
        <pc:spChg chg="del mod">
          <ac:chgData name="Yuebu Wang" userId="892d62c3d4bd340b" providerId="LiveId" clId="{7A64BBD5-7B2F-4531-B795-D538F30ED1F1}" dt="2022-12-03T08:21:51.429" v="2894" actId="478"/>
          <ac:spMkLst>
            <pc:docMk/>
            <pc:sldMk cId="189685910" sldId="263"/>
            <ac:spMk id="6" creationId="{1381F549-D27E-A069-62A9-F77DC59AE798}"/>
          </ac:spMkLst>
        </pc:spChg>
        <pc:spChg chg="add del mod topLvl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6" creationId="{9E84D734-E195-8531-12FD-364B1C2C6331}"/>
          </ac:spMkLst>
        </pc:spChg>
        <pc:spChg chg="add del 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7" creationId="{35775EDC-23C3-5238-6153-5F594426A3F4}"/>
          </ac:spMkLst>
        </pc:spChg>
        <pc:spChg chg="add del mod topLvl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7" creationId="{E75E9F68-EC87-72E8-1453-E6982AA278B3}"/>
          </ac:spMkLst>
        </pc:spChg>
        <pc:spChg chg="add del mod topLvl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8" creationId="{01F0EF6D-5446-5C02-3FA4-BE2D4230B814}"/>
          </ac:spMkLst>
        </pc:spChg>
        <pc:spChg chg="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8" creationId="{57FD49B7-F39C-3E2A-675B-D1C258777E11}"/>
          </ac:spMkLst>
        </pc:spChg>
        <pc:spChg chg="add del mod ord">
          <ac:chgData name="Yuebu Wang" userId="892d62c3d4bd340b" providerId="LiveId" clId="{7A64BBD5-7B2F-4531-B795-D538F30ED1F1}" dt="2022-11-29T09:10:03.081" v="1798" actId="478"/>
          <ac:spMkLst>
            <pc:docMk/>
            <pc:sldMk cId="189685910" sldId="263"/>
            <ac:spMk id="10" creationId="{96C57DF4-5CE4-6255-8E13-FA460752F110}"/>
          </ac:spMkLst>
        </pc:spChg>
        <pc:spChg chg="mod">
          <ac:chgData name="Yuebu Wang" userId="892d62c3d4bd340b" providerId="LiveId" clId="{7A64BBD5-7B2F-4531-B795-D538F30ED1F1}" dt="2022-11-30T08:44:45.879" v="2601" actId="207"/>
          <ac:spMkLst>
            <pc:docMk/>
            <pc:sldMk cId="189685910" sldId="263"/>
            <ac:spMk id="10" creationId="{9E8B488A-F049-DCAA-6512-0864AD86B721}"/>
          </ac:spMkLst>
        </pc:spChg>
        <pc:spChg chg="add del mod">
          <ac:chgData name="Yuebu Wang" userId="892d62c3d4bd340b" providerId="LiveId" clId="{7A64BBD5-7B2F-4531-B795-D538F30ED1F1}" dt="2022-11-29T09:10:29.579" v="1808"/>
          <ac:spMkLst>
            <pc:docMk/>
            <pc:sldMk cId="189685910" sldId="263"/>
            <ac:spMk id="11" creationId="{7BC6733A-AEA3-B728-60A4-3FC8DB05D9BC}"/>
          </ac:spMkLst>
        </pc:spChg>
        <pc:spChg chg="mod">
          <ac:chgData name="Yuebu Wang" userId="892d62c3d4bd340b" providerId="LiveId" clId="{7A64BBD5-7B2F-4531-B795-D538F30ED1F1}" dt="2022-11-30T08:44:45.879" v="2601" actId="207"/>
          <ac:spMkLst>
            <pc:docMk/>
            <pc:sldMk cId="189685910" sldId="263"/>
            <ac:spMk id="11" creationId="{DCBA5A6D-5FDB-C275-A028-E6453009D03F}"/>
          </ac:spMkLst>
        </pc:spChg>
        <pc:spChg chg="add mod">
          <ac:chgData name="Yuebu Wang" userId="892d62c3d4bd340b" providerId="LiveId" clId="{7A64BBD5-7B2F-4531-B795-D538F30ED1F1}" dt="2022-11-29T09:12:29.777" v="1888" actId="164"/>
          <ac:spMkLst>
            <pc:docMk/>
            <pc:sldMk cId="189685910" sldId="263"/>
            <ac:spMk id="12" creationId="{8C79B5C8-CA1F-A89D-5345-638573C7C4AF}"/>
          </ac:spMkLst>
        </pc:spChg>
        <pc:spChg chg="mod">
          <ac:chgData name="Yuebu Wang" userId="892d62c3d4bd340b" providerId="LiveId" clId="{7A64BBD5-7B2F-4531-B795-D538F30ED1F1}" dt="2022-11-30T08:44:45.879" v="2601" actId="207"/>
          <ac:spMkLst>
            <pc:docMk/>
            <pc:sldMk cId="189685910" sldId="263"/>
            <ac:spMk id="13" creationId="{31A85606-D5AE-B160-7EC7-E976A419811E}"/>
          </ac:spMkLst>
        </pc:spChg>
        <pc:spChg chg="add del">
          <ac:chgData name="Yuebu Wang" userId="892d62c3d4bd340b" providerId="LiveId" clId="{7A64BBD5-7B2F-4531-B795-D538F30ED1F1}" dt="2022-11-29T09:10:29.579" v="1808"/>
          <ac:spMkLst>
            <pc:docMk/>
            <pc:sldMk cId="189685910" sldId="263"/>
            <ac:spMk id="13" creationId="{FEC4B638-B9C1-1625-F9D0-86AC6BE71334}"/>
          </ac:spMkLst>
        </pc:spChg>
        <pc:spChg chg="mod">
          <ac:chgData name="Yuebu Wang" userId="892d62c3d4bd340b" providerId="LiveId" clId="{7A64BBD5-7B2F-4531-B795-D538F30ED1F1}" dt="2022-11-29T09:12:29.777" v="1888" actId="164"/>
          <ac:spMkLst>
            <pc:docMk/>
            <pc:sldMk cId="189685910" sldId="263"/>
            <ac:spMk id="14" creationId="{5010D070-0DE9-200B-FA6A-6FB7FDFEF08A}"/>
          </ac:spMkLst>
        </pc:spChg>
        <pc:spChg chg="add mod">
          <ac:chgData name="Yuebu Wang" userId="892d62c3d4bd340b" providerId="LiveId" clId="{7A64BBD5-7B2F-4531-B795-D538F30ED1F1}" dt="2022-11-29T09:12:29.777" v="1888" actId="164"/>
          <ac:spMkLst>
            <pc:docMk/>
            <pc:sldMk cId="189685910" sldId="263"/>
            <ac:spMk id="15" creationId="{D8D57359-1D9D-73F1-7093-9984B4D28974}"/>
          </ac:spMkLst>
        </pc:spChg>
        <pc:spChg chg="del mod">
          <ac:chgData name="Yuebu Wang" userId="892d62c3d4bd340b" providerId="LiveId" clId="{7A64BBD5-7B2F-4531-B795-D538F30ED1F1}" dt="2022-12-03T08:22:10.627" v="2897" actId="478"/>
          <ac:spMkLst>
            <pc:docMk/>
            <pc:sldMk cId="189685910" sldId="263"/>
            <ac:spMk id="16" creationId="{432A8C25-5D30-1E1F-2A44-C472C76F3075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7" creationId="{28EDB0A6-3DA3-D5E9-43FF-E6FEFFCD9CE5}"/>
          </ac:spMkLst>
        </pc:spChg>
        <pc:spChg chg="mod">
          <ac:chgData name="Yuebu Wang" userId="892d62c3d4bd340b" providerId="LiveId" clId="{7A64BBD5-7B2F-4531-B795-D538F30ED1F1}" dt="2022-11-29T09:12:30.043" v="1889"/>
          <ac:spMkLst>
            <pc:docMk/>
            <pc:sldMk cId="189685910" sldId="263"/>
            <ac:spMk id="20" creationId="{AFDE50E7-D61D-E6E5-30B7-C6DFD70D95A3}"/>
          </ac:spMkLst>
        </pc:spChg>
        <pc:spChg chg="mod">
          <ac:chgData name="Yuebu Wang" userId="892d62c3d4bd340b" providerId="LiveId" clId="{7A64BBD5-7B2F-4531-B795-D538F30ED1F1}" dt="2022-11-29T09:12:30.043" v="1889"/>
          <ac:spMkLst>
            <pc:docMk/>
            <pc:sldMk cId="189685910" sldId="263"/>
            <ac:spMk id="21" creationId="{60FCA90B-A29A-7201-89AD-DB5C5CFD654A}"/>
          </ac:spMkLst>
        </pc:spChg>
        <pc:spChg chg="mod">
          <ac:chgData name="Yuebu Wang" userId="892d62c3d4bd340b" providerId="LiveId" clId="{7A64BBD5-7B2F-4531-B795-D538F30ED1F1}" dt="2022-11-29T09:12:30.043" v="1889"/>
          <ac:spMkLst>
            <pc:docMk/>
            <pc:sldMk cId="189685910" sldId="263"/>
            <ac:spMk id="22" creationId="{ADE6E18A-EB02-6543-96DD-5498F6C6A8B1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23" creationId="{537B2D73-6C92-4D9D-E80D-E99B2F904DBE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23" creationId="{E9A9EC3D-E509-7593-3266-8B7BE5F48410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24" creationId="{0CC50B89-6FCD-21C8-EB7E-8982E76DC1E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24" creationId="{F9A06520-3162-348A-8A24-3DDC4AEEBE4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25" creationId="{190FF510-B08E-7D56-D61A-3EB747BCBAE3}"/>
          </ac:spMkLst>
        </pc:spChg>
        <pc:spChg chg="del mod">
          <ac:chgData name="Yuebu Wang" userId="892d62c3d4bd340b" providerId="LiveId" clId="{7A64BBD5-7B2F-4531-B795-D538F30ED1F1}" dt="2022-11-30T08:45:03.648" v="2606" actId="478"/>
          <ac:spMkLst>
            <pc:docMk/>
            <pc:sldMk cId="189685910" sldId="263"/>
            <ac:spMk id="25" creationId="{BC9EC6CB-44E7-F681-9DFF-B3C514D65DE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26" creationId="{0A1AF964-45BE-5D1E-FB66-D4133B1356E9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26" creationId="{2132E23F-30C7-4B66-F9C1-C86AB241C1CC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27" creationId="{722CEAF4-F69F-BDFC-B1D0-92C8C02F61DF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27" creationId="{7C74AEB8-7034-5909-564E-255A2CD02F70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28" creationId="{A2E9C2F8-07A6-B15E-886C-E89B20D25E0A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30" creationId="{2B66CF61-FD15-CBC7-4443-8369EAE2E3DE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0" creationId="{76804D96-20C0-3D70-28E7-EF1B0E228CE0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31" creationId="{06B3C29E-4661-3F51-594B-E57760B0C0C1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2" creationId="{A9BC38E1-486B-5E86-03B0-497608F584F1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33" creationId="{F4F56470-0353-8A0A-1CA4-6B044BA241B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3" creationId="{FC1D7B60-3167-1B82-A634-0E79EDFC6FC3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4" creationId="{1D9448C3-3EFA-C68E-F58A-1B71A2E86CA1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34" creationId="{78D51C58-0969-3905-F1A0-06C05145E042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35" creationId="{C0136658-819F-589C-9C9B-9BC75768DE42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36" creationId="{85A447CA-6D20-8CD8-0C63-7FCB6FA5DFA0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6" creationId="{A5855A2F-75CD-49A3-0586-EE75E77C675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7" creationId="{0EE587FA-F0A7-BB85-8E01-C7D501EEFB32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37" creationId="{1E7816ED-D4D5-918A-1F7B-0A06C5A8F002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8" creationId="{711B2BE9-267A-7884-81E4-5A421CD81BCD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38" creationId="{D1FFE186-FD45-D46A-F62E-DED2A02E72B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39" creationId="{440C99E6-A613-E0E0-EA45-2D4DDF31923C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0" creationId="{1423270A-0B8C-C5E5-55BB-C4E461F4FBFC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0" creationId="{1641AB3E-AF04-1F24-A840-C17DCF471D22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1" creationId="{4887E6B5-E8FF-CFC8-5C02-E7694D6AA925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1" creationId="{BEA568F1-BBCE-63DB-8809-FA95734B3C91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2" creationId="{49A0D546-A2F5-1864-6D64-5182F21C918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2" creationId="{6B580D11-586B-F4A6-8825-52ABCD5C92CE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3" creationId="{1B857575-56F6-F9C5-4EE1-5335B4CBDE9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3" creationId="{5AF4E8E9-CB93-B98B-5CAE-88751F909F08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4" creationId="{001067C5-E1AF-6AA9-8C60-7AFE266ACCC9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4" creationId="{469532A1-6213-9EAF-8A52-EE04B68ACA21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5" creationId="{560FD353-DB57-0450-12E2-F8CC950C205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5" creationId="{F9AB045F-251C-418C-1461-3474D046CB24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6" creationId="{3C2A056C-356F-3E32-9935-FB6F9C0672B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6" creationId="{6DBCEDFD-EEEB-06AB-3391-B21C116AC94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7" creationId="{7F726A67-C81F-B945-4499-D15F36B5B41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8" creationId="{5662F643-6A90-6087-9B1B-90492AF7E3C5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8" creationId="{E09AD0EC-3621-E2EF-0EF0-B88694E19BB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49" creationId="{03B0B7D9-2492-69B6-0E2A-E5EDAAB2BFD5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49" creationId="{2B362C05-16B0-61DE-5069-349DBC8F57E4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0" creationId="{1DBE9894-D77F-BAFF-F9F8-D64FCA62D697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0" creationId="{7F29390B-96E4-4817-1DCF-8D4E9AF6160E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1" creationId="{6EA05E58-85AE-D21E-04E1-66EAA1CADD3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1" creationId="{8CE7CA3D-BE56-D79E-9A47-8145D2DBE3B2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2" creationId="{3E0CE660-0E76-931A-7240-E2227390265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2" creationId="{58DD3D3D-A0D6-4301-C86D-9F8846A703A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3" creationId="{B5954EFD-C786-675F-0E96-2C582E10612E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4" creationId="{53454AA1-96B8-C805-0008-52701B7BB223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4" creationId="{65CA8836-13B0-24B8-BD40-073B7178C9D1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5" creationId="{1774C9F6-467D-0599-AC66-C1853E114E9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5" creationId="{B72D582D-51F5-3779-99C7-BDEB5EDB6569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6" creationId="{68A35B75-8672-42B2-6C8B-EC3864092953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6" creationId="{CF0D49F2-D369-C2B9-D786-F7C1359226F3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7" creationId="{93668888-0D4A-CD2A-D531-701CDC117FD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8" creationId="{1C632392-F207-0EA7-77D3-7CF59A537EA4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8" creationId="{C1211697-4929-E00E-E29C-893E15B5BC50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59" creationId="{3E81675F-92C6-3E1D-AC38-9C81BA02394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59" creationId="{8C6698DE-DA1C-91C5-A930-4DB774EBAB75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0" creationId="{552FDDA7-DCF9-D05F-E526-A5C063411079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60" creationId="{EB1A2317-8652-D98C-09D5-DF81D7752559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1" creationId="{DD8647F8-F6B4-BF06-A254-44134F0D9E2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2" creationId="{0799C0E8-8E12-BD4B-1B03-3B58119FD5B7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62" creationId="{B4DC86A9-EA92-F247-A24B-A2B1773F1CE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3" creationId="{2AFEAA5A-1464-E79B-68A5-3752CA301465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63" creationId="{D9682971-AD6C-8ED5-ACDD-AAE743C203D1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4" creationId="{6E90C5F7-D5A0-D0FB-801C-351C64820040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64" creationId="{EDDD9EAB-7C6D-9572-ECB6-0A1AE9167A54}"/>
          </ac:spMkLst>
        </pc:spChg>
        <pc:spChg chg="mod">
          <ac:chgData name="Yuebu Wang" userId="892d62c3d4bd340b" providerId="LiveId" clId="{7A64BBD5-7B2F-4531-B795-D538F30ED1F1}" dt="2022-11-29T09:18:48.849" v="1964" actId="165"/>
          <ac:spMkLst>
            <pc:docMk/>
            <pc:sldMk cId="189685910" sldId="263"/>
            <ac:spMk id="65" creationId="{06F964D8-4D4A-D0CD-BBDC-AEC4E726DE70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5" creationId="{2D1425D8-DE32-FB00-95E0-1C046F32E9E8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66" creationId="{8BBDBFF4-E1E8-C84C-05A5-D32D5AFA1DBC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6" creationId="{9470C498-820F-A827-B879-0BCBEC0DBBB2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67" creationId="{671FAF82-3A80-F1E0-E9C7-138EC72B4CE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7" creationId="{C6D24BAD-32A2-457B-D308-A97472E0A01E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68" creationId="{019DD35A-7A28-FCBF-1B2E-613FB8C3D4AE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8" creationId="{E7459C20-B1E8-D778-6C07-65FFC198FF1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69" creationId="{6BA88ED9-68D4-3E00-A482-BDA2C7A8E830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0" creationId="{D25C5550-7356-E87C-926E-91EF450B4E79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0" creationId="{F550A0C5-6E4C-98CB-5F19-264EAD9A8C05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1" creationId="{171082E0-F938-A38B-1684-318814503FD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1" creationId="{56F77272-D29B-23FC-3680-64CCEF1DF52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2" creationId="{A720DF24-EBB5-0E93-1D0C-1264DE0A5099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2" creationId="{B62E35A5-4EFC-11C1-789B-0AE75193C804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3" creationId="{25E27224-D987-854A-B2BE-F582C1353778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3" creationId="{518AD714-03B8-6C3D-1F92-8BE3BD91D23A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4" creationId="{A0DEA8C2-82D1-53C9-DE06-284FB45021E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4" creationId="{C0FED736-9607-6B52-F2D5-147FAB1719F5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5" creationId="{05071D59-2171-9A77-61E4-DF887EF832F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5" creationId="{B36EE7B9-7687-B32A-AE10-80545C01987B}"/>
          </ac:spMkLst>
        </pc:spChg>
        <pc:spChg chg="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76" creationId="{422A1AF4-F237-0E1C-D96F-E0FE97CBBE35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7" creationId="{8491C599-2FEA-9B12-EAB2-9D3FBF9E650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7" creationId="{BFCA7FE8-8A20-4363-C09B-B0562AF349DC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8" creationId="{7A3371BC-3F65-96F7-9B7D-36F2EBDEAED3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79" creationId="{0334CEE7-BF21-E600-BD9B-B93844425AF3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79" creationId="{C4DCB4FE-22D3-FF3C-365E-BEA8D17B0DEA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0" creationId="{07E0D0CF-E814-D16F-5E3B-DBB8C88EFBAC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0" creationId="{A885882F-6C20-9289-45DA-98AAB3D21D95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1" creationId="{BD6CE172-63EF-9EA1-C173-968DC512B35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2" creationId="{6016B1D7-7996-59F9-AA4B-5B31BA65020A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2" creationId="{B27B3DA9-C184-FDBF-9508-9AEFE776ABA8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3" creationId="{6337B905-45CB-3A33-5CFC-4DDD410C643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3" creationId="{CCB2679D-CCFD-BC50-23B0-762E60990D1B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4" creationId="{1D1AA736-5C16-5406-D4AA-32FBD26230D7}"/>
          </ac:spMkLst>
        </pc:spChg>
        <pc:spChg chg="mod topLvl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4" creationId="{89CF0101-E106-FADF-49B8-B719DB78EB1A}"/>
          </ac:spMkLst>
        </pc:spChg>
        <pc:spChg chg="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85" creationId="{09F65EB7-9412-AADC-C83E-74E0636E3CF7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86" creationId="{9681159F-EC1E-C8BB-1EBE-76A31FC1FCB0}"/>
          </ac:spMkLst>
        </pc:spChg>
        <pc:spChg chg="add del mod ord">
          <ac:chgData name="Yuebu Wang" userId="892d62c3d4bd340b" providerId="LiveId" clId="{7A64BBD5-7B2F-4531-B795-D538F30ED1F1}" dt="2022-11-29T09:18:45.233" v="1963" actId="478"/>
          <ac:spMkLst>
            <pc:docMk/>
            <pc:sldMk cId="189685910" sldId="263"/>
            <ac:spMk id="86" creationId="{A10DA3BB-9BCB-F859-8FE8-6828F719AFF9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7" creationId="{9367A7E9-B12D-8FED-4BCB-3C8BA842EAA8}"/>
          </ac:spMkLst>
        </pc:spChg>
        <pc:spChg chg="add mod ord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7" creationId="{EBA565EB-ABE5-808E-72D5-061859E1ECB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88" creationId="{DBC2307C-A952-86B3-F5D4-4167DA73A5A0}"/>
          </ac:spMkLst>
        </pc:spChg>
        <pc:spChg chg="add mod ord">
          <ac:chgData name="Yuebu Wang" userId="892d62c3d4bd340b" providerId="LiveId" clId="{7A64BBD5-7B2F-4531-B795-D538F30ED1F1}" dt="2022-11-29T09:19:14.437" v="1975" actId="164"/>
          <ac:spMkLst>
            <pc:docMk/>
            <pc:sldMk cId="189685910" sldId="263"/>
            <ac:spMk id="88" creationId="{F1EA930E-57B2-0E9D-4218-605C36CB0D98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90" creationId="{14AC54C5-60C0-BD91-E305-1FC76601B3A0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91" creationId="{D22B1A2E-AEF3-69BF-6032-ED24F035655F}"/>
          </ac:spMkLst>
        </pc:spChg>
        <pc:spChg chg="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92" creationId="{88F9515A-E5B8-987E-0DFD-CA6A1A12ED0B}"/>
          </ac:spMkLst>
        </pc:spChg>
        <pc:spChg chg="mod topLvl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93" creationId="{8501BC3A-CBD9-0FC6-2F3E-5C6A073C9D2E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95" creationId="{020E3D73-F25B-0C68-F9B6-C92450DC6AAA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96" creationId="{CBC135A6-5136-8AE7-0B55-BB2C766A9E8D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97" creationId="{D5E9B62F-CE09-7D3B-7EF1-BC150E9C2334}"/>
          </ac:spMkLst>
        </pc:spChg>
        <pc:spChg chg="mod">
          <ac:chgData name="Yuebu Wang" userId="892d62c3d4bd340b" providerId="LiveId" clId="{7A64BBD5-7B2F-4531-B795-D538F30ED1F1}" dt="2022-11-30T08:45:12.737" v="2608" actId="164"/>
          <ac:spMkLst>
            <pc:docMk/>
            <pc:sldMk cId="189685910" sldId="263"/>
            <ac:spMk id="98" creationId="{47119D2C-A98D-6E34-FB72-88FF4B49916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99" creationId="{245825C7-8320-24B8-3275-086688AA391E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0" creationId="{34BCD892-A310-4E72-8441-10BDD85D60CE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0" creationId="{C12047F7-CD11-E96C-E5DA-E334B6BF4623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1" creationId="{39431EAF-8471-7DCC-CAC0-873DFF92843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1" creationId="{48447134-5A57-48FD-9D5C-79D65D78A68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2" creationId="{E6A4AD1D-32FD-5C19-C3AC-4426AB70EE65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3" creationId="{B9E624B2-6375-077A-D202-079E1DA739A3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4" creationId="{328E645C-7091-E0B6-6A59-39B8EEFFAB9B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4" creationId="{5D066F1B-EE28-9957-AF7D-1745345C94E6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5" creationId="{6D5F868E-38D5-FAD4-FBC8-A24BD5CC8C37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5" creationId="{FFAECFA6-EA72-BE93-648E-7B84DFE000BE}"/>
          </ac:spMkLst>
        </pc:spChg>
        <pc:spChg chg="mod">
          <ac:chgData name="Yuebu Wang" userId="892d62c3d4bd340b" providerId="LiveId" clId="{7A64BBD5-7B2F-4531-B795-D538F30ED1F1}" dt="2022-11-30T08:43:08.547" v="2534" actId="27803"/>
          <ac:spMkLst>
            <pc:docMk/>
            <pc:sldMk cId="189685910" sldId="263"/>
            <ac:spMk id="106" creationId="{47071450-F5B0-9483-BE2E-F735ED292DE1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6" creationId="{FBEEBC33-C2EE-4A3C-032C-BABAAEFEF7A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7" creationId="{E12CEE02-C65C-7772-862F-93A41277EB81}"/>
          </ac:spMkLst>
        </pc:spChg>
        <pc:spChg chg="del mod topLvl">
          <ac:chgData name="Yuebu Wang" userId="892d62c3d4bd340b" providerId="LiveId" clId="{7A64BBD5-7B2F-4531-B795-D538F30ED1F1}" dt="2022-11-30T08:45:08.254" v="2607" actId="478"/>
          <ac:spMkLst>
            <pc:docMk/>
            <pc:sldMk cId="189685910" sldId="263"/>
            <ac:spMk id="108" creationId="{2D3760D9-10EF-D946-A74C-691D8A02451D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08" creationId="{879E86E3-BB94-C158-0AE9-7B64929C021D}"/>
          </ac:spMkLst>
        </pc:spChg>
        <pc:spChg chg="del mod topLvl">
          <ac:chgData name="Yuebu Wang" userId="892d62c3d4bd340b" providerId="LiveId" clId="{7A64BBD5-7B2F-4531-B795-D538F30ED1F1}" dt="2022-11-30T08:45:08.254" v="2607" actId="478"/>
          <ac:spMkLst>
            <pc:docMk/>
            <pc:sldMk cId="189685910" sldId="263"/>
            <ac:spMk id="109" creationId="{F41A8F16-70DD-128E-577E-DAE8144B473B}"/>
          </ac:spMkLst>
        </pc:spChg>
        <pc:spChg chg="del mod topLvl">
          <ac:chgData name="Yuebu Wang" userId="892d62c3d4bd340b" providerId="LiveId" clId="{7A64BBD5-7B2F-4531-B795-D538F30ED1F1}" dt="2022-11-30T08:45:08.254" v="2607" actId="478"/>
          <ac:spMkLst>
            <pc:docMk/>
            <pc:sldMk cId="189685910" sldId="263"/>
            <ac:spMk id="110" creationId="{36D677BF-B64F-18F8-9051-8BC6CBDD3E9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0" creationId="{8D297A12-28B7-F597-5847-306B4D87C6D1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2" creationId="{D120E4C5-6EBD-F969-DBCD-7458708302C5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4" creationId="{FBF6E8C5-6AB1-CAC5-15E1-44A34E449432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5" creationId="{A3E2D0CF-F737-A107-74A7-B80917B76A44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7" creationId="{DC580C0E-10A0-E0C1-3513-0C6BD310C56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18" creationId="{32520F01-738C-246D-3C0A-0EFCA4B549E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0" creationId="{131E8348-16A3-D84C-88B7-26039284942F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1" creationId="{D56F59ED-955F-B902-3174-DB2804ED4178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3" creationId="{9FE881B8-33E4-4B33-81A5-4536E87BFA3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4" creationId="{C703437C-CD54-C876-DB0B-EC22136B4E00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6" creationId="{0516F910-D310-5154-451F-9CE263BC4695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7" creationId="{A6B5256F-C161-20E1-DDFC-15327C3002B4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29" creationId="{35927DFE-71DC-823B-4595-27274EF673E2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30" creationId="{C2B830AB-59A9-4482-E0DF-1F96032BA7D0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32" creationId="{D086827C-B618-540F-0A27-2BF3C6AA193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33" creationId="{5701DD34-BBA6-00F8-E3BB-89806EC42C96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34" creationId="{70C40516-169B-9A98-CB47-9A2034F0D52A}"/>
          </ac:spMkLst>
        </pc:spChg>
        <pc:spChg chg="mod">
          <ac:chgData name="Yuebu Wang" userId="892d62c3d4bd340b" providerId="LiveId" clId="{7A64BBD5-7B2F-4531-B795-D538F30ED1F1}" dt="2022-12-03T08:21:48.254" v="2893" actId="27803"/>
          <ac:spMkLst>
            <pc:docMk/>
            <pc:sldMk cId="189685910" sldId="263"/>
            <ac:spMk id="135" creationId="{86F4345D-92B0-0A45-6C5D-104BD3B69EF6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197" creationId="{44FD4EA6-565C-F6CF-B6A9-964A0C1E0484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198" creationId="{D6D2AE16-9331-C836-4DBC-9907592699D2}"/>
          </ac:spMkLst>
        </pc:spChg>
        <pc:spChg chg="del mod topLvl">
          <ac:chgData name="Yuebu Wang" userId="892d62c3d4bd340b" providerId="LiveId" clId="{7A64BBD5-7B2F-4531-B795-D538F30ED1F1}" dt="2022-12-03T08:29:19.721" v="2979" actId="478"/>
          <ac:spMkLst>
            <pc:docMk/>
            <pc:sldMk cId="189685910" sldId="263"/>
            <ac:spMk id="200" creationId="{44010E31-CCA4-BC6E-C0E1-B4CF29E05AD8}"/>
          </ac:spMkLst>
        </pc:spChg>
        <pc:spChg chg="del mod topLvl">
          <ac:chgData name="Yuebu Wang" userId="892d62c3d4bd340b" providerId="LiveId" clId="{7A64BBD5-7B2F-4531-B795-D538F30ED1F1}" dt="2022-12-03T08:29:31.322" v="2982" actId="478"/>
          <ac:spMkLst>
            <pc:docMk/>
            <pc:sldMk cId="189685910" sldId="263"/>
            <ac:spMk id="201" creationId="{94AD5ED1-29E2-EA87-AF30-E2B837140101}"/>
          </ac:spMkLst>
        </pc:spChg>
        <pc:spChg chg="del mod topLvl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2" creationId="{902E6287-54D5-BC12-A0E8-0C942541BB0A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3" creationId="{5FA20E92-FBC6-AF7D-07CB-C37E5A9BF70B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4" creationId="{4EAAD254-8B19-23C0-135A-CD06334B1320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5" creationId="{03A22ADC-6030-C56B-63B7-BB0DADDECD9A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6" creationId="{EDD61C44-E9A7-8281-D310-ABD8FFD7DC95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7" creationId="{182B0852-C515-DC17-0224-583FF5B1AD20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8" creationId="{9EA5C95F-40AE-2F80-C9D6-9E2AF77C119D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09" creationId="{F1BA630B-39AE-FFB3-CB64-CEC06C5A6ACE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10" creationId="{20BA4B50-86BC-9D71-01C9-5AA56883848A}"/>
          </ac:spMkLst>
        </pc:spChg>
        <pc:spChg chg="add del mod">
          <ac:chgData name="Yuebu Wang" userId="892d62c3d4bd340b" providerId="LiveId" clId="{7A64BBD5-7B2F-4531-B795-D538F30ED1F1}" dt="2022-12-03T08:30:06.044" v="2985" actId="478"/>
          <ac:spMkLst>
            <pc:docMk/>
            <pc:sldMk cId="189685910" sldId="263"/>
            <ac:spMk id="211" creationId="{FB5B2A33-8CF0-D700-6C9C-B19B49E9315D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13" creationId="{12146B2F-15BC-03A6-01EE-8EF6C268ADB5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16" creationId="{74BAF753-A7AC-FF17-6EEE-8FFA9CEC2D4F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17" creationId="{6F67676E-AD64-5379-D1FD-3B9BA110E81A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18" creationId="{6D78B442-A56A-99EE-D654-F672BCEC914D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19" creationId="{3FEFB464-78BD-3DF8-0DC8-6B6A5AE61626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20" creationId="{D413B843-E0BD-EE6A-0A7F-88033DB2E2D2}"/>
          </ac:spMkLst>
        </pc:spChg>
        <pc:spChg chg="add mod">
          <ac:chgData name="Yuebu Wang" userId="892d62c3d4bd340b" providerId="LiveId" clId="{7A64BBD5-7B2F-4531-B795-D538F30ED1F1}" dt="2022-12-03T08:33:04.090" v="3017"/>
          <ac:spMkLst>
            <pc:docMk/>
            <pc:sldMk cId="189685910" sldId="263"/>
            <ac:spMk id="221" creationId="{66C690A2-261E-0A6A-DAF3-17F28AEABB6C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22" creationId="{599026C7-3EFE-78F2-F5FD-ADA164466B75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23" creationId="{54082DDE-1EBD-1FE7-FEC4-0505ADC23C47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24" creationId="{C612F723-5E90-A69A-48F0-CB9819D6143C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25" creationId="{4D77AB24-E690-231C-291B-30B5D43CA10C}"/>
          </ac:spMkLst>
        </pc:spChg>
        <pc:spChg chg="add del mod topLvl">
          <ac:chgData name="Yuebu Wang" userId="892d62c3d4bd340b" providerId="LiveId" clId="{7A64BBD5-7B2F-4531-B795-D538F30ED1F1}" dt="2022-12-03T08:39:26.957" v="3114" actId="478"/>
          <ac:spMkLst>
            <pc:docMk/>
            <pc:sldMk cId="189685910" sldId="263"/>
            <ac:spMk id="226" creationId="{F8AA0153-F5C1-88EB-B65F-B6494E224652}"/>
          </ac:spMkLst>
        </pc:spChg>
        <pc:spChg chg="add del mod topLvl">
          <ac:chgData name="Yuebu Wang" userId="892d62c3d4bd340b" providerId="LiveId" clId="{7A64BBD5-7B2F-4531-B795-D538F30ED1F1}" dt="2022-12-03T08:39:26.957" v="3114" actId="478"/>
          <ac:spMkLst>
            <pc:docMk/>
            <pc:sldMk cId="189685910" sldId="263"/>
            <ac:spMk id="227" creationId="{E28D42E0-E9A6-82D7-D080-1222F323664A}"/>
          </ac:spMkLst>
        </pc:spChg>
        <pc:spChg chg="add del mod topLvl">
          <ac:chgData name="Yuebu Wang" userId="892d62c3d4bd340b" providerId="LiveId" clId="{7A64BBD5-7B2F-4531-B795-D538F30ED1F1}" dt="2022-12-03T08:39:26.957" v="3114" actId="478"/>
          <ac:spMkLst>
            <pc:docMk/>
            <pc:sldMk cId="189685910" sldId="263"/>
            <ac:spMk id="228" creationId="{6E6C1DD9-3B9B-90CD-4064-7E8C104763FB}"/>
          </ac:spMkLst>
        </pc:spChg>
        <pc:spChg chg="add del mod topLvl">
          <ac:chgData name="Yuebu Wang" userId="892d62c3d4bd340b" providerId="LiveId" clId="{7A64BBD5-7B2F-4531-B795-D538F30ED1F1}" dt="2022-12-03T08:39:26.957" v="3114" actId="478"/>
          <ac:spMkLst>
            <pc:docMk/>
            <pc:sldMk cId="189685910" sldId="263"/>
            <ac:spMk id="229" creationId="{30CBFE80-F518-6BC8-932D-373F15BCC998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60" creationId="{19E0B9D4-47F4-3EFB-BA22-5659442CD001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61" creationId="{369455C9-A35C-53D0-9FCA-975EEB7FA8FA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62" creationId="{630E270F-61DD-DC82-C097-AF453704EFA3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63" creationId="{B3A7D3F4-74EC-75FC-4B05-F074ADB19F60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64" creationId="{0031C9DC-5380-DE86-4562-91E01B31B038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73" creationId="{2E2C1904-E655-2BC1-3071-629513D419E3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74" creationId="{0F6B09E7-ED06-0798-87EB-331FB34A1063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75" creationId="{94CED95B-13C0-0371-0679-9C317E9D2770}"/>
          </ac:spMkLst>
        </pc:spChg>
        <pc:spChg chg="add mod topLvl">
          <ac:chgData name="Yuebu Wang" userId="892d62c3d4bd340b" providerId="LiveId" clId="{7A64BBD5-7B2F-4531-B795-D538F30ED1F1}" dt="2022-12-04T07:16:33.612" v="3302" actId="11530"/>
          <ac:spMkLst>
            <pc:docMk/>
            <pc:sldMk cId="189685910" sldId="263"/>
            <ac:spMk id="276" creationId="{1ECD004D-E13D-2953-FC37-7CE6D9D0CB3B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77" creationId="{CCAAAE3C-A08F-8DCD-E216-55826184833A}"/>
          </ac:spMkLst>
        </pc:spChg>
        <pc:spChg chg="add mod topLvl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78" creationId="{696C6576-96A0-5006-C21F-AB46C218E759}"/>
          </ac:spMkLst>
        </pc:spChg>
        <pc:spChg chg="add del mod">
          <ac:chgData name="Yuebu Wang" userId="892d62c3d4bd340b" providerId="LiveId" clId="{7A64BBD5-7B2F-4531-B795-D538F30ED1F1}" dt="2022-12-03T08:45:00.686" v="3193" actId="478"/>
          <ac:spMkLst>
            <pc:docMk/>
            <pc:sldMk cId="189685910" sldId="263"/>
            <ac:spMk id="284" creationId="{186E8564-B8FA-DE3B-D1BF-8070F81D6FC3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86" creationId="{61904804-A76F-648B-6FC3-998992508BB3}"/>
          </ac:spMkLst>
        </pc:spChg>
        <pc:spChg chg="add del mod">
          <ac:chgData name="Yuebu Wang" userId="892d62c3d4bd340b" providerId="LiveId" clId="{7A64BBD5-7B2F-4531-B795-D538F30ED1F1}" dt="2022-12-03T08:47:38.437" v="3225" actId="478"/>
          <ac:spMkLst>
            <pc:docMk/>
            <pc:sldMk cId="189685910" sldId="263"/>
            <ac:spMk id="287" creationId="{77AFEE97-8E7D-7420-AD47-321B25E61141}"/>
          </ac:spMkLst>
        </pc:spChg>
        <pc:spChg chg="add del mod">
          <ac:chgData name="Yuebu Wang" userId="892d62c3d4bd340b" providerId="LiveId" clId="{7A64BBD5-7B2F-4531-B795-D538F30ED1F1}" dt="2022-12-03T08:49:41.329" v="3259" actId="478"/>
          <ac:spMkLst>
            <pc:docMk/>
            <pc:sldMk cId="189685910" sldId="263"/>
            <ac:spMk id="288" creationId="{42BE1FCE-49EB-721F-3A66-AA259085C85C}"/>
          </ac:spMkLst>
        </pc:spChg>
        <pc:spChg chg="add del mod">
          <ac:chgData name="Yuebu Wang" userId="892d62c3d4bd340b" providerId="LiveId" clId="{7A64BBD5-7B2F-4531-B795-D538F30ED1F1}" dt="2022-12-03T08:49:41.329" v="3259" actId="478"/>
          <ac:spMkLst>
            <pc:docMk/>
            <pc:sldMk cId="189685910" sldId="263"/>
            <ac:spMk id="289" creationId="{DE016880-C533-FFB9-63C4-70E8BE8F7E3A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93" creationId="{06F5A65B-E304-D617-BFA9-45BA8A255E52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94" creationId="{B73A0E50-0FB2-6DDC-1864-8DE0AECB0185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96" creationId="{F9661A45-827E-5F98-17EB-C39F65E7D274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97" creationId="{F0699C0D-AAF0-6E3F-496B-EA528AB1866D}"/>
          </ac:spMkLst>
        </pc:spChg>
        <pc:spChg chg="add mod">
          <ac:chgData name="Yuebu Wang" userId="892d62c3d4bd340b" providerId="LiveId" clId="{7A64BBD5-7B2F-4531-B795-D538F30ED1F1}" dt="2022-12-03T09:02:18.590" v="3280" actId="1036"/>
          <ac:spMkLst>
            <pc:docMk/>
            <pc:sldMk cId="189685910" sldId="263"/>
            <ac:spMk id="299" creationId="{41AA143E-386A-B54E-3CEF-E208F8E9DD15}"/>
          </ac:spMkLst>
        </pc:spChg>
        <pc:grpChg chg="del mod">
          <ac:chgData name="Yuebu Wang" userId="892d62c3d4bd340b" providerId="LiveId" clId="{7A64BBD5-7B2F-4531-B795-D538F30ED1F1}" dt="2022-11-30T08:43:08.547" v="2534" actId="27803"/>
          <ac:grpSpMkLst>
            <pc:docMk/>
            <pc:sldMk cId="189685910" sldId="263"/>
            <ac:grpSpMk id="5" creationId="{AE320215-B3F4-01DF-E4BC-FF1F2970B8DB}"/>
          </ac:grpSpMkLst>
        </pc:grpChg>
        <pc:grpChg chg="del mod">
          <ac:chgData name="Yuebu Wang" userId="892d62c3d4bd340b" providerId="LiveId" clId="{7A64BBD5-7B2F-4531-B795-D538F30ED1F1}" dt="2022-12-03T08:21:48.254" v="2893" actId="27803"/>
          <ac:grpSpMkLst>
            <pc:docMk/>
            <pc:sldMk cId="189685910" sldId="263"/>
            <ac:grpSpMk id="5" creationId="{BB4BE474-8AB0-B3BC-AC98-939A60833ED8}"/>
          </ac:grpSpMkLst>
        </pc:grpChg>
        <pc:grpChg chg="del mod">
          <ac:chgData name="Yuebu Wang" userId="892d62c3d4bd340b" providerId="LiveId" clId="{7A64BBD5-7B2F-4531-B795-D538F30ED1F1}" dt="2022-11-30T08:44:07.613" v="2545" actId="165"/>
          <ac:grpSpMkLst>
            <pc:docMk/>
            <pc:sldMk cId="189685910" sldId="263"/>
            <ac:grpSpMk id="6" creationId="{888E9999-512B-A8D1-D40B-D6F7B9BD7C8A}"/>
          </ac:grpSpMkLst>
        </pc:grpChg>
        <pc:grpChg chg="add del mod">
          <ac:chgData name="Yuebu Wang" userId="892d62c3d4bd340b" providerId="LiveId" clId="{7A64BBD5-7B2F-4531-B795-D538F30ED1F1}" dt="2022-11-29T09:09:10.885" v="1782" actId="165"/>
          <ac:grpSpMkLst>
            <pc:docMk/>
            <pc:sldMk cId="189685910" sldId="263"/>
            <ac:grpSpMk id="9" creationId="{A67BCE48-7994-E19C-9F36-EA6B3297B2DC}"/>
          </ac:grpSpMkLst>
        </pc:grpChg>
        <pc:grpChg chg="mod">
          <ac:chgData name="Yuebu Wang" userId="892d62c3d4bd340b" providerId="LiveId" clId="{7A64BBD5-7B2F-4531-B795-D538F30ED1F1}" dt="2022-11-30T08:45:12.737" v="2608" actId="164"/>
          <ac:grpSpMkLst>
            <pc:docMk/>
            <pc:sldMk cId="189685910" sldId="263"/>
            <ac:grpSpMk id="9" creationId="{D229D6BA-0097-C6C5-0143-89BF6AD41A98}"/>
          </ac:grpSpMkLst>
        </pc:grpChg>
        <pc:grpChg chg="del mod">
          <ac:chgData name="Yuebu Wang" userId="892d62c3d4bd340b" providerId="LiveId" clId="{7A64BBD5-7B2F-4531-B795-D538F30ED1F1}" dt="2022-11-30T08:44:21.013" v="2549" actId="478"/>
          <ac:grpSpMkLst>
            <pc:docMk/>
            <pc:sldMk cId="189685910" sldId="263"/>
            <ac:grpSpMk id="16" creationId="{5EDE87AB-D965-DC41-F5C8-03C8DF489FDB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7" creationId="{0DFB6D90-E03A-BEE9-F1D3-CFC126B81D7E}"/>
          </ac:grpSpMkLst>
        </pc:grpChg>
        <pc:grpChg chg="add del mod">
          <ac:chgData name="Yuebu Wang" userId="892d62c3d4bd340b" providerId="LiveId" clId="{7A64BBD5-7B2F-4531-B795-D538F30ED1F1}" dt="2022-12-03T06:20:02.176" v="2692" actId="478"/>
          <ac:grpSpMkLst>
            <pc:docMk/>
            <pc:sldMk cId="189685910" sldId="263"/>
            <ac:grpSpMk id="18" creationId="{184D2B1A-2C06-D324-592D-C173D709B97D}"/>
          </ac:grpSpMkLst>
        </pc:grpChg>
        <pc:grpChg chg="add del mod">
          <ac:chgData name="Yuebu Wang" userId="892d62c3d4bd340b" providerId="LiveId" clId="{7A64BBD5-7B2F-4531-B795-D538F30ED1F1}" dt="2022-12-03T06:20:02.176" v="2692" actId="478"/>
          <ac:grpSpMkLst>
            <pc:docMk/>
            <pc:sldMk cId="189685910" sldId="263"/>
            <ac:grpSpMk id="19" creationId="{B8097EB8-C1B0-D931-84BA-A7BD02DD83E4}"/>
          </ac:grpSpMkLst>
        </pc:grpChg>
        <pc:grpChg chg="del mod">
          <ac:chgData name="Yuebu Wang" userId="892d62c3d4bd340b" providerId="LiveId" clId="{7A64BBD5-7B2F-4531-B795-D538F30ED1F1}" dt="2022-11-29T09:16:04.020" v="1909" actId="27803"/>
          <ac:grpSpMkLst>
            <pc:docMk/>
            <pc:sldMk cId="189685910" sldId="263"/>
            <ac:grpSpMk id="25" creationId="{C58B16A9-9C7B-4238-8174-6E9A040770A2}"/>
          </ac:grpSpMkLst>
        </pc:grpChg>
        <pc:grpChg chg="del mod">
          <ac:chgData name="Yuebu Wang" userId="892d62c3d4bd340b" providerId="LiveId" clId="{7A64BBD5-7B2F-4531-B795-D538F30ED1F1}" dt="2022-11-29T09:17:42.636" v="1948" actId="165"/>
          <ac:grpSpMkLst>
            <pc:docMk/>
            <pc:sldMk cId="189685910" sldId="263"/>
            <ac:grpSpMk id="28" creationId="{5A2DC0DA-4A54-7BF1-5728-1EC11FD49B87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29" creationId="{D292C7BA-8AB9-A791-E99F-D215B99473B4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29" creationId="{E75018DF-3AEA-4FD6-E730-E897C821C039}"/>
          </ac:grpSpMkLst>
        </pc:grpChg>
        <pc:grpChg chg="mod">
          <ac:chgData name="Yuebu Wang" userId="892d62c3d4bd340b" providerId="LiveId" clId="{7A64BBD5-7B2F-4531-B795-D538F30ED1F1}" dt="2022-12-03T08:21:48.254" v="2893" actId="27803"/>
          <ac:grpSpMkLst>
            <pc:docMk/>
            <pc:sldMk cId="189685910" sldId="263"/>
            <ac:grpSpMk id="31" creationId="{6E518A18-4F9B-0656-F4F1-2E5BE58BD623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32" creationId="{5FFDBD67-9786-525F-B941-ABF1B71DF22D}"/>
          </ac:grpSpMkLst>
        </pc:grpChg>
        <pc:grpChg chg="del mod topLvl">
          <ac:chgData name="Yuebu Wang" userId="892d62c3d4bd340b" providerId="LiveId" clId="{7A64BBD5-7B2F-4531-B795-D538F30ED1F1}" dt="2022-11-29T09:17:51.597" v="1949" actId="165"/>
          <ac:grpSpMkLst>
            <pc:docMk/>
            <pc:sldMk cId="189685910" sldId="263"/>
            <ac:grpSpMk id="35" creationId="{FC22D22A-8A52-33EC-9675-E30B254D87DB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39" creationId="{EAAD8086-029A-A2CA-7869-EA9C388AECFA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47" creationId="{69A24EB1-5EA0-5D81-7412-7697D2221E68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53" creationId="{17B8CDB6-7E3A-C686-B850-F44C7AEB59C4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57" creationId="{ECD6278C-16C8-2CE4-9C8A-15B29AB307B1}"/>
          </ac:grpSpMkLst>
        </pc:grpChg>
        <pc:grpChg chg="mod topLvl">
          <ac:chgData name="Yuebu Wang" userId="892d62c3d4bd340b" providerId="LiveId" clId="{7A64BBD5-7B2F-4531-B795-D538F30ED1F1}" dt="2022-11-29T09:19:14.437" v="1975" actId="164"/>
          <ac:grpSpMkLst>
            <pc:docMk/>
            <pc:sldMk cId="189685910" sldId="263"/>
            <ac:grpSpMk id="61" creationId="{AC2C0F49-6FB2-B533-E0CC-D89ED320D54C}"/>
          </ac:grpSpMkLst>
        </pc:grpChg>
        <pc:grpChg chg="del mod">
          <ac:chgData name="Yuebu Wang" userId="892d62c3d4bd340b" providerId="LiveId" clId="{7A64BBD5-7B2F-4531-B795-D538F30ED1F1}" dt="2022-11-29T09:17:42.636" v="1948" actId="165"/>
          <ac:grpSpMkLst>
            <pc:docMk/>
            <pc:sldMk cId="189685910" sldId="263"/>
            <ac:grpSpMk id="69" creationId="{36D1BB56-2407-D2B5-0720-FD36181DCCCB}"/>
          </ac:grpSpMkLst>
        </pc:grpChg>
        <pc:grpChg chg="del mod">
          <ac:chgData name="Yuebu Wang" userId="892d62c3d4bd340b" providerId="LiveId" clId="{7A64BBD5-7B2F-4531-B795-D538F30ED1F1}" dt="2022-11-30T08:43:24.616" v="2537" actId="165"/>
          <ac:grpSpMkLst>
            <pc:docMk/>
            <pc:sldMk cId="189685910" sldId="263"/>
            <ac:grpSpMk id="69" creationId="{E9A0920E-B4C8-B715-89D8-8D9B6CED71EC}"/>
          </ac:grpSpMkLst>
        </pc:grpChg>
        <pc:grpChg chg="del mod">
          <ac:chgData name="Yuebu Wang" userId="892d62c3d4bd340b" providerId="LiveId" clId="{7A64BBD5-7B2F-4531-B795-D538F30ED1F1}" dt="2022-11-29T09:17:42.636" v="1948" actId="165"/>
          <ac:grpSpMkLst>
            <pc:docMk/>
            <pc:sldMk cId="189685910" sldId="263"/>
            <ac:grpSpMk id="76" creationId="{93375840-2A1B-17EE-D364-173EB9CA8760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78" creationId="{A24FBE8F-BB69-F89C-F1B7-D83E66061A3E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81" creationId="{6202002B-695A-C820-2D05-1CB4EE8EE73C}"/>
          </ac:grpSpMkLst>
        </pc:grpChg>
        <pc:grpChg chg="add del mod">
          <ac:chgData name="Yuebu Wang" userId="892d62c3d4bd340b" providerId="LiveId" clId="{7A64BBD5-7B2F-4531-B795-D538F30ED1F1}" dt="2022-11-29T09:18:48.849" v="1964" actId="165"/>
          <ac:grpSpMkLst>
            <pc:docMk/>
            <pc:sldMk cId="189685910" sldId="263"/>
            <ac:grpSpMk id="85" creationId="{56C0CDDC-0D6B-1F1C-DBB0-CE73561A57AD}"/>
          </ac:grpSpMkLst>
        </pc:grpChg>
        <pc:grpChg chg="add del mod">
          <ac:chgData name="Yuebu Wang" userId="892d62c3d4bd340b" providerId="LiveId" clId="{7A64BBD5-7B2F-4531-B795-D538F30ED1F1}" dt="2022-11-30T08:42:54.784" v="2530" actId="478"/>
          <ac:grpSpMkLst>
            <pc:docMk/>
            <pc:sldMk cId="189685910" sldId="263"/>
            <ac:grpSpMk id="89" creationId="{1AFF49C2-BE64-9CB7-85A0-7F7300E28F5C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89" creationId="{204E2617-7A0B-F562-C6EB-D21CD9368449}"/>
          </ac:grpSpMkLst>
        </pc:grpChg>
        <pc:grpChg chg="del mod">
          <ac:chgData name="Yuebu Wang" userId="892d62c3d4bd340b" providerId="LiveId" clId="{7A64BBD5-7B2F-4531-B795-D538F30ED1F1}" dt="2022-11-30T08:43:24.616" v="2537" actId="165"/>
          <ac:grpSpMkLst>
            <pc:docMk/>
            <pc:sldMk cId="189685910" sldId="263"/>
            <ac:grpSpMk id="91" creationId="{911444DF-64BE-806B-6F97-265BF7199CB2}"/>
          </ac:grpSpMkLst>
        </pc:grpChg>
        <pc:grpChg chg="mod">
          <ac:chgData name="Yuebu Wang" userId="892d62c3d4bd340b" providerId="LiveId" clId="{7A64BBD5-7B2F-4531-B795-D538F30ED1F1}" dt="2022-11-30T08:45:12.737" v="2608" actId="164"/>
          <ac:grpSpMkLst>
            <pc:docMk/>
            <pc:sldMk cId="189685910" sldId="263"/>
            <ac:grpSpMk id="94" creationId="{56DCF192-7210-9F04-089A-AD8053F03BF9}"/>
          </ac:grpSpMkLst>
        </pc:grpChg>
        <pc:grpChg chg="del mod">
          <ac:chgData name="Yuebu Wang" userId="892d62c3d4bd340b" providerId="LiveId" clId="{7A64BBD5-7B2F-4531-B795-D538F30ED1F1}" dt="2022-11-30T08:45:00.783" v="2605" actId="478"/>
          <ac:grpSpMkLst>
            <pc:docMk/>
            <pc:sldMk cId="189685910" sldId="263"/>
            <ac:grpSpMk id="99" creationId="{85386FC9-FB36-FEAA-60FA-D48CFCE50C07}"/>
          </ac:grpSpMkLst>
        </pc:grpChg>
        <pc:grpChg chg="mod">
          <ac:chgData name="Yuebu Wang" userId="892d62c3d4bd340b" providerId="LiveId" clId="{7A64BBD5-7B2F-4531-B795-D538F30ED1F1}" dt="2022-11-30T08:43:08.547" v="2534" actId="27803"/>
          <ac:grpSpMkLst>
            <pc:docMk/>
            <pc:sldMk cId="189685910" sldId="263"/>
            <ac:grpSpMk id="102" creationId="{ABD1F085-908A-D814-78DF-756F6DED0B1C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03" creationId="{B555954E-B3C8-A030-9971-BB5427DF8C29}"/>
          </ac:grpSpMkLst>
        </pc:grpChg>
        <pc:grpChg chg="del mod">
          <ac:chgData name="Yuebu Wang" userId="892d62c3d4bd340b" providerId="LiveId" clId="{7A64BBD5-7B2F-4531-B795-D538F30ED1F1}" dt="2022-11-30T08:43:49.118" v="2541" actId="165"/>
          <ac:grpSpMkLst>
            <pc:docMk/>
            <pc:sldMk cId="189685910" sldId="263"/>
            <ac:grpSpMk id="107" creationId="{EB6CE13B-BDA6-684D-1564-7628337D4258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09" creationId="{E10673EC-AAB0-746A-E45B-3DE971E483E6}"/>
          </ac:grpSpMkLst>
        </pc:grpChg>
        <pc:grpChg chg="add del mod">
          <ac:chgData name="Yuebu Wang" userId="892d62c3d4bd340b" providerId="LiveId" clId="{7A64BBD5-7B2F-4531-B795-D538F30ED1F1}" dt="2022-12-03T06:20:02.176" v="2692" actId="478"/>
          <ac:grpSpMkLst>
            <pc:docMk/>
            <pc:sldMk cId="189685910" sldId="263"/>
            <ac:grpSpMk id="111" creationId="{BEDEFAED-26D5-5D59-A71B-A0DE453EEA8D}"/>
          </ac:grpSpMkLst>
        </pc:grpChg>
        <pc:grpChg chg="mod">
          <ac:chgData name="Yuebu Wang" userId="892d62c3d4bd340b" providerId="LiveId" clId="{7A64BBD5-7B2F-4531-B795-D538F30ED1F1}" dt="2022-12-03T08:21:48.254" v="2893" actId="27803"/>
          <ac:grpSpMkLst>
            <pc:docMk/>
            <pc:sldMk cId="189685910" sldId="263"/>
            <ac:grpSpMk id="113" creationId="{E1F12595-6ACD-749E-664F-A3F9A529737B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16" creationId="{0EE6D313-53B4-9641-DAA4-A3CE935EA13B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19" creationId="{9FC77599-DCC4-BA5D-0C73-609CC53D2D29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22" creationId="{F96CE9C6-B128-D2C0-FEF4-345436E350AD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25" creationId="{8CDF2785-781D-773D-FE55-513381E5B13F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28" creationId="{4AB60F7A-30D7-FE8C-4C63-83C30CE385CC}"/>
          </ac:grpSpMkLst>
        </pc:grpChg>
        <pc:grpChg chg="del mod">
          <ac:chgData name="Yuebu Wang" userId="892d62c3d4bd340b" providerId="LiveId" clId="{7A64BBD5-7B2F-4531-B795-D538F30ED1F1}" dt="2022-12-03T08:21:54.576" v="2895" actId="478"/>
          <ac:grpSpMkLst>
            <pc:docMk/>
            <pc:sldMk cId="189685910" sldId="263"/>
            <ac:grpSpMk id="131" creationId="{4C76AFEC-BEAE-EE4E-C973-934560B79C44}"/>
          </ac:grpSpMkLst>
        </pc:grpChg>
        <pc:grpChg chg="add del mod">
          <ac:chgData name="Yuebu Wang" userId="892d62c3d4bd340b" providerId="LiveId" clId="{7A64BBD5-7B2F-4531-B795-D538F30ED1F1}" dt="2022-12-03T08:22:45.476" v="2913" actId="165"/>
          <ac:grpSpMkLst>
            <pc:docMk/>
            <pc:sldMk cId="189685910" sldId="263"/>
            <ac:grpSpMk id="146" creationId="{510D5400-C2AC-7714-E351-BD43830486A0}"/>
          </ac:grpSpMkLst>
        </pc:grpChg>
        <pc:grpChg chg="add del mod">
          <ac:chgData name="Yuebu Wang" userId="892d62c3d4bd340b" providerId="LiveId" clId="{7A64BBD5-7B2F-4531-B795-D538F30ED1F1}" dt="2022-12-03T08:22:45.476" v="2913" actId="165"/>
          <ac:grpSpMkLst>
            <pc:docMk/>
            <pc:sldMk cId="189685910" sldId="263"/>
            <ac:grpSpMk id="147" creationId="{23D42C57-6040-4CD4-E7A0-413B943411E4}"/>
          </ac:grpSpMkLst>
        </pc:grpChg>
        <pc:grpChg chg="add del mod">
          <ac:chgData name="Yuebu Wang" userId="892d62c3d4bd340b" providerId="LiveId" clId="{7A64BBD5-7B2F-4531-B795-D538F30ED1F1}" dt="2022-12-03T08:24:23.167" v="2944" actId="21"/>
          <ac:grpSpMkLst>
            <pc:docMk/>
            <pc:sldMk cId="189685910" sldId="263"/>
            <ac:grpSpMk id="183" creationId="{36C0531F-FE86-4B61-A985-78F0539E3AF6}"/>
          </ac:grpSpMkLst>
        </pc:grpChg>
        <pc:grpChg chg="add del mod">
          <ac:chgData name="Yuebu Wang" userId="892d62c3d4bd340b" providerId="LiveId" clId="{7A64BBD5-7B2F-4531-B795-D538F30ED1F1}" dt="2022-12-03T08:24:23.167" v="2944" actId="21"/>
          <ac:grpSpMkLst>
            <pc:docMk/>
            <pc:sldMk cId="189685910" sldId="263"/>
            <ac:grpSpMk id="184" creationId="{317A7A7B-D8C1-B405-4498-CBDC0DFA0B63}"/>
          </ac:grpSpMkLst>
        </pc:grpChg>
        <pc:grpChg chg="add del mod">
          <ac:chgData name="Yuebu Wang" userId="892d62c3d4bd340b" providerId="LiveId" clId="{7A64BBD5-7B2F-4531-B795-D538F30ED1F1}" dt="2022-12-03T08:29:16.050" v="2978" actId="165"/>
          <ac:grpSpMkLst>
            <pc:docMk/>
            <pc:sldMk cId="189685910" sldId="263"/>
            <ac:grpSpMk id="199" creationId="{91557611-9A5F-D577-96AD-A6A256EBFAF3}"/>
          </ac:grpSpMkLst>
        </pc:grpChg>
        <pc:grpChg chg="add del mod">
          <ac:chgData name="Yuebu Wang" userId="892d62c3d4bd340b" providerId="LiveId" clId="{7A64BBD5-7B2F-4531-B795-D538F30ED1F1}" dt="2022-12-03T08:39:24.189" v="3113" actId="165"/>
          <ac:grpSpMkLst>
            <pc:docMk/>
            <pc:sldMk cId="189685910" sldId="263"/>
            <ac:grpSpMk id="230" creationId="{B32710FC-9C43-1B27-8269-A4A70361F863}"/>
          </ac:grpSpMkLst>
        </pc:grpChg>
        <pc:grpChg chg="add mod ord topLvl">
          <ac:chgData name="Yuebu Wang" userId="892d62c3d4bd340b" providerId="LiveId" clId="{7A64BBD5-7B2F-4531-B795-D538F30ED1F1}" dt="2022-12-03T09:02:18.590" v="3280" actId="1036"/>
          <ac:grpSpMkLst>
            <pc:docMk/>
            <pc:sldMk cId="189685910" sldId="263"/>
            <ac:grpSpMk id="247" creationId="{E97D469B-E3EA-D4CE-C8E4-6B45D648C96F}"/>
          </ac:grpSpMkLst>
        </pc:grpChg>
        <pc:grpChg chg="add mod ord topLvl">
          <ac:chgData name="Yuebu Wang" userId="892d62c3d4bd340b" providerId="LiveId" clId="{7A64BBD5-7B2F-4531-B795-D538F30ED1F1}" dt="2022-12-03T09:02:18.590" v="3280" actId="1036"/>
          <ac:grpSpMkLst>
            <pc:docMk/>
            <pc:sldMk cId="189685910" sldId="263"/>
            <ac:grpSpMk id="248" creationId="{1E37D05E-44B8-DFA2-A543-52F53773390B}"/>
          </ac:grpSpMkLst>
        </pc:grpChg>
        <pc:grpChg chg="add del mod">
          <ac:chgData name="Yuebu Wang" userId="892d62c3d4bd340b" providerId="LiveId" clId="{7A64BBD5-7B2F-4531-B795-D538F30ED1F1}" dt="2022-12-03T08:35:53.909" v="3055" actId="478"/>
          <ac:grpSpMkLst>
            <pc:docMk/>
            <pc:sldMk cId="189685910" sldId="263"/>
            <ac:grpSpMk id="252" creationId="{F0070DEE-0EA8-5F3D-BE14-498FF058F82C}"/>
          </ac:grpSpMkLst>
        </pc:grpChg>
        <pc:grpChg chg="add del mod ord">
          <ac:chgData name="Yuebu Wang" userId="892d62c3d4bd340b" providerId="LiveId" clId="{7A64BBD5-7B2F-4531-B795-D538F30ED1F1}" dt="2022-12-03T08:38:44.934" v="3101" actId="478"/>
          <ac:grpSpMkLst>
            <pc:docMk/>
            <pc:sldMk cId="189685910" sldId="263"/>
            <ac:grpSpMk id="256" creationId="{C4388DDD-2FB8-AA8F-6A0E-D5B4D08EFBE6}"/>
          </ac:grpSpMkLst>
        </pc:grpChg>
        <pc:grpChg chg="add del mod">
          <ac:chgData name="Yuebu Wang" userId="892d62c3d4bd340b" providerId="LiveId" clId="{7A64BBD5-7B2F-4531-B795-D538F30ED1F1}" dt="2022-12-03T08:39:17.596" v="3112" actId="478"/>
          <ac:grpSpMkLst>
            <pc:docMk/>
            <pc:sldMk cId="189685910" sldId="263"/>
            <ac:grpSpMk id="265" creationId="{6A1FA59B-9480-1950-2474-0FA3C1BA50BF}"/>
          </ac:grpSpMkLst>
        </pc:grpChg>
        <pc:grpChg chg="add del mod">
          <ac:chgData name="Yuebu Wang" userId="892d62c3d4bd340b" providerId="LiveId" clId="{7A64BBD5-7B2F-4531-B795-D538F30ED1F1}" dt="2022-12-03T08:39:41.107" v="3117" actId="165"/>
          <ac:grpSpMkLst>
            <pc:docMk/>
            <pc:sldMk cId="189685910" sldId="263"/>
            <ac:grpSpMk id="269" creationId="{E8E04B91-12ED-2EE9-C729-60156E3D1D84}"/>
          </ac:grpSpMkLst>
        </pc:grpChg>
        <pc:grpChg chg="add del mod">
          <ac:chgData name="Yuebu Wang" userId="892d62c3d4bd340b" providerId="LiveId" clId="{7A64BBD5-7B2F-4531-B795-D538F30ED1F1}" dt="2022-12-03T08:40:06.838" v="3124" actId="165"/>
          <ac:grpSpMkLst>
            <pc:docMk/>
            <pc:sldMk cId="189685910" sldId="263"/>
            <ac:grpSpMk id="279" creationId="{1F03AAA1-9D9B-F7CA-80B0-276AD4C07D24}"/>
          </ac:grpSpMkLst>
        </pc:grpChg>
        <pc:grpChg chg="add del mod ord topLvl">
          <ac:chgData name="Yuebu Wang" userId="892d62c3d4bd340b" providerId="LiveId" clId="{7A64BBD5-7B2F-4531-B795-D538F30ED1F1}" dt="2022-12-03T09:02:18.590" v="3280" actId="1036"/>
          <ac:grpSpMkLst>
            <pc:docMk/>
            <pc:sldMk cId="189685910" sldId="263"/>
            <ac:grpSpMk id="280" creationId="{EF03D004-1E2F-EBA3-2D83-9983510DE7D0}"/>
          </ac:grpSpMkLst>
        </pc:grpChg>
        <pc:grpChg chg="add del mod">
          <ac:chgData name="Yuebu Wang" userId="892d62c3d4bd340b" providerId="LiveId" clId="{7A64BBD5-7B2F-4531-B795-D538F30ED1F1}" dt="2022-12-03T08:43:21.942" v="3176" actId="165"/>
          <ac:grpSpMkLst>
            <pc:docMk/>
            <pc:sldMk cId="189685910" sldId="263"/>
            <ac:grpSpMk id="281" creationId="{AE53D06B-684F-1236-31BB-4A7F499E8E6E}"/>
          </ac:grpSpMkLst>
        </pc:grpChg>
        <pc:grpChg chg="add del mod">
          <ac:chgData name="Yuebu Wang" userId="892d62c3d4bd340b" providerId="LiveId" clId="{7A64BBD5-7B2F-4531-B795-D538F30ED1F1}" dt="2022-12-03T08:52:35.732" v="3267" actId="165"/>
          <ac:grpSpMkLst>
            <pc:docMk/>
            <pc:sldMk cId="189685910" sldId="263"/>
            <ac:grpSpMk id="285" creationId="{DD61C113-C417-4936-98E3-ABD60E4AE1E1}"/>
          </ac:grpSpMkLst>
        </pc:grpChg>
        <pc:graphicFrameChg chg="add del mod">
          <ac:chgData name="Yuebu Wang" userId="892d62c3d4bd340b" providerId="LiveId" clId="{7A64BBD5-7B2F-4531-B795-D538F30ED1F1}" dt="2022-12-03T08:30:06.044" v="2985" actId="478"/>
          <ac:graphicFrameMkLst>
            <pc:docMk/>
            <pc:sldMk cId="189685910" sldId="263"/>
            <ac:graphicFrameMk id="196" creationId="{21C8ED04-F705-3863-997B-6E960720BF18}"/>
          </ac:graphicFrameMkLst>
        </pc:graphicFrameChg>
        <pc:graphicFrameChg chg="add del mod modGraphic">
          <ac:chgData name="Yuebu Wang" userId="892d62c3d4bd340b" providerId="LiveId" clId="{7A64BBD5-7B2F-4531-B795-D538F30ED1F1}" dt="2022-12-03T08:31:32.673" v="2988" actId="478"/>
          <ac:graphicFrameMkLst>
            <pc:docMk/>
            <pc:sldMk cId="189685910" sldId="263"/>
            <ac:graphicFrameMk id="212" creationId="{282526E2-F30A-3698-F54C-1997DEDFF313}"/>
          </ac:graphicFrameMkLst>
        </pc:graphicFrameChg>
        <pc:picChg chg="add del mod">
          <ac:chgData name="Yuebu Wang" userId="892d62c3d4bd340b" providerId="LiveId" clId="{7A64BBD5-7B2F-4531-B795-D538F30ED1F1}" dt="2022-12-03T08:21:48.254" v="2893" actId="27803"/>
          <ac:picMkLst>
            <pc:docMk/>
            <pc:sldMk cId="189685910" sldId="263"/>
            <ac:picMk id="4" creationId="{42AA6B51-8892-B68E-5BA8-05058BABD378}"/>
          </ac:picMkLst>
        </pc:picChg>
        <pc:picChg chg="add del mod">
          <ac:chgData name="Yuebu Wang" userId="892d62c3d4bd340b" providerId="LiveId" clId="{7A64BBD5-7B2F-4531-B795-D538F30ED1F1}" dt="2022-11-30T08:43:08.547" v="2534" actId="27803"/>
          <ac:picMkLst>
            <pc:docMk/>
            <pc:sldMk cId="189685910" sldId="263"/>
            <ac:picMk id="4" creationId="{AFB0F535-BCDB-2142-06C2-56C0FD80ECDE}"/>
          </ac:picMkLst>
        </pc:picChg>
        <pc:picChg chg="add del mod">
          <ac:chgData name="Yuebu Wang" userId="892d62c3d4bd340b" providerId="LiveId" clId="{7A64BBD5-7B2F-4531-B795-D538F30ED1F1}" dt="2022-11-29T09:16:04.020" v="1909" actId="27803"/>
          <ac:picMkLst>
            <pc:docMk/>
            <pc:sldMk cId="189685910" sldId="263"/>
            <ac:picMk id="24" creationId="{8E8AA56E-19F0-CA93-A8E1-2862F1E05100}"/>
          </ac:picMkLst>
        </pc:picChg>
        <pc:cxnChg chg="add del">
          <ac:chgData name="Yuebu Wang" userId="892d62c3d4bd340b" providerId="LiveId" clId="{7A64BBD5-7B2F-4531-B795-D538F30ED1F1}" dt="2022-11-29T09:12:27.367" v="1887" actId="478"/>
          <ac:cxnSpMkLst>
            <pc:docMk/>
            <pc:sldMk cId="189685910" sldId="263"/>
            <ac:cxnSpMk id="17" creationId="{5AC461FE-9040-E928-EBF7-E062D1D54586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37" creationId="{7418EAD2-5071-2EFC-F8AA-72E3A6715455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38" creationId="{9D13ED5E-19F8-EA95-8B4B-BD20688632FD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39" creationId="{DC032D36-835A-FAA8-DA07-DC6E43CA68CD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0" creationId="{5150467B-2B25-D90C-2535-8D6380A11A7A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1" creationId="{5D370E56-BACC-A52F-FB81-180E71EA5607}"/>
          </ac:cxnSpMkLst>
        </pc:cxnChg>
        <pc:cxnChg chg="add 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2" creationId="{6A09E125-C80D-8BC6-4019-B727E6456F4B}"/>
          </ac:cxnSpMkLst>
        </pc:cxnChg>
        <pc:cxnChg chg="add mod topLvl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3" creationId="{4EF55C0B-284B-CB15-F129-4E43648A2EC4}"/>
          </ac:cxnSpMkLst>
        </pc:cxnChg>
        <pc:cxnChg chg="add mod topLvl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4" creationId="{41688820-3C1B-ACBF-506A-67D04001A47D}"/>
          </ac:cxnSpMkLst>
        </pc:cxnChg>
        <pc:cxnChg chg="add mod topLvl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5" creationId="{681A71A2-FAE8-7410-73FF-707EF3487AEE}"/>
          </ac:cxnSpMkLst>
        </pc:cxnChg>
        <pc:cxnChg chg="del mod topLvl">
          <ac:chgData name="Yuebu Wang" userId="892d62c3d4bd340b" providerId="LiveId" clId="{7A64BBD5-7B2F-4531-B795-D538F30ED1F1}" dt="2022-12-03T08:22:48.208" v="2914" actId="478"/>
          <ac:cxnSpMkLst>
            <pc:docMk/>
            <pc:sldMk cId="189685910" sldId="263"/>
            <ac:cxnSpMk id="148" creationId="{453BEFA7-7C8C-8075-930C-3FB6643607DE}"/>
          </ac:cxnSpMkLst>
        </pc:cxnChg>
        <pc:cxnChg chg="mod topLvl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49" creationId="{FC896D69-DEF5-016C-2543-CFD2968B7B07}"/>
          </ac:cxnSpMkLst>
        </pc:cxnChg>
        <pc:cxnChg chg="mod topLvl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50" creationId="{ABF1A5B7-D717-08F1-4C17-E734895929B8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1" creationId="{14FAFEA6-5CB6-1093-93F2-53BA617B5FE2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2" creationId="{2B81CEE9-FE2D-1F87-6615-D22D7B0A3E56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3" creationId="{5CC3131B-4B94-2E61-610E-463B9426864E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4" creationId="{9AD52716-7F37-F397-53A3-3AE0F02724D8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5" creationId="{CFDC2556-24FB-9E7C-42DE-228137248119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6" creationId="{E008094E-C696-9D70-EECE-0682A3247AFF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7" creationId="{7ADF481D-42A6-7753-E83D-5EEAD982B486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8" creationId="{225478E0-A0FD-30DF-38AF-687D1FBF0010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59" creationId="{F6315ECE-2271-3174-006D-5FFFDC0D8BEE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60" creationId="{7E23C7CB-6A95-ADC3-C822-556B6FF85AFE}"/>
          </ac:cxnSpMkLst>
        </pc:cxnChg>
        <pc:cxnChg chg="add del mod">
          <ac:chgData name="Yuebu Wang" userId="892d62c3d4bd340b" providerId="LiveId" clId="{7A64BBD5-7B2F-4531-B795-D538F30ED1F1}" dt="2022-12-03T08:23:45.333" v="2937" actId="478"/>
          <ac:cxnSpMkLst>
            <pc:docMk/>
            <pc:sldMk cId="189685910" sldId="263"/>
            <ac:cxnSpMk id="161" creationId="{F620C9EA-72AC-B1BB-1FDC-16DD216A61D9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2" creationId="{BA7AB1E4-EFD3-6282-BF61-EC90CE9F6698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3" creationId="{747F2BD5-E53D-3D0C-701A-B19A0F3A4C2B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4" creationId="{8C08719D-FC6F-CB5C-F977-7BEE793A5766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5" creationId="{0EC06801-0515-4208-22BC-93B7DC0502B3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6" creationId="{26621B14-BC45-D08B-C884-1C52826F061A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7" creationId="{082A1D57-5F7E-91A4-E1A9-5B5E1F800ECD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8" creationId="{3A0A07E9-6C92-467C-D152-667A2BCD835F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69" creationId="{B04B95D1-C1AC-0801-2F12-7233CB2F4C9D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70" creationId="{676B3481-3750-462D-627B-BEB4667E27FD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71" creationId="{56766266-4B43-AB51-4599-A0E36EEC3714}"/>
          </ac:cxnSpMkLst>
        </pc:cxnChg>
        <pc:cxnChg chg="add mod">
          <ac:chgData name="Yuebu Wang" userId="892d62c3d4bd340b" providerId="LiveId" clId="{7A64BBD5-7B2F-4531-B795-D538F30ED1F1}" dt="2022-12-03T08:22:59.404" v="2919"/>
          <ac:cxnSpMkLst>
            <pc:docMk/>
            <pc:sldMk cId="189685910" sldId="263"/>
            <ac:cxnSpMk id="172" creationId="{3D864161-2F6F-3AD7-C46B-80EC43A3F117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85" creationId="{DEFDB139-AD71-5C5F-A8A8-A6678E4EE06A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86" creationId="{9C0BA758-4B34-30EC-14A7-87902940CF21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87" creationId="{FEE906F5-22F6-58C0-94F5-68BD41C88F6D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88" creationId="{9153E53F-721D-EC5A-43F9-D343A95BD35D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89" creationId="{6CBBC946-4AE1-0E32-2BEF-652804D317AB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0" creationId="{50414498-FD7A-94AC-B384-1472FC69FC60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1" creationId="{78DF8E26-92FC-14E2-C917-177193D9F261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2" creationId="{FDE58758-1681-06F7-3BCE-6B3CE2F7B690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3" creationId="{B03D0E29-3C80-6C95-B1FD-5F4846FE974B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4" creationId="{032BB905-05C4-5F80-E319-E7CA6DA9BEEE}"/>
          </ac:cxnSpMkLst>
        </pc:cxnChg>
        <pc:cxnChg chg="mod">
          <ac:chgData name="Yuebu Wang" userId="892d62c3d4bd340b" providerId="LiveId" clId="{7A64BBD5-7B2F-4531-B795-D538F30ED1F1}" dt="2022-12-03T08:24:09.491" v="2943" actId="692"/>
          <ac:cxnSpMkLst>
            <pc:docMk/>
            <pc:sldMk cId="189685910" sldId="263"/>
            <ac:cxnSpMk id="195" creationId="{EEEB29EC-2D31-8197-3CB3-35412769386A}"/>
          </ac:cxnSpMkLst>
        </pc:cxnChg>
        <pc:cxnChg chg="add del">
          <ac:chgData name="Yuebu Wang" userId="892d62c3d4bd340b" providerId="LiveId" clId="{7A64BBD5-7B2F-4531-B795-D538F30ED1F1}" dt="2022-12-03T08:32:05.809" v="2999" actId="478"/>
          <ac:cxnSpMkLst>
            <pc:docMk/>
            <pc:sldMk cId="189685910" sldId="263"/>
            <ac:cxnSpMk id="215" creationId="{CEE267E0-582B-4975-0024-5C5B0ED182AC}"/>
          </ac:cxnSpMkLst>
        </pc:cxnChg>
        <pc:cxnChg chg="add 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32" creationId="{21D2021E-ECA4-F326-A094-44EA9C747706}"/>
          </ac:cxnSpMkLst>
        </pc:cxnChg>
        <pc:cxnChg chg="add del">
          <ac:chgData name="Yuebu Wang" userId="892d62c3d4bd340b" providerId="LiveId" clId="{7A64BBD5-7B2F-4531-B795-D538F30ED1F1}" dt="2022-12-03T08:34:13.722" v="3032" actId="11529"/>
          <ac:cxnSpMkLst>
            <pc:docMk/>
            <pc:sldMk cId="189685910" sldId="263"/>
            <ac:cxnSpMk id="234" creationId="{38536D58-7798-4A50-F3B5-B7ED03C6EADC}"/>
          </ac:cxnSpMkLst>
        </pc:cxnChg>
        <pc:cxnChg chg="add 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38" creationId="{2B5CE4F6-3A94-A87D-D7B3-A49584172CF3}"/>
          </ac:cxnSpMkLst>
        </pc:cxnChg>
        <pc:cxnChg chg="add 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40" creationId="{4D040B5D-C311-89DF-25B6-9AD2A46ACAE3}"/>
          </ac:cxnSpMkLst>
        </pc:cxnChg>
        <pc:cxnChg chg="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49" creationId="{F1A43317-F971-0011-75E7-0A3026B80074}"/>
          </ac:cxnSpMkLst>
        </pc:cxnChg>
        <pc:cxnChg chg="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50" creationId="{135F2090-DEDF-A7F4-C5ED-E41493DA31FF}"/>
          </ac:cxnSpMkLst>
        </pc:cxnChg>
        <pc:cxnChg chg="mod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51" creationId="{1F9AA6D3-1346-6999-578A-4695B9A9F3C6}"/>
          </ac:cxnSpMkLst>
        </pc:cxnChg>
        <pc:cxnChg chg="mod">
          <ac:chgData name="Yuebu Wang" userId="892d62c3d4bd340b" providerId="LiveId" clId="{7A64BBD5-7B2F-4531-B795-D538F30ED1F1}" dt="2022-12-03T08:35:49.554" v="3053"/>
          <ac:cxnSpMkLst>
            <pc:docMk/>
            <pc:sldMk cId="189685910" sldId="263"/>
            <ac:cxnSpMk id="253" creationId="{55D09417-2D41-A139-567A-AC5CFD49EB44}"/>
          </ac:cxnSpMkLst>
        </pc:cxnChg>
        <pc:cxnChg chg="mod">
          <ac:chgData name="Yuebu Wang" userId="892d62c3d4bd340b" providerId="LiveId" clId="{7A64BBD5-7B2F-4531-B795-D538F30ED1F1}" dt="2022-12-03T08:35:49.554" v="3053"/>
          <ac:cxnSpMkLst>
            <pc:docMk/>
            <pc:sldMk cId="189685910" sldId="263"/>
            <ac:cxnSpMk id="254" creationId="{3210E282-B87E-D96C-832E-02B2F6E9BF94}"/>
          </ac:cxnSpMkLst>
        </pc:cxnChg>
        <pc:cxnChg chg="mod">
          <ac:chgData name="Yuebu Wang" userId="892d62c3d4bd340b" providerId="LiveId" clId="{7A64BBD5-7B2F-4531-B795-D538F30ED1F1}" dt="2022-12-03T08:35:49.554" v="3053"/>
          <ac:cxnSpMkLst>
            <pc:docMk/>
            <pc:sldMk cId="189685910" sldId="263"/>
            <ac:cxnSpMk id="255" creationId="{A06B2100-568E-F7FD-2F5E-488E25FCB3CF}"/>
          </ac:cxnSpMkLst>
        </pc:cxnChg>
        <pc:cxnChg chg="mod">
          <ac:chgData name="Yuebu Wang" userId="892d62c3d4bd340b" providerId="LiveId" clId="{7A64BBD5-7B2F-4531-B795-D538F30ED1F1}" dt="2022-12-03T08:36:37.737" v="3067" actId="692"/>
          <ac:cxnSpMkLst>
            <pc:docMk/>
            <pc:sldMk cId="189685910" sldId="263"/>
            <ac:cxnSpMk id="257" creationId="{2B400D4F-8B87-8C2F-5EE8-D1E38B4420F9}"/>
          </ac:cxnSpMkLst>
        </pc:cxnChg>
        <pc:cxnChg chg="mod">
          <ac:chgData name="Yuebu Wang" userId="892d62c3d4bd340b" providerId="LiveId" clId="{7A64BBD5-7B2F-4531-B795-D538F30ED1F1}" dt="2022-12-03T08:36:37.737" v="3067" actId="692"/>
          <ac:cxnSpMkLst>
            <pc:docMk/>
            <pc:sldMk cId="189685910" sldId="263"/>
            <ac:cxnSpMk id="258" creationId="{3B08C708-83E5-AB7D-25E0-AF6B843BC16E}"/>
          </ac:cxnSpMkLst>
        </pc:cxnChg>
        <pc:cxnChg chg="mod">
          <ac:chgData name="Yuebu Wang" userId="892d62c3d4bd340b" providerId="LiveId" clId="{7A64BBD5-7B2F-4531-B795-D538F30ED1F1}" dt="2022-12-03T08:36:37.737" v="3067" actId="692"/>
          <ac:cxnSpMkLst>
            <pc:docMk/>
            <pc:sldMk cId="189685910" sldId="263"/>
            <ac:cxnSpMk id="259" creationId="{876D8709-7E8A-4BFE-A039-4E290EEF17F0}"/>
          </ac:cxnSpMkLst>
        </pc:cxnChg>
        <pc:cxnChg chg="mod">
          <ac:chgData name="Yuebu Wang" userId="892d62c3d4bd340b" providerId="LiveId" clId="{7A64BBD5-7B2F-4531-B795-D538F30ED1F1}" dt="2022-12-03T08:39:01.960" v="3110"/>
          <ac:cxnSpMkLst>
            <pc:docMk/>
            <pc:sldMk cId="189685910" sldId="263"/>
            <ac:cxnSpMk id="266" creationId="{4921951A-D295-0574-1547-82D5B055FD06}"/>
          </ac:cxnSpMkLst>
        </pc:cxnChg>
        <pc:cxnChg chg="mod">
          <ac:chgData name="Yuebu Wang" userId="892d62c3d4bd340b" providerId="LiveId" clId="{7A64BBD5-7B2F-4531-B795-D538F30ED1F1}" dt="2022-12-03T08:39:01.960" v="3110"/>
          <ac:cxnSpMkLst>
            <pc:docMk/>
            <pc:sldMk cId="189685910" sldId="263"/>
            <ac:cxnSpMk id="267" creationId="{1ACCB17D-03CB-75E9-46B6-C785D24F29EA}"/>
          </ac:cxnSpMkLst>
        </pc:cxnChg>
        <pc:cxnChg chg="mod">
          <ac:chgData name="Yuebu Wang" userId="892d62c3d4bd340b" providerId="LiveId" clId="{7A64BBD5-7B2F-4531-B795-D538F30ED1F1}" dt="2022-12-03T08:39:01.960" v="3110"/>
          <ac:cxnSpMkLst>
            <pc:docMk/>
            <pc:sldMk cId="189685910" sldId="263"/>
            <ac:cxnSpMk id="268" creationId="{6CFC7503-444E-CB4F-B248-06D2F043B108}"/>
          </ac:cxnSpMkLst>
        </pc:cxnChg>
        <pc:cxnChg chg="mod topLvl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70" creationId="{352419AB-50C5-E238-055D-6B06780698E8}"/>
          </ac:cxnSpMkLst>
        </pc:cxnChg>
        <pc:cxnChg chg="mod topLvl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71" creationId="{EE3897A4-3E4A-A257-FB30-43E87C4B7548}"/>
          </ac:cxnSpMkLst>
        </pc:cxnChg>
        <pc:cxnChg chg="mod topLvl">
          <ac:chgData name="Yuebu Wang" userId="892d62c3d4bd340b" providerId="LiveId" clId="{7A64BBD5-7B2F-4531-B795-D538F30ED1F1}" dt="2022-12-03T08:52:35.732" v="3267" actId="165"/>
          <ac:cxnSpMkLst>
            <pc:docMk/>
            <pc:sldMk cId="189685910" sldId="263"/>
            <ac:cxnSpMk id="272" creationId="{6C468CE0-0F31-FED0-16BF-E5537BC567E7}"/>
          </ac:cxnSpMkLst>
        </pc:cxnChg>
        <pc:cxnChg chg="add del">
          <ac:chgData name="Yuebu Wang" userId="892d62c3d4bd340b" providerId="LiveId" clId="{7A64BBD5-7B2F-4531-B795-D538F30ED1F1}" dt="2022-12-03T08:44:58.545" v="3192" actId="478"/>
          <ac:cxnSpMkLst>
            <pc:docMk/>
            <pc:sldMk cId="189685910" sldId="263"/>
            <ac:cxnSpMk id="283" creationId="{5BE3D5CE-D706-83DE-4C12-871F62FD5F84}"/>
          </ac:cxnSpMkLst>
        </pc:cxnChg>
        <pc:cxnChg chg="add mod">
          <ac:chgData name="Yuebu Wang" userId="892d62c3d4bd340b" providerId="LiveId" clId="{7A64BBD5-7B2F-4531-B795-D538F30ED1F1}" dt="2022-12-03T09:02:18.590" v="3280" actId="1036"/>
          <ac:cxnSpMkLst>
            <pc:docMk/>
            <pc:sldMk cId="189685910" sldId="263"/>
            <ac:cxnSpMk id="291" creationId="{B63F7E0F-8C91-91F3-376B-FCF3453581BC}"/>
          </ac:cxnSpMkLst>
        </pc:cxnChg>
        <pc:cxnChg chg="add mod">
          <ac:chgData name="Yuebu Wang" userId="892d62c3d4bd340b" providerId="LiveId" clId="{7A64BBD5-7B2F-4531-B795-D538F30ED1F1}" dt="2022-12-03T09:02:18.590" v="3280" actId="1036"/>
          <ac:cxnSpMkLst>
            <pc:docMk/>
            <pc:sldMk cId="189685910" sldId="263"/>
            <ac:cxnSpMk id="295" creationId="{B28DC1F9-942F-1933-9A5A-CBF4F726CA70}"/>
          </ac:cxnSpMkLst>
        </pc:cxnChg>
        <pc:cxnChg chg="add mod">
          <ac:chgData name="Yuebu Wang" userId="892d62c3d4bd340b" providerId="LiveId" clId="{7A64BBD5-7B2F-4531-B795-D538F30ED1F1}" dt="2022-12-03T09:02:18.590" v="3280" actId="1036"/>
          <ac:cxnSpMkLst>
            <pc:docMk/>
            <pc:sldMk cId="189685910" sldId="263"/>
            <ac:cxnSpMk id="298" creationId="{D4D263D9-E758-C7FC-181B-303D587B2A55}"/>
          </ac:cxnSpMkLst>
        </pc:cxnChg>
      </pc:sldChg>
      <pc:sldChg chg="addSp delSp modSp add mod">
        <pc:chgData name="Yuebu Wang" userId="892d62c3d4bd340b" providerId="LiveId" clId="{7A64BBD5-7B2F-4531-B795-D538F30ED1F1}" dt="2022-12-04T07:17:33.616" v="3305" actId="478"/>
        <pc:sldMkLst>
          <pc:docMk/>
          <pc:sldMk cId="1552438424" sldId="264"/>
        </pc:sldMkLst>
        <pc:spChg chg="mod">
          <ac:chgData name="Yuebu Wang" userId="892d62c3d4bd340b" providerId="LiveId" clId="{7A64BBD5-7B2F-4531-B795-D538F30ED1F1}" dt="2022-11-29T08:27:51.753" v="877" actId="20577"/>
          <ac:spMkLst>
            <pc:docMk/>
            <pc:sldMk cId="1552438424" sldId="264"/>
            <ac:spMk id="2" creationId="{8B18BE79-7B77-99C4-FFCB-051986C9D069}"/>
          </ac:spMkLst>
        </pc:spChg>
        <pc:spChg chg="add del mod">
          <ac:chgData name="Yuebu Wang" userId="892d62c3d4bd340b" providerId="LiveId" clId="{7A64BBD5-7B2F-4531-B795-D538F30ED1F1}" dt="2022-12-03T08:09:51.634" v="2834" actId="478"/>
          <ac:spMkLst>
            <pc:docMk/>
            <pc:sldMk cId="1552438424" sldId="264"/>
            <ac:spMk id="3" creationId="{AB34EE01-303F-FD7C-D7F3-566F9BCE6CA4}"/>
          </ac:spMkLst>
        </pc:spChg>
        <pc:spChg chg="add del mod">
          <ac:chgData name="Yuebu Wang" userId="892d62c3d4bd340b" providerId="LiveId" clId="{7A64BBD5-7B2F-4531-B795-D538F30ED1F1}" dt="2022-12-03T08:09:51.634" v="2834" actId="478"/>
          <ac:spMkLst>
            <pc:docMk/>
            <pc:sldMk cId="1552438424" sldId="264"/>
            <ac:spMk id="4" creationId="{BB05FDC5-1D57-6687-5348-275BF7041DAE}"/>
          </ac:spMkLst>
        </pc:spChg>
        <pc:spChg chg="add del mod">
          <ac:chgData name="Yuebu Wang" userId="892d62c3d4bd340b" providerId="LiveId" clId="{7A64BBD5-7B2F-4531-B795-D538F30ED1F1}" dt="2022-12-03T08:09:51.634" v="2834" actId="478"/>
          <ac:spMkLst>
            <pc:docMk/>
            <pc:sldMk cId="1552438424" sldId="264"/>
            <ac:spMk id="5" creationId="{7B0B4D7D-3682-0F49-69F5-7CDC41A3D58C}"/>
          </ac:spMkLst>
        </pc:spChg>
        <pc:spChg chg="add 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41" creationId="{2A8C168A-4BE5-FD63-00C8-7893FDC97040}"/>
          </ac:spMkLst>
        </pc:spChg>
        <pc:spChg chg="add 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42" creationId="{C2ED5284-EE4E-FACF-6396-1D057C6C2DA5}"/>
          </ac:spMkLst>
        </pc:spChg>
        <pc:spChg chg="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50" creationId="{095D0B7D-7824-4D2B-1835-8041093A8575}"/>
          </ac:spMkLst>
        </pc:spChg>
        <pc:spChg chg="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51" creationId="{57650FAF-45C9-BE01-BAA3-4589DA7B681A}"/>
          </ac:spMkLst>
        </pc:spChg>
        <pc:spChg chg="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56" creationId="{084F1F96-39D2-76A5-3090-151BF7E604A5}"/>
          </ac:spMkLst>
        </pc:spChg>
        <pc:spChg chg="mod topLvl">
          <ac:chgData name="Yuebu Wang" userId="892d62c3d4bd340b" providerId="LiveId" clId="{7A64BBD5-7B2F-4531-B795-D538F30ED1F1}" dt="2022-11-29T09:37:42.305" v="2308" actId="1036"/>
          <ac:spMkLst>
            <pc:docMk/>
            <pc:sldMk cId="1552438424" sldId="264"/>
            <ac:spMk id="57" creationId="{257A925C-E5C4-02D8-8B94-0BFED71E09F0}"/>
          </ac:spMkLst>
        </pc:spChg>
        <pc:grpChg chg="add del mod">
          <ac:chgData name="Yuebu Wang" userId="892d62c3d4bd340b" providerId="LiveId" clId="{7A64BBD5-7B2F-4531-B795-D538F30ED1F1}" dt="2022-11-29T09:17:21.984" v="1946" actId="478"/>
          <ac:grpSpMkLst>
            <pc:docMk/>
            <pc:sldMk cId="1552438424" sldId="264"/>
            <ac:grpSpMk id="31" creationId="{0C669D6D-538D-4617-0B9A-A4F06167DC47}"/>
          </ac:grpSpMkLst>
        </pc:grpChg>
        <pc:grpChg chg="add del mod">
          <ac:chgData name="Yuebu Wang" userId="892d62c3d4bd340b" providerId="LiveId" clId="{7A64BBD5-7B2F-4531-B795-D538F30ED1F1}" dt="2022-11-29T09:25:35.281" v="2053" actId="165"/>
          <ac:grpSpMkLst>
            <pc:docMk/>
            <pc:sldMk cId="1552438424" sldId="264"/>
            <ac:grpSpMk id="46" creationId="{28DC84E5-8141-0C82-3D5C-C56BBA62CB2F}"/>
          </ac:grpSpMkLst>
        </pc:grpChg>
        <pc:grpChg chg="add del mod">
          <ac:chgData name="Yuebu Wang" userId="892d62c3d4bd340b" providerId="LiveId" clId="{7A64BBD5-7B2F-4531-B795-D538F30ED1F1}" dt="2022-11-29T09:25:35.281" v="2053" actId="165"/>
          <ac:grpSpMkLst>
            <pc:docMk/>
            <pc:sldMk cId="1552438424" sldId="264"/>
            <ac:grpSpMk id="47" creationId="{9A681004-0222-7A63-6F12-E26FA0D1199D}"/>
          </ac:grpSpMkLst>
        </pc:grpChg>
        <pc:grpChg chg="add del mod">
          <ac:chgData name="Yuebu Wang" userId="892d62c3d4bd340b" providerId="LiveId" clId="{7A64BBD5-7B2F-4531-B795-D538F30ED1F1}" dt="2022-11-29T09:25:35.281" v="2053" actId="165"/>
          <ac:grpSpMkLst>
            <pc:docMk/>
            <pc:sldMk cId="1552438424" sldId="264"/>
            <ac:grpSpMk id="53" creationId="{6A711B2F-82DD-F0B2-C7C7-649EA83356F0}"/>
          </ac:grpSpMkLst>
        </pc:grpChg>
        <pc:graphicFrameChg chg="add mod">
          <ac:chgData name="Yuebu Wang" userId="892d62c3d4bd340b" providerId="LiveId" clId="{7A64BBD5-7B2F-4531-B795-D538F30ED1F1}" dt="2022-12-03T08:11:53.460" v="2866" actId="1036"/>
          <ac:graphicFrameMkLst>
            <pc:docMk/>
            <pc:sldMk cId="1552438424" sldId="264"/>
            <ac:graphicFrameMk id="6" creationId="{CF6721D5-299D-FCD9-A3F8-E0FFDF355F15}"/>
          </ac:graphicFrameMkLst>
        </pc:graphicFrameChg>
        <pc:graphicFrameChg chg="add mod">
          <ac:chgData name="Yuebu Wang" userId="892d62c3d4bd340b" providerId="LiveId" clId="{7A64BBD5-7B2F-4531-B795-D538F30ED1F1}" dt="2022-12-03T08:11:53.460" v="2866" actId="1036"/>
          <ac:graphicFrameMkLst>
            <pc:docMk/>
            <pc:sldMk cId="1552438424" sldId="264"/>
            <ac:graphicFrameMk id="7" creationId="{45470394-032A-E10B-C257-32056AD24E22}"/>
          </ac:graphicFrameMkLst>
        </pc:graphicFrameChg>
        <pc:graphicFrameChg chg="add mod topLvl">
          <ac:chgData name="Yuebu Wang" userId="892d62c3d4bd340b" providerId="LiveId" clId="{7A64BBD5-7B2F-4531-B795-D538F30ED1F1}" dt="2022-12-03T08:11:53.460" v="2866" actId="1036"/>
          <ac:graphicFrameMkLst>
            <pc:docMk/>
            <pc:sldMk cId="1552438424" sldId="264"/>
            <ac:graphicFrameMk id="34" creationId="{0E428851-456B-3302-7D8A-2F09818AEFE8}"/>
          </ac:graphicFrameMkLst>
        </pc:graphicFrameChg>
        <pc:graphicFrameChg chg="mod ord topLvl">
          <ac:chgData name="Yuebu Wang" userId="892d62c3d4bd340b" providerId="LiveId" clId="{7A64BBD5-7B2F-4531-B795-D538F30ED1F1}" dt="2022-12-03T08:11:53.460" v="2866" actId="1036"/>
          <ac:graphicFrameMkLst>
            <pc:docMk/>
            <pc:sldMk cId="1552438424" sldId="264"/>
            <ac:graphicFrameMk id="48" creationId="{0E405802-E94D-BCFF-27CB-E1645B02B7CA}"/>
          </ac:graphicFrameMkLst>
        </pc:graphicFrameChg>
        <pc:graphicFrameChg chg="mod ord topLvl">
          <ac:chgData name="Yuebu Wang" userId="892d62c3d4bd340b" providerId="LiveId" clId="{7A64BBD5-7B2F-4531-B795-D538F30ED1F1}" dt="2022-12-03T08:13:27.972" v="2879"/>
          <ac:graphicFrameMkLst>
            <pc:docMk/>
            <pc:sldMk cId="1552438424" sldId="264"/>
            <ac:graphicFrameMk id="54" creationId="{0706AA6D-2782-6BB9-8AE3-7D4685BE3521}"/>
          </ac:graphicFrameMkLst>
        </pc:graphicFrameChg>
        <pc:picChg chg="add del mod">
          <ac:chgData name="Yuebu Wang" userId="892d62c3d4bd340b" providerId="LiveId" clId="{7A64BBD5-7B2F-4531-B795-D538F30ED1F1}" dt="2022-12-03T08:13:35.030" v="2880" actId="478"/>
          <ac:picMkLst>
            <pc:docMk/>
            <pc:sldMk cId="1552438424" sldId="264"/>
            <ac:picMk id="9" creationId="{1A87FE59-A3D5-EF2E-7A37-38C8518323A8}"/>
          </ac:picMkLst>
        </pc:picChg>
        <pc:picChg chg="add del mod">
          <ac:chgData name="Yuebu Wang" userId="892d62c3d4bd340b" providerId="LiveId" clId="{7A64BBD5-7B2F-4531-B795-D538F30ED1F1}" dt="2022-12-03T08:13:35.030" v="2880" actId="478"/>
          <ac:picMkLst>
            <pc:docMk/>
            <pc:sldMk cId="1552438424" sldId="264"/>
            <ac:picMk id="11" creationId="{A08AFC4C-CB94-AF5C-B8E3-E05F7D4E25A2}"/>
          </ac:picMkLst>
        </pc:picChg>
        <pc:picChg chg="add del mod">
          <ac:chgData name="Yuebu Wang" userId="892d62c3d4bd340b" providerId="LiveId" clId="{7A64BBD5-7B2F-4531-B795-D538F30ED1F1}" dt="2022-12-03T08:13:35.030" v="2880" actId="478"/>
          <ac:picMkLst>
            <pc:docMk/>
            <pc:sldMk cId="1552438424" sldId="264"/>
            <ac:picMk id="13" creationId="{B63EC769-74A1-6A51-A838-D13B353F6AD3}"/>
          </ac:picMkLst>
        </pc:picChg>
        <pc:picChg chg="add mod">
          <ac:chgData name="Yuebu Wang" userId="892d62c3d4bd340b" providerId="LiveId" clId="{7A64BBD5-7B2F-4531-B795-D538F30ED1F1}" dt="2022-12-03T08:14:12.376" v="2887" actId="207"/>
          <ac:picMkLst>
            <pc:docMk/>
            <pc:sldMk cId="1552438424" sldId="264"/>
            <ac:picMk id="15" creationId="{4D23DB53-A4F7-BCB6-A76C-F2696DFA31C0}"/>
          </ac:picMkLst>
        </pc:picChg>
        <pc:picChg chg="add mod">
          <ac:chgData name="Yuebu Wang" userId="892d62c3d4bd340b" providerId="LiveId" clId="{7A64BBD5-7B2F-4531-B795-D538F30ED1F1}" dt="2022-12-03T08:14:12.376" v="2887" actId="207"/>
          <ac:picMkLst>
            <pc:docMk/>
            <pc:sldMk cId="1552438424" sldId="264"/>
            <ac:picMk id="17" creationId="{D0622866-9451-C841-CB70-33D51B4E955C}"/>
          </ac:picMkLst>
        </pc:picChg>
        <pc:picChg chg="add mod">
          <ac:chgData name="Yuebu Wang" userId="892d62c3d4bd340b" providerId="LiveId" clId="{7A64BBD5-7B2F-4531-B795-D538F30ED1F1}" dt="2022-12-03T08:14:12.376" v="2887" actId="207"/>
          <ac:picMkLst>
            <pc:docMk/>
            <pc:sldMk cId="1552438424" sldId="264"/>
            <ac:picMk id="19" creationId="{87F5F250-0CD2-FD5D-8B71-7B36DFA78579}"/>
          </ac:picMkLst>
        </pc:picChg>
        <pc:picChg chg="add del mod">
          <ac:chgData name="Yuebu Wang" userId="892d62c3d4bd340b" providerId="LiveId" clId="{7A64BBD5-7B2F-4531-B795-D538F30ED1F1}" dt="2022-11-30T08:52:21.534" v="2611" actId="478"/>
          <ac:picMkLst>
            <pc:docMk/>
            <pc:sldMk cId="1552438424" sldId="264"/>
            <ac:picMk id="36" creationId="{AB00E7F6-CE7E-54A9-AFC6-93FAC2AF0AA2}"/>
          </ac:picMkLst>
        </pc:picChg>
        <pc:picChg chg="add del mod topLvl">
          <ac:chgData name="Yuebu Wang" userId="892d62c3d4bd340b" providerId="LiveId" clId="{7A64BBD5-7B2F-4531-B795-D538F30ED1F1}" dt="2022-11-30T08:52:21.534" v="2611" actId="478"/>
          <ac:picMkLst>
            <pc:docMk/>
            <pc:sldMk cId="1552438424" sldId="264"/>
            <ac:picMk id="38" creationId="{4D4049E7-CBF4-DE19-FA9C-C05FAE0BAFCB}"/>
          </ac:picMkLst>
        </pc:picChg>
        <pc:picChg chg="add del mod">
          <ac:chgData name="Yuebu Wang" userId="892d62c3d4bd340b" providerId="LiveId" clId="{7A64BBD5-7B2F-4531-B795-D538F30ED1F1}" dt="2022-11-30T08:52:21.534" v="2611" actId="478"/>
          <ac:picMkLst>
            <pc:docMk/>
            <pc:sldMk cId="1552438424" sldId="264"/>
            <ac:picMk id="40" creationId="{2D6C21C7-ED7E-1B85-A857-391A6183A882}"/>
          </ac:picMkLst>
        </pc:picChg>
        <pc:picChg chg="del mod topLvl">
          <ac:chgData name="Yuebu Wang" userId="892d62c3d4bd340b" providerId="LiveId" clId="{7A64BBD5-7B2F-4531-B795-D538F30ED1F1}" dt="2022-11-29T09:25:38.518" v="2054" actId="478"/>
          <ac:picMkLst>
            <pc:docMk/>
            <pc:sldMk cId="1552438424" sldId="264"/>
            <ac:picMk id="49" creationId="{AE2310A6-B68F-58A3-8817-2A9BA0B557C6}"/>
          </ac:picMkLst>
        </pc:picChg>
        <pc:picChg chg="del mod topLvl">
          <ac:chgData name="Yuebu Wang" userId="892d62c3d4bd340b" providerId="LiveId" clId="{7A64BBD5-7B2F-4531-B795-D538F30ED1F1}" dt="2022-11-29T09:25:38.518" v="2054" actId="478"/>
          <ac:picMkLst>
            <pc:docMk/>
            <pc:sldMk cId="1552438424" sldId="264"/>
            <ac:picMk id="55" creationId="{BE858C65-1402-8EC1-A6EB-AB6E0D094BF5}"/>
          </ac:picMkLst>
        </pc:picChg>
        <pc:cxnChg chg="add del mod">
          <ac:chgData name="Yuebu Wang" userId="892d62c3d4bd340b" providerId="LiveId" clId="{7A64BBD5-7B2F-4531-B795-D538F30ED1F1}" dt="2022-12-04T07:17:33.616" v="3305" actId="478"/>
          <ac:cxnSpMkLst>
            <pc:docMk/>
            <pc:sldMk cId="1552438424" sldId="264"/>
            <ac:cxnSpMk id="3" creationId="{10B9F1B0-1B6F-5F84-6C5C-3744E3481EC9}"/>
          </ac:cxnSpMkLst>
        </pc:cxnChg>
        <pc:cxnChg chg="add del mod">
          <ac:chgData name="Yuebu Wang" userId="892d62c3d4bd340b" providerId="LiveId" clId="{7A64BBD5-7B2F-4531-B795-D538F30ED1F1}" dt="2022-12-04T07:17:33.616" v="3305" actId="478"/>
          <ac:cxnSpMkLst>
            <pc:docMk/>
            <pc:sldMk cId="1552438424" sldId="264"/>
            <ac:cxnSpMk id="4" creationId="{45B2B773-9DCB-75B6-E042-B742FC8805BD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4" creationId="{530FA719-88AA-E3A5-B8B5-DD209B58392F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5" creationId="{5842299E-43D7-ED8F-5E91-61B0D611B6F7}"/>
          </ac:cxnSpMkLst>
        </pc:cxnChg>
        <pc:cxnChg chg="add del mod">
          <ac:chgData name="Yuebu Wang" userId="892d62c3d4bd340b" providerId="LiveId" clId="{7A64BBD5-7B2F-4531-B795-D538F30ED1F1}" dt="2022-12-04T07:17:33.616" v="3305" actId="478"/>
          <ac:cxnSpMkLst>
            <pc:docMk/>
            <pc:sldMk cId="1552438424" sldId="264"/>
            <ac:cxnSpMk id="5" creationId="{7AA9CFA0-5170-1CCE-666F-166393E6E534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6" creationId="{A32D800D-4D37-AFA5-48EC-1BAFF8A45CA2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7" creationId="{086AD6AE-79E4-18CE-2DE6-29C8609512D9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8" creationId="{35139AEB-C2F6-B55F-FC1F-CAF417348347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9" creationId="{C8DB778E-F24D-93A7-991D-5F2D98B83CDB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0" creationId="{E02B2F71-3C2D-DCDB-6EAD-48013A73D97B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1" creationId="{F7EE3139-BC03-47E5-3C91-C7BF16C8EE7A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2" creationId="{279233FE-2E8D-29F5-1B3B-825F6399F560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3" creationId="{C9A912D2-4659-D4FA-521F-4A707AE60720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4" creationId="{D0D28D7C-F60B-BEB4-58EF-53319C62F790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5" creationId="{BAAC5B12-DBF5-EDB3-E93E-55921F40C339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6" creationId="{B5C8302C-4D1E-D6E7-2BB9-7C770EDF9F5E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7" creationId="{446BAA14-D97F-5C7C-41A8-8F8BD1AF9500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8" creationId="{65A6217A-0BA5-AEA2-EB8D-573F4C7FE2E7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19" creationId="{667812F6-4081-91D1-C676-F274374430B3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1" creationId="{2F20DB33-AEA3-DB53-FA06-266737C8E7A5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2" creationId="{05425715-2FD3-FE5D-51A4-811921A2AB97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3" creationId="{7029CA75-6516-DC8B-611B-6A45572CAB57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4" creationId="{4D15C8D9-47DE-8CD1-485E-E0028ED2D782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5" creationId="{6701DF55-1997-E5E9-9602-49CB7C76F7F1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6" creationId="{204415BF-7249-8BD4-2AB9-3E24A2B932BD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7" creationId="{A17A0A67-5E0F-B31A-C4F0-7CFC55BA2293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8" creationId="{52921941-1B4F-76BA-F793-834A035EB7F5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29" creationId="{6438D069-6AD1-3F0D-B8EE-523A3D09D379}"/>
          </ac:cxnSpMkLst>
        </pc:cxnChg>
        <pc:cxnChg chg="add mod">
          <ac:chgData name="Yuebu Wang" userId="892d62c3d4bd340b" providerId="LiveId" clId="{7A64BBD5-7B2F-4531-B795-D538F30ED1F1}" dt="2022-11-29T09:17:04.080" v="1942" actId="692"/>
          <ac:cxnSpMkLst>
            <pc:docMk/>
            <pc:sldMk cId="1552438424" sldId="264"/>
            <ac:cxnSpMk id="30" creationId="{B0722BAA-2830-0539-6C17-6FFA9134989E}"/>
          </ac:cxnSpMkLst>
        </pc:cxnChg>
        <pc:cxnChg chg="add mod topLvl">
          <ac:chgData name="Yuebu Wang" userId="892d62c3d4bd340b" providerId="LiveId" clId="{7A64BBD5-7B2F-4531-B795-D538F30ED1F1}" dt="2022-11-29T09:37:42.305" v="2308" actId="1036"/>
          <ac:cxnSpMkLst>
            <pc:docMk/>
            <pc:sldMk cId="1552438424" sldId="264"/>
            <ac:cxnSpMk id="44" creationId="{1714625E-D340-3B98-1A7D-E506DE21FC4B}"/>
          </ac:cxnSpMkLst>
        </pc:cxnChg>
        <pc:cxnChg chg="mod topLvl">
          <ac:chgData name="Yuebu Wang" userId="892d62c3d4bd340b" providerId="LiveId" clId="{7A64BBD5-7B2F-4531-B795-D538F30ED1F1}" dt="2022-11-29T09:37:42.305" v="2308" actId="1036"/>
          <ac:cxnSpMkLst>
            <pc:docMk/>
            <pc:sldMk cId="1552438424" sldId="264"/>
            <ac:cxnSpMk id="52" creationId="{C848D564-9204-1233-E050-52CF0A541964}"/>
          </ac:cxnSpMkLst>
        </pc:cxnChg>
        <pc:cxnChg chg="mod topLvl">
          <ac:chgData name="Yuebu Wang" userId="892d62c3d4bd340b" providerId="LiveId" clId="{7A64BBD5-7B2F-4531-B795-D538F30ED1F1}" dt="2022-11-29T09:37:42.305" v="2308" actId="1036"/>
          <ac:cxnSpMkLst>
            <pc:docMk/>
            <pc:sldMk cId="1552438424" sldId="264"/>
            <ac:cxnSpMk id="58" creationId="{FA50C890-A9D9-AB9E-EDF5-75FFB4DDD0B6}"/>
          </ac:cxnSpMkLst>
        </pc:cxnChg>
      </pc:sldChg>
      <pc:sldChg chg="addSp delSp modSp add mod">
        <pc:chgData name="Yuebu Wang" userId="892d62c3d4bd340b" providerId="LiveId" clId="{7A64BBD5-7B2F-4531-B795-D538F30ED1F1}" dt="2022-11-29T09:37:52.816" v="2335" actId="1035"/>
        <pc:sldMkLst>
          <pc:docMk/>
          <pc:sldMk cId="4025406042" sldId="265"/>
        </pc:sldMkLst>
        <pc:spChg chg="mod">
          <ac:chgData name="Yuebu Wang" userId="892d62c3d4bd340b" providerId="LiveId" clId="{7A64BBD5-7B2F-4531-B795-D538F30ED1F1}" dt="2022-11-29T08:27:48.259" v="873" actId="20577"/>
          <ac:spMkLst>
            <pc:docMk/>
            <pc:sldMk cId="4025406042" sldId="265"/>
            <ac:spMk id="2" creationId="{8B18BE79-7B77-99C4-FFCB-051986C9D069}"/>
          </ac:spMkLst>
        </pc:spChg>
        <pc:spChg chg="add 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5" creationId="{B7A0FEC8-B2C7-5A74-E887-00AB23B5FB9F}"/>
          </ac:spMkLst>
        </pc:spChg>
        <pc:spChg chg="add 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9" creationId="{677D1F82-5898-51CC-E02F-41BB3F346FFB}"/>
          </ac:spMkLst>
        </pc:spChg>
        <pc:spChg chg="add mod or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0" creationId="{00793CCF-33DF-62C9-C098-599B2A2331CE}"/>
          </ac:spMkLst>
        </pc:spChg>
        <pc:spChg chg="add 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1" creationId="{6D167165-AABE-8FAD-C5FC-C241DE563208}"/>
          </ac:spMkLst>
        </pc:spChg>
        <pc:spChg chg="add mod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2" creationId="{3F511DA6-C42D-D018-AC74-59A55C336C3B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5" creationId="{67F85C5C-102B-524C-3688-9F2134D0DDD2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7" creationId="{852B47ED-D1A6-80AF-5128-E52BD8AA1EA8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8" creationId="{831ACC59-FB4A-0CDF-67ED-EC91E842561B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19" creationId="{2483ABB5-E4AC-2E19-0D65-6AAC488DA023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1" creationId="{95D060CF-C4AD-BF77-ED7F-702947573845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3" creationId="{B09DCF35-D4BE-E1AB-B7D0-B57860A6C04F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4" creationId="{0772C7C0-71DE-1456-E5FE-33F51C1125A2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5" creationId="{F533D819-8D63-5F60-301C-9D16E0F7AAAB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7" creationId="{ACD6CC7C-2E32-FB81-11B4-38D70F082915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29" creationId="{9EFF62FB-B713-FD92-7A85-EE10E09C6583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30" creationId="{2D984C46-1076-D188-AE6D-D4F9827E7B7C}"/>
          </ac:spMkLst>
        </pc:spChg>
        <pc:spChg chg="mod topLvl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31" creationId="{587DA040-EACC-3DC0-D500-7D08D61CCAF7}"/>
          </ac:spMkLst>
        </pc:spChg>
        <pc:spChg chg="add mod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34" creationId="{DC3E535E-A4DE-9480-4E3C-19DC1A939C25}"/>
          </ac:spMkLst>
        </pc:spChg>
        <pc:spChg chg="add mod">
          <ac:chgData name="Yuebu Wang" userId="892d62c3d4bd340b" providerId="LiveId" clId="{7A64BBD5-7B2F-4531-B795-D538F30ED1F1}" dt="2022-11-29T09:37:52.816" v="2335" actId="1035"/>
          <ac:spMkLst>
            <pc:docMk/>
            <pc:sldMk cId="4025406042" sldId="265"/>
            <ac:spMk id="35" creationId="{C5E35052-0ABB-E659-0088-172C6A74F105}"/>
          </ac:spMkLst>
        </pc:spChg>
        <pc:grpChg chg="add del mod topLvl">
          <ac:chgData name="Yuebu Wang" userId="892d62c3d4bd340b" providerId="LiveId" clId="{7A64BBD5-7B2F-4531-B795-D538F30ED1F1}" dt="2022-11-29T09:34:22.877" v="2207" actId="165"/>
          <ac:grpSpMkLst>
            <pc:docMk/>
            <pc:sldMk cId="4025406042" sldId="265"/>
            <ac:grpSpMk id="13" creationId="{EE43EA4D-AD93-E522-1340-F5B1BBA510B1}"/>
          </ac:grpSpMkLst>
        </pc:grpChg>
        <pc:grpChg chg="add del mod topLvl">
          <ac:chgData name="Yuebu Wang" userId="892d62c3d4bd340b" providerId="LiveId" clId="{7A64BBD5-7B2F-4531-B795-D538F30ED1F1}" dt="2022-11-29T09:34:22.877" v="2207" actId="165"/>
          <ac:grpSpMkLst>
            <pc:docMk/>
            <pc:sldMk cId="4025406042" sldId="265"/>
            <ac:grpSpMk id="14" creationId="{77015C8D-C114-C6A2-F4A3-92CE606AF6E2}"/>
          </ac:grpSpMkLst>
        </pc:grpChg>
        <pc:grpChg chg="add del mod topLvl">
          <ac:chgData name="Yuebu Wang" userId="892d62c3d4bd340b" providerId="LiveId" clId="{7A64BBD5-7B2F-4531-B795-D538F30ED1F1}" dt="2022-11-29T09:34:22.877" v="2207" actId="165"/>
          <ac:grpSpMkLst>
            <pc:docMk/>
            <pc:sldMk cId="4025406042" sldId="265"/>
            <ac:grpSpMk id="20" creationId="{C88FCB81-7D5B-3AF6-B11B-324D7C460BE8}"/>
          </ac:grpSpMkLst>
        </pc:grpChg>
        <pc:grpChg chg="add del mod topLvl">
          <ac:chgData name="Yuebu Wang" userId="892d62c3d4bd340b" providerId="LiveId" clId="{7A64BBD5-7B2F-4531-B795-D538F30ED1F1}" dt="2022-11-29T09:34:22.877" v="2207" actId="165"/>
          <ac:grpSpMkLst>
            <pc:docMk/>
            <pc:sldMk cId="4025406042" sldId="265"/>
            <ac:grpSpMk id="26" creationId="{A24E913F-5302-C2DA-99EB-E15C6567C71A}"/>
          </ac:grpSpMkLst>
        </pc:grpChg>
        <pc:grpChg chg="add mod">
          <ac:chgData name="Yuebu Wang" userId="892d62c3d4bd340b" providerId="LiveId" clId="{7A64BBD5-7B2F-4531-B795-D538F30ED1F1}" dt="2022-11-29T09:34:04.093" v="2188" actId="164"/>
          <ac:grpSpMkLst>
            <pc:docMk/>
            <pc:sldMk cId="4025406042" sldId="265"/>
            <ac:grpSpMk id="32" creationId="{862E1070-ED2D-CA4C-DC68-5756D25FCD11}"/>
          </ac:grpSpMkLst>
        </pc:grpChg>
        <pc:grpChg chg="add del mod">
          <ac:chgData name="Yuebu Wang" userId="892d62c3d4bd340b" providerId="LiveId" clId="{7A64BBD5-7B2F-4531-B795-D538F30ED1F1}" dt="2022-11-29T09:34:13.449" v="2206" actId="165"/>
          <ac:grpSpMkLst>
            <pc:docMk/>
            <pc:sldMk cId="4025406042" sldId="265"/>
            <ac:grpSpMk id="33" creationId="{433BCBB5-8C38-ACB8-692F-6712B1096129}"/>
          </ac:grpSpMkLst>
        </pc:grpChg>
        <pc:cxnChg chg="add mod">
          <ac:chgData name="Yuebu Wang" userId="892d62c3d4bd340b" providerId="LiveId" clId="{7A64BBD5-7B2F-4531-B795-D538F30ED1F1}" dt="2022-11-29T09:37:52.816" v="2335" actId="1035"/>
          <ac:cxnSpMkLst>
            <pc:docMk/>
            <pc:sldMk cId="4025406042" sldId="265"/>
            <ac:cxnSpMk id="4" creationId="{B4F32867-C9F9-0196-0E33-6DA30C6CEF5F}"/>
          </ac:cxnSpMkLst>
        </pc:cxnChg>
        <pc:cxnChg chg="add mod topLvl">
          <ac:chgData name="Yuebu Wang" userId="892d62c3d4bd340b" providerId="LiveId" clId="{7A64BBD5-7B2F-4531-B795-D538F30ED1F1}" dt="2022-11-29T09:37:52.816" v="2335" actId="1035"/>
          <ac:cxnSpMkLst>
            <pc:docMk/>
            <pc:sldMk cId="4025406042" sldId="265"/>
            <ac:cxnSpMk id="7" creationId="{856D217A-A022-4535-204F-862A18061E70}"/>
          </ac:cxnSpMkLst>
        </pc:cxnChg>
        <pc:cxnChg chg="mod topLvl">
          <ac:chgData name="Yuebu Wang" userId="892d62c3d4bd340b" providerId="LiveId" clId="{7A64BBD5-7B2F-4531-B795-D538F30ED1F1}" dt="2022-11-29T09:37:52.816" v="2335" actId="1035"/>
          <ac:cxnSpMkLst>
            <pc:docMk/>
            <pc:sldMk cId="4025406042" sldId="265"/>
            <ac:cxnSpMk id="16" creationId="{B58A7C27-7CB6-752E-8722-C5503A50531C}"/>
          </ac:cxnSpMkLst>
        </pc:cxnChg>
        <pc:cxnChg chg="mod topLvl">
          <ac:chgData name="Yuebu Wang" userId="892d62c3d4bd340b" providerId="LiveId" clId="{7A64BBD5-7B2F-4531-B795-D538F30ED1F1}" dt="2022-11-29T09:37:52.816" v="2335" actId="1035"/>
          <ac:cxnSpMkLst>
            <pc:docMk/>
            <pc:sldMk cId="4025406042" sldId="265"/>
            <ac:cxnSpMk id="22" creationId="{63F1DEC2-EEC1-B7EF-A63A-12DDBC614B17}"/>
          </ac:cxnSpMkLst>
        </pc:cxnChg>
        <pc:cxnChg chg="mod topLvl">
          <ac:chgData name="Yuebu Wang" userId="892d62c3d4bd340b" providerId="LiveId" clId="{7A64BBD5-7B2F-4531-B795-D538F30ED1F1}" dt="2022-11-29T09:37:52.816" v="2335" actId="1035"/>
          <ac:cxnSpMkLst>
            <pc:docMk/>
            <pc:sldMk cId="4025406042" sldId="265"/>
            <ac:cxnSpMk id="28" creationId="{86184F29-199A-B2A0-9B1D-758BDB9F34A5}"/>
          </ac:cxnSpMkLst>
        </pc:cxnChg>
      </pc:sldChg>
      <pc:sldChg chg="modSp add del mod ord">
        <pc:chgData name="Yuebu Wang" userId="892d62c3d4bd340b" providerId="LiveId" clId="{7A64BBD5-7B2F-4531-B795-D538F30ED1F1}" dt="2022-11-30T08:53:01.104" v="2620" actId="47"/>
        <pc:sldMkLst>
          <pc:docMk/>
          <pc:sldMk cId="3607805928" sldId="266"/>
        </pc:sldMkLst>
        <pc:spChg chg="mod">
          <ac:chgData name="Yuebu Wang" userId="892d62c3d4bd340b" providerId="LiveId" clId="{7A64BBD5-7B2F-4531-B795-D538F30ED1F1}" dt="2022-11-29T08:28:26.440" v="920" actId="20577"/>
          <ac:spMkLst>
            <pc:docMk/>
            <pc:sldMk cId="3607805928" sldId="266"/>
            <ac:spMk id="4" creationId="{B9E1C60E-2B4C-9714-B211-7DF1640CE38C}"/>
          </ac:spMkLst>
        </pc:spChg>
      </pc:sldChg>
      <pc:sldChg chg="modSp add mod ord">
        <pc:chgData name="Yuebu Wang" userId="892d62c3d4bd340b" providerId="LiveId" clId="{7A64BBD5-7B2F-4531-B795-D538F30ED1F1}" dt="2022-11-30T08:52:59.546" v="2619"/>
        <pc:sldMkLst>
          <pc:docMk/>
          <pc:sldMk cId="2268156684" sldId="267"/>
        </pc:sldMkLst>
        <pc:spChg chg="mod">
          <ac:chgData name="Yuebu Wang" userId="892d62c3d4bd340b" providerId="LiveId" clId="{7A64BBD5-7B2F-4531-B795-D538F30ED1F1}" dt="2022-11-30T08:52:59.546" v="2619"/>
          <ac:spMkLst>
            <pc:docMk/>
            <pc:sldMk cId="2268156684" sldId="267"/>
            <ac:spMk id="4" creationId="{B9E1C60E-2B4C-9714-B211-7DF1640CE38C}"/>
          </ac:spMkLst>
        </pc:spChg>
      </pc:sldChg>
      <pc:sldChg chg="addSp delSp modSp new del mod ord setBg">
        <pc:chgData name="Yuebu Wang" userId="892d62c3d4bd340b" providerId="LiveId" clId="{7A64BBD5-7B2F-4531-B795-D538F30ED1F1}" dt="2022-11-30T08:45:32.022" v="2610" actId="47"/>
        <pc:sldMkLst>
          <pc:docMk/>
          <pc:sldMk cId="2864906178" sldId="267"/>
        </pc:sldMkLst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1" creationId="{EC5F2AA6-9434-B5F5-B398-C2F8B151BE10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2" creationId="{0B1401BF-9A4A-F4AB-1206-065045EED0E2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3" creationId="{C6318DD3-92DA-19A0-BA79-A15DBA74644A}"/>
          </ac:spMkLst>
        </pc:spChg>
        <pc:spChg chg="add">
          <ac:chgData name="Yuebu Wang" userId="892d62c3d4bd340b" providerId="LiveId" clId="{7A64BBD5-7B2F-4531-B795-D538F30ED1F1}" dt="2022-11-30T08:27:07.897" v="2350" actId="26606"/>
          <ac:spMkLst>
            <pc:docMk/>
            <pc:sldMk cId="2864906178" sldId="267"/>
            <ac:spMk id="24" creationId="{DA2E7C1E-2B5A-4BBA-AE51-1CD8C19309D7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5" creationId="{9383CEF4-EB9E-BE2A-3711-8B0328E0A50B}"/>
          </ac:spMkLst>
        </pc:spChg>
        <pc:spChg chg="add">
          <ac:chgData name="Yuebu Wang" userId="892d62c3d4bd340b" providerId="LiveId" clId="{7A64BBD5-7B2F-4531-B795-D538F30ED1F1}" dt="2022-11-30T08:27:07.897" v="2350" actId="26606"/>
          <ac:spMkLst>
            <pc:docMk/>
            <pc:sldMk cId="2864906178" sldId="267"/>
            <ac:spMk id="26" creationId="{43DF76B1-5174-4FAF-9D19-FFEE98426836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7" creationId="{A6C78D41-33B5-F573-9A4B-B2399DD26E8B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8" creationId="{5CA33000-C721-E54A-FDF5-D32450702C72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29" creationId="{177CC58A-82A8-96AF-3C60-279F43F2AACA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0" creationId="{3609EEEC-7D7A-F0EE-AC53-A8C7EC6D46C8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1" creationId="{0483480E-2A52-7F9A-C290-DD9A5CE0A8E3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2" creationId="{FBD97D38-CA56-E1AB-7C85-388EB6A60E6B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3" creationId="{E3FFF576-76B6-4196-25F4-62D4FE2CAB12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4" creationId="{9736A58F-7728-088A-B433-AC33125180F4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5" creationId="{A5305712-B504-C4C4-A71A-4AA8B22A6E0D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6" creationId="{4140352C-3193-5E65-5164-C773A116BC93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7" creationId="{9A7CDA83-54DF-D0EF-FA7A-76E4E0C1D60F}"/>
          </ac:spMkLst>
        </pc:spChg>
        <pc:spChg chg="mod">
          <ac:chgData name="Yuebu Wang" userId="892d62c3d4bd340b" providerId="LiveId" clId="{7A64BBD5-7B2F-4531-B795-D538F30ED1F1}" dt="2022-11-30T08:36:01.386" v="2449"/>
          <ac:spMkLst>
            <pc:docMk/>
            <pc:sldMk cId="2864906178" sldId="267"/>
            <ac:spMk id="38" creationId="{D9BC11F6-B3BE-8807-6217-1423F0B6201B}"/>
          </ac:spMkLst>
        </pc:spChg>
        <pc:grpChg chg="add mod">
          <ac:chgData name="Yuebu Wang" userId="892d62c3d4bd340b" providerId="LiveId" clId="{7A64BBD5-7B2F-4531-B795-D538F30ED1F1}" dt="2022-11-30T08:41:58.115" v="2527" actId="1076"/>
          <ac:grpSpMkLst>
            <pc:docMk/>
            <pc:sldMk cId="2864906178" sldId="267"/>
            <ac:grpSpMk id="20" creationId="{61486919-36CD-DC1D-6ECD-389987B8F50A}"/>
          </ac:grpSpMkLst>
        </pc:grpChg>
        <pc:picChg chg="add del mod">
          <ac:chgData name="Yuebu Wang" userId="892d62c3d4bd340b" providerId="LiveId" clId="{7A64BBD5-7B2F-4531-B795-D538F30ED1F1}" dt="2022-11-30T08:35:27.521" v="2439" actId="21"/>
          <ac:picMkLst>
            <pc:docMk/>
            <pc:sldMk cId="2864906178" sldId="267"/>
            <ac:picMk id="3" creationId="{0CC732FF-45F9-9C04-3EDD-DA9D50E9A27A}"/>
          </ac:picMkLst>
        </pc:picChg>
        <pc:picChg chg="add mod ord">
          <ac:chgData name="Yuebu Wang" userId="892d62c3d4bd340b" providerId="LiveId" clId="{7A64BBD5-7B2F-4531-B795-D538F30ED1F1}" dt="2022-11-30T08:27:22.023" v="2354" actId="1076"/>
          <ac:picMkLst>
            <pc:docMk/>
            <pc:sldMk cId="2864906178" sldId="267"/>
            <ac:picMk id="5" creationId="{F6D538E7-5923-D5CE-51AE-DAC11C01CB8C}"/>
          </ac:picMkLst>
        </pc:picChg>
        <pc:picChg chg="add del mod">
          <ac:chgData name="Yuebu Wang" userId="892d62c3d4bd340b" providerId="LiveId" clId="{7A64BBD5-7B2F-4531-B795-D538F30ED1F1}" dt="2022-11-30T08:27:28.850" v="2356" actId="21"/>
          <ac:picMkLst>
            <pc:docMk/>
            <pc:sldMk cId="2864906178" sldId="267"/>
            <ac:picMk id="7" creationId="{362AD827-FE01-297B-120E-8A4D40EDC1CF}"/>
          </ac:picMkLst>
        </pc:picChg>
        <pc:picChg chg="add mod ord">
          <ac:chgData name="Yuebu Wang" userId="892d62c3d4bd340b" providerId="LiveId" clId="{7A64BBD5-7B2F-4531-B795-D538F30ED1F1}" dt="2022-11-30T08:41:55.505" v="2526" actId="1076"/>
          <ac:picMkLst>
            <pc:docMk/>
            <pc:sldMk cId="2864906178" sldId="267"/>
            <ac:picMk id="9" creationId="{AC152A2A-A4DA-3EC3-397E-9184B8A9200B}"/>
          </ac:picMkLst>
        </pc:picChg>
        <pc:picChg chg="add mod">
          <ac:chgData name="Yuebu Wang" userId="892d62c3d4bd340b" providerId="LiveId" clId="{7A64BBD5-7B2F-4531-B795-D538F30ED1F1}" dt="2022-11-30T08:27:07.897" v="2350" actId="26606"/>
          <ac:picMkLst>
            <pc:docMk/>
            <pc:sldMk cId="2864906178" sldId="267"/>
            <ac:picMk id="11" creationId="{016CD798-78BA-361A-3068-601209ED840A}"/>
          </ac:picMkLst>
        </pc:picChg>
        <pc:picChg chg="add mod ord">
          <ac:chgData name="Yuebu Wang" userId="892d62c3d4bd340b" providerId="LiveId" clId="{7A64BBD5-7B2F-4531-B795-D538F30ED1F1}" dt="2022-11-30T08:27:07.897" v="2350" actId="26606"/>
          <ac:picMkLst>
            <pc:docMk/>
            <pc:sldMk cId="2864906178" sldId="267"/>
            <ac:picMk id="13" creationId="{F31809C4-BBB0-75AE-468C-A47400BE2ED5}"/>
          </ac:picMkLst>
        </pc:picChg>
        <pc:picChg chg="add del mod">
          <ac:chgData name="Yuebu Wang" userId="892d62c3d4bd340b" providerId="LiveId" clId="{7A64BBD5-7B2F-4531-B795-D538F30ED1F1}" dt="2022-11-30T08:30:22.503" v="2397" actId="21"/>
          <ac:picMkLst>
            <pc:docMk/>
            <pc:sldMk cId="2864906178" sldId="267"/>
            <ac:picMk id="15" creationId="{5188CC9A-D29E-208E-2CB6-E9BAC9AF22FB}"/>
          </ac:picMkLst>
        </pc:picChg>
        <pc:picChg chg="add mod ord">
          <ac:chgData name="Yuebu Wang" userId="892d62c3d4bd340b" providerId="LiveId" clId="{7A64BBD5-7B2F-4531-B795-D538F30ED1F1}" dt="2022-11-30T08:27:07.897" v="2350" actId="26606"/>
          <ac:picMkLst>
            <pc:docMk/>
            <pc:sldMk cId="2864906178" sldId="267"/>
            <ac:picMk id="17" creationId="{47B05E33-7453-D7C1-AA30-4CFF60B586CF}"/>
          </ac:picMkLst>
        </pc:picChg>
        <pc:picChg chg="add mod">
          <ac:chgData name="Yuebu Wang" userId="892d62c3d4bd340b" providerId="LiveId" clId="{7A64BBD5-7B2F-4531-B795-D538F30ED1F1}" dt="2022-11-30T08:41:52.937" v="2525" actId="1076"/>
          <ac:picMkLst>
            <pc:docMk/>
            <pc:sldMk cId="2864906178" sldId="267"/>
            <ac:picMk id="19" creationId="{B19294EB-EDBE-2083-CB55-FE8505C217C5}"/>
          </ac:picMkLst>
        </pc:picChg>
      </pc:sldChg>
      <pc:sldChg chg="addSp delSp modSp new del">
        <pc:chgData name="Yuebu Wang" userId="892d62c3d4bd340b" providerId="LiveId" clId="{7A64BBD5-7B2F-4531-B795-D538F30ED1F1}" dt="2022-11-30T08:26:23.928" v="2345" actId="47"/>
        <pc:sldMkLst>
          <pc:docMk/>
          <pc:sldMk cId="4107735183" sldId="267"/>
        </pc:sldMkLst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5" creationId="{5371BBA7-D936-45A2-A800-5200C6CEAC9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6" creationId="{71A6A4F1-6DE9-20A8-B04C-BEFF42BB3391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7" creationId="{D0064C73-C860-EEB2-BB3F-0041C5B68E85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8" creationId="{DBBC2F02-D1F9-0601-F563-5979BF5A53D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9" creationId="{115D274A-FE14-01E3-1BDE-7AB65FBDA7E6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0" creationId="{3822B9D3-73EB-4AF6-BCCE-C5864D35D396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1" creationId="{5F80ADB9-E182-D140-2264-5EDFD157EA2F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2" creationId="{394D7992-34F3-7248-B888-4C9AE1AC7909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3" creationId="{D43F9712-BC84-39D4-081B-AC2795F64CF4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4" creationId="{92AF08B2-12EC-C1A1-A0BC-11E8C96EE838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5" creationId="{3961E118-A708-9BB5-315D-C5F706987B3B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6" creationId="{E8A27BB1-EA1D-0E54-509C-F644B709F1DA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7" creationId="{F2487DF4-865A-0B3D-142B-81800DFA1880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8" creationId="{8F7F81F8-0089-6504-192D-20FA00CAA8C7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19" creationId="{E067849E-A054-F1E2-C44B-AC4E9754DA28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0" creationId="{850A54E2-EC59-E064-B74E-ABC5FD4F781F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1" creationId="{55F71005-C800-7B3E-EE35-279B138771D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2" creationId="{5A3EEFB4-B871-6A74-C6B7-3C147BEE437D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3" creationId="{4724AF70-084E-6EE6-91F3-5C6A4D26A93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4" creationId="{94EBCAC3-756E-D920-CA62-32B106F633E7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5" creationId="{50FD17BD-3E56-47BC-0C47-AD7B394F3A05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6" creationId="{8AB511D8-68A4-28A7-1340-1B623AA03FC4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7" creationId="{DDA75E28-1044-CB8E-3427-E1315B458D0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8" creationId="{52E1653E-DC01-5933-BCBA-533A06E81A42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29" creationId="{884D7068-1FA0-587D-03BE-1B2487F00CFE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0" creationId="{6CD4D2C5-5805-69E0-4718-E642DD2CFC3B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1" creationId="{8C29E23B-3C23-0FC1-2CF0-A173C9BEE595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2" creationId="{8B7CD13C-D9AE-51F8-FAD2-BAD1A9FA416E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3" creationId="{A6B9B762-A011-C458-8615-69619926E4FB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4" creationId="{6C850987-BCC5-E48A-0D54-7836936B896C}"/>
          </ac:spMkLst>
        </pc:spChg>
        <pc:spChg chg="mod">
          <ac:chgData name="Yuebu Wang" userId="892d62c3d4bd340b" providerId="LiveId" clId="{7A64BBD5-7B2F-4531-B795-D538F30ED1F1}" dt="2022-11-30T08:25:50.542" v="2338" actId="27803"/>
          <ac:spMkLst>
            <pc:docMk/>
            <pc:sldMk cId="4107735183" sldId="267"/>
            <ac:spMk id="35" creationId="{7DED499F-9CF4-6497-A786-535513911D2B}"/>
          </ac:spMkLst>
        </pc:spChg>
        <pc:grpChg chg="del mod">
          <ac:chgData name="Yuebu Wang" userId="892d62c3d4bd340b" providerId="LiveId" clId="{7A64BBD5-7B2F-4531-B795-D538F30ED1F1}" dt="2022-11-30T08:25:50.542" v="2338" actId="27803"/>
          <ac:grpSpMkLst>
            <pc:docMk/>
            <pc:sldMk cId="4107735183" sldId="267"/>
            <ac:grpSpMk id="4" creationId="{E629B815-ED8F-1B97-8F55-240B703E6EA3}"/>
          </ac:grpSpMkLst>
        </pc:grpChg>
        <pc:picChg chg="add del mod">
          <ac:chgData name="Yuebu Wang" userId="892d62c3d4bd340b" providerId="LiveId" clId="{7A64BBD5-7B2F-4531-B795-D538F30ED1F1}" dt="2022-11-30T08:25:50.542" v="2338" actId="27803"/>
          <ac:picMkLst>
            <pc:docMk/>
            <pc:sldMk cId="4107735183" sldId="267"/>
            <ac:picMk id="3" creationId="{6DE5BB57-7536-7FAC-7E57-0E38535358A2}"/>
          </ac:picMkLst>
        </pc:picChg>
      </pc:sldChg>
      <pc:sldChg chg="addSp delSp modSp new mod">
        <pc:chgData name="Yuebu Wang" userId="892d62c3d4bd340b" providerId="LiveId" clId="{7A64BBD5-7B2F-4531-B795-D538F30ED1F1}" dt="2022-11-30T16:15:31.534" v="2690" actId="27614"/>
        <pc:sldMkLst>
          <pc:docMk/>
          <pc:sldMk cId="1494692725" sldId="268"/>
        </pc:sldMkLst>
        <pc:picChg chg="add del mod">
          <ac:chgData name="Yuebu Wang" userId="892d62c3d4bd340b" providerId="LiveId" clId="{7A64BBD5-7B2F-4531-B795-D538F30ED1F1}" dt="2022-11-30T16:15:24.616" v="2688" actId="478"/>
          <ac:picMkLst>
            <pc:docMk/>
            <pc:sldMk cId="1494692725" sldId="268"/>
            <ac:picMk id="3" creationId="{3503FED9-64AF-0513-0A0F-241B5752B813}"/>
          </ac:picMkLst>
        </pc:picChg>
        <pc:picChg chg="add mod">
          <ac:chgData name="Yuebu Wang" userId="892d62c3d4bd340b" providerId="LiveId" clId="{7A64BBD5-7B2F-4531-B795-D538F30ED1F1}" dt="2022-11-30T16:15:31.534" v="2690" actId="27614"/>
          <ac:picMkLst>
            <pc:docMk/>
            <pc:sldMk cId="1494692725" sldId="268"/>
            <ac:picMk id="4" creationId="{599CE993-1CB4-B3E6-ABCB-E4861F5CB120}"/>
          </ac:picMkLst>
        </pc:picChg>
      </pc:sldChg>
      <pc:sldMasterChg chg="addSldLayout delSldLayout modSldLayout">
        <pc:chgData name="Yuebu Wang" userId="892d62c3d4bd340b" providerId="LiveId" clId="{7A64BBD5-7B2F-4531-B795-D538F30ED1F1}" dt="2022-12-03T08:27:08.274" v="2974" actId="14100"/>
        <pc:sldMasterMkLst>
          <pc:docMk/>
          <pc:sldMasterMk cId="2946282033" sldId="2147483648"/>
        </pc:sldMasterMkLst>
        <pc:sldLayoutChg chg="mod">
          <pc:chgData name="Yuebu Wang" userId="892d62c3d4bd340b" providerId="LiveId" clId="{7A64BBD5-7B2F-4531-B795-D538F30ED1F1}" dt="2022-11-29T08:10:36.835" v="467" actId="6014"/>
          <pc:sldLayoutMkLst>
            <pc:docMk/>
            <pc:sldMasterMk cId="2946282033" sldId="2147483648"/>
            <pc:sldLayoutMk cId="1040494638" sldId="2147483655"/>
          </pc:sldLayoutMkLst>
        </pc:sldLayoutChg>
        <pc:sldLayoutChg chg="del">
          <pc:chgData name="Yuebu Wang" userId="892d62c3d4bd340b" providerId="LiveId" clId="{7A64BBD5-7B2F-4531-B795-D538F30ED1F1}" dt="2022-11-29T07:51:04.078" v="114" actId="2696"/>
          <pc:sldLayoutMkLst>
            <pc:docMk/>
            <pc:sldMasterMk cId="2946282033" sldId="2147483648"/>
            <pc:sldLayoutMk cId="2059646215" sldId="2147483656"/>
          </pc:sldLayoutMkLst>
        </pc:sldLayoutChg>
        <pc:sldLayoutChg chg="addSp delSp modSp mod">
          <pc:chgData name="Yuebu Wang" userId="892d62c3d4bd340b" providerId="LiveId" clId="{7A64BBD5-7B2F-4531-B795-D538F30ED1F1}" dt="2022-11-30T08:31:53.790" v="2432" actId="1037"/>
          <pc:sldLayoutMkLst>
            <pc:docMk/>
            <pc:sldMasterMk cId="2946282033" sldId="2147483648"/>
            <pc:sldLayoutMk cId="4181055872" sldId="2147483657"/>
          </pc:sldLayoutMkLst>
          <pc:spChg chg="add del mod">
            <ac:chgData name="Yuebu Wang" userId="892d62c3d4bd340b" providerId="LiveId" clId="{7A64BBD5-7B2F-4531-B795-D538F30ED1F1}" dt="2022-11-29T07:52:15.993" v="121" actId="21"/>
            <ac:spMkLst>
              <pc:docMk/>
              <pc:sldMasterMk cId="2946282033" sldId="2147483648"/>
              <pc:sldLayoutMk cId="4181055872" sldId="2147483657"/>
              <ac:spMk id="2" creationId="{FB6556DD-F191-87B6-3EA1-C6953AE0992D}"/>
            </ac:spMkLst>
          </pc:spChg>
          <pc:spChg chg="mod">
            <ac:chgData name="Yuebu Wang" userId="892d62c3d4bd340b" providerId="LiveId" clId="{7A64BBD5-7B2F-4531-B795-D538F30ED1F1}" dt="2022-11-29T07:50:29.877" v="108" actId="1035"/>
            <ac:spMkLst>
              <pc:docMk/>
              <pc:sldMasterMk cId="2946282033" sldId="2147483648"/>
              <pc:sldLayoutMk cId="4181055872" sldId="2147483657"/>
              <ac:spMk id="3" creationId="{FCA3EC9C-EA3E-8913-D072-891E92F7ABBC}"/>
            </ac:spMkLst>
          </pc:spChg>
          <pc:spChg chg="mod">
            <ac:chgData name="Yuebu Wang" userId="892d62c3d4bd340b" providerId="LiveId" clId="{7A64BBD5-7B2F-4531-B795-D538F30ED1F1}" dt="2022-11-30T08:31:41.337" v="2420" actId="1076"/>
            <ac:spMkLst>
              <pc:docMk/>
              <pc:sldMasterMk cId="2946282033" sldId="2147483648"/>
              <pc:sldLayoutMk cId="4181055872" sldId="2147483657"/>
              <ac:spMk id="4" creationId="{FCF3AAA6-7578-65AD-B21D-0472F3208374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5" creationId="{3F36B9B7-B617-0C7A-0E9F-16C983BEA2A0}"/>
            </ac:spMkLst>
          </pc:spChg>
          <pc:spChg chg="mod">
            <ac:chgData name="Yuebu Wang" userId="892d62c3d4bd340b" providerId="LiveId" clId="{7A64BBD5-7B2F-4531-B795-D538F30ED1F1}" dt="2022-11-29T07:50:29.877" v="108" actId="1035"/>
            <ac:spMkLst>
              <pc:docMk/>
              <pc:sldMasterMk cId="2946282033" sldId="2147483648"/>
              <pc:sldLayoutMk cId="4181055872" sldId="2147483657"/>
              <ac:spMk id="6" creationId="{D1969FAC-B08E-38DE-2147-42E3A22BBBE9}"/>
            </ac:spMkLst>
          </pc:spChg>
          <pc:spChg chg="del mod">
            <ac:chgData name="Yuebu Wang" userId="892d62c3d4bd340b" providerId="LiveId" clId="{7A64BBD5-7B2F-4531-B795-D538F30ED1F1}" dt="2022-11-29T07:52:15.993" v="121" actId="21"/>
            <ac:spMkLst>
              <pc:docMk/>
              <pc:sldMasterMk cId="2946282033" sldId="2147483648"/>
              <pc:sldLayoutMk cId="4181055872" sldId="2147483657"/>
              <ac:spMk id="7" creationId="{EBEA6159-CEC6-4612-A955-292F0781BB37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9" creationId="{8AA0AEF0-5E89-D321-FA36-A5F0EEDFAA87}"/>
            </ac:spMkLst>
          </pc:spChg>
          <pc:spChg chg="add del mod">
            <ac:chgData name="Yuebu Wang" userId="892d62c3d4bd340b" providerId="LiveId" clId="{7A64BBD5-7B2F-4531-B795-D538F30ED1F1}" dt="2022-11-29T07:52:15.993" v="121" actId="21"/>
            <ac:spMkLst>
              <pc:docMk/>
              <pc:sldMasterMk cId="2946282033" sldId="2147483648"/>
              <pc:sldLayoutMk cId="4181055872" sldId="2147483657"/>
              <ac:spMk id="10" creationId="{08086793-F53A-94BF-CCA4-DEF8CAD51F98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11" creationId="{36BA6C5F-E7B7-4ACB-EE9B-CCBED851C3B5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13" creationId="{1FC651BE-132B-308A-2F67-1B683BFDBFED}"/>
            </ac:spMkLst>
          </pc:spChg>
          <pc:spChg chg="add del mod">
            <ac:chgData name="Yuebu Wang" userId="892d62c3d4bd340b" providerId="LiveId" clId="{7A64BBD5-7B2F-4531-B795-D538F30ED1F1}" dt="2022-11-29T07:52:15.993" v="121" actId="21"/>
            <ac:spMkLst>
              <pc:docMk/>
              <pc:sldMasterMk cId="2946282033" sldId="2147483648"/>
              <pc:sldLayoutMk cId="4181055872" sldId="2147483657"/>
              <ac:spMk id="14" creationId="{3E4C48D3-8040-12DF-456E-3454F4DBC9EA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14" creationId="{8ACB7E9A-A008-4CBC-6E36-52B5F3410C55}"/>
            </ac:spMkLst>
          </pc:spChg>
          <pc:spChg chg="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15" creationId="{F5372488-0774-6AE2-3721-70A39F4C0A6B}"/>
            </ac:spMkLst>
          </pc:spChg>
          <pc:spChg chg="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17" creationId="{615CF290-4E4E-692F-6122-5B50F8DD0FA3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18" creationId="{C8A525F5-21BE-1E79-3A1C-77B2AA3FF5CC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20" creationId="{CD28EA25-4CBB-AC69-FA75-564DD7505A6E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21" creationId="{32D8AF36-6961-3831-2F7C-DBDD51BBC5BF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22" creationId="{F3F5DF26-082E-13DF-C80A-5192D81FD7C9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23" creationId="{17E6A8AD-B6A0-9A3A-C25E-377DA71566C9}"/>
            </ac:spMkLst>
          </pc:spChg>
          <pc:spChg chg="add mod">
            <ac:chgData name="Yuebu Wang" userId="892d62c3d4bd340b" providerId="LiveId" clId="{7A64BBD5-7B2F-4531-B795-D538F30ED1F1}" dt="2022-11-29T08:07:01.031" v="443" actId="1037"/>
            <ac:spMkLst>
              <pc:docMk/>
              <pc:sldMasterMk cId="2946282033" sldId="2147483648"/>
              <pc:sldLayoutMk cId="4181055872" sldId="2147483657"/>
              <ac:spMk id="24" creationId="{B3D15E61-18EF-D248-6243-354051A31F22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26" creationId="{8297F38F-6B6C-A473-ECF3-576918894F59}"/>
            </ac:spMkLst>
          </pc:spChg>
          <pc:spChg chg="add del">
            <ac:chgData name="Yuebu Wang" userId="892d62c3d4bd340b" providerId="LiveId" clId="{7A64BBD5-7B2F-4531-B795-D538F30ED1F1}" dt="2022-11-29T08:09:33.948" v="457" actId="478"/>
            <ac:spMkLst>
              <pc:docMk/>
              <pc:sldMasterMk cId="2946282033" sldId="2147483648"/>
              <pc:sldLayoutMk cId="4181055872" sldId="2147483657"/>
              <ac:spMk id="26" creationId="{E53733B4-8B79-C0F0-CCF5-8FA3B78B70DF}"/>
            </ac:spMkLst>
          </pc:spChg>
          <pc:spChg chg="add del mod">
            <ac:chgData name="Yuebu Wang" userId="892d62c3d4bd340b" providerId="LiveId" clId="{7A64BBD5-7B2F-4531-B795-D538F30ED1F1}" dt="2022-11-29T08:10:10.303" v="466" actId="478"/>
            <ac:spMkLst>
              <pc:docMk/>
              <pc:sldMasterMk cId="2946282033" sldId="2147483648"/>
              <pc:sldLayoutMk cId="4181055872" sldId="2147483657"/>
              <ac:spMk id="27" creationId="{79E6192D-BC35-3F31-CDC5-345D66526D87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27" creationId="{DBB4A402-467E-99C1-8F1A-B33F256FAFDF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28" creationId="{3B4D62B8-BA94-6A2A-C243-44D0AE19A673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29" creationId="{80FD3AEA-95A9-9A0A-EF91-DEA2B45BF6F2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1" creationId="{8331ECEE-EE2F-898C-A9C1-F3ECE6ED4518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2" creationId="{B3F1A5E7-88D9-0BDD-3A43-CF8965108BDA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3" creationId="{B2961174-5FD2-13EF-5B40-85F1B52183B0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4" creationId="{ADC1FC7D-1963-691A-B175-6957511EC9F0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5" creationId="{C407EB67-9913-D4CE-B986-8F585A24BB0A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6" creationId="{C9EB2DEA-6E1F-5A54-62A8-10A531ECCD8F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7" creationId="{43F0080E-0E46-E391-2E1E-9477D84C48DE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8" creationId="{8344F9A0-8C54-9373-0F6D-73EC03031D03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39" creationId="{D5CD989B-5131-B7C2-7F09-80572F5D4D35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0" creationId="{8B730698-A332-44A4-CF46-13D34F3F3F53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1" creationId="{8640ABA3-16F0-779E-3C86-F25492204A4F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2" creationId="{7F57EDD8-C2D2-F287-91C3-88E6A44A9192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3" creationId="{119AE098-ABF0-1D17-9D44-46B6D394564B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4" creationId="{984F86BA-E0D4-C6C5-6C53-30DCA1D891C5}"/>
            </ac:spMkLst>
          </pc:spChg>
          <pc:spChg chg="del mod topLvl">
            <ac:chgData name="Yuebu Wang" userId="892d62c3d4bd340b" providerId="LiveId" clId="{7A64BBD5-7B2F-4531-B795-D538F30ED1F1}" dt="2022-11-30T08:30:50.172" v="2404" actId="478"/>
            <ac:spMkLst>
              <pc:docMk/>
              <pc:sldMasterMk cId="2946282033" sldId="2147483648"/>
              <pc:sldLayoutMk cId="4181055872" sldId="2147483657"/>
              <ac:spMk id="45" creationId="{1C2EE533-9EB3-71A7-D3E5-B3BBC7872E43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6" creationId="{6ECD97DB-73E0-482F-3373-0D2DC62B3B35}"/>
            </ac:spMkLst>
          </pc:spChg>
          <pc:spChg chg="del mod topLvl">
            <ac:chgData name="Yuebu Wang" userId="892d62c3d4bd340b" providerId="LiveId" clId="{7A64BBD5-7B2F-4531-B795-D538F30ED1F1}" dt="2022-11-30T08:30:47.984" v="2403" actId="478"/>
            <ac:spMkLst>
              <pc:docMk/>
              <pc:sldMasterMk cId="2946282033" sldId="2147483648"/>
              <pc:sldLayoutMk cId="4181055872" sldId="2147483657"/>
              <ac:spMk id="47" creationId="{1BF1FF1C-8CFB-30E9-29F2-6B107EE30AB7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8" creationId="{3AE7496D-18F5-91BA-9176-7FF3B06F9591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49" creationId="{4B94DE17-D910-335C-02DC-BD36C5505FB7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0" creationId="{2BC0E296-4115-AAE1-A9F3-08B1A5A2AE24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1" creationId="{76C973D6-2173-1134-83E4-134BDCFADE85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2" creationId="{779490B9-9535-8629-3DC7-F85E44D96D94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3" creationId="{9E331674-D765-C349-180C-539F286C46A7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4" creationId="{0B5CFD32-1BD9-BB77-B27B-211C15DEB2B7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5" creationId="{DEF6FB1C-9764-59B2-B516-D9924FCDD6CE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6" creationId="{8FF560DB-1766-2F1B-0B32-6187CAB750CE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7" creationId="{29EA18FD-6067-590E-F4B4-467C539DE579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8" creationId="{7414A51D-E045-0AB9-FE40-5E0E95B54943}"/>
            </ac:spMkLst>
          </pc:spChg>
          <pc:spChg chg="mod topLvl">
            <ac:chgData name="Yuebu Wang" userId="892d62c3d4bd340b" providerId="LiveId" clId="{7A64BBD5-7B2F-4531-B795-D538F30ED1F1}" dt="2022-11-30T08:31:33.100" v="2414" actId="164"/>
            <ac:spMkLst>
              <pc:docMk/>
              <pc:sldMasterMk cId="2946282033" sldId="2147483648"/>
              <pc:sldLayoutMk cId="4181055872" sldId="2147483657"/>
              <ac:spMk id="59" creationId="{BBB5EAF4-4CB4-EE20-7A77-3878795D339F}"/>
            </ac:spMkLst>
          </pc:spChg>
          <pc:spChg chg="del mod topLvl">
            <ac:chgData name="Yuebu Wang" userId="892d62c3d4bd340b" providerId="LiveId" clId="{7A64BBD5-7B2F-4531-B795-D538F30ED1F1}" dt="2022-11-30T08:31:00.228" v="2408" actId="478"/>
            <ac:spMkLst>
              <pc:docMk/>
              <pc:sldMasterMk cId="2946282033" sldId="2147483648"/>
              <pc:sldLayoutMk cId="4181055872" sldId="2147483657"/>
              <ac:spMk id="60" creationId="{71D3DF6F-8258-AA73-C408-B133A6E9B866}"/>
            </ac:spMkLst>
          </pc:spChg>
          <pc:spChg chg="del mod topLvl">
            <ac:chgData name="Yuebu Wang" userId="892d62c3d4bd340b" providerId="LiveId" clId="{7A64BBD5-7B2F-4531-B795-D538F30ED1F1}" dt="2022-11-30T08:31:01.873" v="2410" actId="478"/>
            <ac:spMkLst>
              <pc:docMk/>
              <pc:sldMasterMk cId="2946282033" sldId="2147483648"/>
              <pc:sldLayoutMk cId="4181055872" sldId="2147483657"/>
              <ac:spMk id="61" creationId="{E84C0E6C-7102-C4C9-252B-E261274E1463}"/>
            </ac:spMkLst>
          </pc:spChg>
          <pc:grpChg chg="del mod">
            <ac:chgData name="Yuebu Wang" userId="892d62c3d4bd340b" providerId="LiveId" clId="{7A64BBD5-7B2F-4531-B795-D538F30ED1F1}" dt="2022-11-30T08:30:35.777" v="2401" actId="165"/>
            <ac:grpSpMkLst>
              <pc:docMk/>
              <pc:sldMasterMk cId="2946282033" sldId="2147483648"/>
              <pc:sldLayoutMk cId="4181055872" sldId="2147483657"/>
              <ac:grpSpMk id="7" creationId="{B70E7DF5-AD24-A94C-660F-4F8CBAA9DC19}"/>
            </ac:grpSpMkLst>
          </pc:grpChg>
          <pc:grpChg chg="del mod topLvl">
            <ac:chgData name="Yuebu Wang" userId="892d62c3d4bd340b" providerId="LiveId" clId="{7A64BBD5-7B2F-4531-B795-D538F30ED1F1}" dt="2022-11-30T08:30:40.913" v="2402" actId="165"/>
            <ac:grpSpMkLst>
              <pc:docMk/>
              <pc:sldMasterMk cId="2946282033" sldId="2147483648"/>
              <pc:sldLayoutMk cId="4181055872" sldId="2147483657"/>
              <ac:grpSpMk id="10" creationId="{412A79B8-B0FF-35EC-28D1-E8C5777DA900}"/>
            </ac:grpSpMkLst>
          </pc:grpChg>
          <pc:grpChg chg="add mod">
            <ac:chgData name="Yuebu Wang" userId="892d62c3d4bd340b" providerId="LiveId" clId="{7A64BBD5-7B2F-4531-B795-D538F30ED1F1}" dt="2022-11-30T08:31:53.790" v="2432" actId="1037"/>
            <ac:grpSpMkLst>
              <pc:docMk/>
              <pc:sldMasterMk cId="2946282033" sldId="2147483648"/>
              <pc:sldLayoutMk cId="4181055872" sldId="2147483657"/>
              <ac:grpSpMk id="62" creationId="{ACDEE9B2-1F9A-8AF5-5705-9FE3129F9880}"/>
            </ac:grpSpMkLst>
          </pc:grpChg>
          <pc:picChg chg="add del mod">
            <ac:chgData name="Yuebu Wang" userId="892d62c3d4bd340b" providerId="LiveId" clId="{7A64BBD5-7B2F-4531-B795-D538F30ED1F1}" dt="2022-11-30T08:30:32.802" v="2400" actId="27803"/>
            <ac:picMkLst>
              <pc:docMk/>
              <pc:sldMasterMk cId="2946282033" sldId="2147483648"/>
              <pc:sldLayoutMk cId="4181055872" sldId="2147483657"/>
              <ac:picMk id="2" creationId="{86EACD8B-31D5-2241-9EAB-74D3AD944C31}"/>
            </ac:picMkLst>
          </pc:picChg>
          <pc:picChg chg="add del mod">
            <ac:chgData name="Yuebu Wang" userId="892d62c3d4bd340b" providerId="LiveId" clId="{7A64BBD5-7B2F-4531-B795-D538F30ED1F1}" dt="2022-11-30T08:31:34.524" v="2415" actId="478"/>
            <ac:picMkLst>
              <pc:docMk/>
              <pc:sldMasterMk cId="2946282033" sldId="2147483648"/>
              <pc:sldLayoutMk cId="4181055872" sldId="2147483657"/>
              <ac:picMk id="25" creationId="{6284A1A7-247E-ACD6-EA6A-55DEE96C16A3}"/>
            </ac:picMkLst>
          </pc:picChg>
          <pc:cxnChg chg="add mod">
            <ac:chgData name="Yuebu Wang" userId="892d62c3d4bd340b" providerId="LiveId" clId="{7A64BBD5-7B2F-4531-B795-D538F30ED1F1}" dt="2022-11-29T08:07:01.031" v="443" actId="1037"/>
            <ac:cxnSpMkLst>
              <pc:docMk/>
              <pc:sldMasterMk cId="2946282033" sldId="2147483648"/>
              <pc:sldLayoutMk cId="4181055872" sldId="2147483657"/>
              <ac:cxnSpMk id="8" creationId="{251F99A0-6220-E032-5D87-8F2053883F6A}"/>
            </ac:cxnSpMkLst>
          </pc:cxnChg>
          <pc:cxnChg chg="add mod">
            <ac:chgData name="Yuebu Wang" userId="892d62c3d4bd340b" providerId="LiveId" clId="{7A64BBD5-7B2F-4531-B795-D538F30ED1F1}" dt="2022-11-29T08:07:01.031" v="443" actId="1037"/>
            <ac:cxnSpMkLst>
              <pc:docMk/>
              <pc:sldMasterMk cId="2946282033" sldId="2147483648"/>
              <pc:sldLayoutMk cId="4181055872" sldId="2147483657"/>
              <ac:cxnSpMk id="12" creationId="{1B83D4C4-CD49-0301-4612-DD8E46617828}"/>
            </ac:cxnSpMkLst>
          </pc:cxnChg>
          <pc:cxnChg chg="mod">
            <ac:chgData name="Yuebu Wang" userId="892d62c3d4bd340b" providerId="LiveId" clId="{7A64BBD5-7B2F-4531-B795-D538F30ED1F1}" dt="2022-11-29T08:07:01.031" v="443" actId="1037"/>
            <ac:cxnSpMkLst>
              <pc:docMk/>
              <pc:sldMasterMk cId="2946282033" sldId="2147483648"/>
              <pc:sldLayoutMk cId="4181055872" sldId="2147483657"/>
              <ac:cxnSpMk id="16" creationId="{F6A16599-C22B-A434-FCB5-3BE23D1B8FAD}"/>
            </ac:cxnSpMkLst>
          </pc:cxnChg>
          <pc:cxnChg chg="add mod">
            <ac:chgData name="Yuebu Wang" userId="892d62c3d4bd340b" providerId="LiveId" clId="{7A64BBD5-7B2F-4531-B795-D538F30ED1F1}" dt="2022-11-29T08:07:01.031" v="443" actId="1037"/>
            <ac:cxnSpMkLst>
              <pc:docMk/>
              <pc:sldMasterMk cId="2946282033" sldId="2147483648"/>
              <pc:sldLayoutMk cId="4181055872" sldId="2147483657"/>
              <ac:cxnSpMk id="19" creationId="{A9BB155B-4DB2-3739-F14A-3ED10C550012}"/>
            </ac:cxnSpMkLst>
          </pc:cxnChg>
        </pc:sldLayoutChg>
        <pc:sldLayoutChg chg="addSp delSp modSp add mod modTransition">
          <pc:chgData name="Yuebu Wang" userId="892d62c3d4bd340b" providerId="LiveId" clId="{7A64BBD5-7B2F-4531-B795-D538F30ED1F1}" dt="2022-11-30T08:30:10.616" v="2396" actId="478"/>
          <pc:sldLayoutMkLst>
            <pc:docMk/>
            <pc:sldMasterMk cId="2946282033" sldId="2147483648"/>
            <pc:sldLayoutMk cId="550076752" sldId="2147483658"/>
          </pc:sldLayoutMkLst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2" creationId="{FB6556DD-F191-87B6-3EA1-C6953AE0992D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3" creationId="{FCA3EC9C-EA3E-8913-D072-891E92F7ABBC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4" creationId="{9798437A-3C72-D0D2-0712-D1DE4082716B}"/>
            </ac:spMkLst>
          </pc:spChg>
          <pc:spChg chg="del">
            <ac:chgData name="Yuebu Wang" userId="892d62c3d4bd340b" providerId="LiveId" clId="{7A64BBD5-7B2F-4531-B795-D538F30ED1F1}" dt="2022-11-29T07:51:08.726" v="117" actId="478"/>
            <ac:spMkLst>
              <pc:docMk/>
              <pc:sldMasterMk cId="2946282033" sldId="2147483648"/>
              <pc:sldLayoutMk cId="550076752" sldId="2147483658"/>
              <ac:spMk id="4" creationId="{FCF3AAA6-7578-65AD-B21D-0472F3208374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5" creationId="{3F36B9B7-B617-0C7A-0E9F-16C983BEA2A0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5" creationId="{A602A2C4-885F-3596-50BD-52662A13C17B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6" creationId="{1D3B8CA4-7CE0-75C1-386C-4E19F2EB96F0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6" creationId="{D1969FAC-B08E-38DE-2147-42E3A22BBBE9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7" creationId="{16AC6825-B810-484C-F150-13EDB614DDAC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7" creationId="{EBEA6159-CEC6-4612-A955-292F0781BB37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8" creationId="{479EAC67-14CB-AE64-6D6B-083E9BCCA088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9" creationId="{8AA0AEF0-5E89-D321-FA36-A5F0EEDFAA87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9" creationId="{E9ECECAB-DE56-8137-E5AA-99BA8394214C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0" creationId="{02D7C8E8-CAD9-26DE-9983-10D14573E814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0" creationId="{08086793-F53A-94BF-CCA4-DEF8CAD51F98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1" creationId="{36BA6C5F-E7B7-4ACB-EE9B-CCBED851C3B5}"/>
            </ac:spMkLst>
          </pc:spChg>
          <pc:spChg chg="del mod topLvl">
            <ac:chgData name="Yuebu Wang" userId="892d62c3d4bd340b" providerId="LiveId" clId="{7A64BBD5-7B2F-4531-B795-D538F30ED1F1}" dt="2022-11-30T08:28:22.347" v="2367" actId="478"/>
            <ac:spMkLst>
              <pc:docMk/>
              <pc:sldMasterMk cId="2946282033" sldId="2147483648"/>
              <pc:sldLayoutMk cId="550076752" sldId="2147483658"/>
              <ac:spMk id="11" creationId="{B530F406-1C07-76C7-EB2D-73D538A149DF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2" creationId="{1710F079-B12B-2C19-E9E9-BB9125F1A89C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3" creationId="{1FC651BE-132B-308A-2F67-1B683BFDBFED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3" creationId="{6D513C16-C9CD-B6D5-2164-61CEB86419B3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4" creationId="{16B5FE93-9061-515F-64B2-FE657E5AA6C6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4" creationId="{3E4C48D3-8040-12DF-456E-3454F4DBC9EA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5" creationId="{59380AAE-29E1-09F6-8FA4-D014976BEFCB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5" creationId="{F5372488-0774-6AE2-3721-70A39F4C0A6B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6" creationId="{B1D9DE8E-A853-482D-8A3B-95ED39417AF3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7" creationId="{091F38D9-3678-11C0-2538-7400A1C2D8FF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7" creationId="{615CF290-4E4E-692F-6122-5B50F8DD0FA3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8" creationId="{7562AB6B-BBC3-EFF1-C529-366458F8CCB1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18" creationId="{C8A525F5-21BE-1E79-3A1C-77B2AA3FF5CC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19" creationId="{F6E329B2-608E-FAEA-F93E-D83A91DED93C}"/>
            </ac:spMkLst>
          </pc:spChg>
          <pc:spChg chg="del mod topLvl">
            <ac:chgData name="Yuebu Wang" userId="892d62c3d4bd340b" providerId="LiveId" clId="{7A64BBD5-7B2F-4531-B795-D538F30ED1F1}" dt="2022-11-30T08:28:21.293" v="2366" actId="478"/>
            <ac:spMkLst>
              <pc:docMk/>
              <pc:sldMasterMk cId="2946282033" sldId="2147483648"/>
              <pc:sldLayoutMk cId="550076752" sldId="2147483658"/>
              <ac:spMk id="20" creationId="{063BD581-0A86-9CF9-166E-27A1BFDC2692}"/>
            </ac:spMkLst>
          </pc:spChg>
          <pc:spChg chg="del">
            <ac:chgData name="Yuebu Wang" userId="892d62c3d4bd340b" providerId="LiveId" clId="{7A64BBD5-7B2F-4531-B795-D538F30ED1F1}" dt="2022-11-29T07:51:08.101" v="116" actId="478"/>
            <ac:spMkLst>
              <pc:docMk/>
              <pc:sldMasterMk cId="2946282033" sldId="2147483648"/>
              <pc:sldLayoutMk cId="550076752" sldId="2147483658"/>
              <ac:spMk id="20" creationId="{CD28EA25-4CBB-AC69-FA75-564DD7505A6E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21" creationId="{0B9204FA-5F12-A0E1-9DCF-89B67D714CAD}"/>
            </ac:spMkLst>
          </pc:spChg>
          <pc:spChg chg="mod topLvl">
            <ac:chgData name="Yuebu Wang" userId="892d62c3d4bd340b" providerId="LiveId" clId="{7A64BBD5-7B2F-4531-B795-D538F30ED1F1}" dt="2022-11-30T08:29:16.620" v="2379" actId="164"/>
            <ac:spMkLst>
              <pc:docMk/>
              <pc:sldMasterMk cId="2946282033" sldId="2147483648"/>
              <pc:sldLayoutMk cId="550076752" sldId="2147483658"/>
              <ac:spMk id="22" creationId="{39F9C44E-E077-273F-205A-6F035DF9D35F}"/>
            </ac:spMkLst>
          </pc:spChg>
          <pc:spChg chg="add del mod ord">
            <ac:chgData name="Yuebu Wang" userId="892d62c3d4bd340b" providerId="LiveId" clId="{7A64BBD5-7B2F-4531-B795-D538F30ED1F1}" dt="2022-11-29T08:12:21.558" v="497"/>
            <ac:spMkLst>
              <pc:docMk/>
              <pc:sldMasterMk cId="2946282033" sldId="2147483648"/>
              <pc:sldLayoutMk cId="550076752" sldId="2147483658"/>
              <ac:spMk id="23" creationId="{CF86CDF1-F694-20C7-E2B4-CE0A19905220}"/>
            </ac:spMkLst>
          </pc:spChg>
          <pc:spChg chg="del mod topLvl">
            <ac:chgData name="Yuebu Wang" userId="892d62c3d4bd340b" providerId="LiveId" clId="{7A64BBD5-7B2F-4531-B795-D538F30ED1F1}" dt="2022-11-30T08:29:12.517" v="2376" actId="478"/>
            <ac:spMkLst>
              <pc:docMk/>
              <pc:sldMasterMk cId="2946282033" sldId="2147483648"/>
              <pc:sldLayoutMk cId="550076752" sldId="2147483658"/>
              <ac:spMk id="23" creationId="{DC7B52A9-F41A-E8C6-39F1-09ABDE183ECB}"/>
            </ac:spMkLst>
          </pc:spChg>
          <pc:spChg chg="del mod topLvl">
            <ac:chgData name="Yuebu Wang" userId="892d62c3d4bd340b" providerId="LiveId" clId="{7A64BBD5-7B2F-4531-B795-D538F30ED1F1}" dt="2022-11-30T08:29:12.517" v="2376" actId="478"/>
            <ac:spMkLst>
              <pc:docMk/>
              <pc:sldMasterMk cId="2946282033" sldId="2147483648"/>
              <pc:sldLayoutMk cId="550076752" sldId="2147483658"/>
              <ac:spMk id="24" creationId="{72CBC24E-D359-F310-7D92-29FFFD5791AA}"/>
            </ac:spMkLst>
          </pc:spChg>
          <pc:spChg chg="del mod ord">
            <ac:chgData name="Yuebu Wang" userId="892d62c3d4bd340b" providerId="LiveId" clId="{7A64BBD5-7B2F-4531-B795-D538F30ED1F1}" dt="2022-11-30T08:29:28.674" v="2384" actId="478"/>
            <ac:spMkLst>
              <pc:docMk/>
              <pc:sldMasterMk cId="2946282033" sldId="2147483648"/>
              <pc:sldLayoutMk cId="550076752" sldId="2147483658"/>
              <ac:spMk id="25" creationId="{81BD4832-6055-DC07-9379-A334B33D9231}"/>
            </ac:spMkLst>
          </pc:spChg>
          <pc:spChg chg="add del mod">
            <ac:chgData name="Yuebu Wang" userId="892d62c3d4bd340b" providerId="LiveId" clId="{7A64BBD5-7B2F-4531-B795-D538F30ED1F1}" dt="2022-11-29T08:12:21.558" v="497"/>
            <ac:spMkLst>
              <pc:docMk/>
              <pc:sldMasterMk cId="2946282033" sldId="2147483648"/>
              <pc:sldLayoutMk cId="550076752" sldId="2147483658"/>
              <ac:spMk id="26" creationId="{80AD9BCF-4132-A305-AB1E-506B137C03F8}"/>
            </ac:spMkLst>
          </pc:spChg>
          <pc:spChg chg="del mod topLvl">
            <ac:chgData name="Yuebu Wang" userId="892d62c3d4bd340b" providerId="LiveId" clId="{7A64BBD5-7B2F-4531-B795-D538F30ED1F1}" dt="2022-11-30T08:29:15.229" v="2378" actId="478"/>
            <ac:spMkLst>
              <pc:docMk/>
              <pc:sldMasterMk cId="2946282033" sldId="2147483648"/>
              <pc:sldLayoutMk cId="550076752" sldId="2147483658"/>
              <ac:spMk id="26" creationId="{8505205A-10F3-7796-B105-6F8949405156}"/>
            </ac:spMkLst>
          </pc:spChg>
          <pc:spChg chg="del mod">
            <ac:chgData name="Yuebu Wang" userId="892d62c3d4bd340b" providerId="LiveId" clId="{7A64BBD5-7B2F-4531-B795-D538F30ED1F1}" dt="2022-11-29T08:12:48.726" v="504"/>
            <ac:spMkLst>
              <pc:docMk/>
              <pc:sldMasterMk cId="2946282033" sldId="2147483648"/>
              <pc:sldLayoutMk cId="550076752" sldId="2147483658"/>
              <ac:spMk id="27" creationId="{3D114F18-BCB6-EC6B-DE48-44BF41354DDE}"/>
            </ac:spMkLst>
          </pc:spChg>
          <pc:spChg chg="add del mod">
            <ac:chgData name="Yuebu Wang" userId="892d62c3d4bd340b" providerId="LiveId" clId="{7A64BBD5-7B2F-4531-B795-D538F30ED1F1}" dt="2022-11-29T08:12:48.726" v="504"/>
            <ac:spMkLst>
              <pc:docMk/>
              <pc:sldMasterMk cId="2946282033" sldId="2147483648"/>
              <pc:sldLayoutMk cId="550076752" sldId="2147483658"/>
              <ac:spMk id="28" creationId="{1F0E8232-1DA6-CCB4-F113-A5D4BE36FB81}"/>
            </ac:spMkLst>
          </pc:spChg>
          <pc:spChg chg="add del mod ord">
            <ac:chgData name="Yuebu Wang" userId="892d62c3d4bd340b" providerId="LiveId" clId="{7A64BBD5-7B2F-4531-B795-D538F30ED1F1}" dt="2022-11-30T08:30:10.616" v="2396" actId="478"/>
            <ac:spMkLst>
              <pc:docMk/>
              <pc:sldMasterMk cId="2946282033" sldId="2147483648"/>
              <pc:sldLayoutMk cId="550076752" sldId="2147483658"/>
              <ac:spMk id="28" creationId="{CB11E321-5D4C-1008-24FE-684126202498}"/>
            </ac:spMkLst>
          </pc:spChg>
          <pc:spChg chg="add del mod">
            <ac:chgData name="Yuebu Wang" userId="892d62c3d4bd340b" providerId="LiveId" clId="{7A64BBD5-7B2F-4531-B795-D538F30ED1F1}" dt="2022-11-29T08:12:48.726" v="504"/>
            <ac:spMkLst>
              <pc:docMk/>
              <pc:sldMasterMk cId="2946282033" sldId="2147483648"/>
              <pc:sldLayoutMk cId="550076752" sldId="2147483658"/>
              <ac:spMk id="29" creationId="{291FBB2F-64A3-6581-834A-36A32A8BE8D1}"/>
            </ac:spMkLst>
          </pc:spChg>
          <pc:spChg chg="del mod">
            <ac:chgData name="Yuebu Wang" userId="892d62c3d4bd340b" providerId="LiveId" clId="{7A64BBD5-7B2F-4531-B795-D538F30ED1F1}" dt="2022-11-29T08:13:06.677" v="511"/>
            <ac:spMkLst>
              <pc:docMk/>
              <pc:sldMasterMk cId="2946282033" sldId="2147483648"/>
              <pc:sldLayoutMk cId="550076752" sldId="2147483658"/>
              <ac:spMk id="31" creationId="{A301B6C0-A010-8405-A6AB-4150BD374C6D}"/>
            </ac:spMkLst>
          </pc:spChg>
          <pc:spChg chg="add del mod">
            <ac:chgData name="Yuebu Wang" userId="892d62c3d4bd340b" providerId="LiveId" clId="{7A64BBD5-7B2F-4531-B795-D538F30ED1F1}" dt="2022-11-29T08:13:06.677" v="511"/>
            <ac:spMkLst>
              <pc:docMk/>
              <pc:sldMasterMk cId="2946282033" sldId="2147483648"/>
              <pc:sldLayoutMk cId="550076752" sldId="2147483658"/>
              <ac:spMk id="32" creationId="{8EA60493-0F83-152C-6CDF-71C98AC5B5FC}"/>
            </ac:spMkLst>
          </pc:spChg>
          <pc:spChg chg="del mod">
            <ac:chgData name="Yuebu Wang" userId="892d62c3d4bd340b" providerId="LiveId" clId="{7A64BBD5-7B2F-4531-B795-D538F30ED1F1}" dt="2022-11-29T08:13:34.341" v="516" actId="478"/>
            <ac:spMkLst>
              <pc:docMk/>
              <pc:sldMasterMk cId="2946282033" sldId="2147483648"/>
              <pc:sldLayoutMk cId="550076752" sldId="2147483658"/>
              <ac:spMk id="33" creationId="{14A8B7B1-9772-3635-AF2C-F3D8F03ECFC6}"/>
            </ac:spMkLst>
          </pc:spChg>
          <pc:spChg chg="add del mod">
            <ac:chgData name="Yuebu Wang" userId="892d62c3d4bd340b" providerId="LiveId" clId="{7A64BBD5-7B2F-4531-B795-D538F30ED1F1}" dt="2022-11-29T08:14:07.785" v="524" actId="478"/>
            <ac:spMkLst>
              <pc:docMk/>
              <pc:sldMasterMk cId="2946282033" sldId="2147483648"/>
              <pc:sldLayoutMk cId="550076752" sldId="2147483658"/>
              <ac:spMk id="34" creationId="{10CE85A9-FEF7-8EC3-3D09-8A9B4ACA6209}"/>
            </ac:spMkLst>
          </pc:spChg>
          <pc:spChg chg="add mod">
            <ac:chgData name="Yuebu Wang" userId="892d62c3d4bd340b" providerId="LiveId" clId="{7A64BBD5-7B2F-4531-B795-D538F30ED1F1}" dt="2022-11-29T08:16:01.204" v="557" actId="1076"/>
            <ac:spMkLst>
              <pc:docMk/>
              <pc:sldMasterMk cId="2946282033" sldId="2147483648"/>
              <pc:sldLayoutMk cId="550076752" sldId="2147483658"/>
              <ac:spMk id="35" creationId="{94AF0E5B-8A58-9A2D-6050-15BCD74B4F3D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36" creationId="{548DA06D-36DE-E91A-A1BA-7922369AE1B2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37" creationId="{A22F7066-5EE5-738C-84CB-B7A77FF8A25B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38" creationId="{5E07DA9C-A237-6B9E-AF2F-B085A5976A8E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39" creationId="{73D5A9D3-A370-01C8-7382-92BA4F5E9B11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40" creationId="{627B6975-81CF-4969-62F2-3BE0CBBC839E}"/>
            </ac:spMkLst>
          </pc:spChg>
          <pc:spChg chg="add mod">
            <ac:chgData name="Yuebu Wang" userId="892d62c3d4bd340b" providerId="LiveId" clId="{7A64BBD5-7B2F-4531-B795-D538F30ED1F1}" dt="2022-11-29T08:14:59.124" v="532"/>
            <ac:spMkLst>
              <pc:docMk/>
              <pc:sldMasterMk cId="2946282033" sldId="2147483648"/>
              <pc:sldLayoutMk cId="550076752" sldId="2147483658"/>
              <ac:spMk id="41" creationId="{C68E14B7-D610-2BAC-1044-4985C3CD33AB}"/>
            </ac:spMkLst>
          </pc:spChg>
          <pc:spChg chg="add mod">
            <ac:chgData name="Yuebu Wang" userId="892d62c3d4bd340b" providerId="LiveId" clId="{7A64BBD5-7B2F-4531-B795-D538F30ED1F1}" dt="2022-11-29T08:17:35.877" v="625" actId="1076"/>
            <ac:spMkLst>
              <pc:docMk/>
              <pc:sldMasterMk cId="2946282033" sldId="2147483648"/>
              <pc:sldLayoutMk cId="550076752" sldId="2147483658"/>
              <ac:spMk id="42" creationId="{4F448408-9526-25E9-BBB9-0A83BA7C1B09}"/>
            </ac:spMkLst>
          </pc:spChg>
          <pc:spChg chg="add mod ord">
            <ac:chgData name="Yuebu Wang" userId="892d62c3d4bd340b" providerId="LiveId" clId="{7A64BBD5-7B2F-4531-B795-D538F30ED1F1}" dt="2022-11-29T08:17:03.777" v="587" actId="167"/>
            <ac:spMkLst>
              <pc:docMk/>
              <pc:sldMasterMk cId="2946282033" sldId="2147483648"/>
              <pc:sldLayoutMk cId="550076752" sldId="2147483658"/>
              <ac:spMk id="43" creationId="{56052AED-00FC-6308-486B-204E74934766}"/>
            </ac:spMkLst>
          </pc:spChg>
          <pc:spChg chg="add mod">
            <ac:chgData name="Yuebu Wang" userId="892d62c3d4bd340b" providerId="LiveId" clId="{7A64BBD5-7B2F-4531-B795-D538F30ED1F1}" dt="2022-11-29T08:17:56.073" v="628"/>
            <ac:spMkLst>
              <pc:docMk/>
              <pc:sldMasterMk cId="2946282033" sldId="2147483648"/>
              <pc:sldLayoutMk cId="550076752" sldId="2147483658"/>
              <ac:spMk id="44" creationId="{E50E9962-D415-B262-83AF-D2DB625CAD15}"/>
            </ac:spMkLst>
          </pc:spChg>
          <pc:spChg chg="add mod">
            <ac:chgData name="Yuebu Wang" userId="892d62c3d4bd340b" providerId="LiveId" clId="{7A64BBD5-7B2F-4531-B795-D538F30ED1F1}" dt="2022-11-29T08:17:56.073" v="628"/>
            <ac:spMkLst>
              <pc:docMk/>
              <pc:sldMasterMk cId="2946282033" sldId="2147483648"/>
              <pc:sldLayoutMk cId="550076752" sldId="2147483658"/>
              <ac:spMk id="45" creationId="{28DF826B-09C1-D5BD-AB96-1C5001AF4645}"/>
            </ac:spMkLst>
          </pc:spChg>
          <pc:spChg chg="add mod">
            <ac:chgData name="Yuebu Wang" userId="892d62c3d4bd340b" providerId="LiveId" clId="{7A64BBD5-7B2F-4531-B795-D538F30ED1F1}" dt="2022-11-29T08:17:56.073" v="628"/>
            <ac:spMkLst>
              <pc:docMk/>
              <pc:sldMasterMk cId="2946282033" sldId="2147483648"/>
              <pc:sldLayoutMk cId="550076752" sldId="2147483658"/>
              <ac:spMk id="46" creationId="{7DE1D4F5-2701-B15D-13D5-E1182F5C1A95}"/>
            </ac:spMkLst>
          </pc:spChg>
          <pc:grpChg chg="del mod">
            <ac:chgData name="Yuebu Wang" userId="892d62c3d4bd340b" providerId="LiveId" clId="{7A64BBD5-7B2F-4531-B795-D538F30ED1F1}" dt="2022-11-30T08:27:58.649" v="2361" actId="165"/>
            <ac:grpSpMkLst>
              <pc:docMk/>
              <pc:sldMasterMk cId="2946282033" sldId="2147483648"/>
              <pc:sldLayoutMk cId="550076752" sldId="2147483658"/>
              <ac:grpSpMk id="3" creationId="{2BFE2605-0F61-920F-4CBD-35E268C14CA7}"/>
            </ac:grpSpMkLst>
          </pc:grpChg>
          <pc:grpChg chg="add mod">
            <ac:chgData name="Yuebu Wang" userId="892d62c3d4bd340b" providerId="LiveId" clId="{7A64BBD5-7B2F-4531-B795-D538F30ED1F1}" dt="2022-11-30T08:29:22.895" v="2383" actId="1076"/>
            <ac:grpSpMkLst>
              <pc:docMk/>
              <pc:sldMasterMk cId="2946282033" sldId="2147483648"/>
              <pc:sldLayoutMk cId="550076752" sldId="2147483658"/>
              <ac:grpSpMk id="27" creationId="{0F63C50B-880B-0CC1-5904-B0DDD1428BC2}"/>
            </ac:grpSpMkLst>
          </pc:grpChg>
          <pc:picChg chg="add del mod">
            <ac:chgData name="Yuebu Wang" userId="892d62c3d4bd340b" providerId="LiveId" clId="{7A64BBD5-7B2F-4531-B795-D538F30ED1F1}" dt="2022-11-30T08:27:52.656" v="2359" actId="27803"/>
            <ac:picMkLst>
              <pc:docMk/>
              <pc:sldMasterMk cId="2946282033" sldId="2147483648"/>
              <pc:sldLayoutMk cId="550076752" sldId="2147483658"/>
              <ac:picMk id="2" creationId="{35A860C5-F46E-18FE-EE90-6B2A1B87E2C8}"/>
            </ac:picMkLst>
          </pc:picChg>
          <pc:picChg chg="add del mod">
            <ac:chgData name="Yuebu Wang" userId="892d62c3d4bd340b" providerId="LiveId" clId="{7A64BBD5-7B2F-4531-B795-D538F30ED1F1}" dt="2022-11-29T08:12:08.654" v="492" actId="27803"/>
            <ac:picMkLst>
              <pc:docMk/>
              <pc:sldMasterMk cId="2946282033" sldId="2147483648"/>
              <pc:sldLayoutMk cId="550076752" sldId="2147483658"/>
              <ac:picMk id="22" creationId="{81BD4832-6055-DC07-9379-A334B33D9231}"/>
            </ac:picMkLst>
          </pc:picChg>
          <pc:picChg chg="add del mod">
            <ac:chgData name="Yuebu Wang" userId="892d62c3d4bd340b" providerId="LiveId" clId="{7A64BBD5-7B2F-4531-B795-D538F30ED1F1}" dt="2022-11-29T08:12:04.764" v="491" actId="478"/>
            <ac:picMkLst>
              <pc:docMk/>
              <pc:sldMasterMk cId="2946282033" sldId="2147483648"/>
              <pc:sldLayoutMk cId="550076752" sldId="2147483658"/>
              <ac:picMk id="24" creationId="{67821BCB-431D-949B-716F-E247C6519B33}"/>
            </ac:picMkLst>
          </pc:picChg>
          <pc:picChg chg="add del mod">
            <ac:chgData name="Yuebu Wang" userId="892d62c3d4bd340b" providerId="LiveId" clId="{7A64BBD5-7B2F-4531-B795-D538F30ED1F1}" dt="2022-11-29T08:20:12.512" v="723" actId="478"/>
            <ac:picMkLst>
              <pc:docMk/>
              <pc:sldMasterMk cId="2946282033" sldId="2147483648"/>
              <pc:sldLayoutMk cId="550076752" sldId="2147483658"/>
              <ac:picMk id="47" creationId="{574EB9ED-89A7-2D01-84AF-326B3EAFE679}"/>
            </ac:picMkLst>
          </pc:picChg>
          <pc:cxnChg chg="del">
            <ac:chgData name="Yuebu Wang" userId="892d62c3d4bd340b" providerId="LiveId" clId="{7A64BBD5-7B2F-4531-B795-D538F30ED1F1}" dt="2022-11-29T07:51:08.101" v="116" actId="478"/>
            <ac:cxnSpMkLst>
              <pc:docMk/>
              <pc:sldMasterMk cId="2946282033" sldId="2147483648"/>
              <pc:sldLayoutMk cId="550076752" sldId="2147483658"/>
              <ac:cxnSpMk id="8" creationId="{251F99A0-6220-E032-5D87-8F2053883F6A}"/>
            </ac:cxnSpMkLst>
          </pc:cxnChg>
          <pc:cxnChg chg="del">
            <ac:chgData name="Yuebu Wang" userId="892d62c3d4bd340b" providerId="LiveId" clId="{7A64BBD5-7B2F-4531-B795-D538F30ED1F1}" dt="2022-11-29T07:51:08.101" v="116" actId="478"/>
            <ac:cxnSpMkLst>
              <pc:docMk/>
              <pc:sldMasterMk cId="2946282033" sldId="2147483648"/>
              <pc:sldLayoutMk cId="550076752" sldId="2147483658"/>
              <ac:cxnSpMk id="12" creationId="{1B83D4C4-CD49-0301-4612-DD8E46617828}"/>
            </ac:cxnSpMkLst>
          </pc:cxnChg>
          <pc:cxnChg chg="del">
            <ac:chgData name="Yuebu Wang" userId="892d62c3d4bd340b" providerId="LiveId" clId="{7A64BBD5-7B2F-4531-B795-D538F30ED1F1}" dt="2022-11-29T07:51:08.101" v="116" actId="478"/>
            <ac:cxnSpMkLst>
              <pc:docMk/>
              <pc:sldMasterMk cId="2946282033" sldId="2147483648"/>
              <pc:sldLayoutMk cId="550076752" sldId="2147483658"/>
              <ac:cxnSpMk id="16" creationId="{F6A16599-C22B-A434-FCB5-3BE23D1B8FAD}"/>
            </ac:cxnSpMkLst>
          </pc:cxnChg>
          <pc:cxnChg chg="del">
            <ac:chgData name="Yuebu Wang" userId="892d62c3d4bd340b" providerId="LiveId" clId="{7A64BBD5-7B2F-4531-B795-D538F30ED1F1}" dt="2022-11-29T07:51:08.101" v="116" actId="478"/>
            <ac:cxnSpMkLst>
              <pc:docMk/>
              <pc:sldMasterMk cId="2946282033" sldId="2147483648"/>
              <pc:sldLayoutMk cId="550076752" sldId="2147483658"/>
              <ac:cxnSpMk id="19" creationId="{A9BB155B-4DB2-3739-F14A-3ED10C550012}"/>
            </ac:cxnSpMkLst>
          </pc:cxnChg>
        </pc:sldLayoutChg>
        <pc:sldLayoutChg chg="addSp delSp modSp add mod modTransition">
          <pc:chgData name="Yuebu Wang" userId="892d62c3d4bd340b" providerId="LiveId" clId="{7A64BBD5-7B2F-4531-B795-D538F30ED1F1}" dt="2022-12-03T08:27:08.274" v="2974" actId="14100"/>
          <pc:sldLayoutMkLst>
            <pc:docMk/>
            <pc:sldMasterMk cId="2946282033" sldId="2147483648"/>
            <pc:sldLayoutMk cId="3729957943" sldId="2147483659"/>
          </pc:sldLayoutMkLst>
          <pc:spChg chg="add del mod">
            <ac:chgData name="Yuebu Wang" userId="892d62c3d4bd340b" providerId="LiveId" clId="{7A64BBD5-7B2F-4531-B795-D538F30ED1F1}" dt="2022-11-29T08:22:16.146" v="760"/>
            <ac:spMkLst>
              <pc:docMk/>
              <pc:sldMasterMk cId="2946282033" sldId="2147483648"/>
              <pc:sldLayoutMk cId="3729957943" sldId="2147483659"/>
              <ac:spMk id="2" creationId="{6D580A22-462F-C03B-B89D-DA8149C2379A}"/>
            </ac:spMkLst>
          </pc:spChg>
          <pc:spChg chg="add del">
            <ac:chgData name="Yuebu Wang" userId="892d62c3d4bd340b" providerId="LiveId" clId="{7A64BBD5-7B2F-4531-B795-D538F30ED1F1}" dt="2022-11-29T08:22:16.146" v="760"/>
            <ac:spMkLst>
              <pc:docMk/>
              <pc:sldMasterMk cId="2946282033" sldId="2147483648"/>
              <pc:sldLayoutMk cId="3729957943" sldId="2147483659"/>
              <ac:spMk id="3" creationId="{EA3F5956-47F2-B8E5-EAF6-C64015039685}"/>
            </ac:spMkLst>
          </pc:spChg>
          <pc:spChg chg="del mod">
            <ac:chgData name="Yuebu Wang" userId="892d62c3d4bd340b" providerId="LiveId" clId="{7A64BBD5-7B2F-4531-B795-D538F30ED1F1}" dt="2022-11-29T08:23:01.741" v="765" actId="478"/>
            <ac:spMkLst>
              <pc:docMk/>
              <pc:sldMasterMk cId="2946282033" sldId="2147483648"/>
              <pc:sldLayoutMk cId="3729957943" sldId="2147483659"/>
              <ac:spMk id="4" creationId="{A7627085-AF84-3068-4AE8-5A4FC0DEF0A8}"/>
            </ac:spMkLst>
          </pc:spChg>
          <pc:spChg chg="add mod ord">
            <ac:chgData name="Yuebu Wang" userId="892d62c3d4bd340b" providerId="LiveId" clId="{7A64BBD5-7B2F-4531-B795-D538F30ED1F1}" dt="2022-11-29T08:26:18.479" v="857" actId="1076"/>
            <ac:spMkLst>
              <pc:docMk/>
              <pc:sldMasterMk cId="2946282033" sldId="2147483648"/>
              <pc:sldLayoutMk cId="3729957943" sldId="2147483659"/>
              <ac:spMk id="5" creationId="{10D00D47-C98C-2A43-0263-FB0A4127DE07}"/>
            </ac:spMkLst>
          </pc:spChg>
          <pc:spChg chg="add del mod">
            <ac:chgData name="Yuebu Wang" userId="892d62c3d4bd340b" providerId="LiveId" clId="{7A64BBD5-7B2F-4531-B795-D538F30ED1F1}" dt="2022-11-29T08:26:03.436" v="855"/>
            <ac:spMkLst>
              <pc:docMk/>
              <pc:sldMasterMk cId="2946282033" sldId="2147483648"/>
              <pc:sldLayoutMk cId="3729957943" sldId="2147483659"/>
              <ac:spMk id="6" creationId="{1D617B36-F123-20B8-F5CD-C9B60A893245}"/>
            </ac:spMkLst>
          </pc:spChg>
          <pc:spChg chg="add del">
            <ac:chgData name="Yuebu Wang" userId="892d62c3d4bd340b" providerId="LiveId" clId="{7A64BBD5-7B2F-4531-B795-D538F30ED1F1}" dt="2022-11-29T08:26:03.436" v="855"/>
            <ac:spMkLst>
              <pc:docMk/>
              <pc:sldMasterMk cId="2946282033" sldId="2147483648"/>
              <pc:sldLayoutMk cId="3729957943" sldId="2147483659"/>
              <ac:spMk id="7" creationId="{21EDDC71-9E73-1E40-6A36-4B8A29623A2F}"/>
            </ac:spMkLst>
          </pc:spChg>
          <pc:spChg chg="mod">
            <ac:chgData name="Yuebu Wang" userId="892d62c3d4bd340b" providerId="LiveId" clId="{7A64BBD5-7B2F-4531-B795-D538F30ED1F1}" dt="2022-11-29T08:26:03.436" v="855"/>
            <ac:spMkLst>
              <pc:docMk/>
              <pc:sldMasterMk cId="2946282033" sldId="2147483648"/>
              <pc:sldLayoutMk cId="3729957943" sldId="2147483659"/>
              <ac:spMk id="8" creationId="{A85AFAA2-1CD2-AE03-81BF-4E789397FEE7}"/>
            </ac:spMkLst>
          </pc:spChg>
          <pc:spChg chg="add mod">
            <ac:chgData name="Yuebu Wang" userId="892d62c3d4bd340b" providerId="LiveId" clId="{7A64BBD5-7B2F-4531-B795-D538F30ED1F1}" dt="2022-11-29T08:26:44.884" v="862" actId="1036"/>
            <ac:spMkLst>
              <pc:docMk/>
              <pc:sldMasterMk cId="2946282033" sldId="2147483648"/>
              <pc:sldLayoutMk cId="3729957943" sldId="2147483659"/>
              <ac:spMk id="9" creationId="{82005016-7ED9-509E-EB97-865AAF62DA88}"/>
            </ac:spMkLst>
          </pc:spChg>
          <pc:spChg chg="add mod">
            <ac:chgData name="Yuebu Wang" userId="892d62c3d4bd340b" providerId="LiveId" clId="{7A64BBD5-7B2F-4531-B795-D538F30ED1F1}" dt="2022-11-29T08:26:44.884" v="862" actId="1036"/>
            <ac:spMkLst>
              <pc:docMk/>
              <pc:sldMasterMk cId="2946282033" sldId="2147483648"/>
              <pc:sldLayoutMk cId="3729957943" sldId="2147483659"/>
              <ac:spMk id="10" creationId="{F352BA94-B764-F3A8-58F6-59930F6DFE4A}"/>
            </ac:spMkLst>
          </pc:spChg>
          <pc:spChg chg="add mod">
            <ac:chgData name="Yuebu Wang" userId="892d62c3d4bd340b" providerId="LiveId" clId="{7A64BBD5-7B2F-4531-B795-D538F30ED1F1}" dt="2022-11-29T08:26:44.884" v="862" actId="1036"/>
            <ac:spMkLst>
              <pc:docMk/>
              <pc:sldMasterMk cId="2946282033" sldId="2147483648"/>
              <pc:sldLayoutMk cId="3729957943" sldId="2147483659"/>
              <ac:spMk id="11" creationId="{5130A1AC-373B-B840-A3C0-9497177E19ED}"/>
            </ac:spMkLst>
          </pc:spChg>
          <pc:spChg chg="add del mod">
            <ac:chgData name="Yuebu Wang" userId="892d62c3d4bd340b" providerId="LiveId" clId="{7A64BBD5-7B2F-4531-B795-D538F30ED1F1}" dt="2022-11-29T09:37:00.603" v="2289" actId="478"/>
            <ac:spMkLst>
              <pc:docMk/>
              <pc:sldMasterMk cId="2946282033" sldId="2147483648"/>
              <pc:sldLayoutMk cId="3729957943" sldId="2147483659"/>
              <ac:spMk id="12" creationId="{9515D1B7-862F-57CD-B203-1E6CED247D41}"/>
            </ac:spMkLst>
          </pc:spChg>
          <pc:grpChg chg="add del mod">
            <ac:chgData name="Yuebu Wang" userId="892d62c3d4bd340b" providerId="LiveId" clId="{7A64BBD5-7B2F-4531-B795-D538F30ED1F1}" dt="2022-12-03T08:26:05.882" v="2951" actId="165"/>
            <ac:grpSpMkLst>
              <pc:docMk/>
              <pc:sldMasterMk cId="2946282033" sldId="2147483648"/>
              <pc:sldLayoutMk cId="3729957943" sldId="2147483659"/>
              <ac:grpSpMk id="2" creationId="{E267CB9E-6392-0D6F-E47A-49201BCCDA17}"/>
            </ac:grpSpMkLst>
          </pc:grpChg>
          <pc:grpChg chg="add del mod">
            <ac:chgData name="Yuebu Wang" userId="892d62c3d4bd340b" providerId="LiveId" clId="{7A64BBD5-7B2F-4531-B795-D538F30ED1F1}" dt="2022-12-03T08:26:05.882" v="2951" actId="165"/>
            <ac:grpSpMkLst>
              <pc:docMk/>
              <pc:sldMasterMk cId="2946282033" sldId="2147483648"/>
              <pc:sldLayoutMk cId="3729957943" sldId="2147483659"/>
              <ac:grpSpMk id="19" creationId="{B05BDDA1-491A-4D24-0EBF-E799A8E53180}"/>
            </ac:grpSpMkLst>
          </pc:grpChg>
          <pc:cxnChg chg="del mod topLvl">
            <ac:chgData name="Yuebu Wang" userId="892d62c3d4bd340b" providerId="LiveId" clId="{7A64BBD5-7B2F-4531-B795-D538F30ED1F1}" dt="2022-12-03T08:26:08.533" v="2952" actId="478"/>
            <ac:cxnSpMkLst>
              <pc:docMk/>
              <pc:sldMasterMk cId="2946282033" sldId="2147483648"/>
              <pc:sldLayoutMk cId="3729957943" sldId="2147483659"/>
              <ac:cxnSpMk id="3" creationId="{F9B0CA9B-35E0-6D88-BE5A-F6A9B8149987}"/>
            </ac:cxnSpMkLst>
          </pc:cxnChg>
          <pc:cxnChg chg="mod topLvl">
            <ac:chgData name="Yuebu Wang" userId="892d62c3d4bd340b" providerId="LiveId" clId="{7A64BBD5-7B2F-4531-B795-D538F30ED1F1}" dt="2022-12-03T08:26:28.738" v="2960" actId="14100"/>
            <ac:cxnSpMkLst>
              <pc:docMk/>
              <pc:sldMasterMk cId="2946282033" sldId="2147483648"/>
              <pc:sldLayoutMk cId="3729957943" sldId="2147483659"/>
              <ac:cxnSpMk id="4" creationId="{6C7BEB9A-9F4B-FBB9-C4A3-339BC629C984}"/>
            </ac:cxnSpMkLst>
          </pc:cxnChg>
          <pc:cxnChg chg="mod topLvl">
            <ac:chgData name="Yuebu Wang" userId="892d62c3d4bd340b" providerId="LiveId" clId="{7A64BBD5-7B2F-4531-B795-D538F30ED1F1}" dt="2022-12-03T08:26:31.328" v="2961" actId="14100"/>
            <ac:cxnSpMkLst>
              <pc:docMk/>
              <pc:sldMasterMk cId="2946282033" sldId="2147483648"/>
              <pc:sldLayoutMk cId="3729957943" sldId="2147483659"/>
              <ac:cxnSpMk id="6" creationId="{F6A35DDB-1762-F682-44C7-91A966DFBBE9}"/>
            </ac:cxnSpMkLst>
          </pc:cxnChg>
          <pc:cxnChg chg="mod topLvl">
            <ac:chgData name="Yuebu Wang" userId="892d62c3d4bd340b" providerId="LiveId" clId="{7A64BBD5-7B2F-4531-B795-D538F30ED1F1}" dt="2022-12-03T08:26:33.385" v="2962" actId="14100"/>
            <ac:cxnSpMkLst>
              <pc:docMk/>
              <pc:sldMasterMk cId="2946282033" sldId="2147483648"/>
              <pc:sldLayoutMk cId="3729957943" sldId="2147483659"/>
              <ac:cxnSpMk id="7" creationId="{3A917A4C-A850-C563-5637-1DDB50DF9AF5}"/>
            </ac:cxnSpMkLst>
          </pc:cxnChg>
          <pc:cxnChg chg="mod topLvl">
            <ac:chgData name="Yuebu Wang" userId="892d62c3d4bd340b" providerId="LiveId" clId="{7A64BBD5-7B2F-4531-B795-D538F30ED1F1}" dt="2022-12-03T08:26:36.440" v="2963" actId="14100"/>
            <ac:cxnSpMkLst>
              <pc:docMk/>
              <pc:sldMasterMk cId="2946282033" sldId="2147483648"/>
              <pc:sldLayoutMk cId="3729957943" sldId="2147483659"/>
              <ac:cxnSpMk id="12" creationId="{7883AD5B-FE84-0D45-BC3A-E06876A7A243}"/>
            </ac:cxnSpMkLst>
          </pc:cxnChg>
          <pc:cxnChg chg="del mod topLvl">
            <ac:chgData name="Yuebu Wang" userId="892d62c3d4bd340b" providerId="LiveId" clId="{7A64BBD5-7B2F-4531-B795-D538F30ED1F1}" dt="2022-12-03T08:26:38.838" v="2964" actId="478"/>
            <ac:cxnSpMkLst>
              <pc:docMk/>
              <pc:sldMasterMk cId="2946282033" sldId="2147483648"/>
              <pc:sldLayoutMk cId="3729957943" sldId="2147483659"/>
              <ac:cxnSpMk id="13" creationId="{D2BE7B98-0641-4E28-A122-54D3A8E171F7}"/>
            </ac:cxnSpMkLst>
          </pc:cxnChg>
          <pc:cxnChg chg="mod topLvl">
            <ac:chgData name="Yuebu Wang" userId="892d62c3d4bd340b" providerId="LiveId" clId="{7A64BBD5-7B2F-4531-B795-D538F30ED1F1}" dt="2022-12-03T08:26:24.260" v="2958" actId="14100"/>
            <ac:cxnSpMkLst>
              <pc:docMk/>
              <pc:sldMasterMk cId="2946282033" sldId="2147483648"/>
              <pc:sldLayoutMk cId="3729957943" sldId="2147483659"/>
              <ac:cxnSpMk id="14" creationId="{B65F6CFE-6BB5-F891-C30B-97D422E05BE9}"/>
            </ac:cxnSpMkLst>
          </pc:cxnChg>
          <pc:cxnChg chg="mod topLvl">
            <ac:chgData name="Yuebu Wang" userId="892d62c3d4bd340b" providerId="LiveId" clId="{7A64BBD5-7B2F-4531-B795-D538F30ED1F1}" dt="2022-12-03T08:26:21.403" v="2957" actId="14100"/>
            <ac:cxnSpMkLst>
              <pc:docMk/>
              <pc:sldMasterMk cId="2946282033" sldId="2147483648"/>
              <pc:sldLayoutMk cId="3729957943" sldId="2147483659"/>
              <ac:cxnSpMk id="15" creationId="{7A37FDD1-4DFF-3815-7BFF-C152F8605619}"/>
            </ac:cxnSpMkLst>
          </pc:cxnChg>
          <pc:cxnChg chg="mod topLvl">
            <ac:chgData name="Yuebu Wang" userId="892d62c3d4bd340b" providerId="LiveId" clId="{7A64BBD5-7B2F-4531-B795-D538F30ED1F1}" dt="2022-12-03T08:26:17.532" v="2956" actId="14100"/>
            <ac:cxnSpMkLst>
              <pc:docMk/>
              <pc:sldMasterMk cId="2946282033" sldId="2147483648"/>
              <pc:sldLayoutMk cId="3729957943" sldId="2147483659"/>
              <ac:cxnSpMk id="16" creationId="{57A41C65-6919-F419-0A42-043DD5088A02}"/>
            </ac:cxnSpMkLst>
          </pc:cxnChg>
          <pc:cxnChg chg="del mod topLvl">
            <ac:chgData name="Yuebu Wang" userId="892d62c3d4bd340b" providerId="LiveId" clId="{7A64BBD5-7B2F-4531-B795-D538F30ED1F1}" dt="2022-12-03T08:26:09.517" v="2953" actId="478"/>
            <ac:cxnSpMkLst>
              <pc:docMk/>
              <pc:sldMasterMk cId="2946282033" sldId="2147483648"/>
              <pc:sldLayoutMk cId="3729957943" sldId="2147483659"/>
              <ac:cxnSpMk id="17" creationId="{86A0E772-A6C5-EAFF-C07C-AF077B99991B}"/>
            </ac:cxnSpMkLst>
          </pc:cxnChg>
          <pc:cxnChg chg="mod topLvl">
            <ac:chgData name="Yuebu Wang" userId="892d62c3d4bd340b" providerId="LiveId" clId="{7A64BBD5-7B2F-4531-B795-D538F30ED1F1}" dt="2022-12-03T08:26:26.787" v="2959" actId="14100"/>
            <ac:cxnSpMkLst>
              <pc:docMk/>
              <pc:sldMasterMk cId="2946282033" sldId="2147483648"/>
              <pc:sldLayoutMk cId="3729957943" sldId="2147483659"/>
              <ac:cxnSpMk id="18" creationId="{A3F63C9A-BE9B-A4C3-4704-40105581F945}"/>
            </ac:cxnSpMkLst>
          </pc:cxnChg>
          <pc:cxnChg chg="del mod topLvl">
            <ac:chgData name="Yuebu Wang" userId="892d62c3d4bd340b" providerId="LiveId" clId="{7A64BBD5-7B2F-4531-B795-D538F30ED1F1}" dt="2022-12-03T08:26:11.248" v="2954" actId="478"/>
            <ac:cxnSpMkLst>
              <pc:docMk/>
              <pc:sldMasterMk cId="2946282033" sldId="2147483648"/>
              <pc:sldLayoutMk cId="3729957943" sldId="2147483659"/>
              <ac:cxnSpMk id="20" creationId="{1ACC6396-E0AC-DA77-1A71-85BE6C28A9E3}"/>
            </ac:cxnSpMkLst>
          </pc:cxnChg>
          <pc:cxnChg chg="mod topLvl">
            <ac:chgData name="Yuebu Wang" userId="892d62c3d4bd340b" providerId="LiveId" clId="{7A64BBD5-7B2F-4531-B795-D538F30ED1F1}" dt="2022-12-03T08:27:08.274" v="2974" actId="14100"/>
            <ac:cxnSpMkLst>
              <pc:docMk/>
              <pc:sldMasterMk cId="2946282033" sldId="2147483648"/>
              <pc:sldLayoutMk cId="3729957943" sldId="2147483659"/>
              <ac:cxnSpMk id="21" creationId="{E7DC9725-DBBC-16F5-6404-B59A77FFF8CF}"/>
            </ac:cxnSpMkLst>
          </pc:cxnChg>
          <pc:cxnChg chg="mod topLvl">
            <ac:chgData name="Yuebu Wang" userId="892d62c3d4bd340b" providerId="LiveId" clId="{7A64BBD5-7B2F-4531-B795-D538F30ED1F1}" dt="2022-12-03T08:27:06.068" v="2973" actId="14100"/>
            <ac:cxnSpMkLst>
              <pc:docMk/>
              <pc:sldMasterMk cId="2946282033" sldId="2147483648"/>
              <pc:sldLayoutMk cId="3729957943" sldId="2147483659"/>
              <ac:cxnSpMk id="22" creationId="{4E349EFD-6B26-57F7-F8B3-E0466E667FFD}"/>
            </ac:cxnSpMkLst>
          </pc:cxnChg>
          <pc:cxnChg chg="mod topLvl">
            <ac:chgData name="Yuebu Wang" userId="892d62c3d4bd340b" providerId="LiveId" clId="{7A64BBD5-7B2F-4531-B795-D538F30ED1F1}" dt="2022-12-03T08:27:04.121" v="2972" actId="14100"/>
            <ac:cxnSpMkLst>
              <pc:docMk/>
              <pc:sldMasterMk cId="2946282033" sldId="2147483648"/>
              <pc:sldLayoutMk cId="3729957943" sldId="2147483659"/>
              <ac:cxnSpMk id="23" creationId="{5B334E49-C240-69AB-A67D-FB781641F9C3}"/>
            </ac:cxnSpMkLst>
          </pc:cxnChg>
          <pc:cxnChg chg="mod topLvl">
            <ac:chgData name="Yuebu Wang" userId="892d62c3d4bd340b" providerId="LiveId" clId="{7A64BBD5-7B2F-4531-B795-D538F30ED1F1}" dt="2022-12-03T08:27:02.206" v="2971" actId="14100"/>
            <ac:cxnSpMkLst>
              <pc:docMk/>
              <pc:sldMasterMk cId="2946282033" sldId="2147483648"/>
              <pc:sldLayoutMk cId="3729957943" sldId="2147483659"/>
              <ac:cxnSpMk id="24" creationId="{2CD4D2C8-7472-6AAB-E90D-D59CD523DAFA}"/>
            </ac:cxnSpMkLst>
          </pc:cxnChg>
          <pc:cxnChg chg="del mod topLvl">
            <ac:chgData name="Yuebu Wang" userId="892d62c3d4bd340b" providerId="LiveId" clId="{7A64BBD5-7B2F-4531-B795-D538F30ED1F1}" dt="2022-12-03T08:26:56.866" v="2969" actId="478"/>
            <ac:cxnSpMkLst>
              <pc:docMk/>
              <pc:sldMasterMk cId="2946282033" sldId="2147483648"/>
              <pc:sldLayoutMk cId="3729957943" sldId="2147483659"/>
              <ac:cxnSpMk id="25" creationId="{DE06954C-1D91-38A2-FD9E-DA8BA1BE5794}"/>
            </ac:cxnSpMkLst>
          </pc:cxnChg>
          <pc:cxnChg chg="mod topLvl">
            <ac:chgData name="Yuebu Wang" userId="892d62c3d4bd340b" providerId="LiveId" clId="{7A64BBD5-7B2F-4531-B795-D538F30ED1F1}" dt="2022-12-03T08:26:50.284" v="2967" actId="14100"/>
            <ac:cxnSpMkLst>
              <pc:docMk/>
              <pc:sldMasterMk cId="2946282033" sldId="2147483648"/>
              <pc:sldLayoutMk cId="3729957943" sldId="2147483659"/>
              <ac:cxnSpMk id="26" creationId="{A39ADCAC-5181-ABE2-DAF2-417261571A66}"/>
            </ac:cxnSpMkLst>
          </pc:cxnChg>
          <pc:cxnChg chg="mod topLvl">
            <ac:chgData name="Yuebu Wang" userId="892d62c3d4bd340b" providerId="LiveId" clId="{7A64BBD5-7B2F-4531-B795-D538F30ED1F1}" dt="2022-12-03T08:26:48.062" v="2966" actId="14100"/>
            <ac:cxnSpMkLst>
              <pc:docMk/>
              <pc:sldMasterMk cId="2946282033" sldId="2147483648"/>
              <pc:sldLayoutMk cId="3729957943" sldId="2147483659"/>
              <ac:cxnSpMk id="27" creationId="{E2C78026-2BA1-913A-2D56-50F78E6F16EC}"/>
            </ac:cxnSpMkLst>
          </pc:cxnChg>
          <pc:cxnChg chg="mod topLvl">
            <ac:chgData name="Yuebu Wang" userId="892d62c3d4bd340b" providerId="LiveId" clId="{7A64BBD5-7B2F-4531-B795-D538F30ED1F1}" dt="2022-12-03T08:26:45.649" v="2965" actId="14100"/>
            <ac:cxnSpMkLst>
              <pc:docMk/>
              <pc:sldMasterMk cId="2946282033" sldId="2147483648"/>
              <pc:sldLayoutMk cId="3729957943" sldId="2147483659"/>
              <ac:cxnSpMk id="28" creationId="{09B18819-F0F0-A856-1EEF-E90ACBFA7D9A}"/>
            </ac:cxnSpMkLst>
          </pc:cxnChg>
          <pc:cxnChg chg="del mod topLvl">
            <ac:chgData name="Yuebu Wang" userId="892d62c3d4bd340b" providerId="LiveId" clId="{7A64BBD5-7B2F-4531-B795-D538F30ED1F1}" dt="2022-12-03T08:26:11.984" v="2955" actId="478"/>
            <ac:cxnSpMkLst>
              <pc:docMk/>
              <pc:sldMasterMk cId="2946282033" sldId="2147483648"/>
              <pc:sldLayoutMk cId="3729957943" sldId="2147483659"/>
              <ac:cxnSpMk id="29" creationId="{5D4F27F4-D46D-2F9F-BF19-66F5D0941253}"/>
            </ac:cxnSpMkLst>
          </pc:cxnChg>
          <pc:cxnChg chg="del mod topLvl">
            <ac:chgData name="Yuebu Wang" userId="892d62c3d4bd340b" providerId="LiveId" clId="{7A64BBD5-7B2F-4531-B795-D538F30ED1F1}" dt="2022-12-03T08:26:58.674" v="2970" actId="478"/>
            <ac:cxnSpMkLst>
              <pc:docMk/>
              <pc:sldMasterMk cId="2946282033" sldId="2147483648"/>
              <pc:sldLayoutMk cId="3729957943" sldId="2147483659"/>
              <ac:cxnSpMk id="31" creationId="{B6E302F7-8DE2-BAFF-BA68-3AE4402D374F}"/>
            </ac:cxnSpMkLst>
          </pc:cxnChg>
        </pc:sldLayoutChg>
        <pc:sldLayoutChg chg="add mod modTransition">
          <pc:chgData name="Yuebu Wang" userId="892d62c3d4bd340b" providerId="LiveId" clId="{7A64BBD5-7B2F-4531-B795-D538F30ED1F1}" dt="2022-11-29T08:21:09.628" v="756" actId="6014"/>
          <pc:sldLayoutMkLst>
            <pc:docMk/>
            <pc:sldMasterMk cId="2946282033" sldId="2147483648"/>
            <pc:sldLayoutMk cId="3103975783" sldId="2147483660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CA-407B-8EA5-B9041F14DC9F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4-4CBD-89A7-3C3258025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CA-407B-8EA5-B9041F14DC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0.55000000000000004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4-4CBD-89A7-3C325802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CA-407B-8EA5-B9041F14DC9F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4-4CBD-89A7-3C3258025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CA-407B-8EA5-B9041F14DC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0.15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4-4CBD-89A7-3C325802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9D-4F21-A1D8-93BB78DC0EE7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4-4CBD-89A7-3C3258025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9D-4F21-A1D8-93BB78DC0E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0.32</c:v>
                </c:pt>
                <c:pt idx="2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4-4CBD-89A7-3C325802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CA-407B-8EA5-B9041F14DC9F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4-4CBD-89A7-3C3258025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CA-407B-8EA5-B9041F14DC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0.55000000000000004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4-4CBD-89A7-3C325802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9D-4F21-A1D8-93BB78DC0EE7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4-4CBD-89A7-3C3258025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9D-4F21-A1D8-93BB78DC0E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0.32</c:v>
                </c:pt>
                <c:pt idx="2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4-4CBD-89A7-3C3258025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CACEC-1D46-4210-98FD-3EB160182384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C8629-0F4A-439B-9621-6BE59F72D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3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C8629-0F4A-439B-9621-6BE59F72D4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094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C8629-0F4A-439B-9621-6BE59F72D4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34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B4269C26-ABD8-81A2-F596-CB66C75CFCED}"/>
              </a:ext>
            </a:extLst>
          </p:cNvPr>
          <p:cNvSpPr/>
          <p:nvPr userDrawn="1"/>
        </p:nvSpPr>
        <p:spPr>
          <a:xfrm>
            <a:off x="0" y="1643575"/>
            <a:ext cx="12192000" cy="2625969"/>
          </a:xfrm>
          <a:prstGeom prst="roundRect">
            <a:avLst>
              <a:gd name="adj" fmla="val 13475"/>
            </a:avLst>
          </a:prstGeom>
          <a:solidFill>
            <a:schemeClr val="accent2"/>
          </a:solidFill>
          <a:ln>
            <a:noFill/>
          </a:ln>
          <a:effectLst>
            <a:outerShdw blurRad="127000" dist="76200" dir="5400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159E6E-2B87-8FB7-FD8A-CB5F3FA4CB7E}"/>
              </a:ext>
            </a:extLst>
          </p:cNvPr>
          <p:cNvSpPr/>
          <p:nvPr/>
        </p:nvSpPr>
        <p:spPr>
          <a:xfrm>
            <a:off x="3474720" y="-9168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B8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953A133-305F-B1FA-78E0-2260E86B98D2}"/>
              </a:ext>
            </a:extLst>
          </p:cNvPr>
          <p:cNvGrpSpPr/>
          <p:nvPr userDrawn="1"/>
        </p:nvGrpSpPr>
        <p:grpSpPr>
          <a:xfrm>
            <a:off x="8239746" y="1885950"/>
            <a:ext cx="3251189" cy="2141220"/>
            <a:chOff x="6454812" y="906912"/>
            <a:chExt cx="1301182" cy="856953"/>
          </a:xfrm>
          <a:effectLst>
            <a:outerShdw blurRad="127000" dist="63500" dir="5400000" algn="ctr" rotWithShape="0">
              <a:schemeClr val="bg1">
                <a:alpha val="40000"/>
              </a:schemeClr>
            </a:outerShdw>
          </a:effectLst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24650B9-0AF3-54B6-32EC-3ACA776D3409}"/>
                </a:ext>
              </a:extLst>
            </p:cNvPr>
            <p:cNvSpPr/>
            <p:nvPr/>
          </p:nvSpPr>
          <p:spPr>
            <a:xfrm>
              <a:off x="6680969" y="1246688"/>
              <a:ext cx="857250" cy="517177"/>
            </a:xfrm>
            <a:custGeom>
              <a:avLst/>
              <a:gdLst>
                <a:gd name="connsiteX0" fmla="*/ 428397 w 857250"/>
                <a:gd name="connsiteY0" fmla="*/ 516997 h 517177"/>
                <a:gd name="connsiteX1" fmla="*/ 25031 w 857250"/>
                <a:gd name="connsiteY1" fmla="*/ 428654 h 517177"/>
                <a:gd name="connsiteX2" fmla="*/ -228 w 857250"/>
                <a:gd name="connsiteY2" fmla="*/ 389563 h 517177"/>
                <a:gd name="connsiteX3" fmla="*/ -228 w 857250"/>
                <a:gd name="connsiteY3" fmla="*/ 42682 h 517177"/>
                <a:gd name="connsiteX4" fmla="*/ 42635 w 857250"/>
                <a:gd name="connsiteY4" fmla="*/ -180 h 517177"/>
                <a:gd name="connsiteX5" fmla="*/ 814160 w 857250"/>
                <a:gd name="connsiteY5" fmla="*/ -180 h 517177"/>
                <a:gd name="connsiteX6" fmla="*/ 857022 w 857250"/>
                <a:gd name="connsiteY6" fmla="*/ 42682 h 517177"/>
                <a:gd name="connsiteX7" fmla="*/ 857022 w 857250"/>
                <a:gd name="connsiteY7" fmla="*/ 389564 h 517177"/>
                <a:gd name="connsiteX8" fmla="*/ 831763 w 857250"/>
                <a:gd name="connsiteY8" fmla="*/ 428654 h 517177"/>
                <a:gd name="connsiteX9" fmla="*/ 831763 w 857250"/>
                <a:gd name="connsiteY9" fmla="*/ 428654 h 517177"/>
                <a:gd name="connsiteX10" fmla="*/ 428397 w 857250"/>
                <a:gd name="connsiteY10" fmla="*/ 516997 h 51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7250" h="517177">
                  <a:moveTo>
                    <a:pt x="428397" y="516997"/>
                  </a:moveTo>
                  <a:cubicBezTo>
                    <a:pt x="289243" y="516083"/>
                    <a:pt x="151829" y="485988"/>
                    <a:pt x="25031" y="428654"/>
                  </a:cubicBezTo>
                  <a:cubicBezTo>
                    <a:pt x="9609" y="421781"/>
                    <a:pt x="-299" y="406447"/>
                    <a:pt x="-228" y="389563"/>
                  </a:cubicBezTo>
                  <a:lnTo>
                    <a:pt x="-228" y="42682"/>
                  </a:lnTo>
                  <a:cubicBezTo>
                    <a:pt x="-201" y="19021"/>
                    <a:pt x="18974" y="-154"/>
                    <a:pt x="42635" y="-180"/>
                  </a:cubicBezTo>
                  <a:lnTo>
                    <a:pt x="814160" y="-180"/>
                  </a:lnTo>
                  <a:cubicBezTo>
                    <a:pt x="837821" y="-154"/>
                    <a:pt x="856996" y="19021"/>
                    <a:pt x="857022" y="42682"/>
                  </a:cubicBezTo>
                  <a:lnTo>
                    <a:pt x="857022" y="389564"/>
                  </a:lnTo>
                  <a:cubicBezTo>
                    <a:pt x="857093" y="406448"/>
                    <a:pt x="847186" y="421781"/>
                    <a:pt x="831763" y="428654"/>
                  </a:cubicBezTo>
                  <a:lnTo>
                    <a:pt x="831763" y="428654"/>
                  </a:lnTo>
                  <a:cubicBezTo>
                    <a:pt x="704966" y="485988"/>
                    <a:pt x="567551" y="516084"/>
                    <a:pt x="428397" y="51699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C99FDF9-FF21-3508-1BB3-2CA26CA20050}"/>
                </a:ext>
              </a:extLst>
            </p:cNvPr>
            <p:cNvSpPr/>
            <p:nvPr/>
          </p:nvSpPr>
          <p:spPr>
            <a:xfrm>
              <a:off x="6454812" y="906912"/>
              <a:ext cx="1301182" cy="575937"/>
            </a:xfrm>
            <a:custGeom>
              <a:avLst/>
              <a:gdLst>
                <a:gd name="connsiteX0" fmla="*/ 654449 w 1301182"/>
                <a:gd name="connsiteY0" fmla="*/ 575757 h 575937"/>
                <a:gd name="connsiteX1" fmla="*/ 637793 w 1301182"/>
                <a:gd name="connsiteY1" fmla="*/ 572408 h 575937"/>
                <a:gd name="connsiteX2" fmla="*/ 25984 w 1301182"/>
                <a:gd name="connsiteY2" fmla="*/ 314285 h 575937"/>
                <a:gd name="connsiteX3" fmla="*/ 3153 w 1301182"/>
                <a:gd name="connsiteY3" fmla="*/ 258137 h 575937"/>
                <a:gd name="connsiteX4" fmla="*/ 27442 w 1301182"/>
                <a:gd name="connsiteY4" fmla="*/ 234722 h 575937"/>
                <a:gd name="connsiteX5" fmla="*/ 639259 w 1301182"/>
                <a:gd name="connsiteY5" fmla="*/ 2620 h 575937"/>
                <a:gd name="connsiteX6" fmla="*/ 669847 w 1301182"/>
                <a:gd name="connsiteY6" fmla="*/ 2685 h 575937"/>
                <a:gd name="connsiteX7" fmla="*/ 1273466 w 1301182"/>
                <a:gd name="connsiteY7" fmla="*/ 234787 h 575937"/>
                <a:gd name="connsiteX8" fmla="*/ 1298087 w 1301182"/>
                <a:gd name="connsiteY8" fmla="*/ 290180 h 575937"/>
                <a:gd name="connsiteX9" fmla="*/ 1274933 w 1301182"/>
                <a:gd name="connsiteY9" fmla="*/ 314205 h 575937"/>
                <a:gd name="connsiteX10" fmla="*/ 671307 w 1301182"/>
                <a:gd name="connsiteY10" fmla="*/ 572325 h 575937"/>
                <a:gd name="connsiteX11" fmla="*/ 654449 w 1301182"/>
                <a:gd name="connsiteY11" fmla="*/ 575757 h 57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1182" h="575937">
                  <a:moveTo>
                    <a:pt x="654449" y="575757"/>
                  </a:moveTo>
                  <a:cubicBezTo>
                    <a:pt x="648729" y="575762"/>
                    <a:pt x="643066" y="574623"/>
                    <a:pt x="637793" y="572408"/>
                  </a:cubicBezTo>
                  <a:lnTo>
                    <a:pt x="25984" y="314285"/>
                  </a:lnTo>
                  <a:cubicBezTo>
                    <a:pt x="4174" y="305084"/>
                    <a:pt x="-6047" y="279946"/>
                    <a:pt x="3153" y="258137"/>
                  </a:cubicBezTo>
                  <a:cubicBezTo>
                    <a:pt x="7708" y="247340"/>
                    <a:pt x="16485" y="238878"/>
                    <a:pt x="27442" y="234722"/>
                  </a:cubicBezTo>
                  <a:lnTo>
                    <a:pt x="639259" y="2620"/>
                  </a:lnTo>
                  <a:cubicBezTo>
                    <a:pt x="649113" y="-1136"/>
                    <a:pt x="660009" y="-1113"/>
                    <a:pt x="669847" y="2685"/>
                  </a:cubicBezTo>
                  <a:lnTo>
                    <a:pt x="1273466" y="234787"/>
                  </a:lnTo>
                  <a:cubicBezTo>
                    <a:pt x="1295561" y="243284"/>
                    <a:pt x="1306584" y="268084"/>
                    <a:pt x="1298087" y="290180"/>
                  </a:cubicBezTo>
                  <a:cubicBezTo>
                    <a:pt x="1293931" y="300987"/>
                    <a:pt x="1285579" y="309653"/>
                    <a:pt x="1274933" y="314205"/>
                  </a:cubicBezTo>
                  <a:lnTo>
                    <a:pt x="671307" y="572325"/>
                  </a:lnTo>
                  <a:cubicBezTo>
                    <a:pt x="665977" y="574595"/>
                    <a:pt x="660242" y="575762"/>
                    <a:pt x="654449" y="57575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54DF142-5945-DC0A-42ED-257C9769BD49}"/>
                </a:ext>
              </a:extLst>
            </p:cNvPr>
            <p:cNvSpPr/>
            <p:nvPr/>
          </p:nvSpPr>
          <p:spPr>
            <a:xfrm>
              <a:off x="6695257" y="1584825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0696C0F-D28F-C267-2A2F-36FA22D2A631}"/>
                </a:ext>
              </a:extLst>
            </p:cNvPr>
            <p:cNvSpPr/>
            <p:nvPr/>
          </p:nvSpPr>
          <p:spPr>
            <a:xfrm>
              <a:off x="6463517" y="1168722"/>
              <a:ext cx="1291686" cy="315225"/>
            </a:xfrm>
            <a:custGeom>
              <a:avLst/>
              <a:gdLst>
                <a:gd name="connsiteX0" fmla="*/ 1268314 w 1291686"/>
                <a:gd name="connsiteY0" fmla="*/ 15757 h 315225"/>
                <a:gd name="connsiteX1" fmla="*/ 664685 w 1291686"/>
                <a:gd name="connsiteY1" fmla="*/ 273877 h 315225"/>
                <a:gd name="connsiteX2" fmla="*/ 634896 w 1291686"/>
                <a:gd name="connsiteY2" fmla="*/ 273949 h 315225"/>
                <a:gd name="connsiteX3" fmla="*/ 23087 w 1291686"/>
                <a:gd name="connsiteY3" fmla="*/ 15833 h 315225"/>
                <a:gd name="connsiteX4" fmla="*/ 4870 w 1291686"/>
                <a:gd name="connsiteY4" fmla="*/ -180 h 315225"/>
                <a:gd name="connsiteX5" fmla="*/ 18830 w 1291686"/>
                <a:gd name="connsiteY5" fmla="*/ 51820 h 315225"/>
                <a:gd name="connsiteX6" fmla="*/ 23087 w 1291686"/>
                <a:gd name="connsiteY6" fmla="*/ 53933 h 315225"/>
                <a:gd name="connsiteX7" fmla="*/ 634896 w 1291686"/>
                <a:gd name="connsiteY7" fmla="*/ 312049 h 315225"/>
                <a:gd name="connsiteX8" fmla="*/ 664685 w 1291686"/>
                <a:gd name="connsiteY8" fmla="*/ 311977 h 315225"/>
                <a:gd name="connsiteX9" fmla="*/ 1268314 w 1291686"/>
                <a:gd name="connsiteY9" fmla="*/ 53857 h 315225"/>
                <a:gd name="connsiteX10" fmla="*/ 1288396 w 1291686"/>
                <a:gd name="connsiteY10" fmla="*/ 3900 h 315225"/>
                <a:gd name="connsiteX11" fmla="*/ 1286359 w 1291686"/>
                <a:gd name="connsiteY11" fmla="*/ -180 h 315225"/>
                <a:gd name="connsiteX12" fmla="*/ 1268314 w 1291686"/>
                <a:gd name="connsiteY12" fmla="*/ 15757 h 31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1686" h="315225">
                  <a:moveTo>
                    <a:pt x="1268314" y="15757"/>
                  </a:moveTo>
                  <a:lnTo>
                    <a:pt x="664685" y="273877"/>
                  </a:lnTo>
                  <a:cubicBezTo>
                    <a:pt x="655177" y="277943"/>
                    <a:pt x="644424" y="277969"/>
                    <a:pt x="634896" y="273949"/>
                  </a:cubicBezTo>
                  <a:lnTo>
                    <a:pt x="23087" y="15833"/>
                  </a:lnTo>
                  <a:cubicBezTo>
                    <a:pt x="15404" y="12668"/>
                    <a:pt x="8994" y="7034"/>
                    <a:pt x="4870" y="-180"/>
                  </a:cubicBezTo>
                  <a:cubicBezTo>
                    <a:pt x="-5635" y="18035"/>
                    <a:pt x="616" y="41316"/>
                    <a:pt x="18830" y="51820"/>
                  </a:cubicBezTo>
                  <a:cubicBezTo>
                    <a:pt x="20204" y="52612"/>
                    <a:pt x="21626" y="53318"/>
                    <a:pt x="23087" y="53933"/>
                  </a:cubicBezTo>
                  <a:lnTo>
                    <a:pt x="634896" y="312049"/>
                  </a:lnTo>
                  <a:cubicBezTo>
                    <a:pt x="644424" y="316069"/>
                    <a:pt x="655177" y="316043"/>
                    <a:pt x="664685" y="311977"/>
                  </a:cubicBezTo>
                  <a:lnTo>
                    <a:pt x="1268314" y="53857"/>
                  </a:lnTo>
                  <a:cubicBezTo>
                    <a:pt x="1287655" y="45607"/>
                    <a:pt x="1296646" y="23241"/>
                    <a:pt x="1288396" y="3900"/>
                  </a:cubicBezTo>
                  <a:cubicBezTo>
                    <a:pt x="1287799" y="2500"/>
                    <a:pt x="1287119" y="1138"/>
                    <a:pt x="1286359" y="-180"/>
                  </a:cubicBezTo>
                  <a:cubicBezTo>
                    <a:pt x="1282265" y="6976"/>
                    <a:pt x="1275921" y="12579"/>
                    <a:pt x="1268314" y="1575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1AF3A71-835E-0A95-16CB-D55EF5D11380}"/>
                </a:ext>
              </a:extLst>
            </p:cNvPr>
            <p:cNvSpPr/>
            <p:nvPr/>
          </p:nvSpPr>
          <p:spPr>
            <a:xfrm>
              <a:off x="6747684" y="1180012"/>
              <a:ext cx="342863" cy="461739"/>
            </a:xfrm>
            <a:custGeom>
              <a:avLst/>
              <a:gdLst>
                <a:gd name="connsiteX0" fmla="*/ 9297 w 342863"/>
                <a:gd name="connsiteY0" fmla="*/ 461559 h 461739"/>
                <a:gd name="connsiteX1" fmla="*/ 18822 w 342863"/>
                <a:gd name="connsiteY1" fmla="*/ 452034 h 461739"/>
                <a:gd name="connsiteX2" fmla="*/ 18822 w 342863"/>
                <a:gd name="connsiteY2" fmla="*/ 133314 h 461739"/>
                <a:gd name="connsiteX3" fmla="*/ 332968 w 342863"/>
                <a:gd name="connsiteY3" fmla="*/ 18870 h 461739"/>
                <a:gd name="connsiteX4" fmla="*/ 342635 w 342863"/>
                <a:gd name="connsiteY4" fmla="*/ 9486 h 461739"/>
                <a:gd name="connsiteX5" fmla="*/ 333252 w 342863"/>
                <a:gd name="connsiteY5" fmla="*/ -180 h 461739"/>
                <a:gd name="connsiteX6" fmla="*/ 19106 w 342863"/>
                <a:gd name="connsiteY6" fmla="*/ 114264 h 461739"/>
                <a:gd name="connsiteX7" fmla="*/ 5453 w 342863"/>
                <a:gd name="connsiteY7" fmla="*/ 119743 h 461739"/>
                <a:gd name="connsiteX8" fmla="*/ -228 w 342863"/>
                <a:gd name="connsiteY8" fmla="*/ 133314 h 461739"/>
                <a:gd name="connsiteX9" fmla="*/ -228 w 342863"/>
                <a:gd name="connsiteY9" fmla="*/ 452034 h 461739"/>
                <a:gd name="connsiteX10" fmla="*/ 9297 w 342863"/>
                <a:gd name="connsiteY10" fmla="*/ 461559 h 46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863" h="461739">
                  <a:moveTo>
                    <a:pt x="9297" y="461559"/>
                  </a:moveTo>
                  <a:cubicBezTo>
                    <a:pt x="14558" y="461559"/>
                    <a:pt x="18822" y="457294"/>
                    <a:pt x="18822" y="452034"/>
                  </a:cubicBezTo>
                  <a:lnTo>
                    <a:pt x="18822" y="133314"/>
                  </a:lnTo>
                  <a:lnTo>
                    <a:pt x="332968" y="18870"/>
                  </a:lnTo>
                  <a:cubicBezTo>
                    <a:pt x="338228" y="18948"/>
                    <a:pt x="342557" y="14747"/>
                    <a:pt x="342635" y="9486"/>
                  </a:cubicBezTo>
                  <a:cubicBezTo>
                    <a:pt x="342713" y="4226"/>
                    <a:pt x="338512" y="-102"/>
                    <a:pt x="333252" y="-180"/>
                  </a:cubicBezTo>
                  <a:lnTo>
                    <a:pt x="19106" y="114264"/>
                  </a:lnTo>
                  <a:cubicBezTo>
                    <a:pt x="13997" y="114146"/>
                    <a:pt x="9063" y="116126"/>
                    <a:pt x="5453" y="119743"/>
                  </a:cubicBezTo>
                  <a:cubicBezTo>
                    <a:pt x="1805" y="123314"/>
                    <a:pt x="-243" y="128209"/>
                    <a:pt x="-228" y="133314"/>
                  </a:cubicBezTo>
                  <a:lnTo>
                    <a:pt x="-228" y="452034"/>
                  </a:lnTo>
                  <a:cubicBezTo>
                    <a:pt x="-228" y="457294"/>
                    <a:pt x="4037" y="461558"/>
                    <a:pt x="9297" y="46155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6" name="文本占位符 85">
            <a:extLst>
              <a:ext uri="{FF2B5EF4-FFF2-40B4-BE49-F238E27FC236}">
                <a16:creationId xmlns:a16="http://schemas.microsoft.com/office/drawing/2014/main" id="{667359DD-E1E4-EF39-8449-4A812602C2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6233" y="2102940"/>
            <a:ext cx="6942448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冬青色简约毕业答辩模板</a:t>
            </a: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2071A89-48A5-474A-03FF-1C3F17756B3E}"/>
              </a:ext>
            </a:extLst>
          </p:cNvPr>
          <p:cNvCxnSpPr>
            <a:cxnSpLocks/>
          </p:cNvCxnSpPr>
          <p:nvPr userDrawn="1"/>
        </p:nvCxnSpPr>
        <p:spPr>
          <a:xfrm>
            <a:off x="695325" y="2956560"/>
            <a:ext cx="6741795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占位符 85">
            <a:extLst>
              <a:ext uri="{FF2B5EF4-FFF2-40B4-BE49-F238E27FC236}">
                <a16:creationId xmlns:a16="http://schemas.microsoft.com/office/drawing/2014/main" id="{23A88602-738F-70E2-7712-754C382FC1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6008" y="3152979"/>
            <a:ext cx="694244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毕业答辩 </a:t>
            </a:r>
            <a:r>
              <a:rPr lang="en-US" altLang="zh-CN" dirty="0"/>
              <a:t>/ </a:t>
            </a:r>
            <a:r>
              <a:rPr lang="zh-CN" altLang="en-US" dirty="0"/>
              <a:t>课题汇报 </a:t>
            </a:r>
            <a:r>
              <a:rPr lang="en-US" altLang="zh-CN" dirty="0"/>
              <a:t>/ </a:t>
            </a:r>
            <a:r>
              <a:rPr lang="zh-CN" altLang="en-US" dirty="0"/>
              <a:t>开题报告</a:t>
            </a: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898D8FC9-3C05-15D1-79DC-E18A6DE19032}"/>
              </a:ext>
            </a:extLst>
          </p:cNvPr>
          <p:cNvSpPr/>
          <p:nvPr userDrawn="1"/>
        </p:nvSpPr>
        <p:spPr>
          <a:xfrm>
            <a:off x="698442" y="663856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AA5666F5-FEFB-CF34-7C84-74FD18291FC6}"/>
              </a:ext>
            </a:extLst>
          </p:cNvPr>
          <p:cNvSpPr/>
          <p:nvPr userDrawn="1"/>
        </p:nvSpPr>
        <p:spPr>
          <a:xfrm>
            <a:off x="1003242" y="663855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167F717B-13EF-E596-15F2-A9CA3C12582F}"/>
              </a:ext>
            </a:extLst>
          </p:cNvPr>
          <p:cNvSpPr/>
          <p:nvPr userDrawn="1"/>
        </p:nvSpPr>
        <p:spPr>
          <a:xfrm>
            <a:off x="1308042" y="663854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84433210-D26C-6312-B0F2-48A71F3C47C1}"/>
              </a:ext>
            </a:extLst>
          </p:cNvPr>
          <p:cNvSpPr/>
          <p:nvPr userDrawn="1"/>
        </p:nvSpPr>
        <p:spPr>
          <a:xfrm>
            <a:off x="10810875" y="972245"/>
            <a:ext cx="685800" cy="762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D91D21E1-30D4-1B9E-B714-78C13EF2BDCB}"/>
              </a:ext>
            </a:extLst>
          </p:cNvPr>
          <p:cNvSpPr/>
          <p:nvPr userDrawn="1"/>
        </p:nvSpPr>
        <p:spPr>
          <a:xfrm>
            <a:off x="10980419" y="1139885"/>
            <a:ext cx="516255" cy="762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占位符 108">
            <a:extLst>
              <a:ext uri="{FF2B5EF4-FFF2-40B4-BE49-F238E27FC236}">
                <a16:creationId xmlns:a16="http://schemas.microsoft.com/office/drawing/2014/main" id="{0FBAE4D5-EA29-141D-F48C-6C6A4FA1EB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2183" y="555724"/>
            <a:ext cx="3017837" cy="40011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LOGO HERE</a:t>
            </a:r>
            <a:endParaRPr lang="zh-CN" altLang="en-US" dirty="0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87E38EE0-39B8-701E-E118-443DFFC2F1F3}"/>
              </a:ext>
            </a:extLst>
          </p:cNvPr>
          <p:cNvSpPr/>
          <p:nvPr userDrawn="1"/>
        </p:nvSpPr>
        <p:spPr>
          <a:xfrm>
            <a:off x="7620" y="3634740"/>
            <a:ext cx="8336280" cy="634804"/>
          </a:xfrm>
          <a:custGeom>
            <a:avLst/>
            <a:gdLst>
              <a:gd name="connsiteX0" fmla="*/ 0 w 8336280"/>
              <a:gd name="connsiteY0" fmla="*/ 0 h 655320"/>
              <a:gd name="connsiteX1" fmla="*/ 2232660 w 8336280"/>
              <a:gd name="connsiteY1" fmla="*/ 358140 h 655320"/>
              <a:gd name="connsiteX2" fmla="*/ 4640580 w 8336280"/>
              <a:gd name="connsiteY2" fmla="*/ 213360 h 655320"/>
              <a:gd name="connsiteX3" fmla="*/ 6012180 w 8336280"/>
              <a:gd name="connsiteY3" fmla="*/ 541020 h 655320"/>
              <a:gd name="connsiteX4" fmla="*/ 7559040 w 8336280"/>
              <a:gd name="connsiteY4" fmla="*/ 419100 h 655320"/>
              <a:gd name="connsiteX5" fmla="*/ 8336280 w 8336280"/>
              <a:gd name="connsiteY5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6280" h="655320">
                <a:moveTo>
                  <a:pt x="0" y="0"/>
                </a:moveTo>
                <a:cubicBezTo>
                  <a:pt x="729615" y="161290"/>
                  <a:pt x="1459230" y="322580"/>
                  <a:pt x="2232660" y="358140"/>
                </a:cubicBezTo>
                <a:cubicBezTo>
                  <a:pt x="3006090" y="393700"/>
                  <a:pt x="4010660" y="182880"/>
                  <a:pt x="4640580" y="213360"/>
                </a:cubicBezTo>
                <a:cubicBezTo>
                  <a:pt x="5270500" y="243840"/>
                  <a:pt x="5525770" y="506730"/>
                  <a:pt x="6012180" y="541020"/>
                </a:cubicBezTo>
                <a:cubicBezTo>
                  <a:pt x="6498590" y="575310"/>
                  <a:pt x="7171690" y="400050"/>
                  <a:pt x="7559040" y="419100"/>
                </a:cubicBezTo>
                <a:cubicBezTo>
                  <a:pt x="7946390" y="438150"/>
                  <a:pt x="8141335" y="546735"/>
                  <a:pt x="8336280" y="655320"/>
                </a:cubicBezTo>
              </a:path>
            </a:pathLst>
          </a:custGeom>
          <a:noFill/>
          <a:ln w="63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F6D593B-7C33-11CB-68F6-6DE55DFE3041}"/>
              </a:ext>
            </a:extLst>
          </p:cNvPr>
          <p:cNvSpPr/>
          <p:nvPr userDrawn="1"/>
        </p:nvSpPr>
        <p:spPr>
          <a:xfrm>
            <a:off x="7620" y="3757571"/>
            <a:ext cx="7429500" cy="503941"/>
          </a:xfrm>
          <a:custGeom>
            <a:avLst/>
            <a:gdLst>
              <a:gd name="connsiteX0" fmla="*/ 0 w 7429500"/>
              <a:gd name="connsiteY0" fmla="*/ 212448 h 547728"/>
              <a:gd name="connsiteX1" fmla="*/ 2065020 w 7429500"/>
              <a:gd name="connsiteY1" fmla="*/ 6708 h 547728"/>
              <a:gd name="connsiteX2" fmla="*/ 4419600 w 7429500"/>
              <a:gd name="connsiteY2" fmla="*/ 433428 h 547728"/>
              <a:gd name="connsiteX3" fmla="*/ 6035040 w 7429500"/>
              <a:gd name="connsiteY3" fmla="*/ 235308 h 547728"/>
              <a:gd name="connsiteX4" fmla="*/ 7429500 w 7429500"/>
              <a:gd name="connsiteY4" fmla="*/ 547728 h 54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9500" h="547728">
                <a:moveTo>
                  <a:pt x="0" y="212448"/>
                </a:moveTo>
                <a:cubicBezTo>
                  <a:pt x="664210" y="91163"/>
                  <a:pt x="1328420" y="-30122"/>
                  <a:pt x="2065020" y="6708"/>
                </a:cubicBezTo>
                <a:cubicBezTo>
                  <a:pt x="2801620" y="43538"/>
                  <a:pt x="3757930" y="395328"/>
                  <a:pt x="4419600" y="433428"/>
                </a:cubicBezTo>
                <a:cubicBezTo>
                  <a:pt x="5081270" y="471528"/>
                  <a:pt x="5533390" y="216258"/>
                  <a:pt x="6035040" y="235308"/>
                </a:cubicBezTo>
                <a:cubicBezTo>
                  <a:pt x="6536690" y="254358"/>
                  <a:pt x="6983095" y="401043"/>
                  <a:pt x="7429500" y="547728"/>
                </a:cubicBezTo>
              </a:path>
            </a:pathLst>
          </a:custGeom>
          <a:noFill/>
          <a:ln w="63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A99F33E6-70BD-830D-8660-ADB4DD271412}"/>
              </a:ext>
            </a:extLst>
          </p:cNvPr>
          <p:cNvSpPr/>
          <p:nvPr userDrawn="1"/>
        </p:nvSpPr>
        <p:spPr>
          <a:xfrm>
            <a:off x="10653971" y="5949952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515DDD59-1D79-80C9-7959-3F2CE840F6AD}"/>
              </a:ext>
            </a:extLst>
          </p:cNvPr>
          <p:cNvSpPr/>
          <p:nvPr userDrawn="1"/>
        </p:nvSpPr>
        <p:spPr>
          <a:xfrm>
            <a:off x="10958771" y="5949951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8A93ADD1-6534-4BE8-72EE-0294CA4E380F}"/>
              </a:ext>
            </a:extLst>
          </p:cNvPr>
          <p:cNvSpPr/>
          <p:nvPr userDrawn="1"/>
        </p:nvSpPr>
        <p:spPr>
          <a:xfrm>
            <a:off x="11263571" y="5949950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494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  <p15:guide id="6" pos="7242" userDrawn="1">
          <p15:clr>
            <a:srgbClr val="FBAE40"/>
          </p15:clr>
        </p15:guide>
        <p15:guide id="7" orient="horz" pos="37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159E6E-2B87-8FB7-FD8A-CB5F3FA4CB7E}"/>
              </a:ext>
            </a:extLst>
          </p:cNvPr>
          <p:cNvSpPr/>
          <p:nvPr/>
        </p:nvSpPr>
        <p:spPr>
          <a:xfrm>
            <a:off x="3474720" y="-9168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B8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占位符 8">
            <a:extLst>
              <a:ext uri="{FF2B5EF4-FFF2-40B4-BE49-F238E27FC236}">
                <a16:creationId xmlns:a16="http://schemas.microsoft.com/office/drawing/2014/main" id="{FCA3EC9C-EA3E-8913-D072-891E92F7A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25612" y="1433677"/>
            <a:ext cx="1692275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4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CF3AAA6-7578-65AD-B21D-0472F3208374}"/>
              </a:ext>
            </a:extLst>
          </p:cNvPr>
          <p:cNvSpPr/>
          <p:nvPr userDrawn="1"/>
        </p:nvSpPr>
        <p:spPr>
          <a:xfrm>
            <a:off x="5196840" y="0"/>
            <a:ext cx="6995160" cy="6858000"/>
          </a:xfrm>
          <a:prstGeom prst="roundRect">
            <a:avLst>
              <a:gd name="adj" fmla="val 1277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8">
            <a:extLst>
              <a:ext uri="{FF2B5EF4-FFF2-40B4-BE49-F238E27FC236}">
                <a16:creationId xmlns:a16="http://schemas.microsoft.com/office/drawing/2014/main" id="{D1969FAC-B08E-38DE-2147-42E3A22BBB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5577" y="2365212"/>
            <a:ext cx="2252346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36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15" name="文本占位符 8">
            <a:extLst>
              <a:ext uri="{FF2B5EF4-FFF2-40B4-BE49-F238E27FC236}">
                <a16:creationId xmlns:a16="http://schemas.microsoft.com/office/drawing/2014/main" id="{F5372488-0774-6AE2-3721-70A39F4C0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29249" y="908050"/>
            <a:ext cx="367014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添加你的标题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6A16599-C22B-A434-FCB5-3BE23D1B8FAD}"/>
              </a:ext>
            </a:extLst>
          </p:cNvPr>
          <p:cNvCxnSpPr>
            <a:cxnSpLocks/>
          </p:cNvCxnSpPr>
          <p:nvPr userDrawn="1"/>
        </p:nvCxnSpPr>
        <p:spPr>
          <a:xfrm>
            <a:off x="8082280" y="1561074"/>
            <a:ext cx="216408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8">
            <a:extLst>
              <a:ext uri="{FF2B5EF4-FFF2-40B4-BE49-F238E27FC236}">
                <a16:creationId xmlns:a16="http://schemas.microsoft.com/office/drawing/2014/main" id="{615CF290-4E4E-692F-6122-5B50F8DD0F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82280" y="1598583"/>
            <a:ext cx="216408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添加你的英文标题</a:t>
            </a:r>
          </a:p>
        </p:txBody>
      </p:sp>
      <p:sp>
        <p:nvSpPr>
          <p:cNvPr id="5" name="文本占位符 8">
            <a:extLst>
              <a:ext uri="{FF2B5EF4-FFF2-40B4-BE49-F238E27FC236}">
                <a16:creationId xmlns:a16="http://schemas.microsoft.com/office/drawing/2014/main" id="{3F36B9B7-B617-0C7A-0E9F-16C983BEA2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29249" y="2345687"/>
            <a:ext cx="367014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添加你的标题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51F99A0-6220-E032-5D87-8F2053883F6A}"/>
              </a:ext>
            </a:extLst>
          </p:cNvPr>
          <p:cNvCxnSpPr>
            <a:cxnSpLocks/>
          </p:cNvCxnSpPr>
          <p:nvPr userDrawn="1"/>
        </p:nvCxnSpPr>
        <p:spPr>
          <a:xfrm>
            <a:off x="8082280" y="2998711"/>
            <a:ext cx="216408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AA0AEF0-5E89-D321-FA36-A5F0EEDFAA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82280" y="3036220"/>
            <a:ext cx="216408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添加你的英文标题</a:t>
            </a:r>
          </a:p>
        </p:txBody>
      </p:sp>
      <p:sp>
        <p:nvSpPr>
          <p:cNvPr id="11" name="文本占位符 8">
            <a:extLst>
              <a:ext uri="{FF2B5EF4-FFF2-40B4-BE49-F238E27FC236}">
                <a16:creationId xmlns:a16="http://schemas.microsoft.com/office/drawing/2014/main" id="{36BA6C5F-E7B7-4ACB-EE9B-CCBED851C3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29249" y="3783324"/>
            <a:ext cx="367014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B83D4C4-CD49-0301-4612-DD8E46617828}"/>
              </a:ext>
            </a:extLst>
          </p:cNvPr>
          <p:cNvCxnSpPr>
            <a:cxnSpLocks/>
          </p:cNvCxnSpPr>
          <p:nvPr userDrawn="1"/>
        </p:nvCxnSpPr>
        <p:spPr>
          <a:xfrm>
            <a:off x="8082280" y="4436348"/>
            <a:ext cx="216408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8">
            <a:extLst>
              <a:ext uri="{FF2B5EF4-FFF2-40B4-BE49-F238E27FC236}">
                <a16:creationId xmlns:a16="http://schemas.microsoft.com/office/drawing/2014/main" id="{1FC651BE-132B-308A-2F67-1B683BFDBF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82280" y="4473857"/>
            <a:ext cx="216408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添加你的英文标题</a:t>
            </a:r>
          </a:p>
        </p:txBody>
      </p:sp>
      <p:sp>
        <p:nvSpPr>
          <p:cNvPr id="18" name="文本占位符 8">
            <a:extLst>
              <a:ext uri="{FF2B5EF4-FFF2-40B4-BE49-F238E27FC236}">
                <a16:creationId xmlns:a16="http://schemas.microsoft.com/office/drawing/2014/main" id="{C8A525F5-21BE-1E79-3A1C-77B2AA3FF5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29249" y="5220961"/>
            <a:ext cx="367014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添加你的标题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9BB155B-4DB2-3739-F14A-3ED10C550012}"/>
              </a:ext>
            </a:extLst>
          </p:cNvPr>
          <p:cNvCxnSpPr>
            <a:cxnSpLocks/>
          </p:cNvCxnSpPr>
          <p:nvPr userDrawn="1"/>
        </p:nvCxnSpPr>
        <p:spPr>
          <a:xfrm>
            <a:off x="8082280" y="5873985"/>
            <a:ext cx="216408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8">
            <a:extLst>
              <a:ext uri="{FF2B5EF4-FFF2-40B4-BE49-F238E27FC236}">
                <a16:creationId xmlns:a16="http://schemas.microsoft.com/office/drawing/2014/main" id="{CD28EA25-4CBB-AC69-FA75-564DD7505A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82280" y="5911494"/>
            <a:ext cx="216408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添加你的英文标题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2D8AF36-6961-3831-2F7C-DBDD51BBC5BF}"/>
              </a:ext>
            </a:extLst>
          </p:cNvPr>
          <p:cNvSpPr/>
          <p:nvPr userDrawn="1"/>
        </p:nvSpPr>
        <p:spPr>
          <a:xfrm>
            <a:off x="6565900" y="979169"/>
            <a:ext cx="504092" cy="5040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3F5DF26-082E-13DF-C80A-5192D81FD7C9}"/>
              </a:ext>
            </a:extLst>
          </p:cNvPr>
          <p:cNvSpPr/>
          <p:nvPr userDrawn="1"/>
        </p:nvSpPr>
        <p:spPr>
          <a:xfrm>
            <a:off x="6565900" y="2416806"/>
            <a:ext cx="504092" cy="5040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7E6A8AD-B6A0-9A3A-C25E-377DA71566C9}"/>
              </a:ext>
            </a:extLst>
          </p:cNvPr>
          <p:cNvSpPr/>
          <p:nvPr userDrawn="1"/>
        </p:nvSpPr>
        <p:spPr>
          <a:xfrm>
            <a:off x="6565900" y="3854443"/>
            <a:ext cx="504092" cy="5040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3D15E61-18EF-D248-6243-354051A31F22}"/>
              </a:ext>
            </a:extLst>
          </p:cNvPr>
          <p:cNvSpPr/>
          <p:nvPr userDrawn="1"/>
        </p:nvSpPr>
        <p:spPr>
          <a:xfrm>
            <a:off x="6565900" y="5292080"/>
            <a:ext cx="504092" cy="5040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CDEE9B2-1F9A-8AF5-5705-9FE3129F9880}"/>
              </a:ext>
            </a:extLst>
          </p:cNvPr>
          <p:cNvGrpSpPr/>
          <p:nvPr userDrawn="1"/>
        </p:nvGrpSpPr>
        <p:grpSpPr>
          <a:xfrm>
            <a:off x="4764572" y="5267711"/>
            <a:ext cx="1620861" cy="1607843"/>
            <a:chOff x="1461998" y="3568699"/>
            <a:chExt cx="2404214" cy="238490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ACB7E9A-A008-4CBC-6E36-52B5F3410C55}"/>
                </a:ext>
              </a:extLst>
            </p:cNvPr>
            <p:cNvSpPr/>
            <p:nvPr/>
          </p:nvSpPr>
          <p:spPr>
            <a:xfrm>
              <a:off x="2689599" y="5266900"/>
              <a:ext cx="317916" cy="635691"/>
            </a:xfrm>
            <a:custGeom>
              <a:avLst/>
              <a:gdLst>
                <a:gd name="connsiteX0" fmla="*/ 252406 w 317916"/>
                <a:gd name="connsiteY0" fmla="*/ 0 h 635691"/>
                <a:gd name="connsiteX1" fmla="*/ 0 w 317916"/>
                <a:gd name="connsiteY1" fmla="*/ 0 h 635691"/>
                <a:gd name="connsiteX2" fmla="*/ 0 w 317916"/>
                <a:gd name="connsiteY2" fmla="*/ 635691 h 635691"/>
                <a:gd name="connsiteX3" fmla="*/ 317916 w 317916"/>
                <a:gd name="connsiteY3" fmla="*/ 635691 h 635691"/>
                <a:gd name="connsiteX4" fmla="*/ 317916 w 317916"/>
                <a:gd name="connsiteY4" fmla="*/ 65443 h 635691"/>
                <a:gd name="connsiteX5" fmla="*/ 252406 w 317916"/>
                <a:gd name="connsiteY5" fmla="*/ 0 h 63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916" h="635691">
                  <a:moveTo>
                    <a:pt x="252406" y="0"/>
                  </a:moveTo>
                  <a:lnTo>
                    <a:pt x="0" y="0"/>
                  </a:lnTo>
                  <a:lnTo>
                    <a:pt x="0" y="635691"/>
                  </a:lnTo>
                  <a:lnTo>
                    <a:pt x="317916" y="635691"/>
                  </a:lnTo>
                  <a:lnTo>
                    <a:pt x="317916" y="65443"/>
                  </a:lnTo>
                  <a:cubicBezTo>
                    <a:pt x="317881" y="29306"/>
                    <a:pt x="288569" y="23"/>
                    <a:pt x="252406" y="0"/>
                  </a:cubicBez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297F38F-6B6C-A473-ECF3-576918894F59}"/>
                </a:ext>
              </a:extLst>
            </p:cNvPr>
            <p:cNvSpPr/>
            <p:nvPr/>
          </p:nvSpPr>
          <p:spPr>
            <a:xfrm>
              <a:off x="2320676" y="5266900"/>
              <a:ext cx="317916" cy="635691"/>
            </a:xfrm>
            <a:custGeom>
              <a:avLst/>
              <a:gdLst>
                <a:gd name="connsiteX0" fmla="*/ 0 w 317916"/>
                <a:gd name="connsiteY0" fmla="*/ 65443 h 635691"/>
                <a:gd name="connsiteX1" fmla="*/ 0 w 317916"/>
                <a:gd name="connsiteY1" fmla="*/ 635691 h 635691"/>
                <a:gd name="connsiteX2" fmla="*/ 317916 w 317916"/>
                <a:gd name="connsiteY2" fmla="*/ 635691 h 635691"/>
                <a:gd name="connsiteX3" fmla="*/ 317916 w 317916"/>
                <a:gd name="connsiteY3" fmla="*/ 0 h 635691"/>
                <a:gd name="connsiteX4" fmla="*/ 65448 w 317916"/>
                <a:gd name="connsiteY4" fmla="*/ 0 h 635691"/>
                <a:gd name="connsiteX5" fmla="*/ 0 w 317916"/>
                <a:gd name="connsiteY5" fmla="*/ 65443 h 63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916" h="635691">
                  <a:moveTo>
                    <a:pt x="0" y="65443"/>
                  </a:moveTo>
                  <a:lnTo>
                    <a:pt x="0" y="635691"/>
                  </a:lnTo>
                  <a:lnTo>
                    <a:pt x="317916" y="635691"/>
                  </a:lnTo>
                  <a:lnTo>
                    <a:pt x="317916" y="0"/>
                  </a:lnTo>
                  <a:lnTo>
                    <a:pt x="65448" y="0"/>
                  </a:lnTo>
                  <a:cubicBezTo>
                    <a:pt x="29310" y="57"/>
                    <a:pt x="35" y="29330"/>
                    <a:pt x="0" y="65443"/>
                  </a:cubicBez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BB4A402-467E-99C1-8F1A-B33F256FAFDF}"/>
                </a:ext>
              </a:extLst>
            </p:cNvPr>
            <p:cNvSpPr/>
            <p:nvPr/>
          </p:nvSpPr>
          <p:spPr>
            <a:xfrm>
              <a:off x="2801207" y="4017935"/>
              <a:ext cx="206308" cy="388000"/>
            </a:xfrm>
            <a:custGeom>
              <a:avLst/>
              <a:gdLst>
                <a:gd name="connsiteX0" fmla="*/ 77630 w 206308"/>
                <a:gd name="connsiteY0" fmla="*/ 71622 h 388000"/>
                <a:gd name="connsiteX1" fmla="*/ 103144 w 206308"/>
                <a:gd name="connsiteY1" fmla="*/ 46126 h 388000"/>
                <a:gd name="connsiteX2" fmla="*/ 128658 w 206308"/>
                <a:gd name="connsiteY2" fmla="*/ 71622 h 388000"/>
                <a:gd name="connsiteX3" fmla="*/ 128658 w 206308"/>
                <a:gd name="connsiteY3" fmla="*/ 388000 h 388000"/>
                <a:gd name="connsiteX4" fmla="*/ 206309 w 206308"/>
                <a:gd name="connsiteY4" fmla="*/ 388000 h 388000"/>
                <a:gd name="connsiteX5" fmla="*/ 206309 w 206308"/>
                <a:gd name="connsiteY5" fmla="*/ 65464 h 388000"/>
                <a:gd name="connsiteX6" fmla="*/ 140963 w 206308"/>
                <a:gd name="connsiteY6" fmla="*/ 0 h 388000"/>
                <a:gd name="connsiteX7" fmla="*/ 65325 w 206308"/>
                <a:gd name="connsiteY7" fmla="*/ 0 h 388000"/>
                <a:gd name="connsiteX8" fmla="*/ 0 w 206308"/>
                <a:gd name="connsiteY8" fmla="*/ 65279 h 388000"/>
                <a:gd name="connsiteX9" fmla="*/ 0 w 206308"/>
                <a:gd name="connsiteY9" fmla="*/ 388000 h 388000"/>
                <a:gd name="connsiteX10" fmla="*/ 77630 w 206308"/>
                <a:gd name="connsiteY10" fmla="*/ 388000 h 3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388000">
                  <a:moveTo>
                    <a:pt x="77630" y="71622"/>
                  </a:moveTo>
                  <a:cubicBezTo>
                    <a:pt x="77630" y="57542"/>
                    <a:pt x="89054" y="46126"/>
                    <a:pt x="103144" y="46126"/>
                  </a:cubicBezTo>
                  <a:cubicBezTo>
                    <a:pt x="117234" y="46126"/>
                    <a:pt x="128658" y="57542"/>
                    <a:pt x="128658" y="71622"/>
                  </a:cubicBezTo>
                  <a:lnTo>
                    <a:pt x="128658" y="388000"/>
                  </a:lnTo>
                  <a:lnTo>
                    <a:pt x="206309" y="388000"/>
                  </a:lnTo>
                  <a:lnTo>
                    <a:pt x="206309" y="65464"/>
                  </a:lnTo>
                  <a:cubicBezTo>
                    <a:pt x="206286" y="29382"/>
                    <a:pt x="177070" y="113"/>
                    <a:pt x="140963" y="0"/>
                  </a:cubicBezTo>
                  <a:lnTo>
                    <a:pt x="65325" y="0"/>
                  </a:lnTo>
                  <a:cubicBezTo>
                    <a:pt x="29308" y="146"/>
                    <a:pt x="146" y="29287"/>
                    <a:pt x="0" y="65279"/>
                  </a:cubicBezTo>
                  <a:lnTo>
                    <a:pt x="0" y="388000"/>
                  </a:lnTo>
                  <a:lnTo>
                    <a:pt x="77630" y="388000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B4D62B8-BA94-6A2A-C243-44D0AE19A673}"/>
                </a:ext>
              </a:extLst>
            </p:cNvPr>
            <p:cNvSpPr/>
            <p:nvPr/>
          </p:nvSpPr>
          <p:spPr>
            <a:xfrm>
              <a:off x="1513026" y="3848907"/>
              <a:ext cx="566418" cy="551711"/>
            </a:xfrm>
            <a:custGeom>
              <a:avLst/>
              <a:gdLst>
                <a:gd name="connsiteX0" fmla="*/ 0 w 566418"/>
                <a:gd name="connsiteY0" fmla="*/ 207990 h 551711"/>
                <a:gd name="connsiteX1" fmla="*/ 0 w 566418"/>
                <a:gd name="connsiteY1" fmla="*/ 551711 h 551711"/>
                <a:gd name="connsiteX2" fmla="*/ 566419 w 566418"/>
                <a:gd name="connsiteY2" fmla="*/ 551711 h 551711"/>
                <a:gd name="connsiteX3" fmla="*/ 566419 w 566418"/>
                <a:gd name="connsiteY3" fmla="*/ 0 h 551711"/>
                <a:gd name="connsiteX4" fmla="*/ 208157 w 566418"/>
                <a:gd name="connsiteY4" fmla="*/ 0 h 551711"/>
                <a:gd name="connsiteX5" fmla="*/ 0 w 566418"/>
                <a:gd name="connsiteY5" fmla="*/ 207990 h 551711"/>
                <a:gd name="connsiteX6" fmla="*/ 363603 w 566418"/>
                <a:gd name="connsiteY6" fmla="*/ 118077 h 551711"/>
                <a:gd name="connsiteX7" fmla="*/ 480099 w 566418"/>
                <a:gd name="connsiteY7" fmla="*/ 234492 h 551711"/>
                <a:gd name="connsiteX8" fmla="*/ 480099 w 566418"/>
                <a:gd name="connsiteY8" fmla="*/ 453998 h 551711"/>
                <a:gd name="connsiteX9" fmla="*/ 454585 w 566418"/>
                <a:gd name="connsiteY9" fmla="*/ 479473 h 551711"/>
                <a:gd name="connsiteX10" fmla="*/ 197249 w 566418"/>
                <a:gd name="connsiteY10" fmla="*/ 479473 h 551711"/>
                <a:gd name="connsiteX11" fmla="*/ 171735 w 566418"/>
                <a:gd name="connsiteY11" fmla="*/ 453998 h 551711"/>
                <a:gd name="connsiteX12" fmla="*/ 171735 w 566418"/>
                <a:gd name="connsiteY12" fmla="*/ 234492 h 551711"/>
                <a:gd name="connsiteX13" fmla="*/ 288212 w 566418"/>
                <a:gd name="connsiteY13" fmla="*/ 118077 h 55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6418" h="551711">
                  <a:moveTo>
                    <a:pt x="0" y="207990"/>
                  </a:moveTo>
                  <a:lnTo>
                    <a:pt x="0" y="551711"/>
                  </a:lnTo>
                  <a:lnTo>
                    <a:pt x="566419" y="551711"/>
                  </a:lnTo>
                  <a:lnTo>
                    <a:pt x="566419" y="0"/>
                  </a:lnTo>
                  <a:lnTo>
                    <a:pt x="208157" y="0"/>
                  </a:lnTo>
                  <a:cubicBezTo>
                    <a:pt x="93255" y="125"/>
                    <a:pt x="136" y="93168"/>
                    <a:pt x="0" y="207990"/>
                  </a:cubicBezTo>
                  <a:close/>
                  <a:moveTo>
                    <a:pt x="363603" y="118077"/>
                  </a:moveTo>
                  <a:cubicBezTo>
                    <a:pt x="427913" y="118145"/>
                    <a:pt x="480031" y="170227"/>
                    <a:pt x="480099" y="234492"/>
                  </a:cubicBezTo>
                  <a:lnTo>
                    <a:pt x="480099" y="453998"/>
                  </a:lnTo>
                  <a:cubicBezTo>
                    <a:pt x="480087" y="468070"/>
                    <a:pt x="468667" y="479473"/>
                    <a:pt x="454585" y="479473"/>
                  </a:cubicBezTo>
                  <a:lnTo>
                    <a:pt x="197249" y="479473"/>
                  </a:lnTo>
                  <a:cubicBezTo>
                    <a:pt x="183167" y="479473"/>
                    <a:pt x="171748" y="468070"/>
                    <a:pt x="171735" y="453998"/>
                  </a:cubicBezTo>
                  <a:lnTo>
                    <a:pt x="171735" y="234492"/>
                  </a:lnTo>
                  <a:cubicBezTo>
                    <a:pt x="171793" y="170229"/>
                    <a:pt x="223903" y="118145"/>
                    <a:pt x="288212" y="118077"/>
                  </a:cubicBez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0FD3AEA-95A9-9A0A-EF91-DEA2B45BF6F2}"/>
                </a:ext>
              </a:extLst>
            </p:cNvPr>
            <p:cNvSpPr/>
            <p:nvPr/>
          </p:nvSpPr>
          <p:spPr>
            <a:xfrm>
              <a:off x="2801207" y="4609285"/>
              <a:ext cx="206308" cy="388000"/>
            </a:xfrm>
            <a:custGeom>
              <a:avLst/>
              <a:gdLst>
                <a:gd name="connsiteX0" fmla="*/ 77630 w 206308"/>
                <a:gd name="connsiteY0" fmla="*/ 71643 h 388000"/>
                <a:gd name="connsiteX1" fmla="*/ 103144 w 206308"/>
                <a:gd name="connsiteY1" fmla="*/ 46147 h 388000"/>
                <a:gd name="connsiteX2" fmla="*/ 128658 w 206308"/>
                <a:gd name="connsiteY2" fmla="*/ 71643 h 388000"/>
                <a:gd name="connsiteX3" fmla="*/ 128658 w 206308"/>
                <a:gd name="connsiteY3" fmla="*/ 388000 h 388000"/>
                <a:gd name="connsiteX4" fmla="*/ 206309 w 206308"/>
                <a:gd name="connsiteY4" fmla="*/ 388000 h 388000"/>
                <a:gd name="connsiteX5" fmla="*/ 206309 w 206308"/>
                <a:gd name="connsiteY5" fmla="*/ 65464 h 388000"/>
                <a:gd name="connsiteX6" fmla="*/ 140963 w 206308"/>
                <a:gd name="connsiteY6" fmla="*/ 0 h 388000"/>
                <a:gd name="connsiteX7" fmla="*/ 65325 w 206308"/>
                <a:gd name="connsiteY7" fmla="*/ 0 h 388000"/>
                <a:gd name="connsiteX8" fmla="*/ 0 w 206308"/>
                <a:gd name="connsiteY8" fmla="*/ 65217 h 388000"/>
                <a:gd name="connsiteX9" fmla="*/ 0 w 206308"/>
                <a:gd name="connsiteY9" fmla="*/ 388000 h 388000"/>
                <a:gd name="connsiteX10" fmla="*/ 77630 w 206308"/>
                <a:gd name="connsiteY10" fmla="*/ 388000 h 3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388000">
                  <a:moveTo>
                    <a:pt x="77630" y="71643"/>
                  </a:moveTo>
                  <a:cubicBezTo>
                    <a:pt x="77630" y="57563"/>
                    <a:pt x="89054" y="46147"/>
                    <a:pt x="103144" y="46147"/>
                  </a:cubicBezTo>
                  <a:cubicBezTo>
                    <a:pt x="117234" y="46147"/>
                    <a:pt x="128658" y="57563"/>
                    <a:pt x="128658" y="71643"/>
                  </a:cubicBezTo>
                  <a:lnTo>
                    <a:pt x="128658" y="388000"/>
                  </a:lnTo>
                  <a:lnTo>
                    <a:pt x="206309" y="388000"/>
                  </a:lnTo>
                  <a:lnTo>
                    <a:pt x="206309" y="65464"/>
                  </a:lnTo>
                  <a:cubicBezTo>
                    <a:pt x="206263" y="29392"/>
                    <a:pt x="177060" y="135"/>
                    <a:pt x="140963" y="0"/>
                  </a:cubicBezTo>
                  <a:lnTo>
                    <a:pt x="65325" y="0"/>
                  </a:lnTo>
                  <a:cubicBezTo>
                    <a:pt x="29337" y="158"/>
                    <a:pt x="191" y="29254"/>
                    <a:pt x="0" y="65217"/>
                  </a:cubicBezTo>
                  <a:lnTo>
                    <a:pt x="0" y="388000"/>
                  </a:lnTo>
                  <a:lnTo>
                    <a:pt x="77630" y="388000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31ECEE-EE2F-898C-A9C1-F3ECE6ED4518}"/>
                </a:ext>
              </a:extLst>
            </p:cNvPr>
            <p:cNvSpPr/>
            <p:nvPr/>
          </p:nvSpPr>
          <p:spPr>
            <a:xfrm>
              <a:off x="2320655" y="4017935"/>
              <a:ext cx="206329" cy="388000"/>
            </a:xfrm>
            <a:custGeom>
              <a:avLst/>
              <a:gdLst>
                <a:gd name="connsiteX0" fmla="*/ 77671 w 206329"/>
                <a:gd name="connsiteY0" fmla="*/ 71622 h 388000"/>
                <a:gd name="connsiteX1" fmla="*/ 103185 w 206329"/>
                <a:gd name="connsiteY1" fmla="*/ 46126 h 388000"/>
                <a:gd name="connsiteX2" fmla="*/ 128699 w 206329"/>
                <a:gd name="connsiteY2" fmla="*/ 71622 h 388000"/>
                <a:gd name="connsiteX3" fmla="*/ 128699 w 206329"/>
                <a:gd name="connsiteY3" fmla="*/ 388000 h 388000"/>
                <a:gd name="connsiteX4" fmla="*/ 206329 w 206329"/>
                <a:gd name="connsiteY4" fmla="*/ 388000 h 388000"/>
                <a:gd name="connsiteX5" fmla="*/ 206329 w 206329"/>
                <a:gd name="connsiteY5" fmla="*/ 65300 h 388000"/>
                <a:gd name="connsiteX6" fmla="*/ 141004 w 206329"/>
                <a:gd name="connsiteY6" fmla="*/ 0 h 388000"/>
                <a:gd name="connsiteX7" fmla="*/ 65325 w 206329"/>
                <a:gd name="connsiteY7" fmla="*/ 0 h 388000"/>
                <a:gd name="connsiteX8" fmla="*/ 0 w 206329"/>
                <a:gd name="connsiteY8" fmla="*/ 65464 h 388000"/>
                <a:gd name="connsiteX9" fmla="*/ 0 w 206329"/>
                <a:gd name="connsiteY9" fmla="*/ 388000 h 388000"/>
                <a:gd name="connsiteX10" fmla="*/ 77671 w 206329"/>
                <a:gd name="connsiteY10" fmla="*/ 388000 h 3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29" h="388000">
                  <a:moveTo>
                    <a:pt x="77671" y="71622"/>
                  </a:moveTo>
                  <a:cubicBezTo>
                    <a:pt x="77671" y="57542"/>
                    <a:pt x="89095" y="46126"/>
                    <a:pt x="103185" y="46126"/>
                  </a:cubicBezTo>
                  <a:cubicBezTo>
                    <a:pt x="117275" y="46126"/>
                    <a:pt x="128699" y="57542"/>
                    <a:pt x="128699" y="71622"/>
                  </a:cubicBezTo>
                  <a:lnTo>
                    <a:pt x="128699" y="388000"/>
                  </a:lnTo>
                  <a:lnTo>
                    <a:pt x="206329" y="388000"/>
                  </a:lnTo>
                  <a:lnTo>
                    <a:pt x="206329" y="65300"/>
                  </a:lnTo>
                  <a:cubicBezTo>
                    <a:pt x="206206" y="29296"/>
                    <a:pt x="177033" y="135"/>
                    <a:pt x="141004" y="0"/>
                  </a:cubicBezTo>
                  <a:lnTo>
                    <a:pt x="65325" y="0"/>
                  </a:lnTo>
                  <a:cubicBezTo>
                    <a:pt x="29236" y="148"/>
                    <a:pt x="45" y="29400"/>
                    <a:pt x="0" y="65464"/>
                  </a:cubicBezTo>
                  <a:lnTo>
                    <a:pt x="0" y="388000"/>
                  </a:lnTo>
                  <a:lnTo>
                    <a:pt x="77671" y="388000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3F1A5E7-88D9-0BDD-3A43-CF8965108BDA}"/>
                </a:ext>
              </a:extLst>
            </p:cNvPr>
            <p:cNvSpPr/>
            <p:nvPr/>
          </p:nvSpPr>
          <p:spPr>
            <a:xfrm>
              <a:off x="2320676" y="4609285"/>
              <a:ext cx="206308" cy="388000"/>
            </a:xfrm>
            <a:custGeom>
              <a:avLst/>
              <a:gdLst>
                <a:gd name="connsiteX0" fmla="*/ 77651 w 206308"/>
                <a:gd name="connsiteY0" fmla="*/ 71643 h 388000"/>
                <a:gd name="connsiteX1" fmla="*/ 103165 w 206308"/>
                <a:gd name="connsiteY1" fmla="*/ 46147 h 388000"/>
                <a:gd name="connsiteX2" fmla="*/ 128678 w 206308"/>
                <a:gd name="connsiteY2" fmla="*/ 71643 h 388000"/>
                <a:gd name="connsiteX3" fmla="*/ 128678 w 206308"/>
                <a:gd name="connsiteY3" fmla="*/ 388000 h 388000"/>
                <a:gd name="connsiteX4" fmla="*/ 206309 w 206308"/>
                <a:gd name="connsiteY4" fmla="*/ 388000 h 388000"/>
                <a:gd name="connsiteX5" fmla="*/ 206309 w 206308"/>
                <a:gd name="connsiteY5" fmla="*/ 65341 h 388000"/>
                <a:gd name="connsiteX6" fmla="*/ 140983 w 206308"/>
                <a:gd name="connsiteY6" fmla="*/ 0 h 388000"/>
                <a:gd name="connsiteX7" fmla="*/ 65305 w 206308"/>
                <a:gd name="connsiteY7" fmla="*/ 0 h 388000"/>
                <a:gd name="connsiteX8" fmla="*/ 0 w 206308"/>
                <a:gd name="connsiteY8" fmla="*/ 65464 h 388000"/>
                <a:gd name="connsiteX9" fmla="*/ 0 w 206308"/>
                <a:gd name="connsiteY9" fmla="*/ 388000 h 388000"/>
                <a:gd name="connsiteX10" fmla="*/ 77651 w 206308"/>
                <a:gd name="connsiteY10" fmla="*/ 388000 h 3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388000">
                  <a:moveTo>
                    <a:pt x="77651" y="71643"/>
                  </a:moveTo>
                  <a:cubicBezTo>
                    <a:pt x="77651" y="57563"/>
                    <a:pt x="89074" y="46147"/>
                    <a:pt x="103165" y="46147"/>
                  </a:cubicBezTo>
                  <a:cubicBezTo>
                    <a:pt x="117255" y="46147"/>
                    <a:pt x="128678" y="57563"/>
                    <a:pt x="128678" y="71643"/>
                  </a:cubicBezTo>
                  <a:lnTo>
                    <a:pt x="128678" y="388000"/>
                  </a:lnTo>
                  <a:lnTo>
                    <a:pt x="206309" y="388000"/>
                  </a:lnTo>
                  <a:lnTo>
                    <a:pt x="206309" y="65341"/>
                  </a:lnTo>
                  <a:cubicBezTo>
                    <a:pt x="206208" y="29320"/>
                    <a:pt x="177029" y="135"/>
                    <a:pt x="140983" y="0"/>
                  </a:cubicBezTo>
                  <a:lnTo>
                    <a:pt x="65305" y="0"/>
                  </a:lnTo>
                  <a:cubicBezTo>
                    <a:pt x="29228" y="168"/>
                    <a:pt x="55" y="29412"/>
                    <a:pt x="0" y="65464"/>
                  </a:cubicBezTo>
                  <a:lnTo>
                    <a:pt x="0" y="388000"/>
                  </a:lnTo>
                  <a:lnTo>
                    <a:pt x="77651" y="388000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2961174-5FD2-13EF-5B40-85F1B52183B0}"/>
                </a:ext>
              </a:extLst>
            </p:cNvPr>
            <p:cNvSpPr/>
            <p:nvPr/>
          </p:nvSpPr>
          <p:spPr>
            <a:xfrm>
              <a:off x="1735789" y="5047394"/>
              <a:ext cx="206308" cy="259412"/>
            </a:xfrm>
            <a:custGeom>
              <a:avLst/>
              <a:gdLst>
                <a:gd name="connsiteX0" fmla="*/ 77610 w 206308"/>
                <a:gd name="connsiteY0" fmla="*/ 65464 h 259412"/>
                <a:gd name="connsiteX1" fmla="*/ 103123 w 206308"/>
                <a:gd name="connsiteY1" fmla="*/ 39968 h 259412"/>
                <a:gd name="connsiteX2" fmla="*/ 128637 w 206308"/>
                <a:gd name="connsiteY2" fmla="*/ 65464 h 259412"/>
                <a:gd name="connsiteX3" fmla="*/ 128637 w 206308"/>
                <a:gd name="connsiteY3" fmla="*/ 259413 h 259412"/>
                <a:gd name="connsiteX4" fmla="*/ 206309 w 206308"/>
                <a:gd name="connsiteY4" fmla="*/ 259413 h 259412"/>
                <a:gd name="connsiteX5" fmla="*/ 206309 w 206308"/>
                <a:gd name="connsiteY5" fmla="*/ 65341 h 259412"/>
                <a:gd name="connsiteX6" fmla="*/ 141045 w 206308"/>
                <a:gd name="connsiteY6" fmla="*/ 0 h 259412"/>
                <a:gd name="connsiteX7" fmla="*/ 65264 w 206308"/>
                <a:gd name="connsiteY7" fmla="*/ 0 h 259412"/>
                <a:gd name="connsiteX8" fmla="*/ 0 w 206308"/>
                <a:gd name="connsiteY8" fmla="*/ 65402 h 259412"/>
                <a:gd name="connsiteX9" fmla="*/ 0 w 206308"/>
                <a:gd name="connsiteY9" fmla="*/ 259413 h 259412"/>
                <a:gd name="connsiteX10" fmla="*/ 77610 w 206308"/>
                <a:gd name="connsiteY10" fmla="*/ 259413 h 25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259412">
                  <a:moveTo>
                    <a:pt x="77610" y="65464"/>
                  </a:moveTo>
                  <a:cubicBezTo>
                    <a:pt x="77610" y="51384"/>
                    <a:pt x="89033" y="39968"/>
                    <a:pt x="103123" y="39968"/>
                  </a:cubicBezTo>
                  <a:cubicBezTo>
                    <a:pt x="117214" y="39968"/>
                    <a:pt x="128637" y="51384"/>
                    <a:pt x="128637" y="65464"/>
                  </a:cubicBezTo>
                  <a:lnTo>
                    <a:pt x="128637" y="259413"/>
                  </a:lnTo>
                  <a:lnTo>
                    <a:pt x="206309" y="259413"/>
                  </a:lnTo>
                  <a:lnTo>
                    <a:pt x="206309" y="65341"/>
                  </a:lnTo>
                  <a:cubicBezTo>
                    <a:pt x="206218" y="29339"/>
                    <a:pt x="177072" y="158"/>
                    <a:pt x="141045" y="0"/>
                  </a:cubicBezTo>
                  <a:lnTo>
                    <a:pt x="65264" y="0"/>
                  </a:lnTo>
                  <a:cubicBezTo>
                    <a:pt x="29207" y="146"/>
                    <a:pt x="45" y="29372"/>
                    <a:pt x="0" y="65402"/>
                  </a:cubicBezTo>
                  <a:lnTo>
                    <a:pt x="0" y="259413"/>
                  </a:lnTo>
                  <a:lnTo>
                    <a:pt x="77610" y="259413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DC1FC7D-1963-691A-B175-6957511EC9F0}"/>
                </a:ext>
              </a:extLst>
            </p:cNvPr>
            <p:cNvSpPr/>
            <p:nvPr/>
          </p:nvSpPr>
          <p:spPr>
            <a:xfrm>
              <a:off x="1735789" y="4609265"/>
              <a:ext cx="206308" cy="259433"/>
            </a:xfrm>
            <a:custGeom>
              <a:avLst/>
              <a:gdLst>
                <a:gd name="connsiteX0" fmla="*/ 77610 w 206308"/>
                <a:gd name="connsiteY0" fmla="*/ 65484 h 259433"/>
                <a:gd name="connsiteX1" fmla="*/ 103123 w 206308"/>
                <a:gd name="connsiteY1" fmla="*/ 39989 h 259433"/>
                <a:gd name="connsiteX2" fmla="*/ 128637 w 206308"/>
                <a:gd name="connsiteY2" fmla="*/ 65484 h 259433"/>
                <a:gd name="connsiteX3" fmla="*/ 128637 w 206308"/>
                <a:gd name="connsiteY3" fmla="*/ 259433 h 259433"/>
                <a:gd name="connsiteX4" fmla="*/ 206309 w 206308"/>
                <a:gd name="connsiteY4" fmla="*/ 259433 h 259433"/>
                <a:gd name="connsiteX5" fmla="*/ 206309 w 206308"/>
                <a:gd name="connsiteY5" fmla="*/ 65361 h 259433"/>
                <a:gd name="connsiteX6" fmla="*/ 141004 w 206308"/>
                <a:gd name="connsiteY6" fmla="*/ 0 h 259433"/>
                <a:gd name="connsiteX7" fmla="*/ 65305 w 206308"/>
                <a:gd name="connsiteY7" fmla="*/ 0 h 259433"/>
                <a:gd name="connsiteX8" fmla="*/ 0 w 206308"/>
                <a:gd name="connsiteY8" fmla="*/ 65423 h 259433"/>
                <a:gd name="connsiteX9" fmla="*/ 0 w 206308"/>
                <a:gd name="connsiteY9" fmla="*/ 259433 h 259433"/>
                <a:gd name="connsiteX10" fmla="*/ 77610 w 206308"/>
                <a:gd name="connsiteY10" fmla="*/ 259433 h 25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259433">
                  <a:moveTo>
                    <a:pt x="77610" y="65484"/>
                  </a:moveTo>
                  <a:cubicBezTo>
                    <a:pt x="77610" y="51404"/>
                    <a:pt x="89033" y="39989"/>
                    <a:pt x="103123" y="39989"/>
                  </a:cubicBezTo>
                  <a:cubicBezTo>
                    <a:pt x="117214" y="39989"/>
                    <a:pt x="128637" y="51404"/>
                    <a:pt x="128637" y="65484"/>
                  </a:cubicBezTo>
                  <a:lnTo>
                    <a:pt x="128637" y="259433"/>
                  </a:lnTo>
                  <a:lnTo>
                    <a:pt x="206309" y="259433"/>
                  </a:lnTo>
                  <a:lnTo>
                    <a:pt x="206309" y="65361"/>
                  </a:lnTo>
                  <a:cubicBezTo>
                    <a:pt x="206241" y="29330"/>
                    <a:pt x="177060" y="123"/>
                    <a:pt x="141004" y="0"/>
                  </a:cubicBezTo>
                  <a:lnTo>
                    <a:pt x="65305" y="0"/>
                  </a:lnTo>
                  <a:cubicBezTo>
                    <a:pt x="29240" y="158"/>
                    <a:pt x="68" y="29382"/>
                    <a:pt x="0" y="65423"/>
                  </a:cubicBezTo>
                  <a:lnTo>
                    <a:pt x="0" y="259433"/>
                  </a:lnTo>
                  <a:lnTo>
                    <a:pt x="77610" y="259433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407EB67-9913-D4CE-B986-8F585A24BB0A}"/>
                </a:ext>
              </a:extLst>
            </p:cNvPr>
            <p:cNvSpPr/>
            <p:nvPr/>
          </p:nvSpPr>
          <p:spPr>
            <a:xfrm>
              <a:off x="1602283" y="4451671"/>
              <a:ext cx="477161" cy="1450920"/>
            </a:xfrm>
            <a:custGeom>
              <a:avLst/>
              <a:gdLst>
                <a:gd name="connsiteX0" fmla="*/ 0 w 477161"/>
                <a:gd name="connsiteY0" fmla="*/ 1450920 h 1450920"/>
                <a:gd name="connsiteX1" fmla="*/ 477162 w 477161"/>
                <a:gd name="connsiteY1" fmla="*/ 1450920 h 1450920"/>
                <a:gd name="connsiteX2" fmla="*/ 477162 w 477161"/>
                <a:gd name="connsiteY2" fmla="*/ 0 h 1450920"/>
                <a:gd name="connsiteX3" fmla="*/ 0 w 477161"/>
                <a:gd name="connsiteY3" fmla="*/ 0 h 1450920"/>
                <a:gd name="connsiteX4" fmla="*/ 82478 w 477161"/>
                <a:gd name="connsiteY4" fmla="*/ 223181 h 1450920"/>
                <a:gd name="connsiteX5" fmla="*/ 82478 w 477161"/>
                <a:gd name="connsiteY5" fmla="*/ 223181 h 1450920"/>
                <a:gd name="connsiteX6" fmla="*/ 198954 w 477161"/>
                <a:gd name="connsiteY6" fmla="*/ 106705 h 1450920"/>
                <a:gd name="connsiteX7" fmla="*/ 199221 w 477161"/>
                <a:gd name="connsiteY7" fmla="*/ 106705 h 1450920"/>
                <a:gd name="connsiteX8" fmla="*/ 274099 w 477161"/>
                <a:gd name="connsiteY8" fmla="*/ 106705 h 1450920"/>
                <a:gd name="connsiteX9" fmla="*/ 274345 w 477161"/>
                <a:gd name="connsiteY9" fmla="*/ 106705 h 1450920"/>
                <a:gd name="connsiteX10" fmla="*/ 390842 w 477161"/>
                <a:gd name="connsiteY10" fmla="*/ 223181 h 1450920"/>
                <a:gd name="connsiteX11" fmla="*/ 390842 w 477161"/>
                <a:gd name="connsiteY11" fmla="*/ 442543 h 1450920"/>
                <a:gd name="connsiteX12" fmla="*/ 365328 w 477161"/>
                <a:gd name="connsiteY12" fmla="*/ 468059 h 1450920"/>
                <a:gd name="connsiteX13" fmla="*/ 107992 w 477161"/>
                <a:gd name="connsiteY13" fmla="*/ 468059 h 1450920"/>
                <a:gd name="connsiteX14" fmla="*/ 82478 w 477161"/>
                <a:gd name="connsiteY14" fmla="*/ 442543 h 1450920"/>
                <a:gd name="connsiteX15" fmla="*/ 82478 w 477161"/>
                <a:gd name="connsiteY15" fmla="*/ 661269 h 1450920"/>
                <a:gd name="connsiteX16" fmla="*/ 82478 w 477161"/>
                <a:gd name="connsiteY16" fmla="*/ 661269 h 1450920"/>
                <a:gd name="connsiteX17" fmla="*/ 198954 w 477161"/>
                <a:gd name="connsiteY17" fmla="*/ 544855 h 1450920"/>
                <a:gd name="connsiteX18" fmla="*/ 274345 w 477161"/>
                <a:gd name="connsiteY18" fmla="*/ 544855 h 1450920"/>
                <a:gd name="connsiteX19" fmla="*/ 390842 w 477161"/>
                <a:gd name="connsiteY19" fmla="*/ 661269 h 1450920"/>
                <a:gd name="connsiteX20" fmla="*/ 390842 w 477161"/>
                <a:gd name="connsiteY20" fmla="*/ 880611 h 1450920"/>
                <a:gd name="connsiteX21" fmla="*/ 365369 w 477161"/>
                <a:gd name="connsiteY21" fmla="*/ 906148 h 1450920"/>
                <a:gd name="connsiteX22" fmla="*/ 365328 w 477161"/>
                <a:gd name="connsiteY22" fmla="*/ 906148 h 1450920"/>
                <a:gd name="connsiteX23" fmla="*/ 107992 w 477161"/>
                <a:gd name="connsiteY23" fmla="*/ 906148 h 1450920"/>
                <a:gd name="connsiteX24" fmla="*/ 82478 w 477161"/>
                <a:gd name="connsiteY24" fmla="*/ 880652 h 1450920"/>
                <a:gd name="connsiteX25" fmla="*/ 82478 w 477161"/>
                <a:gd name="connsiteY25" fmla="*/ 880611 h 1450920"/>
                <a:gd name="connsiteX26" fmla="*/ 82478 w 477161"/>
                <a:gd name="connsiteY26" fmla="*/ 1099378 h 1450920"/>
                <a:gd name="connsiteX27" fmla="*/ 82478 w 477161"/>
                <a:gd name="connsiteY27" fmla="*/ 1099378 h 1450920"/>
                <a:gd name="connsiteX28" fmla="*/ 198954 w 477161"/>
                <a:gd name="connsiteY28" fmla="*/ 982943 h 1450920"/>
                <a:gd name="connsiteX29" fmla="*/ 274345 w 477161"/>
                <a:gd name="connsiteY29" fmla="*/ 982943 h 1450920"/>
                <a:gd name="connsiteX30" fmla="*/ 390842 w 477161"/>
                <a:gd name="connsiteY30" fmla="*/ 1099378 h 1450920"/>
                <a:gd name="connsiteX31" fmla="*/ 390842 w 477161"/>
                <a:gd name="connsiteY31" fmla="*/ 1318843 h 1450920"/>
                <a:gd name="connsiteX32" fmla="*/ 365328 w 477161"/>
                <a:gd name="connsiteY32" fmla="*/ 1344339 h 1450920"/>
                <a:gd name="connsiteX33" fmla="*/ 107992 w 477161"/>
                <a:gd name="connsiteY33" fmla="*/ 1344339 h 1450920"/>
                <a:gd name="connsiteX34" fmla="*/ 82478 w 477161"/>
                <a:gd name="connsiteY34" fmla="*/ 1318843 h 145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7161" h="1450920">
                  <a:moveTo>
                    <a:pt x="0" y="1450920"/>
                  </a:moveTo>
                  <a:lnTo>
                    <a:pt x="477162" y="1450920"/>
                  </a:lnTo>
                  <a:lnTo>
                    <a:pt x="477162" y="0"/>
                  </a:lnTo>
                  <a:lnTo>
                    <a:pt x="0" y="0"/>
                  </a:lnTo>
                  <a:close/>
                  <a:moveTo>
                    <a:pt x="82478" y="223181"/>
                  </a:moveTo>
                  <a:lnTo>
                    <a:pt x="82478" y="223181"/>
                  </a:lnTo>
                  <a:cubicBezTo>
                    <a:pt x="82536" y="158907"/>
                    <a:pt x="134636" y="106807"/>
                    <a:pt x="198954" y="106705"/>
                  </a:cubicBezTo>
                  <a:lnTo>
                    <a:pt x="199221" y="106705"/>
                  </a:lnTo>
                  <a:lnTo>
                    <a:pt x="274099" y="106705"/>
                  </a:lnTo>
                  <a:lnTo>
                    <a:pt x="274345" y="106705"/>
                  </a:lnTo>
                  <a:cubicBezTo>
                    <a:pt x="338666" y="106807"/>
                    <a:pt x="390774" y="158905"/>
                    <a:pt x="390842" y="223181"/>
                  </a:cubicBezTo>
                  <a:lnTo>
                    <a:pt x="390842" y="442543"/>
                  </a:lnTo>
                  <a:cubicBezTo>
                    <a:pt x="390842" y="456627"/>
                    <a:pt x="379422" y="468047"/>
                    <a:pt x="365328" y="468059"/>
                  </a:cubicBezTo>
                  <a:lnTo>
                    <a:pt x="107992" y="468059"/>
                  </a:lnTo>
                  <a:cubicBezTo>
                    <a:pt x="93898" y="468049"/>
                    <a:pt x="82478" y="456627"/>
                    <a:pt x="82478" y="442543"/>
                  </a:cubicBezTo>
                  <a:close/>
                  <a:moveTo>
                    <a:pt x="82478" y="661269"/>
                  </a:moveTo>
                  <a:lnTo>
                    <a:pt x="82478" y="661269"/>
                  </a:lnTo>
                  <a:cubicBezTo>
                    <a:pt x="82523" y="597002"/>
                    <a:pt x="134642" y="544912"/>
                    <a:pt x="198954" y="544855"/>
                  </a:cubicBezTo>
                  <a:lnTo>
                    <a:pt x="274345" y="544855"/>
                  </a:lnTo>
                  <a:cubicBezTo>
                    <a:pt x="338662" y="544912"/>
                    <a:pt x="390784" y="596998"/>
                    <a:pt x="390842" y="661269"/>
                  </a:cubicBezTo>
                  <a:lnTo>
                    <a:pt x="390842" y="880611"/>
                  </a:lnTo>
                  <a:cubicBezTo>
                    <a:pt x="390865" y="894691"/>
                    <a:pt x="379459" y="906125"/>
                    <a:pt x="365369" y="906148"/>
                  </a:cubicBezTo>
                  <a:cubicBezTo>
                    <a:pt x="365355" y="906148"/>
                    <a:pt x="365343" y="906148"/>
                    <a:pt x="365328" y="906148"/>
                  </a:cubicBezTo>
                  <a:lnTo>
                    <a:pt x="107992" y="906148"/>
                  </a:lnTo>
                  <a:cubicBezTo>
                    <a:pt x="93902" y="906148"/>
                    <a:pt x="82478" y="894732"/>
                    <a:pt x="82478" y="880652"/>
                  </a:cubicBezTo>
                  <a:cubicBezTo>
                    <a:pt x="82478" y="880638"/>
                    <a:pt x="82478" y="880625"/>
                    <a:pt x="82478" y="880611"/>
                  </a:cubicBezTo>
                  <a:close/>
                  <a:moveTo>
                    <a:pt x="82478" y="1099378"/>
                  </a:moveTo>
                  <a:lnTo>
                    <a:pt x="82478" y="1099378"/>
                  </a:lnTo>
                  <a:cubicBezTo>
                    <a:pt x="82523" y="1035107"/>
                    <a:pt x="134638" y="983011"/>
                    <a:pt x="198954" y="982943"/>
                  </a:cubicBezTo>
                  <a:lnTo>
                    <a:pt x="274345" y="982943"/>
                  </a:lnTo>
                  <a:cubicBezTo>
                    <a:pt x="338664" y="983011"/>
                    <a:pt x="390784" y="1035105"/>
                    <a:pt x="390842" y="1099378"/>
                  </a:cubicBezTo>
                  <a:lnTo>
                    <a:pt x="390842" y="1318843"/>
                  </a:lnTo>
                  <a:cubicBezTo>
                    <a:pt x="390830" y="1332925"/>
                    <a:pt x="379414" y="1344318"/>
                    <a:pt x="365328" y="1344339"/>
                  </a:cubicBezTo>
                  <a:lnTo>
                    <a:pt x="107992" y="1344339"/>
                  </a:lnTo>
                  <a:cubicBezTo>
                    <a:pt x="93906" y="1344318"/>
                    <a:pt x="82491" y="1332925"/>
                    <a:pt x="82478" y="1318843"/>
                  </a:cubicBez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9EB2DEA-6E1F-5A54-62A8-10A531ECCD8F}"/>
                </a:ext>
              </a:extLst>
            </p:cNvPr>
            <p:cNvSpPr/>
            <p:nvPr/>
          </p:nvSpPr>
          <p:spPr>
            <a:xfrm>
              <a:off x="1735789" y="4017935"/>
              <a:ext cx="206308" cy="259433"/>
            </a:xfrm>
            <a:custGeom>
              <a:avLst/>
              <a:gdLst>
                <a:gd name="connsiteX0" fmla="*/ 77610 w 206308"/>
                <a:gd name="connsiteY0" fmla="*/ 65464 h 259433"/>
                <a:gd name="connsiteX1" fmla="*/ 103123 w 206308"/>
                <a:gd name="connsiteY1" fmla="*/ 39968 h 259433"/>
                <a:gd name="connsiteX2" fmla="*/ 128637 w 206308"/>
                <a:gd name="connsiteY2" fmla="*/ 65464 h 259433"/>
                <a:gd name="connsiteX3" fmla="*/ 128637 w 206308"/>
                <a:gd name="connsiteY3" fmla="*/ 259433 h 259433"/>
                <a:gd name="connsiteX4" fmla="*/ 206309 w 206308"/>
                <a:gd name="connsiteY4" fmla="*/ 259433 h 259433"/>
                <a:gd name="connsiteX5" fmla="*/ 206309 w 206308"/>
                <a:gd name="connsiteY5" fmla="*/ 65320 h 259433"/>
                <a:gd name="connsiteX6" fmla="*/ 141004 w 206308"/>
                <a:gd name="connsiteY6" fmla="*/ 0 h 259433"/>
                <a:gd name="connsiteX7" fmla="*/ 65305 w 206308"/>
                <a:gd name="connsiteY7" fmla="*/ 0 h 259433"/>
                <a:gd name="connsiteX8" fmla="*/ 0 w 206308"/>
                <a:gd name="connsiteY8" fmla="*/ 65423 h 259433"/>
                <a:gd name="connsiteX9" fmla="*/ 0 w 206308"/>
                <a:gd name="connsiteY9" fmla="*/ 259433 h 259433"/>
                <a:gd name="connsiteX10" fmla="*/ 77610 w 206308"/>
                <a:gd name="connsiteY10" fmla="*/ 259433 h 25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259433">
                  <a:moveTo>
                    <a:pt x="77610" y="65464"/>
                  </a:moveTo>
                  <a:cubicBezTo>
                    <a:pt x="77610" y="51384"/>
                    <a:pt x="89033" y="39968"/>
                    <a:pt x="103123" y="39968"/>
                  </a:cubicBezTo>
                  <a:cubicBezTo>
                    <a:pt x="117214" y="39968"/>
                    <a:pt x="128637" y="51384"/>
                    <a:pt x="128637" y="65464"/>
                  </a:cubicBezTo>
                  <a:lnTo>
                    <a:pt x="128637" y="259433"/>
                  </a:lnTo>
                  <a:lnTo>
                    <a:pt x="206309" y="259433"/>
                  </a:lnTo>
                  <a:lnTo>
                    <a:pt x="206309" y="65320"/>
                  </a:lnTo>
                  <a:cubicBezTo>
                    <a:pt x="206208" y="29310"/>
                    <a:pt x="177038" y="135"/>
                    <a:pt x="141004" y="0"/>
                  </a:cubicBezTo>
                  <a:lnTo>
                    <a:pt x="65305" y="0"/>
                  </a:lnTo>
                  <a:cubicBezTo>
                    <a:pt x="29240" y="158"/>
                    <a:pt x="68" y="29382"/>
                    <a:pt x="0" y="65423"/>
                  </a:cubicBezTo>
                  <a:lnTo>
                    <a:pt x="0" y="259433"/>
                  </a:lnTo>
                  <a:lnTo>
                    <a:pt x="77610" y="259433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3F0080E-0E46-E391-2E1E-9477D84C48DE}"/>
                </a:ext>
              </a:extLst>
            </p:cNvPr>
            <p:cNvSpPr/>
            <p:nvPr/>
          </p:nvSpPr>
          <p:spPr>
            <a:xfrm>
              <a:off x="1735789" y="5485503"/>
              <a:ext cx="206308" cy="259412"/>
            </a:xfrm>
            <a:custGeom>
              <a:avLst/>
              <a:gdLst>
                <a:gd name="connsiteX0" fmla="*/ 77610 w 206308"/>
                <a:gd name="connsiteY0" fmla="*/ 65464 h 259412"/>
                <a:gd name="connsiteX1" fmla="*/ 103123 w 206308"/>
                <a:gd name="connsiteY1" fmla="*/ 39968 h 259412"/>
                <a:gd name="connsiteX2" fmla="*/ 128637 w 206308"/>
                <a:gd name="connsiteY2" fmla="*/ 65464 h 259412"/>
                <a:gd name="connsiteX3" fmla="*/ 128637 w 206308"/>
                <a:gd name="connsiteY3" fmla="*/ 259413 h 259412"/>
                <a:gd name="connsiteX4" fmla="*/ 206309 w 206308"/>
                <a:gd name="connsiteY4" fmla="*/ 259413 h 259412"/>
                <a:gd name="connsiteX5" fmla="*/ 206309 w 206308"/>
                <a:gd name="connsiteY5" fmla="*/ 65361 h 259412"/>
                <a:gd name="connsiteX6" fmla="*/ 141045 w 206308"/>
                <a:gd name="connsiteY6" fmla="*/ 0 h 259412"/>
                <a:gd name="connsiteX7" fmla="*/ 65264 w 206308"/>
                <a:gd name="connsiteY7" fmla="*/ 0 h 259412"/>
                <a:gd name="connsiteX8" fmla="*/ 0 w 206308"/>
                <a:gd name="connsiteY8" fmla="*/ 65382 h 259412"/>
                <a:gd name="connsiteX9" fmla="*/ 0 w 206308"/>
                <a:gd name="connsiteY9" fmla="*/ 259413 h 259412"/>
                <a:gd name="connsiteX10" fmla="*/ 77610 w 206308"/>
                <a:gd name="connsiteY10" fmla="*/ 259413 h 25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308" h="259412">
                  <a:moveTo>
                    <a:pt x="77610" y="65464"/>
                  </a:moveTo>
                  <a:cubicBezTo>
                    <a:pt x="77610" y="51384"/>
                    <a:pt x="89033" y="39968"/>
                    <a:pt x="103123" y="39968"/>
                  </a:cubicBezTo>
                  <a:cubicBezTo>
                    <a:pt x="117214" y="39968"/>
                    <a:pt x="128637" y="51384"/>
                    <a:pt x="128637" y="65464"/>
                  </a:cubicBezTo>
                  <a:lnTo>
                    <a:pt x="128637" y="259413"/>
                  </a:lnTo>
                  <a:lnTo>
                    <a:pt x="206309" y="259413"/>
                  </a:lnTo>
                  <a:lnTo>
                    <a:pt x="206309" y="65361"/>
                  </a:lnTo>
                  <a:cubicBezTo>
                    <a:pt x="206218" y="29357"/>
                    <a:pt x="177075" y="168"/>
                    <a:pt x="141045" y="0"/>
                  </a:cubicBezTo>
                  <a:lnTo>
                    <a:pt x="65264" y="0"/>
                  </a:lnTo>
                  <a:cubicBezTo>
                    <a:pt x="29216" y="146"/>
                    <a:pt x="55" y="29359"/>
                    <a:pt x="0" y="65382"/>
                  </a:cubicBezTo>
                  <a:lnTo>
                    <a:pt x="0" y="259413"/>
                  </a:lnTo>
                  <a:lnTo>
                    <a:pt x="77610" y="259413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344F9A0-8C54-9373-0F6D-73EC03031D03}"/>
                </a:ext>
              </a:extLst>
            </p:cNvPr>
            <p:cNvSpPr/>
            <p:nvPr/>
          </p:nvSpPr>
          <p:spPr>
            <a:xfrm>
              <a:off x="3248725" y="3848907"/>
              <a:ext cx="566439" cy="551711"/>
            </a:xfrm>
            <a:custGeom>
              <a:avLst/>
              <a:gdLst>
                <a:gd name="connsiteX0" fmla="*/ 358323 w 566439"/>
                <a:gd name="connsiteY0" fmla="*/ 0 h 551711"/>
                <a:gd name="connsiteX1" fmla="*/ 0 w 566439"/>
                <a:gd name="connsiteY1" fmla="*/ 0 h 551711"/>
                <a:gd name="connsiteX2" fmla="*/ 0 w 566439"/>
                <a:gd name="connsiteY2" fmla="*/ 551711 h 551711"/>
                <a:gd name="connsiteX3" fmla="*/ 566440 w 566439"/>
                <a:gd name="connsiteY3" fmla="*/ 551711 h 551711"/>
                <a:gd name="connsiteX4" fmla="*/ 566440 w 566439"/>
                <a:gd name="connsiteY4" fmla="*/ 207990 h 551711"/>
                <a:gd name="connsiteX5" fmla="*/ 358323 w 566439"/>
                <a:gd name="connsiteY5" fmla="*/ 0 h 551711"/>
                <a:gd name="connsiteX6" fmla="*/ 390780 w 566439"/>
                <a:gd name="connsiteY6" fmla="*/ 453998 h 551711"/>
                <a:gd name="connsiteX7" fmla="*/ 365287 w 566439"/>
                <a:gd name="connsiteY7" fmla="*/ 479473 h 551711"/>
                <a:gd name="connsiteX8" fmla="*/ 107848 w 566439"/>
                <a:gd name="connsiteY8" fmla="*/ 479473 h 551711"/>
                <a:gd name="connsiteX9" fmla="*/ 82355 w 566439"/>
                <a:gd name="connsiteY9" fmla="*/ 453998 h 551711"/>
                <a:gd name="connsiteX10" fmla="*/ 82355 w 566439"/>
                <a:gd name="connsiteY10" fmla="*/ 234492 h 551711"/>
                <a:gd name="connsiteX11" fmla="*/ 198852 w 566439"/>
                <a:gd name="connsiteY11" fmla="*/ 118036 h 551711"/>
                <a:gd name="connsiteX12" fmla="*/ 274243 w 566439"/>
                <a:gd name="connsiteY12" fmla="*/ 118036 h 551711"/>
                <a:gd name="connsiteX13" fmla="*/ 390780 w 566439"/>
                <a:gd name="connsiteY13" fmla="*/ 234492 h 551711"/>
                <a:gd name="connsiteX14" fmla="*/ 390780 w 566439"/>
                <a:gd name="connsiteY14" fmla="*/ 453998 h 55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6439" h="551711">
                  <a:moveTo>
                    <a:pt x="358323" y="0"/>
                  </a:moveTo>
                  <a:lnTo>
                    <a:pt x="0" y="0"/>
                  </a:lnTo>
                  <a:lnTo>
                    <a:pt x="0" y="551711"/>
                  </a:lnTo>
                  <a:lnTo>
                    <a:pt x="566440" y="551711"/>
                  </a:lnTo>
                  <a:lnTo>
                    <a:pt x="566440" y="207990"/>
                  </a:lnTo>
                  <a:cubicBezTo>
                    <a:pt x="566316" y="93175"/>
                    <a:pt x="473218" y="125"/>
                    <a:pt x="358323" y="0"/>
                  </a:cubicBezTo>
                  <a:close/>
                  <a:moveTo>
                    <a:pt x="390780" y="453998"/>
                  </a:moveTo>
                  <a:cubicBezTo>
                    <a:pt x="390760" y="468063"/>
                    <a:pt x="379359" y="479461"/>
                    <a:pt x="365287" y="479473"/>
                  </a:cubicBezTo>
                  <a:lnTo>
                    <a:pt x="107848" y="479473"/>
                  </a:lnTo>
                  <a:cubicBezTo>
                    <a:pt x="93769" y="479473"/>
                    <a:pt x="82355" y="468068"/>
                    <a:pt x="82355" y="453998"/>
                  </a:cubicBezTo>
                  <a:lnTo>
                    <a:pt x="82355" y="234492"/>
                  </a:lnTo>
                  <a:cubicBezTo>
                    <a:pt x="82390" y="170206"/>
                    <a:pt x="134521" y="118094"/>
                    <a:pt x="198852" y="118036"/>
                  </a:cubicBezTo>
                  <a:lnTo>
                    <a:pt x="274243" y="118036"/>
                  </a:lnTo>
                  <a:cubicBezTo>
                    <a:pt x="338582" y="118071"/>
                    <a:pt x="390739" y="170190"/>
                    <a:pt x="390780" y="234492"/>
                  </a:cubicBezTo>
                  <a:lnTo>
                    <a:pt x="390780" y="453998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5CD989B-5131-B7C2-7F09-80572F5D4D35}"/>
                </a:ext>
              </a:extLst>
            </p:cNvPr>
            <p:cNvSpPr/>
            <p:nvPr/>
          </p:nvSpPr>
          <p:spPr>
            <a:xfrm>
              <a:off x="3382087" y="5485503"/>
              <a:ext cx="206329" cy="259412"/>
            </a:xfrm>
            <a:custGeom>
              <a:avLst/>
              <a:gdLst>
                <a:gd name="connsiteX0" fmla="*/ 77630 w 206329"/>
                <a:gd name="connsiteY0" fmla="*/ 65464 h 259412"/>
                <a:gd name="connsiteX1" fmla="*/ 102429 w 206329"/>
                <a:gd name="connsiteY1" fmla="*/ 39233 h 259412"/>
                <a:gd name="connsiteX2" fmla="*/ 128678 w 206329"/>
                <a:gd name="connsiteY2" fmla="*/ 64017 h 259412"/>
                <a:gd name="connsiteX3" fmla="*/ 128678 w 206329"/>
                <a:gd name="connsiteY3" fmla="*/ 65464 h 259412"/>
                <a:gd name="connsiteX4" fmla="*/ 128678 w 206329"/>
                <a:gd name="connsiteY4" fmla="*/ 259413 h 259412"/>
                <a:gd name="connsiteX5" fmla="*/ 206329 w 206329"/>
                <a:gd name="connsiteY5" fmla="*/ 259413 h 259412"/>
                <a:gd name="connsiteX6" fmla="*/ 206329 w 206329"/>
                <a:gd name="connsiteY6" fmla="*/ 65382 h 259412"/>
                <a:gd name="connsiteX7" fmla="*/ 141065 w 206329"/>
                <a:gd name="connsiteY7" fmla="*/ 0 h 259412"/>
                <a:gd name="connsiteX8" fmla="*/ 65305 w 206329"/>
                <a:gd name="connsiteY8" fmla="*/ 0 h 259412"/>
                <a:gd name="connsiteX9" fmla="*/ 0 w 206329"/>
                <a:gd name="connsiteY9" fmla="*/ 65382 h 259412"/>
                <a:gd name="connsiteX10" fmla="*/ 0 w 206329"/>
                <a:gd name="connsiteY10" fmla="*/ 259413 h 259412"/>
                <a:gd name="connsiteX11" fmla="*/ 77630 w 206329"/>
                <a:gd name="connsiteY11" fmla="*/ 259413 h 259412"/>
                <a:gd name="connsiteX12" fmla="*/ 77630 w 206329"/>
                <a:gd name="connsiteY12" fmla="*/ 65464 h 25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329" h="259412">
                  <a:moveTo>
                    <a:pt x="77630" y="65464"/>
                  </a:moveTo>
                  <a:cubicBezTo>
                    <a:pt x="77230" y="51378"/>
                    <a:pt x="88333" y="39633"/>
                    <a:pt x="102429" y="39233"/>
                  </a:cubicBezTo>
                  <a:cubicBezTo>
                    <a:pt x="116527" y="38835"/>
                    <a:pt x="128278" y="49930"/>
                    <a:pt x="128678" y="64017"/>
                  </a:cubicBezTo>
                  <a:cubicBezTo>
                    <a:pt x="128693" y="64499"/>
                    <a:pt x="128693" y="64981"/>
                    <a:pt x="128678" y="65464"/>
                  </a:cubicBezTo>
                  <a:lnTo>
                    <a:pt x="128678" y="259413"/>
                  </a:lnTo>
                  <a:lnTo>
                    <a:pt x="206329" y="259413"/>
                  </a:lnTo>
                  <a:lnTo>
                    <a:pt x="206329" y="65382"/>
                  </a:lnTo>
                  <a:cubicBezTo>
                    <a:pt x="206267" y="29365"/>
                    <a:pt x="177118" y="158"/>
                    <a:pt x="141065" y="0"/>
                  </a:cubicBezTo>
                  <a:lnTo>
                    <a:pt x="65305" y="0"/>
                  </a:lnTo>
                  <a:cubicBezTo>
                    <a:pt x="29246" y="135"/>
                    <a:pt x="68" y="29349"/>
                    <a:pt x="0" y="65382"/>
                  </a:cubicBezTo>
                  <a:lnTo>
                    <a:pt x="0" y="259413"/>
                  </a:lnTo>
                  <a:lnTo>
                    <a:pt x="77630" y="259413"/>
                  </a:lnTo>
                  <a:lnTo>
                    <a:pt x="77630" y="65464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B730698-A332-44A4-CF46-13D34F3F3F53}"/>
                </a:ext>
              </a:extLst>
            </p:cNvPr>
            <p:cNvSpPr/>
            <p:nvPr/>
          </p:nvSpPr>
          <p:spPr>
            <a:xfrm>
              <a:off x="3248725" y="4451671"/>
              <a:ext cx="477058" cy="1450920"/>
            </a:xfrm>
            <a:custGeom>
              <a:avLst/>
              <a:gdLst>
                <a:gd name="connsiteX0" fmla="*/ 0 w 477058"/>
                <a:gd name="connsiteY0" fmla="*/ 1450920 h 1450920"/>
                <a:gd name="connsiteX1" fmla="*/ 477059 w 477058"/>
                <a:gd name="connsiteY1" fmla="*/ 1450920 h 1450920"/>
                <a:gd name="connsiteX2" fmla="*/ 477059 w 477058"/>
                <a:gd name="connsiteY2" fmla="*/ 0 h 1450920"/>
                <a:gd name="connsiteX3" fmla="*/ 0 w 477058"/>
                <a:gd name="connsiteY3" fmla="*/ 0 h 1450920"/>
                <a:gd name="connsiteX4" fmla="*/ 82355 w 477058"/>
                <a:gd name="connsiteY4" fmla="*/ 223181 h 1450920"/>
                <a:gd name="connsiteX5" fmla="*/ 82355 w 477058"/>
                <a:gd name="connsiteY5" fmla="*/ 223181 h 1450920"/>
                <a:gd name="connsiteX6" fmla="*/ 198852 w 477058"/>
                <a:gd name="connsiteY6" fmla="*/ 106705 h 1450920"/>
                <a:gd name="connsiteX7" fmla="*/ 199098 w 477058"/>
                <a:gd name="connsiteY7" fmla="*/ 106705 h 1450920"/>
                <a:gd name="connsiteX8" fmla="*/ 273955 w 477058"/>
                <a:gd name="connsiteY8" fmla="*/ 106705 h 1450920"/>
                <a:gd name="connsiteX9" fmla="*/ 274243 w 477058"/>
                <a:gd name="connsiteY9" fmla="*/ 106705 h 1450920"/>
                <a:gd name="connsiteX10" fmla="*/ 390780 w 477058"/>
                <a:gd name="connsiteY10" fmla="*/ 223078 h 1450920"/>
                <a:gd name="connsiteX11" fmla="*/ 390780 w 477058"/>
                <a:gd name="connsiteY11" fmla="*/ 442543 h 1450920"/>
                <a:gd name="connsiteX12" fmla="*/ 365287 w 477058"/>
                <a:gd name="connsiteY12" fmla="*/ 468059 h 1450920"/>
                <a:gd name="connsiteX13" fmla="*/ 107848 w 477058"/>
                <a:gd name="connsiteY13" fmla="*/ 468059 h 1450920"/>
                <a:gd name="connsiteX14" fmla="*/ 82355 w 477058"/>
                <a:gd name="connsiteY14" fmla="*/ 442543 h 1450920"/>
                <a:gd name="connsiteX15" fmla="*/ 82355 w 477058"/>
                <a:gd name="connsiteY15" fmla="*/ 223181 h 1450920"/>
                <a:gd name="connsiteX16" fmla="*/ 82355 w 477058"/>
                <a:gd name="connsiteY16" fmla="*/ 661269 h 1450920"/>
                <a:gd name="connsiteX17" fmla="*/ 82355 w 477058"/>
                <a:gd name="connsiteY17" fmla="*/ 661269 h 1450920"/>
                <a:gd name="connsiteX18" fmla="*/ 198852 w 477058"/>
                <a:gd name="connsiteY18" fmla="*/ 544855 h 1450920"/>
                <a:gd name="connsiteX19" fmla="*/ 274243 w 477058"/>
                <a:gd name="connsiteY19" fmla="*/ 544855 h 1450920"/>
                <a:gd name="connsiteX20" fmla="*/ 390780 w 477058"/>
                <a:gd name="connsiteY20" fmla="*/ 661187 h 1450920"/>
                <a:gd name="connsiteX21" fmla="*/ 390780 w 477058"/>
                <a:gd name="connsiteY21" fmla="*/ 880673 h 1450920"/>
                <a:gd name="connsiteX22" fmla="*/ 365287 w 477058"/>
                <a:gd name="connsiteY22" fmla="*/ 906148 h 1450920"/>
                <a:gd name="connsiteX23" fmla="*/ 107848 w 477058"/>
                <a:gd name="connsiteY23" fmla="*/ 906148 h 1450920"/>
                <a:gd name="connsiteX24" fmla="*/ 82355 w 477058"/>
                <a:gd name="connsiteY24" fmla="*/ 880673 h 1450920"/>
                <a:gd name="connsiteX25" fmla="*/ 82355 w 477058"/>
                <a:gd name="connsiteY25" fmla="*/ 661269 h 1450920"/>
                <a:gd name="connsiteX26" fmla="*/ 82355 w 477058"/>
                <a:gd name="connsiteY26" fmla="*/ 1099378 h 1450920"/>
                <a:gd name="connsiteX27" fmla="*/ 82355 w 477058"/>
                <a:gd name="connsiteY27" fmla="*/ 1099378 h 1450920"/>
                <a:gd name="connsiteX28" fmla="*/ 198852 w 477058"/>
                <a:gd name="connsiteY28" fmla="*/ 982943 h 1450920"/>
                <a:gd name="connsiteX29" fmla="*/ 274243 w 477058"/>
                <a:gd name="connsiteY29" fmla="*/ 982943 h 1450920"/>
                <a:gd name="connsiteX30" fmla="*/ 390780 w 477058"/>
                <a:gd name="connsiteY30" fmla="*/ 1099296 h 1450920"/>
                <a:gd name="connsiteX31" fmla="*/ 390780 w 477058"/>
                <a:gd name="connsiteY31" fmla="*/ 1318761 h 1450920"/>
                <a:gd name="connsiteX32" fmla="*/ 365287 w 477058"/>
                <a:gd name="connsiteY32" fmla="*/ 1344257 h 1450920"/>
                <a:gd name="connsiteX33" fmla="*/ 107848 w 477058"/>
                <a:gd name="connsiteY33" fmla="*/ 1344257 h 1450920"/>
                <a:gd name="connsiteX34" fmla="*/ 82355 w 477058"/>
                <a:gd name="connsiteY34" fmla="*/ 1318761 h 1450920"/>
                <a:gd name="connsiteX35" fmla="*/ 82355 w 477058"/>
                <a:gd name="connsiteY35" fmla="*/ 1099378 h 145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7058" h="1450920">
                  <a:moveTo>
                    <a:pt x="0" y="1450920"/>
                  </a:moveTo>
                  <a:lnTo>
                    <a:pt x="477059" y="1450920"/>
                  </a:lnTo>
                  <a:lnTo>
                    <a:pt x="477059" y="0"/>
                  </a:lnTo>
                  <a:lnTo>
                    <a:pt x="0" y="0"/>
                  </a:lnTo>
                  <a:close/>
                  <a:moveTo>
                    <a:pt x="82355" y="223181"/>
                  </a:moveTo>
                  <a:lnTo>
                    <a:pt x="82355" y="223181"/>
                  </a:lnTo>
                  <a:cubicBezTo>
                    <a:pt x="82413" y="158899"/>
                    <a:pt x="134527" y="106795"/>
                    <a:pt x="198852" y="106705"/>
                  </a:cubicBezTo>
                  <a:lnTo>
                    <a:pt x="199098" y="106705"/>
                  </a:lnTo>
                  <a:lnTo>
                    <a:pt x="273955" y="106705"/>
                  </a:lnTo>
                  <a:lnTo>
                    <a:pt x="274243" y="106705"/>
                  </a:lnTo>
                  <a:cubicBezTo>
                    <a:pt x="338541" y="106772"/>
                    <a:pt x="390657" y="158821"/>
                    <a:pt x="390780" y="223078"/>
                  </a:cubicBezTo>
                  <a:lnTo>
                    <a:pt x="390780" y="442543"/>
                  </a:lnTo>
                  <a:cubicBezTo>
                    <a:pt x="390780" y="456619"/>
                    <a:pt x="379379" y="468037"/>
                    <a:pt x="365287" y="468059"/>
                  </a:cubicBezTo>
                  <a:lnTo>
                    <a:pt x="107848" y="468059"/>
                  </a:lnTo>
                  <a:cubicBezTo>
                    <a:pt x="93758" y="468049"/>
                    <a:pt x="82343" y="456623"/>
                    <a:pt x="82355" y="442543"/>
                  </a:cubicBezTo>
                  <a:lnTo>
                    <a:pt x="82355" y="223181"/>
                  </a:lnTo>
                  <a:close/>
                  <a:moveTo>
                    <a:pt x="82355" y="661269"/>
                  </a:moveTo>
                  <a:lnTo>
                    <a:pt x="82355" y="661269"/>
                  </a:lnTo>
                  <a:cubicBezTo>
                    <a:pt x="82400" y="596994"/>
                    <a:pt x="134531" y="544900"/>
                    <a:pt x="198852" y="544855"/>
                  </a:cubicBezTo>
                  <a:lnTo>
                    <a:pt x="274243" y="544855"/>
                  </a:lnTo>
                  <a:cubicBezTo>
                    <a:pt x="338541" y="544877"/>
                    <a:pt x="390698" y="596928"/>
                    <a:pt x="390780" y="661187"/>
                  </a:cubicBezTo>
                  <a:lnTo>
                    <a:pt x="390780" y="880673"/>
                  </a:lnTo>
                  <a:cubicBezTo>
                    <a:pt x="390780" y="894742"/>
                    <a:pt x="379359" y="906148"/>
                    <a:pt x="365287" y="906148"/>
                  </a:cubicBezTo>
                  <a:lnTo>
                    <a:pt x="107848" y="906148"/>
                  </a:lnTo>
                  <a:cubicBezTo>
                    <a:pt x="93769" y="906148"/>
                    <a:pt x="82355" y="894742"/>
                    <a:pt x="82355" y="880673"/>
                  </a:cubicBezTo>
                  <a:lnTo>
                    <a:pt x="82355" y="661269"/>
                  </a:lnTo>
                  <a:close/>
                  <a:moveTo>
                    <a:pt x="82355" y="1099378"/>
                  </a:moveTo>
                  <a:lnTo>
                    <a:pt x="82355" y="1099378"/>
                  </a:lnTo>
                  <a:cubicBezTo>
                    <a:pt x="82400" y="1035099"/>
                    <a:pt x="134527" y="983001"/>
                    <a:pt x="198852" y="982943"/>
                  </a:cubicBezTo>
                  <a:lnTo>
                    <a:pt x="274243" y="982943"/>
                  </a:lnTo>
                  <a:cubicBezTo>
                    <a:pt x="338541" y="982978"/>
                    <a:pt x="390698" y="1035033"/>
                    <a:pt x="390780" y="1099296"/>
                  </a:cubicBezTo>
                  <a:lnTo>
                    <a:pt x="390780" y="1318761"/>
                  </a:lnTo>
                  <a:cubicBezTo>
                    <a:pt x="390780" y="1332843"/>
                    <a:pt x="379379" y="1344236"/>
                    <a:pt x="365287" y="1344257"/>
                  </a:cubicBezTo>
                  <a:lnTo>
                    <a:pt x="107848" y="1344257"/>
                  </a:lnTo>
                  <a:cubicBezTo>
                    <a:pt x="93766" y="1344236"/>
                    <a:pt x="82355" y="1332843"/>
                    <a:pt x="82355" y="1318761"/>
                  </a:cubicBezTo>
                  <a:lnTo>
                    <a:pt x="82355" y="1099378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640ABA3-16F0-779E-3C86-F25492204A4F}"/>
                </a:ext>
              </a:extLst>
            </p:cNvPr>
            <p:cNvSpPr/>
            <p:nvPr/>
          </p:nvSpPr>
          <p:spPr>
            <a:xfrm>
              <a:off x="3382087" y="4017935"/>
              <a:ext cx="206329" cy="259433"/>
            </a:xfrm>
            <a:custGeom>
              <a:avLst/>
              <a:gdLst>
                <a:gd name="connsiteX0" fmla="*/ 141004 w 206329"/>
                <a:gd name="connsiteY0" fmla="*/ 0 h 259433"/>
                <a:gd name="connsiteX1" fmla="*/ 65325 w 206329"/>
                <a:gd name="connsiteY1" fmla="*/ 0 h 259433"/>
                <a:gd name="connsiteX2" fmla="*/ 0 w 206329"/>
                <a:gd name="connsiteY2" fmla="*/ 65320 h 259433"/>
                <a:gd name="connsiteX3" fmla="*/ 0 w 206329"/>
                <a:gd name="connsiteY3" fmla="*/ 259433 h 259433"/>
                <a:gd name="connsiteX4" fmla="*/ 77630 w 206329"/>
                <a:gd name="connsiteY4" fmla="*/ 259433 h 259433"/>
                <a:gd name="connsiteX5" fmla="*/ 77630 w 206329"/>
                <a:gd name="connsiteY5" fmla="*/ 65464 h 259433"/>
                <a:gd name="connsiteX6" fmla="*/ 103879 w 206329"/>
                <a:gd name="connsiteY6" fmla="*/ 40682 h 259433"/>
                <a:gd name="connsiteX7" fmla="*/ 128678 w 206329"/>
                <a:gd name="connsiteY7" fmla="*/ 65464 h 259433"/>
                <a:gd name="connsiteX8" fmla="*/ 128678 w 206329"/>
                <a:gd name="connsiteY8" fmla="*/ 259433 h 259433"/>
                <a:gd name="connsiteX9" fmla="*/ 206329 w 206329"/>
                <a:gd name="connsiteY9" fmla="*/ 259433 h 259433"/>
                <a:gd name="connsiteX10" fmla="*/ 206329 w 206329"/>
                <a:gd name="connsiteY10" fmla="*/ 65423 h 259433"/>
                <a:gd name="connsiteX11" fmla="*/ 141004 w 206329"/>
                <a:gd name="connsiteY11" fmla="*/ 0 h 25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329" h="259433">
                  <a:moveTo>
                    <a:pt x="141004" y="0"/>
                  </a:moveTo>
                  <a:lnTo>
                    <a:pt x="65325" y="0"/>
                  </a:lnTo>
                  <a:cubicBezTo>
                    <a:pt x="29287" y="135"/>
                    <a:pt x="113" y="29308"/>
                    <a:pt x="0" y="65320"/>
                  </a:cubicBezTo>
                  <a:lnTo>
                    <a:pt x="0" y="259433"/>
                  </a:lnTo>
                  <a:lnTo>
                    <a:pt x="77630" y="259433"/>
                  </a:lnTo>
                  <a:lnTo>
                    <a:pt x="77630" y="65464"/>
                  </a:lnTo>
                  <a:cubicBezTo>
                    <a:pt x="78031" y="51378"/>
                    <a:pt x="89781" y="40282"/>
                    <a:pt x="103879" y="40682"/>
                  </a:cubicBezTo>
                  <a:cubicBezTo>
                    <a:pt x="117413" y="41064"/>
                    <a:pt x="128294" y="51940"/>
                    <a:pt x="128678" y="65464"/>
                  </a:cubicBezTo>
                  <a:lnTo>
                    <a:pt x="128678" y="259433"/>
                  </a:lnTo>
                  <a:lnTo>
                    <a:pt x="206329" y="259433"/>
                  </a:lnTo>
                  <a:lnTo>
                    <a:pt x="206329" y="65423"/>
                  </a:lnTo>
                  <a:cubicBezTo>
                    <a:pt x="206267" y="29369"/>
                    <a:pt x="177076" y="135"/>
                    <a:pt x="141004" y="0"/>
                  </a:cubicBez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F57EDD8-C2D2-F287-91C3-88E6A44A9192}"/>
                </a:ext>
              </a:extLst>
            </p:cNvPr>
            <p:cNvSpPr/>
            <p:nvPr/>
          </p:nvSpPr>
          <p:spPr>
            <a:xfrm>
              <a:off x="3382087" y="4609265"/>
              <a:ext cx="206329" cy="259433"/>
            </a:xfrm>
            <a:custGeom>
              <a:avLst/>
              <a:gdLst>
                <a:gd name="connsiteX0" fmla="*/ 77630 w 206329"/>
                <a:gd name="connsiteY0" fmla="*/ 65484 h 259433"/>
                <a:gd name="connsiteX1" fmla="*/ 103879 w 206329"/>
                <a:gd name="connsiteY1" fmla="*/ 40703 h 259433"/>
                <a:gd name="connsiteX2" fmla="*/ 128678 w 206329"/>
                <a:gd name="connsiteY2" fmla="*/ 65484 h 259433"/>
                <a:gd name="connsiteX3" fmla="*/ 128678 w 206329"/>
                <a:gd name="connsiteY3" fmla="*/ 259433 h 259433"/>
                <a:gd name="connsiteX4" fmla="*/ 206329 w 206329"/>
                <a:gd name="connsiteY4" fmla="*/ 259433 h 259433"/>
                <a:gd name="connsiteX5" fmla="*/ 206329 w 206329"/>
                <a:gd name="connsiteY5" fmla="*/ 65423 h 259433"/>
                <a:gd name="connsiteX6" fmla="*/ 141004 w 206329"/>
                <a:gd name="connsiteY6" fmla="*/ 0 h 259433"/>
                <a:gd name="connsiteX7" fmla="*/ 65325 w 206329"/>
                <a:gd name="connsiteY7" fmla="*/ 0 h 259433"/>
                <a:gd name="connsiteX8" fmla="*/ 0 w 206329"/>
                <a:gd name="connsiteY8" fmla="*/ 65423 h 259433"/>
                <a:gd name="connsiteX9" fmla="*/ 0 w 206329"/>
                <a:gd name="connsiteY9" fmla="*/ 259433 h 259433"/>
                <a:gd name="connsiteX10" fmla="*/ 77630 w 206329"/>
                <a:gd name="connsiteY10" fmla="*/ 259433 h 259433"/>
                <a:gd name="connsiteX11" fmla="*/ 77630 w 206329"/>
                <a:gd name="connsiteY11" fmla="*/ 65484 h 25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329" h="259433">
                  <a:moveTo>
                    <a:pt x="77630" y="65484"/>
                  </a:moveTo>
                  <a:cubicBezTo>
                    <a:pt x="78031" y="51398"/>
                    <a:pt x="89781" y="40303"/>
                    <a:pt x="103879" y="40703"/>
                  </a:cubicBezTo>
                  <a:cubicBezTo>
                    <a:pt x="117413" y="41085"/>
                    <a:pt x="128294" y="51961"/>
                    <a:pt x="128678" y="65484"/>
                  </a:cubicBezTo>
                  <a:lnTo>
                    <a:pt x="128678" y="259433"/>
                  </a:lnTo>
                  <a:lnTo>
                    <a:pt x="206329" y="259433"/>
                  </a:lnTo>
                  <a:lnTo>
                    <a:pt x="206329" y="65423"/>
                  </a:lnTo>
                  <a:cubicBezTo>
                    <a:pt x="206267" y="29376"/>
                    <a:pt x="177076" y="146"/>
                    <a:pt x="141004" y="0"/>
                  </a:cubicBezTo>
                  <a:lnTo>
                    <a:pt x="65325" y="0"/>
                  </a:lnTo>
                  <a:cubicBezTo>
                    <a:pt x="29252" y="146"/>
                    <a:pt x="68" y="29376"/>
                    <a:pt x="0" y="65423"/>
                  </a:cubicBezTo>
                  <a:lnTo>
                    <a:pt x="0" y="259433"/>
                  </a:lnTo>
                  <a:lnTo>
                    <a:pt x="77630" y="259433"/>
                  </a:lnTo>
                  <a:lnTo>
                    <a:pt x="77630" y="65484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19AE098-ABF0-1D17-9D44-46B6D394564B}"/>
                </a:ext>
              </a:extLst>
            </p:cNvPr>
            <p:cNvSpPr/>
            <p:nvPr/>
          </p:nvSpPr>
          <p:spPr>
            <a:xfrm>
              <a:off x="3382087" y="5047394"/>
              <a:ext cx="206329" cy="259412"/>
            </a:xfrm>
            <a:custGeom>
              <a:avLst/>
              <a:gdLst>
                <a:gd name="connsiteX0" fmla="*/ 77630 w 206329"/>
                <a:gd name="connsiteY0" fmla="*/ 65464 h 259412"/>
                <a:gd name="connsiteX1" fmla="*/ 103879 w 206329"/>
                <a:gd name="connsiteY1" fmla="*/ 40683 h 259412"/>
                <a:gd name="connsiteX2" fmla="*/ 128678 w 206329"/>
                <a:gd name="connsiteY2" fmla="*/ 65464 h 259412"/>
                <a:gd name="connsiteX3" fmla="*/ 128678 w 206329"/>
                <a:gd name="connsiteY3" fmla="*/ 259413 h 259412"/>
                <a:gd name="connsiteX4" fmla="*/ 206329 w 206329"/>
                <a:gd name="connsiteY4" fmla="*/ 259413 h 259412"/>
                <a:gd name="connsiteX5" fmla="*/ 206329 w 206329"/>
                <a:gd name="connsiteY5" fmla="*/ 65423 h 259412"/>
                <a:gd name="connsiteX6" fmla="*/ 141065 w 206329"/>
                <a:gd name="connsiteY6" fmla="*/ 0 h 259412"/>
                <a:gd name="connsiteX7" fmla="*/ 65305 w 206329"/>
                <a:gd name="connsiteY7" fmla="*/ 0 h 259412"/>
                <a:gd name="connsiteX8" fmla="*/ 0 w 206329"/>
                <a:gd name="connsiteY8" fmla="*/ 65423 h 259412"/>
                <a:gd name="connsiteX9" fmla="*/ 0 w 206329"/>
                <a:gd name="connsiteY9" fmla="*/ 259413 h 259412"/>
                <a:gd name="connsiteX10" fmla="*/ 77630 w 206329"/>
                <a:gd name="connsiteY10" fmla="*/ 259413 h 259412"/>
                <a:gd name="connsiteX11" fmla="*/ 77630 w 206329"/>
                <a:gd name="connsiteY11" fmla="*/ 65464 h 25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329" h="259412">
                  <a:moveTo>
                    <a:pt x="77630" y="65464"/>
                  </a:moveTo>
                  <a:cubicBezTo>
                    <a:pt x="78031" y="51378"/>
                    <a:pt x="89781" y="40282"/>
                    <a:pt x="103879" y="40683"/>
                  </a:cubicBezTo>
                  <a:cubicBezTo>
                    <a:pt x="117413" y="41064"/>
                    <a:pt x="128294" y="51940"/>
                    <a:pt x="128678" y="65464"/>
                  </a:cubicBezTo>
                  <a:lnTo>
                    <a:pt x="128678" y="259413"/>
                  </a:lnTo>
                  <a:lnTo>
                    <a:pt x="206329" y="259413"/>
                  </a:lnTo>
                  <a:lnTo>
                    <a:pt x="206329" y="65423"/>
                  </a:lnTo>
                  <a:cubicBezTo>
                    <a:pt x="206288" y="29390"/>
                    <a:pt x="177118" y="158"/>
                    <a:pt x="141065" y="0"/>
                  </a:cubicBezTo>
                  <a:lnTo>
                    <a:pt x="65305" y="0"/>
                  </a:lnTo>
                  <a:cubicBezTo>
                    <a:pt x="29230" y="135"/>
                    <a:pt x="45" y="29374"/>
                    <a:pt x="0" y="65423"/>
                  </a:cubicBezTo>
                  <a:lnTo>
                    <a:pt x="0" y="259413"/>
                  </a:lnTo>
                  <a:lnTo>
                    <a:pt x="77630" y="259413"/>
                  </a:lnTo>
                  <a:lnTo>
                    <a:pt x="77630" y="65464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4F86BA-E0D4-C6C5-6C53-30DCA1D891C5}"/>
                </a:ext>
              </a:extLst>
            </p:cNvPr>
            <p:cNvSpPr/>
            <p:nvPr/>
          </p:nvSpPr>
          <p:spPr>
            <a:xfrm>
              <a:off x="2008204" y="3703466"/>
              <a:ext cx="1311763" cy="94428"/>
            </a:xfrm>
            <a:custGeom>
              <a:avLst/>
              <a:gdLst>
                <a:gd name="connsiteX0" fmla="*/ 1178257 w 1311763"/>
                <a:gd name="connsiteY0" fmla="*/ 0 h 94428"/>
                <a:gd name="connsiteX1" fmla="*/ 133526 w 1311763"/>
                <a:gd name="connsiteY1" fmla="*/ 0 h 94428"/>
                <a:gd name="connsiteX2" fmla="*/ 0 w 1311763"/>
                <a:gd name="connsiteY2" fmla="*/ 94429 h 94428"/>
                <a:gd name="connsiteX3" fmla="*/ 1311763 w 1311763"/>
                <a:gd name="connsiteY3" fmla="*/ 94429 h 9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1763" h="94428">
                  <a:moveTo>
                    <a:pt x="1178257" y="0"/>
                  </a:moveTo>
                  <a:lnTo>
                    <a:pt x="133526" y="0"/>
                  </a:lnTo>
                  <a:lnTo>
                    <a:pt x="0" y="94429"/>
                  </a:lnTo>
                  <a:lnTo>
                    <a:pt x="1311763" y="94429"/>
                  </a:lnTo>
                  <a:close/>
                </a:path>
              </a:pathLst>
            </a:custGeom>
            <a:noFill/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ECD97DB-73E0-482F-3373-0D2DC62B3B35}"/>
                </a:ext>
              </a:extLst>
            </p:cNvPr>
            <p:cNvSpPr/>
            <p:nvPr/>
          </p:nvSpPr>
          <p:spPr>
            <a:xfrm>
              <a:off x="1461998" y="3568699"/>
              <a:ext cx="2404214" cy="2384904"/>
            </a:xfrm>
            <a:custGeom>
              <a:avLst/>
              <a:gdLst>
                <a:gd name="connsiteX0" fmla="*/ 2145050 w 2404214"/>
                <a:gd name="connsiteY0" fmla="*/ 229195 h 2384904"/>
                <a:gd name="connsiteX1" fmla="*/ 1946240 w 2404214"/>
                <a:gd name="connsiteY1" fmla="*/ 229195 h 2384904"/>
                <a:gd name="connsiteX2" fmla="*/ 1806838 w 2404214"/>
                <a:gd name="connsiteY2" fmla="*/ 130538 h 2384904"/>
                <a:gd name="connsiteX3" fmla="*/ 1629022 w 2404214"/>
                <a:gd name="connsiteY3" fmla="*/ 4680 h 2384904"/>
                <a:gd name="connsiteX4" fmla="*/ 1614170 w 2404214"/>
                <a:gd name="connsiteY4" fmla="*/ 0 h 2384904"/>
                <a:gd name="connsiteX5" fmla="*/ 790004 w 2404214"/>
                <a:gd name="connsiteY5" fmla="*/ 0 h 2384904"/>
                <a:gd name="connsiteX6" fmla="*/ 775254 w 2404214"/>
                <a:gd name="connsiteY6" fmla="*/ 4680 h 2384904"/>
                <a:gd name="connsiteX7" fmla="*/ 592282 w 2404214"/>
                <a:gd name="connsiteY7" fmla="*/ 134151 h 2384904"/>
                <a:gd name="connsiteX8" fmla="*/ 457954 w 2404214"/>
                <a:gd name="connsiteY8" fmla="*/ 229195 h 2384904"/>
                <a:gd name="connsiteX9" fmla="*/ 259185 w 2404214"/>
                <a:gd name="connsiteY9" fmla="*/ 229195 h 2384904"/>
                <a:gd name="connsiteX10" fmla="*/ 0 w 2404214"/>
                <a:gd name="connsiteY10" fmla="*/ 488197 h 2384904"/>
                <a:gd name="connsiteX11" fmla="*/ 0 w 2404214"/>
                <a:gd name="connsiteY11" fmla="*/ 857435 h 2384904"/>
                <a:gd name="connsiteX12" fmla="*/ 25514 w 2404214"/>
                <a:gd name="connsiteY12" fmla="*/ 882972 h 2384904"/>
                <a:gd name="connsiteX13" fmla="*/ 89196 w 2404214"/>
                <a:gd name="connsiteY13" fmla="*/ 882972 h 2384904"/>
                <a:gd name="connsiteX14" fmla="*/ 89196 w 2404214"/>
                <a:gd name="connsiteY14" fmla="*/ 2359388 h 2384904"/>
                <a:gd name="connsiteX15" fmla="*/ 114689 w 2404214"/>
                <a:gd name="connsiteY15" fmla="*/ 2384904 h 2384904"/>
                <a:gd name="connsiteX16" fmla="*/ 114709 w 2404214"/>
                <a:gd name="connsiteY16" fmla="*/ 2384904 h 2384904"/>
                <a:gd name="connsiteX17" fmla="*/ 2289382 w 2404214"/>
                <a:gd name="connsiteY17" fmla="*/ 2384904 h 2384904"/>
                <a:gd name="connsiteX18" fmla="*/ 2314875 w 2404214"/>
                <a:gd name="connsiteY18" fmla="*/ 2359470 h 2384904"/>
                <a:gd name="connsiteX19" fmla="*/ 2314875 w 2404214"/>
                <a:gd name="connsiteY19" fmla="*/ 2359388 h 2384904"/>
                <a:gd name="connsiteX20" fmla="*/ 2314875 w 2404214"/>
                <a:gd name="connsiteY20" fmla="*/ 882972 h 2384904"/>
                <a:gd name="connsiteX21" fmla="*/ 2378680 w 2404214"/>
                <a:gd name="connsiteY21" fmla="*/ 882972 h 2384904"/>
                <a:gd name="connsiteX22" fmla="*/ 2404215 w 2404214"/>
                <a:gd name="connsiteY22" fmla="*/ 857435 h 2384904"/>
                <a:gd name="connsiteX23" fmla="*/ 2404215 w 2404214"/>
                <a:gd name="connsiteY23" fmla="*/ 488197 h 2384904"/>
                <a:gd name="connsiteX24" fmla="*/ 2145050 w 2404214"/>
                <a:gd name="connsiteY24" fmla="*/ 229195 h 2384904"/>
                <a:gd name="connsiteX25" fmla="*/ 617447 w 2404214"/>
                <a:gd name="connsiteY25" fmla="*/ 2333892 h 2384904"/>
                <a:gd name="connsiteX26" fmla="*/ 140285 w 2404214"/>
                <a:gd name="connsiteY26" fmla="*/ 2333892 h 2384904"/>
                <a:gd name="connsiteX27" fmla="*/ 140285 w 2404214"/>
                <a:gd name="connsiteY27" fmla="*/ 882972 h 2384904"/>
                <a:gd name="connsiteX28" fmla="*/ 617447 w 2404214"/>
                <a:gd name="connsiteY28" fmla="*/ 882972 h 2384904"/>
                <a:gd name="connsiteX29" fmla="*/ 617447 w 2404214"/>
                <a:gd name="connsiteY29" fmla="*/ 831919 h 2384904"/>
                <a:gd name="connsiteX30" fmla="*/ 51028 w 2404214"/>
                <a:gd name="connsiteY30" fmla="*/ 831919 h 2384904"/>
                <a:gd name="connsiteX31" fmla="*/ 51028 w 2404214"/>
                <a:gd name="connsiteY31" fmla="*/ 488197 h 2384904"/>
                <a:gd name="connsiteX32" fmla="*/ 259185 w 2404214"/>
                <a:gd name="connsiteY32" fmla="*/ 280208 h 2384904"/>
                <a:gd name="connsiteX33" fmla="*/ 617447 w 2404214"/>
                <a:gd name="connsiteY33" fmla="*/ 280208 h 2384904"/>
                <a:gd name="connsiteX34" fmla="*/ 1176594 w 2404214"/>
                <a:gd name="connsiteY34" fmla="*/ 2333892 h 2384904"/>
                <a:gd name="connsiteX35" fmla="*/ 858677 w 2404214"/>
                <a:gd name="connsiteY35" fmla="*/ 2333892 h 2384904"/>
                <a:gd name="connsiteX36" fmla="*/ 858677 w 2404214"/>
                <a:gd name="connsiteY36" fmla="*/ 1763644 h 2384904"/>
                <a:gd name="connsiteX37" fmla="*/ 924146 w 2404214"/>
                <a:gd name="connsiteY37" fmla="*/ 1698201 h 2384904"/>
                <a:gd name="connsiteX38" fmla="*/ 1176614 w 2404214"/>
                <a:gd name="connsiteY38" fmla="*/ 1698201 h 2384904"/>
                <a:gd name="connsiteX39" fmla="*/ 1545517 w 2404214"/>
                <a:gd name="connsiteY39" fmla="*/ 2333892 h 2384904"/>
                <a:gd name="connsiteX40" fmla="*/ 1227601 w 2404214"/>
                <a:gd name="connsiteY40" fmla="*/ 2333892 h 2384904"/>
                <a:gd name="connsiteX41" fmla="*/ 1227601 w 2404214"/>
                <a:gd name="connsiteY41" fmla="*/ 1698201 h 2384904"/>
                <a:gd name="connsiteX42" fmla="*/ 1480007 w 2404214"/>
                <a:gd name="connsiteY42" fmla="*/ 1698201 h 2384904"/>
                <a:gd name="connsiteX43" fmla="*/ 1545517 w 2404214"/>
                <a:gd name="connsiteY43" fmla="*/ 1763644 h 2384904"/>
                <a:gd name="connsiteX44" fmla="*/ 1735658 w 2404214"/>
                <a:gd name="connsiteY44" fmla="*/ 2333892 h 2384904"/>
                <a:gd name="connsiteX45" fmla="*/ 1596565 w 2404214"/>
                <a:gd name="connsiteY45" fmla="*/ 2333892 h 2384904"/>
                <a:gd name="connsiteX46" fmla="*/ 1596565 w 2404214"/>
                <a:gd name="connsiteY46" fmla="*/ 1763542 h 2384904"/>
                <a:gd name="connsiteX47" fmla="*/ 1480007 w 2404214"/>
                <a:gd name="connsiteY47" fmla="*/ 1647168 h 2384904"/>
                <a:gd name="connsiteX48" fmla="*/ 924126 w 2404214"/>
                <a:gd name="connsiteY48" fmla="*/ 1647168 h 2384904"/>
                <a:gd name="connsiteX49" fmla="*/ 807609 w 2404214"/>
                <a:gd name="connsiteY49" fmla="*/ 1763644 h 2384904"/>
                <a:gd name="connsiteX50" fmla="*/ 807609 w 2404214"/>
                <a:gd name="connsiteY50" fmla="*/ 2333892 h 2384904"/>
                <a:gd name="connsiteX51" fmla="*/ 668474 w 2404214"/>
                <a:gd name="connsiteY51" fmla="*/ 2333892 h 2384904"/>
                <a:gd name="connsiteX52" fmla="*/ 668474 w 2404214"/>
                <a:gd name="connsiteY52" fmla="*/ 280208 h 2384904"/>
                <a:gd name="connsiteX53" fmla="*/ 1735658 w 2404214"/>
                <a:gd name="connsiteY53" fmla="*/ 280208 h 2384904"/>
                <a:gd name="connsiteX54" fmla="*/ 1761193 w 2404214"/>
                <a:gd name="connsiteY54" fmla="*/ 229195 h 2384904"/>
                <a:gd name="connsiteX55" fmla="*/ 546226 w 2404214"/>
                <a:gd name="connsiteY55" fmla="*/ 229195 h 2384904"/>
                <a:gd name="connsiteX56" fmla="*/ 679752 w 2404214"/>
                <a:gd name="connsiteY56" fmla="*/ 134767 h 2384904"/>
                <a:gd name="connsiteX57" fmla="*/ 798159 w 2404214"/>
                <a:gd name="connsiteY57" fmla="*/ 50971 h 2384904"/>
                <a:gd name="connsiteX58" fmla="*/ 1606097 w 2404214"/>
                <a:gd name="connsiteY58" fmla="*/ 50971 h 2384904"/>
                <a:gd name="connsiteX59" fmla="*/ 1724463 w 2404214"/>
                <a:gd name="connsiteY59" fmla="*/ 134767 h 2384904"/>
                <a:gd name="connsiteX60" fmla="*/ 1857989 w 2404214"/>
                <a:gd name="connsiteY60" fmla="*/ 229195 h 2384904"/>
                <a:gd name="connsiteX61" fmla="*/ 1761193 w 2404214"/>
                <a:gd name="connsiteY61" fmla="*/ 229195 h 2384904"/>
                <a:gd name="connsiteX62" fmla="*/ 2263786 w 2404214"/>
                <a:gd name="connsiteY62" fmla="*/ 2333892 h 2384904"/>
                <a:gd name="connsiteX63" fmla="*/ 1786727 w 2404214"/>
                <a:gd name="connsiteY63" fmla="*/ 2333892 h 2384904"/>
                <a:gd name="connsiteX64" fmla="*/ 1786727 w 2404214"/>
                <a:gd name="connsiteY64" fmla="*/ 882972 h 2384904"/>
                <a:gd name="connsiteX65" fmla="*/ 2263786 w 2404214"/>
                <a:gd name="connsiteY65" fmla="*/ 882972 h 2384904"/>
                <a:gd name="connsiteX66" fmla="*/ 2353084 w 2404214"/>
                <a:gd name="connsiteY66" fmla="*/ 831919 h 2384904"/>
                <a:gd name="connsiteX67" fmla="*/ 1786706 w 2404214"/>
                <a:gd name="connsiteY67" fmla="*/ 831919 h 2384904"/>
                <a:gd name="connsiteX68" fmla="*/ 1786706 w 2404214"/>
                <a:gd name="connsiteY68" fmla="*/ 280208 h 2384904"/>
                <a:gd name="connsiteX69" fmla="*/ 2145050 w 2404214"/>
                <a:gd name="connsiteY69" fmla="*/ 280208 h 2384904"/>
                <a:gd name="connsiteX70" fmla="*/ 2353146 w 2404214"/>
                <a:gd name="connsiteY70" fmla="*/ 488197 h 2384904"/>
                <a:gd name="connsiteX71" fmla="*/ 2353146 w 2404214"/>
                <a:gd name="connsiteY71" fmla="*/ 831919 h 238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404214" h="2384904">
                  <a:moveTo>
                    <a:pt x="2145050" y="229195"/>
                  </a:moveTo>
                  <a:lnTo>
                    <a:pt x="1946240" y="229195"/>
                  </a:lnTo>
                  <a:lnTo>
                    <a:pt x="1806838" y="130538"/>
                  </a:lnTo>
                  <a:lnTo>
                    <a:pt x="1629022" y="4680"/>
                  </a:lnTo>
                  <a:cubicBezTo>
                    <a:pt x="1624675" y="1622"/>
                    <a:pt x="1619486" y="-14"/>
                    <a:pt x="1614170" y="0"/>
                  </a:cubicBezTo>
                  <a:lnTo>
                    <a:pt x="790004" y="0"/>
                  </a:lnTo>
                  <a:cubicBezTo>
                    <a:pt x="784722" y="7"/>
                    <a:pt x="779572" y="1642"/>
                    <a:pt x="775254" y="4680"/>
                  </a:cubicBezTo>
                  <a:lnTo>
                    <a:pt x="592282" y="134151"/>
                  </a:lnTo>
                  <a:lnTo>
                    <a:pt x="457954" y="229195"/>
                  </a:lnTo>
                  <a:lnTo>
                    <a:pt x="259185" y="229195"/>
                  </a:lnTo>
                  <a:cubicBezTo>
                    <a:pt x="116107" y="229353"/>
                    <a:pt x="158" y="345220"/>
                    <a:pt x="0" y="488197"/>
                  </a:cubicBezTo>
                  <a:lnTo>
                    <a:pt x="0" y="857435"/>
                  </a:lnTo>
                  <a:cubicBezTo>
                    <a:pt x="0" y="871523"/>
                    <a:pt x="11416" y="882949"/>
                    <a:pt x="25514" y="882972"/>
                  </a:cubicBezTo>
                  <a:lnTo>
                    <a:pt x="89196" y="882972"/>
                  </a:lnTo>
                  <a:lnTo>
                    <a:pt x="89196" y="2359388"/>
                  </a:lnTo>
                  <a:cubicBezTo>
                    <a:pt x="89184" y="2373470"/>
                    <a:pt x="100598" y="2384884"/>
                    <a:pt x="114689" y="2384904"/>
                  </a:cubicBezTo>
                  <a:cubicBezTo>
                    <a:pt x="114696" y="2384904"/>
                    <a:pt x="114703" y="2384904"/>
                    <a:pt x="114709" y="2384904"/>
                  </a:cubicBezTo>
                  <a:lnTo>
                    <a:pt x="2289382" y="2384904"/>
                  </a:lnTo>
                  <a:cubicBezTo>
                    <a:pt x="2303454" y="2384925"/>
                    <a:pt x="2314855" y="2373532"/>
                    <a:pt x="2314875" y="2359470"/>
                  </a:cubicBezTo>
                  <a:cubicBezTo>
                    <a:pt x="2314875" y="2359450"/>
                    <a:pt x="2314875" y="2359408"/>
                    <a:pt x="2314875" y="2359388"/>
                  </a:cubicBezTo>
                  <a:lnTo>
                    <a:pt x="2314875" y="882972"/>
                  </a:lnTo>
                  <a:lnTo>
                    <a:pt x="2378680" y="882972"/>
                  </a:lnTo>
                  <a:cubicBezTo>
                    <a:pt x="2392793" y="882959"/>
                    <a:pt x="2404215" y="871531"/>
                    <a:pt x="2404215" y="857435"/>
                  </a:cubicBezTo>
                  <a:lnTo>
                    <a:pt x="2404215" y="488197"/>
                  </a:lnTo>
                  <a:cubicBezTo>
                    <a:pt x="2404050" y="345228"/>
                    <a:pt x="2288129" y="229366"/>
                    <a:pt x="2145050" y="229195"/>
                  </a:cubicBezTo>
                  <a:close/>
                  <a:moveTo>
                    <a:pt x="617447" y="2333892"/>
                  </a:moveTo>
                  <a:lnTo>
                    <a:pt x="140285" y="2333892"/>
                  </a:lnTo>
                  <a:lnTo>
                    <a:pt x="140285" y="882972"/>
                  </a:lnTo>
                  <a:lnTo>
                    <a:pt x="617447" y="882972"/>
                  </a:lnTo>
                  <a:close/>
                  <a:moveTo>
                    <a:pt x="617447" y="831919"/>
                  </a:moveTo>
                  <a:lnTo>
                    <a:pt x="51028" y="831919"/>
                  </a:lnTo>
                  <a:lnTo>
                    <a:pt x="51028" y="488197"/>
                  </a:lnTo>
                  <a:cubicBezTo>
                    <a:pt x="51163" y="373376"/>
                    <a:pt x="144282" y="280333"/>
                    <a:pt x="259185" y="280208"/>
                  </a:cubicBezTo>
                  <a:lnTo>
                    <a:pt x="617447" y="280208"/>
                  </a:lnTo>
                  <a:close/>
                  <a:moveTo>
                    <a:pt x="1176594" y="2333892"/>
                  </a:moveTo>
                  <a:lnTo>
                    <a:pt x="858677" y="2333892"/>
                  </a:lnTo>
                  <a:lnTo>
                    <a:pt x="858677" y="1763644"/>
                  </a:lnTo>
                  <a:cubicBezTo>
                    <a:pt x="858712" y="1727523"/>
                    <a:pt x="888000" y="1698246"/>
                    <a:pt x="924146" y="1698201"/>
                  </a:cubicBezTo>
                  <a:lnTo>
                    <a:pt x="1176614" y="1698201"/>
                  </a:lnTo>
                  <a:close/>
                  <a:moveTo>
                    <a:pt x="1545517" y="2333892"/>
                  </a:moveTo>
                  <a:lnTo>
                    <a:pt x="1227601" y="2333892"/>
                  </a:lnTo>
                  <a:lnTo>
                    <a:pt x="1227601" y="1698201"/>
                  </a:lnTo>
                  <a:lnTo>
                    <a:pt x="1480007" y="1698201"/>
                  </a:lnTo>
                  <a:cubicBezTo>
                    <a:pt x="1516170" y="1698223"/>
                    <a:pt x="1545482" y="1727507"/>
                    <a:pt x="1545517" y="1763644"/>
                  </a:cubicBezTo>
                  <a:close/>
                  <a:moveTo>
                    <a:pt x="1735658" y="2333892"/>
                  </a:moveTo>
                  <a:lnTo>
                    <a:pt x="1596565" y="2333892"/>
                  </a:lnTo>
                  <a:lnTo>
                    <a:pt x="1596565" y="1763542"/>
                  </a:lnTo>
                  <a:cubicBezTo>
                    <a:pt x="1596452" y="1699277"/>
                    <a:pt x="1544317" y="1647224"/>
                    <a:pt x="1480007" y="1647168"/>
                  </a:cubicBezTo>
                  <a:lnTo>
                    <a:pt x="924126" y="1647168"/>
                  </a:lnTo>
                  <a:cubicBezTo>
                    <a:pt x="859797" y="1647259"/>
                    <a:pt x="807676" y="1699361"/>
                    <a:pt x="807609" y="1763644"/>
                  </a:cubicBezTo>
                  <a:lnTo>
                    <a:pt x="807609" y="2333892"/>
                  </a:lnTo>
                  <a:lnTo>
                    <a:pt x="668474" y="2333892"/>
                  </a:lnTo>
                  <a:lnTo>
                    <a:pt x="668474" y="280208"/>
                  </a:lnTo>
                  <a:lnTo>
                    <a:pt x="1735658" y="280208"/>
                  </a:lnTo>
                  <a:close/>
                  <a:moveTo>
                    <a:pt x="1761193" y="229195"/>
                  </a:moveTo>
                  <a:lnTo>
                    <a:pt x="546226" y="229195"/>
                  </a:lnTo>
                  <a:lnTo>
                    <a:pt x="679752" y="134767"/>
                  </a:lnTo>
                  <a:lnTo>
                    <a:pt x="798159" y="50971"/>
                  </a:lnTo>
                  <a:lnTo>
                    <a:pt x="1606097" y="50971"/>
                  </a:lnTo>
                  <a:lnTo>
                    <a:pt x="1724463" y="134767"/>
                  </a:lnTo>
                  <a:lnTo>
                    <a:pt x="1857989" y="229195"/>
                  </a:lnTo>
                  <a:lnTo>
                    <a:pt x="1761193" y="229195"/>
                  </a:lnTo>
                  <a:close/>
                  <a:moveTo>
                    <a:pt x="2263786" y="2333892"/>
                  </a:moveTo>
                  <a:lnTo>
                    <a:pt x="1786727" y="2333892"/>
                  </a:lnTo>
                  <a:lnTo>
                    <a:pt x="1786727" y="882972"/>
                  </a:lnTo>
                  <a:lnTo>
                    <a:pt x="2263786" y="882972"/>
                  </a:lnTo>
                  <a:close/>
                  <a:moveTo>
                    <a:pt x="2353084" y="831919"/>
                  </a:moveTo>
                  <a:lnTo>
                    <a:pt x="1786706" y="831919"/>
                  </a:lnTo>
                  <a:lnTo>
                    <a:pt x="1786706" y="280208"/>
                  </a:lnTo>
                  <a:lnTo>
                    <a:pt x="2145050" y="280208"/>
                  </a:lnTo>
                  <a:cubicBezTo>
                    <a:pt x="2259945" y="280343"/>
                    <a:pt x="2353023" y="373390"/>
                    <a:pt x="2353146" y="488197"/>
                  </a:cubicBezTo>
                  <a:lnTo>
                    <a:pt x="2353146" y="831919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AE7496D-18F5-91BA-9176-7FF3B06F9591}"/>
                </a:ext>
              </a:extLst>
            </p:cNvPr>
            <p:cNvSpPr/>
            <p:nvPr/>
          </p:nvSpPr>
          <p:spPr>
            <a:xfrm>
              <a:off x="1684762" y="3966943"/>
              <a:ext cx="308363" cy="361436"/>
            </a:xfrm>
            <a:custGeom>
              <a:avLst/>
              <a:gdLst>
                <a:gd name="connsiteX0" fmla="*/ 0 w 308363"/>
                <a:gd name="connsiteY0" fmla="*/ 116455 h 361436"/>
                <a:gd name="connsiteX1" fmla="*/ 0 w 308363"/>
                <a:gd name="connsiteY1" fmla="*/ 335962 h 361436"/>
                <a:gd name="connsiteX2" fmla="*/ 25514 w 308363"/>
                <a:gd name="connsiteY2" fmla="*/ 361437 h 361436"/>
                <a:gd name="connsiteX3" fmla="*/ 282850 w 308363"/>
                <a:gd name="connsiteY3" fmla="*/ 361437 h 361436"/>
                <a:gd name="connsiteX4" fmla="*/ 308364 w 308363"/>
                <a:gd name="connsiteY4" fmla="*/ 335962 h 361436"/>
                <a:gd name="connsiteX5" fmla="*/ 308364 w 308363"/>
                <a:gd name="connsiteY5" fmla="*/ 116455 h 361436"/>
                <a:gd name="connsiteX6" fmla="*/ 191867 w 308363"/>
                <a:gd name="connsiteY6" fmla="*/ 0 h 361436"/>
                <a:gd name="connsiteX7" fmla="*/ 116476 w 308363"/>
                <a:gd name="connsiteY7" fmla="*/ 0 h 361436"/>
                <a:gd name="connsiteX8" fmla="*/ 0 w 308363"/>
                <a:gd name="connsiteY8" fmla="*/ 116455 h 361436"/>
                <a:gd name="connsiteX9" fmla="*/ 51028 w 308363"/>
                <a:gd name="connsiteY9" fmla="*/ 116455 h 361436"/>
                <a:gd name="connsiteX10" fmla="*/ 116332 w 308363"/>
                <a:gd name="connsiteY10" fmla="*/ 51033 h 361436"/>
                <a:gd name="connsiteX11" fmla="*/ 192031 w 308363"/>
                <a:gd name="connsiteY11" fmla="*/ 51033 h 361436"/>
                <a:gd name="connsiteX12" fmla="*/ 257336 w 308363"/>
                <a:gd name="connsiteY12" fmla="*/ 116353 h 361436"/>
                <a:gd name="connsiteX13" fmla="*/ 257336 w 308363"/>
                <a:gd name="connsiteY13" fmla="*/ 310466 h 361436"/>
                <a:gd name="connsiteX14" fmla="*/ 179665 w 308363"/>
                <a:gd name="connsiteY14" fmla="*/ 310466 h 361436"/>
                <a:gd name="connsiteX15" fmla="*/ 179665 w 308363"/>
                <a:gd name="connsiteY15" fmla="*/ 116455 h 361436"/>
                <a:gd name="connsiteX16" fmla="*/ 154151 w 308363"/>
                <a:gd name="connsiteY16" fmla="*/ 90960 h 361436"/>
                <a:gd name="connsiteX17" fmla="*/ 128637 w 308363"/>
                <a:gd name="connsiteY17" fmla="*/ 116455 h 361436"/>
                <a:gd name="connsiteX18" fmla="*/ 128637 w 308363"/>
                <a:gd name="connsiteY18" fmla="*/ 310425 h 361436"/>
                <a:gd name="connsiteX19" fmla="*/ 51028 w 308363"/>
                <a:gd name="connsiteY19" fmla="*/ 310425 h 36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8363" h="361436">
                  <a:moveTo>
                    <a:pt x="0" y="116455"/>
                  </a:moveTo>
                  <a:lnTo>
                    <a:pt x="0" y="335962"/>
                  </a:lnTo>
                  <a:cubicBezTo>
                    <a:pt x="12" y="350034"/>
                    <a:pt x="11432" y="361437"/>
                    <a:pt x="25514" y="361437"/>
                  </a:cubicBezTo>
                  <a:lnTo>
                    <a:pt x="282850" y="361437"/>
                  </a:lnTo>
                  <a:cubicBezTo>
                    <a:pt x="296932" y="361437"/>
                    <a:pt x="308351" y="350034"/>
                    <a:pt x="308364" y="335962"/>
                  </a:cubicBezTo>
                  <a:lnTo>
                    <a:pt x="308364" y="116455"/>
                  </a:lnTo>
                  <a:cubicBezTo>
                    <a:pt x="308319" y="52174"/>
                    <a:pt x="256194" y="68"/>
                    <a:pt x="191867" y="0"/>
                  </a:cubicBezTo>
                  <a:lnTo>
                    <a:pt x="116476" y="0"/>
                  </a:lnTo>
                  <a:cubicBezTo>
                    <a:pt x="52151" y="68"/>
                    <a:pt x="35" y="52176"/>
                    <a:pt x="0" y="116455"/>
                  </a:cubicBezTo>
                  <a:close/>
                  <a:moveTo>
                    <a:pt x="51028" y="116455"/>
                  </a:moveTo>
                  <a:cubicBezTo>
                    <a:pt x="51095" y="80414"/>
                    <a:pt x="80268" y="51191"/>
                    <a:pt x="116332" y="51033"/>
                  </a:cubicBezTo>
                  <a:lnTo>
                    <a:pt x="192031" y="51033"/>
                  </a:lnTo>
                  <a:cubicBezTo>
                    <a:pt x="228065" y="51168"/>
                    <a:pt x="257236" y="80343"/>
                    <a:pt x="257336" y="116353"/>
                  </a:cubicBezTo>
                  <a:lnTo>
                    <a:pt x="257336" y="310466"/>
                  </a:lnTo>
                  <a:lnTo>
                    <a:pt x="179665" y="310466"/>
                  </a:lnTo>
                  <a:lnTo>
                    <a:pt x="179665" y="116455"/>
                  </a:lnTo>
                  <a:cubicBezTo>
                    <a:pt x="179665" y="102375"/>
                    <a:pt x="168241" y="90960"/>
                    <a:pt x="154151" y="90960"/>
                  </a:cubicBezTo>
                  <a:cubicBezTo>
                    <a:pt x="140061" y="90960"/>
                    <a:pt x="128637" y="102375"/>
                    <a:pt x="128637" y="116455"/>
                  </a:cubicBezTo>
                  <a:lnTo>
                    <a:pt x="128637" y="310425"/>
                  </a:lnTo>
                  <a:lnTo>
                    <a:pt x="51028" y="310425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94DE17-D910-335C-02DC-BD36C5505FB7}"/>
                </a:ext>
              </a:extLst>
            </p:cNvPr>
            <p:cNvSpPr/>
            <p:nvPr/>
          </p:nvSpPr>
          <p:spPr>
            <a:xfrm>
              <a:off x="3331080" y="3966943"/>
              <a:ext cx="308425" cy="361436"/>
            </a:xfrm>
            <a:custGeom>
              <a:avLst/>
              <a:gdLst>
                <a:gd name="connsiteX0" fmla="*/ 191888 w 308425"/>
                <a:gd name="connsiteY0" fmla="*/ 0 h 361436"/>
                <a:gd name="connsiteX1" fmla="*/ 116497 w 308425"/>
                <a:gd name="connsiteY1" fmla="*/ 0 h 361436"/>
                <a:gd name="connsiteX2" fmla="*/ 0 w 308425"/>
                <a:gd name="connsiteY2" fmla="*/ 116414 h 361436"/>
                <a:gd name="connsiteX3" fmla="*/ 0 w 308425"/>
                <a:gd name="connsiteY3" fmla="*/ 335962 h 361436"/>
                <a:gd name="connsiteX4" fmla="*/ 25493 w 308425"/>
                <a:gd name="connsiteY4" fmla="*/ 361437 h 361436"/>
                <a:gd name="connsiteX5" fmla="*/ 282870 w 308425"/>
                <a:gd name="connsiteY5" fmla="*/ 361437 h 361436"/>
                <a:gd name="connsiteX6" fmla="*/ 308425 w 308425"/>
                <a:gd name="connsiteY6" fmla="*/ 335982 h 361436"/>
                <a:gd name="connsiteX7" fmla="*/ 308425 w 308425"/>
                <a:gd name="connsiteY7" fmla="*/ 335962 h 361436"/>
                <a:gd name="connsiteX8" fmla="*/ 308425 w 308425"/>
                <a:gd name="connsiteY8" fmla="*/ 116455 h 361436"/>
                <a:gd name="connsiteX9" fmla="*/ 191888 w 308425"/>
                <a:gd name="connsiteY9" fmla="*/ 0 h 361436"/>
                <a:gd name="connsiteX10" fmla="*/ 257336 w 308425"/>
                <a:gd name="connsiteY10" fmla="*/ 116414 h 361436"/>
                <a:gd name="connsiteX11" fmla="*/ 257336 w 308425"/>
                <a:gd name="connsiteY11" fmla="*/ 310384 h 361436"/>
                <a:gd name="connsiteX12" fmla="*/ 179685 w 308425"/>
                <a:gd name="connsiteY12" fmla="*/ 310384 h 361436"/>
                <a:gd name="connsiteX13" fmla="*/ 179685 w 308425"/>
                <a:gd name="connsiteY13" fmla="*/ 116455 h 361436"/>
                <a:gd name="connsiteX14" fmla="*/ 153436 w 308425"/>
                <a:gd name="connsiteY14" fmla="*/ 91674 h 361436"/>
                <a:gd name="connsiteX15" fmla="*/ 128637 w 308425"/>
                <a:gd name="connsiteY15" fmla="*/ 116455 h 361436"/>
                <a:gd name="connsiteX16" fmla="*/ 128637 w 308425"/>
                <a:gd name="connsiteY16" fmla="*/ 310425 h 361436"/>
                <a:gd name="connsiteX17" fmla="*/ 51007 w 308425"/>
                <a:gd name="connsiteY17" fmla="*/ 310425 h 361436"/>
                <a:gd name="connsiteX18" fmla="*/ 51007 w 308425"/>
                <a:gd name="connsiteY18" fmla="*/ 116312 h 361436"/>
                <a:gd name="connsiteX19" fmla="*/ 116332 w 308425"/>
                <a:gd name="connsiteY19" fmla="*/ 50992 h 361436"/>
                <a:gd name="connsiteX20" fmla="*/ 192011 w 308425"/>
                <a:gd name="connsiteY20" fmla="*/ 50992 h 361436"/>
                <a:gd name="connsiteX21" fmla="*/ 257336 w 308425"/>
                <a:gd name="connsiteY21" fmla="*/ 116414 h 36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8425" h="361436">
                  <a:moveTo>
                    <a:pt x="191888" y="0"/>
                  </a:moveTo>
                  <a:lnTo>
                    <a:pt x="116497" y="0"/>
                  </a:lnTo>
                  <a:cubicBezTo>
                    <a:pt x="52180" y="57"/>
                    <a:pt x="58" y="52143"/>
                    <a:pt x="0" y="116414"/>
                  </a:cubicBezTo>
                  <a:lnTo>
                    <a:pt x="0" y="335962"/>
                  </a:lnTo>
                  <a:cubicBezTo>
                    <a:pt x="0" y="350031"/>
                    <a:pt x="11413" y="361437"/>
                    <a:pt x="25493" y="361437"/>
                  </a:cubicBezTo>
                  <a:lnTo>
                    <a:pt x="282870" y="361437"/>
                  </a:lnTo>
                  <a:cubicBezTo>
                    <a:pt x="296963" y="361459"/>
                    <a:pt x="308405" y="350062"/>
                    <a:pt x="308425" y="335982"/>
                  </a:cubicBezTo>
                  <a:cubicBezTo>
                    <a:pt x="308425" y="335976"/>
                    <a:pt x="308425" y="335968"/>
                    <a:pt x="308425" y="335962"/>
                  </a:cubicBezTo>
                  <a:lnTo>
                    <a:pt x="308425" y="116455"/>
                  </a:lnTo>
                  <a:cubicBezTo>
                    <a:pt x="308384" y="52153"/>
                    <a:pt x="256227" y="35"/>
                    <a:pt x="191888" y="0"/>
                  </a:cubicBezTo>
                  <a:close/>
                  <a:moveTo>
                    <a:pt x="257336" y="116414"/>
                  </a:moveTo>
                  <a:lnTo>
                    <a:pt x="257336" y="310384"/>
                  </a:lnTo>
                  <a:lnTo>
                    <a:pt x="179685" y="310384"/>
                  </a:lnTo>
                  <a:lnTo>
                    <a:pt x="179685" y="116455"/>
                  </a:lnTo>
                  <a:cubicBezTo>
                    <a:pt x="179285" y="102369"/>
                    <a:pt x="167535" y="91274"/>
                    <a:pt x="153436" y="91674"/>
                  </a:cubicBezTo>
                  <a:cubicBezTo>
                    <a:pt x="139903" y="92056"/>
                    <a:pt x="129021" y="102932"/>
                    <a:pt x="128637" y="116455"/>
                  </a:cubicBezTo>
                  <a:lnTo>
                    <a:pt x="128637" y="310425"/>
                  </a:lnTo>
                  <a:lnTo>
                    <a:pt x="51007" y="310425"/>
                  </a:lnTo>
                  <a:lnTo>
                    <a:pt x="51007" y="116312"/>
                  </a:lnTo>
                  <a:cubicBezTo>
                    <a:pt x="51120" y="80299"/>
                    <a:pt x="80295" y="51127"/>
                    <a:pt x="116332" y="50992"/>
                  </a:cubicBezTo>
                  <a:lnTo>
                    <a:pt x="192011" y="50992"/>
                  </a:lnTo>
                  <a:cubicBezTo>
                    <a:pt x="228084" y="51127"/>
                    <a:pt x="257275" y="80361"/>
                    <a:pt x="257336" y="116414"/>
                  </a:cubicBez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C0E296-4115-AAE1-A9F3-08B1A5A2AE24}"/>
                </a:ext>
              </a:extLst>
            </p:cNvPr>
            <p:cNvSpPr/>
            <p:nvPr/>
          </p:nvSpPr>
          <p:spPr>
            <a:xfrm>
              <a:off x="1684762" y="4558273"/>
              <a:ext cx="308363" cy="361457"/>
            </a:xfrm>
            <a:custGeom>
              <a:avLst/>
              <a:gdLst>
                <a:gd name="connsiteX0" fmla="*/ 25514 w 308363"/>
                <a:gd name="connsiteY0" fmla="*/ 361457 h 361457"/>
                <a:gd name="connsiteX1" fmla="*/ 282850 w 308363"/>
                <a:gd name="connsiteY1" fmla="*/ 361457 h 361457"/>
                <a:gd name="connsiteX2" fmla="*/ 308364 w 308363"/>
                <a:gd name="connsiteY2" fmla="*/ 335941 h 361457"/>
                <a:gd name="connsiteX3" fmla="*/ 308364 w 308363"/>
                <a:gd name="connsiteY3" fmla="*/ 116476 h 361457"/>
                <a:gd name="connsiteX4" fmla="*/ 191867 w 308363"/>
                <a:gd name="connsiteY4" fmla="*/ 0 h 361457"/>
                <a:gd name="connsiteX5" fmla="*/ 191621 w 308363"/>
                <a:gd name="connsiteY5" fmla="*/ 0 h 361457"/>
                <a:gd name="connsiteX6" fmla="*/ 116743 w 308363"/>
                <a:gd name="connsiteY6" fmla="*/ 0 h 361457"/>
                <a:gd name="connsiteX7" fmla="*/ 116476 w 308363"/>
                <a:gd name="connsiteY7" fmla="*/ 0 h 361457"/>
                <a:gd name="connsiteX8" fmla="*/ 0 w 308363"/>
                <a:gd name="connsiteY8" fmla="*/ 116476 h 361457"/>
                <a:gd name="connsiteX9" fmla="*/ 0 w 308363"/>
                <a:gd name="connsiteY9" fmla="*/ 335941 h 361457"/>
                <a:gd name="connsiteX10" fmla="*/ 25514 w 308363"/>
                <a:gd name="connsiteY10" fmla="*/ 361457 h 361457"/>
                <a:gd name="connsiteX11" fmla="*/ 51028 w 308363"/>
                <a:gd name="connsiteY11" fmla="*/ 116476 h 361457"/>
                <a:gd name="connsiteX12" fmla="*/ 51028 w 308363"/>
                <a:gd name="connsiteY12" fmla="*/ 116476 h 361457"/>
                <a:gd name="connsiteX13" fmla="*/ 116332 w 308363"/>
                <a:gd name="connsiteY13" fmla="*/ 51053 h 361457"/>
                <a:gd name="connsiteX14" fmla="*/ 192031 w 308363"/>
                <a:gd name="connsiteY14" fmla="*/ 51053 h 361457"/>
                <a:gd name="connsiteX15" fmla="*/ 257336 w 308363"/>
                <a:gd name="connsiteY15" fmla="*/ 116414 h 361457"/>
                <a:gd name="connsiteX16" fmla="*/ 257336 w 308363"/>
                <a:gd name="connsiteY16" fmla="*/ 310486 h 361457"/>
                <a:gd name="connsiteX17" fmla="*/ 179665 w 308363"/>
                <a:gd name="connsiteY17" fmla="*/ 310486 h 361457"/>
                <a:gd name="connsiteX18" fmla="*/ 179665 w 308363"/>
                <a:gd name="connsiteY18" fmla="*/ 116476 h 361457"/>
                <a:gd name="connsiteX19" fmla="*/ 154151 w 308363"/>
                <a:gd name="connsiteY19" fmla="*/ 90980 h 361457"/>
                <a:gd name="connsiteX20" fmla="*/ 128637 w 308363"/>
                <a:gd name="connsiteY20" fmla="*/ 116476 h 361457"/>
                <a:gd name="connsiteX21" fmla="*/ 128637 w 308363"/>
                <a:gd name="connsiteY21" fmla="*/ 310425 h 361457"/>
                <a:gd name="connsiteX22" fmla="*/ 51028 w 308363"/>
                <a:gd name="connsiteY22" fmla="*/ 310425 h 3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8363" h="361457">
                  <a:moveTo>
                    <a:pt x="25514" y="361457"/>
                  </a:moveTo>
                  <a:lnTo>
                    <a:pt x="282850" y="361457"/>
                  </a:lnTo>
                  <a:cubicBezTo>
                    <a:pt x="296944" y="361447"/>
                    <a:pt x="308364" y="350025"/>
                    <a:pt x="308364" y="335941"/>
                  </a:cubicBezTo>
                  <a:lnTo>
                    <a:pt x="308364" y="116476"/>
                  </a:lnTo>
                  <a:cubicBezTo>
                    <a:pt x="308296" y="52201"/>
                    <a:pt x="256188" y="103"/>
                    <a:pt x="191867" y="0"/>
                  </a:cubicBezTo>
                  <a:lnTo>
                    <a:pt x="191621" y="0"/>
                  </a:lnTo>
                  <a:lnTo>
                    <a:pt x="116743" y="0"/>
                  </a:lnTo>
                  <a:lnTo>
                    <a:pt x="116476" y="0"/>
                  </a:lnTo>
                  <a:cubicBezTo>
                    <a:pt x="52157" y="103"/>
                    <a:pt x="58" y="52203"/>
                    <a:pt x="0" y="116476"/>
                  </a:cubicBezTo>
                  <a:lnTo>
                    <a:pt x="0" y="335941"/>
                  </a:lnTo>
                  <a:cubicBezTo>
                    <a:pt x="0" y="350025"/>
                    <a:pt x="11420" y="361445"/>
                    <a:pt x="25514" y="361457"/>
                  </a:cubicBezTo>
                  <a:close/>
                  <a:moveTo>
                    <a:pt x="51028" y="116476"/>
                  </a:moveTo>
                  <a:lnTo>
                    <a:pt x="51028" y="116476"/>
                  </a:lnTo>
                  <a:cubicBezTo>
                    <a:pt x="51095" y="80437"/>
                    <a:pt x="80268" y="51211"/>
                    <a:pt x="116332" y="51053"/>
                  </a:cubicBezTo>
                  <a:lnTo>
                    <a:pt x="192031" y="51053"/>
                  </a:lnTo>
                  <a:cubicBezTo>
                    <a:pt x="228088" y="51178"/>
                    <a:pt x="257268" y="80384"/>
                    <a:pt x="257336" y="116414"/>
                  </a:cubicBezTo>
                  <a:lnTo>
                    <a:pt x="257336" y="310486"/>
                  </a:lnTo>
                  <a:lnTo>
                    <a:pt x="179665" y="310486"/>
                  </a:lnTo>
                  <a:lnTo>
                    <a:pt x="179665" y="116476"/>
                  </a:lnTo>
                  <a:cubicBezTo>
                    <a:pt x="179665" y="102396"/>
                    <a:pt x="168241" y="90980"/>
                    <a:pt x="154151" y="90980"/>
                  </a:cubicBezTo>
                  <a:cubicBezTo>
                    <a:pt x="140061" y="90980"/>
                    <a:pt x="128637" y="102396"/>
                    <a:pt x="128637" y="116476"/>
                  </a:cubicBezTo>
                  <a:lnTo>
                    <a:pt x="128637" y="310425"/>
                  </a:lnTo>
                  <a:lnTo>
                    <a:pt x="51028" y="310425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C973D6-2173-1134-83E4-134BDCFADE85}"/>
                </a:ext>
              </a:extLst>
            </p:cNvPr>
            <p:cNvSpPr/>
            <p:nvPr/>
          </p:nvSpPr>
          <p:spPr>
            <a:xfrm>
              <a:off x="3331080" y="4558273"/>
              <a:ext cx="308425" cy="361457"/>
            </a:xfrm>
            <a:custGeom>
              <a:avLst/>
              <a:gdLst>
                <a:gd name="connsiteX0" fmla="*/ 25493 w 308425"/>
                <a:gd name="connsiteY0" fmla="*/ 361457 h 361457"/>
                <a:gd name="connsiteX1" fmla="*/ 282870 w 308425"/>
                <a:gd name="connsiteY1" fmla="*/ 361457 h 361457"/>
                <a:gd name="connsiteX2" fmla="*/ 308425 w 308425"/>
                <a:gd name="connsiteY2" fmla="*/ 335961 h 361457"/>
                <a:gd name="connsiteX3" fmla="*/ 308425 w 308425"/>
                <a:gd name="connsiteY3" fmla="*/ 335941 h 361457"/>
                <a:gd name="connsiteX4" fmla="*/ 308425 w 308425"/>
                <a:gd name="connsiteY4" fmla="*/ 116476 h 361457"/>
                <a:gd name="connsiteX5" fmla="*/ 191949 w 308425"/>
                <a:gd name="connsiteY5" fmla="*/ 0 h 361457"/>
                <a:gd name="connsiteX6" fmla="*/ 191662 w 308425"/>
                <a:gd name="connsiteY6" fmla="*/ 0 h 361457"/>
                <a:gd name="connsiteX7" fmla="*/ 116743 w 308425"/>
                <a:gd name="connsiteY7" fmla="*/ 0 h 361457"/>
                <a:gd name="connsiteX8" fmla="*/ 116497 w 308425"/>
                <a:gd name="connsiteY8" fmla="*/ 0 h 361457"/>
                <a:gd name="connsiteX9" fmla="*/ 0 w 308425"/>
                <a:gd name="connsiteY9" fmla="*/ 116476 h 361457"/>
                <a:gd name="connsiteX10" fmla="*/ 0 w 308425"/>
                <a:gd name="connsiteY10" fmla="*/ 335941 h 361457"/>
                <a:gd name="connsiteX11" fmla="*/ 25493 w 308425"/>
                <a:gd name="connsiteY11" fmla="*/ 361457 h 361457"/>
                <a:gd name="connsiteX12" fmla="*/ 51007 w 308425"/>
                <a:gd name="connsiteY12" fmla="*/ 116476 h 361457"/>
                <a:gd name="connsiteX13" fmla="*/ 51007 w 308425"/>
                <a:gd name="connsiteY13" fmla="*/ 116476 h 361457"/>
                <a:gd name="connsiteX14" fmla="*/ 116332 w 308425"/>
                <a:gd name="connsiteY14" fmla="*/ 51053 h 361457"/>
                <a:gd name="connsiteX15" fmla="*/ 192011 w 308425"/>
                <a:gd name="connsiteY15" fmla="*/ 51053 h 361457"/>
                <a:gd name="connsiteX16" fmla="*/ 257336 w 308425"/>
                <a:gd name="connsiteY16" fmla="*/ 116476 h 361457"/>
                <a:gd name="connsiteX17" fmla="*/ 257336 w 308425"/>
                <a:gd name="connsiteY17" fmla="*/ 310486 h 361457"/>
                <a:gd name="connsiteX18" fmla="*/ 179685 w 308425"/>
                <a:gd name="connsiteY18" fmla="*/ 310486 h 361457"/>
                <a:gd name="connsiteX19" fmla="*/ 179685 w 308425"/>
                <a:gd name="connsiteY19" fmla="*/ 116476 h 361457"/>
                <a:gd name="connsiteX20" fmla="*/ 153436 w 308425"/>
                <a:gd name="connsiteY20" fmla="*/ 91694 h 361457"/>
                <a:gd name="connsiteX21" fmla="*/ 128637 w 308425"/>
                <a:gd name="connsiteY21" fmla="*/ 116476 h 361457"/>
                <a:gd name="connsiteX22" fmla="*/ 128637 w 308425"/>
                <a:gd name="connsiteY22" fmla="*/ 310425 h 361457"/>
                <a:gd name="connsiteX23" fmla="*/ 51007 w 308425"/>
                <a:gd name="connsiteY23" fmla="*/ 310425 h 3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425" h="361457">
                  <a:moveTo>
                    <a:pt x="25493" y="361457"/>
                  </a:moveTo>
                  <a:lnTo>
                    <a:pt x="282870" y="361457"/>
                  </a:lnTo>
                  <a:cubicBezTo>
                    <a:pt x="296963" y="361470"/>
                    <a:pt x="308405" y="350054"/>
                    <a:pt x="308425" y="335961"/>
                  </a:cubicBezTo>
                  <a:cubicBezTo>
                    <a:pt x="308425" y="335955"/>
                    <a:pt x="308425" y="335947"/>
                    <a:pt x="308425" y="335941"/>
                  </a:cubicBezTo>
                  <a:lnTo>
                    <a:pt x="308425" y="116476"/>
                  </a:lnTo>
                  <a:cubicBezTo>
                    <a:pt x="308364" y="52203"/>
                    <a:pt x="256268" y="103"/>
                    <a:pt x="191949" y="0"/>
                  </a:cubicBezTo>
                  <a:lnTo>
                    <a:pt x="191662" y="0"/>
                  </a:lnTo>
                  <a:lnTo>
                    <a:pt x="116743" y="0"/>
                  </a:lnTo>
                  <a:lnTo>
                    <a:pt x="116497" y="0"/>
                  </a:lnTo>
                  <a:cubicBezTo>
                    <a:pt x="52172" y="90"/>
                    <a:pt x="58" y="52195"/>
                    <a:pt x="0" y="116476"/>
                  </a:cubicBezTo>
                  <a:lnTo>
                    <a:pt x="0" y="335941"/>
                  </a:lnTo>
                  <a:cubicBezTo>
                    <a:pt x="0" y="350017"/>
                    <a:pt x="11407" y="361435"/>
                    <a:pt x="25493" y="361457"/>
                  </a:cubicBezTo>
                  <a:close/>
                  <a:moveTo>
                    <a:pt x="51007" y="116476"/>
                  </a:moveTo>
                  <a:lnTo>
                    <a:pt x="51007" y="116476"/>
                  </a:lnTo>
                  <a:cubicBezTo>
                    <a:pt x="51075" y="80429"/>
                    <a:pt x="80260" y="51199"/>
                    <a:pt x="116332" y="51053"/>
                  </a:cubicBezTo>
                  <a:lnTo>
                    <a:pt x="192011" y="51053"/>
                  </a:lnTo>
                  <a:cubicBezTo>
                    <a:pt x="228084" y="51199"/>
                    <a:pt x="257275" y="80429"/>
                    <a:pt x="257336" y="116476"/>
                  </a:cubicBezTo>
                  <a:lnTo>
                    <a:pt x="257336" y="310486"/>
                  </a:lnTo>
                  <a:lnTo>
                    <a:pt x="179685" y="310486"/>
                  </a:lnTo>
                  <a:lnTo>
                    <a:pt x="179685" y="116476"/>
                  </a:lnTo>
                  <a:cubicBezTo>
                    <a:pt x="179285" y="102390"/>
                    <a:pt x="167535" y="91294"/>
                    <a:pt x="153436" y="91694"/>
                  </a:cubicBezTo>
                  <a:cubicBezTo>
                    <a:pt x="139903" y="92076"/>
                    <a:pt x="129021" y="102952"/>
                    <a:pt x="128637" y="116476"/>
                  </a:cubicBezTo>
                  <a:lnTo>
                    <a:pt x="128637" y="310425"/>
                  </a:lnTo>
                  <a:lnTo>
                    <a:pt x="51007" y="310425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79490B9-9535-8629-3DC7-F85E44D96D94}"/>
                </a:ext>
              </a:extLst>
            </p:cNvPr>
            <p:cNvSpPr/>
            <p:nvPr/>
          </p:nvSpPr>
          <p:spPr>
            <a:xfrm>
              <a:off x="2750138" y="3966943"/>
              <a:ext cx="308425" cy="490024"/>
            </a:xfrm>
            <a:custGeom>
              <a:avLst/>
              <a:gdLst>
                <a:gd name="connsiteX0" fmla="*/ 41 w 308425"/>
                <a:gd name="connsiteY0" fmla="*/ 464487 h 490024"/>
                <a:gd name="connsiteX1" fmla="*/ 25575 w 308425"/>
                <a:gd name="connsiteY1" fmla="*/ 490024 h 490024"/>
                <a:gd name="connsiteX2" fmla="*/ 282912 w 308425"/>
                <a:gd name="connsiteY2" fmla="*/ 490024 h 490024"/>
                <a:gd name="connsiteX3" fmla="*/ 308425 w 308425"/>
                <a:gd name="connsiteY3" fmla="*/ 464487 h 490024"/>
                <a:gd name="connsiteX4" fmla="*/ 308425 w 308425"/>
                <a:gd name="connsiteY4" fmla="*/ 116414 h 490024"/>
                <a:gd name="connsiteX5" fmla="*/ 191867 w 308425"/>
                <a:gd name="connsiteY5" fmla="*/ 0 h 490024"/>
                <a:gd name="connsiteX6" fmla="*/ 116579 w 308425"/>
                <a:gd name="connsiteY6" fmla="*/ 0 h 490024"/>
                <a:gd name="connsiteX7" fmla="*/ 0 w 308425"/>
                <a:gd name="connsiteY7" fmla="*/ 116414 h 490024"/>
                <a:gd name="connsiteX8" fmla="*/ 0 w 308425"/>
                <a:gd name="connsiteY8" fmla="*/ 116743 h 490024"/>
                <a:gd name="connsiteX9" fmla="*/ 0 w 308425"/>
                <a:gd name="connsiteY9" fmla="*/ 464487 h 490024"/>
                <a:gd name="connsiteX10" fmla="*/ 51069 w 308425"/>
                <a:gd name="connsiteY10" fmla="*/ 116271 h 490024"/>
                <a:gd name="connsiteX11" fmla="*/ 116394 w 308425"/>
                <a:gd name="connsiteY11" fmla="*/ 50992 h 490024"/>
                <a:gd name="connsiteX12" fmla="*/ 192031 w 308425"/>
                <a:gd name="connsiteY12" fmla="*/ 50992 h 490024"/>
                <a:gd name="connsiteX13" fmla="*/ 257377 w 308425"/>
                <a:gd name="connsiteY13" fmla="*/ 116455 h 490024"/>
                <a:gd name="connsiteX14" fmla="*/ 257377 w 308425"/>
                <a:gd name="connsiteY14" fmla="*/ 438992 h 490024"/>
                <a:gd name="connsiteX15" fmla="*/ 179727 w 308425"/>
                <a:gd name="connsiteY15" fmla="*/ 438992 h 490024"/>
                <a:gd name="connsiteX16" fmla="*/ 179727 w 308425"/>
                <a:gd name="connsiteY16" fmla="*/ 122614 h 490024"/>
                <a:gd name="connsiteX17" fmla="*/ 154213 w 308425"/>
                <a:gd name="connsiteY17" fmla="*/ 97118 h 490024"/>
                <a:gd name="connsiteX18" fmla="*/ 128699 w 308425"/>
                <a:gd name="connsiteY18" fmla="*/ 122614 h 490024"/>
                <a:gd name="connsiteX19" fmla="*/ 128699 w 308425"/>
                <a:gd name="connsiteY19" fmla="*/ 438992 h 490024"/>
                <a:gd name="connsiteX20" fmla="*/ 51069 w 308425"/>
                <a:gd name="connsiteY20" fmla="*/ 438992 h 49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8425" h="490024">
                  <a:moveTo>
                    <a:pt x="41" y="464487"/>
                  </a:moveTo>
                  <a:cubicBezTo>
                    <a:pt x="41" y="478584"/>
                    <a:pt x="11469" y="490012"/>
                    <a:pt x="25575" y="490024"/>
                  </a:cubicBezTo>
                  <a:lnTo>
                    <a:pt x="282912" y="490024"/>
                  </a:lnTo>
                  <a:cubicBezTo>
                    <a:pt x="297010" y="490002"/>
                    <a:pt x="308425" y="478576"/>
                    <a:pt x="308425" y="464487"/>
                  </a:cubicBezTo>
                  <a:lnTo>
                    <a:pt x="308425" y="116414"/>
                  </a:lnTo>
                  <a:cubicBezTo>
                    <a:pt x="308345" y="52129"/>
                    <a:pt x="256198" y="45"/>
                    <a:pt x="191867" y="0"/>
                  </a:cubicBezTo>
                  <a:lnTo>
                    <a:pt x="116579" y="0"/>
                  </a:lnTo>
                  <a:cubicBezTo>
                    <a:pt x="52246" y="45"/>
                    <a:pt x="90" y="52127"/>
                    <a:pt x="0" y="116414"/>
                  </a:cubicBezTo>
                  <a:lnTo>
                    <a:pt x="0" y="116743"/>
                  </a:lnTo>
                  <a:lnTo>
                    <a:pt x="0" y="464487"/>
                  </a:lnTo>
                  <a:close/>
                  <a:moveTo>
                    <a:pt x="51069" y="116271"/>
                  </a:moveTo>
                  <a:cubicBezTo>
                    <a:pt x="51214" y="80279"/>
                    <a:pt x="80377" y="51137"/>
                    <a:pt x="116394" y="50992"/>
                  </a:cubicBezTo>
                  <a:lnTo>
                    <a:pt x="192031" y="50992"/>
                  </a:lnTo>
                  <a:cubicBezTo>
                    <a:pt x="228133" y="51117"/>
                    <a:pt x="257344" y="80380"/>
                    <a:pt x="257377" y="116455"/>
                  </a:cubicBezTo>
                  <a:lnTo>
                    <a:pt x="257377" y="438992"/>
                  </a:lnTo>
                  <a:lnTo>
                    <a:pt x="179727" y="438992"/>
                  </a:lnTo>
                  <a:lnTo>
                    <a:pt x="179727" y="122614"/>
                  </a:lnTo>
                  <a:cubicBezTo>
                    <a:pt x="179727" y="108534"/>
                    <a:pt x="168303" y="97118"/>
                    <a:pt x="154213" y="97118"/>
                  </a:cubicBezTo>
                  <a:cubicBezTo>
                    <a:pt x="140123" y="97118"/>
                    <a:pt x="128699" y="108534"/>
                    <a:pt x="128699" y="122614"/>
                  </a:cubicBezTo>
                  <a:lnTo>
                    <a:pt x="128699" y="438992"/>
                  </a:lnTo>
                  <a:lnTo>
                    <a:pt x="51069" y="438992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E331674-D765-C349-180C-539F286C46A7}"/>
                </a:ext>
              </a:extLst>
            </p:cNvPr>
            <p:cNvSpPr/>
            <p:nvPr/>
          </p:nvSpPr>
          <p:spPr>
            <a:xfrm>
              <a:off x="2269607" y="3966943"/>
              <a:ext cx="308404" cy="490024"/>
            </a:xfrm>
            <a:custGeom>
              <a:avLst/>
              <a:gdLst>
                <a:gd name="connsiteX0" fmla="*/ 25534 w 308404"/>
                <a:gd name="connsiteY0" fmla="*/ 490024 h 490024"/>
                <a:gd name="connsiteX1" fmla="*/ 282871 w 308404"/>
                <a:gd name="connsiteY1" fmla="*/ 490024 h 490024"/>
                <a:gd name="connsiteX2" fmla="*/ 308405 w 308404"/>
                <a:gd name="connsiteY2" fmla="*/ 464487 h 490024"/>
                <a:gd name="connsiteX3" fmla="*/ 308405 w 308404"/>
                <a:gd name="connsiteY3" fmla="*/ 116455 h 490024"/>
                <a:gd name="connsiteX4" fmla="*/ 191888 w 308404"/>
                <a:gd name="connsiteY4" fmla="*/ 0 h 490024"/>
                <a:gd name="connsiteX5" fmla="*/ 116517 w 308404"/>
                <a:gd name="connsiteY5" fmla="*/ 0 h 490024"/>
                <a:gd name="connsiteX6" fmla="*/ 0 w 308404"/>
                <a:gd name="connsiteY6" fmla="*/ 116414 h 490024"/>
                <a:gd name="connsiteX7" fmla="*/ 0 w 308404"/>
                <a:gd name="connsiteY7" fmla="*/ 464487 h 490024"/>
                <a:gd name="connsiteX8" fmla="*/ 25534 w 308404"/>
                <a:gd name="connsiteY8" fmla="*/ 490024 h 490024"/>
                <a:gd name="connsiteX9" fmla="*/ 51048 w 308404"/>
                <a:gd name="connsiteY9" fmla="*/ 116414 h 490024"/>
                <a:gd name="connsiteX10" fmla="*/ 116373 w 308404"/>
                <a:gd name="connsiteY10" fmla="*/ 50951 h 490024"/>
                <a:gd name="connsiteX11" fmla="*/ 192052 w 308404"/>
                <a:gd name="connsiteY11" fmla="*/ 50951 h 490024"/>
                <a:gd name="connsiteX12" fmla="*/ 257377 w 308404"/>
                <a:gd name="connsiteY12" fmla="*/ 116250 h 490024"/>
                <a:gd name="connsiteX13" fmla="*/ 257377 w 308404"/>
                <a:gd name="connsiteY13" fmla="*/ 438951 h 490024"/>
                <a:gd name="connsiteX14" fmla="*/ 179747 w 308404"/>
                <a:gd name="connsiteY14" fmla="*/ 438951 h 490024"/>
                <a:gd name="connsiteX15" fmla="*/ 179747 w 308404"/>
                <a:gd name="connsiteY15" fmla="*/ 122614 h 490024"/>
                <a:gd name="connsiteX16" fmla="*/ 154233 w 308404"/>
                <a:gd name="connsiteY16" fmla="*/ 97118 h 490024"/>
                <a:gd name="connsiteX17" fmla="*/ 128719 w 308404"/>
                <a:gd name="connsiteY17" fmla="*/ 122614 h 490024"/>
                <a:gd name="connsiteX18" fmla="*/ 128719 w 308404"/>
                <a:gd name="connsiteY18" fmla="*/ 438992 h 490024"/>
                <a:gd name="connsiteX19" fmla="*/ 51069 w 308404"/>
                <a:gd name="connsiteY19" fmla="*/ 438992 h 49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8404" h="490024">
                  <a:moveTo>
                    <a:pt x="25534" y="490024"/>
                  </a:moveTo>
                  <a:lnTo>
                    <a:pt x="282871" y="490024"/>
                  </a:lnTo>
                  <a:cubicBezTo>
                    <a:pt x="296977" y="490012"/>
                    <a:pt x="308405" y="478584"/>
                    <a:pt x="308405" y="464487"/>
                  </a:cubicBezTo>
                  <a:lnTo>
                    <a:pt x="308405" y="116455"/>
                  </a:lnTo>
                  <a:cubicBezTo>
                    <a:pt x="308360" y="52166"/>
                    <a:pt x="256223" y="57"/>
                    <a:pt x="191888" y="0"/>
                  </a:cubicBezTo>
                  <a:lnTo>
                    <a:pt x="116517" y="0"/>
                  </a:lnTo>
                  <a:cubicBezTo>
                    <a:pt x="52199" y="57"/>
                    <a:pt x="68" y="52141"/>
                    <a:pt x="0" y="116414"/>
                  </a:cubicBezTo>
                  <a:lnTo>
                    <a:pt x="0" y="464487"/>
                  </a:lnTo>
                  <a:cubicBezTo>
                    <a:pt x="0" y="478584"/>
                    <a:pt x="11428" y="490012"/>
                    <a:pt x="25534" y="490024"/>
                  </a:cubicBezTo>
                  <a:close/>
                  <a:moveTo>
                    <a:pt x="51048" y="116414"/>
                  </a:moveTo>
                  <a:cubicBezTo>
                    <a:pt x="51093" y="80351"/>
                    <a:pt x="80284" y="51098"/>
                    <a:pt x="116373" y="50951"/>
                  </a:cubicBezTo>
                  <a:lnTo>
                    <a:pt x="192052" y="50951"/>
                  </a:lnTo>
                  <a:cubicBezTo>
                    <a:pt x="228082" y="51086"/>
                    <a:pt x="257254" y="80246"/>
                    <a:pt x="257377" y="116250"/>
                  </a:cubicBezTo>
                  <a:lnTo>
                    <a:pt x="257377" y="438951"/>
                  </a:lnTo>
                  <a:lnTo>
                    <a:pt x="179747" y="438951"/>
                  </a:lnTo>
                  <a:lnTo>
                    <a:pt x="179747" y="122614"/>
                  </a:lnTo>
                  <a:cubicBezTo>
                    <a:pt x="179747" y="108534"/>
                    <a:pt x="168323" y="97118"/>
                    <a:pt x="154233" y="97118"/>
                  </a:cubicBezTo>
                  <a:cubicBezTo>
                    <a:pt x="140143" y="97118"/>
                    <a:pt x="128719" y="108534"/>
                    <a:pt x="128719" y="122614"/>
                  </a:cubicBezTo>
                  <a:lnTo>
                    <a:pt x="128719" y="438992"/>
                  </a:lnTo>
                  <a:lnTo>
                    <a:pt x="51069" y="438992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B5CFD32-1BD9-BB77-B27B-211C15DEB2B7}"/>
                </a:ext>
              </a:extLst>
            </p:cNvPr>
            <p:cNvSpPr/>
            <p:nvPr/>
          </p:nvSpPr>
          <p:spPr>
            <a:xfrm>
              <a:off x="2750138" y="4558314"/>
              <a:ext cx="308425" cy="489962"/>
            </a:xfrm>
            <a:custGeom>
              <a:avLst/>
              <a:gdLst>
                <a:gd name="connsiteX0" fmla="*/ 41 w 308425"/>
                <a:gd name="connsiteY0" fmla="*/ 464467 h 489962"/>
                <a:gd name="connsiteX1" fmla="*/ 25575 w 308425"/>
                <a:gd name="connsiteY1" fmla="*/ 489963 h 489962"/>
                <a:gd name="connsiteX2" fmla="*/ 282912 w 308425"/>
                <a:gd name="connsiteY2" fmla="*/ 489963 h 489962"/>
                <a:gd name="connsiteX3" fmla="*/ 308425 w 308425"/>
                <a:gd name="connsiteY3" fmla="*/ 464467 h 489962"/>
                <a:gd name="connsiteX4" fmla="*/ 308425 w 308425"/>
                <a:gd name="connsiteY4" fmla="*/ 116373 h 489962"/>
                <a:gd name="connsiteX5" fmla="*/ 191867 w 308425"/>
                <a:gd name="connsiteY5" fmla="*/ 0 h 489962"/>
                <a:gd name="connsiteX6" fmla="*/ 116579 w 308425"/>
                <a:gd name="connsiteY6" fmla="*/ 0 h 489962"/>
                <a:gd name="connsiteX7" fmla="*/ 0 w 308425"/>
                <a:gd name="connsiteY7" fmla="*/ 116435 h 489962"/>
                <a:gd name="connsiteX8" fmla="*/ 0 w 308425"/>
                <a:gd name="connsiteY8" fmla="*/ 116763 h 489962"/>
                <a:gd name="connsiteX9" fmla="*/ 0 w 308425"/>
                <a:gd name="connsiteY9" fmla="*/ 464467 h 489962"/>
                <a:gd name="connsiteX10" fmla="*/ 51069 w 308425"/>
                <a:gd name="connsiteY10" fmla="*/ 116189 h 489962"/>
                <a:gd name="connsiteX11" fmla="*/ 116394 w 308425"/>
                <a:gd name="connsiteY11" fmla="*/ 50971 h 489962"/>
                <a:gd name="connsiteX12" fmla="*/ 192031 w 308425"/>
                <a:gd name="connsiteY12" fmla="*/ 50971 h 489962"/>
                <a:gd name="connsiteX13" fmla="*/ 257377 w 308425"/>
                <a:gd name="connsiteY13" fmla="*/ 116435 h 489962"/>
                <a:gd name="connsiteX14" fmla="*/ 257377 w 308425"/>
                <a:gd name="connsiteY14" fmla="*/ 438971 h 489962"/>
                <a:gd name="connsiteX15" fmla="*/ 179727 w 308425"/>
                <a:gd name="connsiteY15" fmla="*/ 438971 h 489962"/>
                <a:gd name="connsiteX16" fmla="*/ 179727 w 308425"/>
                <a:gd name="connsiteY16" fmla="*/ 122614 h 489962"/>
                <a:gd name="connsiteX17" fmla="*/ 154213 w 308425"/>
                <a:gd name="connsiteY17" fmla="*/ 97118 h 489962"/>
                <a:gd name="connsiteX18" fmla="*/ 128699 w 308425"/>
                <a:gd name="connsiteY18" fmla="*/ 122614 h 489962"/>
                <a:gd name="connsiteX19" fmla="*/ 128699 w 308425"/>
                <a:gd name="connsiteY19" fmla="*/ 438971 h 489962"/>
                <a:gd name="connsiteX20" fmla="*/ 51069 w 308425"/>
                <a:gd name="connsiteY20" fmla="*/ 438971 h 48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8425" h="489962">
                  <a:moveTo>
                    <a:pt x="41" y="464467"/>
                  </a:moveTo>
                  <a:cubicBezTo>
                    <a:pt x="53" y="478551"/>
                    <a:pt x="11481" y="489963"/>
                    <a:pt x="25575" y="489963"/>
                  </a:cubicBezTo>
                  <a:lnTo>
                    <a:pt x="282912" y="489963"/>
                  </a:lnTo>
                  <a:cubicBezTo>
                    <a:pt x="297002" y="489963"/>
                    <a:pt x="308425" y="478547"/>
                    <a:pt x="308425" y="464467"/>
                  </a:cubicBezTo>
                  <a:lnTo>
                    <a:pt x="308425" y="116373"/>
                  </a:lnTo>
                  <a:cubicBezTo>
                    <a:pt x="308312" y="52108"/>
                    <a:pt x="256177" y="57"/>
                    <a:pt x="191867" y="0"/>
                  </a:cubicBezTo>
                  <a:lnTo>
                    <a:pt x="116579" y="0"/>
                  </a:lnTo>
                  <a:cubicBezTo>
                    <a:pt x="52242" y="57"/>
                    <a:pt x="90" y="52143"/>
                    <a:pt x="0" y="116435"/>
                  </a:cubicBezTo>
                  <a:lnTo>
                    <a:pt x="0" y="116763"/>
                  </a:lnTo>
                  <a:lnTo>
                    <a:pt x="0" y="464467"/>
                  </a:lnTo>
                  <a:close/>
                  <a:moveTo>
                    <a:pt x="51069" y="116189"/>
                  </a:moveTo>
                  <a:cubicBezTo>
                    <a:pt x="51260" y="80226"/>
                    <a:pt x="80406" y="51129"/>
                    <a:pt x="116394" y="50971"/>
                  </a:cubicBezTo>
                  <a:lnTo>
                    <a:pt x="192031" y="50971"/>
                  </a:lnTo>
                  <a:cubicBezTo>
                    <a:pt x="228125" y="51119"/>
                    <a:pt x="257322" y="80367"/>
                    <a:pt x="257377" y="116435"/>
                  </a:cubicBezTo>
                  <a:lnTo>
                    <a:pt x="257377" y="438971"/>
                  </a:lnTo>
                  <a:lnTo>
                    <a:pt x="179727" y="438971"/>
                  </a:lnTo>
                  <a:lnTo>
                    <a:pt x="179727" y="122614"/>
                  </a:lnTo>
                  <a:cubicBezTo>
                    <a:pt x="179727" y="108534"/>
                    <a:pt x="168303" y="97118"/>
                    <a:pt x="154213" y="97118"/>
                  </a:cubicBezTo>
                  <a:cubicBezTo>
                    <a:pt x="140123" y="97118"/>
                    <a:pt x="128699" y="108534"/>
                    <a:pt x="128699" y="122614"/>
                  </a:cubicBezTo>
                  <a:lnTo>
                    <a:pt x="128699" y="438971"/>
                  </a:lnTo>
                  <a:lnTo>
                    <a:pt x="51069" y="438971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EF6FB1C-9764-59B2-B516-D9924FCDD6CE}"/>
                </a:ext>
              </a:extLst>
            </p:cNvPr>
            <p:cNvSpPr/>
            <p:nvPr/>
          </p:nvSpPr>
          <p:spPr>
            <a:xfrm>
              <a:off x="2269607" y="4558314"/>
              <a:ext cx="308404" cy="489962"/>
            </a:xfrm>
            <a:custGeom>
              <a:avLst/>
              <a:gdLst>
                <a:gd name="connsiteX0" fmla="*/ 25534 w 308404"/>
                <a:gd name="connsiteY0" fmla="*/ 489963 h 489962"/>
                <a:gd name="connsiteX1" fmla="*/ 282871 w 308404"/>
                <a:gd name="connsiteY1" fmla="*/ 489963 h 489962"/>
                <a:gd name="connsiteX2" fmla="*/ 308405 w 308404"/>
                <a:gd name="connsiteY2" fmla="*/ 464467 h 489962"/>
                <a:gd name="connsiteX3" fmla="*/ 308405 w 308404"/>
                <a:gd name="connsiteY3" fmla="*/ 116435 h 489962"/>
                <a:gd name="connsiteX4" fmla="*/ 191888 w 308404"/>
                <a:gd name="connsiteY4" fmla="*/ 0 h 489962"/>
                <a:gd name="connsiteX5" fmla="*/ 116517 w 308404"/>
                <a:gd name="connsiteY5" fmla="*/ 0 h 489962"/>
                <a:gd name="connsiteX6" fmla="*/ 0 w 308404"/>
                <a:gd name="connsiteY6" fmla="*/ 116435 h 489962"/>
                <a:gd name="connsiteX7" fmla="*/ 0 w 308404"/>
                <a:gd name="connsiteY7" fmla="*/ 464467 h 489962"/>
                <a:gd name="connsiteX8" fmla="*/ 25534 w 308404"/>
                <a:gd name="connsiteY8" fmla="*/ 489963 h 489962"/>
                <a:gd name="connsiteX9" fmla="*/ 51069 w 308404"/>
                <a:gd name="connsiteY9" fmla="*/ 116435 h 489962"/>
                <a:gd name="connsiteX10" fmla="*/ 116394 w 308404"/>
                <a:gd name="connsiteY10" fmla="*/ 50971 h 489962"/>
                <a:gd name="connsiteX11" fmla="*/ 192073 w 308404"/>
                <a:gd name="connsiteY11" fmla="*/ 50971 h 489962"/>
                <a:gd name="connsiteX12" fmla="*/ 257398 w 308404"/>
                <a:gd name="connsiteY12" fmla="*/ 116312 h 489962"/>
                <a:gd name="connsiteX13" fmla="*/ 257398 w 308404"/>
                <a:gd name="connsiteY13" fmla="*/ 438971 h 489962"/>
                <a:gd name="connsiteX14" fmla="*/ 179747 w 308404"/>
                <a:gd name="connsiteY14" fmla="*/ 438971 h 489962"/>
                <a:gd name="connsiteX15" fmla="*/ 179747 w 308404"/>
                <a:gd name="connsiteY15" fmla="*/ 122614 h 489962"/>
                <a:gd name="connsiteX16" fmla="*/ 154233 w 308404"/>
                <a:gd name="connsiteY16" fmla="*/ 97118 h 489962"/>
                <a:gd name="connsiteX17" fmla="*/ 128719 w 308404"/>
                <a:gd name="connsiteY17" fmla="*/ 122614 h 489962"/>
                <a:gd name="connsiteX18" fmla="*/ 128719 w 308404"/>
                <a:gd name="connsiteY18" fmla="*/ 438971 h 489962"/>
                <a:gd name="connsiteX19" fmla="*/ 51069 w 308404"/>
                <a:gd name="connsiteY19" fmla="*/ 438971 h 48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8404" h="489962">
                  <a:moveTo>
                    <a:pt x="25534" y="489963"/>
                  </a:moveTo>
                  <a:lnTo>
                    <a:pt x="282871" y="489963"/>
                  </a:lnTo>
                  <a:cubicBezTo>
                    <a:pt x="296965" y="489963"/>
                    <a:pt x="308393" y="478551"/>
                    <a:pt x="308405" y="464467"/>
                  </a:cubicBezTo>
                  <a:lnTo>
                    <a:pt x="308405" y="116435"/>
                  </a:lnTo>
                  <a:cubicBezTo>
                    <a:pt x="308337" y="52158"/>
                    <a:pt x="256210" y="68"/>
                    <a:pt x="191888" y="0"/>
                  </a:cubicBezTo>
                  <a:lnTo>
                    <a:pt x="116517" y="0"/>
                  </a:lnTo>
                  <a:cubicBezTo>
                    <a:pt x="52194" y="68"/>
                    <a:pt x="68" y="52158"/>
                    <a:pt x="0" y="116435"/>
                  </a:cubicBezTo>
                  <a:lnTo>
                    <a:pt x="0" y="464467"/>
                  </a:lnTo>
                  <a:cubicBezTo>
                    <a:pt x="12" y="478551"/>
                    <a:pt x="11440" y="489963"/>
                    <a:pt x="25534" y="489963"/>
                  </a:cubicBezTo>
                  <a:close/>
                  <a:moveTo>
                    <a:pt x="51069" y="116435"/>
                  </a:moveTo>
                  <a:cubicBezTo>
                    <a:pt x="51124" y="80375"/>
                    <a:pt x="80309" y="51129"/>
                    <a:pt x="116394" y="50971"/>
                  </a:cubicBezTo>
                  <a:lnTo>
                    <a:pt x="192073" y="50971"/>
                  </a:lnTo>
                  <a:cubicBezTo>
                    <a:pt x="228119" y="51107"/>
                    <a:pt x="257297" y="80291"/>
                    <a:pt x="257398" y="116312"/>
                  </a:cubicBezTo>
                  <a:lnTo>
                    <a:pt x="257398" y="438971"/>
                  </a:lnTo>
                  <a:lnTo>
                    <a:pt x="179747" y="438971"/>
                  </a:lnTo>
                  <a:lnTo>
                    <a:pt x="179747" y="122614"/>
                  </a:lnTo>
                  <a:cubicBezTo>
                    <a:pt x="179747" y="108534"/>
                    <a:pt x="168323" y="97118"/>
                    <a:pt x="154233" y="97118"/>
                  </a:cubicBezTo>
                  <a:cubicBezTo>
                    <a:pt x="140143" y="97118"/>
                    <a:pt x="128719" y="108534"/>
                    <a:pt x="128719" y="122614"/>
                  </a:cubicBezTo>
                  <a:lnTo>
                    <a:pt x="128719" y="438971"/>
                  </a:lnTo>
                  <a:lnTo>
                    <a:pt x="51069" y="438971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FF560DB-1766-2F1B-0B32-6187CAB750CE}"/>
                </a:ext>
              </a:extLst>
            </p:cNvPr>
            <p:cNvSpPr/>
            <p:nvPr/>
          </p:nvSpPr>
          <p:spPr>
            <a:xfrm>
              <a:off x="1684762" y="4996444"/>
              <a:ext cx="308363" cy="361375"/>
            </a:xfrm>
            <a:custGeom>
              <a:avLst/>
              <a:gdLst>
                <a:gd name="connsiteX0" fmla="*/ 25514 w 308363"/>
                <a:gd name="connsiteY0" fmla="*/ 361375 h 361375"/>
                <a:gd name="connsiteX1" fmla="*/ 282850 w 308363"/>
                <a:gd name="connsiteY1" fmla="*/ 361375 h 361375"/>
                <a:gd name="connsiteX2" fmla="*/ 308364 w 308363"/>
                <a:gd name="connsiteY2" fmla="*/ 335900 h 361375"/>
                <a:gd name="connsiteX3" fmla="*/ 308364 w 308363"/>
                <a:gd name="connsiteY3" fmla="*/ 116414 h 361375"/>
                <a:gd name="connsiteX4" fmla="*/ 191867 w 308363"/>
                <a:gd name="connsiteY4" fmla="*/ 0 h 361375"/>
                <a:gd name="connsiteX5" fmla="*/ 116476 w 308363"/>
                <a:gd name="connsiteY5" fmla="*/ 0 h 361375"/>
                <a:gd name="connsiteX6" fmla="*/ 0 w 308363"/>
                <a:gd name="connsiteY6" fmla="*/ 116414 h 361375"/>
                <a:gd name="connsiteX7" fmla="*/ 0 w 308363"/>
                <a:gd name="connsiteY7" fmla="*/ 335900 h 361375"/>
                <a:gd name="connsiteX8" fmla="*/ 25514 w 308363"/>
                <a:gd name="connsiteY8" fmla="*/ 361375 h 361375"/>
                <a:gd name="connsiteX9" fmla="*/ 51028 w 308363"/>
                <a:gd name="connsiteY9" fmla="*/ 116373 h 361375"/>
                <a:gd name="connsiteX10" fmla="*/ 116291 w 308363"/>
                <a:gd name="connsiteY10" fmla="*/ 50950 h 361375"/>
                <a:gd name="connsiteX11" fmla="*/ 192073 w 308363"/>
                <a:gd name="connsiteY11" fmla="*/ 50950 h 361375"/>
                <a:gd name="connsiteX12" fmla="*/ 257336 w 308363"/>
                <a:gd name="connsiteY12" fmla="*/ 116291 h 361375"/>
                <a:gd name="connsiteX13" fmla="*/ 257336 w 308363"/>
                <a:gd name="connsiteY13" fmla="*/ 310384 h 361375"/>
                <a:gd name="connsiteX14" fmla="*/ 179665 w 308363"/>
                <a:gd name="connsiteY14" fmla="*/ 310384 h 361375"/>
                <a:gd name="connsiteX15" fmla="*/ 179665 w 308363"/>
                <a:gd name="connsiteY15" fmla="*/ 116414 h 361375"/>
                <a:gd name="connsiteX16" fmla="*/ 154151 w 308363"/>
                <a:gd name="connsiteY16" fmla="*/ 90919 h 361375"/>
                <a:gd name="connsiteX17" fmla="*/ 128637 w 308363"/>
                <a:gd name="connsiteY17" fmla="*/ 116414 h 361375"/>
                <a:gd name="connsiteX18" fmla="*/ 128637 w 308363"/>
                <a:gd name="connsiteY18" fmla="*/ 310384 h 361375"/>
                <a:gd name="connsiteX19" fmla="*/ 51028 w 308363"/>
                <a:gd name="connsiteY19" fmla="*/ 310384 h 36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8363" h="361375">
                  <a:moveTo>
                    <a:pt x="25514" y="361375"/>
                  </a:moveTo>
                  <a:lnTo>
                    <a:pt x="282850" y="361375"/>
                  </a:lnTo>
                  <a:cubicBezTo>
                    <a:pt x="296932" y="361375"/>
                    <a:pt x="308351" y="349972"/>
                    <a:pt x="308364" y="335900"/>
                  </a:cubicBezTo>
                  <a:lnTo>
                    <a:pt x="308364" y="116414"/>
                  </a:lnTo>
                  <a:cubicBezTo>
                    <a:pt x="308306" y="52143"/>
                    <a:pt x="256184" y="57"/>
                    <a:pt x="191867" y="0"/>
                  </a:cubicBezTo>
                  <a:lnTo>
                    <a:pt x="116476" y="0"/>
                  </a:lnTo>
                  <a:cubicBezTo>
                    <a:pt x="52164" y="57"/>
                    <a:pt x="45" y="52147"/>
                    <a:pt x="0" y="116414"/>
                  </a:cubicBezTo>
                  <a:lnTo>
                    <a:pt x="0" y="335900"/>
                  </a:lnTo>
                  <a:cubicBezTo>
                    <a:pt x="12" y="349972"/>
                    <a:pt x="11432" y="361375"/>
                    <a:pt x="25514" y="361375"/>
                  </a:cubicBezTo>
                  <a:close/>
                  <a:moveTo>
                    <a:pt x="51028" y="116373"/>
                  </a:moveTo>
                  <a:cubicBezTo>
                    <a:pt x="51061" y="80334"/>
                    <a:pt x="80229" y="51098"/>
                    <a:pt x="116291" y="50950"/>
                  </a:cubicBezTo>
                  <a:lnTo>
                    <a:pt x="192073" y="50950"/>
                  </a:lnTo>
                  <a:cubicBezTo>
                    <a:pt x="228100" y="51109"/>
                    <a:pt x="257246" y="80289"/>
                    <a:pt x="257336" y="116291"/>
                  </a:cubicBezTo>
                  <a:lnTo>
                    <a:pt x="257336" y="310384"/>
                  </a:lnTo>
                  <a:lnTo>
                    <a:pt x="179665" y="310384"/>
                  </a:lnTo>
                  <a:lnTo>
                    <a:pt x="179665" y="116414"/>
                  </a:lnTo>
                  <a:cubicBezTo>
                    <a:pt x="179665" y="102334"/>
                    <a:pt x="168241" y="90919"/>
                    <a:pt x="154151" y="90919"/>
                  </a:cubicBezTo>
                  <a:cubicBezTo>
                    <a:pt x="140061" y="90919"/>
                    <a:pt x="128637" y="102334"/>
                    <a:pt x="128637" y="116414"/>
                  </a:cubicBezTo>
                  <a:lnTo>
                    <a:pt x="128637" y="310384"/>
                  </a:lnTo>
                  <a:lnTo>
                    <a:pt x="51028" y="310384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9EA18FD-6067-590E-F4B4-467C539DE579}"/>
                </a:ext>
              </a:extLst>
            </p:cNvPr>
            <p:cNvSpPr/>
            <p:nvPr/>
          </p:nvSpPr>
          <p:spPr>
            <a:xfrm>
              <a:off x="3331142" y="4996444"/>
              <a:ext cx="308363" cy="361375"/>
            </a:xfrm>
            <a:custGeom>
              <a:avLst/>
              <a:gdLst>
                <a:gd name="connsiteX0" fmla="*/ 25432 w 308363"/>
                <a:gd name="connsiteY0" fmla="*/ 361375 h 361375"/>
                <a:gd name="connsiteX1" fmla="*/ 282809 w 308363"/>
                <a:gd name="connsiteY1" fmla="*/ 361375 h 361375"/>
                <a:gd name="connsiteX2" fmla="*/ 308364 w 308363"/>
                <a:gd name="connsiteY2" fmla="*/ 335961 h 361375"/>
                <a:gd name="connsiteX3" fmla="*/ 308364 w 308363"/>
                <a:gd name="connsiteY3" fmla="*/ 335900 h 361375"/>
                <a:gd name="connsiteX4" fmla="*/ 308364 w 308363"/>
                <a:gd name="connsiteY4" fmla="*/ 116414 h 361375"/>
                <a:gd name="connsiteX5" fmla="*/ 191888 w 308363"/>
                <a:gd name="connsiteY5" fmla="*/ 0 h 361375"/>
                <a:gd name="connsiteX6" fmla="*/ 116497 w 308363"/>
                <a:gd name="connsiteY6" fmla="*/ 0 h 361375"/>
                <a:gd name="connsiteX7" fmla="*/ 0 w 308363"/>
                <a:gd name="connsiteY7" fmla="*/ 116414 h 361375"/>
                <a:gd name="connsiteX8" fmla="*/ 0 w 308363"/>
                <a:gd name="connsiteY8" fmla="*/ 335900 h 361375"/>
                <a:gd name="connsiteX9" fmla="*/ 25432 w 308363"/>
                <a:gd name="connsiteY9" fmla="*/ 361375 h 361375"/>
                <a:gd name="connsiteX10" fmla="*/ 50946 w 308363"/>
                <a:gd name="connsiteY10" fmla="*/ 116373 h 361375"/>
                <a:gd name="connsiteX11" fmla="*/ 116250 w 308363"/>
                <a:gd name="connsiteY11" fmla="*/ 50950 h 361375"/>
                <a:gd name="connsiteX12" fmla="*/ 192011 w 308363"/>
                <a:gd name="connsiteY12" fmla="*/ 50950 h 361375"/>
                <a:gd name="connsiteX13" fmla="*/ 257275 w 308363"/>
                <a:gd name="connsiteY13" fmla="*/ 116373 h 361375"/>
                <a:gd name="connsiteX14" fmla="*/ 257275 w 308363"/>
                <a:gd name="connsiteY14" fmla="*/ 310363 h 361375"/>
                <a:gd name="connsiteX15" fmla="*/ 179624 w 308363"/>
                <a:gd name="connsiteY15" fmla="*/ 310363 h 361375"/>
                <a:gd name="connsiteX16" fmla="*/ 179624 w 308363"/>
                <a:gd name="connsiteY16" fmla="*/ 116414 h 361375"/>
                <a:gd name="connsiteX17" fmla="*/ 153375 w 308363"/>
                <a:gd name="connsiteY17" fmla="*/ 91633 h 361375"/>
                <a:gd name="connsiteX18" fmla="*/ 128576 w 308363"/>
                <a:gd name="connsiteY18" fmla="*/ 116414 h 361375"/>
                <a:gd name="connsiteX19" fmla="*/ 128576 w 308363"/>
                <a:gd name="connsiteY19" fmla="*/ 310363 h 361375"/>
                <a:gd name="connsiteX20" fmla="*/ 50946 w 308363"/>
                <a:gd name="connsiteY20" fmla="*/ 310363 h 36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8363" h="361375">
                  <a:moveTo>
                    <a:pt x="25432" y="361375"/>
                  </a:moveTo>
                  <a:lnTo>
                    <a:pt x="282809" y="361375"/>
                  </a:lnTo>
                  <a:cubicBezTo>
                    <a:pt x="296881" y="361410"/>
                    <a:pt x="308323" y="350031"/>
                    <a:pt x="308364" y="335961"/>
                  </a:cubicBezTo>
                  <a:cubicBezTo>
                    <a:pt x="308364" y="335941"/>
                    <a:pt x="308364" y="335920"/>
                    <a:pt x="308364" y="335900"/>
                  </a:cubicBezTo>
                  <a:lnTo>
                    <a:pt x="308364" y="116414"/>
                  </a:lnTo>
                  <a:cubicBezTo>
                    <a:pt x="308323" y="52147"/>
                    <a:pt x="256206" y="57"/>
                    <a:pt x="191888" y="0"/>
                  </a:cubicBezTo>
                  <a:lnTo>
                    <a:pt x="116497" y="0"/>
                  </a:lnTo>
                  <a:cubicBezTo>
                    <a:pt x="52176" y="45"/>
                    <a:pt x="45" y="52139"/>
                    <a:pt x="0" y="116414"/>
                  </a:cubicBezTo>
                  <a:lnTo>
                    <a:pt x="0" y="335900"/>
                  </a:lnTo>
                  <a:cubicBezTo>
                    <a:pt x="10" y="349941"/>
                    <a:pt x="11381" y="361330"/>
                    <a:pt x="25432" y="361375"/>
                  </a:cubicBezTo>
                  <a:close/>
                  <a:moveTo>
                    <a:pt x="50946" y="116373"/>
                  </a:moveTo>
                  <a:cubicBezTo>
                    <a:pt x="50991" y="80324"/>
                    <a:pt x="80175" y="51086"/>
                    <a:pt x="116250" y="50950"/>
                  </a:cubicBezTo>
                  <a:lnTo>
                    <a:pt x="192011" y="50950"/>
                  </a:lnTo>
                  <a:cubicBezTo>
                    <a:pt x="228063" y="51109"/>
                    <a:pt x="257234" y="80340"/>
                    <a:pt x="257275" y="116373"/>
                  </a:cubicBezTo>
                  <a:lnTo>
                    <a:pt x="257275" y="310363"/>
                  </a:lnTo>
                  <a:lnTo>
                    <a:pt x="179624" y="310363"/>
                  </a:lnTo>
                  <a:lnTo>
                    <a:pt x="179624" y="116414"/>
                  </a:lnTo>
                  <a:cubicBezTo>
                    <a:pt x="179223" y="102328"/>
                    <a:pt x="167473" y="91233"/>
                    <a:pt x="153375" y="91633"/>
                  </a:cubicBezTo>
                  <a:cubicBezTo>
                    <a:pt x="139841" y="92015"/>
                    <a:pt x="128960" y="102891"/>
                    <a:pt x="128576" y="116414"/>
                  </a:cubicBezTo>
                  <a:lnTo>
                    <a:pt x="128576" y="310363"/>
                  </a:lnTo>
                  <a:lnTo>
                    <a:pt x="50946" y="310363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414A51D-E045-0AB9-FE40-5E0E95B54943}"/>
                </a:ext>
              </a:extLst>
            </p:cNvPr>
            <p:cNvSpPr/>
            <p:nvPr/>
          </p:nvSpPr>
          <p:spPr>
            <a:xfrm>
              <a:off x="1684762" y="5434532"/>
              <a:ext cx="308363" cy="361457"/>
            </a:xfrm>
            <a:custGeom>
              <a:avLst/>
              <a:gdLst>
                <a:gd name="connsiteX0" fmla="*/ 25514 w 308363"/>
                <a:gd name="connsiteY0" fmla="*/ 361457 h 361457"/>
                <a:gd name="connsiteX1" fmla="*/ 282850 w 308363"/>
                <a:gd name="connsiteY1" fmla="*/ 361457 h 361457"/>
                <a:gd name="connsiteX2" fmla="*/ 308364 w 308363"/>
                <a:gd name="connsiteY2" fmla="*/ 335962 h 361457"/>
                <a:gd name="connsiteX3" fmla="*/ 308364 w 308363"/>
                <a:gd name="connsiteY3" fmla="*/ 116435 h 361457"/>
                <a:gd name="connsiteX4" fmla="*/ 191867 w 308363"/>
                <a:gd name="connsiteY4" fmla="*/ 0 h 361457"/>
                <a:gd name="connsiteX5" fmla="*/ 116476 w 308363"/>
                <a:gd name="connsiteY5" fmla="*/ 0 h 361457"/>
                <a:gd name="connsiteX6" fmla="*/ 0 w 308363"/>
                <a:gd name="connsiteY6" fmla="*/ 116435 h 361457"/>
                <a:gd name="connsiteX7" fmla="*/ 0 w 308363"/>
                <a:gd name="connsiteY7" fmla="*/ 335900 h 361457"/>
                <a:gd name="connsiteX8" fmla="*/ 25493 w 308363"/>
                <a:gd name="connsiteY8" fmla="*/ 361457 h 361457"/>
                <a:gd name="connsiteX9" fmla="*/ 25514 w 308363"/>
                <a:gd name="connsiteY9" fmla="*/ 361457 h 361457"/>
                <a:gd name="connsiteX10" fmla="*/ 51028 w 308363"/>
                <a:gd name="connsiteY10" fmla="*/ 116353 h 361457"/>
                <a:gd name="connsiteX11" fmla="*/ 116291 w 308363"/>
                <a:gd name="connsiteY11" fmla="*/ 50971 h 361457"/>
                <a:gd name="connsiteX12" fmla="*/ 192073 w 308363"/>
                <a:gd name="connsiteY12" fmla="*/ 50971 h 361457"/>
                <a:gd name="connsiteX13" fmla="*/ 257336 w 308363"/>
                <a:gd name="connsiteY13" fmla="*/ 116332 h 361457"/>
                <a:gd name="connsiteX14" fmla="*/ 257336 w 308363"/>
                <a:gd name="connsiteY14" fmla="*/ 310404 h 361457"/>
                <a:gd name="connsiteX15" fmla="*/ 179665 w 308363"/>
                <a:gd name="connsiteY15" fmla="*/ 310404 h 361457"/>
                <a:gd name="connsiteX16" fmla="*/ 179665 w 308363"/>
                <a:gd name="connsiteY16" fmla="*/ 116435 h 361457"/>
                <a:gd name="connsiteX17" fmla="*/ 154151 w 308363"/>
                <a:gd name="connsiteY17" fmla="*/ 90939 h 361457"/>
                <a:gd name="connsiteX18" fmla="*/ 128637 w 308363"/>
                <a:gd name="connsiteY18" fmla="*/ 116435 h 361457"/>
                <a:gd name="connsiteX19" fmla="*/ 128637 w 308363"/>
                <a:gd name="connsiteY19" fmla="*/ 310404 h 361457"/>
                <a:gd name="connsiteX20" fmla="*/ 51028 w 308363"/>
                <a:gd name="connsiteY20" fmla="*/ 310404 h 3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8363" h="361457">
                  <a:moveTo>
                    <a:pt x="25514" y="361457"/>
                  </a:moveTo>
                  <a:lnTo>
                    <a:pt x="282850" y="361457"/>
                  </a:lnTo>
                  <a:cubicBezTo>
                    <a:pt x="296936" y="361437"/>
                    <a:pt x="308354" y="350044"/>
                    <a:pt x="308364" y="335962"/>
                  </a:cubicBezTo>
                  <a:lnTo>
                    <a:pt x="308364" y="116435"/>
                  </a:lnTo>
                  <a:cubicBezTo>
                    <a:pt x="308306" y="52162"/>
                    <a:pt x="256186" y="68"/>
                    <a:pt x="191867" y="0"/>
                  </a:cubicBezTo>
                  <a:lnTo>
                    <a:pt x="116476" y="0"/>
                  </a:lnTo>
                  <a:cubicBezTo>
                    <a:pt x="52160" y="68"/>
                    <a:pt x="45" y="52164"/>
                    <a:pt x="0" y="116435"/>
                  </a:cubicBezTo>
                  <a:lnTo>
                    <a:pt x="0" y="335900"/>
                  </a:lnTo>
                  <a:cubicBezTo>
                    <a:pt x="-23" y="349982"/>
                    <a:pt x="11391" y="361437"/>
                    <a:pt x="25493" y="361457"/>
                  </a:cubicBezTo>
                  <a:cubicBezTo>
                    <a:pt x="25499" y="361457"/>
                    <a:pt x="25508" y="361457"/>
                    <a:pt x="25514" y="361457"/>
                  </a:cubicBezTo>
                  <a:close/>
                  <a:moveTo>
                    <a:pt x="51028" y="116353"/>
                  </a:moveTo>
                  <a:cubicBezTo>
                    <a:pt x="51083" y="80330"/>
                    <a:pt x="80243" y="51117"/>
                    <a:pt x="116291" y="50971"/>
                  </a:cubicBezTo>
                  <a:lnTo>
                    <a:pt x="192073" y="50971"/>
                  </a:lnTo>
                  <a:cubicBezTo>
                    <a:pt x="228102" y="51139"/>
                    <a:pt x="257246" y="80328"/>
                    <a:pt x="257336" y="116332"/>
                  </a:cubicBezTo>
                  <a:lnTo>
                    <a:pt x="257336" y="310404"/>
                  </a:lnTo>
                  <a:lnTo>
                    <a:pt x="179665" y="310404"/>
                  </a:lnTo>
                  <a:lnTo>
                    <a:pt x="179665" y="116435"/>
                  </a:lnTo>
                  <a:cubicBezTo>
                    <a:pt x="179665" y="102355"/>
                    <a:pt x="168241" y="90939"/>
                    <a:pt x="154151" y="90939"/>
                  </a:cubicBezTo>
                  <a:cubicBezTo>
                    <a:pt x="140061" y="90939"/>
                    <a:pt x="128637" y="102355"/>
                    <a:pt x="128637" y="116435"/>
                  </a:cubicBezTo>
                  <a:lnTo>
                    <a:pt x="128637" y="310404"/>
                  </a:lnTo>
                  <a:lnTo>
                    <a:pt x="51028" y="310404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BB5EAF4-4CB4-EE20-7A77-3878795D339F}"/>
                </a:ext>
              </a:extLst>
            </p:cNvPr>
            <p:cNvSpPr/>
            <p:nvPr/>
          </p:nvSpPr>
          <p:spPr>
            <a:xfrm>
              <a:off x="3331142" y="5434532"/>
              <a:ext cx="308363" cy="361457"/>
            </a:xfrm>
            <a:custGeom>
              <a:avLst/>
              <a:gdLst>
                <a:gd name="connsiteX0" fmla="*/ 25432 w 308363"/>
                <a:gd name="connsiteY0" fmla="*/ 361457 h 361457"/>
                <a:gd name="connsiteX1" fmla="*/ 282809 w 308363"/>
                <a:gd name="connsiteY1" fmla="*/ 361457 h 361457"/>
                <a:gd name="connsiteX2" fmla="*/ 308364 w 308363"/>
                <a:gd name="connsiteY2" fmla="*/ 336003 h 361457"/>
                <a:gd name="connsiteX3" fmla="*/ 308364 w 308363"/>
                <a:gd name="connsiteY3" fmla="*/ 335900 h 361457"/>
                <a:gd name="connsiteX4" fmla="*/ 308364 w 308363"/>
                <a:gd name="connsiteY4" fmla="*/ 116435 h 361457"/>
                <a:gd name="connsiteX5" fmla="*/ 191888 w 308363"/>
                <a:gd name="connsiteY5" fmla="*/ 0 h 361457"/>
                <a:gd name="connsiteX6" fmla="*/ 116497 w 308363"/>
                <a:gd name="connsiteY6" fmla="*/ 0 h 361457"/>
                <a:gd name="connsiteX7" fmla="*/ 0 w 308363"/>
                <a:gd name="connsiteY7" fmla="*/ 116435 h 361457"/>
                <a:gd name="connsiteX8" fmla="*/ 0 w 308363"/>
                <a:gd name="connsiteY8" fmla="*/ 335900 h 361457"/>
                <a:gd name="connsiteX9" fmla="*/ 25432 w 308363"/>
                <a:gd name="connsiteY9" fmla="*/ 361457 h 361457"/>
                <a:gd name="connsiteX10" fmla="*/ 50946 w 308363"/>
                <a:gd name="connsiteY10" fmla="*/ 116353 h 361457"/>
                <a:gd name="connsiteX11" fmla="*/ 116250 w 308363"/>
                <a:gd name="connsiteY11" fmla="*/ 50971 h 361457"/>
                <a:gd name="connsiteX12" fmla="*/ 192011 w 308363"/>
                <a:gd name="connsiteY12" fmla="*/ 50971 h 361457"/>
                <a:gd name="connsiteX13" fmla="*/ 257275 w 308363"/>
                <a:gd name="connsiteY13" fmla="*/ 116353 h 361457"/>
                <a:gd name="connsiteX14" fmla="*/ 257275 w 308363"/>
                <a:gd name="connsiteY14" fmla="*/ 310384 h 361457"/>
                <a:gd name="connsiteX15" fmla="*/ 179624 w 308363"/>
                <a:gd name="connsiteY15" fmla="*/ 310384 h 361457"/>
                <a:gd name="connsiteX16" fmla="*/ 179624 w 308363"/>
                <a:gd name="connsiteY16" fmla="*/ 116435 h 361457"/>
                <a:gd name="connsiteX17" fmla="*/ 154825 w 308363"/>
                <a:gd name="connsiteY17" fmla="*/ 90204 h 361457"/>
                <a:gd name="connsiteX18" fmla="*/ 128576 w 308363"/>
                <a:gd name="connsiteY18" fmla="*/ 114988 h 361457"/>
                <a:gd name="connsiteX19" fmla="*/ 128576 w 308363"/>
                <a:gd name="connsiteY19" fmla="*/ 116435 h 361457"/>
                <a:gd name="connsiteX20" fmla="*/ 128576 w 308363"/>
                <a:gd name="connsiteY20" fmla="*/ 310384 h 361457"/>
                <a:gd name="connsiteX21" fmla="*/ 50946 w 308363"/>
                <a:gd name="connsiteY21" fmla="*/ 310384 h 3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8363" h="361457">
                  <a:moveTo>
                    <a:pt x="25432" y="361457"/>
                  </a:moveTo>
                  <a:lnTo>
                    <a:pt x="282809" y="361457"/>
                  </a:lnTo>
                  <a:cubicBezTo>
                    <a:pt x="296901" y="361478"/>
                    <a:pt x="308343" y="350085"/>
                    <a:pt x="308364" y="336003"/>
                  </a:cubicBezTo>
                  <a:cubicBezTo>
                    <a:pt x="308364" y="335962"/>
                    <a:pt x="308364" y="335941"/>
                    <a:pt x="308364" y="335900"/>
                  </a:cubicBezTo>
                  <a:lnTo>
                    <a:pt x="308364" y="116435"/>
                  </a:lnTo>
                  <a:cubicBezTo>
                    <a:pt x="308323" y="52164"/>
                    <a:pt x="256206" y="68"/>
                    <a:pt x="191888" y="0"/>
                  </a:cubicBezTo>
                  <a:lnTo>
                    <a:pt x="116497" y="0"/>
                  </a:lnTo>
                  <a:cubicBezTo>
                    <a:pt x="52172" y="57"/>
                    <a:pt x="45" y="52156"/>
                    <a:pt x="0" y="116435"/>
                  </a:cubicBezTo>
                  <a:lnTo>
                    <a:pt x="0" y="335900"/>
                  </a:lnTo>
                  <a:cubicBezTo>
                    <a:pt x="-23" y="349962"/>
                    <a:pt x="11354" y="361396"/>
                    <a:pt x="25432" y="361457"/>
                  </a:cubicBezTo>
                  <a:close/>
                  <a:moveTo>
                    <a:pt x="50946" y="116353"/>
                  </a:moveTo>
                  <a:cubicBezTo>
                    <a:pt x="51013" y="80320"/>
                    <a:pt x="80192" y="51107"/>
                    <a:pt x="116250" y="50971"/>
                  </a:cubicBezTo>
                  <a:lnTo>
                    <a:pt x="192011" y="50971"/>
                  </a:lnTo>
                  <a:cubicBezTo>
                    <a:pt x="228063" y="51129"/>
                    <a:pt x="257213" y="80336"/>
                    <a:pt x="257275" y="116353"/>
                  </a:cubicBezTo>
                  <a:lnTo>
                    <a:pt x="257275" y="310384"/>
                  </a:lnTo>
                  <a:lnTo>
                    <a:pt x="179624" y="310384"/>
                  </a:lnTo>
                  <a:lnTo>
                    <a:pt x="179624" y="116435"/>
                  </a:lnTo>
                  <a:cubicBezTo>
                    <a:pt x="180025" y="102349"/>
                    <a:pt x="168921" y="90605"/>
                    <a:pt x="154825" y="90204"/>
                  </a:cubicBezTo>
                  <a:cubicBezTo>
                    <a:pt x="140727" y="89806"/>
                    <a:pt x="128976" y="100901"/>
                    <a:pt x="128576" y="114988"/>
                  </a:cubicBezTo>
                  <a:cubicBezTo>
                    <a:pt x="128561" y="115470"/>
                    <a:pt x="128561" y="115952"/>
                    <a:pt x="128576" y="116435"/>
                  </a:cubicBezTo>
                  <a:lnTo>
                    <a:pt x="128576" y="310384"/>
                  </a:lnTo>
                  <a:lnTo>
                    <a:pt x="50946" y="310384"/>
                  </a:lnTo>
                  <a:close/>
                </a:path>
              </a:pathLst>
            </a:custGeom>
            <a:solidFill>
              <a:schemeClr val="bg1"/>
            </a:solidFill>
            <a:ln w="20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1055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  <p15:guide id="6" pos="7242" userDrawn="1">
          <p15:clr>
            <a:srgbClr val="FBAE40"/>
          </p15:clr>
        </p15:guide>
        <p15:guide id="7" orient="horz" pos="37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占位符 8">
            <a:extLst>
              <a:ext uri="{FF2B5EF4-FFF2-40B4-BE49-F238E27FC236}">
                <a16:creationId xmlns:a16="http://schemas.microsoft.com/office/drawing/2014/main" id="{56052AED-00FC-6308-486B-204E749347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9826" y="1213009"/>
            <a:ext cx="2252346" cy="22159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13800">
                <a:solidFill>
                  <a:schemeClr val="accent2"/>
                </a:solidFill>
                <a:effectLst>
                  <a:outerShdw blurRad="127000" dist="762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159E6E-2B87-8FB7-FD8A-CB5F3FA4CB7E}"/>
              </a:ext>
            </a:extLst>
          </p:cNvPr>
          <p:cNvSpPr/>
          <p:nvPr/>
        </p:nvSpPr>
        <p:spPr>
          <a:xfrm>
            <a:off x="3474720" y="-9168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B8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94AF0E5B-8A58-9A2D-6050-15BCD74B4F3D}"/>
              </a:ext>
            </a:extLst>
          </p:cNvPr>
          <p:cNvSpPr/>
          <p:nvPr userDrawn="1"/>
        </p:nvSpPr>
        <p:spPr>
          <a:xfrm>
            <a:off x="2599113" y="2602426"/>
            <a:ext cx="6993773" cy="1229800"/>
          </a:xfrm>
          <a:prstGeom prst="roundRect">
            <a:avLst>
              <a:gd name="adj" fmla="val 13475"/>
            </a:avLst>
          </a:prstGeom>
          <a:solidFill>
            <a:schemeClr val="accent2"/>
          </a:solidFill>
          <a:ln>
            <a:noFill/>
          </a:ln>
          <a:effectLst>
            <a:outerShdw blurRad="127000" dist="76200" dir="5400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48DA06D-36DE-E91A-A1BA-7922369AE1B2}"/>
              </a:ext>
            </a:extLst>
          </p:cNvPr>
          <p:cNvSpPr/>
          <p:nvPr userDrawn="1"/>
        </p:nvSpPr>
        <p:spPr>
          <a:xfrm>
            <a:off x="698442" y="663856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22F7066-5EE5-738C-84CB-B7A77FF8A25B}"/>
              </a:ext>
            </a:extLst>
          </p:cNvPr>
          <p:cNvSpPr/>
          <p:nvPr userDrawn="1"/>
        </p:nvSpPr>
        <p:spPr>
          <a:xfrm>
            <a:off x="1003242" y="663855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E07DA9C-A237-6B9E-AF2F-B085A5976A8E}"/>
              </a:ext>
            </a:extLst>
          </p:cNvPr>
          <p:cNvSpPr/>
          <p:nvPr userDrawn="1"/>
        </p:nvSpPr>
        <p:spPr>
          <a:xfrm>
            <a:off x="1308042" y="663854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3D5A9D3-A370-01C8-7382-92BA4F5E9B11}"/>
              </a:ext>
            </a:extLst>
          </p:cNvPr>
          <p:cNvSpPr/>
          <p:nvPr userDrawn="1"/>
        </p:nvSpPr>
        <p:spPr>
          <a:xfrm>
            <a:off x="10653971" y="5949952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27B6975-81CF-4969-62F2-3BE0CBBC839E}"/>
              </a:ext>
            </a:extLst>
          </p:cNvPr>
          <p:cNvSpPr/>
          <p:nvPr userDrawn="1"/>
        </p:nvSpPr>
        <p:spPr>
          <a:xfrm>
            <a:off x="10958771" y="5949951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68E14B7-D610-2BAC-1044-4985C3CD33AB}"/>
              </a:ext>
            </a:extLst>
          </p:cNvPr>
          <p:cNvSpPr/>
          <p:nvPr userDrawn="1"/>
        </p:nvSpPr>
        <p:spPr>
          <a:xfrm>
            <a:off x="11263571" y="5949950"/>
            <a:ext cx="233103" cy="233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占位符 8">
            <a:extLst>
              <a:ext uri="{FF2B5EF4-FFF2-40B4-BE49-F238E27FC236}">
                <a16:creationId xmlns:a16="http://schemas.microsoft.com/office/drawing/2014/main" id="{4F448408-9526-25E9-BBB9-0A83BA7C1B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1556" y="2799616"/>
            <a:ext cx="5528888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None/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论文选题背景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E50E9962-D415-B262-83AF-D2DB625CAD15}"/>
              </a:ext>
            </a:extLst>
          </p:cNvPr>
          <p:cNvSpPr/>
          <p:nvPr userDrawn="1"/>
        </p:nvSpPr>
        <p:spPr>
          <a:xfrm>
            <a:off x="10810875" y="972245"/>
            <a:ext cx="685800" cy="762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28DF826B-09C1-D5BD-AB96-1C5001AF4645}"/>
              </a:ext>
            </a:extLst>
          </p:cNvPr>
          <p:cNvSpPr/>
          <p:nvPr userDrawn="1"/>
        </p:nvSpPr>
        <p:spPr>
          <a:xfrm>
            <a:off x="10980419" y="1139885"/>
            <a:ext cx="516255" cy="762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占位符 108">
            <a:extLst>
              <a:ext uri="{FF2B5EF4-FFF2-40B4-BE49-F238E27FC236}">
                <a16:creationId xmlns:a16="http://schemas.microsoft.com/office/drawing/2014/main" id="{7DE1D4F5-2701-B15D-13D5-E1182F5C1A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2183" y="555724"/>
            <a:ext cx="3017837" cy="40011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LOGO HERE</a:t>
            </a:r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63C50B-880B-0CC1-5904-B0DDD1428BC2}"/>
              </a:ext>
            </a:extLst>
          </p:cNvPr>
          <p:cNvGrpSpPr/>
          <p:nvPr userDrawn="1"/>
        </p:nvGrpSpPr>
        <p:grpSpPr>
          <a:xfrm>
            <a:off x="5342184" y="4109347"/>
            <a:ext cx="1507631" cy="1369471"/>
            <a:chOff x="2852882" y="4788728"/>
            <a:chExt cx="957241" cy="86951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798437A-3C72-D0D2-0712-D1DE4082716B}"/>
                </a:ext>
              </a:extLst>
            </p:cNvPr>
            <p:cNvSpPr/>
            <p:nvPr/>
          </p:nvSpPr>
          <p:spPr>
            <a:xfrm>
              <a:off x="3048930" y="5321031"/>
              <a:ext cx="174196" cy="167619"/>
            </a:xfrm>
            <a:custGeom>
              <a:avLst/>
              <a:gdLst>
                <a:gd name="connsiteX0" fmla="*/ 122200 w 174196"/>
                <a:gd name="connsiteY0" fmla="*/ 77960 h 167619"/>
                <a:gd name="connsiteX1" fmla="*/ 101244 w 174196"/>
                <a:gd name="connsiteY1" fmla="*/ 50441 h 167619"/>
                <a:gd name="connsiteX2" fmla="*/ 68178 w 174196"/>
                <a:gd name="connsiteY2" fmla="*/ 38721 h 167619"/>
                <a:gd name="connsiteX3" fmla="*/ 2707 w 174196"/>
                <a:gd name="connsiteY3" fmla="*/ 4141 h 167619"/>
                <a:gd name="connsiteX4" fmla="*/ 0 w 174196"/>
                <a:gd name="connsiteY4" fmla="*/ 0 h 167619"/>
                <a:gd name="connsiteX5" fmla="*/ 2707 w 174196"/>
                <a:gd name="connsiteY5" fmla="*/ 4141 h 167619"/>
                <a:gd name="connsiteX6" fmla="*/ 68178 w 174196"/>
                <a:gd name="connsiteY6" fmla="*/ 38721 h 167619"/>
                <a:gd name="connsiteX7" fmla="*/ 101244 w 174196"/>
                <a:gd name="connsiteY7" fmla="*/ 50441 h 167619"/>
                <a:gd name="connsiteX8" fmla="*/ 122200 w 174196"/>
                <a:gd name="connsiteY8" fmla="*/ 77960 h 167619"/>
                <a:gd name="connsiteX9" fmla="*/ 174197 w 174196"/>
                <a:gd name="connsiteY9" fmla="*/ 129519 h 167619"/>
                <a:gd name="connsiteX10" fmla="*/ 129268 w 174196"/>
                <a:gd name="connsiteY10" fmla="*/ 167619 h 167619"/>
                <a:gd name="connsiteX11" fmla="*/ 174197 w 174196"/>
                <a:gd name="connsiteY11" fmla="*/ 129602 h 167619"/>
                <a:gd name="connsiteX12" fmla="*/ 122200 w 174196"/>
                <a:gd name="connsiteY12" fmla="*/ 77960 h 1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196" h="167619">
                  <a:moveTo>
                    <a:pt x="122200" y="77960"/>
                  </a:moveTo>
                  <a:cubicBezTo>
                    <a:pt x="116703" y="67731"/>
                    <a:pt x="109631" y="58454"/>
                    <a:pt x="101244" y="50441"/>
                  </a:cubicBezTo>
                  <a:cubicBezTo>
                    <a:pt x="90920" y="44788"/>
                    <a:pt x="79756" y="40833"/>
                    <a:pt x="68178" y="38721"/>
                  </a:cubicBezTo>
                  <a:cubicBezTo>
                    <a:pt x="42945" y="35367"/>
                    <a:pt x="19732" y="23108"/>
                    <a:pt x="2707" y="4141"/>
                  </a:cubicBezTo>
                  <a:cubicBezTo>
                    <a:pt x="1736" y="2754"/>
                    <a:pt x="806" y="1387"/>
                    <a:pt x="0" y="0"/>
                  </a:cubicBezTo>
                  <a:cubicBezTo>
                    <a:pt x="806" y="1408"/>
                    <a:pt x="1736" y="2775"/>
                    <a:pt x="2707" y="4141"/>
                  </a:cubicBezTo>
                  <a:cubicBezTo>
                    <a:pt x="19732" y="23108"/>
                    <a:pt x="42945" y="35367"/>
                    <a:pt x="68178" y="38721"/>
                  </a:cubicBezTo>
                  <a:cubicBezTo>
                    <a:pt x="79754" y="40833"/>
                    <a:pt x="90918" y="44788"/>
                    <a:pt x="101244" y="50441"/>
                  </a:cubicBezTo>
                  <a:cubicBezTo>
                    <a:pt x="109627" y="58454"/>
                    <a:pt x="116699" y="67752"/>
                    <a:pt x="122200" y="77960"/>
                  </a:cubicBezTo>
                  <a:cubicBezTo>
                    <a:pt x="133091" y="100634"/>
                    <a:pt x="151458" y="118835"/>
                    <a:pt x="174197" y="129519"/>
                  </a:cubicBezTo>
                  <a:lnTo>
                    <a:pt x="129268" y="167619"/>
                  </a:lnTo>
                  <a:lnTo>
                    <a:pt x="174197" y="129602"/>
                  </a:lnTo>
                  <a:cubicBezTo>
                    <a:pt x="151443" y="118897"/>
                    <a:pt x="133075" y="100654"/>
                    <a:pt x="122200" y="77960"/>
                  </a:cubicBezTo>
                  <a:close/>
                </a:path>
              </a:pathLst>
            </a:custGeom>
            <a:noFill/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D3B8CA4-7CE0-75C1-386C-4E19F2EB96F0}"/>
                </a:ext>
              </a:extLst>
            </p:cNvPr>
            <p:cNvSpPr/>
            <p:nvPr/>
          </p:nvSpPr>
          <p:spPr>
            <a:xfrm>
              <a:off x="3439813" y="5378285"/>
              <a:ext cx="66070" cy="72265"/>
            </a:xfrm>
            <a:custGeom>
              <a:avLst/>
              <a:gdLst>
                <a:gd name="connsiteX0" fmla="*/ 52079 w 66070"/>
                <a:gd name="connsiteY0" fmla="*/ 20707 h 72265"/>
                <a:gd name="connsiteX1" fmla="*/ 66070 w 66070"/>
                <a:gd name="connsiteY1" fmla="*/ 0 h 72265"/>
                <a:gd name="connsiteX2" fmla="*/ 52079 w 66070"/>
                <a:gd name="connsiteY2" fmla="*/ 20707 h 72265"/>
                <a:gd name="connsiteX3" fmla="*/ 0 w 66070"/>
                <a:gd name="connsiteY3" fmla="*/ 72266 h 72265"/>
                <a:gd name="connsiteX4" fmla="*/ 52079 w 66070"/>
                <a:gd name="connsiteY4" fmla="*/ 20707 h 7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70" h="72265">
                  <a:moveTo>
                    <a:pt x="52079" y="20707"/>
                  </a:moveTo>
                  <a:cubicBezTo>
                    <a:pt x="56341" y="13542"/>
                    <a:pt x="61011" y="6626"/>
                    <a:pt x="66070" y="0"/>
                  </a:cubicBezTo>
                  <a:cubicBezTo>
                    <a:pt x="61011" y="6626"/>
                    <a:pt x="56341" y="13542"/>
                    <a:pt x="52079" y="20707"/>
                  </a:cubicBezTo>
                  <a:cubicBezTo>
                    <a:pt x="41145" y="43380"/>
                    <a:pt x="22754" y="61581"/>
                    <a:pt x="0" y="72266"/>
                  </a:cubicBezTo>
                  <a:cubicBezTo>
                    <a:pt x="22764" y="61602"/>
                    <a:pt x="41157" y="43380"/>
                    <a:pt x="52079" y="20707"/>
                  </a:cubicBezTo>
                  <a:close/>
                </a:path>
              </a:pathLst>
            </a:custGeom>
            <a:noFill/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6AC6825-B810-484C-F150-13EDB614DDAC}"/>
                </a:ext>
              </a:extLst>
            </p:cNvPr>
            <p:cNvSpPr/>
            <p:nvPr/>
          </p:nvSpPr>
          <p:spPr>
            <a:xfrm>
              <a:off x="3036985" y="4840160"/>
              <a:ext cx="589053" cy="562564"/>
            </a:xfrm>
            <a:custGeom>
              <a:avLst/>
              <a:gdLst>
                <a:gd name="connsiteX0" fmla="*/ 445587 w 589053"/>
                <a:gd name="connsiteY0" fmla="*/ 489713 h 562564"/>
                <a:gd name="connsiteX1" fmla="*/ 496282 w 589053"/>
                <a:gd name="connsiteY1" fmla="*/ 469690 h 562564"/>
                <a:gd name="connsiteX2" fmla="*/ 532779 w 589053"/>
                <a:gd name="connsiteY2" fmla="*/ 454740 h 562564"/>
                <a:gd name="connsiteX3" fmla="*/ 535672 w 589053"/>
                <a:gd name="connsiteY3" fmla="*/ 415729 h 562564"/>
                <a:gd name="connsiteX4" fmla="*/ 539103 w 589053"/>
                <a:gd name="connsiteY4" fmla="*/ 360898 h 562564"/>
                <a:gd name="connsiteX5" fmla="*/ 567850 w 589053"/>
                <a:gd name="connsiteY5" fmla="*/ 315944 h 562564"/>
                <a:gd name="connsiteX6" fmla="*/ 589053 w 589053"/>
                <a:gd name="connsiteY6" fmla="*/ 281281 h 562564"/>
                <a:gd name="connsiteX7" fmla="*/ 567850 w 589053"/>
                <a:gd name="connsiteY7" fmla="*/ 246556 h 562564"/>
                <a:gd name="connsiteX8" fmla="*/ 539103 w 589053"/>
                <a:gd name="connsiteY8" fmla="*/ 201665 h 562564"/>
                <a:gd name="connsiteX9" fmla="*/ 535693 w 589053"/>
                <a:gd name="connsiteY9" fmla="*/ 146834 h 562564"/>
                <a:gd name="connsiteX10" fmla="*/ 532820 w 589053"/>
                <a:gd name="connsiteY10" fmla="*/ 107823 h 562564"/>
                <a:gd name="connsiteX11" fmla="*/ 496282 w 589053"/>
                <a:gd name="connsiteY11" fmla="*/ 92873 h 562564"/>
                <a:gd name="connsiteX12" fmla="*/ 445587 w 589053"/>
                <a:gd name="connsiteY12" fmla="*/ 72849 h 562564"/>
                <a:gd name="connsiteX13" fmla="*/ 411364 w 589053"/>
                <a:gd name="connsiteY13" fmla="*/ 31022 h 562564"/>
                <a:gd name="connsiteX14" fmla="*/ 385552 w 589053"/>
                <a:gd name="connsiteY14" fmla="*/ 521 h 562564"/>
                <a:gd name="connsiteX15" fmla="*/ 381418 w 589053"/>
                <a:gd name="connsiteY15" fmla="*/ 4 h 562564"/>
                <a:gd name="connsiteX16" fmla="*/ 348352 w 589053"/>
                <a:gd name="connsiteY16" fmla="*/ 9840 h 562564"/>
                <a:gd name="connsiteX17" fmla="*/ 294434 w 589053"/>
                <a:gd name="connsiteY17" fmla="*/ 23671 h 562564"/>
                <a:gd name="connsiteX18" fmla="*/ 240536 w 589053"/>
                <a:gd name="connsiteY18" fmla="*/ 9840 h 562564"/>
                <a:gd name="connsiteX19" fmla="*/ 207470 w 589053"/>
                <a:gd name="connsiteY19" fmla="*/ 4 h 562564"/>
                <a:gd name="connsiteX20" fmla="*/ 203336 w 589053"/>
                <a:gd name="connsiteY20" fmla="*/ 521 h 562564"/>
                <a:gd name="connsiteX21" fmla="*/ 177524 w 589053"/>
                <a:gd name="connsiteY21" fmla="*/ 31022 h 562564"/>
                <a:gd name="connsiteX22" fmla="*/ 143425 w 589053"/>
                <a:gd name="connsiteY22" fmla="*/ 72849 h 562564"/>
                <a:gd name="connsiteX23" fmla="*/ 92689 w 589053"/>
                <a:gd name="connsiteY23" fmla="*/ 92873 h 562564"/>
                <a:gd name="connsiteX24" fmla="*/ 56192 w 589053"/>
                <a:gd name="connsiteY24" fmla="*/ 107823 h 562564"/>
                <a:gd name="connsiteX25" fmla="*/ 53319 w 589053"/>
                <a:gd name="connsiteY25" fmla="*/ 146834 h 562564"/>
                <a:gd name="connsiteX26" fmla="*/ 49889 w 589053"/>
                <a:gd name="connsiteY26" fmla="*/ 201665 h 562564"/>
                <a:gd name="connsiteX27" fmla="*/ 21183 w 589053"/>
                <a:gd name="connsiteY27" fmla="*/ 246556 h 562564"/>
                <a:gd name="connsiteX28" fmla="*/ 0 w 589053"/>
                <a:gd name="connsiteY28" fmla="*/ 281281 h 562564"/>
                <a:gd name="connsiteX29" fmla="*/ 21183 w 589053"/>
                <a:gd name="connsiteY29" fmla="*/ 315944 h 562564"/>
                <a:gd name="connsiteX30" fmla="*/ 49889 w 589053"/>
                <a:gd name="connsiteY30" fmla="*/ 360898 h 562564"/>
                <a:gd name="connsiteX31" fmla="*/ 53319 w 589053"/>
                <a:gd name="connsiteY31" fmla="*/ 415729 h 562564"/>
                <a:gd name="connsiteX32" fmla="*/ 56192 w 589053"/>
                <a:gd name="connsiteY32" fmla="*/ 454740 h 562564"/>
                <a:gd name="connsiteX33" fmla="*/ 92771 w 589053"/>
                <a:gd name="connsiteY33" fmla="*/ 469690 h 562564"/>
                <a:gd name="connsiteX34" fmla="*/ 143425 w 589053"/>
                <a:gd name="connsiteY34" fmla="*/ 489713 h 562564"/>
                <a:gd name="connsiteX35" fmla="*/ 177627 w 589053"/>
                <a:gd name="connsiteY35" fmla="*/ 531520 h 562564"/>
                <a:gd name="connsiteX36" fmla="*/ 203440 w 589053"/>
                <a:gd name="connsiteY36" fmla="*/ 562020 h 562564"/>
                <a:gd name="connsiteX37" fmla="*/ 207573 w 589053"/>
                <a:gd name="connsiteY37" fmla="*/ 562559 h 562564"/>
                <a:gd name="connsiteX38" fmla="*/ 240639 w 589053"/>
                <a:gd name="connsiteY38" fmla="*/ 552723 h 562564"/>
                <a:gd name="connsiteX39" fmla="*/ 269221 w 589053"/>
                <a:gd name="connsiteY39" fmla="*/ 542639 h 562564"/>
                <a:gd name="connsiteX40" fmla="*/ 270213 w 589053"/>
                <a:gd name="connsiteY40" fmla="*/ 542390 h 562564"/>
                <a:gd name="connsiteX41" fmla="*/ 318985 w 589053"/>
                <a:gd name="connsiteY41" fmla="*/ 542390 h 562564"/>
                <a:gd name="connsiteX42" fmla="*/ 319791 w 589053"/>
                <a:gd name="connsiteY42" fmla="*/ 542577 h 562564"/>
                <a:gd name="connsiteX43" fmla="*/ 348456 w 589053"/>
                <a:gd name="connsiteY43" fmla="*/ 552682 h 562564"/>
                <a:gd name="connsiteX44" fmla="*/ 381522 w 589053"/>
                <a:gd name="connsiteY44" fmla="*/ 562497 h 562564"/>
                <a:gd name="connsiteX45" fmla="*/ 385655 w 589053"/>
                <a:gd name="connsiteY45" fmla="*/ 561979 h 562564"/>
                <a:gd name="connsiteX46" fmla="*/ 411467 w 589053"/>
                <a:gd name="connsiteY46" fmla="*/ 531478 h 562564"/>
                <a:gd name="connsiteX47" fmla="*/ 445587 w 589053"/>
                <a:gd name="connsiteY47" fmla="*/ 489713 h 562564"/>
                <a:gd name="connsiteX48" fmla="*/ 294516 w 589053"/>
                <a:gd name="connsiteY48" fmla="*/ 510834 h 562564"/>
                <a:gd name="connsiteX49" fmla="*/ 65368 w 589053"/>
                <a:gd name="connsiteY49" fmla="*/ 281281 h 562564"/>
                <a:gd name="connsiteX50" fmla="*/ 294475 w 589053"/>
                <a:gd name="connsiteY50" fmla="*/ 51687 h 562564"/>
                <a:gd name="connsiteX51" fmla="*/ 523624 w 589053"/>
                <a:gd name="connsiteY51" fmla="*/ 281240 h 562564"/>
                <a:gd name="connsiteX52" fmla="*/ 523624 w 589053"/>
                <a:gd name="connsiteY52" fmla="*/ 281281 h 562564"/>
                <a:gd name="connsiteX53" fmla="*/ 294516 w 589053"/>
                <a:gd name="connsiteY53" fmla="*/ 510834 h 56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89053" h="562564">
                  <a:moveTo>
                    <a:pt x="445587" y="489713"/>
                  </a:moveTo>
                  <a:cubicBezTo>
                    <a:pt x="461062" y="479871"/>
                    <a:pt x="478267" y="473075"/>
                    <a:pt x="496282" y="469690"/>
                  </a:cubicBezTo>
                  <a:cubicBezTo>
                    <a:pt x="509535" y="467957"/>
                    <a:pt x="522111" y="462805"/>
                    <a:pt x="532779" y="454740"/>
                  </a:cubicBezTo>
                  <a:cubicBezTo>
                    <a:pt x="537075" y="442202"/>
                    <a:pt x="538071" y="428766"/>
                    <a:pt x="535672" y="415729"/>
                  </a:cubicBezTo>
                  <a:cubicBezTo>
                    <a:pt x="533378" y="397397"/>
                    <a:pt x="534542" y="378799"/>
                    <a:pt x="539103" y="360898"/>
                  </a:cubicBezTo>
                  <a:cubicBezTo>
                    <a:pt x="545704" y="344196"/>
                    <a:pt x="555464" y="328931"/>
                    <a:pt x="567850" y="315944"/>
                  </a:cubicBezTo>
                  <a:cubicBezTo>
                    <a:pt x="578183" y="303520"/>
                    <a:pt x="589053" y="290661"/>
                    <a:pt x="589053" y="281281"/>
                  </a:cubicBezTo>
                  <a:cubicBezTo>
                    <a:pt x="589053" y="271901"/>
                    <a:pt x="578265" y="259063"/>
                    <a:pt x="567850" y="246556"/>
                  </a:cubicBezTo>
                  <a:cubicBezTo>
                    <a:pt x="555460" y="233596"/>
                    <a:pt x="545697" y="218350"/>
                    <a:pt x="539103" y="201665"/>
                  </a:cubicBezTo>
                  <a:cubicBezTo>
                    <a:pt x="534538" y="183764"/>
                    <a:pt x="533380" y="165163"/>
                    <a:pt x="535693" y="146834"/>
                  </a:cubicBezTo>
                  <a:cubicBezTo>
                    <a:pt x="538065" y="133797"/>
                    <a:pt x="537075" y="120369"/>
                    <a:pt x="532820" y="107823"/>
                  </a:cubicBezTo>
                  <a:cubicBezTo>
                    <a:pt x="522142" y="99749"/>
                    <a:pt x="509550" y="94595"/>
                    <a:pt x="496282" y="92873"/>
                  </a:cubicBezTo>
                  <a:cubicBezTo>
                    <a:pt x="478273" y="89468"/>
                    <a:pt x="461071" y="82675"/>
                    <a:pt x="445587" y="72849"/>
                  </a:cubicBezTo>
                  <a:cubicBezTo>
                    <a:pt x="431619" y="61225"/>
                    <a:pt x="420000" y="47026"/>
                    <a:pt x="411364" y="31022"/>
                  </a:cubicBezTo>
                  <a:cubicBezTo>
                    <a:pt x="403242" y="18019"/>
                    <a:pt x="394004" y="3296"/>
                    <a:pt x="385552" y="521"/>
                  </a:cubicBezTo>
                  <a:cubicBezTo>
                    <a:pt x="384206" y="151"/>
                    <a:pt x="382813" y="-25"/>
                    <a:pt x="381418" y="4"/>
                  </a:cubicBezTo>
                  <a:cubicBezTo>
                    <a:pt x="369944" y="1503"/>
                    <a:pt x="358783" y="4822"/>
                    <a:pt x="348352" y="9840"/>
                  </a:cubicBezTo>
                  <a:cubicBezTo>
                    <a:pt x="331404" y="17795"/>
                    <a:pt x="313112" y="22487"/>
                    <a:pt x="294434" y="23671"/>
                  </a:cubicBezTo>
                  <a:cubicBezTo>
                    <a:pt x="275762" y="22485"/>
                    <a:pt x="257478" y="17793"/>
                    <a:pt x="240536" y="9840"/>
                  </a:cubicBezTo>
                  <a:cubicBezTo>
                    <a:pt x="230097" y="4841"/>
                    <a:pt x="218939" y="1522"/>
                    <a:pt x="207470" y="4"/>
                  </a:cubicBezTo>
                  <a:cubicBezTo>
                    <a:pt x="206075" y="-29"/>
                    <a:pt x="204682" y="147"/>
                    <a:pt x="203336" y="521"/>
                  </a:cubicBezTo>
                  <a:cubicBezTo>
                    <a:pt x="194884" y="3296"/>
                    <a:pt x="185667" y="18019"/>
                    <a:pt x="177524" y="31022"/>
                  </a:cubicBezTo>
                  <a:cubicBezTo>
                    <a:pt x="168931" y="47020"/>
                    <a:pt x="157356" y="61221"/>
                    <a:pt x="143425" y="72849"/>
                  </a:cubicBezTo>
                  <a:cubicBezTo>
                    <a:pt x="127931" y="82681"/>
                    <a:pt x="110714" y="89477"/>
                    <a:pt x="92689" y="92873"/>
                  </a:cubicBezTo>
                  <a:cubicBezTo>
                    <a:pt x="79435" y="94600"/>
                    <a:pt x="66856" y="99751"/>
                    <a:pt x="56192" y="107823"/>
                  </a:cubicBezTo>
                  <a:cubicBezTo>
                    <a:pt x="51926" y="120367"/>
                    <a:pt x="50936" y="133797"/>
                    <a:pt x="53319" y="146834"/>
                  </a:cubicBezTo>
                  <a:cubicBezTo>
                    <a:pt x="55634" y="165163"/>
                    <a:pt x="54470" y="183768"/>
                    <a:pt x="49889" y="201665"/>
                  </a:cubicBezTo>
                  <a:cubicBezTo>
                    <a:pt x="43282" y="218333"/>
                    <a:pt x="33535" y="233576"/>
                    <a:pt x="21183" y="246556"/>
                  </a:cubicBezTo>
                  <a:cubicBezTo>
                    <a:pt x="10850" y="258980"/>
                    <a:pt x="0" y="271922"/>
                    <a:pt x="0" y="281281"/>
                  </a:cubicBezTo>
                  <a:cubicBezTo>
                    <a:pt x="0" y="290641"/>
                    <a:pt x="10767" y="303499"/>
                    <a:pt x="21183" y="315944"/>
                  </a:cubicBezTo>
                  <a:cubicBezTo>
                    <a:pt x="33527" y="328956"/>
                    <a:pt x="43271" y="344215"/>
                    <a:pt x="49889" y="360898"/>
                  </a:cubicBezTo>
                  <a:cubicBezTo>
                    <a:pt x="54470" y="378795"/>
                    <a:pt x="55634" y="397399"/>
                    <a:pt x="53319" y="415729"/>
                  </a:cubicBezTo>
                  <a:cubicBezTo>
                    <a:pt x="50936" y="428766"/>
                    <a:pt x="51924" y="442196"/>
                    <a:pt x="56192" y="454740"/>
                  </a:cubicBezTo>
                  <a:cubicBezTo>
                    <a:pt x="66891" y="462809"/>
                    <a:pt x="79493" y="467959"/>
                    <a:pt x="92771" y="469690"/>
                  </a:cubicBezTo>
                  <a:cubicBezTo>
                    <a:pt x="110774" y="473073"/>
                    <a:pt x="127966" y="479869"/>
                    <a:pt x="143425" y="489713"/>
                  </a:cubicBezTo>
                  <a:cubicBezTo>
                    <a:pt x="157405" y="501309"/>
                    <a:pt x="169020" y="515513"/>
                    <a:pt x="177627" y="531520"/>
                  </a:cubicBezTo>
                  <a:cubicBezTo>
                    <a:pt x="185770" y="544565"/>
                    <a:pt x="194987" y="559246"/>
                    <a:pt x="203440" y="562020"/>
                  </a:cubicBezTo>
                  <a:cubicBezTo>
                    <a:pt x="204781" y="562414"/>
                    <a:pt x="206176" y="562600"/>
                    <a:pt x="207573" y="562559"/>
                  </a:cubicBezTo>
                  <a:cubicBezTo>
                    <a:pt x="219043" y="561047"/>
                    <a:pt x="230203" y="557734"/>
                    <a:pt x="240639" y="552723"/>
                  </a:cubicBezTo>
                  <a:cubicBezTo>
                    <a:pt x="249976" y="548851"/>
                    <a:pt x="259518" y="545476"/>
                    <a:pt x="269221" y="542639"/>
                  </a:cubicBezTo>
                  <a:cubicBezTo>
                    <a:pt x="269551" y="542639"/>
                    <a:pt x="269903" y="542494"/>
                    <a:pt x="270213" y="542390"/>
                  </a:cubicBezTo>
                  <a:cubicBezTo>
                    <a:pt x="286132" y="537690"/>
                    <a:pt x="303066" y="537690"/>
                    <a:pt x="318985" y="542390"/>
                  </a:cubicBezTo>
                  <a:lnTo>
                    <a:pt x="319791" y="542577"/>
                  </a:lnTo>
                  <a:cubicBezTo>
                    <a:pt x="329523" y="545414"/>
                    <a:pt x="339092" y="548789"/>
                    <a:pt x="348456" y="552682"/>
                  </a:cubicBezTo>
                  <a:cubicBezTo>
                    <a:pt x="358886" y="557693"/>
                    <a:pt x="370050" y="561006"/>
                    <a:pt x="381522" y="562497"/>
                  </a:cubicBezTo>
                  <a:cubicBezTo>
                    <a:pt x="382919" y="562538"/>
                    <a:pt x="384314" y="562372"/>
                    <a:pt x="385655" y="561979"/>
                  </a:cubicBezTo>
                  <a:cubicBezTo>
                    <a:pt x="394108" y="559204"/>
                    <a:pt x="403345" y="544523"/>
                    <a:pt x="411467" y="531478"/>
                  </a:cubicBezTo>
                  <a:cubicBezTo>
                    <a:pt x="420062" y="515493"/>
                    <a:pt x="431646" y="501309"/>
                    <a:pt x="445587" y="489713"/>
                  </a:cubicBezTo>
                  <a:close/>
                  <a:moveTo>
                    <a:pt x="294516" y="510834"/>
                  </a:moveTo>
                  <a:cubicBezTo>
                    <a:pt x="167972" y="510855"/>
                    <a:pt x="65380" y="408072"/>
                    <a:pt x="65368" y="281281"/>
                  </a:cubicBezTo>
                  <a:cubicBezTo>
                    <a:pt x="65355" y="154491"/>
                    <a:pt x="167931" y="51700"/>
                    <a:pt x="294475" y="51687"/>
                  </a:cubicBezTo>
                  <a:cubicBezTo>
                    <a:pt x="421019" y="51677"/>
                    <a:pt x="523611" y="154450"/>
                    <a:pt x="523624" y="281240"/>
                  </a:cubicBezTo>
                  <a:cubicBezTo>
                    <a:pt x="523624" y="281254"/>
                    <a:pt x="523624" y="281267"/>
                    <a:pt x="523624" y="281281"/>
                  </a:cubicBezTo>
                  <a:cubicBezTo>
                    <a:pt x="523465" y="407993"/>
                    <a:pt x="420982" y="510668"/>
                    <a:pt x="294516" y="510834"/>
                  </a:cubicBezTo>
                  <a:close/>
                </a:path>
              </a:pathLst>
            </a:custGeom>
            <a:noFill/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79EAC67-14CB-AE64-6D6B-083E9BCCA088}"/>
                </a:ext>
              </a:extLst>
            </p:cNvPr>
            <p:cNvSpPr/>
            <p:nvPr/>
          </p:nvSpPr>
          <p:spPr>
            <a:xfrm>
              <a:off x="3629282" y="5333890"/>
              <a:ext cx="98103" cy="83074"/>
            </a:xfrm>
            <a:custGeom>
              <a:avLst/>
              <a:gdLst>
                <a:gd name="connsiteX0" fmla="*/ 0 w 98103"/>
                <a:gd name="connsiteY0" fmla="*/ 0 h 83074"/>
                <a:gd name="connsiteX1" fmla="*/ 98103 w 98103"/>
                <a:gd name="connsiteY1" fmla="*/ 83075 h 83074"/>
                <a:gd name="connsiteX2" fmla="*/ 98103 w 98103"/>
                <a:gd name="connsiteY2" fmla="*/ 83075 h 83074"/>
                <a:gd name="connsiteX3" fmla="*/ 0 w 98103"/>
                <a:gd name="connsiteY3" fmla="*/ 0 h 8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03" h="83074">
                  <a:moveTo>
                    <a:pt x="0" y="0"/>
                  </a:moveTo>
                  <a:lnTo>
                    <a:pt x="98103" y="83075"/>
                  </a:lnTo>
                  <a:lnTo>
                    <a:pt x="98103" y="83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B9204FA-5F12-A0E1-9DCF-89B67D714CAD}"/>
                </a:ext>
              </a:extLst>
            </p:cNvPr>
            <p:cNvSpPr/>
            <p:nvPr/>
          </p:nvSpPr>
          <p:spPr>
            <a:xfrm>
              <a:off x="3102352" y="4891847"/>
              <a:ext cx="458255" cy="459146"/>
            </a:xfrm>
            <a:custGeom>
              <a:avLst/>
              <a:gdLst>
                <a:gd name="connsiteX0" fmla="*/ 458256 w 458255"/>
                <a:gd name="connsiteY0" fmla="*/ 229594 h 459146"/>
                <a:gd name="connsiteX1" fmla="*/ 229149 w 458255"/>
                <a:gd name="connsiteY1" fmla="*/ 0 h 459146"/>
                <a:gd name="connsiteX2" fmla="*/ 0 w 458255"/>
                <a:gd name="connsiteY2" fmla="*/ 229552 h 459146"/>
                <a:gd name="connsiteX3" fmla="*/ 229107 w 458255"/>
                <a:gd name="connsiteY3" fmla="*/ 459147 h 459146"/>
                <a:gd name="connsiteX4" fmla="*/ 229149 w 458255"/>
                <a:gd name="connsiteY4" fmla="*/ 459147 h 459146"/>
                <a:gd name="connsiteX5" fmla="*/ 458256 w 458255"/>
                <a:gd name="connsiteY5" fmla="*/ 229594 h 459146"/>
                <a:gd name="connsiteX6" fmla="*/ 229149 w 458255"/>
                <a:gd name="connsiteY6" fmla="*/ 407670 h 459146"/>
                <a:gd name="connsiteX7" fmla="*/ 51486 w 458255"/>
                <a:gd name="connsiteY7" fmla="*/ 229526 h 459146"/>
                <a:gd name="connsiteX8" fmla="*/ 229287 w 458255"/>
                <a:gd name="connsiteY8" fmla="*/ 51518 h 459146"/>
                <a:gd name="connsiteX9" fmla="*/ 406011 w 458255"/>
                <a:gd name="connsiteY9" fmla="*/ 211331 h 459146"/>
                <a:gd name="connsiteX10" fmla="*/ 406941 w 458255"/>
                <a:gd name="connsiteY10" fmla="*/ 229532 h 459146"/>
                <a:gd name="connsiteX11" fmla="*/ 229149 w 458255"/>
                <a:gd name="connsiteY11" fmla="*/ 407732 h 45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8255" h="459146">
                  <a:moveTo>
                    <a:pt x="458256" y="229594"/>
                  </a:moveTo>
                  <a:cubicBezTo>
                    <a:pt x="458266" y="102804"/>
                    <a:pt x="355693" y="12"/>
                    <a:pt x="229149" y="0"/>
                  </a:cubicBezTo>
                  <a:cubicBezTo>
                    <a:pt x="102604" y="-10"/>
                    <a:pt x="12" y="102762"/>
                    <a:pt x="0" y="229552"/>
                  </a:cubicBezTo>
                  <a:cubicBezTo>
                    <a:pt x="-12" y="356343"/>
                    <a:pt x="102563" y="459126"/>
                    <a:pt x="229107" y="459147"/>
                  </a:cubicBezTo>
                  <a:cubicBezTo>
                    <a:pt x="229122" y="459147"/>
                    <a:pt x="229134" y="459147"/>
                    <a:pt x="229149" y="459147"/>
                  </a:cubicBezTo>
                  <a:cubicBezTo>
                    <a:pt x="355614" y="458981"/>
                    <a:pt x="458097" y="356306"/>
                    <a:pt x="458256" y="229594"/>
                  </a:cubicBezTo>
                  <a:close/>
                  <a:moveTo>
                    <a:pt x="229149" y="407670"/>
                  </a:moveTo>
                  <a:cubicBezTo>
                    <a:pt x="130992" y="407633"/>
                    <a:pt x="51449" y="327873"/>
                    <a:pt x="51486" y="229526"/>
                  </a:cubicBezTo>
                  <a:cubicBezTo>
                    <a:pt x="51525" y="131176"/>
                    <a:pt x="131128" y="51481"/>
                    <a:pt x="229287" y="51518"/>
                  </a:cubicBezTo>
                  <a:cubicBezTo>
                    <a:pt x="320362" y="51553"/>
                    <a:pt x="396670" y="120562"/>
                    <a:pt x="406011" y="211331"/>
                  </a:cubicBezTo>
                  <a:cubicBezTo>
                    <a:pt x="406611" y="217315"/>
                    <a:pt x="406941" y="223403"/>
                    <a:pt x="406941" y="229532"/>
                  </a:cubicBezTo>
                  <a:cubicBezTo>
                    <a:pt x="406873" y="327896"/>
                    <a:pt x="327322" y="407629"/>
                    <a:pt x="229149" y="407732"/>
                  </a:cubicBezTo>
                  <a:close/>
                </a:path>
              </a:pathLst>
            </a:custGeom>
            <a:solidFill>
              <a:schemeClr val="accent2"/>
            </a:solidFill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9F9C44E-E077-273F-205A-6F035DF9D35F}"/>
                </a:ext>
              </a:extLst>
            </p:cNvPr>
            <p:cNvSpPr/>
            <p:nvPr/>
          </p:nvSpPr>
          <p:spPr>
            <a:xfrm>
              <a:off x="2852882" y="4788728"/>
              <a:ext cx="957241" cy="869519"/>
            </a:xfrm>
            <a:custGeom>
              <a:avLst/>
              <a:gdLst>
                <a:gd name="connsiteX0" fmla="*/ 956736 w 957241"/>
                <a:gd name="connsiteY0" fmla="*/ 637803 h 869519"/>
                <a:gd name="connsiteX1" fmla="*/ 956508 w 957241"/>
                <a:gd name="connsiteY1" fmla="*/ 636975 h 869519"/>
                <a:gd name="connsiteX2" fmla="*/ 955620 w 957241"/>
                <a:gd name="connsiteY2" fmla="*/ 634179 h 869519"/>
                <a:gd name="connsiteX3" fmla="*/ 954793 w 957241"/>
                <a:gd name="connsiteY3" fmla="*/ 632109 h 869519"/>
                <a:gd name="connsiteX4" fmla="*/ 953574 w 957241"/>
                <a:gd name="connsiteY4" fmla="*/ 629790 h 869519"/>
                <a:gd name="connsiteX5" fmla="*/ 952251 w 957241"/>
                <a:gd name="connsiteY5" fmla="*/ 627719 h 869519"/>
                <a:gd name="connsiteX6" fmla="*/ 950660 w 957241"/>
                <a:gd name="connsiteY6" fmla="*/ 625855 h 869519"/>
                <a:gd name="connsiteX7" fmla="*/ 948800 w 957241"/>
                <a:gd name="connsiteY7" fmla="*/ 623909 h 869519"/>
                <a:gd name="connsiteX8" fmla="*/ 948180 w 957241"/>
                <a:gd name="connsiteY8" fmla="*/ 623246 h 869519"/>
                <a:gd name="connsiteX9" fmla="*/ 771606 w 957241"/>
                <a:gd name="connsiteY9" fmla="*/ 473807 h 869519"/>
                <a:gd name="connsiteX10" fmla="*/ 770986 w 957241"/>
                <a:gd name="connsiteY10" fmla="*/ 463827 h 869519"/>
                <a:gd name="connsiteX11" fmla="*/ 772020 w 957241"/>
                <a:gd name="connsiteY11" fmla="*/ 428253 h 869519"/>
                <a:gd name="connsiteX12" fmla="*/ 791281 w 957241"/>
                <a:gd name="connsiteY12" fmla="*/ 400465 h 869519"/>
                <a:gd name="connsiteX13" fmla="*/ 824492 w 957241"/>
                <a:gd name="connsiteY13" fmla="*/ 332713 h 869519"/>
                <a:gd name="connsiteX14" fmla="*/ 791281 w 957241"/>
                <a:gd name="connsiteY14" fmla="*/ 265086 h 869519"/>
                <a:gd name="connsiteX15" fmla="*/ 772020 w 957241"/>
                <a:gd name="connsiteY15" fmla="*/ 237298 h 869519"/>
                <a:gd name="connsiteX16" fmla="*/ 770986 w 957241"/>
                <a:gd name="connsiteY16" fmla="*/ 201703 h 869519"/>
                <a:gd name="connsiteX17" fmla="*/ 758401 w 957241"/>
                <a:gd name="connsiteY17" fmla="*/ 129085 h 869519"/>
                <a:gd name="connsiteX18" fmla="*/ 692909 w 957241"/>
                <a:gd name="connsiteY18" fmla="*/ 94381 h 869519"/>
                <a:gd name="connsiteX19" fmla="*/ 659843 w 957241"/>
                <a:gd name="connsiteY19" fmla="*/ 82682 h 869519"/>
                <a:gd name="connsiteX20" fmla="*/ 638866 w 957241"/>
                <a:gd name="connsiteY20" fmla="*/ 55142 h 869519"/>
                <a:gd name="connsiteX21" fmla="*/ 585444 w 957241"/>
                <a:gd name="connsiteY21" fmla="*/ 3045 h 869519"/>
                <a:gd name="connsiteX22" fmla="*/ 565563 w 957241"/>
                <a:gd name="connsiteY22" fmla="*/ 1 h 869519"/>
                <a:gd name="connsiteX23" fmla="*/ 513442 w 957241"/>
                <a:gd name="connsiteY23" fmla="*/ 13501 h 869519"/>
                <a:gd name="connsiteX24" fmla="*/ 478578 w 957241"/>
                <a:gd name="connsiteY24" fmla="*/ 23668 h 869519"/>
                <a:gd name="connsiteX25" fmla="*/ 443652 w 957241"/>
                <a:gd name="connsiteY25" fmla="*/ 13501 h 869519"/>
                <a:gd name="connsiteX26" fmla="*/ 391635 w 957241"/>
                <a:gd name="connsiteY26" fmla="*/ 1 h 869519"/>
                <a:gd name="connsiteX27" fmla="*/ 371691 w 957241"/>
                <a:gd name="connsiteY27" fmla="*/ 3045 h 869519"/>
                <a:gd name="connsiteX28" fmla="*/ 318207 w 957241"/>
                <a:gd name="connsiteY28" fmla="*/ 55142 h 869519"/>
                <a:gd name="connsiteX29" fmla="*/ 297251 w 957241"/>
                <a:gd name="connsiteY29" fmla="*/ 82682 h 869519"/>
                <a:gd name="connsiteX30" fmla="*/ 264185 w 957241"/>
                <a:gd name="connsiteY30" fmla="*/ 94381 h 869519"/>
                <a:gd name="connsiteX31" fmla="*/ 198693 w 957241"/>
                <a:gd name="connsiteY31" fmla="*/ 128982 h 869519"/>
                <a:gd name="connsiteX32" fmla="*/ 186149 w 957241"/>
                <a:gd name="connsiteY32" fmla="*/ 201599 h 869519"/>
                <a:gd name="connsiteX33" fmla="*/ 185116 w 957241"/>
                <a:gd name="connsiteY33" fmla="*/ 237194 h 869519"/>
                <a:gd name="connsiteX34" fmla="*/ 165916 w 957241"/>
                <a:gd name="connsiteY34" fmla="*/ 265086 h 869519"/>
                <a:gd name="connsiteX35" fmla="*/ 132726 w 957241"/>
                <a:gd name="connsiteY35" fmla="*/ 332817 h 869519"/>
                <a:gd name="connsiteX36" fmla="*/ 165916 w 957241"/>
                <a:gd name="connsiteY36" fmla="*/ 400465 h 869519"/>
                <a:gd name="connsiteX37" fmla="*/ 185178 w 957241"/>
                <a:gd name="connsiteY37" fmla="*/ 428253 h 869519"/>
                <a:gd name="connsiteX38" fmla="*/ 186211 w 957241"/>
                <a:gd name="connsiteY38" fmla="*/ 463827 h 869519"/>
                <a:gd name="connsiteX39" fmla="*/ 185612 w 957241"/>
                <a:gd name="connsiteY39" fmla="*/ 473807 h 869519"/>
                <a:gd name="connsiteX40" fmla="*/ 9079 w 957241"/>
                <a:gd name="connsiteY40" fmla="*/ 623308 h 869519"/>
                <a:gd name="connsiteX41" fmla="*/ 8480 w 957241"/>
                <a:gd name="connsiteY41" fmla="*/ 623930 h 869519"/>
                <a:gd name="connsiteX42" fmla="*/ 6413 w 957241"/>
                <a:gd name="connsiteY42" fmla="*/ 626000 h 869519"/>
                <a:gd name="connsiteX43" fmla="*/ 4987 w 957241"/>
                <a:gd name="connsiteY43" fmla="*/ 627698 h 869519"/>
                <a:gd name="connsiteX44" fmla="*/ 3541 w 957241"/>
                <a:gd name="connsiteY44" fmla="*/ 630017 h 869519"/>
                <a:gd name="connsiteX45" fmla="*/ 2404 w 957241"/>
                <a:gd name="connsiteY45" fmla="*/ 632088 h 869519"/>
                <a:gd name="connsiteX46" fmla="*/ 1495 w 957241"/>
                <a:gd name="connsiteY46" fmla="*/ 634449 h 869519"/>
                <a:gd name="connsiteX47" fmla="*/ 710 w 957241"/>
                <a:gd name="connsiteY47" fmla="*/ 636871 h 869519"/>
                <a:gd name="connsiteX48" fmla="*/ 462 w 957241"/>
                <a:gd name="connsiteY48" fmla="*/ 637865 h 869519"/>
                <a:gd name="connsiteX49" fmla="*/ 317 w 957241"/>
                <a:gd name="connsiteY49" fmla="*/ 639377 h 869519"/>
                <a:gd name="connsiteX50" fmla="*/ 28 w 957241"/>
                <a:gd name="connsiteY50" fmla="*/ 641862 h 869519"/>
                <a:gd name="connsiteX51" fmla="*/ 28 w 957241"/>
                <a:gd name="connsiteY51" fmla="*/ 644533 h 869519"/>
                <a:gd name="connsiteX52" fmla="*/ 317 w 957241"/>
                <a:gd name="connsiteY52" fmla="*/ 646790 h 869519"/>
                <a:gd name="connsiteX53" fmla="*/ 875 w 957241"/>
                <a:gd name="connsiteY53" fmla="*/ 649419 h 869519"/>
                <a:gd name="connsiteX54" fmla="*/ 1536 w 957241"/>
                <a:gd name="connsiteY54" fmla="*/ 651635 h 869519"/>
                <a:gd name="connsiteX55" fmla="*/ 2570 w 957241"/>
                <a:gd name="connsiteY55" fmla="*/ 654078 h 869519"/>
                <a:gd name="connsiteX56" fmla="*/ 3644 w 957241"/>
                <a:gd name="connsiteY56" fmla="*/ 656149 h 869519"/>
                <a:gd name="connsiteX57" fmla="*/ 5277 w 957241"/>
                <a:gd name="connsiteY57" fmla="*/ 658572 h 869519"/>
                <a:gd name="connsiteX58" fmla="*/ 6000 w 957241"/>
                <a:gd name="connsiteY58" fmla="*/ 659607 h 869519"/>
                <a:gd name="connsiteX59" fmla="*/ 6579 w 957241"/>
                <a:gd name="connsiteY59" fmla="*/ 660145 h 869519"/>
                <a:gd name="connsiteX60" fmla="*/ 9245 w 957241"/>
                <a:gd name="connsiteY60" fmla="*/ 662672 h 869519"/>
                <a:gd name="connsiteX61" fmla="*/ 10588 w 957241"/>
                <a:gd name="connsiteY61" fmla="*/ 663810 h 869519"/>
                <a:gd name="connsiteX62" fmla="*/ 13812 w 957241"/>
                <a:gd name="connsiteY62" fmla="*/ 665715 h 869519"/>
                <a:gd name="connsiteX63" fmla="*/ 15238 w 957241"/>
                <a:gd name="connsiteY63" fmla="*/ 666502 h 869519"/>
                <a:gd name="connsiteX64" fmla="*/ 18834 w 957241"/>
                <a:gd name="connsiteY64" fmla="*/ 667724 h 869519"/>
                <a:gd name="connsiteX65" fmla="*/ 20322 w 957241"/>
                <a:gd name="connsiteY65" fmla="*/ 668200 h 869519"/>
                <a:gd name="connsiteX66" fmla="*/ 20487 w 957241"/>
                <a:gd name="connsiteY66" fmla="*/ 668200 h 869519"/>
                <a:gd name="connsiteX67" fmla="*/ 164594 w 957241"/>
                <a:gd name="connsiteY67" fmla="*/ 697521 h 869519"/>
                <a:gd name="connsiteX68" fmla="*/ 169306 w 957241"/>
                <a:gd name="connsiteY68" fmla="*/ 844723 h 869519"/>
                <a:gd name="connsiteX69" fmla="*/ 169492 w 957241"/>
                <a:gd name="connsiteY69" fmla="*/ 845593 h 869519"/>
                <a:gd name="connsiteX70" fmla="*/ 169822 w 957241"/>
                <a:gd name="connsiteY70" fmla="*/ 848388 h 869519"/>
                <a:gd name="connsiteX71" fmla="*/ 170298 w 957241"/>
                <a:gd name="connsiteY71" fmla="*/ 850604 h 869519"/>
                <a:gd name="connsiteX72" fmla="*/ 171104 w 957241"/>
                <a:gd name="connsiteY72" fmla="*/ 853068 h 869519"/>
                <a:gd name="connsiteX73" fmla="*/ 172116 w 957241"/>
                <a:gd name="connsiteY73" fmla="*/ 855221 h 869519"/>
                <a:gd name="connsiteX74" fmla="*/ 173336 w 957241"/>
                <a:gd name="connsiteY74" fmla="*/ 857292 h 869519"/>
                <a:gd name="connsiteX75" fmla="*/ 174824 w 957241"/>
                <a:gd name="connsiteY75" fmla="*/ 859487 h 869519"/>
                <a:gd name="connsiteX76" fmla="*/ 175444 w 957241"/>
                <a:gd name="connsiteY76" fmla="*/ 860377 h 869519"/>
                <a:gd name="connsiteX77" fmla="*/ 176250 w 957241"/>
                <a:gd name="connsiteY77" fmla="*/ 861185 h 869519"/>
                <a:gd name="connsiteX78" fmla="*/ 178585 w 957241"/>
                <a:gd name="connsiteY78" fmla="*/ 863401 h 869519"/>
                <a:gd name="connsiteX79" fmla="*/ 180300 w 957241"/>
                <a:gd name="connsiteY79" fmla="*/ 864788 h 869519"/>
                <a:gd name="connsiteX80" fmla="*/ 183049 w 957241"/>
                <a:gd name="connsiteY80" fmla="*/ 866382 h 869519"/>
                <a:gd name="connsiteX81" fmla="*/ 184888 w 957241"/>
                <a:gd name="connsiteY81" fmla="*/ 867376 h 869519"/>
                <a:gd name="connsiteX82" fmla="*/ 188277 w 957241"/>
                <a:gd name="connsiteY82" fmla="*/ 868494 h 869519"/>
                <a:gd name="connsiteX83" fmla="*/ 189807 w 957241"/>
                <a:gd name="connsiteY83" fmla="*/ 868971 h 869519"/>
                <a:gd name="connsiteX84" fmla="*/ 194663 w 957241"/>
                <a:gd name="connsiteY84" fmla="*/ 869488 h 869519"/>
                <a:gd name="connsiteX85" fmla="*/ 195035 w 957241"/>
                <a:gd name="connsiteY85" fmla="*/ 869488 h 869519"/>
                <a:gd name="connsiteX86" fmla="*/ 195139 w 957241"/>
                <a:gd name="connsiteY86" fmla="*/ 869488 h 869519"/>
                <a:gd name="connsiteX87" fmla="*/ 195862 w 957241"/>
                <a:gd name="connsiteY87" fmla="*/ 869488 h 869519"/>
                <a:gd name="connsiteX88" fmla="*/ 196937 w 957241"/>
                <a:gd name="connsiteY88" fmla="*/ 869488 h 869519"/>
                <a:gd name="connsiteX89" fmla="*/ 200326 w 957241"/>
                <a:gd name="connsiteY89" fmla="*/ 869012 h 869519"/>
                <a:gd name="connsiteX90" fmla="*/ 202083 w 957241"/>
                <a:gd name="connsiteY90" fmla="*/ 868536 h 869519"/>
                <a:gd name="connsiteX91" fmla="*/ 204852 w 957241"/>
                <a:gd name="connsiteY91" fmla="*/ 867583 h 869519"/>
                <a:gd name="connsiteX92" fmla="*/ 206691 w 957241"/>
                <a:gd name="connsiteY92" fmla="*/ 866755 h 869519"/>
                <a:gd name="connsiteX93" fmla="*/ 209006 w 957241"/>
                <a:gd name="connsiteY93" fmla="*/ 865347 h 869519"/>
                <a:gd name="connsiteX94" fmla="*/ 210804 w 957241"/>
                <a:gd name="connsiteY94" fmla="*/ 864125 h 869519"/>
                <a:gd name="connsiteX95" fmla="*/ 211630 w 957241"/>
                <a:gd name="connsiteY95" fmla="*/ 863566 h 869519"/>
                <a:gd name="connsiteX96" fmla="*/ 472895 w 957241"/>
                <a:gd name="connsiteY96" fmla="*/ 642421 h 869519"/>
                <a:gd name="connsiteX97" fmla="*/ 478640 w 957241"/>
                <a:gd name="connsiteY97" fmla="*/ 641882 h 869519"/>
                <a:gd name="connsiteX98" fmla="*/ 484406 w 957241"/>
                <a:gd name="connsiteY98" fmla="*/ 642421 h 869519"/>
                <a:gd name="connsiteX99" fmla="*/ 745608 w 957241"/>
                <a:gd name="connsiteY99" fmla="*/ 863504 h 869519"/>
                <a:gd name="connsiteX100" fmla="*/ 746455 w 957241"/>
                <a:gd name="connsiteY100" fmla="*/ 864063 h 869519"/>
                <a:gd name="connsiteX101" fmla="*/ 748233 w 957241"/>
                <a:gd name="connsiteY101" fmla="*/ 865285 h 869519"/>
                <a:gd name="connsiteX102" fmla="*/ 750547 w 957241"/>
                <a:gd name="connsiteY102" fmla="*/ 866693 h 869519"/>
                <a:gd name="connsiteX103" fmla="*/ 752366 w 957241"/>
                <a:gd name="connsiteY103" fmla="*/ 867521 h 869519"/>
                <a:gd name="connsiteX104" fmla="*/ 755135 w 957241"/>
                <a:gd name="connsiteY104" fmla="*/ 868474 h 869519"/>
                <a:gd name="connsiteX105" fmla="*/ 756850 w 957241"/>
                <a:gd name="connsiteY105" fmla="*/ 868950 h 869519"/>
                <a:gd name="connsiteX106" fmla="*/ 760322 w 957241"/>
                <a:gd name="connsiteY106" fmla="*/ 869426 h 869519"/>
                <a:gd name="connsiteX107" fmla="*/ 761335 w 957241"/>
                <a:gd name="connsiteY107" fmla="*/ 869426 h 869519"/>
                <a:gd name="connsiteX108" fmla="*/ 762100 w 957241"/>
                <a:gd name="connsiteY108" fmla="*/ 869426 h 869519"/>
                <a:gd name="connsiteX109" fmla="*/ 762100 w 957241"/>
                <a:gd name="connsiteY109" fmla="*/ 869426 h 869519"/>
                <a:gd name="connsiteX110" fmla="*/ 762451 w 957241"/>
                <a:gd name="connsiteY110" fmla="*/ 869426 h 869519"/>
                <a:gd name="connsiteX111" fmla="*/ 767349 w 957241"/>
                <a:gd name="connsiteY111" fmla="*/ 868909 h 869519"/>
                <a:gd name="connsiteX112" fmla="*/ 768899 w 957241"/>
                <a:gd name="connsiteY112" fmla="*/ 868432 h 869519"/>
                <a:gd name="connsiteX113" fmla="*/ 772309 w 957241"/>
                <a:gd name="connsiteY113" fmla="*/ 867314 h 869519"/>
                <a:gd name="connsiteX114" fmla="*/ 774190 w 957241"/>
                <a:gd name="connsiteY114" fmla="*/ 866320 h 869519"/>
                <a:gd name="connsiteX115" fmla="*/ 776835 w 957241"/>
                <a:gd name="connsiteY115" fmla="*/ 864726 h 869519"/>
                <a:gd name="connsiteX116" fmla="*/ 778592 w 957241"/>
                <a:gd name="connsiteY116" fmla="*/ 863339 h 869519"/>
                <a:gd name="connsiteX117" fmla="*/ 780885 w 957241"/>
                <a:gd name="connsiteY117" fmla="*/ 861123 h 869519"/>
                <a:gd name="connsiteX118" fmla="*/ 781733 w 957241"/>
                <a:gd name="connsiteY118" fmla="*/ 860315 h 869519"/>
                <a:gd name="connsiteX119" fmla="*/ 782394 w 957241"/>
                <a:gd name="connsiteY119" fmla="*/ 859425 h 869519"/>
                <a:gd name="connsiteX120" fmla="*/ 783861 w 957241"/>
                <a:gd name="connsiteY120" fmla="*/ 857230 h 869519"/>
                <a:gd name="connsiteX121" fmla="*/ 785060 w 957241"/>
                <a:gd name="connsiteY121" fmla="*/ 855159 h 869519"/>
                <a:gd name="connsiteX122" fmla="*/ 786031 w 957241"/>
                <a:gd name="connsiteY122" fmla="*/ 852944 h 869519"/>
                <a:gd name="connsiteX123" fmla="*/ 786837 w 957241"/>
                <a:gd name="connsiteY123" fmla="*/ 850480 h 869519"/>
                <a:gd name="connsiteX124" fmla="*/ 787333 w 957241"/>
                <a:gd name="connsiteY124" fmla="*/ 848264 h 869519"/>
                <a:gd name="connsiteX125" fmla="*/ 787685 w 957241"/>
                <a:gd name="connsiteY125" fmla="*/ 845469 h 869519"/>
                <a:gd name="connsiteX126" fmla="*/ 787685 w 957241"/>
                <a:gd name="connsiteY126" fmla="*/ 844599 h 869519"/>
                <a:gd name="connsiteX127" fmla="*/ 792521 w 957241"/>
                <a:gd name="connsiteY127" fmla="*/ 697396 h 869519"/>
                <a:gd name="connsiteX128" fmla="*/ 936772 w 957241"/>
                <a:gd name="connsiteY128" fmla="*/ 668097 h 869519"/>
                <a:gd name="connsiteX129" fmla="*/ 936917 w 957241"/>
                <a:gd name="connsiteY129" fmla="*/ 668097 h 869519"/>
                <a:gd name="connsiteX130" fmla="*/ 938756 w 957241"/>
                <a:gd name="connsiteY130" fmla="*/ 667517 h 869519"/>
                <a:gd name="connsiteX131" fmla="*/ 942000 w 957241"/>
                <a:gd name="connsiteY131" fmla="*/ 666440 h 869519"/>
                <a:gd name="connsiteX132" fmla="*/ 943736 w 957241"/>
                <a:gd name="connsiteY132" fmla="*/ 665446 h 869519"/>
                <a:gd name="connsiteX133" fmla="*/ 946609 w 957241"/>
                <a:gd name="connsiteY133" fmla="*/ 663769 h 869519"/>
                <a:gd name="connsiteX134" fmla="*/ 948200 w 957241"/>
                <a:gd name="connsiteY134" fmla="*/ 662444 h 869519"/>
                <a:gd name="connsiteX135" fmla="*/ 950618 w 957241"/>
                <a:gd name="connsiteY135" fmla="*/ 660104 h 869519"/>
                <a:gd name="connsiteX136" fmla="*/ 951259 w 957241"/>
                <a:gd name="connsiteY136" fmla="*/ 659503 h 869519"/>
                <a:gd name="connsiteX137" fmla="*/ 952106 w 957241"/>
                <a:gd name="connsiteY137" fmla="*/ 658261 h 869519"/>
                <a:gd name="connsiteX138" fmla="*/ 953532 w 957241"/>
                <a:gd name="connsiteY138" fmla="*/ 656190 h 869519"/>
                <a:gd name="connsiteX139" fmla="*/ 954793 w 957241"/>
                <a:gd name="connsiteY139" fmla="*/ 653933 h 869519"/>
                <a:gd name="connsiteX140" fmla="*/ 955723 w 957241"/>
                <a:gd name="connsiteY140" fmla="*/ 651863 h 869519"/>
                <a:gd name="connsiteX141" fmla="*/ 956467 w 957241"/>
                <a:gd name="connsiteY141" fmla="*/ 649295 h 869519"/>
                <a:gd name="connsiteX142" fmla="*/ 956942 w 957241"/>
                <a:gd name="connsiteY142" fmla="*/ 647059 h 869519"/>
                <a:gd name="connsiteX143" fmla="*/ 957211 w 957241"/>
                <a:gd name="connsiteY143" fmla="*/ 644346 h 869519"/>
                <a:gd name="connsiteX144" fmla="*/ 957211 w 957241"/>
                <a:gd name="connsiteY144" fmla="*/ 642069 h 869519"/>
                <a:gd name="connsiteX145" fmla="*/ 956942 w 957241"/>
                <a:gd name="connsiteY145" fmla="*/ 639273 h 869519"/>
                <a:gd name="connsiteX146" fmla="*/ 956736 w 957241"/>
                <a:gd name="connsiteY146" fmla="*/ 637803 h 869519"/>
                <a:gd name="connsiteX147" fmla="*/ 218946 w 957241"/>
                <a:gd name="connsiteY147" fmla="*/ 789892 h 869519"/>
                <a:gd name="connsiteX148" fmla="*/ 215288 w 957241"/>
                <a:gd name="connsiteY148" fmla="*/ 675447 h 869519"/>
                <a:gd name="connsiteX149" fmla="*/ 215040 w 957241"/>
                <a:gd name="connsiteY149" fmla="*/ 673625 h 869519"/>
                <a:gd name="connsiteX150" fmla="*/ 214648 w 957241"/>
                <a:gd name="connsiteY150" fmla="*/ 670706 h 869519"/>
                <a:gd name="connsiteX151" fmla="*/ 213077 w 957241"/>
                <a:gd name="connsiteY151" fmla="*/ 666005 h 869519"/>
                <a:gd name="connsiteX152" fmla="*/ 211899 w 957241"/>
                <a:gd name="connsiteY152" fmla="*/ 663728 h 869519"/>
                <a:gd name="connsiteX153" fmla="*/ 210721 w 957241"/>
                <a:gd name="connsiteY153" fmla="*/ 661657 h 869519"/>
                <a:gd name="connsiteX154" fmla="*/ 209089 w 957241"/>
                <a:gd name="connsiteY154" fmla="*/ 659586 h 869519"/>
                <a:gd name="connsiteX155" fmla="*/ 207539 w 957241"/>
                <a:gd name="connsiteY155" fmla="*/ 657785 h 869519"/>
                <a:gd name="connsiteX156" fmla="*/ 205472 w 957241"/>
                <a:gd name="connsiteY156" fmla="*/ 656128 h 869519"/>
                <a:gd name="connsiteX157" fmla="*/ 203633 w 957241"/>
                <a:gd name="connsiteY157" fmla="*/ 654700 h 869519"/>
                <a:gd name="connsiteX158" fmla="*/ 201215 w 957241"/>
                <a:gd name="connsiteY158" fmla="*/ 653374 h 869519"/>
                <a:gd name="connsiteX159" fmla="*/ 199251 w 957241"/>
                <a:gd name="connsiteY159" fmla="*/ 652401 h 869519"/>
                <a:gd name="connsiteX160" fmla="*/ 196213 w 957241"/>
                <a:gd name="connsiteY160" fmla="*/ 651469 h 869519"/>
                <a:gd name="connsiteX161" fmla="*/ 194643 w 957241"/>
                <a:gd name="connsiteY161" fmla="*/ 650952 h 869519"/>
                <a:gd name="connsiteX162" fmla="*/ 82590 w 957241"/>
                <a:gd name="connsiteY162" fmla="*/ 628175 h 869519"/>
                <a:gd name="connsiteX163" fmla="*/ 196048 w 957241"/>
                <a:gd name="connsiteY163" fmla="*/ 532200 h 869519"/>
                <a:gd name="connsiteX164" fmla="*/ 198755 w 957241"/>
                <a:gd name="connsiteY164" fmla="*/ 536341 h 869519"/>
                <a:gd name="connsiteX165" fmla="*/ 264226 w 957241"/>
                <a:gd name="connsiteY165" fmla="*/ 570921 h 869519"/>
                <a:gd name="connsiteX166" fmla="*/ 297293 w 957241"/>
                <a:gd name="connsiteY166" fmla="*/ 582641 h 869519"/>
                <a:gd name="connsiteX167" fmla="*/ 318248 w 957241"/>
                <a:gd name="connsiteY167" fmla="*/ 610160 h 869519"/>
                <a:gd name="connsiteX168" fmla="*/ 370245 w 957241"/>
                <a:gd name="connsiteY168" fmla="*/ 661719 h 869519"/>
                <a:gd name="connsiteX169" fmla="*/ 325316 w 957241"/>
                <a:gd name="connsiteY169" fmla="*/ 699923 h 869519"/>
                <a:gd name="connsiteX170" fmla="*/ 569655 w 957241"/>
                <a:gd name="connsiteY170" fmla="*/ 613494 h 869519"/>
                <a:gd name="connsiteX171" fmla="*/ 565521 w 957241"/>
                <a:gd name="connsiteY171" fmla="*/ 614011 h 869519"/>
                <a:gd name="connsiteX172" fmla="*/ 532455 w 957241"/>
                <a:gd name="connsiteY172" fmla="*/ 604196 h 869519"/>
                <a:gd name="connsiteX173" fmla="*/ 503791 w 957241"/>
                <a:gd name="connsiteY173" fmla="*/ 594092 h 869519"/>
                <a:gd name="connsiteX174" fmla="*/ 502985 w 957241"/>
                <a:gd name="connsiteY174" fmla="*/ 593905 h 869519"/>
                <a:gd name="connsiteX175" fmla="*/ 454212 w 957241"/>
                <a:gd name="connsiteY175" fmla="*/ 593905 h 869519"/>
                <a:gd name="connsiteX176" fmla="*/ 453220 w 957241"/>
                <a:gd name="connsiteY176" fmla="*/ 594154 h 869519"/>
                <a:gd name="connsiteX177" fmla="*/ 424639 w 957241"/>
                <a:gd name="connsiteY177" fmla="*/ 604238 h 869519"/>
                <a:gd name="connsiteX178" fmla="*/ 391572 w 957241"/>
                <a:gd name="connsiteY178" fmla="*/ 614073 h 869519"/>
                <a:gd name="connsiteX179" fmla="*/ 387439 w 957241"/>
                <a:gd name="connsiteY179" fmla="*/ 613535 h 869519"/>
                <a:gd name="connsiteX180" fmla="*/ 361627 w 957241"/>
                <a:gd name="connsiteY180" fmla="*/ 583034 h 869519"/>
                <a:gd name="connsiteX181" fmla="*/ 327424 w 957241"/>
                <a:gd name="connsiteY181" fmla="*/ 541228 h 869519"/>
                <a:gd name="connsiteX182" fmla="*/ 276771 w 957241"/>
                <a:gd name="connsiteY182" fmla="*/ 521205 h 869519"/>
                <a:gd name="connsiteX183" fmla="*/ 240191 w 957241"/>
                <a:gd name="connsiteY183" fmla="*/ 506254 h 869519"/>
                <a:gd name="connsiteX184" fmla="*/ 237319 w 957241"/>
                <a:gd name="connsiteY184" fmla="*/ 467243 h 869519"/>
                <a:gd name="connsiteX185" fmla="*/ 233888 w 957241"/>
                <a:gd name="connsiteY185" fmla="*/ 412413 h 869519"/>
                <a:gd name="connsiteX186" fmla="*/ 205183 w 957241"/>
                <a:gd name="connsiteY186" fmla="*/ 367459 h 869519"/>
                <a:gd name="connsiteX187" fmla="*/ 184000 w 957241"/>
                <a:gd name="connsiteY187" fmla="*/ 332796 h 869519"/>
                <a:gd name="connsiteX188" fmla="*/ 205183 w 957241"/>
                <a:gd name="connsiteY188" fmla="*/ 298071 h 869519"/>
                <a:gd name="connsiteX189" fmla="*/ 233888 w 957241"/>
                <a:gd name="connsiteY189" fmla="*/ 253179 h 869519"/>
                <a:gd name="connsiteX190" fmla="*/ 237319 w 957241"/>
                <a:gd name="connsiteY190" fmla="*/ 198348 h 869519"/>
                <a:gd name="connsiteX191" fmla="*/ 240191 w 957241"/>
                <a:gd name="connsiteY191" fmla="*/ 159337 h 869519"/>
                <a:gd name="connsiteX192" fmla="*/ 276688 w 957241"/>
                <a:gd name="connsiteY192" fmla="*/ 144387 h 869519"/>
                <a:gd name="connsiteX193" fmla="*/ 327527 w 957241"/>
                <a:gd name="connsiteY193" fmla="*/ 124281 h 869519"/>
                <a:gd name="connsiteX194" fmla="*/ 361730 w 957241"/>
                <a:gd name="connsiteY194" fmla="*/ 82454 h 869519"/>
                <a:gd name="connsiteX195" fmla="*/ 387543 w 957241"/>
                <a:gd name="connsiteY195" fmla="*/ 51953 h 869519"/>
                <a:gd name="connsiteX196" fmla="*/ 391676 w 957241"/>
                <a:gd name="connsiteY196" fmla="*/ 51436 h 869519"/>
                <a:gd name="connsiteX197" fmla="*/ 424742 w 957241"/>
                <a:gd name="connsiteY197" fmla="*/ 61271 h 869519"/>
                <a:gd name="connsiteX198" fmla="*/ 478640 w 957241"/>
                <a:gd name="connsiteY198" fmla="*/ 75103 h 869519"/>
                <a:gd name="connsiteX199" fmla="*/ 532558 w 957241"/>
                <a:gd name="connsiteY199" fmla="*/ 61271 h 869519"/>
                <a:gd name="connsiteX200" fmla="*/ 565625 w 957241"/>
                <a:gd name="connsiteY200" fmla="*/ 51436 h 869519"/>
                <a:gd name="connsiteX201" fmla="*/ 569758 w 957241"/>
                <a:gd name="connsiteY201" fmla="*/ 51953 h 869519"/>
                <a:gd name="connsiteX202" fmla="*/ 595570 w 957241"/>
                <a:gd name="connsiteY202" fmla="*/ 82454 h 869519"/>
                <a:gd name="connsiteX203" fmla="*/ 629794 w 957241"/>
                <a:gd name="connsiteY203" fmla="*/ 124281 h 869519"/>
                <a:gd name="connsiteX204" fmla="*/ 680488 w 957241"/>
                <a:gd name="connsiteY204" fmla="*/ 144304 h 869519"/>
                <a:gd name="connsiteX205" fmla="*/ 717026 w 957241"/>
                <a:gd name="connsiteY205" fmla="*/ 159255 h 869519"/>
                <a:gd name="connsiteX206" fmla="*/ 719899 w 957241"/>
                <a:gd name="connsiteY206" fmla="*/ 198266 h 869519"/>
                <a:gd name="connsiteX207" fmla="*/ 723309 w 957241"/>
                <a:gd name="connsiteY207" fmla="*/ 253097 h 869519"/>
                <a:gd name="connsiteX208" fmla="*/ 752056 w 957241"/>
                <a:gd name="connsiteY208" fmla="*/ 297988 h 869519"/>
                <a:gd name="connsiteX209" fmla="*/ 773260 w 957241"/>
                <a:gd name="connsiteY209" fmla="*/ 332713 h 869519"/>
                <a:gd name="connsiteX210" fmla="*/ 752056 w 957241"/>
                <a:gd name="connsiteY210" fmla="*/ 367376 h 869519"/>
                <a:gd name="connsiteX211" fmla="*/ 723309 w 957241"/>
                <a:gd name="connsiteY211" fmla="*/ 412330 h 869519"/>
                <a:gd name="connsiteX212" fmla="*/ 719878 w 957241"/>
                <a:gd name="connsiteY212" fmla="*/ 467161 h 869519"/>
                <a:gd name="connsiteX213" fmla="*/ 716985 w 957241"/>
                <a:gd name="connsiteY213" fmla="*/ 506172 h 869519"/>
                <a:gd name="connsiteX214" fmla="*/ 680488 w 957241"/>
                <a:gd name="connsiteY214" fmla="*/ 521122 h 869519"/>
                <a:gd name="connsiteX215" fmla="*/ 629794 w 957241"/>
                <a:gd name="connsiteY215" fmla="*/ 541145 h 869519"/>
                <a:gd name="connsiteX216" fmla="*/ 595570 w 957241"/>
                <a:gd name="connsiteY216" fmla="*/ 582952 h 869519"/>
                <a:gd name="connsiteX217" fmla="*/ 569655 w 957241"/>
                <a:gd name="connsiteY217" fmla="*/ 613452 h 869519"/>
                <a:gd name="connsiteX218" fmla="*/ 874504 w 957241"/>
                <a:gd name="connsiteY218" fmla="*/ 628278 h 869519"/>
                <a:gd name="connsiteX219" fmla="*/ 762451 w 957241"/>
                <a:gd name="connsiteY219" fmla="*/ 651055 h 869519"/>
                <a:gd name="connsiteX220" fmla="*/ 759351 w 957241"/>
                <a:gd name="connsiteY220" fmla="*/ 652049 h 869519"/>
                <a:gd name="connsiteX221" fmla="*/ 758276 w 957241"/>
                <a:gd name="connsiteY221" fmla="*/ 652380 h 869519"/>
                <a:gd name="connsiteX222" fmla="*/ 754371 w 957241"/>
                <a:gd name="connsiteY222" fmla="*/ 654348 h 869519"/>
                <a:gd name="connsiteX223" fmla="*/ 753895 w 957241"/>
                <a:gd name="connsiteY223" fmla="*/ 654617 h 869519"/>
                <a:gd name="connsiteX224" fmla="*/ 750485 w 957241"/>
                <a:gd name="connsiteY224" fmla="*/ 657288 h 869519"/>
                <a:gd name="connsiteX225" fmla="*/ 749989 w 957241"/>
                <a:gd name="connsiteY225" fmla="*/ 657640 h 869519"/>
                <a:gd name="connsiteX226" fmla="*/ 747365 w 957241"/>
                <a:gd name="connsiteY226" fmla="*/ 660642 h 869519"/>
                <a:gd name="connsiteX227" fmla="*/ 746662 w 957241"/>
                <a:gd name="connsiteY227" fmla="*/ 661429 h 869519"/>
                <a:gd name="connsiteX228" fmla="*/ 744947 w 957241"/>
                <a:gd name="connsiteY228" fmla="*/ 664370 h 869519"/>
                <a:gd name="connsiteX229" fmla="*/ 744141 w 957241"/>
                <a:gd name="connsiteY229" fmla="*/ 665881 h 869519"/>
                <a:gd name="connsiteX230" fmla="*/ 743149 w 957241"/>
                <a:gd name="connsiteY230" fmla="*/ 668739 h 869519"/>
                <a:gd name="connsiteX231" fmla="*/ 742611 w 957241"/>
                <a:gd name="connsiteY231" fmla="*/ 670644 h 869519"/>
                <a:gd name="connsiteX232" fmla="*/ 742136 w 957241"/>
                <a:gd name="connsiteY232" fmla="*/ 673791 h 869519"/>
                <a:gd name="connsiteX233" fmla="*/ 741950 w 957241"/>
                <a:gd name="connsiteY233" fmla="*/ 675447 h 869519"/>
                <a:gd name="connsiteX234" fmla="*/ 738230 w 957241"/>
                <a:gd name="connsiteY234" fmla="*/ 789892 h 869519"/>
                <a:gd name="connsiteX235" fmla="*/ 586932 w 957241"/>
                <a:gd name="connsiteY235" fmla="*/ 661864 h 869519"/>
                <a:gd name="connsiteX236" fmla="*/ 639011 w 957241"/>
                <a:gd name="connsiteY236" fmla="*/ 610305 h 869519"/>
                <a:gd name="connsiteX237" fmla="*/ 653023 w 957241"/>
                <a:gd name="connsiteY237" fmla="*/ 589598 h 869519"/>
                <a:gd name="connsiteX238" fmla="*/ 659905 w 957241"/>
                <a:gd name="connsiteY238" fmla="*/ 582724 h 869519"/>
                <a:gd name="connsiteX239" fmla="*/ 688135 w 957241"/>
                <a:gd name="connsiteY239" fmla="*/ 572225 h 869519"/>
                <a:gd name="connsiteX240" fmla="*/ 692971 w 957241"/>
                <a:gd name="connsiteY240" fmla="*/ 571004 h 869519"/>
                <a:gd name="connsiteX241" fmla="*/ 758421 w 957241"/>
                <a:gd name="connsiteY241" fmla="*/ 536424 h 869519"/>
                <a:gd name="connsiteX242" fmla="*/ 761170 w 957241"/>
                <a:gd name="connsiteY242" fmla="*/ 532283 h 869519"/>
                <a:gd name="connsiteX243" fmla="*/ 776401 w 957241"/>
                <a:gd name="connsiteY243" fmla="*/ 545162 h 869519"/>
                <a:gd name="connsiteX244" fmla="*/ 874504 w 957241"/>
                <a:gd name="connsiteY244" fmla="*/ 628237 h 86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957241" h="869519">
                  <a:moveTo>
                    <a:pt x="956736" y="637803"/>
                  </a:moveTo>
                  <a:cubicBezTo>
                    <a:pt x="956736" y="637534"/>
                    <a:pt x="956550" y="637265"/>
                    <a:pt x="956508" y="636975"/>
                  </a:cubicBezTo>
                  <a:cubicBezTo>
                    <a:pt x="956260" y="636043"/>
                    <a:pt x="955950" y="635111"/>
                    <a:pt x="955620" y="634179"/>
                  </a:cubicBezTo>
                  <a:cubicBezTo>
                    <a:pt x="955289" y="633248"/>
                    <a:pt x="955082" y="632771"/>
                    <a:pt x="954793" y="632109"/>
                  </a:cubicBezTo>
                  <a:cubicBezTo>
                    <a:pt x="954504" y="631446"/>
                    <a:pt x="953987" y="630556"/>
                    <a:pt x="953574" y="629790"/>
                  </a:cubicBezTo>
                  <a:cubicBezTo>
                    <a:pt x="953160" y="629023"/>
                    <a:pt x="952726" y="628423"/>
                    <a:pt x="952251" y="627719"/>
                  </a:cubicBezTo>
                  <a:cubicBezTo>
                    <a:pt x="951761" y="627056"/>
                    <a:pt x="951230" y="626435"/>
                    <a:pt x="950660" y="625855"/>
                  </a:cubicBezTo>
                  <a:cubicBezTo>
                    <a:pt x="950060" y="625193"/>
                    <a:pt x="949461" y="624530"/>
                    <a:pt x="948800" y="623909"/>
                  </a:cubicBezTo>
                  <a:cubicBezTo>
                    <a:pt x="948572" y="623702"/>
                    <a:pt x="948366" y="623453"/>
                    <a:pt x="948180" y="623246"/>
                  </a:cubicBezTo>
                  <a:lnTo>
                    <a:pt x="771606" y="473807"/>
                  </a:lnTo>
                  <a:cubicBezTo>
                    <a:pt x="771441" y="470411"/>
                    <a:pt x="771193" y="467119"/>
                    <a:pt x="770986" y="463827"/>
                  </a:cubicBezTo>
                  <a:cubicBezTo>
                    <a:pt x="769455" y="451989"/>
                    <a:pt x="769804" y="439981"/>
                    <a:pt x="772020" y="428253"/>
                  </a:cubicBezTo>
                  <a:cubicBezTo>
                    <a:pt x="776909" y="418014"/>
                    <a:pt x="783413" y="408632"/>
                    <a:pt x="791281" y="400465"/>
                  </a:cubicBezTo>
                  <a:cubicBezTo>
                    <a:pt x="810106" y="382606"/>
                    <a:pt x="821894" y="358559"/>
                    <a:pt x="824492" y="332713"/>
                  </a:cubicBezTo>
                  <a:cubicBezTo>
                    <a:pt x="821871" y="306911"/>
                    <a:pt x="810085" y="282910"/>
                    <a:pt x="791281" y="265086"/>
                  </a:cubicBezTo>
                  <a:cubicBezTo>
                    <a:pt x="783427" y="256907"/>
                    <a:pt x="776926" y="247526"/>
                    <a:pt x="772020" y="237298"/>
                  </a:cubicBezTo>
                  <a:cubicBezTo>
                    <a:pt x="769804" y="225561"/>
                    <a:pt x="769455" y="213547"/>
                    <a:pt x="770986" y="201703"/>
                  </a:cubicBezTo>
                  <a:cubicBezTo>
                    <a:pt x="775556" y="176768"/>
                    <a:pt x="771092" y="151018"/>
                    <a:pt x="758401" y="129085"/>
                  </a:cubicBezTo>
                  <a:cubicBezTo>
                    <a:pt x="741394" y="110066"/>
                    <a:pt x="718169" y="97760"/>
                    <a:pt x="692909" y="94381"/>
                  </a:cubicBezTo>
                  <a:cubicBezTo>
                    <a:pt x="681331" y="92283"/>
                    <a:pt x="670168" y="88333"/>
                    <a:pt x="659843" y="82682"/>
                  </a:cubicBezTo>
                  <a:cubicBezTo>
                    <a:pt x="651446" y="74666"/>
                    <a:pt x="644366" y="65371"/>
                    <a:pt x="638866" y="55142"/>
                  </a:cubicBezTo>
                  <a:cubicBezTo>
                    <a:pt x="627901" y="31897"/>
                    <a:pt x="608931" y="13398"/>
                    <a:pt x="585444" y="3045"/>
                  </a:cubicBezTo>
                  <a:cubicBezTo>
                    <a:pt x="579014" y="1005"/>
                    <a:pt x="572306" y="-22"/>
                    <a:pt x="565563" y="1"/>
                  </a:cubicBezTo>
                  <a:cubicBezTo>
                    <a:pt x="547490" y="1138"/>
                    <a:pt x="529802" y="5720"/>
                    <a:pt x="513442" y="13501"/>
                  </a:cubicBezTo>
                  <a:cubicBezTo>
                    <a:pt x="502448" y="18759"/>
                    <a:pt x="490672" y="22192"/>
                    <a:pt x="478578" y="23668"/>
                  </a:cubicBezTo>
                  <a:cubicBezTo>
                    <a:pt x="466469" y="22165"/>
                    <a:pt x="454679" y="18734"/>
                    <a:pt x="443652" y="13501"/>
                  </a:cubicBezTo>
                  <a:cubicBezTo>
                    <a:pt x="427327" y="5726"/>
                    <a:pt x="409672" y="1144"/>
                    <a:pt x="391635" y="1"/>
                  </a:cubicBezTo>
                  <a:cubicBezTo>
                    <a:pt x="384868" y="-32"/>
                    <a:pt x="378139" y="995"/>
                    <a:pt x="371691" y="3045"/>
                  </a:cubicBezTo>
                  <a:cubicBezTo>
                    <a:pt x="348206" y="13423"/>
                    <a:pt x="329224" y="31914"/>
                    <a:pt x="318207" y="55142"/>
                  </a:cubicBezTo>
                  <a:cubicBezTo>
                    <a:pt x="312720" y="65375"/>
                    <a:pt x="305648" y="74670"/>
                    <a:pt x="297251" y="82682"/>
                  </a:cubicBezTo>
                  <a:cubicBezTo>
                    <a:pt x="286928" y="88335"/>
                    <a:pt x="275762" y="92285"/>
                    <a:pt x="264185" y="94381"/>
                  </a:cubicBezTo>
                  <a:cubicBezTo>
                    <a:pt x="238945" y="97750"/>
                    <a:pt x="215727" y="110017"/>
                    <a:pt x="198693" y="128982"/>
                  </a:cubicBezTo>
                  <a:cubicBezTo>
                    <a:pt x="186023" y="150920"/>
                    <a:pt x="181575" y="176669"/>
                    <a:pt x="186149" y="201599"/>
                  </a:cubicBezTo>
                  <a:cubicBezTo>
                    <a:pt x="187691" y="213444"/>
                    <a:pt x="187341" y="225460"/>
                    <a:pt x="185116" y="237194"/>
                  </a:cubicBezTo>
                  <a:cubicBezTo>
                    <a:pt x="180236" y="247454"/>
                    <a:pt x="173755" y="256869"/>
                    <a:pt x="165916" y="265086"/>
                  </a:cubicBezTo>
                  <a:cubicBezTo>
                    <a:pt x="147081" y="282926"/>
                    <a:pt x="135297" y="306975"/>
                    <a:pt x="132726" y="332817"/>
                  </a:cubicBezTo>
                  <a:cubicBezTo>
                    <a:pt x="135322" y="358627"/>
                    <a:pt x="147104" y="382641"/>
                    <a:pt x="165916" y="400465"/>
                  </a:cubicBezTo>
                  <a:cubicBezTo>
                    <a:pt x="173757" y="408654"/>
                    <a:pt x="180257" y="418032"/>
                    <a:pt x="185178" y="428253"/>
                  </a:cubicBezTo>
                  <a:cubicBezTo>
                    <a:pt x="187403" y="439981"/>
                    <a:pt x="187753" y="451989"/>
                    <a:pt x="186211" y="463827"/>
                  </a:cubicBezTo>
                  <a:cubicBezTo>
                    <a:pt x="185963" y="467119"/>
                    <a:pt x="185777" y="470474"/>
                    <a:pt x="185612" y="473807"/>
                  </a:cubicBezTo>
                  <a:lnTo>
                    <a:pt x="9079" y="623308"/>
                  </a:lnTo>
                  <a:lnTo>
                    <a:pt x="8480" y="623930"/>
                  </a:lnTo>
                  <a:cubicBezTo>
                    <a:pt x="7736" y="624592"/>
                    <a:pt x="7116" y="625255"/>
                    <a:pt x="6413" y="626000"/>
                  </a:cubicBezTo>
                  <a:lnTo>
                    <a:pt x="4987" y="627698"/>
                  </a:lnTo>
                  <a:cubicBezTo>
                    <a:pt x="4450" y="628506"/>
                    <a:pt x="3995" y="629272"/>
                    <a:pt x="3541" y="630017"/>
                  </a:cubicBezTo>
                  <a:cubicBezTo>
                    <a:pt x="3086" y="630763"/>
                    <a:pt x="2776" y="631363"/>
                    <a:pt x="2404" y="632088"/>
                  </a:cubicBezTo>
                  <a:cubicBezTo>
                    <a:pt x="2061" y="632854"/>
                    <a:pt x="1757" y="633641"/>
                    <a:pt x="1495" y="634449"/>
                  </a:cubicBezTo>
                  <a:cubicBezTo>
                    <a:pt x="1226" y="635277"/>
                    <a:pt x="916" y="636043"/>
                    <a:pt x="710" y="636871"/>
                  </a:cubicBezTo>
                  <a:cubicBezTo>
                    <a:pt x="710" y="637223"/>
                    <a:pt x="503" y="637555"/>
                    <a:pt x="462" y="637865"/>
                  </a:cubicBezTo>
                  <a:cubicBezTo>
                    <a:pt x="362" y="638362"/>
                    <a:pt x="313" y="638859"/>
                    <a:pt x="317" y="639377"/>
                  </a:cubicBezTo>
                  <a:cubicBezTo>
                    <a:pt x="172" y="640205"/>
                    <a:pt x="90" y="641033"/>
                    <a:pt x="28" y="641862"/>
                  </a:cubicBezTo>
                  <a:cubicBezTo>
                    <a:pt x="-34" y="642690"/>
                    <a:pt x="28" y="643622"/>
                    <a:pt x="28" y="644533"/>
                  </a:cubicBezTo>
                  <a:cubicBezTo>
                    <a:pt x="28" y="645444"/>
                    <a:pt x="193" y="646024"/>
                    <a:pt x="317" y="646790"/>
                  </a:cubicBezTo>
                  <a:cubicBezTo>
                    <a:pt x="453" y="647680"/>
                    <a:pt x="639" y="648550"/>
                    <a:pt x="875" y="649419"/>
                  </a:cubicBezTo>
                  <a:cubicBezTo>
                    <a:pt x="1032" y="650185"/>
                    <a:pt x="1253" y="650910"/>
                    <a:pt x="1536" y="651635"/>
                  </a:cubicBezTo>
                  <a:cubicBezTo>
                    <a:pt x="1836" y="652463"/>
                    <a:pt x="2181" y="653291"/>
                    <a:pt x="2570" y="654078"/>
                  </a:cubicBezTo>
                  <a:cubicBezTo>
                    <a:pt x="2873" y="654803"/>
                    <a:pt x="3233" y="655486"/>
                    <a:pt x="3644" y="656149"/>
                  </a:cubicBezTo>
                  <a:cubicBezTo>
                    <a:pt x="4130" y="656998"/>
                    <a:pt x="4675" y="657806"/>
                    <a:pt x="5277" y="658572"/>
                  </a:cubicBezTo>
                  <a:cubicBezTo>
                    <a:pt x="5545" y="658862"/>
                    <a:pt x="5690" y="659296"/>
                    <a:pt x="6000" y="659607"/>
                  </a:cubicBezTo>
                  <a:cubicBezTo>
                    <a:pt x="6178" y="659793"/>
                    <a:pt x="6372" y="659980"/>
                    <a:pt x="6579" y="660145"/>
                  </a:cubicBezTo>
                  <a:cubicBezTo>
                    <a:pt x="7395" y="661056"/>
                    <a:pt x="8288" y="661905"/>
                    <a:pt x="9245" y="662672"/>
                  </a:cubicBezTo>
                  <a:cubicBezTo>
                    <a:pt x="9673" y="663065"/>
                    <a:pt x="10121" y="663458"/>
                    <a:pt x="10588" y="663810"/>
                  </a:cubicBezTo>
                  <a:cubicBezTo>
                    <a:pt x="11609" y="664535"/>
                    <a:pt x="12688" y="665177"/>
                    <a:pt x="13812" y="665715"/>
                  </a:cubicBezTo>
                  <a:cubicBezTo>
                    <a:pt x="14273" y="666005"/>
                    <a:pt x="14750" y="666274"/>
                    <a:pt x="15238" y="666502"/>
                  </a:cubicBezTo>
                  <a:cubicBezTo>
                    <a:pt x="16412" y="666979"/>
                    <a:pt x="17613" y="667393"/>
                    <a:pt x="18834" y="667724"/>
                  </a:cubicBezTo>
                  <a:cubicBezTo>
                    <a:pt x="19351" y="667724"/>
                    <a:pt x="19826" y="668076"/>
                    <a:pt x="20322" y="668200"/>
                  </a:cubicBezTo>
                  <a:lnTo>
                    <a:pt x="20487" y="668200"/>
                  </a:lnTo>
                  <a:lnTo>
                    <a:pt x="164594" y="697521"/>
                  </a:lnTo>
                  <a:lnTo>
                    <a:pt x="169306" y="844723"/>
                  </a:lnTo>
                  <a:cubicBezTo>
                    <a:pt x="169306" y="845034"/>
                    <a:pt x="169409" y="845303"/>
                    <a:pt x="169492" y="845593"/>
                  </a:cubicBezTo>
                  <a:cubicBezTo>
                    <a:pt x="169529" y="846525"/>
                    <a:pt x="169641" y="847457"/>
                    <a:pt x="169822" y="848388"/>
                  </a:cubicBezTo>
                  <a:cubicBezTo>
                    <a:pt x="169934" y="849134"/>
                    <a:pt x="170093" y="849879"/>
                    <a:pt x="170298" y="850604"/>
                  </a:cubicBezTo>
                  <a:cubicBezTo>
                    <a:pt x="170517" y="851432"/>
                    <a:pt x="170785" y="852260"/>
                    <a:pt x="171104" y="853068"/>
                  </a:cubicBezTo>
                  <a:cubicBezTo>
                    <a:pt x="171391" y="853814"/>
                    <a:pt x="171730" y="854538"/>
                    <a:pt x="172116" y="855221"/>
                  </a:cubicBezTo>
                  <a:cubicBezTo>
                    <a:pt x="172476" y="855946"/>
                    <a:pt x="172883" y="856630"/>
                    <a:pt x="173336" y="857292"/>
                  </a:cubicBezTo>
                  <a:cubicBezTo>
                    <a:pt x="173786" y="858058"/>
                    <a:pt x="174282" y="858783"/>
                    <a:pt x="174824" y="859487"/>
                  </a:cubicBezTo>
                  <a:cubicBezTo>
                    <a:pt x="175010" y="859798"/>
                    <a:pt x="175216" y="860087"/>
                    <a:pt x="175444" y="860377"/>
                  </a:cubicBezTo>
                  <a:cubicBezTo>
                    <a:pt x="175671" y="860688"/>
                    <a:pt x="176002" y="860874"/>
                    <a:pt x="176250" y="861185"/>
                  </a:cubicBezTo>
                  <a:cubicBezTo>
                    <a:pt x="177014" y="861951"/>
                    <a:pt x="177800" y="862738"/>
                    <a:pt x="178585" y="863401"/>
                  </a:cubicBezTo>
                  <a:cubicBezTo>
                    <a:pt x="179370" y="864063"/>
                    <a:pt x="179742" y="864374"/>
                    <a:pt x="180300" y="864788"/>
                  </a:cubicBezTo>
                  <a:cubicBezTo>
                    <a:pt x="181185" y="865368"/>
                    <a:pt x="182102" y="865906"/>
                    <a:pt x="183049" y="866382"/>
                  </a:cubicBezTo>
                  <a:cubicBezTo>
                    <a:pt x="183630" y="866776"/>
                    <a:pt x="184245" y="867107"/>
                    <a:pt x="184888" y="867376"/>
                  </a:cubicBezTo>
                  <a:cubicBezTo>
                    <a:pt x="185994" y="867811"/>
                    <a:pt x="187124" y="868184"/>
                    <a:pt x="188277" y="868494"/>
                  </a:cubicBezTo>
                  <a:cubicBezTo>
                    <a:pt x="188773" y="868660"/>
                    <a:pt x="189290" y="868846"/>
                    <a:pt x="189807" y="868971"/>
                  </a:cubicBezTo>
                  <a:cubicBezTo>
                    <a:pt x="191404" y="869302"/>
                    <a:pt x="193031" y="869468"/>
                    <a:pt x="194663" y="869488"/>
                  </a:cubicBezTo>
                  <a:lnTo>
                    <a:pt x="195035" y="869488"/>
                  </a:lnTo>
                  <a:lnTo>
                    <a:pt x="195139" y="869488"/>
                  </a:lnTo>
                  <a:cubicBezTo>
                    <a:pt x="195378" y="869530"/>
                    <a:pt x="195622" y="869530"/>
                    <a:pt x="195862" y="869488"/>
                  </a:cubicBezTo>
                  <a:cubicBezTo>
                    <a:pt x="196234" y="869488"/>
                    <a:pt x="196565" y="869488"/>
                    <a:pt x="196937" y="869488"/>
                  </a:cubicBezTo>
                  <a:cubicBezTo>
                    <a:pt x="198075" y="869385"/>
                    <a:pt x="199206" y="869240"/>
                    <a:pt x="200326" y="869012"/>
                  </a:cubicBezTo>
                  <a:cubicBezTo>
                    <a:pt x="200946" y="868867"/>
                    <a:pt x="201525" y="868701"/>
                    <a:pt x="202083" y="868536"/>
                  </a:cubicBezTo>
                  <a:cubicBezTo>
                    <a:pt x="203025" y="868287"/>
                    <a:pt x="203951" y="867956"/>
                    <a:pt x="204852" y="867583"/>
                  </a:cubicBezTo>
                  <a:cubicBezTo>
                    <a:pt x="205451" y="867314"/>
                    <a:pt x="206071" y="867086"/>
                    <a:pt x="206691" y="866755"/>
                  </a:cubicBezTo>
                  <a:cubicBezTo>
                    <a:pt x="207489" y="866341"/>
                    <a:pt x="208262" y="865865"/>
                    <a:pt x="209006" y="865347"/>
                  </a:cubicBezTo>
                  <a:cubicBezTo>
                    <a:pt x="209628" y="864974"/>
                    <a:pt x="210229" y="864560"/>
                    <a:pt x="210804" y="864125"/>
                  </a:cubicBezTo>
                  <a:cubicBezTo>
                    <a:pt x="211052" y="863918"/>
                    <a:pt x="211382" y="863773"/>
                    <a:pt x="211630" y="863566"/>
                  </a:cubicBezTo>
                  <a:lnTo>
                    <a:pt x="472895" y="642421"/>
                  </a:lnTo>
                  <a:cubicBezTo>
                    <a:pt x="474796" y="642110"/>
                    <a:pt x="476714" y="641924"/>
                    <a:pt x="478640" y="641882"/>
                  </a:cubicBezTo>
                  <a:cubicBezTo>
                    <a:pt x="480572" y="641924"/>
                    <a:pt x="482498" y="642110"/>
                    <a:pt x="484406" y="642421"/>
                  </a:cubicBezTo>
                  <a:lnTo>
                    <a:pt x="745608" y="863504"/>
                  </a:lnTo>
                  <a:cubicBezTo>
                    <a:pt x="745897" y="863711"/>
                    <a:pt x="746187" y="863856"/>
                    <a:pt x="746455" y="864063"/>
                  </a:cubicBezTo>
                  <a:cubicBezTo>
                    <a:pt x="747015" y="864519"/>
                    <a:pt x="747611" y="864933"/>
                    <a:pt x="748233" y="865285"/>
                  </a:cubicBezTo>
                  <a:cubicBezTo>
                    <a:pt x="748977" y="865803"/>
                    <a:pt x="749750" y="866279"/>
                    <a:pt x="750547" y="866693"/>
                  </a:cubicBezTo>
                  <a:cubicBezTo>
                    <a:pt x="751126" y="867024"/>
                    <a:pt x="751766" y="867252"/>
                    <a:pt x="752366" y="867521"/>
                  </a:cubicBezTo>
                  <a:cubicBezTo>
                    <a:pt x="753259" y="867915"/>
                    <a:pt x="754185" y="868246"/>
                    <a:pt x="755135" y="868474"/>
                  </a:cubicBezTo>
                  <a:cubicBezTo>
                    <a:pt x="755714" y="868639"/>
                    <a:pt x="756251" y="868805"/>
                    <a:pt x="756850" y="868950"/>
                  </a:cubicBezTo>
                  <a:cubicBezTo>
                    <a:pt x="757998" y="869178"/>
                    <a:pt x="759157" y="869323"/>
                    <a:pt x="760322" y="869426"/>
                  </a:cubicBezTo>
                  <a:cubicBezTo>
                    <a:pt x="760694" y="869426"/>
                    <a:pt x="760984" y="869426"/>
                    <a:pt x="761335" y="869426"/>
                  </a:cubicBezTo>
                  <a:cubicBezTo>
                    <a:pt x="761589" y="869447"/>
                    <a:pt x="761846" y="869447"/>
                    <a:pt x="762100" y="869426"/>
                  </a:cubicBezTo>
                  <a:lnTo>
                    <a:pt x="762100" y="869426"/>
                  </a:lnTo>
                  <a:lnTo>
                    <a:pt x="762451" y="869426"/>
                  </a:lnTo>
                  <a:cubicBezTo>
                    <a:pt x="764096" y="869406"/>
                    <a:pt x="765737" y="869240"/>
                    <a:pt x="767349" y="868909"/>
                  </a:cubicBezTo>
                  <a:cubicBezTo>
                    <a:pt x="767928" y="868784"/>
                    <a:pt x="768341" y="868598"/>
                    <a:pt x="768899" y="868432"/>
                  </a:cubicBezTo>
                  <a:cubicBezTo>
                    <a:pt x="770060" y="868142"/>
                    <a:pt x="771199" y="867770"/>
                    <a:pt x="772309" y="867314"/>
                  </a:cubicBezTo>
                  <a:cubicBezTo>
                    <a:pt x="772950" y="867045"/>
                    <a:pt x="773549" y="866631"/>
                    <a:pt x="774190" y="866320"/>
                  </a:cubicBezTo>
                  <a:cubicBezTo>
                    <a:pt x="775099" y="865844"/>
                    <a:pt x="775981" y="865306"/>
                    <a:pt x="776835" y="864726"/>
                  </a:cubicBezTo>
                  <a:cubicBezTo>
                    <a:pt x="777455" y="864332"/>
                    <a:pt x="778013" y="863794"/>
                    <a:pt x="778592" y="863339"/>
                  </a:cubicBezTo>
                  <a:cubicBezTo>
                    <a:pt x="779395" y="862634"/>
                    <a:pt x="780162" y="861910"/>
                    <a:pt x="780885" y="861123"/>
                  </a:cubicBezTo>
                  <a:cubicBezTo>
                    <a:pt x="781133" y="860812"/>
                    <a:pt x="781505" y="860626"/>
                    <a:pt x="781733" y="860315"/>
                  </a:cubicBezTo>
                  <a:cubicBezTo>
                    <a:pt x="781960" y="860005"/>
                    <a:pt x="782105" y="859694"/>
                    <a:pt x="782394" y="859425"/>
                  </a:cubicBezTo>
                  <a:cubicBezTo>
                    <a:pt x="782925" y="858721"/>
                    <a:pt x="783415" y="857996"/>
                    <a:pt x="783861" y="857230"/>
                  </a:cubicBezTo>
                  <a:cubicBezTo>
                    <a:pt x="784275" y="856567"/>
                    <a:pt x="784709" y="855822"/>
                    <a:pt x="785060" y="855159"/>
                  </a:cubicBezTo>
                  <a:cubicBezTo>
                    <a:pt x="785411" y="854497"/>
                    <a:pt x="785721" y="853669"/>
                    <a:pt x="786031" y="852944"/>
                  </a:cubicBezTo>
                  <a:cubicBezTo>
                    <a:pt x="786341" y="852219"/>
                    <a:pt x="786589" y="851287"/>
                    <a:pt x="786837" y="850480"/>
                  </a:cubicBezTo>
                  <a:cubicBezTo>
                    <a:pt x="787085" y="849672"/>
                    <a:pt x="787147" y="848968"/>
                    <a:pt x="787333" y="848264"/>
                  </a:cubicBezTo>
                  <a:cubicBezTo>
                    <a:pt x="787519" y="847560"/>
                    <a:pt x="787643" y="846421"/>
                    <a:pt x="787685" y="845469"/>
                  </a:cubicBezTo>
                  <a:cubicBezTo>
                    <a:pt x="787685" y="845179"/>
                    <a:pt x="787685" y="844910"/>
                    <a:pt x="787685" y="844599"/>
                  </a:cubicBezTo>
                  <a:lnTo>
                    <a:pt x="792521" y="697396"/>
                  </a:lnTo>
                  <a:lnTo>
                    <a:pt x="936772" y="668097"/>
                  </a:lnTo>
                  <a:lnTo>
                    <a:pt x="936917" y="668097"/>
                  </a:lnTo>
                  <a:cubicBezTo>
                    <a:pt x="937578" y="667931"/>
                    <a:pt x="938115" y="667662"/>
                    <a:pt x="938756" y="667517"/>
                  </a:cubicBezTo>
                  <a:cubicBezTo>
                    <a:pt x="939857" y="667227"/>
                    <a:pt x="940940" y="666854"/>
                    <a:pt x="942000" y="666440"/>
                  </a:cubicBezTo>
                  <a:cubicBezTo>
                    <a:pt x="942600" y="666171"/>
                    <a:pt x="943158" y="665757"/>
                    <a:pt x="943736" y="665446"/>
                  </a:cubicBezTo>
                  <a:cubicBezTo>
                    <a:pt x="944730" y="664949"/>
                    <a:pt x="945692" y="664390"/>
                    <a:pt x="946609" y="663769"/>
                  </a:cubicBezTo>
                  <a:cubicBezTo>
                    <a:pt x="947169" y="663376"/>
                    <a:pt x="947702" y="662920"/>
                    <a:pt x="948200" y="662444"/>
                  </a:cubicBezTo>
                  <a:cubicBezTo>
                    <a:pt x="949070" y="661740"/>
                    <a:pt x="949881" y="660953"/>
                    <a:pt x="950618" y="660104"/>
                  </a:cubicBezTo>
                  <a:cubicBezTo>
                    <a:pt x="950856" y="659938"/>
                    <a:pt x="951071" y="659731"/>
                    <a:pt x="951259" y="659503"/>
                  </a:cubicBezTo>
                  <a:cubicBezTo>
                    <a:pt x="951567" y="659110"/>
                    <a:pt x="951850" y="658696"/>
                    <a:pt x="952106" y="658261"/>
                  </a:cubicBezTo>
                  <a:cubicBezTo>
                    <a:pt x="952637" y="657619"/>
                    <a:pt x="953115" y="656915"/>
                    <a:pt x="953532" y="656190"/>
                  </a:cubicBezTo>
                  <a:cubicBezTo>
                    <a:pt x="953993" y="655466"/>
                    <a:pt x="954413" y="654700"/>
                    <a:pt x="954793" y="653933"/>
                  </a:cubicBezTo>
                  <a:cubicBezTo>
                    <a:pt x="955144" y="653209"/>
                    <a:pt x="955454" y="652484"/>
                    <a:pt x="955723" y="651863"/>
                  </a:cubicBezTo>
                  <a:cubicBezTo>
                    <a:pt x="956020" y="651014"/>
                    <a:pt x="956268" y="650165"/>
                    <a:pt x="956467" y="649295"/>
                  </a:cubicBezTo>
                  <a:cubicBezTo>
                    <a:pt x="956653" y="648550"/>
                    <a:pt x="956818" y="647804"/>
                    <a:pt x="956942" y="647059"/>
                  </a:cubicBezTo>
                  <a:cubicBezTo>
                    <a:pt x="957103" y="646168"/>
                    <a:pt x="957192" y="645257"/>
                    <a:pt x="957211" y="644346"/>
                  </a:cubicBezTo>
                  <a:cubicBezTo>
                    <a:pt x="957252" y="643580"/>
                    <a:pt x="957252" y="642835"/>
                    <a:pt x="957211" y="642069"/>
                  </a:cubicBezTo>
                  <a:cubicBezTo>
                    <a:pt x="957192" y="641137"/>
                    <a:pt x="957103" y="640205"/>
                    <a:pt x="956942" y="639273"/>
                  </a:cubicBezTo>
                  <a:cubicBezTo>
                    <a:pt x="956777" y="638631"/>
                    <a:pt x="956860" y="638196"/>
                    <a:pt x="956736" y="637803"/>
                  </a:cubicBezTo>
                  <a:close/>
                  <a:moveTo>
                    <a:pt x="218946" y="789892"/>
                  </a:moveTo>
                  <a:lnTo>
                    <a:pt x="215288" y="675447"/>
                  </a:lnTo>
                  <a:cubicBezTo>
                    <a:pt x="215288" y="674826"/>
                    <a:pt x="215102" y="674246"/>
                    <a:pt x="215040" y="673625"/>
                  </a:cubicBezTo>
                  <a:cubicBezTo>
                    <a:pt x="215040" y="672652"/>
                    <a:pt x="214834" y="671679"/>
                    <a:pt x="214648" y="670706"/>
                  </a:cubicBezTo>
                  <a:cubicBezTo>
                    <a:pt x="214154" y="669132"/>
                    <a:pt x="213629" y="667558"/>
                    <a:pt x="213077" y="666005"/>
                  </a:cubicBezTo>
                  <a:cubicBezTo>
                    <a:pt x="212734" y="665219"/>
                    <a:pt x="212341" y="664452"/>
                    <a:pt x="211899" y="663728"/>
                  </a:cubicBezTo>
                  <a:cubicBezTo>
                    <a:pt x="211506" y="663024"/>
                    <a:pt x="211134" y="662320"/>
                    <a:pt x="210721" y="661657"/>
                  </a:cubicBezTo>
                  <a:cubicBezTo>
                    <a:pt x="210308" y="660994"/>
                    <a:pt x="209647" y="660311"/>
                    <a:pt x="209089" y="659586"/>
                  </a:cubicBezTo>
                  <a:cubicBezTo>
                    <a:pt x="208531" y="658862"/>
                    <a:pt x="208097" y="658365"/>
                    <a:pt x="207539" y="657785"/>
                  </a:cubicBezTo>
                  <a:cubicBezTo>
                    <a:pt x="206981" y="657205"/>
                    <a:pt x="206195" y="656708"/>
                    <a:pt x="205472" y="656128"/>
                  </a:cubicBezTo>
                  <a:cubicBezTo>
                    <a:pt x="204749" y="655549"/>
                    <a:pt x="204294" y="655114"/>
                    <a:pt x="203633" y="654700"/>
                  </a:cubicBezTo>
                  <a:cubicBezTo>
                    <a:pt x="202851" y="654223"/>
                    <a:pt x="202043" y="653768"/>
                    <a:pt x="201215" y="653374"/>
                  </a:cubicBezTo>
                  <a:cubicBezTo>
                    <a:pt x="200582" y="653002"/>
                    <a:pt x="199925" y="652691"/>
                    <a:pt x="199251" y="652401"/>
                  </a:cubicBezTo>
                  <a:cubicBezTo>
                    <a:pt x="198263" y="652008"/>
                    <a:pt x="197247" y="651697"/>
                    <a:pt x="196213" y="651469"/>
                  </a:cubicBezTo>
                  <a:cubicBezTo>
                    <a:pt x="195705" y="651262"/>
                    <a:pt x="195180" y="651076"/>
                    <a:pt x="194643" y="650952"/>
                  </a:cubicBezTo>
                  <a:lnTo>
                    <a:pt x="82590" y="628175"/>
                  </a:lnTo>
                  <a:lnTo>
                    <a:pt x="196048" y="532200"/>
                  </a:lnTo>
                  <a:cubicBezTo>
                    <a:pt x="196854" y="533608"/>
                    <a:pt x="197784" y="534974"/>
                    <a:pt x="198755" y="536341"/>
                  </a:cubicBezTo>
                  <a:cubicBezTo>
                    <a:pt x="215780" y="555308"/>
                    <a:pt x="238993" y="567566"/>
                    <a:pt x="264226" y="570921"/>
                  </a:cubicBezTo>
                  <a:cubicBezTo>
                    <a:pt x="275804" y="573033"/>
                    <a:pt x="286968" y="576988"/>
                    <a:pt x="297293" y="582641"/>
                  </a:cubicBezTo>
                  <a:cubicBezTo>
                    <a:pt x="305679" y="590654"/>
                    <a:pt x="312751" y="599931"/>
                    <a:pt x="318248" y="610160"/>
                  </a:cubicBezTo>
                  <a:cubicBezTo>
                    <a:pt x="329139" y="632833"/>
                    <a:pt x="347506" y="651034"/>
                    <a:pt x="370245" y="661719"/>
                  </a:cubicBezTo>
                  <a:lnTo>
                    <a:pt x="325316" y="699923"/>
                  </a:lnTo>
                  <a:close/>
                  <a:moveTo>
                    <a:pt x="569655" y="613494"/>
                  </a:moveTo>
                  <a:cubicBezTo>
                    <a:pt x="568311" y="613866"/>
                    <a:pt x="566918" y="614053"/>
                    <a:pt x="565521" y="614011"/>
                  </a:cubicBezTo>
                  <a:cubicBezTo>
                    <a:pt x="554049" y="612520"/>
                    <a:pt x="542885" y="609207"/>
                    <a:pt x="532455" y="604196"/>
                  </a:cubicBezTo>
                  <a:cubicBezTo>
                    <a:pt x="523091" y="600304"/>
                    <a:pt x="513523" y="596928"/>
                    <a:pt x="503791" y="594092"/>
                  </a:cubicBezTo>
                  <a:lnTo>
                    <a:pt x="502985" y="593905"/>
                  </a:lnTo>
                  <a:cubicBezTo>
                    <a:pt x="487066" y="589205"/>
                    <a:pt x="470132" y="589205"/>
                    <a:pt x="454212" y="593905"/>
                  </a:cubicBezTo>
                  <a:cubicBezTo>
                    <a:pt x="453902" y="594009"/>
                    <a:pt x="453551" y="594050"/>
                    <a:pt x="453220" y="594154"/>
                  </a:cubicBezTo>
                  <a:cubicBezTo>
                    <a:pt x="443517" y="596990"/>
                    <a:pt x="433976" y="600366"/>
                    <a:pt x="424639" y="604238"/>
                  </a:cubicBezTo>
                  <a:cubicBezTo>
                    <a:pt x="414202" y="609249"/>
                    <a:pt x="403042" y="612562"/>
                    <a:pt x="391572" y="614073"/>
                  </a:cubicBezTo>
                  <a:cubicBezTo>
                    <a:pt x="390175" y="614115"/>
                    <a:pt x="388780" y="613928"/>
                    <a:pt x="387439" y="613535"/>
                  </a:cubicBezTo>
                  <a:cubicBezTo>
                    <a:pt x="378987" y="610760"/>
                    <a:pt x="369769" y="596079"/>
                    <a:pt x="361627" y="583034"/>
                  </a:cubicBezTo>
                  <a:cubicBezTo>
                    <a:pt x="353019" y="567028"/>
                    <a:pt x="341405" y="552823"/>
                    <a:pt x="327424" y="541228"/>
                  </a:cubicBezTo>
                  <a:cubicBezTo>
                    <a:pt x="311962" y="531392"/>
                    <a:pt x="294771" y="524596"/>
                    <a:pt x="276771" y="521205"/>
                  </a:cubicBezTo>
                  <a:cubicBezTo>
                    <a:pt x="263493" y="519473"/>
                    <a:pt x="250890" y="514322"/>
                    <a:pt x="240191" y="506254"/>
                  </a:cubicBezTo>
                  <a:cubicBezTo>
                    <a:pt x="235924" y="493711"/>
                    <a:pt x="234936" y="480280"/>
                    <a:pt x="237319" y="467243"/>
                  </a:cubicBezTo>
                  <a:cubicBezTo>
                    <a:pt x="239654" y="448914"/>
                    <a:pt x="238491" y="430307"/>
                    <a:pt x="233888" y="412413"/>
                  </a:cubicBezTo>
                  <a:cubicBezTo>
                    <a:pt x="227271" y="395729"/>
                    <a:pt x="217527" y="380471"/>
                    <a:pt x="205183" y="367459"/>
                  </a:cubicBezTo>
                  <a:cubicBezTo>
                    <a:pt x="194849" y="355035"/>
                    <a:pt x="184000" y="342176"/>
                    <a:pt x="184000" y="332796"/>
                  </a:cubicBezTo>
                  <a:cubicBezTo>
                    <a:pt x="184000" y="323416"/>
                    <a:pt x="194767" y="310578"/>
                    <a:pt x="205183" y="298071"/>
                  </a:cubicBezTo>
                  <a:cubicBezTo>
                    <a:pt x="217535" y="285090"/>
                    <a:pt x="227281" y="269848"/>
                    <a:pt x="233888" y="253179"/>
                  </a:cubicBezTo>
                  <a:cubicBezTo>
                    <a:pt x="238488" y="235285"/>
                    <a:pt x="239654" y="216678"/>
                    <a:pt x="237319" y="198348"/>
                  </a:cubicBezTo>
                  <a:cubicBezTo>
                    <a:pt x="234936" y="185312"/>
                    <a:pt x="235926" y="171881"/>
                    <a:pt x="240191" y="159337"/>
                  </a:cubicBezTo>
                  <a:cubicBezTo>
                    <a:pt x="250857" y="151266"/>
                    <a:pt x="263435" y="146114"/>
                    <a:pt x="276688" y="144387"/>
                  </a:cubicBezTo>
                  <a:cubicBezTo>
                    <a:pt x="294755" y="140979"/>
                    <a:pt x="312007" y="134154"/>
                    <a:pt x="327527" y="124281"/>
                  </a:cubicBezTo>
                  <a:cubicBezTo>
                    <a:pt x="341496" y="112661"/>
                    <a:pt x="353106" y="98462"/>
                    <a:pt x="361730" y="82454"/>
                  </a:cubicBezTo>
                  <a:cubicBezTo>
                    <a:pt x="369873" y="69450"/>
                    <a:pt x="379090" y="54728"/>
                    <a:pt x="387543" y="51953"/>
                  </a:cubicBezTo>
                  <a:cubicBezTo>
                    <a:pt x="388890" y="51589"/>
                    <a:pt x="390281" y="51415"/>
                    <a:pt x="391676" y="51436"/>
                  </a:cubicBezTo>
                  <a:cubicBezTo>
                    <a:pt x="403146" y="52954"/>
                    <a:pt x="414303" y="56273"/>
                    <a:pt x="424742" y="61271"/>
                  </a:cubicBezTo>
                  <a:cubicBezTo>
                    <a:pt x="441684" y="69225"/>
                    <a:pt x="459968" y="73917"/>
                    <a:pt x="478640" y="75103"/>
                  </a:cubicBezTo>
                  <a:cubicBezTo>
                    <a:pt x="497318" y="73919"/>
                    <a:pt x="515610" y="69227"/>
                    <a:pt x="532558" y="61271"/>
                  </a:cubicBezTo>
                  <a:cubicBezTo>
                    <a:pt x="542989" y="56254"/>
                    <a:pt x="554151" y="52933"/>
                    <a:pt x="565625" y="51436"/>
                  </a:cubicBezTo>
                  <a:cubicBezTo>
                    <a:pt x="567022" y="51396"/>
                    <a:pt x="568415" y="51570"/>
                    <a:pt x="569758" y="51953"/>
                  </a:cubicBezTo>
                  <a:cubicBezTo>
                    <a:pt x="578210" y="54728"/>
                    <a:pt x="587448" y="69450"/>
                    <a:pt x="595570" y="82454"/>
                  </a:cubicBezTo>
                  <a:cubicBezTo>
                    <a:pt x="604207" y="98458"/>
                    <a:pt x="615825" y="112657"/>
                    <a:pt x="629794" y="124281"/>
                  </a:cubicBezTo>
                  <a:cubicBezTo>
                    <a:pt x="645277" y="134106"/>
                    <a:pt x="662480" y="140900"/>
                    <a:pt x="680488" y="144304"/>
                  </a:cubicBezTo>
                  <a:cubicBezTo>
                    <a:pt x="693756" y="146027"/>
                    <a:pt x="706348" y="151181"/>
                    <a:pt x="717026" y="159255"/>
                  </a:cubicBezTo>
                  <a:cubicBezTo>
                    <a:pt x="721282" y="171801"/>
                    <a:pt x="722271" y="185229"/>
                    <a:pt x="719899" y="198266"/>
                  </a:cubicBezTo>
                  <a:cubicBezTo>
                    <a:pt x="717586" y="216595"/>
                    <a:pt x="718744" y="235196"/>
                    <a:pt x="723309" y="253097"/>
                  </a:cubicBezTo>
                  <a:cubicBezTo>
                    <a:pt x="729904" y="269782"/>
                    <a:pt x="739666" y="285028"/>
                    <a:pt x="752056" y="297988"/>
                  </a:cubicBezTo>
                  <a:cubicBezTo>
                    <a:pt x="762389" y="310412"/>
                    <a:pt x="773260" y="323354"/>
                    <a:pt x="773260" y="332713"/>
                  </a:cubicBezTo>
                  <a:cubicBezTo>
                    <a:pt x="773260" y="342072"/>
                    <a:pt x="762472" y="354931"/>
                    <a:pt x="752056" y="367376"/>
                  </a:cubicBezTo>
                  <a:cubicBezTo>
                    <a:pt x="739671" y="380363"/>
                    <a:pt x="729910" y="395628"/>
                    <a:pt x="723309" y="412330"/>
                  </a:cubicBezTo>
                  <a:cubicBezTo>
                    <a:pt x="718748" y="430230"/>
                    <a:pt x="717584" y="448829"/>
                    <a:pt x="719878" y="467161"/>
                  </a:cubicBezTo>
                  <a:cubicBezTo>
                    <a:pt x="722278" y="480197"/>
                    <a:pt x="721282" y="493634"/>
                    <a:pt x="716985" y="506172"/>
                  </a:cubicBezTo>
                  <a:cubicBezTo>
                    <a:pt x="706317" y="514237"/>
                    <a:pt x="693742" y="519389"/>
                    <a:pt x="680488" y="521122"/>
                  </a:cubicBezTo>
                  <a:cubicBezTo>
                    <a:pt x="662471" y="524497"/>
                    <a:pt x="645265" y="531295"/>
                    <a:pt x="629794" y="541145"/>
                  </a:cubicBezTo>
                  <a:cubicBezTo>
                    <a:pt x="615811" y="552741"/>
                    <a:pt x="604192" y="566945"/>
                    <a:pt x="595570" y="582952"/>
                  </a:cubicBezTo>
                  <a:cubicBezTo>
                    <a:pt x="587345" y="595997"/>
                    <a:pt x="578107" y="610677"/>
                    <a:pt x="569655" y="613452"/>
                  </a:cubicBezTo>
                  <a:close/>
                  <a:moveTo>
                    <a:pt x="874504" y="628278"/>
                  </a:moveTo>
                  <a:lnTo>
                    <a:pt x="762451" y="651055"/>
                  </a:lnTo>
                  <a:cubicBezTo>
                    <a:pt x="761376" y="651324"/>
                    <a:pt x="760384" y="651697"/>
                    <a:pt x="759351" y="652049"/>
                  </a:cubicBezTo>
                  <a:cubicBezTo>
                    <a:pt x="759000" y="652194"/>
                    <a:pt x="758628" y="652236"/>
                    <a:pt x="758276" y="652380"/>
                  </a:cubicBezTo>
                  <a:cubicBezTo>
                    <a:pt x="756910" y="652898"/>
                    <a:pt x="755602" y="653561"/>
                    <a:pt x="754371" y="654348"/>
                  </a:cubicBezTo>
                  <a:cubicBezTo>
                    <a:pt x="754205" y="654472"/>
                    <a:pt x="754060" y="654492"/>
                    <a:pt x="753895" y="654617"/>
                  </a:cubicBezTo>
                  <a:cubicBezTo>
                    <a:pt x="752672" y="655383"/>
                    <a:pt x="751529" y="656294"/>
                    <a:pt x="750485" y="657288"/>
                  </a:cubicBezTo>
                  <a:cubicBezTo>
                    <a:pt x="750303" y="657371"/>
                    <a:pt x="750136" y="657495"/>
                    <a:pt x="749989" y="657640"/>
                  </a:cubicBezTo>
                  <a:cubicBezTo>
                    <a:pt x="749035" y="658572"/>
                    <a:pt x="748156" y="659566"/>
                    <a:pt x="747365" y="660642"/>
                  </a:cubicBezTo>
                  <a:cubicBezTo>
                    <a:pt x="747179" y="660891"/>
                    <a:pt x="746910" y="661160"/>
                    <a:pt x="746662" y="661429"/>
                  </a:cubicBezTo>
                  <a:cubicBezTo>
                    <a:pt x="746063" y="662361"/>
                    <a:pt x="745505" y="663396"/>
                    <a:pt x="744947" y="664370"/>
                  </a:cubicBezTo>
                  <a:cubicBezTo>
                    <a:pt x="744719" y="664908"/>
                    <a:pt x="744389" y="665343"/>
                    <a:pt x="744141" y="665881"/>
                  </a:cubicBezTo>
                  <a:cubicBezTo>
                    <a:pt x="743760" y="666813"/>
                    <a:pt x="743430" y="667765"/>
                    <a:pt x="743149" y="668739"/>
                  </a:cubicBezTo>
                  <a:cubicBezTo>
                    <a:pt x="742963" y="669422"/>
                    <a:pt x="742735" y="670043"/>
                    <a:pt x="742611" y="670644"/>
                  </a:cubicBezTo>
                  <a:cubicBezTo>
                    <a:pt x="742370" y="671679"/>
                    <a:pt x="742210" y="672735"/>
                    <a:pt x="742136" y="673791"/>
                  </a:cubicBezTo>
                  <a:cubicBezTo>
                    <a:pt x="742136" y="674371"/>
                    <a:pt x="741950" y="674868"/>
                    <a:pt x="741950" y="675447"/>
                  </a:cubicBezTo>
                  <a:lnTo>
                    <a:pt x="738230" y="789892"/>
                  </a:lnTo>
                  <a:lnTo>
                    <a:pt x="586932" y="661864"/>
                  </a:lnTo>
                  <a:cubicBezTo>
                    <a:pt x="609696" y="651200"/>
                    <a:pt x="628089" y="632978"/>
                    <a:pt x="639011" y="610305"/>
                  </a:cubicBezTo>
                  <a:cubicBezTo>
                    <a:pt x="643272" y="603140"/>
                    <a:pt x="647949" y="596224"/>
                    <a:pt x="653023" y="589598"/>
                  </a:cubicBezTo>
                  <a:cubicBezTo>
                    <a:pt x="655023" y="587031"/>
                    <a:pt x="657334" y="584712"/>
                    <a:pt x="659905" y="582724"/>
                  </a:cubicBezTo>
                  <a:cubicBezTo>
                    <a:pt x="668684" y="577713"/>
                    <a:pt x="678219" y="574172"/>
                    <a:pt x="688135" y="572225"/>
                  </a:cubicBezTo>
                  <a:lnTo>
                    <a:pt x="692971" y="571004"/>
                  </a:lnTo>
                  <a:cubicBezTo>
                    <a:pt x="718202" y="567649"/>
                    <a:pt x="741413" y="555391"/>
                    <a:pt x="758421" y="536424"/>
                  </a:cubicBezTo>
                  <a:cubicBezTo>
                    <a:pt x="759372" y="535037"/>
                    <a:pt x="760302" y="533629"/>
                    <a:pt x="761170" y="532283"/>
                  </a:cubicBezTo>
                  <a:lnTo>
                    <a:pt x="776401" y="545162"/>
                  </a:lnTo>
                  <a:lnTo>
                    <a:pt x="874504" y="628237"/>
                  </a:lnTo>
                  <a:close/>
                </a:path>
              </a:pathLst>
            </a:custGeom>
            <a:solidFill>
              <a:schemeClr val="accent2"/>
            </a:solidFill>
            <a:ln w="20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0767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  <p15:guide id="6" pos="7242" userDrawn="1">
          <p15:clr>
            <a:srgbClr val="FBAE40"/>
          </p15:clr>
        </p15:guide>
        <p15:guide id="7" orient="horz" pos="37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159E6E-2B87-8FB7-FD8A-CB5F3FA4CB7E}"/>
              </a:ext>
            </a:extLst>
          </p:cNvPr>
          <p:cNvSpPr/>
          <p:nvPr/>
        </p:nvSpPr>
        <p:spPr>
          <a:xfrm>
            <a:off x="3474720" y="-9168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B8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5AFAA2-1CD2-AE03-81BF-4E789397FEE7}"/>
              </a:ext>
            </a:extLst>
          </p:cNvPr>
          <p:cNvSpPr/>
          <p:nvPr userDrawn="1"/>
        </p:nvSpPr>
        <p:spPr>
          <a:xfrm>
            <a:off x="0" y="358775"/>
            <a:ext cx="12192000" cy="549275"/>
          </a:xfrm>
          <a:custGeom>
            <a:avLst/>
            <a:gdLst>
              <a:gd name="connsiteX0" fmla="*/ 4918075 w 12192000"/>
              <a:gd name="connsiteY0" fmla="*/ 0 h 549275"/>
              <a:gd name="connsiteX1" fmla="*/ 12192000 w 12192000"/>
              <a:gd name="connsiteY1" fmla="*/ 0 h 549275"/>
              <a:gd name="connsiteX2" fmla="*/ 12192000 w 12192000"/>
              <a:gd name="connsiteY2" fmla="*/ 549275 h 549275"/>
              <a:gd name="connsiteX3" fmla="*/ 4918075 w 12192000"/>
              <a:gd name="connsiteY3" fmla="*/ 549275 h 549275"/>
              <a:gd name="connsiteX4" fmla="*/ 0 w 12192000"/>
              <a:gd name="connsiteY4" fmla="*/ 0 h 549275"/>
              <a:gd name="connsiteX5" fmla="*/ 695325 w 12192000"/>
              <a:gd name="connsiteY5" fmla="*/ 0 h 549275"/>
              <a:gd name="connsiteX6" fmla="*/ 695325 w 12192000"/>
              <a:gd name="connsiteY6" fmla="*/ 549275 h 549275"/>
              <a:gd name="connsiteX7" fmla="*/ 0 w 12192000"/>
              <a:gd name="connsiteY7" fmla="*/ 549275 h 54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49275">
                <a:moveTo>
                  <a:pt x="4918075" y="0"/>
                </a:moveTo>
                <a:lnTo>
                  <a:pt x="12192000" y="0"/>
                </a:lnTo>
                <a:lnTo>
                  <a:pt x="12192000" y="549275"/>
                </a:lnTo>
                <a:lnTo>
                  <a:pt x="4918075" y="549275"/>
                </a:lnTo>
                <a:close/>
                <a:moveTo>
                  <a:pt x="0" y="0"/>
                </a:moveTo>
                <a:lnTo>
                  <a:pt x="695325" y="0"/>
                </a:lnTo>
                <a:lnTo>
                  <a:pt x="695325" y="549275"/>
                </a:lnTo>
                <a:lnTo>
                  <a:pt x="0" y="549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占位符 108">
            <a:extLst>
              <a:ext uri="{FF2B5EF4-FFF2-40B4-BE49-F238E27FC236}">
                <a16:creationId xmlns:a16="http://schemas.microsoft.com/office/drawing/2014/main" id="{10D00D47-C98C-2A43-0263-FB0A4127DE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402578"/>
            <a:ext cx="385127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PART 1  </a:t>
            </a:r>
            <a:r>
              <a:rPr lang="zh-CN" altLang="en-US" dirty="0"/>
              <a:t>添加你的标题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2005016-7ED9-509E-EB97-865AAF62DA88}"/>
              </a:ext>
            </a:extLst>
          </p:cNvPr>
          <p:cNvSpPr/>
          <p:nvPr userDrawn="1"/>
        </p:nvSpPr>
        <p:spPr>
          <a:xfrm>
            <a:off x="10653972" y="503499"/>
            <a:ext cx="233103" cy="2331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352BA94-B764-F3A8-58F6-59930F6DFE4A}"/>
              </a:ext>
            </a:extLst>
          </p:cNvPr>
          <p:cNvSpPr/>
          <p:nvPr userDrawn="1"/>
        </p:nvSpPr>
        <p:spPr>
          <a:xfrm>
            <a:off x="10958772" y="503498"/>
            <a:ext cx="233103" cy="2331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130A1AC-373B-B840-A3C0-9497177E19ED}"/>
              </a:ext>
            </a:extLst>
          </p:cNvPr>
          <p:cNvSpPr/>
          <p:nvPr userDrawn="1"/>
        </p:nvSpPr>
        <p:spPr>
          <a:xfrm>
            <a:off x="11263572" y="503497"/>
            <a:ext cx="233103" cy="2331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C7BEB9A-9F4B-FBB9-C4A3-339BC629C984}"/>
              </a:ext>
            </a:extLst>
          </p:cNvPr>
          <p:cNvCxnSpPr>
            <a:cxnSpLocks/>
          </p:cNvCxnSpPr>
          <p:nvPr/>
        </p:nvCxnSpPr>
        <p:spPr>
          <a:xfrm>
            <a:off x="92124" y="5450002"/>
            <a:ext cx="0" cy="1387522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6A35DDB-1762-F682-44C7-91A966DFBBE9}"/>
              </a:ext>
            </a:extLst>
          </p:cNvPr>
          <p:cNvCxnSpPr>
            <a:cxnSpLocks/>
          </p:cNvCxnSpPr>
          <p:nvPr/>
        </p:nvCxnSpPr>
        <p:spPr>
          <a:xfrm>
            <a:off x="524303" y="5054217"/>
            <a:ext cx="0" cy="180378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A917A4C-A850-C563-5637-1DDB50DF9AF5}"/>
              </a:ext>
            </a:extLst>
          </p:cNvPr>
          <p:cNvCxnSpPr>
            <a:cxnSpLocks/>
          </p:cNvCxnSpPr>
          <p:nvPr/>
        </p:nvCxnSpPr>
        <p:spPr>
          <a:xfrm>
            <a:off x="956482" y="5960655"/>
            <a:ext cx="0" cy="89734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883AD5B-FE84-0D45-BC3A-E06876A7A243}"/>
              </a:ext>
            </a:extLst>
          </p:cNvPr>
          <p:cNvCxnSpPr>
            <a:cxnSpLocks/>
          </p:cNvCxnSpPr>
          <p:nvPr/>
        </p:nvCxnSpPr>
        <p:spPr>
          <a:xfrm>
            <a:off x="1388661" y="6149450"/>
            <a:ext cx="0" cy="70855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65F6CFE-6BB5-F891-C30B-97D422E05BE9}"/>
              </a:ext>
            </a:extLst>
          </p:cNvPr>
          <p:cNvCxnSpPr>
            <a:cxnSpLocks/>
          </p:cNvCxnSpPr>
          <p:nvPr/>
        </p:nvCxnSpPr>
        <p:spPr>
          <a:xfrm>
            <a:off x="0" y="6149450"/>
            <a:ext cx="1495569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A37FDD1-4DFF-3815-7BFF-C152F8605619}"/>
              </a:ext>
            </a:extLst>
          </p:cNvPr>
          <p:cNvCxnSpPr>
            <a:cxnSpLocks/>
          </p:cNvCxnSpPr>
          <p:nvPr/>
        </p:nvCxnSpPr>
        <p:spPr>
          <a:xfrm>
            <a:off x="0" y="5717271"/>
            <a:ext cx="65623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7A41C65-6919-F419-0A42-043DD5088A02}"/>
              </a:ext>
            </a:extLst>
          </p:cNvPr>
          <p:cNvCxnSpPr>
            <a:cxnSpLocks/>
          </p:cNvCxnSpPr>
          <p:nvPr/>
        </p:nvCxnSpPr>
        <p:spPr>
          <a:xfrm>
            <a:off x="0" y="5285092"/>
            <a:ext cx="65623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3F63C9A-BE9B-A4C3-4704-40105581F945}"/>
              </a:ext>
            </a:extLst>
          </p:cNvPr>
          <p:cNvCxnSpPr>
            <a:cxnSpLocks/>
          </p:cNvCxnSpPr>
          <p:nvPr/>
        </p:nvCxnSpPr>
        <p:spPr>
          <a:xfrm>
            <a:off x="0" y="6581629"/>
            <a:ext cx="1666166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7DC9725-DBBC-16F5-6404-B59A77FFF8CF}"/>
              </a:ext>
            </a:extLst>
          </p:cNvPr>
          <p:cNvCxnSpPr>
            <a:cxnSpLocks/>
          </p:cNvCxnSpPr>
          <p:nvPr/>
        </p:nvCxnSpPr>
        <p:spPr>
          <a:xfrm>
            <a:off x="12127168" y="5705897"/>
            <a:ext cx="0" cy="1131627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E349EFD-6B26-57F7-F8B3-E0466E667FFD}"/>
              </a:ext>
            </a:extLst>
          </p:cNvPr>
          <p:cNvCxnSpPr>
            <a:cxnSpLocks/>
          </p:cNvCxnSpPr>
          <p:nvPr/>
        </p:nvCxnSpPr>
        <p:spPr>
          <a:xfrm>
            <a:off x="11694989" y="5310112"/>
            <a:ext cx="0" cy="15478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B334E49-C240-69AB-A67D-FB781641F9C3}"/>
              </a:ext>
            </a:extLst>
          </p:cNvPr>
          <p:cNvCxnSpPr>
            <a:cxnSpLocks/>
          </p:cNvCxnSpPr>
          <p:nvPr/>
        </p:nvCxnSpPr>
        <p:spPr>
          <a:xfrm>
            <a:off x="11262810" y="6216550"/>
            <a:ext cx="0" cy="620974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CD4D2C8-7472-6AAB-E90D-D59CD523DAFA}"/>
              </a:ext>
            </a:extLst>
          </p:cNvPr>
          <p:cNvCxnSpPr>
            <a:cxnSpLocks/>
          </p:cNvCxnSpPr>
          <p:nvPr/>
        </p:nvCxnSpPr>
        <p:spPr>
          <a:xfrm>
            <a:off x="10830631" y="6405345"/>
            <a:ext cx="0" cy="43217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39ADCAC-5181-ABE2-DAF2-417261571A66}"/>
              </a:ext>
            </a:extLst>
          </p:cNvPr>
          <p:cNvCxnSpPr>
            <a:cxnSpLocks/>
          </p:cNvCxnSpPr>
          <p:nvPr/>
        </p:nvCxnSpPr>
        <p:spPr>
          <a:xfrm flipH="1">
            <a:off x="10723723" y="6405345"/>
            <a:ext cx="1468277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2C78026-2BA1-913A-2D56-50F78E6F16EC}"/>
              </a:ext>
            </a:extLst>
          </p:cNvPr>
          <p:cNvCxnSpPr>
            <a:cxnSpLocks/>
          </p:cNvCxnSpPr>
          <p:nvPr/>
        </p:nvCxnSpPr>
        <p:spPr>
          <a:xfrm flipH="1">
            <a:off x="11563060" y="5973166"/>
            <a:ext cx="62894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9B18819-F0F0-A856-1EEF-E90ACBFA7D9A}"/>
              </a:ext>
            </a:extLst>
          </p:cNvPr>
          <p:cNvCxnSpPr>
            <a:cxnSpLocks/>
          </p:cNvCxnSpPr>
          <p:nvPr/>
        </p:nvCxnSpPr>
        <p:spPr>
          <a:xfrm flipH="1">
            <a:off x="11563060" y="5540987"/>
            <a:ext cx="62894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9957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  <p15:guide id="6" pos="7242" userDrawn="1">
          <p15:clr>
            <a:srgbClr val="FBAE40"/>
          </p15:clr>
        </p15:guide>
        <p15:guide id="7" orient="horz" pos="374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B159E6E-2B87-8FB7-FD8A-CB5F3FA4CB7E}"/>
              </a:ext>
            </a:extLst>
          </p:cNvPr>
          <p:cNvSpPr/>
          <p:nvPr/>
        </p:nvSpPr>
        <p:spPr>
          <a:xfrm>
            <a:off x="3474720" y="-9168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B8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975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  <p15:guide id="6" pos="7242" userDrawn="1">
          <p15:clr>
            <a:srgbClr val="FBAE40"/>
          </p15:clr>
        </p15:guide>
        <p15:guide id="7" orient="horz" pos="374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CF288D-4DEA-F261-E230-82987DB984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892AD-A4FA-45D9-9AF8-5F5D1AD74AD4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222281-3423-DC59-9516-CB4FF3B13E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7EB580-DB5A-1AE9-B793-434BE576E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68A24-2697-4A57-AC92-E6429BCE98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82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9" r:id="rId4"/>
    <p:sldLayoutId id="214748366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chart" Target="../charts/chart2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11" Type="http://schemas.openxmlformats.org/officeDocument/2006/relationships/image" Target="../media/image7.png"/><Relationship Id="rId5" Type="http://schemas.openxmlformats.org/officeDocument/2006/relationships/chart" Target="../charts/chart4.xml"/><Relationship Id="rId10" Type="http://schemas.openxmlformats.org/officeDocument/2006/relationships/image" Target="../media/image6.svg"/><Relationship Id="rId4" Type="http://schemas.openxmlformats.org/officeDocument/2006/relationships/chart" Target="../charts/chart3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 descr="用户 纯色填充">
            <a:extLst>
              <a:ext uri="{FF2B5EF4-FFF2-40B4-BE49-F238E27FC236}">
                <a16:creationId xmlns:a16="http://schemas.microsoft.com/office/drawing/2014/main" id="{B8F25B9A-D1A9-F6F8-0C15-564329F4A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1726" y="4415288"/>
            <a:ext cx="566280" cy="566280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E1C60E-2B4C-9714-B211-7DF1640CE3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冬青色简约毕业答辩模板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31B412B-1ED2-4110-3769-3C4E1C0F31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毕业答辩 </a:t>
            </a:r>
            <a:r>
              <a:rPr lang="en-US" altLang="zh-CN" dirty="0"/>
              <a:t>/ </a:t>
            </a:r>
            <a:r>
              <a:rPr lang="zh-CN" altLang="en-US" dirty="0"/>
              <a:t>课题汇报 </a:t>
            </a:r>
            <a:r>
              <a:rPr lang="en-US" altLang="zh-CN" dirty="0"/>
              <a:t>/ </a:t>
            </a:r>
            <a:r>
              <a:rPr lang="zh-CN" altLang="en-US" dirty="0"/>
              <a:t>开题报告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BC84EC-8AC2-4DF0-A855-EA3F504674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LOGO HERE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15083C-741E-E755-9B57-AF9ADCC239D2}"/>
              </a:ext>
            </a:extLst>
          </p:cNvPr>
          <p:cNvSpPr txBox="1"/>
          <p:nvPr/>
        </p:nvSpPr>
        <p:spPr>
          <a:xfrm>
            <a:off x="1115019" y="4581458"/>
            <a:ext cx="198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指导老师：卜周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FC5E30-6070-0797-DFD6-C1530FBEDD1C}"/>
              </a:ext>
            </a:extLst>
          </p:cNvPr>
          <p:cNvSpPr txBox="1"/>
          <p:nvPr/>
        </p:nvSpPr>
        <p:spPr>
          <a:xfrm>
            <a:off x="3827739" y="4581458"/>
            <a:ext cx="198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答辩学生：卜周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1646A-6F1E-2A80-FF15-06C987403937}"/>
              </a:ext>
            </a:extLst>
          </p:cNvPr>
          <p:cNvSpPr txBox="1"/>
          <p:nvPr/>
        </p:nvSpPr>
        <p:spPr>
          <a:xfrm>
            <a:off x="480399" y="5977057"/>
            <a:ext cx="4234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关于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课题的发展与影响研究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》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6EE4CFF-716F-6135-1F94-404AD78F577E}"/>
              </a:ext>
            </a:extLst>
          </p:cNvPr>
          <p:cNvCxnSpPr/>
          <p:nvPr/>
        </p:nvCxnSpPr>
        <p:spPr>
          <a:xfrm>
            <a:off x="695325" y="5882640"/>
            <a:ext cx="3518535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形 5" descr="用户 纯色填充">
            <a:extLst>
              <a:ext uri="{FF2B5EF4-FFF2-40B4-BE49-F238E27FC236}">
                <a16:creationId xmlns:a16="http://schemas.microsoft.com/office/drawing/2014/main" id="{9E01F3E5-5785-8135-7579-1B47CB577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3482" y="4415288"/>
            <a:ext cx="566280" cy="56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84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2  </a:t>
            </a:r>
            <a:r>
              <a:rPr lang="zh-CN" altLang="en-US" dirty="0"/>
              <a:t>添加你的标题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4F32867-C9F9-0196-0E33-6DA30C6CEF5F}"/>
              </a:ext>
            </a:extLst>
          </p:cNvPr>
          <p:cNvCxnSpPr/>
          <p:nvPr/>
        </p:nvCxnSpPr>
        <p:spPr>
          <a:xfrm>
            <a:off x="695325" y="2127250"/>
            <a:ext cx="10801350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511DA6-C42D-D018-AC74-59A55C336C3B}"/>
              </a:ext>
            </a:extLst>
          </p:cNvPr>
          <p:cNvSpPr txBox="1"/>
          <p:nvPr/>
        </p:nvSpPr>
        <p:spPr>
          <a:xfrm>
            <a:off x="5076825" y="1482635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SWOT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分析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7A0FEC8-B2C7-5A74-E887-00AB23B5FB9F}"/>
              </a:ext>
            </a:extLst>
          </p:cNvPr>
          <p:cNvSpPr/>
          <p:nvPr/>
        </p:nvSpPr>
        <p:spPr>
          <a:xfrm>
            <a:off x="2120900" y="2025650"/>
            <a:ext cx="203200" cy="203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56D217A-A022-4535-204F-862A18061E70}"/>
              </a:ext>
            </a:extLst>
          </p:cNvPr>
          <p:cNvCxnSpPr>
            <a:cxnSpLocks/>
          </p:cNvCxnSpPr>
          <p:nvPr/>
        </p:nvCxnSpPr>
        <p:spPr>
          <a:xfrm>
            <a:off x="2222500" y="2286000"/>
            <a:ext cx="0" cy="41275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77D1F82-5898-51CC-E02F-41BB3F346FFB}"/>
              </a:ext>
            </a:extLst>
          </p:cNvPr>
          <p:cNvSpPr/>
          <p:nvPr/>
        </p:nvSpPr>
        <p:spPr>
          <a:xfrm>
            <a:off x="1168403" y="2787650"/>
            <a:ext cx="2108194" cy="31369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7165-AABE-8FAD-C5FC-C241DE563208}"/>
              </a:ext>
            </a:extLst>
          </p:cNvPr>
          <p:cNvSpPr txBox="1"/>
          <p:nvPr/>
        </p:nvSpPr>
        <p:spPr>
          <a:xfrm>
            <a:off x="1378742" y="3042567"/>
            <a:ext cx="1687515" cy="2627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793CCF-33DF-62C9-C098-599B2A2331CE}"/>
              </a:ext>
            </a:extLst>
          </p:cNvPr>
          <p:cNvSpPr txBox="1"/>
          <p:nvPr/>
        </p:nvSpPr>
        <p:spPr>
          <a:xfrm>
            <a:off x="2597943" y="5224959"/>
            <a:ext cx="468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2"/>
                </a:solidFill>
                <a:effectLst>
                  <a:outerShdw blurRad="127000" dist="635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S</a:t>
            </a:r>
            <a:endParaRPr lang="zh-CN" altLang="en-US" sz="4400" dirty="0">
              <a:solidFill>
                <a:schemeClr val="accent2"/>
              </a:solidFill>
              <a:effectLst>
                <a:outerShdw blurRad="127000" dist="63500" dir="5400000" algn="ctr" rotWithShape="0">
                  <a:schemeClr val="accent2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7F85C5C-102B-524C-3688-9F2134D0DDD2}"/>
              </a:ext>
            </a:extLst>
          </p:cNvPr>
          <p:cNvSpPr/>
          <p:nvPr/>
        </p:nvSpPr>
        <p:spPr>
          <a:xfrm>
            <a:off x="4706137" y="2025650"/>
            <a:ext cx="203200" cy="203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58A7C27-7CB6-752E-8722-C5503A50531C}"/>
              </a:ext>
            </a:extLst>
          </p:cNvPr>
          <p:cNvCxnSpPr>
            <a:cxnSpLocks/>
          </p:cNvCxnSpPr>
          <p:nvPr/>
        </p:nvCxnSpPr>
        <p:spPr>
          <a:xfrm>
            <a:off x="4807737" y="2286000"/>
            <a:ext cx="0" cy="41275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52B47ED-D1A6-80AF-5128-E52BD8AA1EA8}"/>
              </a:ext>
            </a:extLst>
          </p:cNvPr>
          <p:cNvSpPr/>
          <p:nvPr/>
        </p:nvSpPr>
        <p:spPr>
          <a:xfrm>
            <a:off x="3753640" y="2787650"/>
            <a:ext cx="2108194" cy="31369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31ACC59-FB4A-0CDF-67ED-EC91E842561B}"/>
              </a:ext>
            </a:extLst>
          </p:cNvPr>
          <p:cNvSpPr txBox="1"/>
          <p:nvPr/>
        </p:nvSpPr>
        <p:spPr>
          <a:xfrm>
            <a:off x="3963979" y="3042567"/>
            <a:ext cx="1687515" cy="2627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483ABB5-E4AC-2E19-0D65-6AAC488DA023}"/>
              </a:ext>
            </a:extLst>
          </p:cNvPr>
          <p:cNvSpPr txBox="1"/>
          <p:nvPr/>
        </p:nvSpPr>
        <p:spPr>
          <a:xfrm>
            <a:off x="5183180" y="5224959"/>
            <a:ext cx="468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2"/>
                </a:solidFill>
                <a:effectLst>
                  <a:outerShdw blurRad="127000" dist="635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W</a:t>
            </a:r>
            <a:endParaRPr lang="zh-CN" altLang="en-US" sz="4400" dirty="0">
              <a:solidFill>
                <a:schemeClr val="accent2"/>
              </a:solidFill>
              <a:effectLst>
                <a:outerShdw blurRad="127000" dist="63500" dir="5400000" algn="ctr" rotWithShape="0">
                  <a:schemeClr val="accent2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5D060CF-C4AD-BF77-ED7F-702947573845}"/>
              </a:ext>
            </a:extLst>
          </p:cNvPr>
          <p:cNvSpPr/>
          <p:nvPr/>
        </p:nvSpPr>
        <p:spPr>
          <a:xfrm>
            <a:off x="7291374" y="2025650"/>
            <a:ext cx="203200" cy="203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3F1DEC2-EEC1-B7EF-A63A-12DDBC614B17}"/>
              </a:ext>
            </a:extLst>
          </p:cNvPr>
          <p:cNvCxnSpPr>
            <a:cxnSpLocks/>
          </p:cNvCxnSpPr>
          <p:nvPr/>
        </p:nvCxnSpPr>
        <p:spPr>
          <a:xfrm>
            <a:off x="7392974" y="2286000"/>
            <a:ext cx="0" cy="412750"/>
          </a:xfrm>
          <a:prstGeom prst="line">
            <a:avLst/>
          </a:prstGeom>
          <a:ln w="381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09DCF35-D4BE-E1AB-B7D0-B57860A6C04F}"/>
              </a:ext>
            </a:extLst>
          </p:cNvPr>
          <p:cNvSpPr/>
          <p:nvPr/>
        </p:nvSpPr>
        <p:spPr>
          <a:xfrm>
            <a:off x="6338877" y="2787650"/>
            <a:ext cx="2108194" cy="31369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72C7C0-71DE-1456-E5FE-33F51C1125A2}"/>
              </a:ext>
            </a:extLst>
          </p:cNvPr>
          <p:cNvSpPr txBox="1"/>
          <p:nvPr/>
        </p:nvSpPr>
        <p:spPr>
          <a:xfrm>
            <a:off x="6549216" y="3042567"/>
            <a:ext cx="1687515" cy="2627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33D819-8D63-5F60-301C-9D16E0F7AAAB}"/>
              </a:ext>
            </a:extLst>
          </p:cNvPr>
          <p:cNvSpPr txBox="1"/>
          <p:nvPr/>
        </p:nvSpPr>
        <p:spPr>
          <a:xfrm>
            <a:off x="7768417" y="5224959"/>
            <a:ext cx="468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4"/>
                </a:solidFill>
                <a:effectLst>
                  <a:outerShdw blurRad="127000" dist="635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rPr>
              <a:t>O</a:t>
            </a:r>
            <a:endParaRPr lang="zh-CN" altLang="en-US" sz="4400" dirty="0">
              <a:solidFill>
                <a:schemeClr val="accent4"/>
              </a:solidFill>
              <a:effectLst>
                <a:outerShdw blurRad="127000" dist="63500" dir="5400000" algn="ctr" rotWithShape="0">
                  <a:schemeClr val="accent4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CD6CC7C-2E32-FB81-11B4-38D70F082915}"/>
              </a:ext>
            </a:extLst>
          </p:cNvPr>
          <p:cNvSpPr/>
          <p:nvPr/>
        </p:nvSpPr>
        <p:spPr>
          <a:xfrm>
            <a:off x="9876611" y="2025650"/>
            <a:ext cx="203200" cy="203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6184F29-199A-B2A0-9B1D-758BDB9F34A5}"/>
              </a:ext>
            </a:extLst>
          </p:cNvPr>
          <p:cNvCxnSpPr>
            <a:cxnSpLocks/>
          </p:cNvCxnSpPr>
          <p:nvPr/>
        </p:nvCxnSpPr>
        <p:spPr>
          <a:xfrm>
            <a:off x="9978211" y="2286000"/>
            <a:ext cx="0" cy="41275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EFF62FB-B713-FD92-7A85-EE10E09C6583}"/>
              </a:ext>
            </a:extLst>
          </p:cNvPr>
          <p:cNvSpPr/>
          <p:nvPr/>
        </p:nvSpPr>
        <p:spPr>
          <a:xfrm>
            <a:off x="8924114" y="2787650"/>
            <a:ext cx="2108194" cy="31369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D984C46-1076-D188-AE6D-D4F9827E7B7C}"/>
              </a:ext>
            </a:extLst>
          </p:cNvPr>
          <p:cNvSpPr txBox="1"/>
          <p:nvPr/>
        </p:nvSpPr>
        <p:spPr>
          <a:xfrm>
            <a:off x="9134453" y="3042567"/>
            <a:ext cx="1687515" cy="2627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87DA040-EACC-3DC0-D500-7D08D61CCAF7}"/>
              </a:ext>
            </a:extLst>
          </p:cNvPr>
          <p:cNvSpPr txBox="1"/>
          <p:nvPr/>
        </p:nvSpPr>
        <p:spPr>
          <a:xfrm>
            <a:off x="10353654" y="5224959"/>
            <a:ext cx="468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2"/>
                </a:solidFill>
                <a:effectLst>
                  <a:outerShdw blurRad="127000" dist="635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T</a:t>
            </a:r>
            <a:endParaRPr lang="zh-CN" altLang="en-US" sz="4400" dirty="0">
              <a:solidFill>
                <a:schemeClr val="accent2"/>
              </a:solidFill>
              <a:effectLst>
                <a:outerShdw blurRad="127000" dist="63500" dir="5400000" algn="ctr" rotWithShape="0">
                  <a:schemeClr val="accent2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DC3E535E-A4DE-9480-4E3C-19DC1A939C25}"/>
              </a:ext>
            </a:extLst>
          </p:cNvPr>
          <p:cNvSpPr/>
          <p:nvPr/>
        </p:nvSpPr>
        <p:spPr>
          <a:xfrm rot="5400000">
            <a:off x="5061005" y="1583481"/>
            <a:ext cx="229390" cy="1977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C5E35052-0ABB-E659-0088-172C6A74F105}"/>
              </a:ext>
            </a:extLst>
          </p:cNvPr>
          <p:cNvSpPr/>
          <p:nvPr/>
        </p:nvSpPr>
        <p:spPr>
          <a:xfrm rot="16200000" flipH="1">
            <a:off x="6901607" y="1583481"/>
            <a:ext cx="229390" cy="1977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0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 descr="用户 纯色填充">
            <a:extLst>
              <a:ext uri="{FF2B5EF4-FFF2-40B4-BE49-F238E27FC236}">
                <a16:creationId xmlns:a16="http://schemas.microsoft.com/office/drawing/2014/main" id="{B8F25B9A-D1A9-F6F8-0C15-564329F4A0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21726" y="4415288"/>
            <a:ext cx="566280" cy="566280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E1C60E-2B4C-9714-B211-7DF1640CE3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感谢各位导师聆听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31B412B-1ED2-4110-3769-3C4E1C0F31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毕业答辩 </a:t>
            </a:r>
            <a:r>
              <a:rPr lang="en-US" altLang="zh-CN" dirty="0"/>
              <a:t>/ </a:t>
            </a:r>
            <a:r>
              <a:rPr lang="zh-CN" altLang="en-US" dirty="0"/>
              <a:t>课题汇报 </a:t>
            </a:r>
            <a:r>
              <a:rPr lang="en-US" altLang="zh-CN" dirty="0"/>
              <a:t>/ </a:t>
            </a:r>
            <a:r>
              <a:rPr lang="zh-CN" altLang="en-US" dirty="0"/>
              <a:t>开题报告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BC84EC-8AC2-4DF0-A855-EA3F504674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LOGO HERE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15083C-741E-E755-9B57-AF9ADCC239D2}"/>
              </a:ext>
            </a:extLst>
          </p:cNvPr>
          <p:cNvSpPr txBox="1"/>
          <p:nvPr/>
        </p:nvSpPr>
        <p:spPr>
          <a:xfrm>
            <a:off x="1115019" y="4581458"/>
            <a:ext cx="198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指导老师：卜周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FC5E30-6070-0797-DFD6-C1530FBEDD1C}"/>
              </a:ext>
            </a:extLst>
          </p:cNvPr>
          <p:cNvSpPr txBox="1"/>
          <p:nvPr/>
        </p:nvSpPr>
        <p:spPr>
          <a:xfrm>
            <a:off x="3827739" y="4581458"/>
            <a:ext cx="1986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答辩学生：卜周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1646A-6F1E-2A80-FF15-06C987403937}"/>
              </a:ext>
            </a:extLst>
          </p:cNvPr>
          <p:cNvSpPr txBox="1"/>
          <p:nvPr/>
        </p:nvSpPr>
        <p:spPr>
          <a:xfrm>
            <a:off x="480399" y="5977057"/>
            <a:ext cx="4234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关于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课题的发展与影响研究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》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6EE4CFF-716F-6135-1F94-404AD78F577E}"/>
              </a:ext>
            </a:extLst>
          </p:cNvPr>
          <p:cNvCxnSpPr/>
          <p:nvPr/>
        </p:nvCxnSpPr>
        <p:spPr>
          <a:xfrm>
            <a:off x="695325" y="5882640"/>
            <a:ext cx="3518535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形 5" descr="用户 纯色填充">
            <a:extLst>
              <a:ext uri="{FF2B5EF4-FFF2-40B4-BE49-F238E27FC236}">
                <a16:creationId xmlns:a16="http://schemas.microsoft.com/office/drawing/2014/main" id="{9E01F3E5-5785-8135-7579-1B47CB577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482" y="4415288"/>
            <a:ext cx="566280" cy="56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56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599CE993-1CB4-B3E6-ABCB-E4861F5CB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92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2ED75E1-407D-05AD-7F64-E5FD493A94CD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卜周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B2BCA0-A7AB-1CB2-9387-98488B62BD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242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2FBCE919-6026-FBC7-5E18-D9C9D0F8EE26}"/>
              </a:ext>
            </a:extLst>
          </p:cNvPr>
          <p:cNvSpPr/>
          <p:nvPr/>
        </p:nvSpPr>
        <p:spPr>
          <a:xfrm>
            <a:off x="3866056" y="4868536"/>
            <a:ext cx="646331" cy="6463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D51F427-A78D-908E-A38E-2D78FC378E1E}"/>
              </a:ext>
            </a:extLst>
          </p:cNvPr>
          <p:cNvSpPr/>
          <p:nvPr/>
        </p:nvSpPr>
        <p:spPr>
          <a:xfrm>
            <a:off x="1530350" y="1265918"/>
            <a:ext cx="704850" cy="704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AE906828-2988-B03F-B3D9-001F46A256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CBFDBEE-91BF-379A-800B-596BBEFA30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6163EE4-7900-0B9D-E4CE-DBC2BCD652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论文选题背景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D84B7AC-C551-6692-87B1-607E3F318A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C120B10C-0158-F568-9A64-276355F1BA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课题研究过程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C1565D99-33C5-16BB-681B-22EAE14FAE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Research process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D79B85C0-13D7-F007-A2F8-F7359F3F93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研究成果运用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AD79D5F6-0DD9-A655-0D36-4F3506FD0A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Use of results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2D9B629A-1B4A-6EEF-081B-B26D781CCA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课题归纳总结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B7BF2BEE-C3EA-8136-D6EC-85A7C3C2540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In conclusion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0DE1FEF-F183-D014-9CA0-5CD7B3463D44}"/>
              </a:ext>
            </a:extLst>
          </p:cNvPr>
          <p:cNvCxnSpPr>
            <a:cxnSpLocks/>
          </p:cNvCxnSpPr>
          <p:nvPr/>
        </p:nvCxnSpPr>
        <p:spPr>
          <a:xfrm>
            <a:off x="1530350" y="2992018"/>
            <a:ext cx="2123123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2CE518AE-A20A-5BD4-D48C-C4338E8027B9}"/>
              </a:ext>
            </a:extLst>
          </p:cNvPr>
          <p:cNvSpPr/>
          <p:nvPr/>
        </p:nvSpPr>
        <p:spPr>
          <a:xfrm>
            <a:off x="1191007" y="1307267"/>
            <a:ext cx="291316" cy="2913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A8130CE-BE4C-6018-1C00-3C9312B2ACEA}"/>
              </a:ext>
            </a:extLst>
          </p:cNvPr>
          <p:cNvSpPr txBox="1"/>
          <p:nvPr/>
        </p:nvSpPr>
        <p:spPr>
          <a:xfrm>
            <a:off x="831849" y="3342872"/>
            <a:ext cx="3479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/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dirty="0" err="1"/>
              <a:t>commodo</a:t>
            </a:r>
            <a:r>
              <a:rPr lang="en-US" altLang="zh-CN" dirty="0"/>
              <a:t> eros quis </a:t>
            </a:r>
            <a:r>
              <a:rPr lang="en-US" altLang="zh-CN" dirty="0" err="1"/>
              <a:t>urna</a:t>
            </a:r>
            <a:r>
              <a:rPr lang="en-US" altLang="zh-C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610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2EAEB-39E9-C307-05D1-66246EFC68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EAFCEC-6F35-87D8-D3B0-162D6AB541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1556" y="2799616"/>
            <a:ext cx="5528888" cy="830997"/>
          </a:xfrm>
        </p:spPr>
        <p:txBody>
          <a:bodyPr/>
          <a:lstStyle/>
          <a:p>
            <a:r>
              <a:rPr lang="zh-CN" altLang="en-US" dirty="0"/>
              <a:t>论文选题背景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E233FE-BF7C-4C64-B9B5-6E65AFF447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LOGO HERE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77DD27-549D-BB5C-14E8-AF1FDD05F736}"/>
              </a:ext>
            </a:extLst>
          </p:cNvPr>
          <p:cNvSpPr txBox="1"/>
          <p:nvPr/>
        </p:nvSpPr>
        <p:spPr>
          <a:xfrm>
            <a:off x="480399" y="5977057"/>
            <a:ext cx="4234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关于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课题的发展与影响研究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》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BEDDD71-E8B5-B663-87A5-DD04EFF8E7BA}"/>
              </a:ext>
            </a:extLst>
          </p:cNvPr>
          <p:cNvCxnSpPr/>
          <p:nvPr/>
        </p:nvCxnSpPr>
        <p:spPr>
          <a:xfrm>
            <a:off x="695325" y="5882640"/>
            <a:ext cx="3518535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418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>
            <a:extLst>
              <a:ext uri="{FF2B5EF4-FFF2-40B4-BE49-F238E27FC236}">
                <a16:creationId xmlns:a16="http://schemas.microsoft.com/office/drawing/2014/main" id="{853A8CEF-5F5D-FFAD-2FB8-D0F6194D6F5F}"/>
              </a:ext>
            </a:extLst>
          </p:cNvPr>
          <p:cNvGrpSpPr/>
          <p:nvPr/>
        </p:nvGrpSpPr>
        <p:grpSpPr>
          <a:xfrm>
            <a:off x="1535783" y="1070747"/>
            <a:ext cx="1154012" cy="820664"/>
            <a:chOff x="10919371" y="2571417"/>
            <a:chExt cx="1154012" cy="82066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23C5425-8DCB-073C-2078-A69314B9370C}"/>
                </a:ext>
              </a:extLst>
            </p:cNvPr>
            <p:cNvSpPr/>
            <p:nvPr/>
          </p:nvSpPr>
          <p:spPr>
            <a:xfrm>
              <a:off x="11480375" y="2620169"/>
              <a:ext cx="6324" cy="948"/>
            </a:xfrm>
            <a:custGeom>
              <a:avLst/>
              <a:gdLst>
                <a:gd name="connsiteX0" fmla="*/ 5715 w 6324"/>
                <a:gd name="connsiteY0" fmla="*/ 77 h 948"/>
                <a:gd name="connsiteX1" fmla="*/ 2838 w 6324"/>
                <a:gd name="connsiteY1" fmla="*/ 465 h 948"/>
                <a:gd name="connsiteX2" fmla="*/ 229 w 6324"/>
                <a:gd name="connsiteY2" fmla="*/ 949 h 948"/>
                <a:gd name="connsiteX3" fmla="*/ 0 w 6324"/>
                <a:gd name="connsiteY3" fmla="*/ 949 h 948"/>
                <a:gd name="connsiteX4" fmla="*/ 6325 w 6324"/>
                <a:gd name="connsiteY4" fmla="*/ 0 h 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4" h="948">
                  <a:moveTo>
                    <a:pt x="5715" y="77"/>
                  </a:moveTo>
                  <a:cubicBezTo>
                    <a:pt x="4751" y="155"/>
                    <a:pt x="3791" y="284"/>
                    <a:pt x="2838" y="465"/>
                  </a:cubicBezTo>
                  <a:cubicBezTo>
                    <a:pt x="1981" y="600"/>
                    <a:pt x="1067" y="755"/>
                    <a:pt x="229" y="949"/>
                  </a:cubicBezTo>
                  <a:lnTo>
                    <a:pt x="0" y="949"/>
                  </a:lnTo>
                  <a:cubicBezTo>
                    <a:pt x="2076" y="561"/>
                    <a:pt x="4210" y="252"/>
                    <a:pt x="6325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F9B6794-D286-4426-135F-E495E657FC13}"/>
                </a:ext>
              </a:extLst>
            </p:cNvPr>
            <p:cNvSpPr/>
            <p:nvPr/>
          </p:nvSpPr>
          <p:spPr>
            <a:xfrm>
              <a:off x="11465002" y="2623828"/>
              <a:ext cx="5505" cy="1935"/>
            </a:xfrm>
            <a:custGeom>
              <a:avLst/>
              <a:gdLst>
                <a:gd name="connsiteX0" fmla="*/ 3391 w 5505"/>
                <a:gd name="connsiteY0" fmla="*/ 620 h 1935"/>
                <a:gd name="connsiteX1" fmla="*/ 1162 w 5505"/>
                <a:gd name="connsiteY1" fmla="*/ 1413 h 1935"/>
                <a:gd name="connsiteX2" fmla="*/ 0 w 5505"/>
                <a:gd name="connsiteY2" fmla="*/ 1936 h 1935"/>
                <a:gd name="connsiteX3" fmla="*/ 5505 w 5505"/>
                <a:gd name="connsiteY3" fmla="*/ 0 h 1935"/>
                <a:gd name="connsiteX4" fmla="*/ 3391 w 5505"/>
                <a:gd name="connsiteY4" fmla="*/ 620 h 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" h="1935">
                  <a:moveTo>
                    <a:pt x="3391" y="620"/>
                  </a:moveTo>
                  <a:cubicBezTo>
                    <a:pt x="2629" y="832"/>
                    <a:pt x="1924" y="1142"/>
                    <a:pt x="1162" y="1413"/>
                  </a:cubicBezTo>
                  <a:lnTo>
                    <a:pt x="0" y="1936"/>
                  </a:lnTo>
                  <a:cubicBezTo>
                    <a:pt x="1810" y="1220"/>
                    <a:pt x="3639" y="523"/>
                    <a:pt x="5505" y="0"/>
                  </a:cubicBezTo>
                  <a:cubicBezTo>
                    <a:pt x="4820" y="116"/>
                    <a:pt x="4134" y="329"/>
                    <a:pt x="3391" y="62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2489969-0E2D-231A-9B30-3B15EA03D93E}"/>
                </a:ext>
              </a:extLst>
            </p:cNvPr>
            <p:cNvSpPr/>
            <p:nvPr/>
          </p:nvSpPr>
          <p:spPr>
            <a:xfrm>
              <a:off x="10966711" y="2890122"/>
              <a:ext cx="110909" cy="112712"/>
            </a:xfrm>
            <a:custGeom>
              <a:avLst/>
              <a:gdLst>
                <a:gd name="connsiteX0" fmla="*/ 55416 w 110909"/>
                <a:gd name="connsiteY0" fmla="*/ 112713 h 112712"/>
                <a:gd name="connsiteX1" fmla="*/ 110909 w 110909"/>
                <a:gd name="connsiteY1" fmla="*/ 56395 h 112712"/>
                <a:gd name="connsiteX2" fmla="*/ 55493 w 110909"/>
                <a:gd name="connsiteY2" fmla="*/ 0 h 112712"/>
                <a:gd name="connsiteX3" fmla="*/ 0 w 110909"/>
                <a:gd name="connsiteY3" fmla="*/ 56318 h 112712"/>
                <a:gd name="connsiteX4" fmla="*/ 0 w 110909"/>
                <a:gd name="connsiteY4" fmla="*/ 56356 h 112712"/>
                <a:gd name="connsiteX5" fmla="*/ 55416 w 110909"/>
                <a:gd name="connsiteY5" fmla="*/ 112713 h 1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09" h="112712">
                  <a:moveTo>
                    <a:pt x="55416" y="112713"/>
                  </a:moveTo>
                  <a:cubicBezTo>
                    <a:pt x="86043" y="112734"/>
                    <a:pt x="110888" y="87520"/>
                    <a:pt x="110909" y="56395"/>
                  </a:cubicBezTo>
                  <a:cubicBezTo>
                    <a:pt x="110930" y="25270"/>
                    <a:pt x="86119" y="21"/>
                    <a:pt x="55493" y="0"/>
                  </a:cubicBezTo>
                  <a:cubicBezTo>
                    <a:pt x="24866" y="-21"/>
                    <a:pt x="21" y="25193"/>
                    <a:pt x="0" y="56318"/>
                  </a:cubicBezTo>
                  <a:cubicBezTo>
                    <a:pt x="0" y="56331"/>
                    <a:pt x="0" y="56343"/>
                    <a:pt x="0" y="56356"/>
                  </a:cubicBezTo>
                  <a:cubicBezTo>
                    <a:pt x="21" y="87458"/>
                    <a:pt x="24813" y="112670"/>
                    <a:pt x="55416" y="11271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E69D188-3DF3-E743-912B-D6B7DE89AA41}"/>
                </a:ext>
              </a:extLst>
            </p:cNvPr>
            <p:cNvSpPr/>
            <p:nvPr/>
          </p:nvSpPr>
          <p:spPr>
            <a:xfrm>
              <a:off x="11450085" y="2630140"/>
              <a:ext cx="5715" cy="3562"/>
            </a:xfrm>
            <a:custGeom>
              <a:avLst/>
              <a:gdLst>
                <a:gd name="connsiteX0" fmla="*/ 5715 w 5715"/>
                <a:gd name="connsiteY0" fmla="*/ 19 h 3562"/>
                <a:gd name="connsiteX1" fmla="*/ 0 w 5715"/>
                <a:gd name="connsiteY1" fmla="*/ 3562 h 3562"/>
                <a:gd name="connsiteX2" fmla="*/ 5715 w 5715"/>
                <a:gd name="connsiteY2" fmla="*/ 0 h 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" h="3562">
                  <a:moveTo>
                    <a:pt x="5715" y="19"/>
                  </a:moveTo>
                  <a:cubicBezTo>
                    <a:pt x="3810" y="1123"/>
                    <a:pt x="1905" y="2304"/>
                    <a:pt x="0" y="3562"/>
                  </a:cubicBezTo>
                  <a:cubicBezTo>
                    <a:pt x="1905" y="2304"/>
                    <a:pt x="3810" y="1084"/>
                    <a:pt x="5715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474E56D-A4D4-E5BC-EAB7-60BA70E7371B}"/>
                </a:ext>
              </a:extLst>
            </p:cNvPr>
            <p:cNvSpPr/>
            <p:nvPr/>
          </p:nvSpPr>
          <p:spPr>
            <a:xfrm>
              <a:off x="11456753" y="2627720"/>
              <a:ext cx="3810" cy="1935"/>
            </a:xfrm>
            <a:custGeom>
              <a:avLst/>
              <a:gdLst>
                <a:gd name="connsiteX0" fmla="*/ 1734 w 3810"/>
                <a:gd name="connsiteY0" fmla="*/ 1007 h 1935"/>
                <a:gd name="connsiteX1" fmla="*/ 0 w 3810"/>
                <a:gd name="connsiteY1" fmla="*/ 1936 h 1935"/>
                <a:gd name="connsiteX2" fmla="*/ 3810 w 3810"/>
                <a:gd name="connsiteY2" fmla="*/ 0 h 1935"/>
                <a:gd name="connsiteX3" fmla="*/ 1734 w 3810"/>
                <a:gd name="connsiteY3" fmla="*/ 1007 h 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" h="1935">
                  <a:moveTo>
                    <a:pt x="1734" y="1007"/>
                  </a:moveTo>
                  <a:lnTo>
                    <a:pt x="0" y="1936"/>
                  </a:lnTo>
                  <a:cubicBezTo>
                    <a:pt x="1257" y="1258"/>
                    <a:pt x="2534" y="678"/>
                    <a:pt x="3810" y="0"/>
                  </a:cubicBezTo>
                  <a:cubicBezTo>
                    <a:pt x="3143" y="387"/>
                    <a:pt x="2419" y="639"/>
                    <a:pt x="1734" y="1007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4B68F17-FDCD-1B92-7548-1D4414F56FE8}"/>
                </a:ext>
              </a:extLst>
            </p:cNvPr>
            <p:cNvSpPr/>
            <p:nvPr/>
          </p:nvSpPr>
          <p:spPr>
            <a:xfrm>
              <a:off x="11414691" y="2672150"/>
              <a:ext cx="3867" cy="11480"/>
            </a:xfrm>
            <a:custGeom>
              <a:avLst/>
              <a:gdLst>
                <a:gd name="connsiteX0" fmla="*/ 3867 w 3867"/>
                <a:gd name="connsiteY0" fmla="*/ 0 h 11480"/>
                <a:gd name="connsiteX1" fmla="*/ 3772 w 3867"/>
                <a:gd name="connsiteY1" fmla="*/ 213 h 11480"/>
                <a:gd name="connsiteX2" fmla="*/ 2400 w 3867"/>
                <a:gd name="connsiteY2" fmla="*/ 3736 h 11480"/>
                <a:gd name="connsiteX3" fmla="*/ 1086 w 3867"/>
                <a:gd name="connsiteY3" fmla="*/ 7608 h 11480"/>
                <a:gd name="connsiteX4" fmla="*/ 0 w 3867"/>
                <a:gd name="connsiteY4" fmla="*/ 11480 h 11480"/>
                <a:gd name="connsiteX5" fmla="*/ 133 w 3867"/>
                <a:gd name="connsiteY5" fmla="*/ 11480 h 11480"/>
                <a:gd name="connsiteX6" fmla="*/ 3867 w 3867"/>
                <a:gd name="connsiteY6" fmla="*/ 0 h 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7" h="11480">
                  <a:moveTo>
                    <a:pt x="3867" y="0"/>
                  </a:moveTo>
                  <a:lnTo>
                    <a:pt x="3772" y="213"/>
                  </a:lnTo>
                  <a:cubicBezTo>
                    <a:pt x="3258" y="1375"/>
                    <a:pt x="2819" y="2555"/>
                    <a:pt x="2400" y="3736"/>
                  </a:cubicBezTo>
                  <a:cubicBezTo>
                    <a:pt x="1981" y="4917"/>
                    <a:pt x="1505" y="6331"/>
                    <a:pt x="1086" y="7608"/>
                  </a:cubicBezTo>
                  <a:cubicBezTo>
                    <a:pt x="667" y="8886"/>
                    <a:pt x="362" y="10164"/>
                    <a:pt x="0" y="11480"/>
                  </a:cubicBezTo>
                  <a:lnTo>
                    <a:pt x="133" y="11480"/>
                  </a:lnTo>
                  <a:cubicBezTo>
                    <a:pt x="1099" y="7566"/>
                    <a:pt x="2347" y="3729"/>
                    <a:pt x="3867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AF599D3-EE0E-11B5-0E3B-CFEB153E08DB}"/>
                </a:ext>
              </a:extLst>
            </p:cNvPr>
            <p:cNvSpPr/>
            <p:nvPr/>
          </p:nvSpPr>
          <p:spPr>
            <a:xfrm>
              <a:off x="11488471" y="2619530"/>
              <a:ext cx="7886" cy="387"/>
            </a:xfrm>
            <a:custGeom>
              <a:avLst/>
              <a:gdLst>
                <a:gd name="connsiteX0" fmla="*/ 4248 w 7886"/>
                <a:gd name="connsiteY0" fmla="*/ 136 h 387"/>
                <a:gd name="connsiteX1" fmla="*/ 591 w 7886"/>
                <a:gd name="connsiteY1" fmla="*/ 387 h 387"/>
                <a:gd name="connsiteX2" fmla="*/ 0 w 7886"/>
                <a:gd name="connsiteY2" fmla="*/ 387 h 387"/>
                <a:gd name="connsiteX3" fmla="*/ 7887 w 7886"/>
                <a:gd name="connsiteY3" fmla="*/ 0 h 387"/>
                <a:gd name="connsiteX4" fmla="*/ 4248 w 7886"/>
                <a:gd name="connsiteY4" fmla="*/ 136 h 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6" h="387">
                  <a:moveTo>
                    <a:pt x="4248" y="136"/>
                  </a:moveTo>
                  <a:cubicBezTo>
                    <a:pt x="3010" y="136"/>
                    <a:pt x="1829" y="232"/>
                    <a:pt x="591" y="387"/>
                  </a:cubicBezTo>
                  <a:lnTo>
                    <a:pt x="0" y="387"/>
                  </a:lnTo>
                  <a:cubicBezTo>
                    <a:pt x="2610" y="155"/>
                    <a:pt x="5239" y="0"/>
                    <a:pt x="7887" y="0"/>
                  </a:cubicBezTo>
                  <a:cubicBezTo>
                    <a:pt x="6667" y="58"/>
                    <a:pt x="5429" y="97"/>
                    <a:pt x="4248" y="136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11C2A52-8A58-293F-2097-1F5C66CC187B}"/>
                </a:ext>
              </a:extLst>
            </p:cNvPr>
            <p:cNvSpPr/>
            <p:nvPr/>
          </p:nvSpPr>
          <p:spPr>
            <a:xfrm>
              <a:off x="11495806" y="2791038"/>
              <a:ext cx="419" cy="19359"/>
            </a:xfrm>
            <a:custGeom>
              <a:avLst/>
              <a:gdLst>
                <a:gd name="connsiteX0" fmla="*/ 0 w 419"/>
                <a:gd name="connsiteY0" fmla="*/ 0 h 19359"/>
                <a:gd name="connsiteX1" fmla="*/ 419 w 419"/>
                <a:gd name="connsiteY1" fmla="*/ 0 h 19359"/>
                <a:gd name="connsiteX2" fmla="*/ 0 w 419"/>
                <a:gd name="connsiteY2" fmla="*/ 0 h 1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" h="19359">
                  <a:moveTo>
                    <a:pt x="0" y="0"/>
                  </a:moveTo>
                  <a:lnTo>
                    <a:pt x="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6750135-04BB-CAC4-04D5-4163B1C2BED6}"/>
                </a:ext>
              </a:extLst>
            </p:cNvPr>
            <p:cNvSpPr/>
            <p:nvPr/>
          </p:nvSpPr>
          <p:spPr>
            <a:xfrm>
              <a:off x="11471745" y="2621660"/>
              <a:ext cx="6400" cy="1664"/>
            </a:xfrm>
            <a:custGeom>
              <a:avLst/>
              <a:gdLst>
                <a:gd name="connsiteX0" fmla="*/ 0 w 6400"/>
                <a:gd name="connsiteY0" fmla="*/ 1665 h 1664"/>
                <a:gd name="connsiteX1" fmla="*/ 6401 w 6400"/>
                <a:gd name="connsiteY1" fmla="*/ 0 h 1664"/>
                <a:gd name="connsiteX2" fmla="*/ 0 w 6400"/>
                <a:gd name="connsiteY2" fmla="*/ 1665 h 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0" h="1664">
                  <a:moveTo>
                    <a:pt x="0" y="1665"/>
                  </a:moveTo>
                  <a:cubicBezTo>
                    <a:pt x="2096" y="1007"/>
                    <a:pt x="4229" y="465"/>
                    <a:pt x="6401" y="0"/>
                  </a:cubicBezTo>
                  <a:cubicBezTo>
                    <a:pt x="4229" y="465"/>
                    <a:pt x="2115" y="1007"/>
                    <a:pt x="0" y="1665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7B500E-3341-9E0B-D8C0-7639955530EF}"/>
                </a:ext>
              </a:extLst>
            </p:cNvPr>
            <p:cNvSpPr/>
            <p:nvPr/>
          </p:nvSpPr>
          <p:spPr>
            <a:xfrm>
              <a:off x="11915172" y="2890122"/>
              <a:ext cx="110909" cy="112712"/>
            </a:xfrm>
            <a:custGeom>
              <a:avLst/>
              <a:gdLst>
                <a:gd name="connsiteX0" fmla="*/ 55397 w 110909"/>
                <a:gd name="connsiteY0" fmla="*/ 112713 h 112712"/>
                <a:gd name="connsiteX1" fmla="*/ 110909 w 110909"/>
                <a:gd name="connsiteY1" fmla="*/ 56414 h 112712"/>
                <a:gd name="connsiteX2" fmla="*/ 55512 w 110909"/>
                <a:gd name="connsiteY2" fmla="*/ 0 h 112712"/>
                <a:gd name="connsiteX3" fmla="*/ 0 w 110909"/>
                <a:gd name="connsiteY3" fmla="*/ 56298 h 112712"/>
                <a:gd name="connsiteX4" fmla="*/ 0 w 110909"/>
                <a:gd name="connsiteY4" fmla="*/ 56356 h 112712"/>
                <a:gd name="connsiteX5" fmla="*/ 55397 w 110909"/>
                <a:gd name="connsiteY5" fmla="*/ 112713 h 1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09" h="112712">
                  <a:moveTo>
                    <a:pt x="55397" y="112713"/>
                  </a:moveTo>
                  <a:cubicBezTo>
                    <a:pt x="86024" y="112745"/>
                    <a:pt x="110877" y="87539"/>
                    <a:pt x="110909" y="56414"/>
                  </a:cubicBezTo>
                  <a:cubicBezTo>
                    <a:pt x="110941" y="25290"/>
                    <a:pt x="86138" y="33"/>
                    <a:pt x="55512" y="0"/>
                  </a:cubicBezTo>
                  <a:cubicBezTo>
                    <a:pt x="24885" y="-33"/>
                    <a:pt x="32" y="25174"/>
                    <a:pt x="0" y="56298"/>
                  </a:cubicBezTo>
                  <a:cubicBezTo>
                    <a:pt x="0" y="56318"/>
                    <a:pt x="0" y="56337"/>
                    <a:pt x="0" y="56356"/>
                  </a:cubicBezTo>
                  <a:cubicBezTo>
                    <a:pt x="21" y="87450"/>
                    <a:pt x="24801" y="112658"/>
                    <a:pt x="55397" y="11271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8D6BC28-5899-A229-4197-CDCD9C7E0A22}"/>
                </a:ext>
              </a:extLst>
            </p:cNvPr>
            <p:cNvSpPr/>
            <p:nvPr/>
          </p:nvSpPr>
          <p:spPr>
            <a:xfrm>
              <a:off x="11422539" y="2658192"/>
              <a:ext cx="3390" cy="5672"/>
            </a:xfrm>
            <a:custGeom>
              <a:avLst/>
              <a:gdLst>
                <a:gd name="connsiteX0" fmla="*/ 0 w 3390"/>
                <a:gd name="connsiteY0" fmla="*/ 5672 h 5672"/>
                <a:gd name="connsiteX1" fmla="*/ 3391 w 3390"/>
                <a:gd name="connsiteY1" fmla="*/ 0 h 5672"/>
                <a:gd name="connsiteX2" fmla="*/ 0 w 3390"/>
                <a:gd name="connsiteY2" fmla="*/ 5672 h 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0" h="5672">
                  <a:moveTo>
                    <a:pt x="0" y="5672"/>
                  </a:moveTo>
                  <a:cubicBezTo>
                    <a:pt x="1048" y="3736"/>
                    <a:pt x="2191" y="1800"/>
                    <a:pt x="3391" y="0"/>
                  </a:cubicBezTo>
                  <a:cubicBezTo>
                    <a:pt x="2172" y="1839"/>
                    <a:pt x="1048" y="3736"/>
                    <a:pt x="0" y="5672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6AE0C83-4856-97A7-A875-DAFEA46F3244}"/>
                </a:ext>
              </a:extLst>
            </p:cNvPr>
            <p:cNvSpPr/>
            <p:nvPr/>
          </p:nvSpPr>
          <p:spPr>
            <a:xfrm>
              <a:off x="11437932" y="2640729"/>
              <a:ext cx="3105" cy="2845"/>
            </a:xfrm>
            <a:custGeom>
              <a:avLst/>
              <a:gdLst>
                <a:gd name="connsiteX0" fmla="*/ 0 w 3105"/>
                <a:gd name="connsiteY0" fmla="*/ 2846 h 2845"/>
                <a:gd name="connsiteX1" fmla="*/ 3105 w 3105"/>
                <a:gd name="connsiteY1" fmla="*/ 0 h 2845"/>
                <a:gd name="connsiteX2" fmla="*/ 0 w 3105"/>
                <a:gd name="connsiteY2" fmla="*/ 2846 h 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5" h="2845">
                  <a:moveTo>
                    <a:pt x="0" y="2846"/>
                  </a:moveTo>
                  <a:cubicBezTo>
                    <a:pt x="1029" y="1878"/>
                    <a:pt x="2057" y="910"/>
                    <a:pt x="3105" y="0"/>
                  </a:cubicBezTo>
                  <a:cubicBezTo>
                    <a:pt x="2057" y="910"/>
                    <a:pt x="1029" y="1878"/>
                    <a:pt x="0" y="2846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990DED1-F08A-509A-6231-B46EA0821D29}"/>
                </a:ext>
              </a:extLst>
            </p:cNvPr>
            <p:cNvSpPr/>
            <p:nvPr/>
          </p:nvSpPr>
          <p:spPr>
            <a:xfrm>
              <a:off x="11443647" y="2635096"/>
              <a:ext cx="4552" cy="3465"/>
            </a:xfrm>
            <a:custGeom>
              <a:avLst/>
              <a:gdLst>
                <a:gd name="connsiteX0" fmla="*/ 3486 w 4552"/>
                <a:gd name="connsiteY0" fmla="*/ 639 h 3465"/>
                <a:gd name="connsiteX1" fmla="*/ 1048 w 4552"/>
                <a:gd name="connsiteY1" fmla="*/ 2575 h 3465"/>
                <a:gd name="connsiteX2" fmla="*/ 0 w 4552"/>
                <a:gd name="connsiteY2" fmla="*/ 3465 h 3465"/>
                <a:gd name="connsiteX3" fmla="*/ 4553 w 4552"/>
                <a:gd name="connsiteY3" fmla="*/ 0 h 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2" h="3465">
                  <a:moveTo>
                    <a:pt x="3486" y="639"/>
                  </a:moveTo>
                  <a:cubicBezTo>
                    <a:pt x="2648" y="1239"/>
                    <a:pt x="1848" y="1839"/>
                    <a:pt x="1048" y="2575"/>
                  </a:cubicBezTo>
                  <a:cubicBezTo>
                    <a:pt x="667" y="2865"/>
                    <a:pt x="343" y="3175"/>
                    <a:pt x="0" y="3465"/>
                  </a:cubicBezTo>
                  <a:cubicBezTo>
                    <a:pt x="1467" y="2265"/>
                    <a:pt x="3010" y="1104"/>
                    <a:pt x="4553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A8BCE21-14FF-2816-74E6-292A2C15027F}"/>
                </a:ext>
              </a:extLst>
            </p:cNvPr>
            <p:cNvSpPr/>
            <p:nvPr/>
          </p:nvSpPr>
          <p:spPr>
            <a:xfrm>
              <a:off x="11426692" y="2651493"/>
              <a:ext cx="4076" cy="5498"/>
            </a:xfrm>
            <a:custGeom>
              <a:avLst/>
              <a:gdLst>
                <a:gd name="connsiteX0" fmla="*/ 1905 w 4076"/>
                <a:gd name="connsiteY0" fmla="*/ 2749 h 5498"/>
                <a:gd name="connsiteX1" fmla="*/ 0 w 4076"/>
                <a:gd name="connsiteY1" fmla="*/ 5498 h 5498"/>
                <a:gd name="connsiteX2" fmla="*/ 0 w 4076"/>
                <a:gd name="connsiteY2" fmla="*/ 5498 h 5498"/>
                <a:gd name="connsiteX3" fmla="*/ 4077 w 4076"/>
                <a:gd name="connsiteY3" fmla="*/ 0 h 5498"/>
                <a:gd name="connsiteX4" fmla="*/ 1905 w 4076"/>
                <a:gd name="connsiteY4" fmla="*/ 2749 h 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" h="5498">
                  <a:moveTo>
                    <a:pt x="1905" y="2749"/>
                  </a:moveTo>
                  <a:cubicBezTo>
                    <a:pt x="1238" y="3678"/>
                    <a:pt x="629" y="4588"/>
                    <a:pt x="0" y="5498"/>
                  </a:cubicBezTo>
                  <a:lnTo>
                    <a:pt x="0" y="5498"/>
                  </a:lnTo>
                  <a:cubicBezTo>
                    <a:pt x="1295" y="3562"/>
                    <a:pt x="2667" y="1781"/>
                    <a:pt x="4077" y="0"/>
                  </a:cubicBezTo>
                  <a:cubicBezTo>
                    <a:pt x="3296" y="929"/>
                    <a:pt x="2591" y="1820"/>
                    <a:pt x="1905" y="2749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EC33A79-5605-9BF2-522D-8123CEFA8150}"/>
                </a:ext>
              </a:extLst>
            </p:cNvPr>
            <p:cNvSpPr/>
            <p:nvPr/>
          </p:nvSpPr>
          <p:spPr>
            <a:xfrm>
              <a:off x="11431893" y="2646421"/>
              <a:ext cx="3333" cy="3736"/>
            </a:xfrm>
            <a:custGeom>
              <a:avLst/>
              <a:gdLst>
                <a:gd name="connsiteX0" fmla="*/ 1905 w 3333"/>
                <a:gd name="connsiteY0" fmla="*/ 1433 h 3736"/>
                <a:gd name="connsiteX1" fmla="*/ 0 w 3333"/>
                <a:gd name="connsiteY1" fmla="*/ 3736 h 3736"/>
                <a:gd name="connsiteX2" fmla="*/ 3334 w 3333"/>
                <a:gd name="connsiteY2" fmla="*/ 0 h 3736"/>
                <a:gd name="connsiteX3" fmla="*/ 1905 w 3333"/>
                <a:gd name="connsiteY3" fmla="*/ 1433 h 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" h="3736">
                  <a:moveTo>
                    <a:pt x="1905" y="1433"/>
                  </a:moveTo>
                  <a:cubicBezTo>
                    <a:pt x="1200" y="2168"/>
                    <a:pt x="571" y="2962"/>
                    <a:pt x="0" y="3736"/>
                  </a:cubicBezTo>
                  <a:cubicBezTo>
                    <a:pt x="1067" y="2459"/>
                    <a:pt x="2191" y="1220"/>
                    <a:pt x="3334" y="0"/>
                  </a:cubicBezTo>
                  <a:cubicBezTo>
                    <a:pt x="2819" y="561"/>
                    <a:pt x="2343" y="929"/>
                    <a:pt x="1905" y="143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F4EBD32-9A39-EB15-C320-641362F0ED2B}"/>
                </a:ext>
              </a:extLst>
            </p:cNvPr>
            <p:cNvSpPr/>
            <p:nvPr/>
          </p:nvSpPr>
          <p:spPr>
            <a:xfrm>
              <a:off x="11418786" y="2664910"/>
              <a:ext cx="3162" cy="6698"/>
            </a:xfrm>
            <a:custGeom>
              <a:avLst/>
              <a:gdLst>
                <a:gd name="connsiteX0" fmla="*/ 1562 w 3162"/>
                <a:gd name="connsiteY0" fmla="*/ 3098 h 6698"/>
                <a:gd name="connsiteX1" fmla="*/ 0 w 3162"/>
                <a:gd name="connsiteY1" fmla="*/ 6698 h 6698"/>
                <a:gd name="connsiteX2" fmla="*/ 3162 w 3162"/>
                <a:gd name="connsiteY2" fmla="*/ 0 h 6698"/>
                <a:gd name="connsiteX3" fmla="*/ 1562 w 3162"/>
                <a:gd name="connsiteY3" fmla="*/ 3098 h 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" h="6698">
                  <a:moveTo>
                    <a:pt x="1562" y="3098"/>
                  </a:moveTo>
                  <a:cubicBezTo>
                    <a:pt x="1029" y="4259"/>
                    <a:pt x="514" y="5479"/>
                    <a:pt x="0" y="6698"/>
                  </a:cubicBezTo>
                  <a:cubicBezTo>
                    <a:pt x="952" y="4414"/>
                    <a:pt x="2038" y="2168"/>
                    <a:pt x="3162" y="0"/>
                  </a:cubicBezTo>
                  <a:cubicBezTo>
                    <a:pt x="2610" y="987"/>
                    <a:pt x="2057" y="2033"/>
                    <a:pt x="1562" y="3098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14BBD87-CDA7-7860-D826-36978B4CCB17}"/>
                </a:ext>
              </a:extLst>
            </p:cNvPr>
            <p:cNvSpPr/>
            <p:nvPr/>
          </p:nvSpPr>
          <p:spPr>
            <a:xfrm>
              <a:off x="11433550" y="2762309"/>
              <a:ext cx="2476" cy="2768"/>
            </a:xfrm>
            <a:custGeom>
              <a:avLst/>
              <a:gdLst>
                <a:gd name="connsiteX0" fmla="*/ 2477 w 2476"/>
                <a:gd name="connsiteY0" fmla="*/ 2768 h 2768"/>
                <a:gd name="connsiteX1" fmla="*/ 0 w 2476"/>
                <a:gd name="connsiteY1" fmla="*/ 0 h 2768"/>
                <a:gd name="connsiteX2" fmla="*/ 2477 w 2476"/>
                <a:gd name="connsiteY2" fmla="*/ 2768 h 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" h="2768">
                  <a:moveTo>
                    <a:pt x="2477" y="2768"/>
                  </a:moveTo>
                  <a:cubicBezTo>
                    <a:pt x="1619" y="1878"/>
                    <a:pt x="819" y="929"/>
                    <a:pt x="0" y="0"/>
                  </a:cubicBezTo>
                  <a:cubicBezTo>
                    <a:pt x="819" y="949"/>
                    <a:pt x="1600" y="1897"/>
                    <a:pt x="2477" y="276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CB2A1B0-8F97-AE7B-2A3C-707B00218E1C}"/>
                </a:ext>
              </a:extLst>
            </p:cNvPr>
            <p:cNvSpPr/>
            <p:nvPr/>
          </p:nvSpPr>
          <p:spPr>
            <a:xfrm>
              <a:off x="11428102" y="2755475"/>
              <a:ext cx="2171" cy="2981"/>
            </a:xfrm>
            <a:custGeom>
              <a:avLst/>
              <a:gdLst>
                <a:gd name="connsiteX0" fmla="*/ 2172 w 2171"/>
                <a:gd name="connsiteY0" fmla="*/ 2981 h 2981"/>
                <a:gd name="connsiteX1" fmla="*/ 0 w 2171"/>
                <a:gd name="connsiteY1" fmla="*/ 0 h 2981"/>
                <a:gd name="connsiteX2" fmla="*/ 2172 w 2171"/>
                <a:gd name="connsiteY2" fmla="*/ 2981 h 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" h="2981">
                  <a:moveTo>
                    <a:pt x="2172" y="2981"/>
                  </a:moveTo>
                  <a:cubicBezTo>
                    <a:pt x="1429" y="1994"/>
                    <a:pt x="705" y="1045"/>
                    <a:pt x="0" y="0"/>
                  </a:cubicBezTo>
                  <a:cubicBezTo>
                    <a:pt x="705" y="1007"/>
                    <a:pt x="1429" y="1994"/>
                    <a:pt x="2172" y="2981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1E8710F-B579-B75A-D509-8D1C9ED3C2C0}"/>
                </a:ext>
              </a:extLst>
            </p:cNvPr>
            <p:cNvSpPr/>
            <p:nvPr/>
          </p:nvSpPr>
          <p:spPr>
            <a:xfrm>
              <a:off x="11411985" y="2697802"/>
              <a:ext cx="381" cy="7472"/>
            </a:xfrm>
            <a:custGeom>
              <a:avLst/>
              <a:gdLst>
                <a:gd name="connsiteX0" fmla="*/ 172 w 381"/>
                <a:gd name="connsiteY0" fmla="*/ 1878 h 7472"/>
                <a:gd name="connsiteX1" fmla="*/ 0 w 381"/>
                <a:gd name="connsiteY1" fmla="*/ 7473 h 7472"/>
                <a:gd name="connsiteX2" fmla="*/ 381 w 381"/>
                <a:gd name="connsiteY2" fmla="*/ 0 h 7472"/>
                <a:gd name="connsiteX3" fmla="*/ 172 w 381"/>
                <a:gd name="connsiteY3" fmla="*/ 1878 h 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" h="7472">
                  <a:moveTo>
                    <a:pt x="172" y="1878"/>
                  </a:moveTo>
                  <a:cubicBezTo>
                    <a:pt x="38" y="3717"/>
                    <a:pt x="0" y="5595"/>
                    <a:pt x="0" y="7473"/>
                  </a:cubicBezTo>
                  <a:cubicBezTo>
                    <a:pt x="0" y="4956"/>
                    <a:pt x="152" y="2478"/>
                    <a:pt x="381" y="0"/>
                  </a:cubicBezTo>
                  <a:cubicBezTo>
                    <a:pt x="305" y="639"/>
                    <a:pt x="229" y="1258"/>
                    <a:pt x="172" y="187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5E0DBC0-E22C-EC27-0A49-3580240C81B3}"/>
                </a:ext>
              </a:extLst>
            </p:cNvPr>
            <p:cNvSpPr/>
            <p:nvPr/>
          </p:nvSpPr>
          <p:spPr>
            <a:xfrm>
              <a:off x="11423225" y="2748002"/>
              <a:ext cx="1905" cy="3058"/>
            </a:xfrm>
            <a:custGeom>
              <a:avLst/>
              <a:gdLst>
                <a:gd name="connsiteX0" fmla="*/ 914 w 1905"/>
                <a:gd name="connsiteY0" fmla="*/ 1587 h 3058"/>
                <a:gd name="connsiteX1" fmla="*/ 1905 w 1905"/>
                <a:gd name="connsiteY1" fmla="*/ 3059 h 3058"/>
                <a:gd name="connsiteX2" fmla="*/ 0 w 1905"/>
                <a:gd name="connsiteY2" fmla="*/ 0 h 3058"/>
                <a:gd name="connsiteX3" fmla="*/ 914 w 1905"/>
                <a:gd name="connsiteY3" fmla="*/ 1587 h 3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" h="3058">
                  <a:moveTo>
                    <a:pt x="914" y="1587"/>
                  </a:moveTo>
                  <a:cubicBezTo>
                    <a:pt x="1219" y="2110"/>
                    <a:pt x="1600" y="2555"/>
                    <a:pt x="1905" y="3059"/>
                  </a:cubicBezTo>
                  <a:cubicBezTo>
                    <a:pt x="1276" y="2072"/>
                    <a:pt x="667" y="1026"/>
                    <a:pt x="0" y="0"/>
                  </a:cubicBezTo>
                  <a:cubicBezTo>
                    <a:pt x="362" y="503"/>
                    <a:pt x="610" y="1065"/>
                    <a:pt x="914" y="1587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1D02D4D-76AD-7511-E326-25B114BFB74A}"/>
                </a:ext>
              </a:extLst>
            </p:cNvPr>
            <p:cNvSpPr/>
            <p:nvPr/>
          </p:nvSpPr>
          <p:spPr>
            <a:xfrm>
              <a:off x="11411985" y="2705275"/>
              <a:ext cx="1676" cy="17075"/>
            </a:xfrm>
            <a:custGeom>
              <a:avLst/>
              <a:gdLst>
                <a:gd name="connsiteX0" fmla="*/ 457 w 1676"/>
                <a:gd name="connsiteY0" fmla="*/ 9293 h 17075"/>
                <a:gd name="connsiteX1" fmla="*/ 1562 w 1676"/>
                <a:gd name="connsiteY1" fmla="*/ 16514 h 17075"/>
                <a:gd name="connsiteX2" fmla="*/ 1676 w 1676"/>
                <a:gd name="connsiteY2" fmla="*/ 17075 h 17075"/>
                <a:gd name="connsiteX3" fmla="*/ 0 w 1676"/>
                <a:gd name="connsiteY3" fmla="*/ 0 h 17075"/>
                <a:gd name="connsiteX4" fmla="*/ 457 w 1676"/>
                <a:gd name="connsiteY4" fmla="*/ 9293 h 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" h="17075">
                  <a:moveTo>
                    <a:pt x="457" y="9293"/>
                  </a:moveTo>
                  <a:cubicBezTo>
                    <a:pt x="762" y="11751"/>
                    <a:pt x="1067" y="14152"/>
                    <a:pt x="1562" y="16514"/>
                  </a:cubicBezTo>
                  <a:lnTo>
                    <a:pt x="1676" y="17075"/>
                  </a:lnTo>
                  <a:cubicBezTo>
                    <a:pt x="554" y="11455"/>
                    <a:pt x="-6" y="5735"/>
                    <a:pt x="0" y="0"/>
                  </a:cubicBezTo>
                  <a:cubicBezTo>
                    <a:pt x="0" y="3136"/>
                    <a:pt x="172" y="6253"/>
                    <a:pt x="457" y="9293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25E041D-E7B1-C957-91BC-27A374A1E671}"/>
                </a:ext>
              </a:extLst>
            </p:cNvPr>
            <p:cNvSpPr/>
            <p:nvPr/>
          </p:nvSpPr>
          <p:spPr>
            <a:xfrm>
              <a:off x="11412633" y="2688064"/>
              <a:ext cx="1123" cy="7356"/>
            </a:xfrm>
            <a:custGeom>
              <a:avLst/>
              <a:gdLst>
                <a:gd name="connsiteX0" fmla="*/ 1048 w 1123"/>
                <a:gd name="connsiteY0" fmla="*/ 58 h 7356"/>
                <a:gd name="connsiteX1" fmla="*/ 495 w 1123"/>
                <a:gd name="connsiteY1" fmla="*/ 3407 h 7356"/>
                <a:gd name="connsiteX2" fmla="*/ 0 w 1123"/>
                <a:gd name="connsiteY2" fmla="*/ 6737 h 7356"/>
                <a:gd name="connsiteX3" fmla="*/ 0 w 1123"/>
                <a:gd name="connsiteY3" fmla="*/ 7357 h 7356"/>
                <a:gd name="connsiteX4" fmla="*/ 1124 w 1123"/>
                <a:gd name="connsiteY4" fmla="*/ 0 h 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" h="7356">
                  <a:moveTo>
                    <a:pt x="1048" y="58"/>
                  </a:moveTo>
                  <a:cubicBezTo>
                    <a:pt x="808" y="1164"/>
                    <a:pt x="623" y="2282"/>
                    <a:pt x="495" y="3407"/>
                  </a:cubicBezTo>
                  <a:cubicBezTo>
                    <a:pt x="263" y="4506"/>
                    <a:pt x="99" y="5618"/>
                    <a:pt x="0" y="6737"/>
                  </a:cubicBezTo>
                  <a:lnTo>
                    <a:pt x="0" y="7357"/>
                  </a:lnTo>
                  <a:cubicBezTo>
                    <a:pt x="286" y="4898"/>
                    <a:pt x="610" y="2401"/>
                    <a:pt x="1124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67B167-AB65-1A65-66D3-D513CF3D971A}"/>
                </a:ext>
              </a:extLst>
            </p:cNvPr>
            <p:cNvSpPr/>
            <p:nvPr/>
          </p:nvSpPr>
          <p:spPr>
            <a:xfrm>
              <a:off x="11416062" y="2731565"/>
              <a:ext cx="2190" cy="6020"/>
            </a:xfrm>
            <a:custGeom>
              <a:avLst/>
              <a:gdLst>
                <a:gd name="connsiteX0" fmla="*/ 2191 w 2190"/>
                <a:gd name="connsiteY0" fmla="*/ 6021 h 6020"/>
                <a:gd name="connsiteX1" fmla="*/ 0 w 2190"/>
                <a:gd name="connsiteY1" fmla="*/ 0 h 6020"/>
                <a:gd name="connsiteX2" fmla="*/ 2191 w 2190"/>
                <a:gd name="connsiteY2" fmla="*/ 6021 h 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" h="6020">
                  <a:moveTo>
                    <a:pt x="2191" y="6021"/>
                  </a:moveTo>
                  <a:cubicBezTo>
                    <a:pt x="1391" y="4085"/>
                    <a:pt x="667" y="2149"/>
                    <a:pt x="0" y="0"/>
                  </a:cubicBezTo>
                  <a:cubicBezTo>
                    <a:pt x="667" y="2072"/>
                    <a:pt x="1372" y="4066"/>
                    <a:pt x="2191" y="6021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F5E498C-660F-99AC-6CC5-A8B6A73B5FF5}"/>
                </a:ext>
              </a:extLst>
            </p:cNvPr>
            <p:cNvSpPr/>
            <p:nvPr/>
          </p:nvSpPr>
          <p:spPr>
            <a:xfrm>
              <a:off x="11419244" y="2740084"/>
              <a:ext cx="1905" cy="3871"/>
            </a:xfrm>
            <a:custGeom>
              <a:avLst/>
              <a:gdLst>
                <a:gd name="connsiteX0" fmla="*/ 876 w 1905"/>
                <a:gd name="connsiteY0" fmla="*/ 1878 h 3871"/>
                <a:gd name="connsiteX1" fmla="*/ 1105 w 1905"/>
                <a:gd name="connsiteY1" fmla="*/ 2381 h 3871"/>
                <a:gd name="connsiteX2" fmla="*/ 1905 w 1905"/>
                <a:gd name="connsiteY2" fmla="*/ 3872 h 3871"/>
                <a:gd name="connsiteX3" fmla="*/ 0 w 1905"/>
                <a:gd name="connsiteY3" fmla="*/ 0 h 3871"/>
                <a:gd name="connsiteX4" fmla="*/ 876 w 1905"/>
                <a:gd name="connsiteY4" fmla="*/ 1878 h 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" h="3871">
                  <a:moveTo>
                    <a:pt x="876" y="1878"/>
                  </a:moveTo>
                  <a:cubicBezTo>
                    <a:pt x="928" y="2056"/>
                    <a:pt x="1006" y="2225"/>
                    <a:pt x="1105" y="2381"/>
                  </a:cubicBezTo>
                  <a:cubicBezTo>
                    <a:pt x="1353" y="2885"/>
                    <a:pt x="1657" y="3369"/>
                    <a:pt x="1905" y="3872"/>
                  </a:cubicBezTo>
                  <a:cubicBezTo>
                    <a:pt x="1257" y="2575"/>
                    <a:pt x="648" y="1278"/>
                    <a:pt x="0" y="0"/>
                  </a:cubicBezTo>
                  <a:cubicBezTo>
                    <a:pt x="362" y="600"/>
                    <a:pt x="591" y="1258"/>
                    <a:pt x="876" y="187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476385C-0CA5-5BD7-4B27-97CE1CC96B1E}"/>
                </a:ext>
              </a:extLst>
            </p:cNvPr>
            <p:cNvSpPr/>
            <p:nvPr/>
          </p:nvSpPr>
          <p:spPr>
            <a:xfrm>
              <a:off x="11069771" y="2839070"/>
              <a:ext cx="425615" cy="522965"/>
            </a:xfrm>
            <a:custGeom>
              <a:avLst/>
              <a:gdLst>
                <a:gd name="connsiteX0" fmla="*/ 130112 w 425615"/>
                <a:gd name="connsiteY0" fmla="*/ 191565 h 522965"/>
                <a:gd name="connsiteX1" fmla="*/ 30290 w 425615"/>
                <a:gd name="connsiteY1" fmla="*/ 175361 h 522965"/>
                <a:gd name="connsiteX2" fmla="*/ 0 w 425615"/>
                <a:gd name="connsiteY2" fmla="*/ 199870 h 522965"/>
                <a:gd name="connsiteX3" fmla="*/ 81229 w 425615"/>
                <a:gd name="connsiteY3" fmla="*/ 522965 h 522965"/>
                <a:gd name="connsiteX4" fmla="*/ 81229 w 425615"/>
                <a:gd name="connsiteY4" fmla="*/ 266739 h 522965"/>
                <a:gd name="connsiteX5" fmla="*/ 425615 w 425615"/>
                <a:gd name="connsiteY5" fmla="*/ 155 h 522965"/>
                <a:gd name="connsiteX6" fmla="*/ 421977 w 425615"/>
                <a:gd name="connsiteY6" fmla="*/ 0 h 522965"/>
                <a:gd name="connsiteX7" fmla="*/ 130112 w 425615"/>
                <a:gd name="connsiteY7" fmla="*/ 191565 h 52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615" h="522965">
                  <a:moveTo>
                    <a:pt x="130112" y="191565"/>
                  </a:moveTo>
                  <a:cubicBezTo>
                    <a:pt x="96201" y="191594"/>
                    <a:pt x="62503" y="186125"/>
                    <a:pt x="30290" y="175361"/>
                  </a:cubicBezTo>
                  <a:cubicBezTo>
                    <a:pt x="21807" y="185401"/>
                    <a:pt x="11529" y="193716"/>
                    <a:pt x="0" y="199870"/>
                  </a:cubicBezTo>
                  <a:lnTo>
                    <a:pt x="81229" y="522965"/>
                  </a:lnTo>
                  <a:lnTo>
                    <a:pt x="81229" y="266739"/>
                  </a:lnTo>
                  <a:cubicBezTo>
                    <a:pt x="81229" y="266739"/>
                    <a:pt x="405403" y="269004"/>
                    <a:pt x="425615" y="155"/>
                  </a:cubicBezTo>
                  <a:lnTo>
                    <a:pt x="421977" y="0"/>
                  </a:lnTo>
                  <a:cubicBezTo>
                    <a:pt x="369816" y="116271"/>
                    <a:pt x="255851" y="191071"/>
                    <a:pt x="130112" y="1915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E1F8E22-2479-51A4-3B8E-6AD712A8D23B}"/>
                </a:ext>
              </a:extLst>
            </p:cNvPr>
            <p:cNvSpPr/>
            <p:nvPr/>
          </p:nvSpPr>
          <p:spPr>
            <a:xfrm>
              <a:off x="11489862" y="2790690"/>
              <a:ext cx="6019" cy="228"/>
            </a:xfrm>
            <a:custGeom>
              <a:avLst/>
              <a:gdLst>
                <a:gd name="connsiteX0" fmla="*/ 0 w 6019"/>
                <a:gd name="connsiteY0" fmla="*/ 0 h 228"/>
                <a:gd name="connsiteX1" fmla="*/ 1734 w 6019"/>
                <a:gd name="connsiteY1" fmla="*/ 194 h 228"/>
                <a:gd name="connsiteX2" fmla="*/ 5124 w 6019"/>
                <a:gd name="connsiteY2" fmla="*/ 194 h 228"/>
                <a:gd name="connsiteX3" fmla="*/ 6020 w 6019"/>
                <a:gd name="connsiteY3" fmla="*/ 194 h 228"/>
                <a:gd name="connsiteX4" fmla="*/ 6020 w 6019"/>
                <a:gd name="connsiteY4" fmla="*/ 194 h 228"/>
                <a:gd name="connsiteX5" fmla="*/ 0 w 6019"/>
                <a:gd name="connsiteY5" fmla="*/ 0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9" h="228">
                  <a:moveTo>
                    <a:pt x="0" y="0"/>
                  </a:moveTo>
                  <a:cubicBezTo>
                    <a:pt x="571" y="0"/>
                    <a:pt x="1143" y="174"/>
                    <a:pt x="1734" y="194"/>
                  </a:cubicBezTo>
                  <a:cubicBezTo>
                    <a:pt x="2858" y="194"/>
                    <a:pt x="3981" y="194"/>
                    <a:pt x="5124" y="194"/>
                  </a:cubicBezTo>
                  <a:cubicBezTo>
                    <a:pt x="5422" y="223"/>
                    <a:pt x="5723" y="223"/>
                    <a:pt x="6020" y="194"/>
                  </a:cubicBezTo>
                  <a:lnTo>
                    <a:pt x="6020" y="194"/>
                  </a:lnTo>
                  <a:cubicBezTo>
                    <a:pt x="4039" y="290"/>
                    <a:pt x="2000" y="174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AC647C5-639B-60DA-9F90-601993692D7F}"/>
                </a:ext>
              </a:extLst>
            </p:cNvPr>
            <p:cNvSpPr/>
            <p:nvPr/>
          </p:nvSpPr>
          <p:spPr>
            <a:xfrm>
              <a:off x="11470450" y="2786799"/>
              <a:ext cx="590" cy="232"/>
            </a:xfrm>
            <a:custGeom>
              <a:avLst/>
              <a:gdLst>
                <a:gd name="connsiteX0" fmla="*/ 591 w 590"/>
                <a:gd name="connsiteY0" fmla="*/ 232 h 232"/>
                <a:gd name="connsiteX1" fmla="*/ 591 w 590"/>
                <a:gd name="connsiteY1" fmla="*/ 232 h 232"/>
                <a:gd name="connsiteX2" fmla="*/ 0 w 590"/>
                <a:gd name="connsiteY2" fmla="*/ 0 h 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0" h="232">
                  <a:moveTo>
                    <a:pt x="591" y="232"/>
                  </a:moveTo>
                  <a:lnTo>
                    <a:pt x="591" y="232"/>
                  </a:lnTo>
                  <a:cubicBezTo>
                    <a:pt x="381" y="232"/>
                    <a:pt x="210" y="58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DAD50B3-BB85-D846-CE1E-9943E5F92AB1}"/>
                </a:ext>
              </a:extLst>
            </p:cNvPr>
            <p:cNvSpPr/>
            <p:nvPr/>
          </p:nvSpPr>
          <p:spPr>
            <a:xfrm>
              <a:off x="11413891" y="2722931"/>
              <a:ext cx="1904" cy="7511"/>
            </a:xfrm>
            <a:custGeom>
              <a:avLst/>
              <a:gdLst>
                <a:gd name="connsiteX0" fmla="*/ 1905 w 1904"/>
                <a:gd name="connsiteY0" fmla="*/ 7512 h 7511"/>
                <a:gd name="connsiteX1" fmla="*/ 0 w 1904"/>
                <a:gd name="connsiteY1" fmla="*/ 0 h 7511"/>
                <a:gd name="connsiteX2" fmla="*/ 1905 w 1904"/>
                <a:gd name="connsiteY2" fmla="*/ 7512 h 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4" h="7511">
                  <a:moveTo>
                    <a:pt x="1905" y="7512"/>
                  </a:moveTo>
                  <a:cubicBezTo>
                    <a:pt x="1143" y="5034"/>
                    <a:pt x="533" y="2536"/>
                    <a:pt x="0" y="0"/>
                  </a:cubicBezTo>
                  <a:cubicBezTo>
                    <a:pt x="419" y="2536"/>
                    <a:pt x="1048" y="5014"/>
                    <a:pt x="1905" y="7512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CE29240-F175-429E-8B78-654280466F4F}"/>
                </a:ext>
              </a:extLst>
            </p:cNvPr>
            <p:cNvSpPr/>
            <p:nvPr/>
          </p:nvSpPr>
          <p:spPr>
            <a:xfrm>
              <a:off x="11440027" y="2768949"/>
              <a:ext cx="2286" cy="2129"/>
            </a:xfrm>
            <a:custGeom>
              <a:avLst/>
              <a:gdLst>
                <a:gd name="connsiteX0" fmla="*/ 0 w 2286"/>
                <a:gd name="connsiteY0" fmla="*/ 0 h 2129"/>
                <a:gd name="connsiteX1" fmla="*/ 2286 w 2286"/>
                <a:gd name="connsiteY1" fmla="*/ 2130 h 2129"/>
                <a:gd name="connsiteX2" fmla="*/ 0 w 2286"/>
                <a:gd name="connsiteY2" fmla="*/ 0 h 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" h="2129">
                  <a:moveTo>
                    <a:pt x="0" y="0"/>
                  </a:moveTo>
                  <a:cubicBezTo>
                    <a:pt x="762" y="697"/>
                    <a:pt x="1505" y="1433"/>
                    <a:pt x="2286" y="2130"/>
                  </a:cubicBezTo>
                  <a:cubicBezTo>
                    <a:pt x="1505" y="1413"/>
                    <a:pt x="762" y="678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DFDA232-AD9D-5111-D737-490523C8FF43}"/>
                </a:ext>
              </a:extLst>
            </p:cNvPr>
            <p:cNvSpPr/>
            <p:nvPr/>
          </p:nvSpPr>
          <p:spPr>
            <a:xfrm>
              <a:off x="11413719" y="2683611"/>
              <a:ext cx="1104" cy="4278"/>
            </a:xfrm>
            <a:custGeom>
              <a:avLst/>
              <a:gdLst>
                <a:gd name="connsiteX0" fmla="*/ 972 w 1104"/>
                <a:gd name="connsiteY0" fmla="*/ 19 h 4278"/>
                <a:gd name="connsiteX1" fmla="*/ 0 w 1104"/>
                <a:gd name="connsiteY1" fmla="*/ 4279 h 4278"/>
                <a:gd name="connsiteX2" fmla="*/ 1105 w 1104"/>
                <a:gd name="connsiteY2" fmla="*/ 0 h 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" h="4278">
                  <a:moveTo>
                    <a:pt x="972" y="19"/>
                  </a:moveTo>
                  <a:cubicBezTo>
                    <a:pt x="648" y="1452"/>
                    <a:pt x="286" y="2846"/>
                    <a:pt x="0" y="4279"/>
                  </a:cubicBezTo>
                  <a:cubicBezTo>
                    <a:pt x="305" y="2827"/>
                    <a:pt x="724" y="1433"/>
                    <a:pt x="1105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9FAB9C3-9721-6659-9DFE-F546A70FC8EB}"/>
                </a:ext>
              </a:extLst>
            </p:cNvPr>
            <p:cNvSpPr/>
            <p:nvPr/>
          </p:nvSpPr>
          <p:spPr>
            <a:xfrm>
              <a:off x="11463325" y="2784204"/>
              <a:ext cx="95" cy="19359"/>
            </a:xfrm>
            <a:custGeom>
              <a:avLst/>
              <a:gdLst>
                <a:gd name="connsiteX0" fmla="*/ 95 w 95"/>
                <a:gd name="connsiteY0" fmla="*/ 0 h 19359"/>
                <a:gd name="connsiteX1" fmla="*/ 0 w 95"/>
                <a:gd name="connsiteY1" fmla="*/ 0 h 1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" h="19359">
                  <a:moveTo>
                    <a:pt x="95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E9D03E7-647C-BC4E-104E-407D9BA4EE9A}"/>
                </a:ext>
              </a:extLst>
            </p:cNvPr>
            <p:cNvSpPr/>
            <p:nvPr/>
          </p:nvSpPr>
          <p:spPr>
            <a:xfrm>
              <a:off x="11481080" y="2789645"/>
              <a:ext cx="3981" cy="600"/>
            </a:xfrm>
            <a:custGeom>
              <a:avLst/>
              <a:gdLst>
                <a:gd name="connsiteX0" fmla="*/ 3981 w 3981"/>
                <a:gd name="connsiteY0" fmla="*/ 600 h 600"/>
                <a:gd name="connsiteX1" fmla="*/ 0 w 3981"/>
                <a:gd name="connsiteY1" fmla="*/ 0 h 600"/>
                <a:gd name="connsiteX2" fmla="*/ 3981 w 3981"/>
                <a:gd name="connsiteY2" fmla="*/ 600 h 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1" h="600">
                  <a:moveTo>
                    <a:pt x="3981" y="600"/>
                  </a:moveTo>
                  <a:cubicBezTo>
                    <a:pt x="2667" y="426"/>
                    <a:pt x="1314" y="232"/>
                    <a:pt x="0" y="0"/>
                  </a:cubicBezTo>
                  <a:cubicBezTo>
                    <a:pt x="1391" y="155"/>
                    <a:pt x="2667" y="348"/>
                    <a:pt x="3981" y="60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E142346-6C84-7ACD-C855-C55302CED13B}"/>
                </a:ext>
              </a:extLst>
            </p:cNvPr>
            <p:cNvSpPr/>
            <p:nvPr/>
          </p:nvSpPr>
          <p:spPr>
            <a:xfrm>
              <a:off x="11471860" y="2787321"/>
              <a:ext cx="4610" cy="1180"/>
            </a:xfrm>
            <a:custGeom>
              <a:avLst/>
              <a:gdLst>
                <a:gd name="connsiteX0" fmla="*/ 2248 w 4610"/>
                <a:gd name="connsiteY0" fmla="*/ 697 h 1180"/>
                <a:gd name="connsiteX1" fmla="*/ 4610 w 4610"/>
                <a:gd name="connsiteY1" fmla="*/ 1181 h 1180"/>
                <a:gd name="connsiteX2" fmla="*/ 0 w 4610"/>
                <a:gd name="connsiteY2" fmla="*/ 0 h 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0" h="1180">
                  <a:moveTo>
                    <a:pt x="2248" y="697"/>
                  </a:moveTo>
                  <a:cubicBezTo>
                    <a:pt x="3029" y="891"/>
                    <a:pt x="3829" y="1007"/>
                    <a:pt x="4610" y="1181"/>
                  </a:cubicBezTo>
                  <a:cubicBezTo>
                    <a:pt x="3048" y="813"/>
                    <a:pt x="1524" y="465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EC414F0-360D-A873-5F6F-84311B6A2E7D}"/>
                </a:ext>
              </a:extLst>
            </p:cNvPr>
            <p:cNvSpPr/>
            <p:nvPr/>
          </p:nvSpPr>
          <p:spPr>
            <a:xfrm>
              <a:off x="10919371" y="2571417"/>
              <a:ext cx="1154012" cy="820664"/>
            </a:xfrm>
            <a:custGeom>
              <a:avLst/>
              <a:gdLst>
                <a:gd name="connsiteX0" fmla="*/ 102756 w 1154012"/>
                <a:gd name="connsiteY0" fmla="*/ 479507 h 820664"/>
                <a:gd name="connsiteX1" fmla="*/ 104546 w 1154012"/>
                <a:gd name="connsiteY1" fmla="*/ 479507 h 820664"/>
                <a:gd name="connsiteX2" fmla="*/ 176803 w 1154012"/>
                <a:gd name="connsiteY2" fmla="*/ 766999 h 820664"/>
                <a:gd name="connsiteX3" fmla="*/ 185757 w 1154012"/>
                <a:gd name="connsiteY3" fmla="*/ 802544 h 820664"/>
                <a:gd name="connsiteX4" fmla="*/ 208617 w 1154012"/>
                <a:gd name="connsiteY4" fmla="*/ 820664 h 820664"/>
                <a:gd name="connsiteX5" fmla="*/ 214484 w 1154012"/>
                <a:gd name="connsiteY5" fmla="*/ 819871 h 820664"/>
                <a:gd name="connsiteX6" fmla="*/ 231635 w 1154012"/>
                <a:gd name="connsiteY6" fmla="*/ 790641 h 820664"/>
                <a:gd name="connsiteX7" fmla="*/ 231629 w 1154012"/>
                <a:gd name="connsiteY7" fmla="*/ 790618 h 820664"/>
                <a:gd name="connsiteX8" fmla="*/ 150400 w 1154012"/>
                <a:gd name="connsiteY8" fmla="*/ 467523 h 820664"/>
                <a:gd name="connsiteX9" fmla="*/ 180689 w 1154012"/>
                <a:gd name="connsiteY9" fmla="*/ 443014 h 820664"/>
                <a:gd name="connsiteX10" fmla="*/ 280511 w 1154012"/>
                <a:gd name="connsiteY10" fmla="*/ 459218 h 820664"/>
                <a:gd name="connsiteX11" fmla="*/ 572357 w 1154012"/>
                <a:gd name="connsiteY11" fmla="*/ 267556 h 820664"/>
                <a:gd name="connsiteX12" fmla="*/ 575996 w 1154012"/>
                <a:gd name="connsiteY12" fmla="*/ 267711 h 820664"/>
                <a:gd name="connsiteX13" fmla="*/ 576987 w 1154012"/>
                <a:gd name="connsiteY13" fmla="*/ 267711 h 820664"/>
                <a:gd name="connsiteX14" fmla="*/ 581616 w 1154012"/>
                <a:gd name="connsiteY14" fmla="*/ 267556 h 820664"/>
                <a:gd name="connsiteX15" fmla="*/ 873481 w 1154012"/>
                <a:gd name="connsiteY15" fmla="*/ 459218 h 820664"/>
                <a:gd name="connsiteX16" fmla="*/ 973284 w 1154012"/>
                <a:gd name="connsiteY16" fmla="*/ 443014 h 820664"/>
                <a:gd name="connsiteX17" fmla="*/ 1003573 w 1154012"/>
                <a:gd name="connsiteY17" fmla="*/ 467523 h 820664"/>
                <a:gd name="connsiteX18" fmla="*/ 922306 w 1154012"/>
                <a:gd name="connsiteY18" fmla="*/ 790579 h 820664"/>
                <a:gd name="connsiteX19" fmla="*/ 939377 w 1154012"/>
                <a:gd name="connsiteY19" fmla="*/ 819793 h 820664"/>
                <a:gd name="connsiteX20" fmla="*/ 939451 w 1154012"/>
                <a:gd name="connsiteY20" fmla="*/ 819813 h 820664"/>
                <a:gd name="connsiteX21" fmla="*/ 945356 w 1154012"/>
                <a:gd name="connsiteY21" fmla="*/ 820587 h 820664"/>
                <a:gd name="connsiteX22" fmla="*/ 968216 w 1154012"/>
                <a:gd name="connsiteY22" fmla="*/ 802447 h 820664"/>
                <a:gd name="connsiteX23" fmla="*/ 1049484 w 1154012"/>
                <a:gd name="connsiteY23" fmla="*/ 479468 h 820664"/>
                <a:gd name="connsiteX24" fmla="*/ 1051255 w 1154012"/>
                <a:gd name="connsiteY24" fmla="*/ 479468 h 820664"/>
                <a:gd name="connsiteX25" fmla="*/ 1154013 w 1154012"/>
                <a:gd name="connsiteY25" fmla="*/ 375082 h 820664"/>
                <a:gd name="connsiteX26" fmla="*/ 1051295 w 1154012"/>
                <a:gd name="connsiteY26" fmla="*/ 270654 h 820664"/>
                <a:gd name="connsiteX27" fmla="*/ 948540 w 1154012"/>
                <a:gd name="connsiteY27" fmla="*/ 375040 h 820664"/>
                <a:gd name="connsiteX28" fmla="*/ 951414 w 1154012"/>
                <a:gd name="connsiteY28" fmla="*/ 399590 h 820664"/>
                <a:gd name="connsiteX29" fmla="*/ 873538 w 1154012"/>
                <a:gd name="connsiteY29" fmla="*/ 411070 h 820664"/>
                <a:gd name="connsiteX30" fmla="*/ 628993 w 1154012"/>
                <a:gd name="connsiteY30" fmla="*/ 256792 h 820664"/>
                <a:gd name="connsiteX31" fmla="*/ 697983 w 1154012"/>
                <a:gd name="connsiteY31" fmla="*/ 81016 h 820664"/>
                <a:gd name="connsiteX32" fmla="*/ 525018 w 1154012"/>
                <a:gd name="connsiteY32" fmla="*/ 10906 h 820664"/>
                <a:gd name="connsiteX33" fmla="*/ 445332 w 1154012"/>
                <a:gd name="connsiteY33" fmla="*/ 133819 h 820664"/>
                <a:gd name="connsiteX34" fmla="*/ 445332 w 1154012"/>
                <a:gd name="connsiteY34" fmla="*/ 137110 h 820664"/>
                <a:gd name="connsiteX35" fmla="*/ 524999 w 1154012"/>
                <a:gd name="connsiteY35" fmla="*/ 256831 h 820664"/>
                <a:gd name="connsiteX36" fmla="*/ 280492 w 1154012"/>
                <a:gd name="connsiteY36" fmla="*/ 411109 h 820664"/>
                <a:gd name="connsiteX37" fmla="*/ 202578 w 1154012"/>
                <a:gd name="connsiteY37" fmla="*/ 399628 h 820664"/>
                <a:gd name="connsiteX38" fmla="*/ 205473 w 1154012"/>
                <a:gd name="connsiteY38" fmla="*/ 375061 h 820664"/>
                <a:gd name="connsiteX39" fmla="*/ 102603 w 1154012"/>
                <a:gd name="connsiteY39" fmla="*/ 270789 h 820664"/>
                <a:gd name="connsiteX40" fmla="*/ 0 w 1154012"/>
                <a:gd name="connsiteY40" fmla="*/ 375332 h 820664"/>
                <a:gd name="connsiteX41" fmla="*/ 102737 w 1154012"/>
                <a:gd name="connsiteY41" fmla="*/ 479604 h 820664"/>
                <a:gd name="connsiteX42" fmla="*/ 1051198 w 1154012"/>
                <a:gd name="connsiteY42" fmla="*/ 318821 h 820664"/>
                <a:gd name="connsiteX43" fmla="*/ 1106710 w 1154012"/>
                <a:gd name="connsiteY43" fmla="*/ 375119 h 820664"/>
                <a:gd name="connsiteX44" fmla="*/ 1051313 w 1154012"/>
                <a:gd name="connsiteY44" fmla="*/ 431533 h 820664"/>
                <a:gd name="connsiteX45" fmla="*/ 995801 w 1154012"/>
                <a:gd name="connsiteY45" fmla="*/ 375235 h 820664"/>
                <a:gd name="connsiteX46" fmla="*/ 995801 w 1154012"/>
                <a:gd name="connsiteY46" fmla="*/ 375158 h 820664"/>
                <a:gd name="connsiteX47" fmla="*/ 1051198 w 1154012"/>
                <a:gd name="connsiteY47" fmla="*/ 318724 h 820664"/>
                <a:gd name="connsiteX48" fmla="*/ 516655 w 1154012"/>
                <a:gd name="connsiteY48" fmla="*/ 193660 h 820664"/>
                <a:gd name="connsiteX49" fmla="*/ 514179 w 1154012"/>
                <a:gd name="connsiteY49" fmla="*/ 190892 h 820664"/>
                <a:gd name="connsiteX50" fmla="*/ 510921 w 1154012"/>
                <a:gd name="connsiteY50" fmla="*/ 187020 h 820664"/>
                <a:gd name="connsiteX51" fmla="*/ 508730 w 1154012"/>
                <a:gd name="connsiteY51" fmla="*/ 184038 h 820664"/>
                <a:gd name="connsiteX52" fmla="*/ 505759 w 1154012"/>
                <a:gd name="connsiteY52" fmla="*/ 179605 h 820664"/>
                <a:gd name="connsiteX53" fmla="*/ 504787 w 1154012"/>
                <a:gd name="connsiteY53" fmla="*/ 178133 h 820664"/>
                <a:gd name="connsiteX54" fmla="*/ 503949 w 1154012"/>
                <a:gd name="connsiteY54" fmla="*/ 176546 h 820664"/>
                <a:gd name="connsiteX55" fmla="*/ 501777 w 1154012"/>
                <a:gd name="connsiteY55" fmla="*/ 172519 h 820664"/>
                <a:gd name="connsiteX56" fmla="*/ 500977 w 1154012"/>
                <a:gd name="connsiteY56" fmla="*/ 171028 h 820664"/>
                <a:gd name="connsiteX57" fmla="*/ 500767 w 1154012"/>
                <a:gd name="connsiteY57" fmla="*/ 170525 h 820664"/>
                <a:gd name="connsiteX58" fmla="*/ 499929 w 1154012"/>
                <a:gd name="connsiteY58" fmla="*/ 168589 h 820664"/>
                <a:gd name="connsiteX59" fmla="*/ 498882 w 1154012"/>
                <a:gd name="connsiteY59" fmla="*/ 166111 h 820664"/>
                <a:gd name="connsiteX60" fmla="*/ 496710 w 1154012"/>
                <a:gd name="connsiteY60" fmla="*/ 160090 h 820664"/>
                <a:gd name="connsiteX61" fmla="*/ 496329 w 1154012"/>
                <a:gd name="connsiteY61" fmla="*/ 158967 h 820664"/>
                <a:gd name="connsiteX62" fmla="*/ 494424 w 1154012"/>
                <a:gd name="connsiteY62" fmla="*/ 151456 h 820664"/>
                <a:gd name="connsiteX63" fmla="*/ 494309 w 1154012"/>
                <a:gd name="connsiteY63" fmla="*/ 150875 h 820664"/>
                <a:gd name="connsiteX64" fmla="*/ 494195 w 1154012"/>
                <a:gd name="connsiteY64" fmla="*/ 150314 h 820664"/>
                <a:gd name="connsiteX65" fmla="*/ 493090 w 1154012"/>
                <a:gd name="connsiteY65" fmla="*/ 143092 h 820664"/>
                <a:gd name="connsiteX66" fmla="*/ 492614 w 1154012"/>
                <a:gd name="connsiteY66" fmla="*/ 133800 h 820664"/>
                <a:gd name="connsiteX67" fmla="*/ 492824 w 1154012"/>
                <a:gd name="connsiteY67" fmla="*/ 128205 h 820664"/>
                <a:gd name="connsiteX68" fmla="*/ 492995 w 1154012"/>
                <a:gd name="connsiteY68" fmla="*/ 126269 h 820664"/>
                <a:gd name="connsiteX69" fmla="*/ 493224 w 1154012"/>
                <a:gd name="connsiteY69" fmla="*/ 123887 h 820664"/>
                <a:gd name="connsiteX70" fmla="*/ 493224 w 1154012"/>
                <a:gd name="connsiteY70" fmla="*/ 123268 h 820664"/>
                <a:gd name="connsiteX71" fmla="*/ 493757 w 1154012"/>
                <a:gd name="connsiteY71" fmla="*/ 120093 h 820664"/>
                <a:gd name="connsiteX72" fmla="*/ 494329 w 1154012"/>
                <a:gd name="connsiteY72" fmla="*/ 116724 h 820664"/>
                <a:gd name="connsiteX73" fmla="*/ 494329 w 1154012"/>
                <a:gd name="connsiteY73" fmla="*/ 116724 h 820664"/>
                <a:gd name="connsiteX74" fmla="*/ 494329 w 1154012"/>
                <a:gd name="connsiteY74" fmla="*/ 116531 h 820664"/>
                <a:gd name="connsiteX75" fmla="*/ 495281 w 1154012"/>
                <a:gd name="connsiteY75" fmla="*/ 112252 h 820664"/>
                <a:gd name="connsiteX76" fmla="*/ 496367 w 1154012"/>
                <a:gd name="connsiteY76" fmla="*/ 108380 h 820664"/>
                <a:gd name="connsiteX77" fmla="*/ 497700 w 1154012"/>
                <a:gd name="connsiteY77" fmla="*/ 104508 h 820664"/>
                <a:gd name="connsiteX78" fmla="*/ 499072 w 1154012"/>
                <a:gd name="connsiteY78" fmla="*/ 100985 h 820664"/>
                <a:gd name="connsiteX79" fmla="*/ 499072 w 1154012"/>
                <a:gd name="connsiteY79" fmla="*/ 100753 h 820664"/>
                <a:gd name="connsiteX80" fmla="*/ 499282 w 1154012"/>
                <a:gd name="connsiteY80" fmla="*/ 100269 h 820664"/>
                <a:gd name="connsiteX81" fmla="*/ 500863 w 1154012"/>
                <a:gd name="connsiteY81" fmla="*/ 96648 h 820664"/>
                <a:gd name="connsiteX82" fmla="*/ 502463 w 1154012"/>
                <a:gd name="connsiteY82" fmla="*/ 93551 h 820664"/>
                <a:gd name="connsiteX83" fmla="*/ 503034 w 1154012"/>
                <a:gd name="connsiteY83" fmla="*/ 92525 h 820664"/>
                <a:gd name="connsiteX84" fmla="*/ 506444 w 1154012"/>
                <a:gd name="connsiteY84" fmla="*/ 86833 h 820664"/>
                <a:gd name="connsiteX85" fmla="*/ 507168 w 1154012"/>
                <a:gd name="connsiteY85" fmla="*/ 85691 h 820664"/>
                <a:gd name="connsiteX86" fmla="*/ 507168 w 1154012"/>
                <a:gd name="connsiteY86" fmla="*/ 85691 h 820664"/>
                <a:gd name="connsiteX87" fmla="*/ 509073 w 1154012"/>
                <a:gd name="connsiteY87" fmla="*/ 82961 h 820664"/>
                <a:gd name="connsiteX88" fmla="*/ 511207 w 1154012"/>
                <a:gd name="connsiteY88" fmla="*/ 80251 h 820664"/>
                <a:gd name="connsiteX89" fmla="*/ 512293 w 1154012"/>
                <a:gd name="connsiteY89" fmla="*/ 78876 h 820664"/>
                <a:gd name="connsiteX90" fmla="*/ 514198 w 1154012"/>
                <a:gd name="connsiteY90" fmla="*/ 76572 h 820664"/>
                <a:gd name="connsiteX91" fmla="*/ 515569 w 1154012"/>
                <a:gd name="connsiteY91" fmla="*/ 75140 h 820664"/>
                <a:gd name="connsiteX92" fmla="*/ 518332 w 1154012"/>
                <a:gd name="connsiteY92" fmla="*/ 72294 h 820664"/>
                <a:gd name="connsiteX93" fmla="*/ 521418 w 1154012"/>
                <a:gd name="connsiteY93" fmla="*/ 69448 h 820664"/>
                <a:gd name="connsiteX94" fmla="*/ 524028 w 1154012"/>
                <a:gd name="connsiteY94" fmla="*/ 67183 h 820664"/>
                <a:gd name="connsiteX95" fmla="*/ 525075 w 1154012"/>
                <a:gd name="connsiteY95" fmla="*/ 66292 h 820664"/>
                <a:gd name="connsiteX96" fmla="*/ 527533 w 1154012"/>
                <a:gd name="connsiteY96" fmla="*/ 64356 h 820664"/>
                <a:gd name="connsiteX97" fmla="*/ 528599 w 1154012"/>
                <a:gd name="connsiteY97" fmla="*/ 63621 h 820664"/>
                <a:gd name="connsiteX98" fmla="*/ 530505 w 1154012"/>
                <a:gd name="connsiteY98" fmla="*/ 62323 h 820664"/>
                <a:gd name="connsiteX99" fmla="*/ 536220 w 1154012"/>
                <a:gd name="connsiteY99" fmla="*/ 58781 h 820664"/>
                <a:gd name="connsiteX100" fmla="*/ 536220 w 1154012"/>
                <a:gd name="connsiteY100" fmla="*/ 58781 h 820664"/>
                <a:gd name="connsiteX101" fmla="*/ 537134 w 1154012"/>
                <a:gd name="connsiteY101" fmla="*/ 58297 h 820664"/>
                <a:gd name="connsiteX102" fmla="*/ 538848 w 1154012"/>
                <a:gd name="connsiteY102" fmla="*/ 57367 h 820664"/>
                <a:gd name="connsiteX103" fmla="*/ 540925 w 1154012"/>
                <a:gd name="connsiteY103" fmla="*/ 56419 h 820664"/>
                <a:gd name="connsiteX104" fmla="*/ 545364 w 1154012"/>
                <a:gd name="connsiteY104" fmla="*/ 54483 h 820664"/>
                <a:gd name="connsiteX105" fmla="*/ 546526 w 1154012"/>
                <a:gd name="connsiteY105" fmla="*/ 53960 h 820664"/>
                <a:gd name="connsiteX106" fmla="*/ 548754 w 1154012"/>
                <a:gd name="connsiteY106" fmla="*/ 53166 h 820664"/>
                <a:gd name="connsiteX107" fmla="*/ 550869 w 1154012"/>
                <a:gd name="connsiteY107" fmla="*/ 52450 h 820664"/>
                <a:gd name="connsiteX108" fmla="*/ 552107 w 1154012"/>
                <a:gd name="connsiteY108" fmla="*/ 52043 h 820664"/>
                <a:gd name="connsiteX109" fmla="*/ 558508 w 1154012"/>
                <a:gd name="connsiteY109" fmla="*/ 50378 h 820664"/>
                <a:gd name="connsiteX110" fmla="*/ 560756 w 1154012"/>
                <a:gd name="connsiteY110" fmla="*/ 49875 h 820664"/>
                <a:gd name="connsiteX111" fmla="*/ 560985 w 1154012"/>
                <a:gd name="connsiteY111" fmla="*/ 49875 h 820664"/>
                <a:gd name="connsiteX112" fmla="*/ 563575 w 1154012"/>
                <a:gd name="connsiteY112" fmla="*/ 49391 h 820664"/>
                <a:gd name="connsiteX113" fmla="*/ 566471 w 1154012"/>
                <a:gd name="connsiteY113" fmla="*/ 49004 h 820664"/>
                <a:gd name="connsiteX114" fmla="*/ 567061 w 1154012"/>
                <a:gd name="connsiteY114" fmla="*/ 49004 h 820664"/>
                <a:gd name="connsiteX115" fmla="*/ 568852 w 1154012"/>
                <a:gd name="connsiteY115" fmla="*/ 48791 h 820664"/>
                <a:gd name="connsiteX116" fmla="*/ 569443 w 1154012"/>
                <a:gd name="connsiteY116" fmla="*/ 48791 h 820664"/>
                <a:gd name="connsiteX117" fmla="*/ 573081 w 1154012"/>
                <a:gd name="connsiteY117" fmla="*/ 48539 h 820664"/>
                <a:gd name="connsiteX118" fmla="*/ 576720 w 1154012"/>
                <a:gd name="connsiteY118" fmla="*/ 48539 h 820664"/>
                <a:gd name="connsiteX119" fmla="*/ 661073 w 1154012"/>
                <a:gd name="connsiteY119" fmla="*/ 134264 h 820664"/>
                <a:gd name="connsiteX120" fmla="*/ 576720 w 1154012"/>
                <a:gd name="connsiteY120" fmla="*/ 219989 h 820664"/>
                <a:gd name="connsiteX121" fmla="*/ 576263 w 1154012"/>
                <a:gd name="connsiteY121" fmla="*/ 219989 h 820664"/>
                <a:gd name="connsiteX122" fmla="*/ 575348 w 1154012"/>
                <a:gd name="connsiteY122" fmla="*/ 219989 h 820664"/>
                <a:gd name="connsiteX123" fmla="*/ 571957 w 1154012"/>
                <a:gd name="connsiteY123" fmla="*/ 219989 h 820664"/>
                <a:gd name="connsiteX124" fmla="*/ 570224 w 1154012"/>
                <a:gd name="connsiteY124" fmla="*/ 219796 h 820664"/>
                <a:gd name="connsiteX125" fmla="*/ 565423 w 1154012"/>
                <a:gd name="connsiteY125" fmla="*/ 219273 h 820664"/>
                <a:gd name="connsiteX126" fmla="*/ 561442 w 1154012"/>
                <a:gd name="connsiteY126" fmla="*/ 218673 h 820664"/>
                <a:gd name="connsiteX127" fmla="*/ 556832 w 1154012"/>
                <a:gd name="connsiteY127" fmla="*/ 217627 h 820664"/>
                <a:gd name="connsiteX128" fmla="*/ 554488 w 1154012"/>
                <a:gd name="connsiteY128" fmla="*/ 217124 h 820664"/>
                <a:gd name="connsiteX129" fmla="*/ 552222 w 1154012"/>
                <a:gd name="connsiteY129" fmla="*/ 216427 h 820664"/>
                <a:gd name="connsiteX130" fmla="*/ 551326 w 1154012"/>
                <a:gd name="connsiteY130" fmla="*/ 216156 h 820664"/>
                <a:gd name="connsiteX131" fmla="*/ 551326 w 1154012"/>
                <a:gd name="connsiteY131" fmla="*/ 216156 h 820664"/>
                <a:gd name="connsiteX132" fmla="*/ 550774 w 1154012"/>
                <a:gd name="connsiteY132" fmla="*/ 215943 h 820664"/>
                <a:gd name="connsiteX133" fmla="*/ 543782 w 1154012"/>
                <a:gd name="connsiteY133" fmla="*/ 213329 h 820664"/>
                <a:gd name="connsiteX134" fmla="*/ 543687 w 1154012"/>
                <a:gd name="connsiteY134" fmla="*/ 213329 h 820664"/>
                <a:gd name="connsiteX135" fmla="*/ 522732 w 1154012"/>
                <a:gd name="connsiteY135" fmla="*/ 200223 h 820664"/>
                <a:gd name="connsiteX136" fmla="*/ 520427 w 1154012"/>
                <a:gd name="connsiteY136" fmla="*/ 198093 h 820664"/>
                <a:gd name="connsiteX137" fmla="*/ 516655 w 1154012"/>
                <a:gd name="connsiteY137" fmla="*/ 193660 h 820664"/>
                <a:gd name="connsiteX138" fmla="*/ 102756 w 1154012"/>
                <a:gd name="connsiteY138" fmla="*/ 318724 h 820664"/>
                <a:gd name="connsiteX139" fmla="*/ 158248 w 1154012"/>
                <a:gd name="connsiteY139" fmla="*/ 375042 h 820664"/>
                <a:gd name="connsiteX140" fmla="*/ 102832 w 1154012"/>
                <a:gd name="connsiteY140" fmla="*/ 431437 h 820664"/>
                <a:gd name="connsiteX141" fmla="*/ 47339 w 1154012"/>
                <a:gd name="connsiteY141" fmla="*/ 375119 h 820664"/>
                <a:gd name="connsiteX142" fmla="*/ 47339 w 1154012"/>
                <a:gd name="connsiteY142" fmla="*/ 375061 h 820664"/>
                <a:gd name="connsiteX143" fmla="*/ 102756 w 1154012"/>
                <a:gd name="connsiteY143" fmla="*/ 318724 h 82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154012" h="820664">
                  <a:moveTo>
                    <a:pt x="102756" y="479507"/>
                  </a:moveTo>
                  <a:lnTo>
                    <a:pt x="104546" y="479507"/>
                  </a:lnTo>
                  <a:lnTo>
                    <a:pt x="176803" y="766999"/>
                  </a:lnTo>
                  <a:lnTo>
                    <a:pt x="185757" y="802544"/>
                  </a:lnTo>
                  <a:cubicBezTo>
                    <a:pt x="188435" y="813164"/>
                    <a:pt x="197829" y="820612"/>
                    <a:pt x="208617" y="820664"/>
                  </a:cubicBezTo>
                  <a:cubicBezTo>
                    <a:pt x="210598" y="820659"/>
                    <a:pt x="212570" y="820393"/>
                    <a:pt x="214484" y="819871"/>
                  </a:cubicBezTo>
                  <a:cubicBezTo>
                    <a:pt x="227162" y="816612"/>
                    <a:pt x="234841" y="803525"/>
                    <a:pt x="231635" y="790641"/>
                  </a:cubicBezTo>
                  <a:cubicBezTo>
                    <a:pt x="231633" y="790634"/>
                    <a:pt x="231631" y="790626"/>
                    <a:pt x="231629" y="790618"/>
                  </a:cubicBezTo>
                  <a:lnTo>
                    <a:pt x="150400" y="467523"/>
                  </a:lnTo>
                  <a:cubicBezTo>
                    <a:pt x="161929" y="461369"/>
                    <a:pt x="172206" y="453054"/>
                    <a:pt x="180689" y="443014"/>
                  </a:cubicBezTo>
                  <a:cubicBezTo>
                    <a:pt x="212903" y="453778"/>
                    <a:pt x="246600" y="459247"/>
                    <a:pt x="280511" y="459218"/>
                  </a:cubicBezTo>
                  <a:cubicBezTo>
                    <a:pt x="406266" y="458699"/>
                    <a:pt x="520227" y="383858"/>
                    <a:pt x="572357" y="267556"/>
                  </a:cubicBezTo>
                  <a:lnTo>
                    <a:pt x="575996" y="267711"/>
                  </a:lnTo>
                  <a:lnTo>
                    <a:pt x="576987" y="267711"/>
                  </a:lnTo>
                  <a:cubicBezTo>
                    <a:pt x="578549" y="267711"/>
                    <a:pt x="580073" y="267595"/>
                    <a:pt x="581616" y="267556"/>
                  </a:cubicBezTo>
                  <a:cubicBezTo>
                    <a:pt x="633746" y="383868"/>
                    <a:pt x="747718" y="458711"/>
                    <a:pt x="873481" y="459218"/>
                  </a:cubicBezTo>
                  <a:cubicBezTo>
                    <a:pt x="907384" y="459245"/>
                    <a:pt x="941076" y="453774"/>
                    <a:pt x="973284" y="443014"/>
                  </a:cubicBezTo>
                  <a:cubicBezTo>
                    <a:pt x="981763" y="453057"/>
                    <a:pt x="992040" y="461374"/>
                    <a:pt x="1003573" y="467523"/>
                  </a:cubicBezTo>
                  <a:lnTo>
                    <a:pt x="922306" y="790579"/>
                  </a:lnTo>
                  <a:cubicBezTo>
                    <a:pt x="919083" y="803438"/>
                    <a:pt x="926725" y="816518"/>
                    <a:pt x="939377" y="819793"/>
                  </a:cubicBezTo>
                  <a:cubicBezTo>
                    <a:pt x="939401" y="819799"/>
                    <a:pt x="939426" y="819807"/>
                    <a:pt x="939451" y="819813"/>
                  </a:cubicBezTo>
                  <a:cubicBezTo>
                    <a:pt x="941381" y="820314"/>
                    <a:pt x="943364" y="820575"/>
                    <a:pt x="945356" y="820587"/>
                  </a:cubicBezTo>
                  <a:cubicBezTo>
                    <a:pt x="956148" y="820525"/>
                    <a:pt x="965540" y="813072"/>
                    <a:pt x="968216" y="802447"/>
                  </a:cubicBezTo>
                  <a:lnTo>
                    <a:pt x="1049484" y="479468"/>
                  </a:lnTo>
                  <a:lnTo>
                    <a:pt x="1051255" y="479468"/>
                  </a:lnTo>
                  <a:cubicBezTo>
                    <a:pt x="1107996" y="479480"/>
                    <a:pt x="1154001" y="432743"/>
                    <a:pt x="1154013" y="375082"/>
                  </a:cubicBezTo>
                  <a:cubicBezTo>
                    <a:pt x="1154023" y="317419"/>
                    <a:pt x="1108036" y="270665"/>
                    <a:pt x="1051295" y="270654"/>
                  </a:cubicBezTo>
                  <a:cubicBezTo>
                    <a:pt x="994555" y="270642"/>
                    <a:pt x="948549" y="317379"/>
                    <a:pt x="948540" y="375040"/>
                  </a:cubicBezTo>
                  <a:cubicBezTo>
                    <a:pt x="948538" y="383310"/>
                    <a:pt x="949502" y="391552"/>
                    <a:pt x="951414" y="399590"/>
                  </a:cubicBezTo>
                  <a:cubicBezTo>
                    <a:pt x="926144" y="407252"/>
                    <a:pt x="899909" y="411120"/>
                    <a:pt x="873538" y="411070"/>
                  </a:cubicBezTo>
                  <a:cubicBezTo>
                    <a:pt x="769913" y="410634"/>
                    <a:pt x="675349" y="350975"/>
                    <a:pt x="628993" y="256792"/>
                  </a:cubicBezTo>
                  <a:cubicBezTo>
                    <a:pt x="695807" y="227613"/>
                    <a:pt x="726693" y="148916"/>
                    <a:pt x="697983" y="81016"/>
                  </a:cubicBezTo>
                  <a:cubicBezTo>
                    <a:pt x="669270" y="13116"/>
                    <a:pt x="591832" y="-18273"/>
                    <a:pt x="525018" y="10906"/>
                  </a:cubicBezTo>
                  <a:cubicBezTo>
                    <a:pt x="476677" y="32017"/>
                    <a:pt x="445343" y="80348"/>
                    <a:pt x="445332" y="133819"/>
                  </a:cubicBezTo>
                  <a:cubicBezTo>
                    <a:pt x="445332" y="134922"/>
                    <a:pt x="445332" y="135987"/>
                    <a:pt x="445332" y="137110"/>
                  </a:cubicBezTo>
                  <a:cubicBezTo>
                    <a:pt x="446650" y="189388"/>
                    <a:pt x="477747" y="236120"/>
                    <a:pt x="524999" y="256831"/>
                  </a:cubicBezTo>
                  <a:cubicBezTo>
                    <a:pt x="478662" y="351014"/>
                    <a:pt x="384107" y="410677"/>
                    <a:pt x="280492" y="411109"/>
                  </a:cubicBezTo>
                  <a:cubicBezTo>
                    <a:pt x="254110" y="411161"/>
                    <a:pt x="227859" y="407293"/>
                    <a:pt x="202578" y="399628"/>
                  </a:cubicBezTo>
                  <a:cubicBezTo>
                    <a:pt x="204513" y="391588"/>
                    <a:pt x="205485" y="383339"/>
                    <a:pt x="205473" y="375061"/>
                  </a:cubicBezTo>
                  <a:cubicBezTo>
                    <a:pt x="205399" y="317398"/>
                    <a:pt x="159344" y="270714"/>
                    <a:pt x="102603" y="270789"/>
                  </a:cubicBezTo>
                  <a:cubicBezTo>
                    <a:pt x="45863" y="270865"/>
                    <a:pt x="-74" y="317669"/>
                    <a:pt x="0" y="375332"/>
                  </a:cubicBezTo>
                  <a:cubicBezTo>
                    <a:pt x="74" y="432941"/>
                    <a:pt x="46050" y="479604"/>
                    <a:pt x="102737" y="479604"/>
                  </a:cubicBezTo>
                  <a:close/>
                  <a:moveTo>
                    <a:pt x="1051198" y="318821"/>
                  </a:moveTo>
                  <a:cubicBezTo>
                    <a:pt x="1081825" y="318788"/>
                    <a:pt x="1106677" y="343994"/>
                    <a:pt x="1106710" y="375119"/>
                  </a:cubicBezTo>
                  <a:cubicBezTo>
                    <a:pt x="1106742" y="406244"/>
                    <a:pt x="1081939" y="431500"/>
                    <a:pt x="1051313" y="431533"/>
                  </a:cubicBezTo>
                  <a:cubicBezTo>
                    <a:pt x="1020686" y="431566"/>
                    <a:pt x="995833" y="406360"/>
                    <a:pt x="995801" y="375235"/>
                  </a:cubicBezTo>
                  <a:cubicBezTo>
                    <a:pt x="995801" y="375210"/>
                    <a:pt x="995801" y="375183"/>
                    <a:pt x="995801" y="375158"/>
                  </a:cubicBezTo>
                  <a:cubicBezTo>
                    <a:pt x="995780" y="344035"/>
                    <a:pt x="1020573" y="318778"/>
                    <a:pt x="1051198" y="318724"/>
                  </a:cubicBezTo>
                  <a:close/>
                  <a:moveTo>
                    <a:pt x="516655" y="193660"/>
                  </a:moveTo>
                  <a:cubicBezTo>
                    <a:pt x="515779" y="192769"/>
                    <a:pt x="514998" y="191821"/>
                    <a:pt x="514179" y="190892"/>
                  </a:cubicBezTo>
                  <a:cubicBezTo>
                    <a:pt x="513074" y="189633"/>
                    <a:pt x="511969" y="188336"/>
                    <a:pt x="510921" y="187020"/>
                  </a:cubicBezTo>
                  <a:cubicBezTo>
                    <a:pt x="510159" y="186032"/>
                    <a:pt x="509454" y="185084"/>
                    <a:pt x="508730" y="184038"/>
                  </a:cubicBezTo>
                  <a:cubicBezTo>
                    <a:pt x="507702" y="182586"/>
                    <a:pt x="506711" y="181134"/>
                    <a:pt x="505759" y="179605"/>
                  </a:cubicBezTo>
                  <a:cubicBezTo>
                    <a:pt x="505454" y="179101"/>
                    <a:pt x="505073" y="178656"/>
                    <a:pt x="504787" y="178133"/>
                  </a:cubicBezTo>
                  <a:cubicBezTo>
                    <a:pt x="504501" y="177611"/>
                    <a:pt x="504235" y="177069"/>
                    <a:pt x="503949" y="176546"/>
                  </a:cubicBezTo>
                  <a:cubicBezTo>
                    <a:pt x="503187" y="175210"/>
                    <a:pt x="502463" y="173874"/>
                    <a:pt x="501777" y="172519"/>
                  </a:cubicBezTo>
                  <a:cubicBezTo>
                    <a:pt x="501529" y="172016"/>
                    <a:pt x="501225" y="171532"/>
                    <a:pt x="500977" y="171028"/>
                  </a:cubicBezTo>
                  <a:cubicBezTo>
                    <a:pt x="500884" y="170872"/>
                    <a:pt x="500813" y="170702"/>
                    <a:pt x="500767" y="170525"/>
                  </a:cubicBezTo>
                  <a:cubicBezTo>
                    <a:pt x="500463" y="169906"/>
                    <a:pt x="500215" y="169247"/>
                    <a:pt x="499929" y="168589"/>
                  </a:cubicBezTo>
                  <a:cubicBezTo>
                    <a:pt x="499644" y="167931"/>
                    <a:pt x="499224" y="166924"/>
                    <a:pt x="498882" y="166111"/>
                  </a:cubicBezTo>
                  <a:cubicBezTo>
                    <a:pt x="498100" y="164175"/>
                    <a:pt x="497357" y="162239"/>
                    <a:pt x="496710" y="160090"/>
                  </a:cubicBezTo>
                  <a:cubicBezTo>
                    <a:pt x="496595" y="159722"/>
                    <a:pt x="496462" y="159354"/>
                    <a:pt x="496329" y="158967"/>
                  </a:cubicBezTo>
                  <a:cubicBezTo>
                    <a:pt x="495567" y="156470"/>
                    <a:pt x="494957" y="153992"/>
                    <a:pt x="494424" y="151456"/>
                  </a:cubicBezTo>
                  <a:cubicBezTo>
                    <a:pt x="494424" y="151243"/>
                    <a:pt x="494329" y="151069"/>
                    <a:pt x="494309" y="150875"/>
                  </a:cubicBezTo>
                  <a:cubicBezTo>
                    <a:pt x="494290" y="150681"/>
                    <a:pt x="494214" y="150488"/>
                    <a:pt x="494195" y="150314"/>
                  </a:cubicBezTo>
                  <a:cubicBezTo>
                    <a:pt x="493700" y="147952"/>
                    <a:pt x="493376" y="145551"/>
                    <a:pt x="493090" y="143092"/>
                  </a:cubicBezTo>
                  <a:cubicBezTo>
                    <a:pt x="492824" y="140053"/>
                    <a:pt x="492614" y="136936"/>
                    <a:pt x="492614" y="133800"/>
                  </a:cubicBezTo>
                  <a:cubicBezTo>
                    <a:pt x="492614" y="131864"/>
                    <a:pt x="492614" y="130044"/>
                    <a:pt x="492824" y="128205"/>
                  </a:cubicBezTo>
                  <a:cubicBezTo>
                    <a:pt x="492824" y="127585"/>
                    <a:pt x="492919" y="126966"/>
                    <a:pt x="492995" y="126269"/>
                  </a:cubicBezTo>
                  <a:cubicBezTo>
                    <a:pt x="493071" y="125572"/>
                    <a:pt x="493128" y="124662"/>
                    <a:pt x="493224" y="123887"/>
                  </a:cubicBezTo>
                  <a:lnTo>
                    <a:pt x="493224" y="123268"/>
                  </a:lnTo>
                  <a:cubicBezTo>
                    <a:pt x="493332" y="122199"/>
                    <a:pt x="493509" y="121138"/>
                    <a:pt x="493757" y="120093"/>
                  </a:cubicBezTo>
                  <a:cubicBezTo>
                    <a:pt x="493892" y="118961"/>
                    <a:pt x="494083" y="117837"/>
                    <a:pt x="494329" y="116724"/>
                  </a:cubicBezTo>
                  <a:lnTo>
                    <a:pt x="494329" y="116724"/>
                  </a:lnTo>
                  <a:lnTo>
                    <a:pt x="494329" y="116531"/>
                  </a:lnTo>
                  <a:cubicBezTo>
                    <a:pt x="494595" y="115098"/>
                    <a:pt x="494957" y="113704"/>
                    <a:pt x="495281" y="112252"/>
                  </a:cubicBezTo>
                  <a:cubicBezTo>
                    <a:pt x="495605" y="110800"/>
                    <a:pt x="495986" y="109716"/>
                    <a:pt x="496367" y="108380"/>
                  </a:cubicBezTo>
                  <a:cubicBezTo>
                    <a:pt x="496748" y="107044"/>
                    <a:pt x="497224" y="105747"/>
                    <a:pt x="497700" y="104508"/>
                  </a:cubicBezTo>
                  <a:cubicBezTo>
                    <a:pt x="498177" y="103269"/>
                    <a:pt x="498539" y="102146"/>
                    <a:pt x="499072" y="100985"/>
                  </a:cubicBezTo>
                  <a:lnTo>
                    <a:pt x="499072" y="100753"/>
                  </a:lnTo>
                  <a:lnTo>
                    <a:pt x="499282" y="100269"/>
                  </a:lnTo>
                  <a:cubicBezTo>
                    <a:pt x="499796" y="99029"/>
                    <a:pt x="500310" y="97810"/>
                    <a:pt x="500863" y="96648"/>
                  </a:cubicBezTo>
                  <a:cubicBezTo>
                    <a:pt x="501415" y="95487"/>
                    <a:pt x="501910" y="94557"/>
                    <a:pt x="502463" y="93551"/>
                  </a:cubicBezTo>
                  <a:lnTo>
                    <a:pt x="503034" y="92525"/>
                  </a:lnTo>
                  <a:cubicBezTo>
                    <a:pt x="504082" y="90589"/>
                    <a:pt x="505225" y="88653"/>
                    <a:pt x="506444" y="86833"/>
                  </a:cubicBezTo>
                  <a:cubicBezTo>
                    <a:pt x="506692" y="86465"/>
                    <a:pt x="506921" y="86078"/>
                    <a:pt x="507168" y="85691"/>
                  </a:cubicBezTo>
                  <a:lnTo>
                    <a:pt x="507168" y="85691"/>
                  </a:lnTo>
                  <a:cubicBezTo>
                    <a:pt x="507778" y="84800"/>
                    <a:pt x="508387" y="83890"/>
                    <a:pt x="509073" y="82961"/>
                  </a:cubicBezTo>
                  <a:cubicBezTo>
                    <a:pt x="509759" y="82032"/>
                    <a:pt x="510464" y="81141"/>
                    <a:pt x="511207" y="80251"/>
                  </a:cubicBezTo>
                  <a:cubicBezTo>
                    <a:pt x="511569" y="79767"/>
                    <a:pt x="511931" y="79302"/>
                    <a:pt x="512293" y="78876"/>
                  </a:cubicBezTo>
                  <a:cubicBezTo>
                    <a:pt x="512940" y="78102"/>
                    <a:pt x="513569" y="77308"/>
                    <a:pt x="514198" y="76572"/>
                  </a:cubicBezTo>
                  <a:cubicBezTo>
                    <a:pt x="514826" y="75837"/>
                    <a:pt x="515112" y="75643"/>
                    <a:pt x="515569" y="75140"/>
                  </a:cubicBezTo>
                  <a:cubicBezTo>
                    <a:pt x="516465" y="74191"/>
                    <a:pt x="517379" y="73204"/>
                    <a:pt x="518332" y="72294"/>
                  </a:cubicBezTo>
                  <a:cubicBezTo>
                    <a:pt x="519284" y="71384"/>
                    <a:pt x="520389" y="70358"/>
                    <a:pt x="521418" y="69448"/>
                  </a:cubicBezTo>
                  <a:cubicBezTo>
                    <a:pt x="522446" y="68538"/>
                    <a:pt x="523132" y="67899"/>
                    <a:pt x="524028" y="67183"/>
                  </a:cubicBezTo>
                  <a:lnTo>
                    <a:pt x="525075" y="66292"/>
                  </a:lnTo>
                  <a:cubicBezTo>
                    <a:pt x="525875" y="65653"/>
                    <a:pt x="526695" y="65053"/>
                    <a:pt x="527533" y="64356"/>
                  </a:cubicBezTo>
                  <a:lnTo>
                    <a:pt x="528599" y="63621"/>
                  </a:lnTo>
                  <a:cubicBezTo>
                    <a:pt x="529209" y="63175"/>
                    <a:pt x="529838" y="62730"/>
                    <a:pt x="530505" y="62323"/>
                  </a:cubicBezTo>
                  <a:cubicBezTo>
                    <a:pt x="532410" y="61065"/>
                    <a:pt x="534315" y="59865"/>
                    <a:pt x="536220" y="58781"/>
                  </a:cubicBezTo>
                  <a:lnTo>
                    <a:pt x="536220" y="58781"/>
                  </a:lnTo>
                  <a:lnTo>
                    <a:pt x="537134" y="58297"/>
                  </a:lnTo>
                  <a:lnTo>
                    <a:pt x="538848" y="57367"/>
                  </a:lnTo>
                  <a:cubicBezTo>
                    <a:pt x="539534" y="56999"/>
                    <a:pt x="540258" y="56767"/>
                    <a:pt x="540925" y="56419"/>
                  </a:cubicBezTo>
                  <a:cubicBezTo>
                    <a:pt x="542392" y="55722"/>
                    <a:pt x="543859" y="55025"/>
                    <a:pt x="545364" y="54483"/>
                  </a:cubicBezTo>
                  <a:lnTo>
                    <a:pt x="546526" y="53960"/>
                  </a:lnTo>
                  <a:cubicBezTo>
                    <a:pt x="547288" y="53689"/>
                    <a:pt x="547992" y="53379"/>
                    <a:pt x="548754" y="53166"/>
                  </a:cubicBezTo>
                  <a:cubicBezTo>
                    <a:pt x="549516" y="52953"/>
                    <a:pt x="550183" y="52663"/>
                    <a:pt x="550869" y="52450"/>
                  </a:cubicBezTo>
                  <a:lnTo>
                    <a:pt x="552107" y="52043"/>
                  </a:lnTo>
                  <a:cubicBezTo>
                    <a:pt x="554222" y="51385"/>
                    <a:pt x="556336" y="50843"/>
                    <a:pt x="558508" y="50378"/>
                  </a:cubicBezTo>
                  <a:lnTo>
                    <a:pt x="560756" y="49875"/>
                  </a:lnTo>
                  <a:lnTo>
                    <a:pt x="560985" y="49875"/>
                  </a:lnTo>
                  <a:cubicBezTo>
                    <a:pt x="561823" y="49681"/>
                    <a:pt x="562718" y="49527"/>
                    <a:pt x="563575" y="49391"/>
                  </a:cubicBezTo>
                  <a:cubicBezTo>
                    <a:pt x="564433" y="49256"/>
                    <a:pt x="565480" y="49101"/>
                    <a:pt x="566471" y="49004"/>
                  </a:cubicBezTo>
                  <a:cubicBezTo>
                    <a:pt x="566661" y="49004"/>
                    <a:pt x="566871" y="49004"/>
                    <a:pt x="567061" y="49004"/>
                  </a:cubicBezTo>
                  <a:lnTo>
                    <a:pt x="568852" y="48791"/>
                  </a:lnTo>
                  <a:cubicBezTo>
                    <a:pt x="569048" y="48781"/>
                    <a:pt x="569246" y="48781"/>
                    <a:pt x="569443" y="48791"/>
                  </a:cubicBezTo>
                  <a:cubicBezTo>
                    <a:pt x="570662" y="48636"/>
                    <a:pt x="571862" y="48597"/>
                    <a:pt x="573081" y="48539"/>
                  </a:cubicBezTo>
                  <a:cubicBezTo>
                    <a:pt x="574300" y="48481"/>
                    <a:pt x="575501" y="48539"/>
                    <a:pt x="576720" y="48539"/>
                  </a:cubicBezTo>
                  <a:cubicBezTo>
                    <a:pt x="623307" y="48539"/>
                    <a:pt x="661073" y="86920"/>
                    <a:pt x="661073" y="134264"/>
                  </a:cubicBezTo>
                  <a:cubicBezTo>
                    <a:pt x="661073" y="181609"/>
                    <a:pt x="623307" y="219989"/>
                    <a:pt x="576720" y="219989"/>
                  </a:cubicBezTo>
                  <a:lnTo>
                    <a:pt x="576263" y="219989"/>
                  </a:lnTo>
                  <a:cubicBezTo>
                    <a:pt x="575958" y="220018"/>
                    <a:pt x="575653" y="220018"/>
                    <a:pt x="575348" y="219989"/>
                  </a:cubicBezTo>
                  <a:cubicBezTo>
                    <a:pt x="574205" y="219989"/>
                    <a:pt x="573081" y="219989"/>
                    <a:pt x="571957" y="219989"/>
                  </a:cubicBezTo>
                  <a:cubicBezTo>
                    <a:pt x="571367" y="219989"/>
                    <a:pt x="570795" y="219854"/>
                    <a:pt x="570224" y="219796"/>
                  </a:cubicBezTo>
                  <a:cubicBezTo>
                    <a:pt x="568605" y="219680"/>
                    <a:pt x="567023" y="219505"/>
                    <a:pt x="565423" y="219273"/>
                  </a:cubicBezTo>
                  <a:cubicBezTo>
                    <a:pt x="564109" y="219099"/>
                    <a:pt x="562756" y="218905"/>
                    <a:pt x="561442" y="218673"/>
                  </a:cubicBezTo>
                  <a:cubicBezTo>
                    <a:pt x="560127" y="218440"/>
                    <a:pt x="558375" y="217995"/>
                    <a:pt x="556832" y="217627"/>
                  </a:cubicBezTo>
                  <a:cubicBezTo>
                    <a:pt x="556070" y="217434"/>
                    <a:pt x="555250" y="217318"/>
                    <a:pt x="554488" y="217124"/>
                  </a:cubicBezTo>
                  <a:lnTo>
                    <a:pt x="552222" y="216427"/>
                  </a:lnTo>
                  <a:lnTo>
                    <a:pt x="551326" y="216156"/>
                  </a:lnTo>
                  <a:lnTo>
                    <a:pt x="551326" y="216156"/>
                  </a:lnTo>
                  <a:lnTo>
                    <a:pt x="550774" y="215943"/>
                  </a:lnTo>
                  <a:cubicBezTo>
                    <a:pt x="548392" y="215149"/>
                    <a:pt x="546049" y="214297"/>
                    <a:pt x="543782" y="213329"/>
                  </a:cubicBezTo>
                  <a:lnTo>
                    <a:pt x="543687" y="213329"/>
                  </a:lnTo>
                  <a:cubicBezTo>
                    <a:pt x="536113" y="210019"/>
                    <a:pt x="529053" y="205605"/>
                    <a:pt x="522732" y="200223"/>
                  </a:cubicBezTo>
                  <a:cubicBezTo>
                    <a:pt x="521932" y="199545"/>
                    <a:pt x="521189" y="198810"/>
                    <a:pt x="520427" y="198093"/>
                  </a:cubicBezTo>
                  <a:cubicBezTo>
                    <a:pt x="519284" y="196254"/>
                    <a:pt x="517932" y="195015"/>
                    <a:pt x="516655" y="193660"/>
                  </a:cubicBezTo>
                  <a:close/>
                  <a:moveTo>
                    <a:pt x="102756" y="318724"/>
                  </a:moveTo>
                  <a:cubicBezTo>
                    <a:pt x="133382" y="318703"/>
                    <a:pt x="158227" y="343917"/>
                    <a:pt x="158248" y="375042"/>
                  </a:cubicBezTo>
                  <a:cubicBezTo>
                    <a:pt x="158269" y="406166"/>
                    <a:pt x="133459" y="431415"/>
                    <a:pt x="102832" y="431437"/>
                  </a:cubicBezTo>
                  <a:cubicBezTo>
                    <a:pt x="72205" y="431458"/>
                    <a:pt x="47360" y="406244"/>
                    <a:pt x="47339" y="375119"/>
                  </a:cubicBezTo>
                  <a:cubicBezTo>
                    <a:pt x="47339" y="375100"/>
                    <a:pt x="47339" y="375080"/>
                    <a:pt x="47339" y="375061"/>
                  </a:cubicBezTo>
                  <a:cubicBezTo>
                    <a:pt x="47381" y="343973"/>
                    <a:pt x="72165" y="318778"/>
                    <a:pt x="102756" y="31872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FE21636-1C1E-1093-3E30-4149DDAB3500}"/>
                </a:ext>
              </a:extLst>
            </p:cNvPr>
            <p:cNvSpPr/>
            <p:nvPr/>
          </p:nvSpPr>
          <p:spPr>
            <a:xfrm>
              <a:off x="11411776" y="2619472"/>
              <a:ext cx="168802" cy="171449"/>
            </a:xfrm>
            <a:custGeom>
              <a:avLst/>
              <a:gdLst>
                <a:gd name="connsiteX0" fmla="*/ 51530 w 168802"/>
                <a:gd name="connsiteY0" fmla="*/ 164674 h 171449"/>
                <a:gd name="connsiteX1" fmla="*/ 51530 w 168802"/>
                <a:gd name="connsiteY1" fmla="*/ 164674 h 171449"/>
                <a:gd name="connsiteX2" fmla="*/ 58541 w 168802"/>
                <a:gd name="connsiteY2" fmla="*/ 167288 h 171449"/>
                <a:gd name="connsiteX3" fmla="*/ 59112 w 168802"/>
                <a:gd name="connsiteY3" fmla="*/ 167520 h 171449"/>
                <a:gd name="connsiteX4" fmla="*/ 60007 w 168802"/>
                <a:gd name="connsiteY4" fmla="*/ 167791 h 171449"/>
                <a:gd name="connsiteX5" fmla="*/ 64618 w 168802"/>
                <a:gd name="connsiteY5" fmla="*/ 168972 h 171449"/>
                <a:gd name="connsiteX6" fmla="*/ 69228 w 168802"/>
                <a:gd name="connsiteY6" fmla="*/ 170017 h 171449"/>
                <a:gd name="connsiteX7" fmla="*/ 73209 w 168802"/>
                <a:gd name="connsiteY7" fmla="*/ 170637 h 171449"/>
                <a:gd name="connsiteX8" fmla="*/ 78010 w 168802"/>
                <a:gd name="connsiteY8" fmla="*/ 171160 h 171449"/>
                <a:gd name="connsiteX9" fmla="*/ 84030 w 168802"/>
                <a:gd name="connsiteY9" fmla="*/ 171450 h 171449"/>
                <a:gd name="connsiteX10" fmla="*/ 84449 w 168802"/>
                <a:gd name="connsiteY10" fmla="*/ 171450 h 171449"/>
                <a:gd name="connsiteX11" fmla="*/ 84449 w 168802"/>
                <a:gd name="connsiteY11" fmla="*/ 171450 h 171449"/>
                <a:gd name="connsiteX12" fmla="*/ 168802 w 168802"/>
                <a:gd name="connsiteY12" fmla="*/ 85725 h 171449"/>
                <a:gd name="connsiteX13" fmla="*/ 84449 w 168802"/>
                <a:gd name="connsiteY13" fmla="*/ 0 h 171449"/>
                <a:gd name="connsiteX14" fmla="*/ 76562 w 168802"/>
                <a:gd name="connsiteY14" fmla="*/ 387 h 171449"/>
                <a:gd name="connsiteX15" fmla="*/ 74790 w 168802"/>
                <a:gd name="connsiteY15" fmla="*/ 620 h 171449"/>
                <a:gd name="connsiteX16" fmla="*/ 68466 w 168802"/>
                <a:gd name="connsiteY16" fmla="*/ 1568 h 171449"/>
                <a:gd name="connsiteX17" fmla="*/ 66218 w 168802"/>
                <a:gd name="connsiteY17" fmla="*/ 2071 h 171449"/>
                <a:gd name="connsiteX18" fmla="*/ 59817 w 168802"/>
                <a:gd name="connsiteY18" fmla="*/ 3736 h 171449"/>
                <a:gd name="connsiteX19" fmla="*/ 58598 w 168802"/>
                <a:gd name="connsiteY19" fmla="*/ 4143 h 171449"/>
                <a:gd name="connsiteX20" fmla="*/ 53092 w 168802"/>
                <a:gd name="connsiteY20" fmla="*/ 6195 h 171449"/>
                <a:gd name="connsiteX21" fmla="*/ 48635 w 168802"/>
                <a:gd name="connsiteY21" fmla="*/ 8131 h 171449"/>
                <a:gd name="connsiteX22" fmla="*/ 44825 w 168802"/>
                <a:gd name="connsiteY22" fmla="*/ 10067 h 171449"/>
                <a:gd name="connsiteX23" fmla="*/ 43910 w 168802"/>
                <a:gd name="connsiteY23" fmla="*/ 10551 h 171449"/>
                <a:gd name="connsiteX24" fmla="*/ 38195 w 168802"/>
                <a:gd name="connsiteY24" fmla="*/ 14113 h 171449"/>
                <a:gd name="connsiteX25" fmla="*/ 36290 w 168802"/>
                <a:gd name="connsiteY25" fmla="*/ 15410 h 171449"/>
                <a:gd name="connsiteX26" fmla="*/ 31718 w 168802"/>
                <a:gd name="connsiteY26" fmla="*/ 18876 h 171449"/>
                <a:gd name="connsiteX27" fmla="*/ 29108 w 168802"/>
                <a:gd name="connsiteY27" fmla="*/ 21141 h 171449"/>
                <a:gd name="connsiteX28" fmla="*/ 26022 w 168802"/>
                <a:gd name="connsiteY28" fmla="*/ 23987 h 171449"/>
                <a:gd name="connsiteX29" fmla="*/ 23241 w 168802"/>
                <a:gd name="connsiteY29" fmla="*/ 26852 h 171449"/>
                <a:gd name="connsiteX30" fmla="*/ 19926 w 168802"/>
                <a:gd name="connsiteY30" fmla="*/ 30588 h 171449"/>
                <a:gd name="connsiteX31" fmla="*/ 18821 w 168802"/>
                <a:gd name="connsiteY31" fmla="*/ 31924 h 171449"/>
                <a:gd name="connsiteX32" fmla="*/ 14745 w 168802"/>
                <a:gd name="connsiteY32" fmla="*/ 37442 h 171449"/>
                <a:gd name="connsiteX33" fmla="*/ 14021 w 168802"/>
                <a:gd name="connsiteY33" fmla="*/ 38584 h 171449"/>
                <a:gd name="connsiteX34" fmla="*/ 10611 w 168802"/>
                <a:gd name="connsiteY34" fmla="*/ 44276 h 171449"/>
                <a:gd name="connsiteX35" fmla="*/ 10039 w 168802"/>
                <a:gd name="connsiteY35" fmla="*/ 45302 h 171449"/>
                <a:gd name="connsiteX36" fmla="*/ 6877 w 168802"/>
                <a:gd name="connsiteY36" fmla="*/ 52039 h 171449"/>
                <a:gd name="connsiteX37" fmla="*/ 6648 w 168802"/>
                <a:gd name="connsiteY37" fmla="*/ 52523 h 171449"/>
                <a:gd name="connsiteX38" fmla="*/ 2838 w 168802"/>
                <a:gd name="connsiteY38" fmla="*/ 64042 h 171449"/>
                <a:gd name="connsiteX39" fmla="*/ 1734 w 168802"/>
                <a:gd name="connsiteY39" fmla="*/ 68282 h 171449"/>
                <a:gd name="connsiteX40" fmla="*/ 1734 w 168802"/>
                <a:gd name="connsiteY40" fmla="*/ 68495 h 171449"/>
                <a:gd name="connsiteX41" fmla="*/ 610 w 168802"/>
                <a:gd name="connsiteY41" fmla="*/ 75852 h 171449"/>
                <a:gd name="connsiteX42" fmla="*/ 381 w 168802"/>
                <a:gd name="connsiteY42" fmla="*/ 78213 h 171449"/>
                <a:gd name="connsiteX43" fmla="*/ 0 w 168802"/>
                <a:gd name="connsiteY43" fmla="*/ 85686 h 171449"/>
                <a:gd name="connsiteX44" fmla="*/ 1695 w 168802"/>
                <a:gd name="connsiteY44" fmla="*/ 102762 h 171449"/>
                <a:gd name="connsiteX45" fmla="*/ 1810 w 168802"/>
                <a:gd name="connsiteY45" fmla="*/ 103323 h 171449"/>
                <a:gd name="connsiteX46" fmla="*/ 3715 w 168802"/>
                <a:gd name="connsiteY46" fmla="*/ 110854 h 171449"/>
                <a:gd name="connsiteX47" fmla="*/ 4077 w 168802"/>
                <a:gd name="connsiteY47" fmla="*/ 111996 h 171449"/>
                <a:gd name="connsiteX48" fmla="*/ 6248 w 168802"/>
                <a:gd name="connsiteY48" fmla="*/ 117998 h 171449"/>
                <a:gd name="connsiteX49" fmla="*/ 7315 w 168802"/>
                <a:gd name="connsiteY49" fmla="*/ 120476 h 171449"/>
                <a:gd name="connsiteX50" fmla="*/ 9220 w 168802"/>
                <a:gd name="connsiteY50" fmla="*/ 124348 h 171449"/>
                <a:gd name="connsiteX51" fmla="*/ 11373 w 168802"/>
                <a:gd name="connsiteY51" fmla="*/ 128394 h 171449"/>
                <a:gd name="connsiteX52" fmla="*/ 13278 w 168802"/>
                <a:gd name="connsiteY52" fmla="*/ 131453 h 171449"/>
                <a:gd name="connsiteX53" fmla="*/ 16250 w 168802"/>
                <a:gd name="connsiteY53" fmla="*/ 135867 h 171449"/>
                <a:gd name="connsiteX54" fmla="*/ 18421 w 168802"/>
                <a:gd name="connsiteY54" fmla="*/ 138848 h 171449"/>
                <a:gd name="connsiteX55" fmla="*/ 21698 w 168802"/>
                <a:gd name="connsiteY55" fmla="*/ 142720 h 171449"/>
                <a:gd name="connsiteX56" fmla="*/ 24155 w 168802"/>
                <a:gd name="connsiteY56" fmla="*/ 145489 h 171449"/>
                <a:gd name="connsiteX57" fmla="*/ 28156 w 168802"/>
                <a:gd name="connsiteY57" fmla="*/ 149361 h 171449"/>
                <a:gd name="connsiteX58" fmla="*/ 30461 w 168802"/>
                <a:gd name="connsiteY58" fmla="*/ 151490 h 171449"/>
                <a:gd name="connsiteX59" fmla="*/ 51530 w 168802"/>
                <a:gd name="connsiteY59" fmla="*/ 164674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68802" h="171449">
                  <a:moveTo>
                    <a:pt x="51530" y="164674"/>
                  </a:moveTo>
                  <a:lnTo>
                    <a:pt x="51530" y="164674"/>
                  </a:lnTo>
                  <a:cubicBezTo>
                    <a:pt x="53816" y="165661"/>
                    <a:pt x="56159" y="166610"/>
                    <a:pt x="58541" y="167288"/>
                  </a:cubicBezTo>
                  <a:cubicBezTo>
                    <a:pt x="58731" y="167288"/>
                    <a:pt x="58903" y="167443"/>
                    <a:pt x="59112" y="167520"/>
                  </a:cubicBezTo>
                  <a:lnTo>
                    <a:pt x="60007" y="167791"/>
                  </a:lnTo>
                  <a:cubicBezTo>
                    <a:pt x="61531" y="168236"/>
                    <a:pt x="63055" y="168604"/>
                    <a:pt x="64618" y="168972"/>
                  </a:cubicBezTo>
                  <a:cubicBezTo>
                    <a:pt x="66180" y="169340"/>
                    <a:pt x="67666" y="169727"/>
                    <a:pt x="69228" y="170017"/>
                  </a:cubicBezTo>
                  <a:cubicBezTo>
                    <a:pt x="70790" y="170308"/>
                    <a:pt x="71895" y="170463"/>
                    <a:pt x="73209" y="170637"/>
                  </a:cubicBezTo>
                  <a:cubicBezTo>
                    <a:pt x="74809" y="170869"/>
                    <a:pt x="76390" y="171024"/>
                    <a:pt x="78010" y="171160"/>
                  </a:cubicBezTo>
                  <a:cubicBezTo>
                    <a:pt x="79915" y="171314"/>
                    <a:pt x="81991" y="171450"/>
                    <a:pt x="84030" y="171450"/>
                  </a:cubicBezTo>
                  <a:lnTo>
                    <a:pt x="84449" y="171450"/>
                  </a:lnTo>
                  <a:lnTo>
                    <a:pt x="84449" y="171450"/>
                  </a:lnTo>
                  <a:cubicBezTo>
                    <a:pt x="131035" y="171450"/>
                    <a:pt x="168802" y="133070"/>
                    <a:pt x="168802" y="85725"/>
                  </a:cubicBezTo>
                  <a:cubicBezTo>
                    <a:pt x="168802" y="38380"/>
                    <a:pt x="131035" y="0"/>
                    <a:pt x="84449" y="0"/>
                  </a:cubicBezTo>
                  <a:cubicBezTo>
                    <a:pt x="81801" y="0"/>
                    <a:pt x="79153" y="155"/>
                    <a:pt x="76562" y="387"/>
                  </a:cubicBezTo>
                  <a:lnTo>
                    <a:pt x="74790" y="620"/>
                  </a:lnTo>
                  <a:cubicBezTo>
                    <a:pt x="72676" y="852"/>
                    <a:pt x="70561" y="1162"/>
                    <a:pt x="68466" y="1568"/>
                  </a:cubicBezTo>
                  <a:lnTo>
                    <a:pt x="66218" y="2071"/>
                  </a:lnTo>
                  <a:cubicBezTo>
                    <a:pt x="64046" y="2555"/>
                    <a:pt x="61932" y="3098"/>
                    <a:pt x="59817" y="3736"/>
                  </a:cubicBezTo>
                  <a:lnTo>
                    <a:pt x="58598" y="4143"/>
                  </a:lnTo>
                  <a:cubicBezTo>
                    <a:pt x="56693" y="4762"/>
                    <a:pt x="54902" y="5479"/>
                    <a:pt x="53092" y="6195"/>
                  </a:cubicBezTo>
                  <a:cubicBezTo>
                    <a:pt x="51587" y="6815"/>
                    <a:pt x="50121" y="7492"/>
                    <a:pt x="48635" y="8131"/>
                  </a:cubicBezTo>
                  <a:cubicBezTo>
                    <a:pt x="47149" y="8770"/>
                    <a:pt x="46101" y="9331"/>
                    <a:pt x="44825" y="10067"/>
                  </a:cubicBezTo>
                  <a:lnTo>
                    <a:pt x="43910" y="10551"/>
                  </a:lnTo>
                  <a:cubicBezTo>
                    <a:pt x="42005" y="11655"/>
                    <a:pt x="40100" y="12855"/>
                    <a:pt x="38195" y="14113"/>
                  </a:cubicBezTo>
                  <a:cubicBezTo>
                    <a:pt x="37548" y="14539"/>
                    <a:pt x="36938" y="14965"/>
                    <a:pt x="36290" y="15410"/>
                  </a:cubicBezTo>
                  <a:cubicBezTo>
                    <a:pt x="34747" y="16514"/>
                    <a:pt x="33204" y="17675"/>
                    <a:pt x="31718" y="18876"/>
                  </a:cubicBezTo>
                  <a:cubicBezTo>
                    <a:pt x="30842" y="19611"/>
                    <a:pt x="29985" y="20386"/>
                    <a:pt x="29108" y="21141"/>
                  </a:cubicBezTo>
                  <a:cubicBezTo>
                    <a:pt x="28232" y="21896"/>
                    <a:pt x="27032" y="23077"/>
                    <a:pt x="26022" y="23987"/>
                  </a:cubicBezTo>
                  <a:cubicBezTo>
                    <a:pt x="25013" y="24897"/>
                    <a:pt x="24117" y="25923"/>
                    <a:pt x="23241" y="26852"/>
                  </a:cubicBezTo>
                  <a:cubicBezTo>
                    <a:pt x="22365" y="27781"/>
                    <a:pt x="20993" y="29291"/>
                    <a:pt x="19926" y="30588"/>
                  </a:cubicBezTo>
                  <a:cubicBezTo>
                    <a:pt x="19545" y="31014"/>
                    <a:pt x="19183" y="31460"/>
                    <a:pt x="18821" y="31924"/>
                  </a:cubicBezTo>
                  <a:cubicBezTo>
                    <a:pt x="17393" y="33725"/>
                    <a:pt x="16040" y="35545"/>
                    <a:pt x="14745" y="37442"/>
                  </a:cubicBezTo>
                  <a:cubicBezTo>
                    <a:pt x="14497" y="37848"/>
                    <a:pt x="14268" y="38216"/>
                    <a:pt x="14021" y="38584"/>
                  </a:cubicBezTo>
                  <a:cubicBezTo>
                    <a:pt x="12821" y="40520"/>
                    <a:pt x="11678" y="42340"/>
                    <a:pt x="10611" y="44276"/>
                  </a:cubicBezTo>
                  <a:cubicBezTo>
                    <a:pt x="10420" y="44624"/>
                    <a:pt x="10249" y="44973"/>
                    <a:pt x="10039" y="45302"/>
                  </a:cubicBezTo>
                  <a:cubicBezTo>
                    <a:pt x="8915" y="47509"/>
                    <a:pt x="7830" y="49716"/>
                    <a:pt x="6877" y="52039"/>
                  </a:cubicBezTo>
                  <a:lnTo>
                    <a:pt x="6648" y="52523"/>
                  </a:lnTo>
                  <a:cubicBezTo>
                    <a:pt x="5100" y="56261"/>
                    <a:pt x="3825" y="60112"/>
                    <a:pt x="2838" y="64042"/>
                  </a:cubicBezTo>
                  <a:cubicBezTo>
                    <a:pt x="2457" y="65436"/>
                    <a:pt x="2038" y="66830"/>
                    <a:pt x="1734" y="68282"/>
                  </a:cubicBezTo>
                  <a:lnTo>
                    <a:pt x="1734" y="68495"/>
                  </a:lnTo>
                  <a:cubicBezTo>
                    <a:pt x="1219" y="70895"/>
                    <a:pt x="895" y="73354"/>
                    <a:pt x="610" y="75852"/>
                  </a:cubicBezTo>
                  <a:cubicBezTo>
                    <a:pt x="514" y="76626"/>
                    <a:pt x="438" y="77420"/>
                    <a:pt x="381" y="78213"/>
                  </a:cubicBezTo>
                  <a:cubicBezTo>
                    <a:pt x="171" y="80691"/>
                    <a:pt x="0" y="83170"/>
                    <a:pt x="0" y="85686"/>
                  </a:cubicBezTo>
                  <a:cubicBezTo>
                    <a:pt x="0" y="91421"/>
                    <a:pt x="570" y="97142"/>
                    <a:pt x="1695" y="102762"/>
                  </a:cubicBezTo>
                  <a:lnTo>
                    <a:pt x="1810" y="103323"/>
                  </a:lnTo>
                  <a:cubicBezTo>
                    <a:pt x="2343" y="105879"/>
                    <a:pt x="2972" y="108376"/>
                    <a:pt x="3715" y="110854"/>
                  </a:cubicBezTo>
                  <a:cubicBezTo>
                    <a:pt x="3829" y="111241"/>
                    <a:pt x="3981" y="111609"/>
                    <a:pt x="4077" y="111996"/>
                  </a:cubicBezTo>
                  <a:cubicBezTo>
                    <a:pt x="4743" y="114029"/>
                    <a:pt x="5448" y="116042"/>
                    <a:pt x="6248" y="117998"/>
                  </a:cubicBezTo>
                  <a:cubicBezTo>
                    <a:pt x="6591" y="118830"/>
                    <a:pt x="6934" y="119643"/>
                    <a:pt x="7315" y="120476"/>
                  </a:cubicBezTo>
                  <a:cubicBezTo>
                    <a:pt x="7906" y="121773"/>
                    <a:pt x="8515" y="123089"/>
                    <a:pt x="9220" y="124348"/>
                  </a:cubicBezTo>
                  <a:cubicBezTo>
                    <a:pt x="9925" y="125606"/>
                    <a:pt x="10611" y="127058"/>
                    <a:pt x="11373" y="128394"/>
                  </a:cubicBezTo>
                  <a:cubicBezTo>
                    <a:pt x="11963" y="129420"/>
                    <a:pt x="12573" y="130446"/>
                    <a:pt x="13278" y="131453"/>
                  </a:cubicBezTo>
                  <a:cubicBezTo>
                    <a:pt x="14211" y="132963"/>
                    <a:pt x="15183" y="134434"/>
                    <a:pt x="16250" y="135867"/>
                  </a:cubicBezTo>
                  <a:cubicBezTo>
                    <a:pt x="16954" y="136873"/>
                    <a:pt x="17678" y="137803"/>
                    <a:pt x="18421" y="138848"/>
                  </a:cubicBezTo>
                  <a:cubicBezTo>
                    <a:pt x="19469" y="140184"/>
                    <a:pt x="20574" y="141462"/>
                    <a:pt x="21698" y="142720"/>
                  </a:cubicBezTo>
                  <a:cubicBezTo>
                    <a:pt x="22498" y="143649"/>
                    <a:pt x="23298" y="144656"/>
                    <a:pt x="24155" y="145489"/>
                  </a:cubicBezTo>
                  <a:cubicBezTo>
                    <a:pt x="25451" y="146824"/>
                    <a:pt x="26784" y="148083"/>
                    <a:pt x="28156" y="149361"/>
                  </a:cubicBezTo>
                  <a:cubicBezTo>
                    <a:pt x="28918" y="150057"/>
                    <a:pt x="29680" y="150813"/>
                    <a:pt x="30461" y="151490"/>
                  </a:cubicBezTo>
                  <a:cubicBezTo>
                    <a:pt x="36805" y="156919"/>
                    <a:pt x="43905" y="161360"/>
                    <a:pt x="51530" y="16467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C976E51-5ED2-445C-F3A3-2FAA632DD470}"/>
              </a:ext>
            </a:extLst>
          </p:cNvPr>
          <p:cNvGrpSpPr/>
          <p:nvPr/>
        </p:nvGrpSpPr>
        <p:grpSpPr>
          <a:xfrm>
            <a:off x="1535783" y="3597931"/>
            <a:ext cx="1154012" cy="820664"/>
            <a:chOff x="10919371" y="2571417"/>
            <a:chExt cx="1154012" cy="82066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90F998C-B67B-C02C-6A13-E3DF6BBD76B4}"/>
                </a:ext>
              </a:extLst>
            </p:cNvPr>
            <p:cNvSpPr/>
            <p:nvPr/>
          </p:nvSpPr>
          <p:spPr>
            <a:xfrm>
              <a:off x="11480375" y="2620169"/>
              <a:ext cx="6324" cy="948"/>
            </a:xfrm>
            <a:custGeom>
              <a:avLst/>
              <a:gdLst>
                <a:gd name="connsiteX0" fmla="*/ 5715 w 6324"/>
                <a:gd name="connsiteY0" fmla="*/ 77 h 948"/>
                <a:gd name="connsiteX1" fmla="*/ 2838 w 6324"/>
                <a:gd name="connsiteY1" fmla="*/ 465 h 948"/>
                <a:gd name="connsiteX2" fmla="*/ 229 w 6324"/>
                <a:gd name="connsiteY2" fmla="*/ 949 h 948"/>
                <a:gd name="connsiteX3" fmla="*/ 0 w 6324"/>
                <a:gd name="connsiteY3" fmla="*/ 949 h 948"/>
                <a:gd name="connsiteX4" fmla="*/ 6325 w 6324"/>
                <a:gd name="connsiteY4" fmla="*/ 0 h 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4" h="948">
                  <a:moveTo>
                    <a:pt x="5715" y="77"/>
                  </a:moveTo>
                  <a:cubicBezTo>
                    <a:pt x="4751" y="155"/>
                    <a:pt x="3791" y="284"/>
                    <a:pt x="2838" y="465"/>
                  </a:cubicBezTo>
                  <a:cubicBezTo>
                    <a:pt x="1981" y="600"/>
                    <a:pt x="1067" y="755"/>
                    <a:pt x="229" y="949"/>
                  </a:cubicBezTo>
                  <a:lnTo>
                    <a:pt x="0" y="949"/>
                  </a:lnTo>
                  <a:cubicBezTo>
                    <a:pt x="2076" y="561"/>
                    <a:pt x="4210" y="252"/>
                    <a:pt x="6325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0E23C9E-3A46-DB2A-A8A3-CF93E45EB137}"/>
                </a:ext>
              </a:extLst>
            </p:cNvPr>
            <p:cNvSpPr/>
            <p:nvPr/>
          </p:nvSpPr>
          <p:spPr>
            <a:xfrm>
              <a:off x="11465002" y="2623828"/>
              <a:ext cx="5505" cy="1935"/>
            </a:xfrm>
            <a:custGeom>
              <a:avLst/>
              <a:gdLst>
                <a:gd name="connsiteX0" fmla="*/ 3391 w 5505"/>
                <a:gd name="connsiteY0" fmla="*/ 620 h 1935"/>
                <a:gd name="connsiteX1" fmla="*/ 1162 w 5505"/>
                <a:gd name="connsiteY1" fmla="*/ 1413 h 1935"/>
                <a:gd name="connsiteX2" fmla="*/ 0 w 5505"/>
                <a:gd name="connsiteY2" fmla="*/ 1936 h 1935"/>
                <a:gd name="connsiteX3" fmla="*/ 5505 w 5505"/>
                <a:gd name="connsiteY3" fmla="*/ 0 h 1935"/>
                <a:gd name="connsiteX4" fmla="*/ 3391 w 5505"/>
                <a:gd name="connsiteY4" fmla="*/ 620 h 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" h="1935">
                  <a:moveTo>
                    <a:pt x="3391" y="620"/>
                  </a:moveTo>
                  <a:cubicBezTo>
                    <a:pt x="2629" y="832"/>
                    <a:pt x="1924" y="1142"/>
                    <a:pt x="1162" y="1413"/>
                  </a:cubicBezTo>
                  <a:lnTo>
                    <a:pt x="0" y="1936"/>
                  </a:lnTo>
                  <a:cubicBezTo>
                    <a:pt x="1810" y="1220"/>
                    <a:pt x="3639" y="523"/>
                    <a:pt x="5505" y="0"/>
                  </a:cubicBezTo>
                  <a:cubicBezTo>
                    <a:pt x="4820" y="116"/>
                    <a:pt x="4134" y="329"/>
                    <a:pt x="3391" y="62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7590AD4-66DA-585D-B873-C2D3400DC073}"/>
                </a:ext>
              </a:extLst>
            </p:cNvPr>
            <p:cNvSpPr/>
            <p:nvPr/>
          </p:nvSpPr>
          <p:spPr>
            <a:xfrm>
              <a:off x="10966711" y="2890122"/>
              <a:ext cx="110909" cy="112712"/>
            </a:xfrm>
            <a:custGeom>
              <a:avLst/>
              <a:gdLst>
                <a:gd name="connsiteX0" fmla="*/ 55416 w 110909"/>
                <a:gd name="connsiteY0" fmla="*/ 112713 h 112712"/>
                <a:gd name="connsiteX1" fmla="*/ 110909 w 110909"/>
                <a:gd name="connsiteY1" fmla="*/ 56395 h 112712"/>
                <a:gd name="connsiteX2" fmla="*/ 55493 w 110909"/>
                <a:gd name="connsiteY2" fmla="*/ 0 h 112712"/>
                <a:gd name="connsiteX3" fmla="*/ 0 w 110909"/>
                <a:gd name="connsiteY3" fmla="*/ 56318 h 112712"/>
                <a:gd name="connsiteX4" fmla="*/ 0 w 110909"/>
                <a:gd name="connsiteY4" fmla="*/ 56356 h 112712"/>
                <a:gd name="connsiteX5" fmla="*/ 55416 w 110909"/>
                <a:gd name="connsiteY5" fmla="*/ 112713 h 1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09" h="112712">
                  <a:moveTo>
                    <a:pt x="55416" y="112713"/>
                  </a:moveTo>
                  <a:cubicBezTo>
                    <a:pt x="86043" y="112734"/>
                    <a:pt x="110888" y="87520"/>
                    <a:pt x="110909" y="56395"/>
                  </a:cubicBezTo>
                  <a:cubicBezTo>
                    <a:pt x="110930" y="25270"/>
                    <a:pt x="86119" y="21"/>
                    <a:pt x="55493" y="0"/>
                  </a:cubicBezTo>
                  <a:cubicBezTo>
                    <a:pt x="24866" y="-21"/>
                    <a:pt x="21" y="25193"/>
                    <a:pt x="0" y="56318"/>
                  </a:cubicBezTo>
                  <a:cubicBezTo>
                    <a:pt x="0" y="56331"/>
                    <a:pt x="0" y="56343"/>
                    <a:pt x="0" y="56356"/>
                  </a:cubicBezTo>
                  <a:cubicBezTo>
                    <a:pt x="21" y="87458"/>
                    <a:pt x="24813" y="112670"/>
                    <a:pt x="55416" y="11271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E40338D-F503-2E91-B067-9FAD2FD1AA58}"/>
                </a:ext>
              </a:extLst>
            </p:cNvPr>
            <p:cNvSpPr/>
            <p:nvPr/>
          </p:nvSpPr>
          <p:spPr>
            <a:xfrm>
              <a:off x="11450085" y="2630140"/>
              <a:ext cx="5715" cy="3562"/>
            </a:xfrm>
            <a:custGeom>
              <a:avLst/>
              <a:gdLst>
                <a:gd name="connsiteX0" fmla="*/ 5715 w 5715"/>
                <a:gd name="connsiteY0" fmla="*/ 19 h 3562"/>
                <a:gd name="connsiteX1" fmla="*/ 0 w 5715"/>
                <a:gd name="connsiteY1" fmla="*/ 3562 h 3562"/>
                <a:gd name="connsiteX2" fmla="*/ 5715 w 5715"/>
                <a:gd name="connsiteY2" fmla="*/ 0 h 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" h="3562">
                  <a:moveTo>
                    <a:pt x="5715" y="19"/>
                  </a:moveTo>
                  <a:cubicBezTo>
                    <a:pt x="3810" y="1123"/>
                    <a:pt x="1905" y="2304"/>
                    <a:pt x="0" y="3562"/>
                  </a:cubicBezTo>
                  <a:cubicBezTo>
                    <a:pt x="1905" y="2304"/>
                    <a:pt x="3810" y="1084"/>
                    <a:pt x="5715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EF9897-DC1E-B674-CD73-3B607B2C8CD3}"/>
                </a:ext>
              </a:extLst>
            </p:cNvPr>
            <p:cNvSpPr/>
            <p:nvPr/>
          </p:nvSpPr>
          <p:spPr>
            <a:xfrm>
              <a:off x="11456753" y="2627720"/>
              <a:ext cx="3810" cy="1935"/>
            </a:xfrm>
            <a:custGeom>
              <a:avLst/>
              <a:gdLst>
                <a:gd name="connsiteX0" fmla="*/ 1734 w 3810"/>
                <a:gd name="connsiteY0" fmla="*/ 1007 h 1935"/>
                <a:gd name="connsiteX1" fmla="*/ 0 w 3810"/>
                <a:gd name="connsiteY1" fmla="*/ 1936 h 1935"/>
                <a:gd name="connsiteX2" fmla="*/ 3810 w 3810"/>
                <a:gd name="connsiteY2" fmla="*/ 0 h 1935"/>
                <a:gd name="connsiteX3" fmla="*/ 1734 w 3810"/>
                <a:gd name="connsiteY3" fmla="*/ 1007 h 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" h="1935">
                  <a:moveTo>
                    <a:pt x="1734" y="1007"/>
                  </a:moveTo>
                  <a:lnTo>
                    <a:pt x="0" y="1936"/>
                  </a:lnTo>
                  <a:cubicBezTo>
                    <a:pt x="1257" y="1258"/>
                    <a:pt x="2534" y="678"/>
                    <a:pt x="3810" y="0"/>
                  </a:cubicBezTo>
                  <a:cubicBezTo>
                    <a:pt x="3143" y="387"/>
                    <a:pt x="2419" y="639"/>
                    <a:pt x="1734" y="1007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F27A2F-14A0-B122-F5F5-D4FF48EABD30}"/>
                </a:ext>
              </a:extLst>
            </p:cNvPr>
            <p:cNvSpPr/>
            <p:nvPr/>
          </p:nvSpPr>
          <p:spPr>
            <a:xfrm>
              <a:off x="11414691" y="2672150"/>
              <a:ext cx="3867" cy="11480"/>
            </a:xfrm>
            <a:custGeom>
              <a:avLst/>
              <a:gdLst>
                <a:gd name="connsiteX0" fmla="*/ 3867 w 3867"/>
                <a:gd name="connsiteY0" fmla="*/ 0 h 11480"/>
                <a:gd name="connsiteX1" fmla="*/ 3772 w 3867"/>
                <a:gd name="connsiteY1" fmla="*/ 213 h 11480"/>
                <a:gd name="connsiteX2" fmla="*/ 2400 w 3867"/>
                <a:gd name="connsiteY2" fmla="*/ 3736 h 11480"/>
                <a:gd name="connsiteX3" fmla="*/ 1086 w 3867"/>
                <a:gd name="connsiteY3" fmla="*/ 7608 h 11480"/>
                <a:gd name="connsiteX4" fmla="*/ 0 w 3867"/>
                <a:gd name="connsiteY4" fmla="*/ 11480 h 11480"/>
                <a:gd name="connsiteX5" fmla="*/ 133 w 3867"/>
                <a:gd name="connsiteY5" fmla="*/ 11480 h 11480"/>
                <a:gd name="connsiteX6" fmla="*/ 3867 w 3867"/>
                <a:gd name="connsiteY6" fmla="*/ 0 h 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7" h="11480">
                  <a:moveTo>
                    <a:pt x="3867" y="0"/>
                  </a:moveTo>
                  <a:lnTo>
                    <a:pt x="3772" y="213"/>
                  </a:lnTo>
                  <a:cubicBezTo>
                    <a:pt x="3258" y="1375"/>
                    <a:pt x="2819" y="2555"/>
                    <a:pt x="2400" y="3736"/>
                  </a:cubicBezTo>
                  <a:cubicBezTo>
                    <a:pt x="1981" y="4917"/>
                    <a:pt x="1505" y="6331"/>
                    <a:pt x="1086" y="7608"/>
                  </a:cubicBezTo>
                  <a:cubicBezTo>
                    <a:pt x="667" y="8886"/>
                    <a:pt x="362" y="10164"/>
                    <a:pt x="0" y="11480"/>
                  </a:cubicBezTo>
                  <a:lnTo>
                    <a:pt x="133" y="11480"/>
                  </a:lnTo>
                  <a:cubicBezTo>
                    <a:pt x="1099" y="7566"/>
                    <a:pt x="2347" y="3729"/>
                    <a:pt x="3867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12C8C64-98F3-E6C3-0775-C9FF61923035}"/>
                </a:ext>
              </a:extLst>
            </p:cNvPr>
            <p:cNvSpPr/>
            <p:nvPr/>
          </p:nvSpPr>
          <p:spPr>
            <a:xfrm>
              <a:off x="11488471" y="2619530"/>
              <a:ext cx="7886" cy="387"/>
            </a:xfrm>
            <a:custGeom>
              <a:avLst/>
              <a:gdLst>
                <a:gd name="connsiteX0" fmla="*/ 4248 w 7886"/>
                <a:gd name="connsiteY0" fmla="*/ 136 h 387"/>
                <a:gd name="connsiteX1" fmla="*/ 591 w 7886"/>
                <a:gd name="connsiteY1" fmla="*/ 387 h 387"/>
                <a:gd name="connsiteX2" fmla="*/ 0 w 7886"/>
                <a:gd name="connsiteY2" fmla="*/ 387 h 387"/>
                <a:gd name="connsiteX3" fmla="*/ 7887 w 7886"/>
                <a:gd name="connsiteY3" fmla="*/ 0 h 387"/>
                <a:gd name="connsiteX4" fmla="*/ 4248 w 7886"/>
                <a:gd name="connsiteY4" fmla="*/ 136 h 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6" h="387">
                  <a:moveTo>
                    <a:pt x="4248" y="136"/>
                  </a:moveTo>
                  <a:cubicBezTo>
                    <a:pt x="3010" y="136"/>
                    <a:pt x="1829" y="232"/>
                    <a:pt x="591" y="387"/>
                  </a:cubicBezTo>
                  <a:lnTo>
                    <a:pt x="0" y="387"/>
                  </a:lnTo>
                  <a:cubicBezTo>
                    <a:pt x="2610" y="155"/>
                    <a:pt x="5239" y="0"/>
                    <a:pt x="7887" y="0"/>
                  </a:cubicBezTo>
                  <a:cubicBezTo>
                    <a:pt x="6667" y="58"/>
                    <a:pt x="5429" y="97"/>
                    <a:pt x="4248" y="136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6F61691-A823-FA6D-4769-4B3952C6DD25}"/>
                </a:ext>
              </a:extLst>
            </p:cNvPr>
            <p:cNvSpPr/>
            <p:nvPr/>
          </p:nvSpPr>
          <p:spPr>
            <a:xfrm>
              <a:off x="11495806" y="2791038"/>
              <a:ext cx="419" cy="19359"/>
            </a:xfrm>
            <a:custGeom>
              <a:avLst/>
              <a:gdLst>
                <a:gd name="connsiteX0" fmla="*/ 0 w 419"/>
                <a:gd name="connsiteY0" fmla="*/ 0 h 19359"/>
                <a:gd name="connsiteX1" fmla="*/ 419 w 419"/>
                <a:gd name="connsiteY1" fmla="*/ 0 h 19359"/>
                <a:gd name="connsiteX2" fmla="*/ 0 w 419"/>
                <a:gd name="connsiteY2" fmla="*/ 0 h 1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" h="19359">
                  <a:moveTo>
                    <a:pt x="0" y="0"/>
                  </a:moveTo>
                  <a:lnTo>
                    <a:pt x="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AF24D68-C358-ECCF-B536-E54A2B33CCD5}"/>
                </a:ext>
              </a:extLst>
            </p:cNvPr>
            <p:cNvSpPr/>
            <p:nvPr/>
          </p:nvSpPr>
          <p:spPr>
            <a:xfrm>
              <a:off x="11471745" y="2621660"/>
              <a:ext cx="6400" cy="1664"/>
            </a:xfrm>
            <a:custGeom>
              <a:avLst/>
              <a:gdLst>
                <a:gd name="connsiteX0" fmla="*/ 0 w 6400"/>
                <a:gd name="connsiteY0" fmla="*/ 1665 h 1664"/>
                <a:gd name="connsiteX1" fmla="*/ 6401 w 6400"/>
                <a:gd name="connsiteY1" fmla="*/ 0 h 1664"/>
                <a:gd name="connsiteX2" fmla="*/ 0 w 6400"/>
                <a:gd name="connsiteY2" fmla="*/ 1665 h 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0" h="1664">
                  <a:moveTo>
                    <a:pt x="0" y="1665"/>
                  </a:moveTo>
                  <a:cubicBezTo>
                    <a:pt x="2096" y="1007"/>
                    <a:pt x="4229" y="465"/>
                    <a:pt x="6401" y="0"/>
                  </a:cubicBezTo>
                  <a:cubicBezTo>
                    <a:pt x="4229" y="465"/>
                    <a:pt x="2115" y="1007"/>
                    <a:pt x="0" y="1665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61C689E-9AA1-791F-E4AD-70263B01822F}"/>
                </a:ext>
              </a:extLst>
            </p:cNvPr>
            <p:cNvSpPr/>
            <p:nvPr/>
          </p:nvSpPr>
          <p:spPr>
            <a:xfrm>
              <a:off x="11915172" y="2890122"/>
              <a:ext cx="110909" cy="112712"/>
            </a:xfrm>
            <a:custGeom>
              <a:avLst/>
              <a:gdLst>
                <a:gd name="connsiteX0" fmla="*/ 55397 w 110909"/>
                <a:gd name="connsiteY0" fmla="*/ 112713 h 112712"/>
                <a:gd name="connsiteX1" fmla="*/ 110909 w 110909"/>
                <a:gd name="connsiteY1" fmla="*/ 56414 h 112712"/>
                <a:gd name="connsiteX2" fmla="*/ 55512 w 110909"/>
                <a:gd name="connsiteY2" fmla="*/ 0 h 112712"/>
                <a:gd name="connsiteX3" fmla="*/ 0 w 110909"/>
                <a:gd name="connsiteY3" fmla="*/ 56298 h 112712"/>
                <a:gd name="connsiteX4" fmla="*/ 0 w 110909"/>
                <a:gd name="connsiteY4" fmla="*/ 56356 h 112712"/>
                <a:gd name="connsiteX5" fmla="*/ 55397 w 110909"/>
                <a:gd name="connsiteY5" fmla="*/ 112713 h 1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09" h="112712">
                  <a:moveTo>
                    <a:pt x="55397" y="112713"/>
                  </a:moveTo>
                  <a:cubicBezTo>
                    <a:pt x="86024" y="112745"/>
                    <a:pt x="110877" y="87539"/>
                    <a:pt x="110909" y="56414"/>
                  </a:cubicBezTo>
                  <a:cubicBezTo>
                    <a:pt x="110941" y="25290"/>
                    <a:pt x="86138" y="33"/>
                    <a:pt x="55512" y="0"/>
                  </a:cubicBezTo>
                  <a:cubicBezTo>
                    <a:pt x="24885" y="-33"/>
                    <a:pt x="32" y="25174"/>
                    <a:pt x="0" y="56298"/>
                  </a:cubicBezTo>
                  <a:cubicBezTo>
                    <a:pt x="0" y="56318"/>
                    <a:pt x="0" y="56337"/>
                    <a:pt x="0" y="56356"/>
                  </a:cubicBezTo>
                  <a:cubicBezTo>
                    <a:pt x="21" y="87450"/>
                    <a:pt x="24801" y="112658"/>
                    <a:pt x="55397" y="11271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98CA27-3451-A6FC-A74F-E5EE82C489F2}"/>
                </a:ext>
              </a:extLst>
            </p:cNvPr>
            <p:cNvSpPr/>
            <p:nvPr/>
          </p:nvSpPr>
          <p:spPr>
            <a:xfrm>
              <a:off x="11422539" y="2658192"/>
              <a:ext cx="3390" cy="5672"/>
            </a:xfrm>
            <a:custGeom>
              <a:avLst/>
              <a:gdLst>
                <a:gd name="connsiteX0" fmla="*/ 0 w 3390"/>
                <a:gd name="connsiteY0" fmla="*/ 5672 h 5672"/>
                <a:gd name="connsiteX1" fmla="*/ 3391 w 3390"/>
                <a:gd name="connsiteY1" fmla="*/ 0 h 5672"/>
                <a:gd name="connsiteX2" fmla="*/ 0 w 3390"/>
                <a:gd name="connsiteY2" fmla="*/ 5672 h 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0" h="5672">
                  <a:moveTo>
                    <a:pt x="0" y="5672"/>
                  </a:moveTo>
                  <a:cubicBezTo>
                    <a:pt x="1048" y="3736"/>
                    <a:pt x="2191" y="1800"/>
                    <a:pt x="3391" y="0"/>
                  </a:cubicBezTo>
                  <a:cubicBezTo>
                    <a:pt x="2172" y="1839"/>
                    <a:pt x="1048" y="3736"/>
                    <a:pt x="0" y="5672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1119DF5-6A0E-C6CA-F391-4537AD8D4393}"/>
                </a:ext>
              </a:extLst>
            </p:cNvPr>
            <p:cNvSpPr/>
            <p:nvPr/>
          </p:nvSpPr>
          <p:spPr>
            <a:xfrm>
              <a:off x="11437932" y="2640729"/>
              <a:ext cx="3105" cy="2845"/>
            </a:xfrm>
            <a:custGeom>
              <a:avLst/>
              <a:gdLst>
                <a:gd name="connsiteX0" fmla="*/ 0 w 3105"/>
                <a:gd name="connsiteY0" fmla="*/ 2846 h 2845"/>
                <a:gd name="connsiteX1" fmla="*/ 3105 w 3105"/>
                <a:gd name="connsiteY1" fmla="*/ 0 h 2845"/>
                <a:gd name="connsiteX2" fmla="*/ 0 w 3105"/>
                <a:gd name="connsiteY2" fmla="*/ 2846 h 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5" h="2845">
                  <a:moveTo>
                    <a:pt x="0" y="2846"/>
                  </a:moveTo>
                  <a:cubicBezTo>
                    <a:pt x="1029" y="1878"/>
                    <a:pt x="2057" y="910"/>
                    <a:pt x="3105" y="0"/>
                  </a:cubicBezTo>
                  <a:cubicBezTo>
                    <a:pt x="2057" y="910"/>
                    <a:pt x="1029" y="1878"/>
                    <a:pt x="0" y="2846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1CB2477-F58D-17CD-267E-20B33376DF91}"/>
                </a:ext>
              </a:extLst>
            </p:cNvPr>
            <p:cNvSpPr/>
            <p:nvPr/>
          </p:nvSpPr>
          <p:spPr>
            <a:xfrm>
              <a:off x="11443647" y="2635096"/>
              <a:ext cx="4552" cy="3465"/>
            </a:xfrm>
            <a:custGeom>
              <a:avLst/>
              <a:gdLst>
                <a:gd name="connsiteX0" fmla="*/ 3486 w 4552"/>
                <a:gd name="connsiteY0" fmla="*/ 639 h 3465"/>
                <a:gd name="connsiteX1" fmla="*/ 1048 w 4552"/>
                <a:gd name="connsiteY1" fmla="*/ 2575 h 3465"/>
                <a:gd name="connsiteX2" fmla="*/ 0 w 4552"/>
                <a:gd name="connsiteY2" fmla="*/ 3465 h 3465"/>
                <a:gd name="connsiteX3" fmla="*/ 4553 w 4552"/>
                <a:gd name="connsiteY3" fmla="*/ 0 h 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2" h="3465">
                  <a:moveTo>
                    <a:pt x="3486" y="639"/>
                  </a:moveTo>
                  <a:cubicBezTo>
                    <a:pt x="2648" y="1239"/>
                    <a:pt x="1848" y="1839"/>
                    <a:pt x="1048" y="2575"/>
                  </a:cubicBezTo>
                  <a:cubicBezTo>
                    <a:pt x="667" y="2865"/>
                    <a:pt x="343" y="3175"/>
                    <a:pt x="0" y="3465"/>
                  </a:cubicBezTo>
                  <a:cubicBezTo>
                    <a:pt x="1467" y="2265"/>
                    <a:pt x="3010" y="1104"/>
                    <a:pt x="4553" y="0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B24B87-E35E-804F-BDA8-C14561726CE1}"/>
                </a:ext>
              </a:extLst>
            </p:cNvPr>
            <p:cNvSpPr/>
            <p:nvPr/>
          </p:nvSpPr>
          <p:spPr>
            <a:xfrm>
              <a:off x="11426692" y="2651493"/>
              <a:ext cx="4076" cy="5498"/>
            </a:xfrm>
            <a:custGeom>
              <a:avLst/>
              <a:gdLst>
                <a:gd name="connsiteX0" fmla="*/ 1905 w 4076"/>
                <a:gd name="connsiteY0" fmla="*/ 2749 h 5498"/>
                <a:gd name="connsiteX1" fmla="*/ 0 w 4076"/>
                <a:gd name="connsiteY1" fmla="*/ 5498 h 5498"/>
                <a:gd name="connsiteX2" fmla="*/ 0 w 4076"/>
                <a:gd name="connsiteY2" fmla="*/ 5498 h 5498"/>
                <a:gd name="connsiteX3" fmla="*/ 4077 w 4076"/>
                <a:gd name="connsiteY3" fmla="*/ 0 h 5498"/>
                <a:gd name="connsiteX4" fmla="*/ 1905 w 4076"/>
                <a:gd name="connsiteY4" fmla="*/ 2749 h 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" h="5498">
                  <a:moveTo>
                    <a:pt x="1905" y="2749"/>
                  </a:moveTo>
                  <a:cubicBezTo>
                    <a:pt x="1238" y="3678"/>
                    <a:pt x="629" y="4588"/>
                    <a:pt x="0" y="5498"/>
                  </a:cubicBezTo>
                  <a:lnTo>
                    <a:pt x="0" y="5498"/>
                  </a:lnTo>
                  <a:cubicBezTo>
                    <a:pt x="1295" y="3562"/>
                    <a:pt x="2667" y="1781"/>
                    <a:pt x="4077" y="0"/>
                  </a:cubicBezTo>
                  <a:cubicBezTo>
                    <a:pt x="3296" y="929"/>
                    <a:pt x="2591" y="1820"/>
                    <a:pt x="1905" y="2749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5DEEE8-CE49-8B22-20FD-D0288E0B31D7}"/>
                </a:ext>
              </a:extLst>
            </p:cNvPr>
            <p:cNvSpPr/>
            <p:nvPr/>
          </p:nvSpPr>
          <p:spPr>
            <a:xfrm>
              <a:off x="11431893" y="2646421"/>
              <a:ext cx="3333" cy="3736"/>
            </a:xfrm>
            <a:custGeom>
              <a:avLst/>
              <a:gdLst>
                <a:gd name="connsiteX0" fmla="*/ 1905 w 3333"/>
                <a:gd name="connsiteY0" fmla="*/ 1433 h 3736"/>
                <a:gd name="connsiteX1" fmla="*/ 0 w 3333"/>
                <a:gd name="connsiteY1" fmla="*/ 3736 h 3736"/>
                <a:gd name="connsiteX2" fmla="*/ 3334 w 3333"/>
                <a:gd name="connsiteY2" fmla="*/ 0 h 3736"/>
                <a:gd name="connsiteX3" fmla="*/ 1905 w 3333"/>
                <a:gd name="connsiteY3" fmla="*/ 1433 h 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" h="3736">
                  <a:moveTo>
                    <a:pt x="1905" y="1433"/>
                  </a:moveTo>
                  <a:cubicBezTo>
                    <a:pt x="1200" y="2168"/>
                    <a:pt x="571" y="2962"/>
                    <a:pt x="0" y="3736"/>
                  </a:cubicBezTo>
                  <a:cubicBezTo>
                    <a:pt x="1067" y="2459"/>
                    <a:pt x="2191" y="1220"/>
                    <a:pt x="3334" y="0"/>
                  </a:cubicBezTo>
                  <a:cubicBezTo>
                    <a:pt x="2819" y="561"/>
                    <a:pt x="2343" y="929"/>
                    <a:pt x="1905" y="1433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4DF878C-A21D-4ACC-290F-4E9E65B0C2DB}"/>
                </a:ext>
              </a:extLst>
            </p:cNvPr>
            <p:cNvSpPr/>
            <p:nvPr/>
          </p:nvSpPr>
          <p:spPr>
            <a:xfrm>
              <a:off x="11418786" y="2664910"/>
              <a:ext cx="3162" cy="6698"/>
            </a:xfrm>
            <a:custGeom>
              <a:avLst/>
              <a:gdLst>
                <a:gd name="connsiteX0" fmla="*/ 1562 w 3162"/>
                <a:gd name="connsiteY0" fmla="*/ 3098 h 6698"/>
                <a:gd name="connsiteX1" fmla="*/ 0 w 3162"/>
                <a:gd name="connsiteY1" fmla="*/ 6698 h 6698"/>
                <a:gd name="connsiteX2" fmla="*/ 3162 w 3162"/>
                <a:gd name="connsiteY2" fmla="*/ 0 h 6698"/>
                <a:gd name="connsiteX3" fmla="*/ 1562 w 3162"/>
                <a:gd name="connsiteY3" fmla="*/ 3098 h 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2" h="6698">
                  <a:moveTo>
                    <a:pt x="1562" y="3098"/>
                  </a:moveTo>
                  <a:cubicBezTo>
                    <a:pt x="1029" y="4259"/>
                    <a:pt x="514" y="5479"/>
                    <a:pt x="0" y="6698"/>
                  </a:cubicBezTo>
                  <a:cubicBezTo>
                    <a:pt x="952" y="4414"/>
                    <a:pt x="2038" y="2168"/>
                    <a:pt x="3162" y="0"/>
                  </a:cubicBezTo>
                  <a:cubicBezTo>
                    <a:pt x="2610" y="987"/>
                    <a:pt x="2057" y="2033"/>
                    <a:pt x="1562" y="3098"/>
                  </a:cubicBezTo>
                  <a:close/>
                </a:path>
              </a:pathLst>
            </a:custGeom>
            <a:no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9287F46-A2F6-331A-F2D4-AAE9199DCEDE}"/>
                </a:ext>
              </a:extLst>
            </p:cNvPr>
            <p:cNvSpPr/>
            <p:nvPr/>
          </p:nvSpPr>
          <p:spPr>
            <a:xfrm>
              <a:off x="11433550" y="2762309"/>
              <a:ext cx="2476" cy="2768"/>
            </a:xfrm>
            <a:custGeom>
              <a:avLst/>
              <a:gdLst>
                <a:gd name="connsiteX0" fmla="*/ 2477 w 2476"/>
                <a:gd name="connsiteY0" fmla="*/ 2768 h 2768"/>
                <a:gd name="connsiteX1" fmla="*/ 0 w 2476"/>
                <a:gd name="connsiteY1" fmla="*/ 0 h 2768"/>
                <a:gd name="connsiteX2" fmla="*/ 2477 w 2476"/>
                <a:gd name="connsiteY2" fmla="*/ 2768 h 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" h="2768">
                  <a:moveTo>
                    <a:pt x="2477" y="2768"/>
                  </a:moveTo>
                  <a:cubicBezTo>
                    <a:pt x="1619" y="1878"/>
                    <a:pt x="819" y="929"/>
                    <a:pt x="0" y="0"/>
                  </a:cubicBezTo>
                  <a:cubicBezTo>
                    <a:pt x="819" y="949"/>
                    <a:pt x="1600" y="1897"/>
                    <a:pt x="2477" y="276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AF911DD-2D8E-2BE1-1FF8-3E91B4A99AC3}"/>
                </a:ext>
              </a:extLst>
            </p:cNvPr>
            <p:cNvSpPr/>
            <p:nvPr/>
          </p:nvSpPr>
          <p:spPr>
            <a:xfrm>
              <a:off x="11428102" y="2755475"/>
              <a:ext cx="2171" cy="2981"/>
            </a:xfrm>
            <a:custGeom>
              <a:avLst/>
              <a:gdLst>
                <a:gd name="connsiteX0" fmla="*/ 2172 w 2171"/>
                <a:gd name="connsiteY0" fmla="*/ 2981 h 2981"/>
                <a:gd name="connsiteX1" fmla="*/ 0 w 2171"/>
                <a:gd name="connsiteY1" fmla="*/ 0 h 2981"/>
                <a:gd name="connsiteX2" fmla="*/ 2172 w 2171"/>
                <a:gd name="connsiteY2" fmla="*/ 2981 h 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" h="2981">
                  <a:moveTo>
                    <a:pt x="2172" y="2981"/>
                  </a:moveTo>
                  <a:cubicBezTo>
                    <a:pt x="1429" y="1994"/>
                    <a:pt x="705" y="1045"/>
                    <a:pt x="0" y="0"/>
                  </a:cubicBezTo>
                  <a:cubicBezTo>
                    <a:pt x="705" y="1007"/>
                    <a:pt x="1429" y="1994"/>
                    <a:pt x="2172" y="2981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1AD805C-919A-8696-39A9-B6D1483F1714}"/>
                </a:ext>
              </a:extLst>
            </p:cNvPr>
            <p:cNvSpPr/>
            <p:nvPr/>
          </p:nvSpPr>
          <p:spPr>
            <a:xfrm>
              <a:off x="11411985" y="2697802"/>
              <a:ext cx="381" cy="7472"/>
            </a:xfrm>
            <a:custGeom>
              <a:avLst/>
              <a:gdLst>
                <a:gd name="connsiteX0" fmla="*/ 172 w 381"/>
                <a:gd name="connsiteY0" fmla="*/ 1878 h 7472"/>
                <a:gd name="connsiteX1" fmla="*/ 0 w 381"/>
                <a:gd name="connsiteY1" fmla="*/ 7473 h 7472"/>
                <a:gd name="connsiteX2" fmla="*/ 381 w 381"/>
                <a:gd name="connsiteY2" fmla="*/ 0 h 7472"/>
                <a:gd name="connsiteX3" fmla="*/ 172 w 381"/>
                <a:gd name="connsiteY3" fmla="*/ 1878 h 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" h="7472">
                  <a:moveTo>
                    <a:pt x="172" y="1878"/>
                  </a:moveTo>
                  <a:cubicBezTo>
                    <a:pt x="38" y="3717"/>
                    <a:pt x="0" y="5595"/>
                    <a:pt x="0" y="7473"/>
                  </a:cubicBezTo>
                  <a:cubicBezTo>
                    <a:pt x="0" y="4956"/>
                    <a:pt x="152" y="2478"/>
                    <a:pt x="381" y="0"/>
                  </a:cubicBezTo>
                  <a:cubicBezTo>
                    <a:pt x="305" y="639"/>
                    <a:pt x="229" y="1258"/>
                    <a:pt x="172" y="187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043275E-F190-8C45-6AAE-DA0D18E559F0}"/>
                </a:ext>
              </a:extLst>
            </p:cNvPr>
            <p:cNvSpPr/>
            <p:nvPr/>
          </p:nvSpPr>
          <p:spPr>
            <a:xfrm>
              <a:off x="11423225" y="2748002"/>
              <a:ext cx="1905" cy="3058"/>
            </a:xfrm>
            <a:custGeom>
              <a:avLst/>
              <a:gdLst>
                <a:gd name="connsiteX0" fmla="*/ 914 w 1905"/>
                <a:gd name="connsiteY0" fmla="*/ 1587 h 3058"/>
                <a:gd name="connsiteX1" fmla="*/ 1905 w 1905"/>
                <a:gd name="connsiteY1" fmla="*/ 3059 h 3058"/>
                <a:gd name="connsiteX2" fmla="*/ 0 w 1905"/>
                <a:gd name="connsiteY2" fmla="*/ 0 h 3058"/>
                <a:gd name="connsiteX3" fmla="*/ 914 w 1905"/>
                <a:gd name="connsiteY3" fmla="*/ 1587 h 3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" h="3058">
                  <a:moveTo>
                    <a:pt x="914" y="1587"/>
                  </a:moveTo>
                  <a:cubicBezTo>
                    <a:pt x="1219" y="2110"/>
                    <a:pt x="1600" y="2555"/>
                    <a:pt x="1905" y="3059"/>
                  </a:cubicBezTo>
                  <a:cubicBezTo>
                    <a:pt x="1276" y="2072"/>
                    <a:pt x="667" y="1026"/>
                    <a:pt x="0" y="0"/>
                  </a:cubicBezTo>
                  <a:cubicBezTo>
                    <a:pt x="362" y="503"/>
                    <a:pt x="610" y="1065"/>
                    <a:pt x="914" y="1587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6F07B6C-35C2-D8FD-3937-D01DAD56544E}"/>
                </a:ext>
              </a:extLst>
            </p:cNvPr>
            <p:cNvSpPr/>
            <p:nvPr/>
          </p:nvSpPr>
          <p:spPr>
            <a:xfrm>
              <a:off x="11411985" y="2705275"/>
              <a:ext cx="1676" cy="17075"/>
            </a:xfrm>
            <a:custGeom>
              <a:avLst/>
              <a:gdLst>
                <a:gd name="connsiteX0" fmla="*/ 457 w 1676"/>
                <a:gd name="connsiteY0" fmla="*/ 9293 h 17075"/>
                <a:gd name="connsiteX1" fmla="*/ 1562 w 1676"/>
                <a:gd name="connsiteY1" fmla="*/ 16514 h 17075"/>
                <a:gd name="connsiteX2" fmla="*/ 1676 w 1676"/>
                <a:gd name="connsiteY2" fmla="*/ 17075 h 17075"/>
                <a:gd name="connsiteX3" fmla="*/ 0 w 1676"/>
                <a:gd name="connsiteY3" fmla="*/ 0 h 17075"/>
                <a:gd name="connsiteX4" fmla="*/ 457 w 1676"/>
                <a:gd name="connsiteY4" fmla="*/ 9293 h 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" h="17075">
                  <a:moveTo>
                    <a:pt x="457" y="9293"/>
                  </a:moveTo>
                  <a:cubicBezTo>
                    <a:pt x="762" y="11751"/>
                    <a:pt x="1067" y="14152"/>
                    <a:pt x="1562" y="16514"/>
                  </a:cubicBezTo>
                  <a:lnTo>
                    <a:pt x="1676" y="17075"/>
                  </a:lnTo>
                  <a:cubicBezTo>
                    <a:pt x="554" y="11455"/>
                    <a:pt x="-6" y="5735"/>
                    <a:pt x="0" y="0"/>
                  </a:cubicBezTo>
                  <a:cubicBezTo>
                    <a:pt x="0" y="3136"/>
                    <a:pt x="172" y="6253"/>
                    <a:pt x="457" y="9293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7909924-7579-541C-9C73-C2337A1DE110}"/>
                </a:ext>
              </a:extLst>
            </p:cNvPr>
            <p:cNvSpPr/>
            <p:nvPr/>
          </p:nvSpPr>
          <p:spPr>
            <a:xfrm>
              <a:off x="11412633" y="2688064"/>
              <a:ext cx="1123" cy="7356"/>
            </a:xfrm>
            <a:custGeom>
              <a:avLst/>
              <a:gdLst>
                <a:gd name="connsiteX0" fmla="*/ 1048 w 1123"/>
                <a:gd name="connsiteY0" fmla="*/ 58 h 7356"/>
                <a:gd name="connsiteX1" fmla="*/ 495 w 1123"/>
                <a:gd name="connsiteY1" fmla="*/ 3407 h 7356"/>
                <a:gd name="connsiteX2" fmla="*/ 0 w 1123"/>
                <a:gd name="connsiteY2" fmla="*/ 6737 h 7356"/>
                <a:gd name="connsiteX3" fmla="*/ 0 w 1123"/>
                <a:gd name="connsiteY3" fmla="*/ 7357 h 7356"/>
                <a:gd name="connsiteX4" fmla="*/ 1124 w 1123"/>
                <a:gd name="connsiteY4" fmla="*/ 0 h 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" h="7356">
                  <a:moveTo>
                    <a:pt x="1048" y="58"/>
                  </a:moveTo>
                  <a:cubicBezTo>
                    <a:pt x="808" y="1164"/>
                    <a:pt x="623" y="2282"/>
                    <a:pt x="495" y="3407"/>
                  </a:cubicBezTo>
                  <a:cubicBezTo>
                    <a:pt x="263" y="4506"/>
                    <a:pt x="99" y="5618"/>
                    <a:pt x="0" y="6737"/>
                  </a:cubicBezTo>
                  <a:lnTo>
                    <a:pt x="0" y="7357"/>
                  </a:lnTo>
                  <a:cubicBezTo>
                    <a:pt x="286" y="4898"/>
                    <a:pt x="610" y="2401"/>
                    <a:pt x="1124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E782F49-A470-0941-D6B0-80B8D8539C1F}"/>
                </a:ext>
              </a:extLst>
            </p:cNvPr>
            <p:cNvSpPr/>
            <p:nvPr/>
          </p:nvSpPr>
          <p:spPr>
            <a:xfrm>
              <a:off x="11416062" y="2731565"/>
              <a:ext cx="2190" cy="6020"/>
            </a:xfrm>
            <a:custGeom>
              <a:avLst/>
              <a:gdLst>
                <a:gd name="connsiteX0" fmla="*/ 2191 w 2190"/>
                <a:gd name="connsiteY0" fmla="*/ 6021 h 6020"/>
                <a:gd name="connsiteX1" fmla="*/ 0 w 2190"/>
                <a:gd name="connsiteY1" fmla="*/ 0 h 6020"/>
                <a:gd name="connsiteX2" fmla="*/ 2191 w 2190"/>
                <a:gd name="connsiteY2" fmla="*/ 6021 h 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" h="6020">
                  <a:moveTo>
                    <a:pt x="2191" y="6021"/>
                  </a:moveTo>
                  <a:cubicBezTo>
                    <a:pt x="1391" y="4085"/>
                    <a:pt x="667" y="2149"/>
                    <a:pt x="0" y="0"/>
                  </a:cubicBezTo>
                  <a:cubicBezTo>
                    <a:pt x="667" y="2072"/>
                    <a:pt x="1372" y="4066"/>
                    <a:pt x="2191" y="6021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76CC0A1-D73D-55FB-EA54-A37D42472983}"/>
                </a:ext>
              </a:extLst>
            </p:cNvPr>
            <p:cNvSpPr/>
            <p:nvPr/>
          </p:nvSpPr>
          <p:spPr>
            <a:xfrm>
              <a:off x="11419244" y="2740084"/>
              <a:ext cx="1905" cy="3871"/>
            </a:xfrm>
            <a:custGeom>
              <a:avLst/>
              <a:gdLst>
                <a:gd name="connsiteX0" fmla="*/ 876 w 1905"/>
                <a:gd name="connsiteY0" fmla="*/ 1878 h 3871"/>
                <a:gd name="connsiteX1" fmla="*/ 1105 w 1905"/>
                <a:gd name="connsiteY1" fmla="*/ 2381 h 3871"/>
                <a:gd name="connsiteX2" fmla="*/ 1905 w 1905"/>
                <a:gd name="connsiteY2" fmla="*/ 3872 h 3871"/>
                <a:gd name="connsiteX3" fmla="*/ 0 w 1905"/>
                <a:gd name="connsiteY3" fmla="*/ 0 h 3871"/>
                <a:gd name="connsiteX4" fmla="*/ 876 w 1905"/>
                <a:gd name="connsiteY4" fmla="*/ 1878 h 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" h="3871">
                  <a:moveTo>
                    <a:pt x="876" y="1878"/>
                  </a:moveTo>
                  <a:cubicBezTo>
                    <a:pt x="928" y="2056"/>
                    <a:pt x="1006" y="2225"/>
                    <a:pt x="1105" y="2381"/>
                  </a:cubicBezTo>
                  <a:cubicBezTo>
                    <a:pt x="1353" y="2885"/>
                    <a:pt x="1657" y="3369"/>
                    <a:pt x="1905" y="3872"/>
                  </a:cubicBezTo>
                  <a:cubicBezTo>
                    <a:pt x="1257" y="2575"/>
                    <a:pt x="648" y="1278"/>
                    <a:pt x="0" y="0"/>
                  </a:cubicBezTo>
                  <a:cubicBezTo>
                    <a:pt x="362" y="600"/>
                    <a:pt x="591" y="1258"/>
                    <a:pt x="876" y="1878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1FB55D3-7C63-2132-BC63-A1D6AD85ACB7}"/>
                </a:ext>
              </a:extLst>
            </p:cNvPr>
            <p:cNvSpPr/>
            <p:nvPr/>
          </p:nvSpPr>
          <p:spPr>
            <a:xfrm>
              <a:off x="11069771" y="2839070"/>
              <a:ext cx="425615" cy="522965"/>
            </a:xfrm>
            <a:custGeom>
              <a:avLst/>
              <a:gdLst>
                <a:gd name="connsiteX0" fmla="*/ 130112 w 425615"/>
                <a:gd name="connsiteY0" fmla="*/ 191565 h 522965"/>
                <a:gd name="connsiteX1" fmla="*/ 30290 w 425615"/>
                <a:gd name="connsiteY1" fmla="*/ 175361 h 522965"/>
                <a:gd name="connsiteX2" fmla="*/ 0 w 425615"/>
                <a:gd name="connsiteY2" fmla="*/ 199870 h 522965"/>
                <a:gd name="connsiteX3" fmla="*/ 81229 w 425615"/>
                <a:gd name="connsiteY3" fmla="*/ 522965 h 522965"/>
                <a:gd name="connsiteX4" fmla="*/ 81229 w 425615"/>
                <a:gd name="connsiteY4" fmla="*/ 266739 h 522965"/>
                <a:gd name="connsiteX5" fmla="*/ 425615 w 425615"/>
                <a:gd name="connsiteY5" fmla="*/ 155 h 522965"/>
                <a:gd name="connsiteX6" fmla="*/ 421977 w 425615"/>
                <a:gd name="connsiteY6" fmla="*/ 0 h 522965"/>
                <a:gd name="connsiteX7" fmla="*/ 130112 w 425615"/>
                <a:gd name="connsiteY7" fmla="*/ 191565 h 52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615" h="522965">
                  <a:moveTo>
                    <a:pt x="130112" y="191565"/>
                  </a:moveTo>
                  <a:cubicBezTo>
                    <a:pt x="96201" y="191594"/>
                    <a:pt x="62503" y="186125"/>
                    <a:pt x="30290" y="175361"/>
                  </a:cubicBezTo>
                  <a:cubicBezTo>
                    <a:pt x="21807" y="185401"/>
                    <a:pt x="11529" y="193716"/>
                    <a:pt x="0" y="199870"/>
                  </a:cubicBezTo>
                  <a:lnTo>
                    <a:pt x="81229" y="522965"/>
                  </a:lnTo>
                  <a:lnTo>
                    <a:pt x="81229" y="266739"/>
                  </a:lnTo>
                  <a:cubicBezTo>
                    <a:pt x="81229" y="266739"/>
                    <a:pt x="405403" y="269004"/>
                    <a:pt x="425615" y="155"/>
                  </a:cubicBezTo>
                  <a:lnTo>
                    <a:pt x="421977" y="0"/>
                  </a:lnTo>
                  <a:cubicBezTo>
                    <a:pt x="369816" y="116271"/>
                    <a:pt x="255851" y="191071"/>
                    <a:pt x="130112" y="1915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7E6A8B8-B754-CC05-4FE9-43854494D86F}"/>
                </a:ext>
              </a:extLst>
            </p:cNvPr>
            <p:cNvSpPr/>
            <p:nvPr/>
          </p:nvSpPr>
          <p:spPr>
            <a:xfrm>
              <a:off x="11489862" y="2790690"/>
              <a:ext cx="6019" cy="228"/>
            </a:xfrm>
            <a:custGeom>
              <a:avLst/>
              <a:gdLst>
                <a:gd name="connsiteX0" fmla="*/ 0 w 6019"/>
                <a:gd name="connsiteY0" fmla="*/ 0 h 228"/>
                <a:gd name="connsiteX1" fmla="*/ 1734 w 6019"/>
                <a:gd name="connsiteY1" fmla="*/ 194 h 228"/>
                <a:gd name="connsiteX2" fmla="*/ 5124 w 6019"/>
                <a:gd name="connsiteY2" fmla="*/ 194 h 228"/>
                <a:gd name="connsiteX3" fmla="*/ 6020 w 6019"/>
                <a:gd name="connsiteY3" fmla="*/ 194 h 228"/>
                <a:gd name="connsiteX4" fmla="*/ 6020 w 6019"/>
                <a:gd name="connsiteY4" fmla="*/ 194 h 228"/>
                <a:gd name="connsiteX5" fmla="*/ 0 w 6019"/>
                <a:gd name="connsiteY5" fmla="*/ 0 h 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9" h="228">
                  <a:moveTo>
                    <a:pt x="0" y="0"/>
                  </a:moveTo>
                  <a:cubicBezTo>
                    <a:pt x="571" y="0"/>
                    <a:pt x="1143" y="174"/>
                    <a:pt x="1734" y="194"/>
                  </a:cubicBezTo>
                  <a:cubicBezTo>
                    <a:pt x="2858" y="194"/>
                    <a:pt x="3981" y="194"/>
                    <a:pt x="5124" y="194"/>
                  </a:cubicBezTo>
                  <a:cubicBezTo>
                    <a:pt x="5422" y="223"/>
                    <a:pt x="5723" y="223"/>
                    <a:pt x="6020" y="194"/>
                  </a:cubicBezTo>
                  <a:lnTo>
                    <a:pt x="6020" y="194"/>
                  </a:lnTo>
                  <a:cubicBezTo>
                    <a:pt x="4039" y="290"/>
                    <a:pt x="2000" y="174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B805B80-F29E-D2A1-840D-583CEA821CA2}"/>
                </a:ext>
              </a:extLst>
            </p:cNvPr>
            <p:cNvSpPr/>
            <p:nvPr/>
          </p:nvSpPr>
          <p:spPr>
            <a:xfrm>
              <a:off x="11470450" y="2786799"/>
              <a:ext cx="590" cy="232"/>
            </a:xfrm>
            <a:custGeom>
              <a:avLst/>
              <a:gdLst>
                <a:gd name="connsiteX0" fmla="*/ 591 w 590"/>
                <a:gd name="connsiteY0" fmla="*/ 232 h 232"/>
                <a:gd name="connsiteX1" fmla="*/ 591 w 590"/>
                <a:gd name="connsiteY1" fmla="*/ 232 h 232"/>
                <a:gd name="connsiteX2" fmla="*/ 0 w 590"/>
                <a:gd name="connsiteY2" fmla="*/ 0 h 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0" h="232">
                  <a:moveTo>
                    <a:pt x="591" y="232"/>
                  </a:moveTo>
                  <a:lnTo>
                    <a:pt x="591" y="232"/>
                  </a:lnTo>
                  <a:cubicBezTo>
                    <a:pt x="381" y="232"/>
                    <a:pt x="210" y="58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2EEBA79-8703-BDAC-05D3-B620F2D2DE35}"/>
                </a:ext>
              </a:extLst>
            </p:cNvPr>
            <p:cNvSpPr/>
            <p:nvPr/>
          </p:nvSpPr>
          <p:spPr>
            <a:xfrm>
              <a:off x="11413891" y="2722931"/>
              <a:ext cx="1904" cy="7511"/>
            </a:xfrm>
            <a:custGeom>
              <a:avLst/>
              <a:gdLst>
                <a:gd name="connsiteX0" fmla="*/ 1905 w 1904"/>
                <a:gd name="connsiteY0" fmla="*/ 7512 h 7511"/>
                <a:gd name="connsiteX1" fmla="*/ 0 w 1904"/>
                <a:gd name="connsiteY1" fmla="*/ 0 h 7511"/>
                <a:gd name="connsiteX2" fmla="*/ 1905 w 1904"/>
                <a:gd name="connsiteY2" fmla="*/ 7512 h 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4" h="7511">
                  <a:moveTo>
                    <a:pt x="1905" y="7512"/>
                  </a:moveTo>
                  <a:cubicBezTo>
                    <a:pt x="1143" y="5034"/>
                    <a:pt x="533" y="2536"/>
                    <a:pt x="0" y="0"/>
                  </a:cubicBezTo>
                  <a:cubicBezTo>
                    <a:pt x="419" y="2536"/>
                    <a:pt x="1048" y="5014"/>
                    <a:pt x="1905" y="7512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6EAB86B-5C67-0C93-8582-11CAC5BF6BE3}"/>
                </a:ext>
              </a:extLst>
            </p:cNvPr>
            <p:cNvSpPr/>
            <p:nvPr/>
          </p:nvSpPr>
          <p:spPr>
            <a:xfrm>
              <a:off x="11440027" y="2768949"/>
              <a:ext cx="2286" cy="2129"/>
            </a:xfrm>
            <a:custGeom>
              <a:avLst/>
              <a:gdLst>
                <a:gd name="connsiteX0" fmla="*/ 0 w 2286"/>
                <a:gd name="connsiteY0" fmla="*/ 0 h 2129"/>
                <a:gd name="connsiteX1" fmla="*/ 2286 w 2286"/>
                <a:gd name="connsiteY1" fmla="*/ 2130 h 2129"/>
                <a:gd name="connsiteX2" fmla="*/ 0 w 2286"/>
                <a:gd name="connsiteY2" fmla="*/ 0 h 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" h="2129">
                  <a:moveTo>
                    <a:pt x="0" y="0"/>
                  </a:moveTo>
                  <a:cubicBezTo>
                    <a:pt x="762" y="697"/>
                    <a:pt x="1505" y="1433"/>
                    <a:pt x="2286" y="2130"/>
                  </a:cubicBezTo>
                  <a:cubicBezTo>
                    <a:pt x="1505" y="1413"/>
                    <a:pt x="762" y="678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DBE82F6-8528-1A4D-5689-E750D67AC965}"/>
                </a:ext>
              </a:extLst>
            </p:cNvPr>
            <p:cNvSpPr/>
            <p:nvPr/>
          </p:nvSpPr>
          <p:spPr>
            <a:xfrm>
              <a:off x="11413719" y="2683611"/>
              <a:ext cx="1104" cy="4278"/>
            </a:xfrm>
            <a:custGeom>
              <a:avLst/>
              <a:gdLst>
                <a:gd name="connsiteX0" fmla="*/ 972 w 1104"/>
                <a:gd name="connsiteY0" fmla="*/ 19 h 4278"/>
                <a:gd name="connsiteX1" fmla="*/ 0 w 1104"/>
                <a:gd name="connsiteY1" fmla="*/ 4279 h 4278"/>
                <a:gd name="connsiteX2" fmla="*/ 1105 w 1104"/>
                <a:gd name="connsiteY2" fmla="*/ 0 h 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" h="4278">
                  <a:moveTo>
                    <a:pt x="972" y="19"/>
                  </a:moveTo>
                  <a:cubicBezTo>
                    <a:pt x="648" y="1452"/>
                    <a:pt x="286" y="2846"/>
                    <a:pt x="0" y="4279"/>
                  </a:cubicBezTo>
                  <a:cubicBezTo>
                    <a:pt x="305" y="2827"/>
                    <a:pt x="724" y="1433"/>
                    <a:pt x="1105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F48062-296E-187F-0028-88FD1ACE5846}"/>
                </a:ext>
              </a:extLst>
            </p:cNvPr>
            <p:cNvSpPr/>
            <p:nvPr/>
          </p:nvSpPr>
          <p:spPr>
            <a:xfrm>
              <a:off x="11463325" y="2784204"/>
              <a:ext cx="95" cy="19359"/>
            </a:xfrm>
            <a:custGeom>
              <a:avLst/>
              <a:gdLst>
                <a:gd name="connsiteX0" fmla="*/ 95 w 95"/>
                <a:gd name="connsiteY0" fmla="*/ 0 h 19359"/>
                <a:gd name="connsiteX1" fmla="*/ 0 w 95"/>
                <a:gd name="connsiteY1" fmla="*/ 0 h 1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" h="19359">
                  <a:moveTo>
                    <a:pt x="95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D09E9A3-2F8D-7C1F-C57E-CFE1BBCFB3F8}"/>
                </a:ext>
              </a:extLst>
            </p:cNvPr>
            <p:cNvSpPr/>
            <p:nvPr/>
          </p:nvSpPr>
          <p:spPr>
            <a:xfrm>
              <a:off x="11481080" y="2789645"/>
              <a:ext cx="3981" cy="600"/>
            </a:xfrm>
            <a:custGeom>
              <a:avLst/>
              <a:gdLst>
                <a:gd name="connsiteX0" fmla="*/ 3981 w 3981"/>
                <a:gd name="connsiteY0" fmla="*/ 600 h 600"/>
                <a:gd name="connsiteX1" fmla="*/ 0 w 3981"/>
                <a:gd name="connsiteY1" fmla="*/ 0 h 600"/>
                <a:gd name="connsiteX2" fmla="*/ 3981 w 3981"/>
                <a:gd name="connsiteY2" fmla="*/ 600 h 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1" h="600">
                  <a:moveTo>
                    <a:pt x="3981" y="600"/>
                  </a:moveTo>
                  <a:cubicBezTo>
                    <a:pt x="2667" y="426"/>
                    <a:pt x="1314" y="232"/>
                    <a:pt x="0" y="0"/>
                  </a:cubicBezTo>
                  <a:cubicBezTo>
                    <a:pt x="1391" y="155"/>
                    <a:pt x="2667" y="348"/>
                    <a:pt x="3981" y="60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5954CE3-59E6-356D-FCCB-28BB266B02FE}"/>
                </a:ext>
              </a:extLst>
            </p:cNvPr>
            <p:cNvSpPr/>
            <p:nvPr/>
          </p:nvSpPr>
          <p:spPr>
            <a:xfrm>
              <a:off x="11471860" y="2787321"/>
              <a:ext cx="4610" cy="1180"/>
            </a:xfrm>
            <a:custGeom>
              <a:avLst/>
              <a:gdLst>
                <a:gd name="connsiteX0" fmla="*/ 2248 w 4610"/>
                <a:gd name="connsiteY0" fmla="*/ 697 h 1180"/>
                <a:gd name="connsiteX1" fmla="*/ 4610 w 4610"/>
                <a:gd name="connsiteY1" fmla="*/ 1181 h 1180"/>
                <a:gd name="connsiteX2" fmla="*/ 0 w 4610"/>
                <a:gd name="connsiteY2" fmla="*/ 0 h 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0" h="1180">
                  <a:moveTo>
                    <a:pt x="2248" y="697"/>
                  </a:moveTo>
                  <a:cubicBezTo>
                    <a:pt x="3029" y="891"/>
                    <a:pt x="3829" y="1007"/>
                    <a:pt x="4610" y="1181"/>
                  </a:cubicBezTo>
                  <a:cubicBezTo>
                    <a:pt x="3048" y="813"/>
                    <a:pt x="1524" y="465"/>
                    <a:pt x="0" y="0"/>
                  </a:cubicBezTo>
                  <a:close/>
                </a:path>
              </a:pathLst>
            </a:custGeom>
            <a:solidFill>
              <a:srgbClr val="A2CBEB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6136A0D-C8AA-B3AB-6456-E84D5C82FF7F}"/>
                </a:ext>
              </a:extLst>
            </p:cNvPr>
            <p:cNvSpPr/>
            <p:nvPr/>
          </p:nvSpPr>
          <p:spPr>
            <a:xfrm>
              <a:off x="10919371" y="2571417"/>
              <a:ext cx="1154012" cy="820664"/>
            </a:xfrm>
            <a:custGeom>
              <a:avLst/>
              <a:gdLst>
                <a:gd name="connsiteX0" fmla="*/ 102756 w 1154012"/>
                <a:gd name="connsiteY0" fmla="*/ 479507 h 820664"/>
                <a:gd name="connsiteX1" fmla="*/ 104546 w 1154012"/>
                <a:gd name="connsiteY1" fmla="*/ 479507 h 820664"/>
                <a:gd name="connsiteX2" fmla="*/ 176803 w 1154012"/>
                <a:gd name="connsiteY2" fmla="*/ 766999 h 820664"/>
                <a:gd name="connsiteX3" fmla="*/ 185757 w 1154012"/>
                <a:gd name="connsiteY3" fmla="*/ 802544 h 820664"/>
                <a:gd name="connsiteX4" fmla="*/ 208617 w 1154012"/>
                <a:gd name="connsiteY4" fmla="*/ 820664 h 820664"/>
                <a:gd name="connsiteX5" fmla="*/ 214484 w 1154012"/>
                <a:gd name="connsiteY5" fmla="*/ 819871 h 820664"/>
                <a:gd name="connsiteX6" fmla="*/ 231635 w 1154012"/>
                <a:gd name="connsiteY6" fmla="*/ 790641 h 820664"/>
                <a:gd name="connsiteX7" fmla="*/ 231629 w 1154012"/>
                <a:gd name="connsiteY7" fmla="*/ 790618 h 820664"/>
                <a:gd name="connsiteX8" fmla="*/ 150400 w 1154012"/>
                <a:gd name="connsiteY8" fmla="*/ 467523 h 820664"/>
                <a:gd name="connsiteX9" fmla="*/ 180689 w 1154012"/>
                <a:gd name="connsiteY9" fmla="*/ 443014 h 820664"/>
                <a:gd name="connsiteX10" fmla="*/ 280511 w 1154012"/>
                <a:gd name="connsiteY10" fmla="*/ 459218 h 820664"/>
                <a:gd name="connsiteX11" fmla="*/ 572357 w 1154012"/>
                <a:gd name="connsiteY11" fmla="*/ 267556 h 820664"/>
                <a:gd name="connsiteX12" fmla="*/ 575996 w 1154012"/>
                <a:gd name="connsiteY12" fmla="*/ 267711 h 820664"/>
                <a:gd name="connsiteX13" fmla="*/ 576987 w 1154012"/>
                <a:gd name="connsiteY13" fmla="*/ 267711 h 820664"/>
                <a:gd name="connsiteX14" fmla="*/ 581616 w 1154012"/>
                <a:gd name="connsiteY14" fmla="*/ 267556 h 820664"/>
                <a:gd name="connsiteX15" fmla="*/ 873481 w 1154012"/>
                <a:gd name="connsiteY15" fmla="*/ 459218 h 820664"/>
                <a:gd name="connsiteX16" fmla="*/ 973284 w 1154012"/>
                <a:gd name="connsiteY16" fmla="*/ 443014 h 820664"/>
                <a:gd name="connsiteX17" fmla="*/ 1003573 w 1154012"/>
                <a:gd name="connsiteY17" fmla="*/ 467523 h 820664"/>
                <a:gd name="connsiteX18" fmla="*/ 922306 w 1154012"/>
                <a:gd name="connsiteY18" fmla="*/ 790579 h 820664"/>
                <a:gd name="connsiteX19" fmla="*/ 939377 w 1154012"/>
                <a:gd name="connsiteY19" fmla="*/ 819793 h 820664"/>
                <a:gd name="connsiteX20" fmla="*/ 939451 w 1154012"/>
                <a:gd name="connsiteY20" fmla="*/ 819813 h 820664"/>
                <a:gd name="connsiteX21" fmla="*/ 945356 w 1154012"/>
                <a:gd name="connsiteY21" fmla="*/ 820587 h 820664"/>
                <a:gd name="connsiteX22" fmla="*/ 968216 w 1154012"/>
                <a:gd name="connsiteY22" fmla="*/ 802447 h 820664"/>
                <a:gd name="connsiteX23" fmla="*/ 1049484 w 1154012"/>
                <a:gd name="connsiteY23" fmla="*/ 479468 h 820664"/>
                <a:gd name="connsiteX24" fmla="*/ 1051255 w 1154012"/>
                <a:gd name="connsiteY24" fmla="*/ 479468 h 820664"/>
                <a:gd name="connsiteX25" fmla="*/ 1154013 w 1154012"/>
                <a:gd name="connsiteY25" fmla="*/ 375082 h 820664"/>
                <a:gd name="connsiteX26" fmla="*/ 1051295 w 1154012"/>
                <a:gd name="connsiteY26" fmla="*/ 270654 h 820664"/>
                <a:gd name="connsiteX27" fmla="*/ 948540 w 1154012"/>
                <a:gd name="connsiteY27" fmla="*/ 375040 h 820664"/>
                <a:gd name="connsiteX28" fmla="*/ 951414 w 1154012"/>
                <a:gd name="connsiteY28" fmla="*/ 399590 h 820664"/>
                <a:gd name="connsiteX29" fmla="*/ 873538 w 1154012"/>
                <a:gd name="connsiteY29" fmla="*/ 411070 h 820664"/>
                <a:gd name="connsiteX30" fmla="*/ 628993 w 1154012"/>
                <a:gd name="connsiteY30" fmla="*/ 256792 h 820664"/>
                <a:gd name="connsiteX31" fmla="*/ 697983 w 1154012"/>
                <a:gd name="connsiteY31" fmla="*/ 81016 h 820664"/>
                <a:gd name="connsiteX32" fmla="*/ 525018 w 1154012"/>
                <a:gd name="connsiteY32" fmla="*/ 10906 h 820664"/>
                <a:gd name="connsiteX33" fmla="*/ 445332 w 1154012"/>
                <a:gd name="connsiteY33" fmla="*/ 133819 h 820664"/>
                <a:gd name="connsiteX34" fmla="*/ 445332 w 1154012"/>
                <a:gd name="connsiteY34" fmla="*/ 137110 h 820664"/>
                <a:gd name="connsiteX35" fmla="*/ 524999 w 1154012"/>
                <a:gd name="connsiteY35" fmla="*/ 256831 h 820664"/>
                <a:gd name="connsiteX36" fmla="*/ 280492 w 1154012"/>
                <a:gd name="connsiteY36" fmla="*/ 411109 h 820664"/>
                <a:gd name="connsiteX37" fmla="*/ 202578 w 1154012"/>
                <a:gd name="connsiteY37" fmla="*/ 399628 h 820664"/>
                <a:gd name="connsiteX38" fmla="*/ 205473 w 1154012"/>
                <a:gd name="connsiteY38" fmla="*/ 375061 h 820664"/>
                <a:gd name="connsiteX39" fmla="*/ 102603 w 1154012"/>
                <a:gd name="connsiteY39" fmla="*/ 270789 h 820664"/>
                <a:gd name="connsiteX40" fmla="*/ 0 w 1154012"/>
                <a:gd name="connsiteY40" fmla="*/ 375332 h 820664"/>
                <a:gd name="connsiteX41" fmla="*/ 102737 w 1154012"/>
                <a:gd name="connsiteY41" fmla="*/ 479604 h 820664"/>
                <a:gd name="connsiteX42" fmla="*/ 1051198 w 1154012"/>
                <a:gd name="connsiteY42" fmla="*/ 318821 h 820664"/>
                <a:gd name="connsiteX43" fmla="*/ 1106710 w 1154012"/>
                <a:gd name="connsiteY43" fmla="*/ 375119 h 820664"/>
                <a:gd name="connsiteX44" fmla="*/ 1051313 w 1154012"/>
                <a:gd name="connsiteY44" fmla="*/ 431533 h 820664"/>
                <a:gd name="connsiteX45" fmla="*/ 995801 w 1154012"/>
                <a:gd name="connsiteY45" fmla="*/ 375235 h 820664"/>
                <a:gd name="connsiteX46" fmla="*/ 995801 w 1154012"/>
                <a:gd name="connsiteY46" fmla="*/ 375158 h 820664"/>
                <a:gd name="connsiteX47" fmla="*/ 1051198 w 1154012"/>
                <a:gd name="connsiteY47" fmla="*/ 318724 h 820664"/>
                <a:gd name="connsiteX48" fmla="*/ 516655 w 1154012"/>
                <a:gd name="connsiteY48" fmla="*/ 193660 h 820664"/>
                <a:gd name="connsiteX49" fmla="*/ 514179 w 1154012"/>
                <a:gd name="connsiteY49" fmla="*/ 190892 h 820664"/>
                <a:gd name="connsiteX50" fmla="*/ 510921 w 1154012"/>
                <a:gd name="connsiteY50" fmla="*/ 187020 h 820664"/>
                <a:gd name="connsiteX51" fmla="*/ 508730 w 1154012"/>
                <a:gd name="connsiteY51" fmla="*/ 184038 h 820664"/>
                <a:gd name="connsiteX52" fmla="*/ 505759 w 1154012"/>
                <a:gd name="connsiteY52" fmla="*/ 179605 h 820664"/>
                <a:gd name="connsiteX53" fmla="*/ 504787 w 1154012"/>
                <a:gd name="connsiteY53" fmla="*/ 178133 h 820664"/>
                <a:gd name="connsiteX54" fmla="*/ 503949 w 1154012"/>
                <a:gd name="connsiteY54" fmla="*/ 176546 h 820664"/>
                <a:gd name="connsiteX55" fmla="*/ 501777 w 1154012"/>
                <a:gd name="connsiteY55" fmla="*/ 172519 h 820664"/>
                <a:gd name="connsiteX56" fmla="*/ 500977 w 1154012"/>
                <a:gd name="connsiteY56" fmla="*/ 171028 h 820664"/>
                <a:gd name="connsiteX57" fmla="*/ 500767 w 1154012"/>
                <a:gd name="connsiteY57" fmla="*/ 170525 h 820664"/>
                <a:gd name="connsiteX58" fmla="*/ 499929 w 1154012"/>
                <a:gd name="connsiteY58" fmla="*/ 168589 h 820664"/>
                <a:gd name="connsiteX59" fmla="*/ 498882 w 1154012"/>
                <a:gd name="connsiteY59" fmla="*/ 166111 h 820664"/>
                <a:gd name="connsiteX60" fmla="*/ 496710 w 1154012"/>
                <a:gd name="connsiteY60" fmla="*/ 160090 h 820664"/>
                <a:gd name="connsiteX61" fmla="*/ 496329 w 1154012"/>
                <a:gd name="connsiteY61" fmla="*/ 158967 h 820664"/>
                <a:gd name="connsiteX62" fmla="*/ 494424 w 1154012"/>
                <a:gd name="connsiteY62" fmla="*/ 151456 h 820664"/>
                <a:gd name="connsiteX63" fmla="*/ 494309 w 1154012"/>
                <a:gd name="connsiteY63" fmla="*/ 150875 h 820664"/>
                <a:gd name="connsiteX64" fmla="*/ 494195 w 1154012"/>
                <a:gd name="connsiteY64" fmla="*/ 150314 h 820664"/>
                <a:gd name="connsiteX65" fmla="*/ 493090 w 1154012"/>
                <a:gd name="connsiteY65" fmla="*/ 143092 h 820664"/>
                <a:gd name="connsiteX66" fmla="*/ 492614 w 1154012"/>
                <a:gd name="connsiteY66" fmla="*/ 133800 h 820664"/>
                <a:gd name="connsiteX67" fmla="*/ 492824 w 1154012"/>
                <a:gd name="connsiteY67" fmla="*/ 128205 h 820664"/>
                <a:gd name="connsiteX68" fmla="*/ 492995 w 1154012"/>
                <a:gd name="connsiteY68" fmla="*/ 126269 h 820664"/>
                <a:gd name="connsiteX69" fmla="*/ 493224 w 1154012"/>
                <a:gd name="connsiteY69" fmla="*/ 123887 h 820664"/>
                <a:gd name="connsiteX70" fmla="*/ 493224 w 1154012"/>
                <a:gd name="connsiteY70" fmla="*/ 123268 h 820664"/>
                <a:gd name="connsiteX71" fmla="*/ 493757 w 1154012"/>
                <a:gd name="connsiteY71" fmla="*/ 120093 h 820664"/>
                <a:gd name="connsiteX72" fmla="*/ 494329 w 1154012"/>
                <a:gd name="connsiteY72" fmla="*/ 116724 h 820664"/>
                <a:gd name="connsiteX73" fmla="*/ 494329 w 1154012"/>
                <a:gd name="connsiteY73" fmla="*/ 116724 h 820664"/>
                <a:gd name="connsiteX74" fmla="*/ 494329 w 1154012"/>
                <a:gd name="connsiteY74" fmla="*/ 116531 h 820664"/>
                <a:gd name="connsiteX75" fmla="*/ 495281 w 1154012"/>
                <a:gd name="connsiteY75" fmla="*/ 112252 h 820664"/>
                <a:gd name="connsiteX76" fmla="*/ 496367 w 1154012"/>
                <a:gd name="connsiteY76" fmla="*/ 108380 h 820664"/>
                <a:gd name="connsiteX77" fmla="*/ 497700 w 1154012"/>
                <a:gd name="connsiteY77" fmla="*/ 104508 h 820664"/>
                <a:gd name="connsiteX78" fmla="*/ 499072 w 1154012"/>
                <a:gd name="connsiteY78" fmla="*/ 100985 h 820664"/>
                <a:gd name="connsiteX79" fmla="*/ 499072 w 1154012"/>
                <a:gd name="connsiteY79" fmla="*/ 100753 h 820664"/>
                <a:gd name="connsiteX80" fmla="*/ 499282 w 1154012"/>
                <a:gd name="connsiteY80" fmla="*/ 100269 h 820664"/>
                <a:gd name="connsiteX81" fmla="*/ 500863 w 1154012"/>
                <a:gd name="connsiteY81" fmla="*/ 96648 h 820664"/>
                <a:gd name="connsiteX82" fmla="*/ 502463 w 1154012"/>
                <a:gd name="connsiteY82" fmla="*/ 93551 h 820664"/>
                <a:gd name="connsiteX83" fmla="*/ 503034 w 1154012"/>
                <a:gd name="connsiteY83" fmla="*/ 92525 h 820664"/>
                <a:gd name="connsiteX84" fmla="*/ 506444 w 1154012"/>
                <a:gd name="connsiteY84" fmla="*/ 86833 h 820664"/>
                <a:gd name="connsiteX85" fmla="*/ 507168 w 1154012"/>
                <a:gd name="connsiteY85" fmla="*/ 85691 h 820664"/>
                <a:gd name="connsiteX86" fmla="*/ 507168 w 1154012"/>
                <a:gd name="connsiteY86" fmla="*/ 85691 h 820664"/>
                <a:gd name="connsiteX87" fmla="*/ 509073 w 1154012"/>
                <a:gd name="connsiteY87" fmla="*/ 82961 h 820664"/>
                <a:gd name="connsiteX88" fmla="*/ 511207 w 1154012"/>
                <a:gd name="connsiteY88" fmla="*/ 80251 h 820664"/>
                <a:gd name="connsiteX89" fmla="*/ 512293 w 1154012"/>
                <a:gd name="connsiteY89" fmla="*/ 78876 h 820664"/>
                <a:gd name="connsiteX90" fmla="*/ 514198 w 1154012"/>
                <a:gd name="connsiteY90" fmla="*/ 76572 h 820664"/>
                <a:gd name="connsiteX91" fmla="*/ 515569 w 1154012"/>
                <a:gd name="connsiteY91" fmla="*/ 75140 h 820664"/>
                <a:gd name="connsiteX92" fmla="*/ 518332 w 1154012"/>
                <a:gd name="connsiteY92" fmla="*/ 72294 h 820664"/>
                <a:gd name="connsiteX93" fmla="*/ 521418 w 1154012"/>
                <a:gd name="connsiteY93" fmla="*/ 69448 h 820664"/>
                <a:gd name="connsiteX94" fmla="*/ 524028 w 1154012"/>
                <a:gd name="connsiteY94" fmla="*/ 67183 h 820664"/>
                <a:gd name="connsiteX95" fmla="*/ 525075 w 1154012"/>
                <a:gd name="connsiteY95" fmla="*/ 66292 h 820664"/>
                <a:gd name="connsiteX96" fmla="*/ 527533 w 1154012"/>
                <a:gd name="connsiteY96" fmla="*/ 64356 h 820664"/>
                <a:gd name="connsiteX97" fmla="*/ 528599 w 1154012"/>
                <a:gd name="connsiteY97" fmla="*/ 63621 h 820664"/>
                <a:gd name="connsiteX98" fmla="*/ 530505 w 1154012"/>
                <a:gd name="connsiteY98" fmla="*/ 62323 h 820664"/>
                <a:gd name="connsiteX99" fmla="*/ 536220 w 1154012"/>
                <a:gd name="connsiteY99" fmla="*/ 58781 h 820664"/>
                <a:gd name="connsiteX100" fmla="*/ 536220 w 1154012"/>
                <a:gd name="connsiteY100" fmla="*/ 58781 h 820664"/>
                <a:gd name="connsiteX101" fmla="*/ 537134 w 1154012"/>
                <a:gd name="connsiteY101" fmla="*/ 58297 h 820664"/>
                <a:gd name="connsiteX102" fmla="*/ 538848 w 1154012"/>
                <a:gd name="connsiteY102" fmla="*/ 57367 h 820664"/>
                <a:gd name="connsiteX103" fmla="*/ 540925 w 1154012"/>
                <a:gd name="connsiteY103" fmla="*/ 56419 h 820664"/>
                <a:gd name="connsiteX104" fmla="*/ 545364 w 1154012"/>
                <a:gd name="connsiteY104" fmla="*/ 54483 h 820664"/>
                <a:gd name="connsiteX105" fmla="*/ 546526 w 1154012"/>
                <a:gd name="connsiteY105" fmla="*/ 53960 h 820664"/>
                <a:gd name="connsiteX106" fmla="*/ 548754 w 1154012"/>
                <a:gd name="connsiteY106" fmla="*/ 53166 h 820664"/>
                <a:gd name="connsiteX107" fmla="*/ 550869 w 1154012"/>
                <a:gd name="connsiteY107" fmla="*/ 52450 h 820664"/>
                <a:gd name="connsiteX108" fmla="*/ 552107 w 1154012"/>
                <a:gd name="connsiteY108" fmla="*/ 52043 h 820664"/>
                <a:gd name="connsiteX109" fmla="*/ 558508 w 1154012"/>
                <a:gd name="connsiteY109" fmla="*/ 50378 h 820664"/>
                <a:gd name="connsiteX110" fmla="*/ 560756 w 1154012"/>
                <a:gd name="connsiteY110" fmla="*/ 49875 h 820664"/>
                <a:gd name="connsiteX111" fmla="*/ 560985 w 1154012"/>
                <a:gd name="connsiteY111" fmla="*/ 49875 h 820664"/>
                <a:gd name="connsiteX112" fmla="*/ 563575 w 1154012"/>
                <a:gd name="connsiteY112" fmla="*/ 49391 h 820664"/>
                <a:gd name="connsiteX113" fmla="*/ 566471 w 1154012"/>
                <a:gd name="connsiteY113" fmla="*/ 49004 h 820664"/>
                <a:gd name="connsiteX114" fmla="*/ 567061 w 1154012"/>
                <a:gd name="connsiteY114" fmla="*/ 49004 h 820664"/>
                <a:gd name="connsiteX115" fmla="*/ 568852 w 1154012"/>
                <a:gd name="connsiteY115" fmla="*/ 48791 h 820664"/>
                <a:gd name="connsiteX116" fmla="*/ 569443 w 1154012"/>
                <a:gd name="connsiteY116" fmla="*/ 48791 h 820664"/>
                <a:gd name="connsiteX117" fmla="*/ 573081 w 1154012"/>
                <a:gd name="connsiteY117" fmla="*/ 48539 h 820664"/>
                <a:gd name="connsiteX118" fmla="*/ 576720 w 1154012"/>
                <a:gd name="connsiteY118" fmla="*/ 48539 h 820664"/>
                <a:gd name="connsiteX119" fmla="*/ 661073 w 1154012"/>
                <a:gd name="connsiteY119" fmla="*/ 134264 h 820664"/>
                <a:gd name="connsiteX120" fmla="*/ 576720 w 1154012"/>
                <a:gd name="connsiteY120" fmla="*/ 219989 h 820664"/>
                <a:gd name="connsiteX121" fmla="*/ 576263 w 1154012"/>
                <a:gd name="connsiteY121" fmla="*/ 219989 h 820664"/>
                <a:gd name="connsiteX122" fmla="*/ 575348 w 1154012"/>
                <a:gd name="connsiteY122" fmla="*/ 219989 h 820664"/>
                <a:gd name="connsiteX123" fmla="*/ 571957 w 1154012"/>
                <a:gd name="connsiteY123" fmla="*/ 219989 h 820664"/>
                <a:gd name="connsiteX124" fmla="*/ 570224 w 1154012"/>
                <a:gd name="connsiteY124" fmla="*/ 219796 h 820664"/>
                <a:gd name="connsiteX125" fmla="*/ 565423 w 1154012"/>
                <a:gd name="connsiteY125" fmla="*/ 219273 h 820664"/>
                <a:gd name="connsiteX126" fmla="*/ 561442 w 1154012"/>
                <a:gd name="connsiteY126" fmla="*/ 218673 h 820664"/>
                <a:gd name="connsiteX127" fmla="*/ 556832 w 1154012"/>
                <a:gd name="connsiteY127" fmla="*/ 217627 h 820664"/>
                <a:gd name="connsiteX128" fmla="*/ 554488 w 1154012"/>
                <a:gd name="connsiteY128" fmla="*/ 217124 h 820664"/>
                <a:gd name="connsiteX129" fmla="*/ 552222 w 1154012"/>
                <a:gd name="connsiteY129" fmla="*/ 216427 h 820664"/>
                <a:gd name="connsiteX130" fmla="*/ 551326 w 1154012"/>
                <a:gd name="connsiteY130" fmla="*/ 216156 h 820664"/>
                <a:gd name="connsiteX131" fmla="*/ 551326 w 1154012"/>
                <a:gd name="connsiteY131" fmla="*/ 216156 h 820664"/>
                <a:gd name="connsiteX132" fmla="*/ 550774 w 1154012"/>
                <a:gd name="connsiteY132" fmla="*/ 215943 h 820664"/>
                <a:gd name="connsiteX133" fmla="*/ 543782 w 1154012"/>
                <a:gd name="connsiteY133" fmla="*/ 213329 h 820664"/>
                <a:gd name="connsiteX134" fmla="*/ 543687 w 1154012"/>
                <a:gd name="connsiteY134" fmla="*/ 213329 h 820664"/>
                <a:gd name="connsiteX135" fmla="*/ 522732 w 1154012"/>
                <a:gd name="connsiteY135" fmla="*/ 200223 h 820664"/>
                <a:gd name="connsiteX136" fmla="*/ 520427 w 1154012"/>
                <a:gd name="connsiteY136" fmla="*/ 198093 h 820664"/>
                <a:gd name="connsiteX137" fmla="*/ 516655 w 1154012"/>
                <a:gd name="connsiteY137" fmla="*/ 193660 h 820664"/>
                <a:gd name="connsiteX138" fmla="*/ 102756 w 1154012"/>
                <a:gd name="connsiteY138" fmla="*/ 318724 h 820664"/>
                <a:gd name="connsiteX139" fmla="*/ 158248 w 1154012"/>
                <a:gd name="connsiteY139" fmla="*/ 375042 h 820664"/>
                <a:gd name="connsiteX140" fmla="*/ 102832 w 1154012"/>
                <a:gd name="connsiteY140" fmla="*/ 431437 h 820664"/>
                <a:gd name="connsiteX141" fmla="*/ 47339 w 1154012"/>
                <a:gd name="connsiteY141" fmla="*/ 375119 h 820664"/>
                <a:gd name="connsiteX142" fmla="*/ 47339 w 1154012"/>
                <a:gd name="connsiteY142" fmla="*/ 375061 h 820664"/>
                <a:gd name="connsiteX143" fmla="*/ 102756 w 1154012"/>
                <a:gd name="connsiteY143" fmla="*/ 318724 h 82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154012" h="820664">
                  <a:moveTo>
                    <a:pt x="102756" y="479507"/>
                  </a:moveTo>
                  <a:lnTo>
                    <a:pt x="104546" y="479507"/>
                  </a:lnTo>
                  <a:lnTo>
                    <a:pt x="176803" y="766999"/>
                  </a:lnTo>
                  <a:lnTo>
                    <a:pt x="185757" y="802544"/>
                  </a:lnTo>
                  <a:cubicBezTo>
                    <a:pt x="188435" y="813164"/>
                    <a:pt x="197829" y="820612"/>
                    <a:pt x="208617" y="820664"/>
                  </a:cubicBezTo>
                  <a:cubicBezTo>
                    <a:pt x="210598" y="820659"/>
                    <a:pt x="212570" y="820393"/>
                    <a:pt x="214484" y="819871"/>
                  </a:cubicBezTo>
                  <a:cubicBezTo>
                    <a:pt x="227162" y="816612"/>
                    <a:pt x="234841" y="803525"/>
                    <a:pt x="231635" y="790641"/>
                  </a:cubicBezTo>
                  <a:cubicBezTo>
                    <a:pt x="231633" y="790634"/>
                    <a:pt x="231631" y="790626"/>
                    <a:pt x="231629" y="790618"/>
                  </a:cubicBezTo>
                  <a:lnTo>
                    <a:pt x="150400" y="467523"/>
                  </a:lnTo>
                  <a:cubicBezTo>
                    <a:pt x="161929" y="461369"/>
                    <a:pt x="172206" y="453054"/>
                    <a:pt x="180689" y="443014"/>
                  </a:cubicBezTo>
                  <a:cubicBezTo>
                    <a:pt x="212903" y="453778"/>
                    <a:pt x="246600" y="459247"/>
                    <a:pt x="280511" y="459218"/>
                  </a:cubicBezTo>
                  <a:cubicBezTo>
                    <a:pt x="406266" y="458699"/>
                    <a:pt x="520227" y="383858"/>
                    <a:pt x="572357" y="267556"/>
                  </a:cubicBezTo>
                  <a:lnTo>
                    <a:pt x="575996" y="267711"/>
                  </a:lnTo>
                  <a:lnTo>
                    <a:pt x="576987" y="267711"/>
                  </a:lnTo>
                  <a:cubicBezTo>
                    <a:pt x="578549" y="267711"/>
                    <a:pt x="580073" y="267595"/>
                    <a:pt x="581616" y="267556"/>
                  </a:cubicBezTo>
                  <a:cubicBezTo>
                    <a:pt x="633746" y="383868"/>
                    <a:pt x="747718" y="458711"/>
                    <a:pt x="873481" y="459218"/>
                  </a:cubicBezTo>
                  <a:cubicBezTo>
                    <a:pt x="907384" y="459245"/>
                    <a:pt x="941076" y="453774"/>
                    <a:pt x="973284" y="443014"/>
                  </a:cubicBezTo>
                  <a:cubicBezTo>
                    <a:pt x="981763" y="453057"/>
                    <a:pt x="992040" y="461374"/>
                    <a:pt x="1003573" y="467523"/>
                  </a:cubicBezTo>
                  <a:lnTo>
                    <a:pt x="922306" y="790579"/>
                  </a:lnTo>
                  <a:cubicBezTo>
                    <a:pt x="919083" y="803438"/>
                    <a:pt x="926725" y="816518"/>
                    <a:pt x="939377" y="819793"/>
                  </a:cubicBezTo>
                  <a:cubicBezTo>
                    <a:pt x="939401" y="819799"/>
                    <a:pt x="939426" y="819807"/>
                    <a:pt x="939451" y="819813"/>
                  </a:cubicBezTo>
                  <a:cubicBezTo>
                    <a:pt x="941381" y="820314"/>
                    <a:pt x="943364" y="820575"/>
                    <a:pt x="945356" y="820587"/>
                  </a:cubicBezTo>
                  <a:cubicBezTo>
                    <a:pt x="956148" y="820525"/>
                    <a:pt x="965540" y="813072"/>
                    <a:pt x="968216" y="802447"/>
                  </a:cubicBezTo>
                  <a:lnTo>
                    <a:pt x="1049484" y="479468"/>
                  </a:lnTo>
                  <a:lnTo>
                    <a:pt x="1051255" y="479468"/>
                  </a:lnTo>
                  <a:cubicBezTo>
                    <a:pt x="1107996" y="479480"/>
                    <a:pt x="1154001" y="432743"/>
                    <a:pt x="1154013" y="375082"/>
                  </a:cubicBezTo>
                  <a:cubicBezTo>
                    <a:pt x="1154023" y="317419"/>
                    <a:pt x="1108036" y="270665"/>
                    <a:pt x="1051295" y="270654"/>
                  </a:cubicBezTo>
                  <a:cubicBezTo>
                    <a:pt x="994555" y="270642"/>
                    <a:pt x="948549" y="317379"/>
                    <a:pt x="948540" y="375040"/>
                  </a:cubicBezTo>
                  <a:cubicBezTo>
                    <a:pt x="948538" y="383310"/>
                    <a:pt x="949502" y="391552"/>
                    <a:pt x="951414" y="399590"/>
                  </a:cubicBezTo>
                  <a:cubicBezTo>
                    <a:pt x="926144" y="407252"/>
                    <a:pt x="899909" y="411120"/>
                    <a:pt x="873538" y="411070"/>
                  </a:cubicBezTo>
                  <a:cubicBezTo>
                    <a:pt x="769913" y="410634"/>
                    <a:pt x="675349" y="350975"/>
                    <a:pt x="628993" y="256792"/>
                  </a:cubicBezTo>
                  <a:cubicBezTo>
                    <a:pt x="695807" y="227613"/>
                    <a:pt x="726693" y="148916"/>
                    <a:pt x="697983" y="81016"/>
                  </a:cubicBezTo>
                  <a:cubicBezTo>
                    <a:pt x="669270" y="13116"/>
                    <a:pt x="591832" y="-18273"/>
                    <a:pt x="525018" y="10906"/>
                  </a:cubicBezTo>
                  <a:cubicBezTo>
                    <a:pt x="476677" y="32017"/>
                    <a:pt x="445343" y="80348"/>
                    <a:pt x="445332" y="133819"/>
                  </a:cubicBezTo>
                  <a:cubicBezTo>
                    <a:pt x="445332" y="134922"/>
                    <a:pt x="445332" y="135987"/>
                    <a:pt x="445332" y="137110"/>
                  </a:cubicBezTo>
                  <a:cubicBezTo>
                    <a:pt x="446650" y="189388"/>
                    <a:pt x="477747" y="236120"/>
                    <a:pt x="524999" y="256831"/>
                  </a:cubicBezTo>
                  <a:cubicBezTo>
                    <a:pt x="478662" y="351014"/>
                    <a:pt x="384107" y="410677"/>
                    <a:pt x="280492" y="411109"/>
                  </a:cubicBezTo>
                  <a:cubicBezTo>
                    <a:pt x="254110" y="411161"/>
                    <a:pt x="227859" y="407293"/>
                    <a:pt x="202578" y="399628"/>
                  </a:cubicBezTo>
                  <a:cubicBezTo>
                    <a:pt x="204513" y="391588"/>
                    <a:pt x="205485" y="383339"/>
                    <a:pt x="205473" y="375061"/>
                  </a:cubicBezTo>
                  <a:cubicBezTo>
                    <a:pt x="205399" y="317398"/>
                    <a:pt x="159344" y="270714"/>
                    <a:pt x="102603" y="270789"/>
                  </a:cubicBezTo>
                  <a:cubicBezTo>
                    <a:pt x="45863" y="270865"/>
                    <a:pt x="-74" y="317669"/>
                    <a:pt x="0" y="375332"/>
                  </a:cubicBezTo>
                  <a:cubicBezTo>
                    <a:pt x="74" y="432941"/>
                    <a:pt x="46050" y="479604"/>
                    <a:pt x="102737" y="479604"/>
                  </a:cubicBezTo>
                  <a:close/>
                  <a:moveTo>
                    <a:pt x="1051198" y="318821"/>
                  </a:moveTo>
                  <a:cubicBezTo>
                    <a:pt x="1081825" y="318788"/>
                    <a:pt x="1106677" y="343994"/>
                    <a:pt x="1106710" y="375119"/>
                  </a:cubicBezTo>
                  <a:cubicBezTo>
                    <a:pt x="1106742" y="406244"/>
                    <a:pt x="1081939" y="431500"/>
                    <a:pt x="1051313" y="431533"/>
                  </a:cubicBezTo>
                  <a:cubicBezTo>
                    <a:pt x="1020686" y="431566"/>
                    <a:pt x="995833" y="406360"/>
                    <a:pt x="995801" y="375235"/>
                  </a:cubicBezTo>
                  <a:cubicBezTo>
                    <a:pt x="995801" y="375210"/>
                    <a:pt x="995801" y="375183"/>
                    <a:pt x="995801" y="375158"/>
                  </a:cubicBezTo>
                  <a:cubicBezTo>
                    <a:pt x="995780" y="344035"/>
                    <a:pt x="1020573" y="318778"/>
                    <a:pt x="1051198" y="318724"/>
                  </a:cubicBezTo>
                  <a:close/>
                  <a:moveTo>
                    <a:pt x="516655" y="193660"/>
                  </a:moveTo>
                  <a:cubicBezTo>
                    <a:pt x="515779" y="192769"/>
                    <a:pt x="514998" y="191821"/>
                    <a:pt x="514179" y="190892"/>
                  </a:cubicBezTo>
                  <a:cubicBezTo>
                    <a:pt x="513074" y="189633"/>
                    <a:pt x="511969" y="188336"/>
                    <a:pt x="510921" y="187020"/>
                  </a:cubicBezTo>
                  <a:cubicBezTo>
                    <a:pt x="510159" y="186032"/>
                    <a:pt x="509454" y="185084"/>
                    <a:pt x="508730" y="184038"/>
                  </a:cubicBezTo>
                  <a:cubicBezTo>
                    <a:pt x="507702" y="182586"/>
                    <a:pt x="506711" y="181134"/>
                    <a:pt x="505759" y="179605"/>
                  </a:cubicBezTo>
                  <a:cubicBezTo>
                    <a:pt x="505454" y="179101"/>
                    <a:pt x="505073" y="178656"/>
                    <a:pt x="504787" y="178133"/>
                  </a:cubicBezTo>
                  <a:cubicBezTo>
                    <a:pt x="504501" y="177611"/>
                    <a:pt x="504235" y="177069"/>
                    <a:pt x="503949" y="176546"/>
                  </a:cubicBezTo>
                  <a:cubicBezTo>
                    <a:pt x="503187" y="175210"/>
                    <a:pt x="502463" y="173874"/>
                    <a:pt x="501777" y="172519"/>
                  </a:cubicBezTo>
                  <a:cubicBezTo>
                    <a:pt x="501529" y="172016"/>
                    <a:pt x="501225" y="171532"/>
                    <a:pt x="500977" y="171028"/>
                  </a:cubicBezTo>
                  <a:cubicBezTo>
                    <a:pt x="500884" y="170872"/>
                    <a:pt x="500813" y="170702"/>
                    <a:pt x="500767" y="170525"/>
                  </a:cubicBezTo>
                  <a:cubicBezTo>
                    <a:pt x="500463" y="169906"/>
                    <a:pt x="500215" y="169247"/>
                    <a:pt x="499929" y="168589"/>
                  </a:cubicBezTo>
                  <a:cubicBezTo>
                    <a:pt x="499644" y="167931"/>
                    <a:pt x="499224" y="166924"/>
                    <a:pt x="498882" y="166111"/>
                  </a:cubicBezTo>
                  <a:cubicBezTo>
                    <a:pt x="498100" y="164175"/>
                    <a:pt x="497357" y="162239"/>
                    <a:pt x="496710" y="160090"/>
                  </a:cubicBezTo>
                  <a:cubicBezTo>
                    <a:pt x="496595" y="159722"/>
                    <a:pt x="496462" y="159354"/>
                    <a:pt x="496329" y="158967"/>
                  </a:cubicBezTo>
                  <a:cubicBezTo>
                    <a:pt x="495567" y="156470"/>
                    <a:pt x="494957" y="153992"/>
                    <a:pt x="494424" y="151456"/>
                  </a:cubicBezTo>
                  <a:cubicBezTo>
                    <a:pt x="494424" y="151243"/>
                    <a:pt x="494329" y="151069"/>
                    <a:pt x="494309" y="150875"/>
                  </a:cubicBezTo>
                  <a:cubicBezTo>
                    <a:pt x="494290" y="150681"/>
                    <a:pt x="494214" y="150488"/>
                    <a:pt x="494195" y="150314"/>
                  </a:cubicBezTo>
                  <a:cubicBezTo>
                    <a:pt x="493700" y="147952"/>
                    <a:pt x="493376" y="145551"/>
                    <a:pt x="493090" y="143092"/>
                  </a:cubicBezTo>
                  <a:cubicBezTo>
                    <a:pt x="492824" y="140053"/>
                    <a:pt x="492614" y="136936"/>
                    <a:pt x="492614" y="133800"/>
                  </a:cubicBezTo>
                  <a:cubicBezTo>
                    <a:pt x="492614" y="131864"/>
                    <a:pt x="492614" y="130044"/>
                    <a:pt x="492824" y="128205"/>
                  </a:cubicBezTo>
                  <a:cubicBezTo>
                    <a:pt x="492824" y="127585"/>
                    <a:pt x="492919" y="126966"/>
                    <a:pt x="492995" y="126269"/>
                  </a:cubicBezTo>
                  <a:cubicBezTo>
                    <a:pt x="493071" y="125572"/>
                    <a:pt x="493128" y="124662"/>
                    <a:pt x="493224" y="123887"/>
                  </a:cubicBezTo>
                  <a:lnTo>
                    <a:pt x="493224" y="123268"/>
                  </a:lnTo>
                  <a:cubicBezTo>
                    <a:pt x="493332" y="122199"/>
                    <a:pt x="493509" y="121138"/>
                    <a:pt x="493757" y="120093"/>
                  </a:cubicBezTo>
                  <a:cubicBezTo>
                    <a:pt x="493892" y="118961"/>
                    <a:pt x="494083" y="117837"/>
                    <a:pt x="494329" y="116724"/>
                  </a:cubicBezTo>
                  <a:lnTo>
                    <a:pt x="494329" y="116724"/>
                  </a:lnTo>
                  <a:lnTo>
                    <a:pt x="494329" y="116531"/>
                  </a:lnTo>
                  <a:cubicBezTo>
                    <a:pt x="494595" y="115098"/>
                    <a:pt x="494957" y="113704"/>
                    <a:pt x="495281" y="112252"/>
                  </a:cubicBezTo>
                  <a:cubicBezTo>
                    <a:pt x="495605" y="110800"/>
                    <a:pt x="495986" y="109716"/>
                    <a:pt x="496367" y="108380"/>
                  </a:cubicBezTo>
                  <a:cubicBezTo>
                    <a:pt x="496748" y="107044"/>
                    <a:pt x="497224" y="105747"/>
                    <a:pt x="497700" y="104508"/>
                  </a:cubicBezTo>
                  <a:cubicBezTo>
                    <a:pt x="498177" y="103269"/>
                    <a:pt x="498539" y="102146"/>
                    <a:pt x="499072" y="100985"/>
                  </a:cubicBezTo>
                  <a:lnTo>
                    <a:pt x="499072" y="100753"/>
                  </a:lnTo>
                  <a:lnTo>
                    <a:pt x="499282" y="100269"/>
                  </a:lnTo>
                  <a:cubicBezTo>
                    <a:pt x="499796" y="99029"/>
                    <a:pt x="500310" y="97810"/>
                    <a:pt x="500863" y="96648"/>
                  </a:cubicBezTo>
                  <a:cubicBezTo>
                    <a:pt x="501415" y="95487"/>
                    <a:pt x="501910" y="94557"/>
                    <a:pt x="502463" y="93551"/>
                  </a:cubicBezTo>
                  <a:lnTo>
                    <a:pt x="503034" y="92525"/>
                  </a:lnTo>
                  <a:cubicBezTo>
                    <a:pt x="504082" y="90589"/>
                    <a:pt x="505225" y="88653"/>
                    <a:pt x="506444" y="86833"/>
                  </a:cubicBezTo>
                  <a:cubicBezTo>
                    <a:pt x="506692" y="86465"/>
                    <a:pt x="506921" y="86078"/>
                    <a:pt x="507168" y="85691"/>
                  </a:cubicBezTo>
                  <a:lnTo>
                    <a:pt x="507168" y="85691"/>
                  </a:lnTo>
                  <a:cubicBezTo>
                    <a:pt x="507778" y="84800"/>
                    <a:pt x="508387" y="83890"/>
                    <a:pt x="509073" y="82961"/>
                  </a:cubicBezTo>
                  <a:cubicBezTo>
                    <a:pt x="509759" y="82032"/>
                    <a:pt x="510464" y="81141"/>
                    <a:pt x="511207" y="80251"/>
                  </a:cubicBezTo>
                  <a:cubicBezTo>
                    <a:pt x="511569" y="79767"/>
                    <a:pt x="511931" y="79302"/>
                    <a:pt x="512293" y="78876"/>
                  </a:cubicBezTo>
                  <a:cubicBezTo>
                    <a:pt x="512940" y="78102"/>
                    <a:pt x="513569" y="77308"/>
                    <a:pt x="514198" y="76572"/>
                  </a:cubicBezTo>
                  <a:cubicBezTo>
                    <a:pt x="514826" y="75837"/>
                    <a:pt x="515112" y="75643"/>
                    <a:pt x="515569" y="75140"/>
                  </a:cubicBezTo>
                  <a:cubicBezTo>
                    <a:pt x="516465" y="74191"/>
                    <a:pt x="517379" y="73204"/>
                    <a:pt x="518332" y="72294"/>
                  </a:cubicBezTo>
                  <a:cubicBezTo>
                    <a:pt x="519284" y="71384"/>
                    <a:pt x="520389" y="70358"/>
                    <a:pt x="521418" y="69448"/>
                  </a:cubicBezTo>
                  <a:cubicBezTo>
                    <a:pt x="522446" y="68538"/>
                    <a:pt x="523132" y="67899"/>
                    <a:pt x="524028" y="67183"/>
                  </a:cubicBezTo>
                  <a:lnTo>
                    <a:pt x="525075" y="66292"/>
                  </a:lnTo>
                  <a:cubicBezTo>
                    <a:pt x="525875" y="65653"/>
                    <a:pt x="526695" y="65053"/>
                    <a:pt x="527533" y="64356"/>
                  </a:cubicBezTo>
                  <a:lnTo>
                    <a:pt x="528599" y="63621"/>
                  </a:lnTo>
                  <a:cubicBezTo>
                    <a:pt x="529209" y="63175"/>
                    <a:pt x="529838" y="62730"/>
                    <a:pt x="530505" y="62323"/>
                  </a:cubicBezTo>
                  <a:cubicBezTo>
                    <a:pt x="532410" y="61065"/>
                    <a:pt x="534315" y="59865"/>
                    <a:pt x="536220" y="58781"/>
                  </a:cubicBezTo>
                  <a:lnTo>
                    <a:pt x="536220" y="58781"/>
                  </a:lnTo>
                  <a:lnTo>
                    <a:pt x="537134" y="58297"/>
                  </a:lnTo>
                  <a:lnTo>
                    <a:pt x="538848" y="57367"/>
                  </a:lnTo>
                  <a:cubicBezTo>
                    <a:pt x="539534" y="56999"/>
                    <a:pt x="540258" y="56767"/>
                    <a:pt x="540925" y="56419"/>
                  </a:cubicBezTo>
                  <a:cubicBezTo>
                    <a:pt x="542392" y="55722"/>
                    <a:pt x="543859" y="55025"/>
                    <a:pt x="545364" y="54483"/>
                  </a:cubicBezTo>
                  <a:lnTo>
                    <a:pt x="546526" y="53960"/>
                  </a:lnTo>
                  <a:cubicBezTo>
                    <a:pt x="547288" y="53689"/>
                    <a:pt x="547992" y="53379"/>
                    <a:pt x="548754" y="53166"/>
                  </a:cubicBezTo>
                  <a:cubicBezTo>
                    <a:pt x="549516" y="52953"/>
                    <a:pt x="550183" y="52663"/>
                    <a:pt x="550869" y="52450"/>
                  </a:cubicBezTo>
                  <a:lnTo>
                    <a:pt x="552107" y="52043"/>
                  </a:lnTo>
                  <a:cubicBezTo>
                    <a:pt x="554222" y="51385"/>
                    <a:pt x="556336" y="50843"/>
                    <a:pt x="558508" y="50378"/>
                  </a:cubicBezTo>
                  <a:lnTo>
                    <a:pt x="560756" y="49875"/>
                  </a:lnTo>
                  <a:lnTo>
                    <a:pt x="560985" y="49875"/>
                  </a:lnTo>
                  <a:cubicBezTo>
                    <a:pt x="561823" y="49681"/>
                    <a:pt x="562718" y="49527"/>
                    <a:pt x="563575" y="49391"/>
                  </a:cubicBezTo>
                  <a:cubicBezTo>
                    <a:pt x="564433" y="49256"/>
                    <a:pt x="565480" y="49101"/>
                    <a:pt x="566471" y="49004"/>
                  </a:cubicBezTo>
                  <a:cubicBezTo>
                    <a:pt x="566661" y="49004"/>
                    <a:pt x="566871" y="49004"/>
                    <a:pt x="567061" y="49004"/>
                  </a:cubicBezTo>
                  <a:lnTo>
                    <a:pt x="568852" y="48791"/>
                  </a:lnTo>
                  <a:cubicBezTo>
                    <a:pt x="569048" y="48781"/>
                    <a:pt x="569246" y="48781"/>
                    <a:pt x="569443" y="48791"/>
                  </a:cubicBezTo>
                  <a:cubicBezTo>
                    <a:pt x="570662" y="48636"/>
                    <a:pt x="571862" y="48597"/>
                    <a:pt x="573081" y="48539"/>
                  </a:cubicBezTo>
                  <a:cubicBezTo>
                    <a:pt x="574300" y="48481"/>
                    <a:pt x="575501" y="48539"/>
                    <a:pt x="576720" y="48539"/>
                  </a:cubicBezTo>
                  <a:cubicBezTo>
                    <a:pt x="623307" y="48539"/>
                    <a:pt x="661073" y="86920"/>
                    <a:pt x="661073" y="134264"/>
                  </a:cubicBezTo>
                  <a:cubicBezTo>
                    <a:pt x="661073" y="181609"/>
                    <a:pt x="623307" y="219989"/>
                    <a:pt x="576720" y="219989"/>
                  </a:cubicBezTo>
                  <a:lnTo>
                    <a:pt x="576263" y="219989"/>
                  </a:lnTo>
                  <a:cubicBezTo>
                    <a:pt x="575958" y="220018"/>
                    <a:pt x="575653" y="220018"/>
                    <a:pt x="575348" y="219989"/>
                  </a:cubicBezTo>
                  <a:cubicBezTo>
                    <a:pt x="574205" y="219989"/>
                    <a:pt x="573081" y="219989"/>
                    <a:pt x="571957" y="219989"/>
                  </a:cubicBezTo>
                  <a:cubicBezTo>
                    <a:pt x="571367" y="219989"/>
                    <a:pt x="570795" y="219854"/>
                    <a:pt x="570224" y="219796"/>
                  </a:cubicBezTo>
                  <a:cubicBezTo>
                    <a:pt x="568605" y="219680"/>
                    <a:pt x="567023" y="219505"/>
                    <a:pt x="565423" y="219273"/>
                  </a:cubicBezTo>
                  <a:cubicBezTo>
                    <a:pt x="564109" y="219099"/>
                    <a:pt x="562756" y="218905"/>
                    <a:pt x="561442" y="218673"/>
                  </a:cubicBezTo>
                  <a:cubicBezTo>
                    <a:pt x="560127" y="218440"/>
                    <a:pt x="558375" y="217995"/>
                    <a:pt x="556832" y="217627"/>
                  </a:cubicBezTo>
                  <a:cubicBezTo>
                    <a:pt x="556070" y="217434"/>
                    <a:pt x="555250" y="217318"/>
                    <a:pt x="554488" y="217124"/>
                  </a:cubicBezTo>
                  <a:lnTo>
                    <a:pt x="552222" y="216427"/>
                  </a:lnTo>
                  <a:lnTo>
                    <a:pt x="551326" y="216156"/>
                  </a:lnTo>
                  <a:lnTo>
                    <a:pt x="551326" y="216156"/>
                  </a:lnTo>
                  <a:lnTo>
                    <a:pt x="550774" y="215943"/>
                  </a:lnTo>
                  <a:cubicBezTo>
                    <a:pt x="548392" y="215149"/>
                    <a:pt x="546049" y="214297"/>
                    <a:pt x="543782" y="213329"/>
                  </a:cubicBezTo>
                  <a:lnTo>
                    <a:pt x="543687" y="213329"/>
                  </a:lnTo>
                  <a:cubicBezTo>
                    <a:pt x="536113" y="210019"/>
                    <a:pt x="529053" y="205605"/>
                    <a:pt x="522732" y="200223"/>
                  </a:cubicBezTo>
                  <a:cubicBezTo>
                    <a:pt x="521932" y="199545"/>
                    <a:pt x="521189" y="198810"/>
                    <a:pt x="520427" y="198093"/>
                  </a:cubicBezTo>
                  <a:cubicBezTo>
                    <a:pt x="519284" y="196254"/>
                    <a:pt x="517932" y="195015"/>
                    <a:pt x="516655" y="193660"/>
                  </a:cubicBezTo>
                  <a:close/>
                  <a:moveTo>
                    <a:pt x="102756" y="318724"/>
                  </a:moveTo>
                  <a:cubicBezTo>
                    <a:pt x="133382" y="318703"/>
                    <a:pt x="158227" y="343917"/>
                    <a:pt x="158248" y="375042"/>
                  </a:cubicBezTo>
                  <a:cubicBezTo>
                    <a:pt x="158269" y="406166"/>
                    <a:pt x="133459" y="431415"/>
                    <a:pt x="102832" y="431437"/>
                  </a:cubicBezTo>
                  <a:cubicBezTo>
                    <a:pt x="72205" y="431458"/>
                    <a:pt x="47360" y="406244"/>
                    <a:pt x="47339" y="375119"/>
                  </a:cubicBezTo>
                  <a:cubicBezTo>
                    <a:pt x="47339" y="375100"/>
                    <a:pt x="47339" y="375080"/>
                    <a:pt x="47339" y="375061"/>
                  </a:cubicBezTo>
                  <a:cubicBezTo>
                    <a:pt x="47381" y="343973"/>
                    <a:pt x="72165" y="318778"/>
                    <a:pt x="102756" y="31872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2BBA99C-D85F-E732-9778-DB27C552C51A}"/>
                </a:ext>
              </a:extLst>
            </p:cNvPr>
            <p:cNvSpPr/>
            <p:nvPr/>
          </p:nvSpPr>
          <p:spPr>
            <a:xfrm>
              <a:off x="11411776" y="2619472"/>
              <a:ext cx="168802" cy="171449"/>
            </a:xfrm>
            <a:custGeom>
              <a:avLst/>
              <a:gdLst>
                <a:gd name="connsiteX0" fmla="*/ 51530 w 168802"/>
                <a:gd name="connsiteY0" fmla="*/ 164674 h 171449"/>
                <a:gd name="connsiteX1" fmla="*/ 51530 w 168802"/>
                <a:gd name="connsiteY1" fmla="*/ 164674 h 171449"/>
                <a:gd name="connsiteX2" fmla="*/ 58541 w 168802"/>
                <a:gd name="connsiteY2" fmla="*/ 167288 h 171449"/>
                <a:gd name="connsiteX3" fmla="*/ 59112 w 168802"/>
                <a:gd name="connsiteY3" fmla="*/ 167520 h 171449"/>
                <a:gd name="connsiteX4" fmla="*/ 60007 w 168802"/>
                <a:gd name="connsiteY4" fmla="*/ 167791 h 171449"/>
                <a:gd name="connsiteX5" fmla="*/ 64618 w 168802"/>
                <a:gd name="connsiteY5" fmla="*/ 168972 h 171449"/>
                <a:gd name="connsiteX6" fmla="*/ 69228 w 168802"/>
                <a:gd name="connsiteY6" fmla="*/ 170017 h 171449"/>
                <a:gd name="connsiteX7" fmla="*/ 73209 w 168802"/>
                <a:gd name="connsiteY7" fmla="*/ 170637 h 171449"/>
                <a:gd name="connsiteX8" fmla="*/ 78010 w 168802"/>
                <a:gd name="connsiteY8" fmla="*/ 171160 h 171449"/>
                <a:gd name="connsiteX9" fmla="*/ 84030 w 168802"/>
                <a:gd name="connsiteY9" fmla="*/ 171450 h 171449"/>
                <a:gd name="connsiteX10" fmla="*/ 84449 w 168802"/>
                <a:gd name="connsiteY10" fmla="*/ 171450 h 171449"/>
                <a:gd name="connsiteX11" fmla="*/ 84449 w 168802"/>
                <a:gd name="connsiteY11" fmla="*/ 171450 h 171449"/>
                <a:gd name="connsiteX12" fmla="*/ 168802 w 168802"/>
                <a:gd name="connsiteY12" fmla="*/ 85725 h 171449"/>
                <a:gd name="connsiteX13" fmla="*/ 84449 w 168802"/>
                <a:gd name="connsiteY13" fmla="*/ 0 h 171449"/>
                <a:gd name="connsiteX14" fmla="*/ 76562 w 168802"/>
                <a:gd name="connsiteY14" fmla="*/ 387 h 171449"/>
                <a:gd name="connsiteX15" fmla="*/ 74790 w 168802"/>
                <a:gd name="connsiteY15" fmla="*/ 620 h 171449"/>
                <a:gd name="connsiteX16" fmla="*/ 68466 w 168802"/>
                <a:gd name="connsiteY16" fmla="*/ 1568 h 171449"/>
                <a:gd name="connsiteX17" fmla="*/ 66218 w 168802"/>
                <a:gd name="connsiteY17" fmla="*/ 2071 h 171449"/>
                <a:gd name="connsiteX18" fmla="*/ 59817 w 168802"/>
                <a:gd name="connsiteY18" fmla="*/ 3736 h 171449"/>
                <a:gd name="connsiteX19" fmla="*/ 58598 w 168802"/>
                <a:gd name="connsiteY19" fmla="*/ 4143 h 171449"/>
                <a:gd name="connsiteX20" fmla="*/ 53092 w 168802"/>
                <a:gd name="connsiteY20" fmla="*/ 6195 h 171449"/>
                <a:gd name="connsiteX21" fmla="*/ 48635 w 168802"/>
                <a:gd name="connsiteY21" fmla="*/ 8131 h 171449"/>
                <a:gd name="connsiteX22" fmla="*/ 44825 w 168802"/>
                <a:gd name="connsiteY22" fmla="*/ 10067 h 171449"/>
                <a:gd name="connsiteX23" fmla="*/ 43910 w 168802"/>
                <a:gd name="connsiteY23" fmla="*/ 10551 h 171449"/>
                <a:gd name="connsiteX24" fmla="*/ 38195 w 168802"/>
                <a:gd name="connsiteY24" fmla="*/ 14113 h 171449"/>
                <a:gd name="connsiteX25" fmla="*/ 36290 w 168802"/>
                <a:gd name="connsiteY25" fmla="*/ 15410 h 171449"/>
                <a:gd name="connsiteX26" fmla="*/ 31718 w 168802"/>
                <a:gd name="connsiteY26" fmla="*/ 18876 h 171449"/>
                <a:gd name="connsiteX27" fmla="*/ 29108 w 168802"/>
                <a:gd name="connsiteY27" fmla="*/ 21141 h 171449"/>
                <a:gd name="connsiteX28" fmla="*/ 26022 w 168802"/>
                <a:gd name="connsiteY28" fmla="*/ 23987 h 171449"/>
                <a:gd name="connsiteX29" fmla="*/ 23241 w 168802"/>
                <a:gd name="connsiteY29" fmla="*/ 26852 h 171449"/>
                <a:gd name="connsiteX30" fmla="*/ 19926 w 168802"/>
                <a:gd name="connsiteY30" fmla="*/ 30588 h 171449"/>
                <a:gd name="connsiteX31" fmla="*/ 18821 w 168802"/>
                <a:gd name="connsiteY31" fmla="*/ 31924 h 171449"/>
                <a:gd name="connsiteX32" fmla="*/ 14745 w 168802"/>
                <a:gd name="connsiteY32" fmla="*/ 37442 h 171449"/>
                <a:gd name="connsiteX33" fmla="*/ 14021 w 168802"/>
                <a:gd name="connsiteY33" fmla="*/ 38584 h 171449"/>
                <a:gd name="connsiteX34" fmla="*/ 10611 w 168802"/>
                <a:gd name="connsiteY34" fmla="*/ 44276 h 171449"/>
                <a:gd name="connsiteX35" fmla="*/ 10039 w 168802"/>
                <a:gd name="connsiteY35" fmla="*/ 45302 h 171449"/>
                <a:gd name="connsiteX36" fmla="*/ 6877 w 168802"/>
                <a:gd name="connsiteY36" fmla="*/ 52039 h 171449"/>
                <a:gd name="connsiteX37" fmla="*/ 6648 w 168802"/>
                <a:gd name="connsiteY37" fmla="*/ 52523 h 171449"/>
                <a:gd name="connsiteX38" fmla="*/ 2838 w 168802"/>
                <a:gd name="connsiteY38" fmla="*/ 64042 h 171449"/>
                <a:gd name="connsiteX39" fmla="*/ 1734 w 168802"/>
                <a:gd name="connsiteY39" fmla="*/ 68282 h 171449"/>
                <a:gd name="connsiteX40" fmla="*/ 1734 w 168802"/>
                <a:gd name="connsiteY40" fmla="*/ 68495 h 171449"/>
                <a:gd name="connsiteX41" fmla="*/ 610 w 168802"/>
                <a:gd name="connsiteY41" fmla="*/ 75852 h 171449"/>
                <a:gd name="connsiteX42" fmla="*/ 381 w 168802"/>
                <a:gd name="connsiteY42" fmla="*/ 78213 h 171449"/>
                <a:gd name="connsiteX43" fmla="*/ 0 w 168802"/>
                <a:gd name="connsiteY43" fmla="*/ 85686 h 171449"/>
                <a:gd name="connsiteX44" fmla="*/ 1695 w 168802"/>
                <a:gd name="connsiteY44" fmla="*/ 102762 h 171449"/>
                <a:gd name="connsiteX45" fmla="*/ 1810 w 168802"/>
                <a:gd name="connsiteY45" fmla="*/ 103323 h 171449"/>
                <a:gd name="connsiteX46" fmla="*/ 3715 w 168802"/>
                <a:gd name="connsiteY46" fmla="*/ 110854 h 171449"/>
                <a:gd name="connsiteX47" fmla="*/ 4077 w 168802"/>
                <a:gd name="connsiteY47" fmla="*/ 111996 h 171449"/>
                <a:gd name="connsiteX48" fmla="*/ 6248 w 168802"/>
                <a:gd name="connsiteY48" fmla="*/ 117998 h 171449"/>
                <a:gd name="connsiteX49" fmla="*/ 7315 w 168802"/>
                <a:gd name="connsiteY49" fmla="*/ 120476 h 171449"/>
                <a:gd name="connsiteX50" fmla="*/ 9220 w 168802"/>
                <a:gd name="connsiteY50" fmla="*/ 124348 h 171449"/>
                <a:gd name="connsiteX51" fmla="*/ 11373 w 168802"/>
                <a:gd name="connsiteY51" fmla="*/ 128394 h 171449"/>
                <a:gd name="connsiteX52" fmla="*/ 13278 w 168802"/>
                <a:gd name="connsiteY52" fmla="*/ 131453 h 171449"/>
                <a:gd name="connsiteX53" fmla="*/ 16250 w 168802"/>
                <a:gd name="connsiteY53" fmla="*/ 135867 h 171449"/>
                <a:gd name="connsiteX54" fmla="*/ 18421 w 168802"/>
                <a:gd name="connsiteY54" fmla="*/ 138848 h 171449"/>
                <a:gd name="connsiteX55" fmla="*/ 21698 w 168802"/>
                <a:gd name="connsiteY55" fmla="*/ 142720 h 171449"/>
                <a:gd name="connsiteX56" fmla="*/ 24155 w 168802"/>
                <a:gd name="connsiteY56" fmla="*/ 145489 h 171449"/>
                <a:gd name="connsiteX57" fmla="*/ 28156 w 168802"/>
                <a:gd name="connsiteY57" fmla="*/ 149361 h 171449"/>
                <a:gd name="connsiteX58" fmla="*/ 30461 w 168802"/>
                <a:gd name="connsiteY58" fmla="*/ 151490 h 171449"/>
                <a:gd name="connsiteX59" fmla="*/ 51530 w 168802"/>
                <a:gd name="connsiteY59" fmla="*/ 164674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68802" h="171449">
                  <a:moveTo>
                    <a:pt x="51530" y="164674"/>
                  </a:moveTo>
                  <a:lnTo>
                    <a:pt x="51530" y="164674"/>
                  </a:lnTo>
                  <a:cubicBezTo>
                    <a:pt x="53816" y="165661"/>
                    <a:pt x="56159" y="166610"/>
                    <a:pt x="58541" y="167288"/>
                  </a:cubicBezTo>
                  <a:cubicBezTo>
                    <a:pt x="58731" y="167288"/>
                    <a:pt x="58903" y="167443"/>
                    <a:pt x="59112" y="167520"/>
                  </a:cubicBezTo>
                  <a:lnTo>
                    <a:pt x="60007" y="167791"/>
                  </a:lnTo>
                  <a:cubicBezTo>
                    <a:pt x="61531" y="168236"/>
                    <a:pt x="63055" y="168604"/>
                    <a:pt x="64618" y="168972"/>
                  </a:cubicBezTo>
                  <a:cubicBezTo>
                    <a:pt x="66180" y="169340"/>
                    <a:pt x="67666" y="169727"/>
                    <a:pt x="69228" y="170017"/>
                  </a:cubicBezTo>
                  <a:cubicBezTo>
                    <a:pt x="70790" y="170308"/>
                    <a:pt x="71895" y="170463"/>
                    <a:pt x="73209" y="170637"/>
                  </a:cubicBezTo>
                  <a:cubicBezTo>
                    <a:pt x="74809" y="170869"/>
                    <a:pt x="76390" y="171024"/>
                    <a:pt x="78010" y="171160"/>
                  </a:cubicBezTo>
                  <a:cubicBezTo>
                    <a:pt x="79915" y="171314"/>
                    <a:pt x="81991" y="171450"/>
                    <a:pt x="84030" y="171450"/>
                  </a:cubicBezTo>
                  <a:lnTo>
                    <a:pt x="84449" y="171450"/>
                  </a:lnTo>
                  <a:lnTo>
                    <a:pt x="84449" y="171450"/>
                  </a:lnTo>
                  <a:cubicBezTo>
                    <a:pt x="131035" y="171450"/>
                    <a:pt x="168802" y="133070"/>
                    <a:pt x="168802" y="85725"/>
                  </a:cubicBezTo>
                  <a:cubicBezTo>
                    <a:pt x="168802" y="38380"/>
                    <a:pt x="131035" y="0"/>
                    <a:pt x="84449" y="0"/>
                  </a:cubicBezTo>
                  <a:cubicBezTo>
                    <a:pt x="81801" y="0"/>
                    <a:pt x="79153" y="155"/>
                    <a:pt x="76562" y="387"/>
                  </a:cubicBezTo>
                  <a:lnTo>
                    <a:pt x="74790" y="620"/>
                  </a:lnTo>
                  <a:cubicBezTo>
                    <a:pt x="72676" y="852"/>
                    <a:pt x="70561" y="1162"/>
                    <a:pt x="68466" y="1568"/>
                  </a:cubicBezTo>
                  <a:lnTo>
                    <a:pt x="66218" y="2071"/>
                  </a:lnTo>
                  <a:cubicBezTo>
                    <a:pt x="64046" y="2555"/>
                    <a:pt x="61932" y="3098"/>
                    <a:pt x="59817" y="3736"/>
                  </a:cubicBezTo>
                  <a:lnTo>
                    <a:pt x="58598" y="4143"/>
                  </a:lnTo>
                  <a:cubicBezTo>
                    <a:pt x="56693" y="4762"/>
                    <a:pt x="54902" y="5479"/>
                    <a:pt x="53092" y="6195"/>
                  </a:cubicBezTo>
                  <a:cubicBezTo>
                    <a:pt x="51587" y="6815"/>
                    <a:pt x="50121" y="7492"/>
                    <a:pt x="48635" y="8131"/>
                  </a:cubicBezTo>
                  <a:cubicBezTo>
                    <a:pt x="47149" y="8770"/>
                    <a:pt x="46101" y="9331"/>
                    <a:pt x="44825" y="10067"/>
                  </a:cubicBezTo>
                  <a:lnTo>
                    <a:pt x="43910" y="10551"/>
                  </a:lnTo>
                  <a:cubicBezTo>
                    <a:pt x="42005" y="11655"/>
                    <a:pt x="40100" y="12855"/>
                    <a:pt x="38195" y="14113"/>
                  </a:cubicBezTo>
                  <a:cubicBezTo>
                    <a:pt x="37548" y="14539"/>
                    <a:pt x="36938" y="14965"/>
                    <a:pt x="36290" y="15410"/>
                  </a:cubicBezTo>
                  <a:cubicBezTo>
                    <a:pt x="34747" y="16514"/>
                    <a:pt x="33204" y="17675"/>
                    <a:pt x="31718" y="18876"/>
                  </a:cubicBezTo>
                  <a:cubicBezTo>
                    <a:pt x="30842" y="19611"/>
                    <a:pt x="29985" y="20386"/>
                    <a:pt x="29108" y="21141"/>
                  </a:cubicBezTo>
                  <a:cubicBezTo>
                    <a:pt x="28232" y="21896"/>
                    <a:pt x="27032" y="23077"/>
                    <a:pt x="26022" y="23987"/>
                  </a:cubicBezTo>
                  <a:cubicBezTo>
                    <a:pt x="25013" y="24897"/>
                    <a:pt x="24117" y="25923"/>
                    <a:pt x="23241" y="26852"/>
                  </a:cubicBezTo>
                  <a:cubicBezTo>
                    <a:pt x="22365" y="27781"/>
                    <a:pt x="20993" y="29291"/>
                    <a:pt x="19926" y="30588"/>
                  </a:cubicBezTo>
                  <a:cubicBezTo>
                    <a:pt x="19545" y="31014"/>
                    <a:pt x="19183" y="31460"/>
                    <a:pt x="18821" y="31924"/>
                  </a:cubicBezTo>
                  <a:cubicBezTo>
                    <a:pt x="17393" y="33725"/>
                    <a:pt x="16040" y="35545"/>
                    <a:pt x="14745" y="37442"/>
                  </a:cubicBezTo>
                  <a:cubicBezTo>
                    <a:pt x="14497" y="37848"/>
                    <a:pt x="14268" y="38216"/>
                    <a:pt x="14021" y="38584"/>
                  </a:cubicBezTo>
                  <a:cubicBezTo>
                    <a:pt x="12821" y="40520"/>
                    <a:pt x="11678" y="42340"/>
                    <a:pt x="10611" y="44276"/>
                  </a:cubicBezTo>
                  <a:cubicBezTo>
                    <a:pt x="10420" y="44624"/>
                    <a:pt x="10249" y="44973"/>
                    <a:pt x="10039" y="45302"/>
                  </a:cubicBezTo>
                  <a:cubicBezTo>
                    <a:pt x="8915" y="47509"/>
                    <a:pt x="7830" y="49716"/>
                    <a:pt x="6877" y="52039"/>
                  </a:cubicBezTo>
                  <a:lnTo>
                    <a:pt x="6648" y="52523"/>
                  </a:lnTo>
                  <a:cubicBezTo>
                    <a:pt x="5100" y="56261"/>
                    <a:pt x="3825" y="60112"/>
                    <a:pt x="2838" y="64042"/>
                  </a:cubicBezTo>
                  <a:cubicBezTo>
                    <a:pt x="2457" y="65436"/>
                    <a:pt x="2038" y="66830"/>
                    <a:pt x="1734" y="68282"/>
                  </a:cubicBezTo>
                  <a:lnTo>
                    <a:pt x="1734" y="68495"/>
                  </a:lnTo>
                  <a:cubicBezTo>
                    <a:pt x="1219" y="70895"/>
                    <a:pt x="895" y="73354"/>
                    <a:pt x="610" y="75852"/>
                  </a:cubicBezTo>
                  <a:cubicBezTo>
                    <a:pt x="514" y="76626"/>
                    <a:pt x="438" y="77420"/>
                    <a:pt x="381" y="78213"/>
                  </a:cubicBezTo>
                  <a:cubicBezTo>
                    <a:pt x="171" y="80691"/>
                    <a:pt x="0" y="83170"/>
                    <a:pt x="0" y="85686"/>
                  </a:cubicBezTo>
                  <a:cubicBezTo>
                    <a:pt x="0" y="91421"/>
                    <a:pt x="570" y="97142"/>
                    <a:pt x="1695" y="102762"/>
                  </a:cubicBezTo>
                  <a:lnTo>
                    <a:pt x="1810" y="103323"/>
                  </a:lnTo>
                  <a:cubicBezTo>
                    <a:pt x="2343" y="105879"/>
                    <a:pt x="2972" y="108376"/>
                    <a:pt x="3715" y="110854"/>
                  </a:cubicBezTo>
                  <a:cubicBezTo>
                    <a:pt x="3829" y="111241"/>
                    <a:pt x="3981" y="111609"/>
                    <a:pt x="4077" y="111996"/>
                  </a:cubicBezTo>
                  <a:cubicBezTo>
                    <a:pt x="4743" y="114029"/>
                    <a:pt x="5448" y="116042"/>
                    <a:pt x="6248" y="117998"/>
                  </a:cubicBezTo>
                  <a:cubicBezTo>
                    <a:pt x="6591" y="118830"/>
                    <a:pt x="6934" y="119643"/>
                    <a:pt x="7315" y="120476"/>
                  </a:cubicBezTo>
                  <a:cubicBezTo>
                    <a:pt x="7906" y="121773"/>
                    <a:pt x="8515" y="123089"/>
                    <a:pt x="9220" y="124348"/>
                  </a:cubicBezTo>
                  <a:cubicBezTo>
                    <a:pt x="9925" y="125606"/>
                    <a:pt x="10611" y="127058"/>
                    <a:pt x="11373" y="128394"/>
                  </a:cubicBezTo>
                  <a:cubicBezTo>
                    <a:pt x="11963" y="129420"/>
                    <a:pt x="12573" y="130446"/>
                    <a:pt x="13278" y="131453"/>
                  </a:cubicBezTo>
                  <a:cubicBezTo>
                    <a:pt x="14211" y="132963"/>
                    <a:pt x="15183" y="134434"/>
                    <a:pt x="16250" y="135867"/>
                  </a:cubicBezTo>
                  <a:cubicBezTo>
                    <a:pt x="16954" y="136873"/>
                    <a:pt x="17678" y="137803"/>
                    <a:pt x="18421" y="138848"/>
                  </a:cubicBezTo>
                  <a:cubicBezTo>
                    <a:pt x="19469" y="140184"/>
                    <a:pt x="20574" y="141462"/>
                    <a:pt x="21698" y="142720"/>
                  </a:cubicBezTo>
                  <a:cubicBezTo>
                    <a:pt x="22498" y="143649"/>
                    <a:pt x="23298" y="144656"/>
                    <a:pt x="24155" y="145489"/>
                  </a:cubicBezTo>
                  <a:cubicBezTo>
                    <a:pt x="25451" y="146824"/>
                    <a:pt x="26784" y="148083"/>
                    <a:pt x="28156" y="149361"/>
                  </a:cubicBezTo>
                  <a:cubicBezTo>
                    <a:pt x="28918" y="150057"/>
                    <a:pt x="29680" y="150813"/>
                    <a:pt x="30461" y="151490"/>
                  </a:cubicBezTo>
                  <a:cubicBezTo>
                    <a:pt x="36805" y="156919"/>
                    <a:pt x="43905" y="161360"/>
                    <a:pt x="51530" y="16467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1  </a:t>
            </a:r>
            <a:r>
              <a:rPr lang="zh-CN" altLang="en-US" dirty="0"/>
              <a:t>添加你的标题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C14BDA7-00C3-793F-516E-802CB49EEBE2}"/>
              </a:ext>
            </a:extLst>
          </p:cNvPr>
          <p:cNvSpPr/>
          <p:nvPr/>
        </p:nvSpPr>
        <p:spPr>
          <a:xfrm>
            <a:off x="1536700" y="1847850"/>
            <a:ext cx="9118600" cy="15811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DE80CD9-038E-B0D5-763C-F39EDE3F9811}"/>
              </a:ext>
            </a:extLst>
          </p:cNvPr>
          <p:cNvSpPr/>
          <p:nvPr/>
        </p:nvSpPr>
        <p:spPr>
          <a:xfrm>
            <a:off x="1685326" y="2427113"/>
            <a:ext cx="8821348" cy="832407"/>
          </a:xfrm>
          <a:prstGeom prst="roundRect">
            <a:avLst>
              <a:gd name="adj" fmla="val 490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A8C97D-3508-21B4-0320-3DEBF792B59F}"/>
              </a:ext>
            </a:extLst>
          </p:cNvPr>
          <p:cNvSpPr txBox="1"/>
          <p:nvPr/>
        </p:nvSpPr>
        <p:spPr>
          <a:xfrm>
            <a:off x="1817687" y="2488853"/>
            <a:ext cx="846574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9ECE29-ABBC-6AC9-A3DE-BEB5E61D3258}"/>
              </a:ext>
            </a:extLst>
          </p:cNvPr>
          <p:cNvSpPr txBox="1"/>
          <p:nvPr/>
        </p:nvSpPr>
        <p:spPr>
          <a:xfrm>
            <a:off x="1817687" y="1976870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添加你的小标题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C7B8522-A6EA-1516-33B5-907497122156}"/>
              </a:ext>
            </a:extLst>
          </p:cNvPr>
          <p:cNvSpPr/>
          <p:nvPr/>
        </p:nvSpPr>
        <p:spPr>
          <a:xfrm>
            <a:off x="1536700" y="4368800"/>
            <a:ext cx="9118600" cy="15811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A08FA20-5F6F-2D39-D06F-B154C4D6ECDB}"/>
              </a:ext>
            </a:extLst>
          </p:cNvPr>
          <p:cNvSpPr/>
          <p:nvPr/>
        </p:nvSpPr>
        <p:spPr>
          <a:xfrm>
            <a:off x="1685326" y="4948063"/>
            <a:ext cx="8821348" cy="832407"/>
          </a:xfrm>
          <a:prstGeom prst="roundRect">
            <a:avLst>
              <a:gd name="adj" fmla="val 490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3BE2FF4-EFA6-9842-6552-52BBDAB9B481}"/>
              </a:ext>
            </a:extLst>
          </p:cNvPr>
          <p:cNvSpPr txBox="1"/>
          <p:nvPr/>
        </p:nvSpPr>
        <p:spPr>
          <a:xfrm>
            <a:off x="1817687" y="5009803"/>
            <a:ext cx="846574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FAE1F0F-7C77-96C2-B9F7-6BC56CEC8579}"/>
              </a:ext>
            </a:extLst>
          </p:cNvPr>
          <p:cNvSpPr txBox="1"/>
          <p:nvPr/>
        </p:nvSpPr>
        <p:spPr>
          <a:xfrm>
            <a:off x="1817687" y="4497820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添加你的小标题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3668699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>
            <a:extLst>
              <a:ext uri="{FF2B5EF4-FFF2-40B4-BE49-F238E27FC236}">
                <a16:creationId xmlns:a16="http://schemas.microsoft.com/office/drawing/2014/main" id="{14712EA3-20B8-58B4-4BAF-BECC93FD1F0D}"/>
              </a:ext>
            </a:extLst>
          </p:cNvPr>
          <p:cNvSpPr/>
          <p:nvPr/>
        </p:nvSpPr>
        <p:spPr>
          <a:xfrm>
            <a:off x="3345976" y="6196084"/>
            <a:ext cx="5486400" cy="10602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1  </a:t>
            </a:r>
            <a:r>
              <a:rPr lang="zh-CN" altLang="en-US" dirty="0"/>
              <a:t>添加你的标题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2F263FA-973F-4AF5-C602-103EAB495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212488"/>
              </p:ext>
            </p:extLst>
          </p:nvPr>
        </p:nvGraphicFramePr>
        <p:xfrm>
          <a:off x="695325" y="1380175"/>
          <a:ext cx="10801352" cy="44060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6326">
                  <a:extLst>
                    <a:ext uri="{9D8B030D-6E8A-4147-A177-3AD203B41FA5}">
                      <a16:colId xmlns:a16="http://schemas.microsoft.com/office/drawing/2014/main" val="2934564517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1533514768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3196088401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748918512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1527101301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3648390603"/>
                    </a:ext>
                  </a:extLst>
                </a:gridCol>
                <a:gridCol w="1509171">
                  <a:extLst>
                    <a:ext uri="{9D8B030D-6E8A-4147-A177-3AD203B41FA5}">
                      <a16:colId xmlns:a16="http://schemas.microsoft.com/office/drawing/2014/main" val="219151114"/>
                    </a:ext>
                  </a:extLst>
                </a:gridCol>
              </a:tblGrid>
              <a:tr h="6294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类目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小标题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小标题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Bold"/>
                        <a:ea typeface="思源黑体 CN Bold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小标题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Bold"/>
                        <a:ea typeface="思源黑体 CN Bold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小标题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Bold"/>
                        <a:ea typeface="思源黑体 CN Bold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小标题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Bold"/>
                        <a:ea typeface="思源黑体 CN Bold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小标题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751792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chemeClr val="accent2"/>
                          </a:solidFill>
                          <a:effectLst/>
                          <a:latin typeface="+mj-ea"/>
                          <a:ea typeface="+mj-ea"/>
                        </a:rPr>
                        <a:t>类目一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ea"/>
                          <a:ea typeface="+mn-ea"/>
                        </a:rPr>
                        <a:t>内容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ea"/>
                          <a:ea typeface="+mn-ea"/>
                        </a:rPr>
                        <a:t>内容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4"/>
                          </a:solidFill>
                          <a:effectLst/>
                          <a:latin typeface="+mj-ea"/>
                          <a:ea typeface="+mj-ea"/>
                        </a:rPr>
                        <a:t>内容</a:t>
                      </a:r>
                      <a:endParaRPr lang="zh-CN" altLang="en-US" sz="1600" b="1" i="0" u="none" strike="noStrike" dirty="0">
                        <a:solidFill>
                          <a:schemeClr val="accent4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959155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类目二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内容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656639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类目三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内容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372810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类目四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内容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717917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类目五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内容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892258"/>
                  </a:ext>
                </a:extLst>
              </a:tr>
              <a:tr h="6294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类目六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思源黑体 CN Bold"/>
                          <a:ea typeface="思源黑体 CN Bold"/>
                          <a:cs typeface="+mn-cs"/>
                        </a:rPr>
                        <a:t>内容</a:t>
                      </a: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CN Normal"/>
                          <a:ea typeface="思源黑体 CN Normal"/>
                          <a:cs typeface="+mn-cs"/>
                        </a:rPr>
                        <a:t>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思源黑体 CN Normal"/>
                        <a:ea typeface="思源黑体 CN Normal"/>
                        <a:cs typeface="+mn-cs"/>
                      </a:endParaRPr>
                    </a:p>
                  </a:txBody>
                  <a:tcPr marL="3810" marR="3810" marT="381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3938728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1B7FBBF-F8B9-EEFE-C7D3-2A4332238190}"/>
              </a:ext>
            </a:extLst>
          </p:cNvPr>
          <p:cNvSpPr txBox="1"/>
          <p:nvPr/>
        </p:nvSpPr>
        <p:spPr>
          <a:xfrm>
            <a:off x="1863126" y="5935447"/>
            <a:ext cx="8465748" cy="386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在这里添加你的内容，可根据实际情况进行文字美化和编辑。</a:t>
            </a:r>
            <a:endParaRPr lang="en-US" altLang="zh-CN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0141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81B5E91-A83F-C720-5B57-1378E1537FF3}"/>
              </a:ext>
            </a:extLst>
          </p:cNvPr>
          <p:cNvSpPr/>
          <p:nvPr/>
        </p:nvSpPr>
        <p:spPr>
          <a:xfrm>
            <a:off x="2732532" y="1659482"/>
            <a:ext cx="9459468" cy="5198519"/>
          </a:xfrm>
          <a:custGeom>
            <a:avLst/>
            <a:gdLst>
              <a:gd name="connsiteX0" fmla="*/ 566307 w 9459468"/>
              <a:gd name="connsiteY0" fmla="*/ 0 h 5198519"/>
              <a:gd name="connsiteX1" fmla="*/ 9459468 w 9459468"/>
              <a:gd name="connsiteY1" fmla="*/ 0 h 5198519"/>
              <a:gd name="connsiteX2" fmla="*/ 9459468 w 9459468"/>
              <a:gd name="connsiteY2" fmla="*/ 5198519 h 5198519"/>
              <a:gd name="connsiteX3" fmla="*/ 2377375 w 9459468"/>
              <a:gd name="connsiteY3" fmla="*/ 5198519 h 5198519"/>
              <a:gd name="connsiteX4" fmla="*/ 0 w 9459468"/>
              <a:gd name="connsiteY4" fmla="*/ 1200730 h 5198519"/>
              <a:gd name="connsiteX5" fmla="*/ 0 w 9459468"/>
              <a:gd name="connsiteY5" fmla="*/ 220055 h 519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59468" h="5198519">
                <a:moveTo>
                  <a:pt x="566307" y="0"/>
                </a:moveTo>
                <a:lnTo>
                  <a:pt x="9459468" y="0"/>
                </a:lnTo>
                <a:lnTo>
                  <a:pt x="9459468" y="5198519"/>
                </a:lnTo>
                <a:lnTo>
                  <a:pt x="2377375" y="5198519"/>
                </a:lnTo>
                <a:lnTo>
                  <a:pt x="0" y="1200730"/>
                </a:lnTo>
                <a:lnTo>
                  <a:pt x="0" y="22005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1  </a:t>
            </a:r>
            <a:r>
              <a:rPr lang="zh-CN" altLang="en-US" dirty="0"/>
              <a:t>添加你的标题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B6B6577-FE93-5E58-948F-4157B28E8C87}"/>
              </a:ext>
            </a:extLst>
          </p:cNvPr>
          <p:cNvSpPr/>
          <p:nvPr/>
        </p:nvSpPr>
        <p:spPr>
          <a:xfrm>
            <a:off x="824769" y="1825004"/>
            <a:ext cx="1566167" cy="4395854"/>
          </a:xfrm>
          <a:custGeom>
            <a:avLst/>
            <a:gdLst>
              <a:gd name="connsiteX0" fmla="*/ 1566167 w 1566167"/>
              <a:gd name="connsiteY0" fmla="*/ 0 h 2863052"/>
              <a:gd name="connsiteX1" fmla="*/ 47082 w 1566167"/>
              <a:gd name="connsiteY1" fmla="*/ 0 h 2863052"/>
              <a:gd name="connsiteX2" fmla="*/ 0 w 1566167"/>
              <a:gd name="connsiteY2" fmla="*/ 65351 h 2863052"/>
              <a:gd name="connsiteX3" fmla="*/ 1162022 w 1566167"/>
              <a:gd name="connsiteY3" fmla="*/ 2673915 h 2863052"/>
              <a:gd name="connsiteX4" fmla="*/ 1162022 w 1566167"/>
              <a:gd name="connsiteY4" fmla="*/ 2863053 h 2863052"/>
              <a:gd name="connsiteX5" fmla="*/ 1273512 w 1566167"/>
              <a:gd name="connsiteY5" fmla="*/ 2863053 h 2863052"/>
              <a:gd name="connsiteX6" fmla="*/ 1273512 w 1566167"/>
              <a:gd name="connsiteY6" fmla="*/ 2693937 h 2863052"/>
              <a:gd name="connsiteX7" fmla="*/ 1357132 w 1566167"/>
              <a:gd name="connsiteY7" fmla="*/ 2601497 h 2863052"/>
              <a:gd name="connsiteX8" fmla="*/ 1264225 w 1566167"/>
              <a:gd name="connsiteY8" fmla="*/ 2508590 h 2863052"/>
              <a:gd name="connsiteX9" fmla="*/ 1190073 w 1566167"/>
              <a:gd name="connsiteY9" fmla="*/ 2508590 h 2863052"/>
              <a:gd name="connsiteX10" fmla="*/ 113986 w 1566167"/>
              <a:gd name="connsiteY10" fmla="*/ 92907 h 2863052"/>
              <a:gd name="connsiteX11" fmla="*/ 1566167 w 1566167"/>
              <a:gd name="connsiteY11" fmla="*/ 92907 h 2863052"/>
              <a:gd name="connsiteX12" fmla="*/ 1566167 w 1566167"/>
              <a:gd name="connsiteY12" fmla="*/ 0 h 286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66167" h="2863052">
                <a:moveTo>
                  <a:pt x="1566167" y="0"/>
                </a:moveTo>
                <a:lnTo>
                  <a:pt x="47082" y="0"/>
                </a:lnTo>
                <a:lnTo>
                  <a:pt x="0" y="65351"/>
                </a:lnTo>
                <a:lnTo>
                  <a:pt x="1162022" y="2673915"/>
                </a:lnTo>
                <a:lnTo>
                  <a:pt x="1162022" y="2863053"/>
                </a:lnTo>
                <a:lnTo>
                  <a:pt x="1273512" y="2863053"/>
                </a:lnTo>
                <a:lnTo>
                  <a:pt x="1273512" y="2693937"/>
                </a:lnTo>
                <a:cubicBezTo>
                  <a:pt x="1320460" y="2689269"/>
                  <a:pt x="1357132" y="2649674"/>
                  <a:pt x="1357132" y="2601497"/>
                </a:cubicBezTo>
                <a:cubicBezTo>
                  <a:pt x="1357132" y="2550186"/>
                  <a:pt x="1315536" y="2508590"/>
                  <a:pt x="1264225" y="2508590"/>
                </a:cubicBezTo>
                <a:lnTo>
                  <a:pt x="1190073" y="2508590"/>
                </a:lnTo>
                <a:lnTo>
                  <a:pt x="113986" y="92907"/>
                </a:lnTo>
                <a:lnTo>
                  <a:pt x="1566167" y="92907"/>
                </a:lnTo>
                <a:lnTo>
                  <a:pt x="1566167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691EFC1-F09A-5406-CD5D-5446CEB5D2FF}"/>
              </a:ext>
            </a:extLst>
          </p:cNvPr>
          <p:cNvSpPr/>
          <p:nvPr/>
        </p:nvSpPr>
        <p:spPr>
          <a:xfrm>
            <a:off x="1466497" y="6163710"/>
            <a:ext cx="1207836" cy="167239"/>
          </a:xfrm>
          <a:custGeom>
            <a:avLst/>
            <a:gdLst>
              <a:gd name="connsiteX0" fmla="*/ 0 w 1207836"/>
              <a:gd name="connsiteY0" fmla="*/ 0 h 167239"/>
              <a:gd name="connsiteX1" fmla="*/ 1207837 w 1207836"/>
              <a:gd name="connsiteY1" fmla="*/ 0 h 167239"/>
              <a:gd name="connsiteX2" fmla="*/ 1207837 w 1207836"/>
              <a:gd name="connsiteY2" fmla="*/ 167240 h 167239"/>
              <a:gd name="connsiteX3" fmla="*/ 0 w 1207836"/>
              <a:gd name="connsiteY3" fmla="*/ 167240 h 16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36" h="167239">
                <a:moveTo>
                  <a:pt x="0" y="0"/>
                </a:moveTo>
                <a:lnTo>
                  <a:pt x="1207837" y="0"/>
                </a:lnTo>
                <a:lnTo>
                  <a:pt x="1207837" y="167240"/>
                </a:lnTo>
                <a:lnTo>
                  <a:pt x="0" y="16724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C3BEBDB-AD9C-3194-E057-5B63D69070D8}"/>
              </a:ext>
            </a:extLst>
          </p:cNvPr>
          <p:cNvSpPr/>
          <p:nvPr/>
        </p:nvSpPr>
        <p:spPr>
          <a:xfrm>
            <a:off x="706559" y="1697043"/>
            <a:ext cx="294921" cy="294921"/>
          </a:xfrm>
          <a:custGeom>
            <a:avLst/>
            <a:gdLst>
              <a:gd name="connsiteX0" fmla="*/ 195110 w 195110"/>
              <a:gd name="connsiteY0" fmla="*/ 97555 h 195110"/>
              <a:gd name="connsiteX1" fmla="*/ 97555 w 195110"/>
              <a:gd name="connsiteY1" fmla="*/ 195110 h 195110"/>
              <a:gd name="connsiteX2" fmla="*/ 0 w 195110"/>
              <a:gd name="connsiteY2" fmla="*/ 97555 h 195110"/>
              <a:gd name="connsiteX3" fmla="*/ 97555 w 195110"/>
              <a:gd name="connsiteY3" fmla="*/ 0 h 195110"/>
              <a:gd name="connsiteX4" fmla="*/ 195110 w 195110"/>
              <a:gd name="connsiteY4" fmla="*/ 97555 h 19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10" h="195110">
                <a:moveTo>
                  <a:pt x="195110" y="97555"/>
                </a:moveTo>
                <a:cubicBezTo>
                  <a:pt x="195110" y="151433"/>
                  <a:pt x="151433" y="195110"/>
                  <a:pt x="97555" y="195110"/>
                </a:cubicBezTo>
                <a:cubicBezTo>
                  <a:pt x="43677" y="195110"/>
                  <a:pt x="0" y="151433"/>
                  <a:pt x="0" y="97555"/>
                </a:cubicBezTo>
                <a:cubicBezTo>
                  <a:pt x="0" y="43677"/>
                  <a:pt x="43677" y="0"/>
                  <a:pt x="97555" y="0"/>
                </a:cubicBezTo>
                <a:cubicBezTo>
                  <a:pt x="151433" y="0"/>
                  <a:pt x="195110" y="43677"/>
                  <a:pt x="195110" y="9755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1F8A72E-3C8D-36D1-760A-9E260B3DDB6C}"/>
              </a:ext>
            </a:extLst>
          </p:cNvPr>
          <p:cNvSpPr/>
          <p:nvPr/>
        </p:nvSpPr>
        <p:spPr>
          <a:xfrm rot="17792725">
            <a:off x="1916524" y="1532327"/>
            <a:ext cx="1335490" cy="1014536"/>
          </a:xfrm>
          <a:custGeom>
            <a:avLst/>
            <a:gdLst>
              <a:gd name="connsiteX0" fmla="*/ 1335491 w 1335490"/>
              <a:gd name="connsiteY0" fmla="*/ 1014536 h 1014536"/>
              <a:gd name="connsiteX1" fmla="*/ 821331 w 1335490"/>
              <a:gd name="connsiteY1" fmla="*/ 280016 h 1014536"/>
              <a:gd name="connsiteX2" fmla="*/ 821331 w 1335490"/>
              <a:gd name="connsiteY2" fmla="*/ 0 h 1014536"/>
              <a:gd name="connsiteX3" fmla="*/ 504510 w 1335490"/>
              <a:gd name="connsiteY3" fmla="*/ 0 h 1014536"/>
              <a:gd name="connsiteX4" fmla="*/ 504510 w 1335490"/>
              <a:gd name="connsiteY4" fmla="*/ 293818 h 1014536"/>
              <a:gd name="connsiteX5" fmla="*/ 0 w 1335490"/>
              <a:gd name="connsiteY5" fmla="*/ 1014536 h 101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5490" h="1014536">
                <a:moveTo>
                  <a:pt x="1335491" y="1014536"/>
                </a:moveTo>
                <a:lnTo>
                  <a:pt x="821331" y="280016"/>
                </a:lnTo>
                <a:lnTo>
                  <a:pt x="821331" y="0"/>
                </a:lnTo>
                <a:lnTo>
                  <a:pt x="504510" y="0"/>
                </a:lnTo>
                <a:lnTo>
                  <a:pt x="504510" y="293818"/>
                </a:lnTo>
                <a:lnTo>
                  <a:pt x="0" y="101453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08ED37-1862-0CFA-361C-1B5DF40E3F59}"/>
              </a:ext>
            </a:extLst>
          </p:cNvPr>
          <p:cNvSpPr/>
          <p:nvPr/>
        </p:nvSpPr>
        <p:spPr>
          <a:xfrm>
            <a:off x="1922954" y="5686880"/>
            <a:ext cx="294921" cy="294921"/>
          </a:xfrm>
          <a:custGeom>
            <a:avLst/>
            <a:gdLst>
              <a:gd name="connsiteX0" fmla="*/ 195110 w 195110"/>
              <a:gd name="connsiteY0" fmla="*/ 97555 h 195110"/>
              <a:gd name="connsiteX1" fmla="*/ 97555 w 195110"/>
              <a:gd name="connsiteY1" fmla="*/ 195110 h 195110"/>
              <a:gd name="connsiteX2" fmla="*/ 0 w 195110"/>
              <a:gd name="connsiteY2" fmla="*/ 97555 h 195110"/>
              <a:gd name="connsiteX3" fmla="*/ 97555 w 195110"/>
              <a:gd name="connsiteY3" fmla="*/ 0 h 195110"/>
              <a:gd name="connsiteX4" fmla="*/ 195110 w 195110"/>
              <a:gd name="connsiteY4" fmla="*/ 97555 h 19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10" h="195110">
                <a:moveTo>
                  <a:pt x="195110" y="97555"/>
                </a:moveTo>
                <a:cubicBezTo>
                  <a:pt x="195110" y="151433"/>
                  <a:pt x="151433" y="195110"/>
                  <a:pt x="97555" y="195110"/>
                </a:cubicBezTo>
                <a:cubicBezTo>
                  <a:pt x="43677" y="195110"/>
                  <a:pt x="0" y="151433"/>
                  <a:pt x="0" y="97555"/>
                </a:cubicBezTo>
                <a:cubicBezTo>
                  <a:pt x="0" y="43677"/>
                  <a:pt x="43677" y="0"/>
                  <a:pt x="97555" y="0"/>
                </a:cubicBezTo>
                <a:cubicBezTo>
                  <a:pt x="151433" y="0"/>
                  <a:pt x="195110" y="43677"/>
                  <a:pt x="195110" y="9755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29251EA-30C0-F73F-DEC3-42801682D974}"/>
              </a:ext>
            </a:extLst>
          </p:cNvPr>
          <p:cNvGrpSpPr/>
          <p:nvPr/>
        </p:nvGrpSpPr>
        <p:grpSpPr>
          <a:xfrm>
            <a:off x="3977071" y="1688626"/>
            <a:ext cx="7659794" cy="706540"/>
            <a:chOff x="3980462" y="1597186"/>
            <a:chExt cx="7659794" cy="70654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01FE286E-B144-CB63-6AF6-85C6027CE4C3}"/>
                </a:ext>
              </a:extLst>
            </p:cNvPr>
            <p:cNvSpPr/>
            <p:nvPr/>
          </p:nvSpPr>
          <p:spPr>
            <a:xfrm>
              <a:off x="3980462" y="1659482"/>
              <a:ext cx="592582" cy="5925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01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E53EBD9-8F64-4C00-C5C2-C8F162D618FA}"/>
                </a:ext>
              </a:extLst>
            </p:cNvPr>
            <p:cNvSpPr txBox="1"/>
            <p:nvPr/>
          </p:nvSpPr>
          <p:spPr>
            <a:xfrm>
              <a:off x="4692203" y="1597186"/>
              <a:ext cx="6948053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在这里添加你的内容，可根据实际情况进行文字美化和编辑。在这里添加你的内容，可根据实际情况进行文字美化和编辑</a:t>
              </a:r>
              <a:endParaRPr lang="en-US" altLang="zh-CN" sz="16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8FE4220-1494-F6AA-D837-67CD28507000}"/>
              </a:ext>
            </a:extLst>
          </p:cNvPr>
          <p:cNvGrpSpPr/>
          <p:nvPr/>
        </p:nvGrpSpPr>
        <p:grpSpPr>
          <a:xfrm>
            <a:off x="3977071" y="2776965"/>
            <a:ext cx="7659794" cy="706540"/>
            <a:chOff x="3980462" y="1597186"/>
            <a:chExt cx="7659794" cy="70654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E6B96AC1-6D71-2405-2AE8-A3A329F11E35}"/>
                </a:ext>
              </a:extLst>
            </p:cNvPr>
            <p:cNvSpPr/>
            <p:nvPr/>
          </p:nvSpPr>
          <p:spPr>
            <a:xfrm>
              <a:off x="3980462" y="1659482"/>
              <a:ext cx="592582" cy="5925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02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4FA13B1-5FC1-9BA0-37E2-2A2968C5889C}"/>
                </a:ext>
              </a:extLst>
            </p:cNvPr>
            <p:cNvSpPr txBox="1"/>
            <p:nvPr/>
          </p:nvSpPr>
          <p:spPr>
            <a:xfrm>
              <a:off x="4692203" y="1597186"/>
              <a:ext cx="6948053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在这里添加你的内容，可根据实际情况进行文字美化和编辑。在这里添加你的内容，可根据实际情况进行文字美化和编辑</a:t>
              </a:r>
              <a:endParaRPr lang="en-US" altLang="zh-CN" sz="16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A204F3F-8960-3216-31D1-41775CEE2C03}"/>
              </a:ext>
            </a:extLst>
          </p:cNvPr>
          <p:cNvGrpSpPr/>
          <p:nvPr/>
        </p:nvGrpSpPr>
        <p:grpSpPr>
          <a:xfrm>
            <a:off x="3977071" y="3865304"/>
            <a:ext cx="7659794" cy="706540"/>
            <a:chOff x="3980462" y="1597186"/>
            <a:chExt cx="7659794" cy="70654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A4BD17E-A757-B4AC-D041-18FDCBBE5518}"/>
                </a:ext>
              </a:extLst>
            </p:cNvPr>
            <p:cNvSpPr/>
            <p:nvPr/>
          </p:nvSpPr>
          <p:spPr>
            <a:xfrm>
              <a:off x="3980462" y="1659482"/>
              <a:ext cx="592582" cy="5925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03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5F6E0A2-0E60-2C47-9030-2A0F2B14852D}"/>
                </a:ext>
              </a:extLst>
            </p:cNvPr>
            <p:cNvSpPr txBox="1"/>
            <p:nvPr/>
          </p:nvSpPr>
          <p:spPr>
            <a:xfrm>
              <a:off x="4692203" y="1597186"/>
              <a:ext cx="6948053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在这里添加你的内容，可根据实际情况进行文字美化和编辑。在这里添加你的内容，可根据实际情况进行文字美化和编辑</a:t>
              </a:r>
              <a:endParaRPr lang="en-US" altLang="zh-CN" sz="1600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B815394-CB7E-3879-429B-6E1894BA3631}"/>
              </a:ext>
            </a:extLst>
          </p:cNvPr>
          <p:cNvGrpSpPr/>
          <p:nvPr/>
        </p:nvGrpSpPr>
        <p:grpSpPr>
          <a:xfrm>
            <a:off x="3977071" y="4953644"/>
            <a:ext cx="7659794" cy="706540"/>
            <a:chOff x="3980462" y="1597186"/>
            <a:chExt cx="7659794" cy="70654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920F32E-3A72-EED6-6CEC-7A1B1880CC82}"/>
                </a:ext>
              </a:extLst>
            </p:cNvPr>
            <p:cNvSpPr/>
            <p:nvPr/>
          </p:nvSpPr>
          <p:spPr>
            <a:xfrm>
              <a:off x="3980462" y="1659482"/>
              <a:ext cx="592582" cy="5925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04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5CE08C2-4D61-10FD-9C2D-5945BD5576E7}"/>
                </a:ext>
              </a:extLst>
            </p:cNvPr>
            <p:cNvSpPr txBox="1"/>
            <p:nvPr/>
          </p:nvSpPr>
          <p:spPr>
            <a:xfrm>
              <a:off x="4692203" y="1597186"/>
              <a:ext cx="6948053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在这里添加你的内容，可根据实际情况进行文字美化和编辑。在这里添加你的内容，可根据实际情况进行文字美化和编辑</a:t>
              </a:r>
              <a:endParaRPr lang="en-US" altLang="zh-CN" sz="1600" dirty="0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F2791E4-419D-34F5-6390-289C74578DAE}"/>
              </a:ext>
            </a:extLst>
          </p:cNvPr>
          <p:cNvCxnSpPr/>
          <p:nvPr/>
        </p:nvCxnSpPr>
        <p:spPr>
          <a:xfrm flipH="1">
            <a:off x="1466497" y="1935271"/>
            <a:ext cx="456457" cy="2041743"/>
          </a:xfrm>
          <a:prstGeom prst="line">
            <a:avLst/>
          </a:prstGeom>
          <a:ln w="88900" cap="rnd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41631CE-768E-1C7D-A86E-38E9E7BBA6BC}"/>
              </a:ext>
            </a:extLst>
          </p:cNvPr>
          <p:cNvSpPr/>
          <p:nvPr/>
        </p:nvSpPr>
        <p:spPr>
          <a:xfrm>
            <a:off x="1289937" y="3746944"/>
            <a:ext cx="294921" cy="294921"/>
          </a:xfrm>
          <a:custGeom>
            <a:avLst/>
            <a:gdLst>
              <a:gd name="connsiteX0" fmla="*/ 195110 w 195110"/>
              <a:gd name="connsiteY0" fmla="*/ 97555 h 195110"/>
              <a:gd name="connsiteX1" fmla="*/ 97555 w 195110"/>
              <a:gd name="connsiteY1" fmla="*/ 195110 h 195110"/>
              <a:gd name="connsiteX2" fmla="*/ 0 w 195110"/>
              <a:gd name="connsiteY2" fmla="*/ 97555 h 195110"/>
              <a:gd name="connsiteX3" fmla="*/ 97555 w 195110"/>
              <a:gd name="connsiteY3" fmla="*/ 0 h 195110"/>
              <a:gd name="connsiteX4" fmla="*/ 195110 w 195110"/>
              <a:gd name="connsiteY4" fmla="*/ 97555 h 19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10" h="195110">
                <a:moveTo>
                  <a:pt x="195110" y="97555"/>
                </a:moveTo>
                <a:cubicBezTo>
                  <a:pt x="195110" y="151433"/>
                  <a:pt x="151433" y="195110"/>
                  <a:pt x="97555" y="195110"/>
                </a:cubicBezTo>
                <a:cubicBezTo>
                  <a:pt x="43677" y="195110"/>
                  <a:pt x="0" y="151433"/>
                  <a:pt x="0" y="97555"/>
                </a:cubicBezTo>
                <a:cubicBezTo>
                  <a:pt x="0" y="43677"/>
                  <a:pt x="43677" y="0"/>
                  <a:pt x="97555" y="0"/>
                </a:cubicBezTo>
                <a:cubicBezTo>
                  <a:pt x="151433" y="0"/>
                  <a:pt x="195110" y="43677"/>
                  <a:pt x="195110" y="9755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81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82EAEB-39E9-C307-05D1-66246EFC68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EAFCEC-6F35-87D8-D3B0-162D6AB541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1556" y="2799616"/>
            <a:ext cx="5528888" cy="830997"/>
          </a:xfrm>
        </p:spPr>
        <p:txBody>
          <a:bodyPr/>
          <a:lstStyle/>
          <a:p>
            <a:r>
              <a:rPr lang="zh-CN" altLang="en-US" dirty="0"/>
              <a:t>课题研究过程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E233FE-BF7C-4C64-B9B5-6E65AFF447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LOGO HERE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77DD27-549D-BB5C-14E8-AF1FDD05F736}"/>
              </a:ext>
            </a:extLst>
          </p:cNvPr>
          <p:cNvSpPr txBox="1"/>
          <p:nvPr/>
        </p:nvSpPr>
        <p:spPr>
          <a:xfrm>
            <a:off x="480399" y="5977057"/>
            <a:ext cx="4234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关于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</a:rPr>
              <a:t>课题的发展与影响研究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》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BEDDD71-E8B5-B663-87A5-DD04EFF8E7BA}"/>
              </a:ext>
            </a:extLst>
          </p:cNvPr>
          <p:cNvCxnSpPr/>
          <p:nvPr/>
        </p:nvCxnSpPr>
        <p:spPr>
          <a:xfrm>
            <a:off x="695325" y="5882640"/>
            <a:ext cx="3518535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693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2  </a:t>
            </a:r>
            <a:r>
              <a:rPr lang="zh-CN" altLang="en-US" dirty="0"/>
              <a:t>添加你的标题</a:t>
            </a:r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EF03D004-1E2F-EBA3-2D83-9983510DE7D0}"/>
              </a:ext>
            </a:extLst>
          </p:cNvPr>
          <p:cNvGrpSpPr/>
          <p:nvPr/>
        </p:nvGrpSpPr>
        <p:grpSpPr>
          <a:xfrm>
            <a:off x="5306540" y="3661920"/>
            <a:ext cx="1905823" cy="1149989"/>
            <a:chOff x="7377825" y="3721540"/>
            <a:chExt cx="2486025" cy="1103933"/>
          </a:xfrm>
        </p:grpSpPr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352419AB-50C5-E238-055D-6B06780698E8}"/>
                </a:ext>
              </a:extLst>
            </p:cNvPr>
            <p:cNvCxnSpPr>
              <a:cxnSpLocks/>
            </p:cNvCxnSpPr>
            <p:nvPr/>
          </p:nvCxnSpPr>
          <p:spPr>
            <a:xfrm>
              <a:off x="7377825" y="3721540"/>
              <a:ext cx="2486025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EE3897A4-3E4A-A257-FB30-43E87C4B75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77825" y="3721540"/>
              <a:ext cx="0" cy="110393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6C468CE0-0F31-FED0-16BF-E5537BC567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63850" y="3721540"/>
              <a:ext cx="0" cy="110393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1E37D05E-44B8-DFA2-A543-52F53773390B}"/>
              </a:ext>
            </a:extLst>
          </p:cNvPr>
          <p:cNvGrpSpPr/>
          <p:nvPr/>
        </p:nvGrpSpPr>
        <p:grpSpPr>
          <a:xfrm>
            <a:off x="1455827" y="3661920"/>
            <a:ext cx="1905823" cy="1149989"/>
            <a:chOff x="3579497" y="2156460"/>
            <a:chExt cx="5033008" cy="678180"/>
          </a:xfrm>
        </p:grpSpPr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F1A43317-F971-0011-75E7-0A3026B80074}"/>
                </a:ext>
              </a:extLst>
            </p:cNvPr>
            <p:cNvCxnSpPr>
              <a:cxnSpLocks/>
            </p:cNvCxnSpPr>
            <p:nvPr/>
          </p:nvCxnSpPr>
          <p:spPr>
            <a:xfrm>
              <a:off x="3579497" y="2156460"/>
              <a:ext cx="5033008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135F2090-DEDF-A7F4-C5ED-E41493DA31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79497" y="2156460"/>
              <a:ext cx="0" cy="6781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1F9AA6D3-1346-6999-578A-4695B9A9F3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12505" y="2156460"/>
              <a:ext cx="0" cy="6781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E97D469B-E3EA-D4CE-C8E4-6B45D648C96F}"/>
              </a:ext>
            </a:extLst>
          </p:cNvPr>
          <p:cNvGrpSpPr/>
          <p:nvPr/>
        </p:nvGrpSpPr>
        <p:grpSpPr>
          <a:xfrm>
            <a:off x="2408011" y="2196452"/>
            <a:ext cx="3858377" cy="762398"/>
            <a:chOff x="3579497" y="2156460"/>
            <a:chExt cx="5033008" cy="678180"/>
          </a:xfrm>
        </p:grpSpPr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21D2021E-ECA4-F326-A094-44EA9C747706}"/>
                </a:ext>
              </a:extLst>
            </p:cNvPr>
            <p:cNvCxnSpPr>
              <a:cxnSpLocks/>
            </p:cNvCxnSpPr>
            <p:nvPr/>
          </p:nvCxnSpPr>
          <p:spPr>
            <a:xfrm>
              <a:off x="3579497" y="2156460"/>
              <a:ext cx="5033008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2B5CE4F6-3A94-A87D-D7B3-A49584172C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79497" y="2156460"/>
              <a:ext cx="0" cy="6781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4D040B5D-C311-89DF-25B6-9AD2A46ACA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12505" y="2156460"/>
              <a:ext cx="0" cy="67818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矩形: 圆角 212">
            <a:extLst>
              <a:ext uri="{FF2B5EF4-FFF2-40B4-BE49-F238E27FC236}">
                <a16:creationId xmlns:a16="http://schemas.microsoft.com/office/drawing/2014/main" id="{12146B2F-15BC-03A6-01EE-8EF6C268ADB5}"/>
              </a:ext>
            </a:extLst>
          </p:cNvPr>
          <p:cNvSpPr/>
          <p:nvPr/>
        </p:nvSpPr>
        <p:spPr>
          <a:xfrm>
            <a:off x="3603347" y="1507644"/>
            <a:ext cx="1467703" cy="23435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矩形: 圆角 215">
            <a:extLst>
              <a:ext uri="{FF2B5EF4-FFF2-40B4-BE49-F238E27FC236}">
                <a16:creationId xmlns:a16="http://schemas.microsoft.com/office/drawing/2014/main" id="{74BAF753-A7AC-FF17-6EEE-8FFA9CEC2D4F}"/>
              </a:ext>
            </a:extLst>
          </p:cNvPr>
          <p:cNvSpPr/>
          <p:nvPr/>
        </p:nvSpPr>
        <p:spPr>
          <a:xfrm>
            <a:off x="3603347" y="1895234"/>
            <a:ext cx="1467703" cy="6309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矩形: 圆角 216">
            <a:extLst>
              <a:ext uri="{FF2B5EF4-FFF2-40B4-BE49-F238E27FC236}">
                <a16:creationId xmlns:a16="http://schemas.microsoft.com/office/drawing/2014/main" id="{6F67676E-AD64-5379-D1FD-3B9BA110E81A}"/>
              </a:ext>
            </a:extLst>
          </p:cNvPr>
          <p:cNvSpPr/>
          <p:nvPr/>
        </p:nvSpPr>
        <p:spPr>
          <a:xfrm>
            <a:off x="1674160" y="2958851"/>
            <a:ext cx="1467703" cy="23435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矩形: 圆角 217">
            <a:extLst>
              <a:ext uri="{FF2B5EF4-FFF2-40B4-BE49-F238E27FC236}">
                <a16:creationId xmlns:a16="http://schemas.microsoft.com/office/drawing/2014/main" id="{6D78B442-A56A-99EE-D654-F672BCEC914D}"/>
              </a:ext>
            </a:extLst>
          </p:cNvPr>
          <p:cNvSpPr/>
          <p:nvPr/>
        </p:nvSpPr>
        <p:spPr>
          <a:xfrm>
            <a:off x="1674160" y="3346440"/>
            <a:ext cx="1467703" cy="6309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id="{3FEFB464-78BD-3DF8-0DC8-6B6A5AE61626}"/>
              </a:ext>
            </a:extLst>
          </p:cNvPr>
          <p:cNvSpPr/>
          <p:nvPr/>
        </p:nvSpPr>
        <p:spPr>
          <a:xfrm>
            <a:off x="5532537" y="2958851"/>
            <a:ext cx="1467703" cy="23435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矩形: 圆角 219">
            <a:extLst>
              <a:ext uri="{FF2B5EF4-FFF2-40B4-BE49-F238E27FC236}">
                <a16:creationId xmlns:a16="http://schemas.microsoft.com/office/drawing/2014/main" id="{D413B843-E0BD-EE6A-0A7F-88033DB2E2D2}"/>
              </a:ext>
            </a:extLst>
          </p:cNvPr>
          <p:cNvSpPr/>
          <p:nvPr/>
        </p:nvSpPr>
        <p:spPr>
          <a:xfrm>
            <a:off x="5532537" y="3346440"/>
            <a:ext cx="1467703" cy="6309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599026C7-3EFE-78F2-F5FD-ADA164466B75}"/>
              </a:ext>
            </a:extLst>
          </p:cNvPr>
          <p:cNvSpPr/>
          <p:nvPr/>
        </p:nvSpPr>
        <p:spPr>
          <a:xfrm>
            <a:off x="2634007" y="4734551"/>
            <a:ext cx="1467703" cy="23435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54082DDE-1EBD-1FE7-FEC4-0505ADC23C47}"/>
              </a:ext>
            </a:extLst>
          </p:cNvPr>
          <p:cNvSpPr/>
          <p:nvPr/>
        </p:nvSpPr>
        <p:spPr>
          <a:xfrm>
            <a:off x="2634007" y="5122141"/>
            <a:ext cx="1467703" cy="63095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: 圆角 223">
            <a:extLst>
              <a:ext uri="{FF2B5EF4-FFF2-40B4-BE49-F238E27FC236}">
                <a16:creationId xmlns:a16="http://schemas.microsoft.com/office/drawing/2014/main" id="{C612F723-5E90-A69A-48F0-CB9819D6143C}"/>
              </a:ext>
            </a:extLst>
          </p:cNvPr>
          <p:cNvSpPr/>
          <p:nvPr/>
        </p:nvSpPr>
        <p:spPr>
          <a:xfrm>
            <a:off x="695325" y="4734551"/>
            <a:ext cx="1467703" cy="23435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4D77AB24-E690-231C-291B-30B5D43CA10C}"/>
              </a:ext>
            </a:extLst>
          </p:cNvPr>
          <p:cNvSpPr/>
          <p:nvPr/>
        </p:nvSpPr>
        <p:spPr>
          <a:xfrm>
            <a:off x="695325" y="5122141"/>
            <a:ext cx="1467703" cy="63095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19E0B9D4-47F4-3EFB-BA22-5659442CD001}"/>
              </a:ext>
            </a:extLst>
          </p:cNvPr>
          <p:cNvSpPr txBox="1"/>
          <p:nvPr/>
        </p:nvSpPr>
        <p:spPr>
          <a:xfrm>
            <a:off x="3603347" y="1997881"/>
            <a:ext cx="1467703" cy="47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369455C9-A35C-53D0-9FCA-975EEB7FA8FA}"/>
              </a:ext>
            </a:extLst>
          </p:cNvPr>
          <p:cNvSpPr txBox="1"/>
          <p:nvPr/>
        </p:nvSpPr>
        <p:spPr>
          <a:xfrm>
            <a:off x="1666125" y="3449089"/>
            <a:ext cx="1467703" cy="47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630E270F-61DD-DC82-C097-AF453704EFA3}"/>
              </a:ext>
            </a:extLst>
          </p:cNvPr>
          <p:cNvSpPr txBox="1"/>
          <p:nvPr/>
        </p:nvSpPr>
        <p:spPr>
          <a:xfrm>
            <a:off x="5538925" y="3449089"/>
            <a:ext cx="1467703" cy="47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B3A7D3F4-74EC-75FC-4B05-F074ADB19F60}"/>
              </a:ext>
            </a:extLst>
          </p:cNvPr>
          <p:cNvSpPr txBox="1"/>
          <p:nvPr/>
        </p:nvSpPr>
        <p:spPr>
          <a:xfrm>
            <a:off x="717960" y="5224789"/>
            <a:ext cx="1467703" cy="41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0031C9DC-5380-DE86-4562-91E01B31B038}"/>
              </a:ext>
            </a:extLst>
          </p:cNvPr>
          <p:cNvSpPr txBox="1"/>
          <p:nvPr/>
        </p:nvSpPr>
        <p:spPr>
          <a:xfrm>
            <a:off x="2627799" y="5224789"/>
            <a:ext cx="1467703" cy="41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273" name="矩形: 圆角 272">
            <a:extLst>
              <a:ext uri="{FF2B5EF4-FFF2-40B4-BE49-F238E27FC236}">
                <a16:creationId xmlns:a16="http://schemas.microsoft.com/office/drawing/2014/main" id="{2E2C1904-E655-2BC1-3071-629513D419E3}"/>
              </a:ext>
            </a:extLst>
          </p:cNvPr>
          <p:cNvSpPr/>
          <p:nvPr/>
        </p:nvSpPr>
        <p:spPr>
          <a:xfrm>
            <a:off x="6484719" y="4734551"/>
            <a:ext cx="1467703" cy="23435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0F6B09E7-ED06-0798-87EB-331FB34A1063}"/>
              </a:ext>
            </a:extLst>
          </p:cNvPr>
          <p:cNvSpPr/>
          <p:nvPr/>
        </p:nvSpPr>
        <p:spPr>
          <a:xfrm>
            <a:off x="6484719" y="5122141"/>
            <a:ext cx="1467703" cy="63095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94CED95B-13C0-0371-0679-9C317E9D2770}"/>
              </a:ext>
            </a:extLst>
          </p:cNvPr>
          <p:cNvSpPr/>
          <p:nvPr/>
        </p:nvSpPr>
        <p:spPr>
          <a:xfrm>
            <a:off x="4546037" y="4734551"/>
            <a:ext cx="1467703" cy="23435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: 圆角 275">
            <a:extLst>
              <a:ext uri="{FF2B5EF4-FFF2-40B4-BE49-F238E27FC236}">
                <a16:creationId xmlns:a16="http://schemas.microsoft.com/office/drawing/2014/main" id="{1ECD004D-E13D-2953-FC37-7CE6D9D0CB3B}"/>
              </a:ext>
            </a:extLst>
          </p:cNvPr>
          <p:cNvSpPr/>
          <p:nvPr/>
        </p:nvSpPr>
        <p:spPr>
          <a:xfrm>
            <a:off x="4546037" y="5122141"/>
            <a:ext cx="1467703" cy="63095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CCAAAE3C-A08F-8DCD-E216-55826184833A}"/>
              </a:ext>
            </a:extLst>
          </p:cNvPr>
          <p:cNvSpPr txBox="1"/>
          <p:nvPr/>
        </p:nvSpPr>
        <p:spPr>
          <a:xfrm>
            <a:off x="4568673" y="5224789"/>
            <a:ext cx="1467703" cy="41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696C6576-96A0-5006-C21F-AB46C218E759}"/>
              </a:ext>
            </a:extLst>
          </p:cNvPr>
          <p:cNvSpPr txBox="1"/>
          <p:nvPr/>
        </p:nvSpPr>
        <p:spPr>
          <a:xfrm>
            <a:off x="6478512" y="5224789"/>
            <a:ext cx="1467703" cy="41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286" name="平行四边形 285">
            <a:extLst>
              <a:ext uri="{FF2B5EF4-FFF2-40B4-BE49-F238E27FC236}">
                <a16:creationId xmlns:a16="http://schemas.microsoft.com/office/drawing/2014/main" id="{61904804-A76F-648B-6FC3-998992508BB3}"/>
              </a:ext>
            </a:extLst>
          </p:cNvPr>
          <p:cNvSpPr/>
          <p:nvPr/>
        </p:nvSpPr>
        <p:spPr>
          <a:xfrm>
            <a:off x="9225915" y="2019029"/>
            <a:ext cx="2270760" cy="343170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id="{B63F7E0F-8C91-91F3-376B-FCF3453581BC}"/>
              </a:ext>
            </a:extLst>
          </p:cNvPr>
          <p:cNvCxnSpPr>
            <a:cxnSpLocks/>
          </p:cNvCxnSpPr>
          <p:nvPr/>
        </p:nvCxnSpPr>
        <p:spPr>
          <a:xfrm>
            <a:off x="6620335" y="2196452"/>
            <a:ext cx="2407920" cy="0"/>
          </a:xfrm>
          <a:prstGeom prst="line">
            <a:avLst/>
          </a:prstGeom>
          <a:ln w="254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文本框 292">
            <a:extLst>
              <a:ext uri="{FF2B5EF4-FFF2-40B4-BE49-F238E27FC236}">
                <a16:creationId xmlns:a16="http://schemas.microsoft.com/office/drawing/2014/main" id="{06F5A65B-E304-D617-BFA9-45BA8A255E52}"/>
              </a:ext>
            </a:extLst>
          </p:cNvPr>
          <p:cNvSpPr txBox="1"/>
          <p:nvPr/>
        </p:nvSpPr>
        <p:spPr>
          <a:xfrm>
            <a:off x="9342120" y="1895234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添加你的小标题</a:t>
            </a:r>
          </a:p>
        </p:txBody>
      </p:sp>
      <p:sp>
        <p:nvSpPr>
          <p:cNvPr id="294" name="平行四边形 293">
            <a:extLst>
              <a:ext uri="{FF2B5EF4-FFF2-40B4-BE49-F238E27FC236}">
                <a16:creationId xmlns:a16="http://schemas.microsoft.com/office/drawing/2014/main" id="{B73A0E50-0FB2-6DDC-1864-8DE0AECB0185}"/>
              </a:ext>
            </a:extLst>
          </p:cNvPr>
          <p:cNvSpPr/>
          <p:nvPr/>
        </p:nvSpPr>
        <p:spPr>
          <a:xfrm>
            <a:off x="9225915" y="3484497"/>
            <a:ext cx="2270760" cy="343170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5" name="直接连接符 294">
            <a:extLst>
              <a:ext uri="{FF2B5EF4-FFF2-40B4-BE49-F238E27FC236}">
                <a16:creationId xmlns:a16="http://schemas.microsoft.com/office/drawing/2014/main" id="{B28DC1F9-942F-1933-9A5A-CBF4F726CA70}"/>
              </a:ext>
            </a:extLst>
          </p:cNvPr>
          <p:cNvCxnSpPr>
            <a:cxnSpLocks/>
          </p:cNvCxnSpPr>
          <p:nvPr/>
        </p:nvCxnSpPr>
        <p:spPr>
          <a:xfrm>
            <a:off x="7589520" y="3661920"/>
            <a:ext cx="1438735" cy="0"/>
          </a:xfrm>
          <a:prstGeom prst="line">
            <a:avLst/>
          </a:prstGeom>
          <a:ln w="254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文本框 295">
            <a:extLst>
              <a:ext uri="{FF2B5EF4-FFF2-40B4-BE49-F238E27FC236}">
                <a16:creationId xmlns:a16="http://schemas.microsoft.com/office/drawing/2014/main" id="{F9661A45-827E-5F98-17EB-C39F65E7D274}"/>
              </a:ext>
            </a:extLst>
          </p:cNvPr>
          <p:cNvSpPr txBox="1"/>
          <p:nvPr/>
        </p:nvSpPr>
        <p:spPr>
          <a:xfrm>
            <a:off x="9342120" y="3360702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添加你的小标题</a:t>
            </a:r>
          </a:p>
        </p:txBody>
      </p:sp>
      <p:sp>
        <p:nvSpPr>
          <p:cNvPr id="297" name="平行四边形 296">
            <a:extLst>
              <a:ext uri="{FF2B5EF4-FFF2-40B4-BE49-F238E27FC236}">
                <a16:creationId xmlns:a16="http://schemas.microsoft.com/office/drawing/2014/main" id="{F0699C0D-AAF0-6E3F-496B-EA528AB1866D}"/>
              </a:ext>
            </a:extLst>
          </p:cNvPr>
          <p:cNvSpPr/>
          <p:nvPr/>
        </p:nvSpPr>
        <p:spPr>
          <a:xfrm>
            <a:off x="9225915" y="4949965"/>
            <a:ext cx="2270760" cy="343170"/>
          </a:xfrm>
          <a:prstGeom prst="parallelogram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8" name="直接连接符 297">
            <a:extLst>
              <a:ext uri="{FF2B5EF4-FFF2-40B4-BE49-F238E27FC236}">
                <a16:creationId xmlns:a16="http://schemas.microsoft.com/office/drawing/2014/main" id="{D4D263D9-E758-C7FC-181B-303D587B2A55}"/>
              </a:ext>
            </a:extLst>
          </p:cNvPr>
          <p:cNvCxnSpPr>
            <a:cxnSpLocks/>
          </p:cNvCxnSpPr>
          <p:nvPr/>
        </p:nvCxnSpPr>
        <p:spPr>
          <a:xfrm>
            <a:off x="8374380" y="5127388"/>
            <a:ext cx="653875" cy="0"/>
          </a:xfrm>
          <a:prstGeom prst="line">
            <a:avLst/>
          </a:prstGeom>
          <a:ln w="2540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文本框 298">
            <a:extLst>
              <a:ext uri="{FF2B5EF4-FFF2-40B4-BE49-F238E27FC236}">
                <a16:creationId xmlns:a16="http://schemas.microsoft.com/office/drawing/2014/main" id="{41AA143E-386A-B54E-3CEF-E208F8E9DD15}"/>
              </a:ext>
            </a:extLst>
          </p:cNvPr>
          <p:cNvSpPr txBox="1"/>
          <p:nvPr/>
        </p:nvSpPr>
        <p:spPr>
          <a:xfrm>
            <a:off x="9342120" y="4826170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添加你的小标题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189685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0E405802-E94D-BCFF-27CB-E1645B02B7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6466013"/>
              </p:ext>
            </p:extLst>
          </p:nvPr>
        </p:nvGraphicFramePr>
        <p:xfrm>
          <a:off x="4549870" y="1203159"/>
          <a:ext cx="3089419" cy="259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0706AA6D-2782-6BB9-8AE3-7D4685BE3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911084"/>
              </p:ext>
            </p:extLst>
          </p:nvPr>
        </p:nvGraphicFramePr>
        <p:xfrm>
          <a:off x="7809009" y="1203159"/>
          <a:ext cx="3089419" cy="259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B18BE79-7B77-99C4-FFCB-051986C9D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 dirty="0"/>
              <a:t>PART 2  </a:t>
            </a:r>
            <a:r>
              <a:rPr lang="zh-CN" altLang="en-US" dirty="0"/>
              <a:t>添加你的标题</a:t>
            </a: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0E428851-456B-3302-7D8A-2F09818AEF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8032"/>
              </p:ext>
            </p:extLst>
          </p:nvPr>
        </p:nvGraphicFramePr>
        <p:xfrm>
          <a:off x="1290731" y="1203159"/>
          <a:ext cx="3089419" cy="259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文本框 40">
            <a:extLst>
              <a:ext uri="{FF2B5EF4-FFF2-40B4-BE49-F238E27FC236}">
                <a16:creationId xmlns:a16="http://schemas.microsoft.com/office/drawing/2014/main" id="{2A8C168A-4BE5-FD63-00C8-7893FDC97040}"/>
              </a:ext>
            </a:extLst>
          </p:cNvPr>
          <p:cNvSpPr txBox="1"/>
          <p:nvPr/>
        </p:nvSpPr>
        <p:spPr>
          <a:xfrm>
            <a:off x="1563685" y="4275013"/>
            <a:ext cx="2546351" cy="16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2ED5284-EE4E-FACF-6396-1D057C6C2DA5}"/>
              </a:ext>
            </a:extLst>
          </p:cNvPr>
          <p:cNvSpPr txBox="1"/>
          <p:nvPr/>
        </p:nvSpPr>
        <p:spPr>
          <a:xfrm>
            <a:off x="1817686" y="3787834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添加你的小标题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714625E-D340-3B98-1A7D-E506DE21FC4B}"/>
              </a:ext>
            </a:extLst>
          </p:cNvPr>
          <p:cNvCxnSpPr>
            <a:cxnSpLocks/>
          </p:cNvCxnSpPr>
          <p:nvPr/>
        </p:nvCxnSpPr>
        <p:spPr>
          <a:xfrm>
            <a:off x="1944685" y="4187944"/>
            <a:ext cx="175895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095D0B7D-7824-4D2B-1835-8041093A8575}"/>
              </a:ext>
            </a:extLst>
          </p:cNvPr>
          <p:cNvSpPr txBox="1"/>
          <p:nvPr/>
        </p:nvSpPr>
        <p:spPr>
          <a:xfrm>
            <a:off x="4822824" y="4275013"/>
            <a:ext cx="2546351" cy="16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7650FAF-45C9-BE01-BAA3-4589DA7B681A}"/>
              </a:ext>
            </a:extLst>
          </p:cNvPr>
          <p:cNvSpPr txBox="1"/>
          <p:nvPr/>
        </p:nvSpPr>
        <p:spPr>
          <a:xfrm>
            <a:off x="5076825" y="3787834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添加你的小标题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848D564-9204-1233-E050-52CF0A541964}"/>
              </a:ext>
            </a:extLst>
          </p:cNvPr>
          <p:cNvCxnSpPr>
            <a:cxnSpLocks/>
          </p:cNvCxnSpPr>
          <p:nvPr/>
        </p:nvCxnSpPr>
        <p:spPr>
          <a:xfrm>
            <a:off x="5203824" y="4187944"/>
            <a:ext cx="175895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084F1F96-39D2-76A5-3090-151BF7E604A5}"/>
              </a:ext>
            </a:extLst>
          </p:cNvPr>
          <p:cNvSpPr txBox="1"/>
          <p:nvPr/>
        </p:nvSpPr>
        <p:spPr>
          <a:xfrm>
            <a:off x="8081963" y="4275013"/>
            <a:ext cx="2546351" cy="16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在这里添加你的内容，可根据实际情况进行文字美化和编辑。在这里添加你的内容，可根据实际情况进行文字美化和编辑</a:t>
            </a:r>
            <a:endParaRPr lang="en-US" altLang="zh-CN" sz="16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57A925C-E5C4-02D8-8B94-0BFED71E09F0}"/>
              </a:ext>
            </a:extLst>
          </p:cNvPr>
          <p:cNvSpPr txBox="1"/>
          <p:nvPr/>
        </p:nvSpPr>
        <p:spPr>
          <a:xfrm>
            <a:off x="8335964" y="3787834"/>
            <a:ext cx="203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添加你的小标题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A50C890-A9D9-AB9E-EDF5-75FFB4DDD0B6}"/>
              </a:ext>
            </a:extLst>
          </p:cNvPr>
          <p:cNvCxnSpPr>
            <a:cxnSpLocks/>
          </p:cNvCxnSpPr>
          <p:nvPr/>
        </p:nvCxnSpPr>
        <p:spPr>
          <a:xfrm>
            <a:off x="8462963" y="4187944"/>
            <a:ext cx="175895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CF6721D5-299D-FCD9-A3F8-E0FFDF355F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2423811"/>
              </p:ext>
            </p:extLst>
          </p:nvPr>
        </p:nvGraphicFramePr>
        <p:xfrm>
          <a:off x="4549869" y="1210239"/>
          <a:ext cx="3089419" cy="259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5470394-032A-E10B-C257-32056AD24E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315672"/>
              </p:ext>
            </p:extLst>
          </p:nvPr>
        </p:nvGraphicFramePr>
        <p:xfrm>
          <a:off x="1290730" y="1210239"/>
          <a:ext cx="3089419" cy="259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5" name="图形 14" descr="打开的书 纯色填充">
            <a:extLst>
              <a:ext uri="{FF2B5EF4-FFF2-40B4-BE49-F238E27FC236}">
                <a16:creationId xmlns:a16="http://schemas.microsoft.com/office/drawing/2014/main" id="{4D23DB53-A4F7-BCB6-A76C-F2696DFA31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54479" y="2196258"/>
            <a:ext cx="598478" cy="598478"/>
          </a:xfrm>
          <a:prstGeom prst="rect">
            <a:avLst/>
          </a:prstGeom>
        </p:spPr>
      </p:pic>
      <p:pic>
        <p:nvPicPr>
          <p:cNvPr id="17" name="图形 16" descr="书架上的书籍 纯色填充">
            <a:extLst>
              <a:ext uri="{FF2B5EF4-FFF2-40B4-BE49-F238E27FC236}">
                <a16:creationId xmlns:a16="http://schemas.microsoft.com/office/drawing/2014/main" id="{D0622866-9451-C841-CB70-33D51B4E95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95339" y="2207981"/>
            <a:ext cx="598478" cy="598478"/>
          </a:xfrm>
          <a:prstGeom prst="rect">
            <a:avLst/>
          </a:prstGeom>
        </p:spPr>
      </p:pic>
      <p:pic>
        <p:nvPicPr>
          <p:cNvPr id="19" name="图形 18" descr="意见 纯色填充">
            <a:extLst>
              <a:ext uri="{FF2B5EF4-FFF2-40B4-BE49-F238E27FC236}">
                <a16:creationId xmlns:a16="http://schemas.microsoft.com/office/drawing/2014/main" id="{87F5F250-0CD2-FD5D-8B71-7B36DFA785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4921" y="2207981"/>
            <a:ext cx="598478" cy="59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38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CCCC"/>
      </a:accent1>
      <a:accent2>
        <a:srgbClr val="006666"/>
      </a:accent2>
      <a:accent3>
        <a:srgbClr val="3399F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750</Words>
  <Application>Microsoft Office PowerPoint</Application>
  <PresentationFormat>宽屏</PresentationFormat>
  <Paragraphs>130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OPPOSans H</vt:lpstr>
      <vt:lpstr>汉仪雅酷黑 45W</vt:lpstr>
      <vt:lpstr>思源黑体 CN Normal</vt:lpstr>
      <vt:lpstr>等线</vt:lpstr>
      <vt:lpstr>思源黑体 CN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东青色简约毕业答辩ppt模板</dc:title>
  <dc:creator>卜周</dc:creator>
  <cp:keywords>P界达人</cp:keywords>
  <dc:description>www.51pptmoban.com</dc:description>
  <cp:lastModifiedBy>Power user</cp:lastModifiedBy>
  <cp:revision>4</cp:revision>
  <dcterms:created xsi:type="dcterms:W3CDTF">2022-11-29T04:31:37Z</dcterms:created>
  <dcterms:modified xsi:type="dcterms:W3CDTF">2023-02-22T04:31:15Z</dcterms:modified>
</cp:coreProperties>
</file>