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6" r:id="rId3"/>
    <p:sldId id="267" r:id="rId4"/>
    <p:sldId id="257" r:id="rId5"/>
    <p:sldId id="258" r:id="rId6"/>
    <p:sldId id="259" r:id="rId7"/>
    <p:sldId id="261" r:id="rId8"/>
    <p:sldId id="262" r:id="rId9"/>
    <p:sldId id="268" r:id="rId10"/>
    <p:sldId id="263" r:id="rId11"/>
    <p:sldId id="26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1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F2E"/>
    <a:srgbClr val="EF6C00"/>
    <a:srgbClr val="056341"/>
    <a:srgbClr val="009A46"/>
    <a:srgbClr val="FF7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36" autoAdjust="0"/>
    <p:restoredTop sz="94833" autoAdjust="0"/>
  </p:normalViewPr>
  <p:slideViewPr>
    <p:cSldViewPr snapToGrid="0" showGuides="1">
      <p:cViewPr>
        <p:scale>
          <a:sx n="33" d="100"/>
          <a:sy n="33" d="100"/>
        </p:scale>
        <p:origin x="2070" y="1104"/>
      </p:cViewPr>
      <p:guideLst>
        <p:guide orient="horz" pos="2160"/>
        <p:guide pos="415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FE9510-14B6-4139-8161-78E5728B332F}" type="datetimeFigureOut">
              <a:rPr lang="zh-CN" altLang="en-US" smtClean="0"/>
              <a:t>2023/2/22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73596B-7366-46BD-A709-79D4A5D039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20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73596B-7366-46BD-A709-79D4A5D039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662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6737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7361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A3628D9-6352-E970-892D-B1C81AD7D3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45E58713-4B02-4E0A-8990-2636D8D402CB}" type="datetimeFigureOut">
              <a:rPr lang="zh-CN" altLang="en-US" smtClean="0"/>
              <a:pPr/>
              <a:t>2023/2/22</a:t>
            </a:fld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B7FFE9C-31F6-3F78-88D1-7E4E83AFD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3E024E1-AA1D-4615-F343-9F2154AD0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CBCAA23E-851A-43D2-A856-2E2D2761794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01497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E6A81235-B7EC-E2FB-A919-31AD3BEC8A0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274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microsoft.com/office/2007/relationships/hdphoto" Target="../media/hdphoto2.wdp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男人和女人在厨房里做食物&#10;&#10;中度可信度描述已自动生成">
            <a:extLst>
              <a:ext uri="{FF2B5EF4-FFF2-40B4-BE49-F238E27FC236}">
                <a16:creationId xmlns:a16="http://schemas.microsoft.com/office/drawing/2014/main" id="{E18CF27D-5824-EADD-FBA0-337FC7E0E9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1F83087-B687-A035-A192-DD7B7BD51C1D}"/>
              </a:ext>
            </a:extLst>
          </p:cNvPr>
          <p:cNvSpPr/>
          <p:nvPr/>
        </p:nvSpPr>
        <p:spPr>
          <a:xfrm>
            <a:off x="-1235529" y="1473200"/>
            <a:ext cx="12148458" cy="4151086"/>
          </a:xfrm>
          <a:custGeom>
            <a:avLst/>
            <a:gdLst>
              <a:gd name="connsiteX0" fmla="*/ 653156 w 12148458"/>
              <a:gd name="connsiteY0" fmla="*/ 0 h 3726044"/>
              <a:gd name="connsiteX1" fmla="*/ 12148458 w 12148458"/>
              <a:gd name="connsiteY1" fmla="*/ 0 h 3726044"/>
              <a:gd name="connsiteX2" fmla="*/ 12148458 w 12148458"/>
              <a:gd name="connsiteY2" fmla="*/ 3265701 h 3726044"/>
              <a:gd name="connsiteX3" fmla="*/ 12135288 w 12148458"/>
              <a:gd name="connsiteY3" fmla="*/ 3396343 h 3726044"/>
              <a:gd name="connsiteX4" fmla="*/ 6894286 w 12148458"/>
              <a:gd name="connsiteY4" fmla="*/ 3396343 h 3726044"/>
              <a:gd name="connsiteX5" fmla="*/ 3171371 w 12148458"/>
              <a:gd name="connsiteY5" fmla="*/ 3396343 h 3726044"/>
              <a:gd name="connsiteX6" fmla="*/ 2688880 w 12148458"/>
              <a:gd name="connsiteY6" fmla="*/ 3396343 h 3726044"/>
              <a:gd name="connsiteX7" fmla="*/ 2343951 w 12148458"/>
              <a:gd name="connsiteY7" fmla="*/ 3659603 h 3726044"/>
              <a:gd name="connsiteX8" fmla="*/ 2336799 w 12148458"/>
              <a:gd name="connsiteY8" fmla="*/ 3726044 h 3726044"/>
              <a:gd name="connsiteX9" fmla="*/ 2329647 w 12148458"/>
              <a:gd name="connsiteY9" fmla="*/ 3659603 h 3726044"/>
              <a:gd name="connsiteX10" fmla="*/ 1984718 w 12148458"/>
              <a:gd name="connsiteY10" fmla="*/ 3396343 h 3726044"/>
              <a:gd name="connsiteX11" fmla="*/ 0 w 12148458"/>
              <a:gd name="connsiteY11" fmla="*/ 3396343 h 3726044"/>
              <a:gd name="connsiteX12" fmla="*/ 0 w 12148458"/>
              <a:gd name="connsiteY12" fmla="*/ 653156 h 3726044"/>
              <a:gd name="connsiteX13" fmla="*/ 653156 w 12148458"/>
              <a:gd name="connsiteY13" fmla="*/ 0 h 3726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48458" h="3726044">
                <a:moveTo>
                  <a:pt x="653156" y="0"/>
                </a:moveTo>
                <a:lnTo>
                  <a:pt x="12148458" y="0"/>
                </a:lnTo>
                <a:lnTo>
                  <a:pt x="12148458" y="3265701"/>
                </a:lnTo>
                <a:lnTo>
                  <a:pt x="12135288" y="3396343"/>
                </a:lnTo>
                <a:lnTo>
                  <a:pt x="6894286" y="3396343"/>
                </a:lnTo>
                <a:lnTo>
                  <a:pt x="3171371" y="3396343"/>
                </a:lnTo>
                <a:lnTo>
                  <a:pt x="2688880" y="3396343"/>
                </a:lnTo>
                <a:cubicBezTo>
                  <a:pt x="2518737" y="3396343"/>
                  <a:pt x="2376781" y="3509361"/>
                  <a:pt x="2343951" y="3659603"/>
                </a:cubicBezTo>
                <a:lnTo>
                  <a:pt x="2336799" y="3726044"/>
                </a:lnTo>
                <a:lnTo>
                  <a:pt x="2329647" y="3659603"/>
                </a:lnTo>
                <a:cubicBezTo>
                  <a:pt x="2296817" y="3509361"/>
                  <a:pt x="2154861" y="3396343"/>
                  <a:pt x="1984718" y="3396343"/>
                </a:cubicBezTo>
                <a:lnTo>
                  <a:pt x="0" y="3396343"/>
                </a:lnTo>
                <a:lnTo>
                  <a:pt x="0" y="653156"/>
                </a:lnTo>
                <a:cubicBezTo>
                  <a:pt x="0" y="292428"/>
                  <a:pt x="292428" y="0"/>
                  <a:pt x="653156" y="0"/>
                </a:cubicBezTo>
                <a:close/>
              </a:path>
            </a:pathLst>
          </a:custGeom>
          <a:solidFill>
            <a:srgbClr val="05634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1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B64823D-FC09-26CB-4017-25EC41BC54D8}"/>
              </a:ext>
            </a:extLst>
          </p:cNvPr>
          <p:cNvSpPr txBox="1"/>
          <p:nvPr/>
        </p:nvSpPr>
        <p:spPr>
          <a:xfrm>
            <a:off x="551882" y="1913749"/>
            <a:ext cx="460546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菜篮子项目</a:t>
            </a:r>
            <a:endParaRPr lang="en-US" altLang="zh-CN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商业计划书</a:t>
            </a:r>
            <a:endParaRPr lang="en-US" altLang="zh-CN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D9E38B33-8A0B-3755-A6AF-9820D4754DA5}"/>
              </a:ext>
            </a:extLst>
          </p:cNvPr>
          <p:cNvSpPr txBox="1"/>
          <p:nvPr/>
        </p:nvSpPr>
        <p:spPr>
          <a:xfrm>
            <a:off x="571048" y="4198988"/>
            <a:ext cx="46054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>
                    <a:alpha val="77000"/>
                  </a:schemeClr>
                </a:solidFill>
                <a:latin typeface="Abadi" panose="020B0604020104020204" pitchFamily="34" charset="0"/>
                <a:ea typeface="腾讯体 W3" panose="020C04030202040F0204" pitchFamily="34" charset="-122"/>
              </a:rPr>
              <a:t>Business Plan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27FDA96-0DF5-E0CC-21ED-F78CCF779591}"/>
              </a:ext>
            </a:extLst>
          </p:cNvPr>
          <p:cNvGrpSpPr/>
          <p:nvPr/>
        </p:nvGrpSpPr>
        <p:grpSpPr>
          <a:xfrm>
            <a:off x="581027" y="5632874"/>
            <a:ext cx="3203726" cy="559413"/>
            <a:chOff x="500990" y="4226215"/>
            <a:chExt cx="3203726" cy="55941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FC48971-4ED2-A4A9-E815-37C99A721FB8}"/>
                </a:ext>
              </a:extLst>
            </p:cNvPr>
            <p:cNvSpPr txBox="1"/>
            <p:nvPr/>
          </p:nvSpPr>
          <p:spPr>
            <a:xfrm>
              <a:off x="500991" y="4226215"/>
              <a:ext cx="1866898" cy="338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 defTabSz="914411"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公司名称</a:t>
              </a:r>
              <a:endParaRPr lang="en-US" altLang="zh-CN" sz="1600" dirty="0">
                <a:solidFill>
                  <a:prstClr val="black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976268C-FAA8-49DF-4338-84351E1F424A}"/>
                </a:ext>
              </a:extLst>
            </p:cNvPr>
            <p:cNvSpPr txBox="1"/>
            <p:nvPr/>
          </p:nvSpPr>
          <p:spPr>
            <a:xfrm>
              <a:off x="500990" y="4524018"/>
              <a:ext cx="3203726" cy="2616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 defTabSz="914411">
                <a:defRPr/>
              </a:pPr>
              <a:r>
                <a:rPr lang="zh-CN" altLang="en-US" sz="1100" dirty="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20</a:t>
              </a:r>
              <a:r>
                <a:rPr lang="en-US" altLang="zh-CN" sz="1100" dirty="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XX</a:t>
              </a:r>
              <a:r>
                <a:rPr lang="zh-CN" altLang="en-US" sz="1100" dirty="0">
                  <a:solidFill>
                    <a:prstClr val="black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 公司.ALL RIGHTS RESERVED.</a:t>
              </a:r>
            </a:p>
          </p:txBody>
        </p:sp>
      </p:grpSp>
      <p:pic>
        <p:nvPicPr>
          <p:cNvPr id="36" name="图片 35" descr="树上的叶子&#10;&#10;低可信度描述已自动生成">
            <a:extLst>
              <a:ext uri="{FF2B5EF4-FFF2-40B4-BE49-F238E27FC236}">
                <a16:creationId xmlns:a16="http://schemas.microsoft.com/office/drawing/2014/main" id="{A621FC3A-8575-79E9-BCF2-A2B90EBFDF6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41509">
            <a:off x="-582987" y="-700813"/>
            <a:ext cx="2354636" cy="2098037"/>
          </a:xfrm>
          <a:prstGeom prst="rect">
            <a:avLst/>
          </a:prstGeom>
        </p:spPr>
      </p:pic>
      <p:sp>
        <p:nvSpPr>
          <p:cNvPr id="37" name="矩形: 圆角 13">
            <a:extLst>
              <a:ext uri="{FF2B5EF4-FFF2-40B4-BE49-F238E27FC236}">
                <a16:creationId xmlns:a16="http://schemas.microsoft.com/office/drawing/2014/main" id="{975D1132-240A-3E27-9F58-3B8AFFE8F49C}"/>
              </a:ext>
            </a:extLst>
          </p:cNvPr>
          <p:cNvSpPr/>
          <p:nvPr/>
        </p:nvSpPr>
        <p:spPr>
          <a:xfrm rot="396368">
            <a:off x="8895073" y="576468"/>
            <a:ext cx="2381980" cy="6023455"/>
          </a:xfrm>
          <a:custGeom>
            <a:avLst/>
            <a:gdLst>
              <a:gd name="connsiteX0" fmla="*/ 0 w 1779273"/>
              <a:gd name="connsiteY0" fmla="*/ 296551 h 4276725"/>
              <a:gd name="connsiteX1" fmla="*/ 296551 w 1779273"/>
              <a:gd name="connsiteY1" fmla="*/ 0 h 4276725"/>
              <a:gd name="connsiteX2" fmla="*/ 1482722 w 1779273"/>
              <a:gd name="connsiteY2" fmla="*/ 0 h 4276725"/>
              <a:gd name="connsiteX3" fmla="*/ 1779273 w 1779273"/>
              <a:gd name="connsiteY3" fmla="*/ 296551 h 4276725"/>
              <a:gd name="connsiteX4" fmla="*/ 1779273 w 1779273"/>
              <a:gd name="connsiteY4" fmla="*/ 3980174 h 4276725"/>
              <a:gd name="connsiteX5" fmla="*/ 1482722 w 1779273"/>
              <a:gd name="connsiteY5" fmla="*/ 4276725 h 4276725"/>
              <a:gd name="connsiteX6" fmla="*/ 296551 w 1779273"/>
              <a:gd name="connsiteY6" fmla="*/ 4276725 h 4276725"/>
              <a:gd name="connsiteX7" fmla="*/ 0 w 1779273"/>
              <a:gd name="connsiteY7" fmla="*/ 3980174 h 4276725"/>
              <a:gd name="connsiteX8" fmla="*/ 0 w 1779273"/>
              <a:gd name="connsiteY8" fmla="*/ 296551 h 4276725"/>
              <a:gd name="connsiteX0" fmla="*/ 0 w 1779273"/>
              <a:gd name="connsiteY0" fmla="*/ 403231 h 4383405"/>
              <a:gd name="connsiteX1" fmla="*/ 296551 w 1779273"/>
              <a:gd name="connsiteY1" fmla="*/ 106680 h 4383405"/>
              <a:gd name="connsiteX2" fmla="*/ 1566542 w 1779273"/>
              <a:gd name="connsiteY2" fmla="*/ 0 h 4383405"/>
              <a:gd name="connsiteX3" fmla="*/ 1779273 w 1779273"/>
              <a:gd name="connsiteY3" fmla="*/ 403231 h 4383405"/>
              <a:gd name="connsiteX4" fmla="*/ 1779273 w 1779273"/>
              <a:gd name="connsiteY4" fmla="*/ 4086854 h 4383405"/>
              <a:gd name="connsiteX5" fmla="*/ 1482722 w 1779273"/>
              <a:gd name="connsiteY5" fmla="*/ 4383405 h 4383405"/>
              <a:gd name="connsiteX6" fmla="*/ 296551 w 1779273"/>
              <a:gd name="connsiteY6" fmla="*/ 4383405 h 4383405"/>
              <a:gd name="connsiteX7" fmla="*/ 0 w 1779273"/>
              <a:gd name="connsiteY7" fmla="*/ 4086854 h 4383405"/>
              <a:gd name="connsiteX8" fmla="*/ 0 w 1779273"/>
              <a:gd name="connsiteY8" fmla="*/ 403231 h 4383405"/>
              <a:gd name="connsiteX0" fmla="*/ 0 w 1779273"/>
              <a:gd name="connsiteY0" fmla="*/ 403231 h 4440555"/>
              <a:gd name="connsiteX1" fmla="*/ 296551 w 1779273"/>
              <a:gd name="connsiteY1" fmla="*/ 106680 h 4440555"/>
              <a:gd name="connsiteX2" fmla="*/ 1566542 w 1779273"/>
              <a:gd name="connsiteY2" fmla="*/ 0 h 4440555"/>
              <a:gd name="connsiteX3" fmla="*/ 1779273 w 1779273"/>
              <a:gd name="connsiteY3" fmla="*/ 403231 h 4440555"/>
              <a:gd name="connsiteX4" fmla="*/ 1779273 w 1779273"/>
              <a:gd name="connsiteY4" fmla="*/ 4086854 h 4440555"/>
              <a:gd name="connsiteX5" fmla="*/ 1495422 w 1779273"/>
              <a:gd name="connsiteY5" fmla="*/ 4440555 h 4440555"/>
              <a:gd name="connsiteX6" fmla="*/ 296551 w 1779273"/>
              <a:gd name="connsiteY6" fmla="*/ 4383405 h 4440555"/>
              <a:gd name="connsiteX7" fmla="*/ 0 w 1779273"/>
              <a:gd name="connsiteY7" fmla="*/ 4086854 h 4440555"/>
              <a:gd name="connsiteX8" fmla="*/ 0 w 1779273"/>
              <a:gd name="connsiteY8" fmla="*/ 403231 h 4440555"/>
              <a:gd name="connsiteX0" fmla="*/ 0 w 1779273"/>
              <a:gd name="connsiteY0" fmla="*/ 403231 h 4440555"/>
              <a:gd name="connsiteX1" fmla="*/ 296551 w 1779273"/>
              <a:gd name="connsiteY1" fmla="*/ 106680 h 4440555"/>
              <a:gd name="connsiteX2" fmla="*/ 1566542 w 1779273"/>
              <a:gd name="connsiteY2" fmla="*/ 0 h 4440555"/>
              <a:gd name="connsiteX3" fmla="*/ 1779273 w 1779273"/>
              <a:gd name="connsiteY3" fmla="*/ 403231 h 4440555"/>
              <a:gd name="connsiteX4" fmla="*/ 1779273 w 1779273"/>
              <a:gd name="connsiteY4" fmla="*/ 4086854 h 4440555"/>
              <a:gd name="connsiteX5" fmla="*/ 1495422 w 1779273"/>
              <a:gd name="connsiteY5" fmla="*/ 4440555 h 4440555"/>
              <a:gd name="connsiteX6" fmla="*/ 296551 w 1779273"/>
              <a:gd name="connsiteY6" fmla="*/ 4383405 h 4440555"/>
              <a:gd name="connsiteX7" fmla="*/ 0 w 1779273"/>
              <a:gd name="connsiteY7" fmla="*/ 4086854 h 4440555"/>
              <a:gd name="connsiteX8" fmla="*/ 0 w 1779273"/>
              <a:gd name="connsiteY8" fmla="*/ 403231 h 4440555"/>
              <a:gd name="connsiteX0" fmla="*/ 0 w 1779273"/>
              <a:gd name="connsiteY0" fmla="*/ 403231 h 4440555"/>
              <a:gd name="connsiteX1" fmla="*/ 296551 w 1779273"/>
              <a:gd name="connsiteY1" fmla="*/ 106680 h 4440555"/>
              <a:gd name="connsiteX2" fmla="*/ 1566542 w 1779273"/>
              <a:gd name="connsiteY2" fmla="*/ 0 h 4440555"/>
              <a:gd name="connsiteX3" fmla="*/ 1779273 w 1779273"/>
              <a:gd name="connsiteY3" fmla="*/ 403231 h 4440555"/>
              <a:gd name="connsiteX4" fmla="*/ 1779273 w 1779273"/>
              <a:gd name="connsiteY4" fmla="*/ 4086854 h 4440555"/>
              <a:gd name="connsiteX5" fmla="*/ 1495422 w 1779273"/>
              <a:gd name="connsiteY5" fmla="*/ 4440555 h 4440555"/>
              <a:gd name="connsiteX6" fmla="*/ 296551 w 1779273"/>
              <a:gd name="connsiteY6" fmla="*/ 4383405 h 4440555"/>
              <a:gd name="connsiteX7" fmla="*/ 0 w 1779273"/>
              <a:gd name="connsiteY7" fmla="*/ 4086854 h 4440555"/>
              <a:gd name="connsiteX8" fmla="*/ 0 w 1779273"/>
              <a:gd name="connsiteY8" fmla="*/ 403231 h 4440555"/>
              <a:gd name="connsiteX0" fmla="*/ 0 w 1779273"/>
              <a:gd name="connsiteY0" fmla="*/ 415931 h 4453255"/>
              <a:gd name="connsiteX1" fmla="*/ 296551 w 1779273"/>
              <a:gd name="connsiteY1" fmla="*/ 119380 h 4453255"/>
              <a:gd name="connsiteX2" fmla="*/ 1560192 w 1779273"/>
              <a:gd name="connsiteY2" fmla="*/ 0 h 4453255"/>
              <a:gd name="connsiteX3" fmla="*/ 1779273 w 1779273"/>
              <a:gd name="connsiteY3" fmla="*/ 415931 h 4453255"/>
              <a:gd name="connsiteX4" fmla="*/ 1779273 w 1779273"/>
              <a:gd name="connsiteY4" fmla="*/ 4099554 h 4453255"/>
              <a:gd name="connsiteX5" fmla="*/ 1495422 w 1779273"/>
              <a:gd name="connsiteY5" fmla="*/ 4453255 h 4453255"/>
              <a:gd name="connsiteX6" fmla="*/ 296551 w 1779273"/>
              <a:gd name="connsiteY6" fmla="*/ 4396105 h 4453255"/>
              <a:gd name="connsiteX7" fmla="*/ 0 w 1779273"/>
              <a:gd name="connsiteY7" fmla="*/ 4099554 h 4453255"/>
              <a:gd name="connsiteX8" fmla="*/ 0 w 1779273"/>
              <a:gd name="connsiteY8" fmla="*/ 415931 h 4453255"/>
              <a:gd name="connsiteX0" fmla="*/ 0 w 1780764"/>
              <a:gd name="connsiteY0" fmla="*/ 415931 h 4453255"/>
              <a:gd name="connsiteX1" fmla="*/ 296551 w 1780764"/>
              <a:gd name="connsiteY1" fmla="*/ 119380 h 4453255"/>
              <a:gd name="connsiteX2" fmla="*/ 1560192 w 1780764"/>
              <a:gd name="connsiteY2" fmla="*/ 0 h 4453255"/>
              <a:gd name="connsiteX3" fmla="*/ 1779273 w 1780764"/>
              <a:gd name="connsiteY3" fmla="*/ 415931 h 4453255"/>
              <a:gd name="connsiteX4" fmla="*/ 1779273 w 1780764"/>
              <a:gd name="connsiteY4" fmla="*/ 4099554 h 4453255"/>
              <a:gd name="connsiteX5" fmla="*/ 1495422 w 1780764"/>
              <a:gd name="connsiteY5" fmla="*/ 4453255 h 4453255"/>
              <a:gd name="connsiteX6" fmla="*/ 296551 w 1780764"/>
              <a:gd name="connsiteY6" fmla="*/ 4396105 h 4453255"/>
              <a:gd name="connsiteX7" fmla="*/ 0 w 1780764"/>
              <a:gd name="connsiteY7" fmla="*/ 4099554 h 4453255"/>
              <a:gd name="connsiteX8" fmla="*/ 0 w 1780764"/>
              <a:gd name="connsiteY8" fmla="*/ 415931 h 4453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0764" h="4453255">
                <a:moveTo>
                  <a:pt x="0" y="415931"/>
                </a:moveTo>
                <a:cubicBezTo>
                  <a:pt x="0" y="252150"/>
                  <a:pt x="132770" y="119380"/>
                  <a:pt x="296551" y="119380"/>
                </a:cubicBezTo>
                <a:lnTo>
                  <a:pt x="1560192" y="0"/>
                </a:lnTo>
                <a:cubicBezTo>
                  <a:pt x="1723973" y="0"/>
                  <a:pt x="1791973" y="239450"/>
                  <a:pt x="1779273" y="415931"/>
                </a:cubicBezTo>
                <a:lnTo>
                  <a:pt x="1779273" y="4099554"/>
                </a:lnTo>
                <a:cubicBezTo>
                  <a:pt x="1779273" y="4263335"/>
                  <a:pt x="1652853" y="4446905"/>
                  <a:pt x="1495422" y="4453255"/>
                </a:cubicBezTo>
                <a:lnTo>
                  <a:pt x="296551" y="4396105"/>
                </a:lnTo>
                <a:cubicBezTo>
                  <a:pt x="132770" y="4396105"/>
                  <a:pt x="0" y="4263335"/>
                  <a:pt x="0" y="4099554"/>
                </a:cubicBezTo>
                <a:lnTo>
                  <a:pt x="0" y="415931"/>
                </a:lnTo>
                <a:close/>
              </a:path>
            </a:pathLst>
          </a:custGeom>
          <a:gradFill flip="none" rotWithShape="1">
            <a:gsLst>
              <a:gs pos="0">
                <a:srgbClr val="A6E306"/>
              </a:gs>
              <a:gs pos="100000">
                <a:srgbClr val="D1F288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38" name="屏幕轮廓1" descr="黑暗里有灯光&#10;&#10;中度可信度描述已自动生成">
            <a:extLst>
              <a:ext uri="{FF2B5EF4-FFF2-40B4-BE49-F238E27FC236}">
                <a16:creationId xmlns:a16="http://schemas.microsoft.com/office/drawing/2014/main" id="{91DC2CA4-726A-9443-353E-1DC4EFB5F28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96368">
            <a:off x="2678851" y="-8323"/>
            <a:ext cx="14072944" cy="9381963"/>
          </a:xfrm>
          <a:prstGeom prst="rect">
            <a:avLst/>
          </a:prstGeom>
        </p:spPr>
      </p:pic>
      <p:sp>
        <p:nvSpPr>
          <p:cNvPr id="39" name="调整填充的透明度">
            <a:extLst>
              <a:ext uri="{FF2B5EF4-FFF2-40B4-BE49-F238E27FC236}">
                <a16:creationId xmlns:a16="http://schemas.microsoft.com/office/drawing/2014/main" id="{8A5DDDFA-30F8-7CC3-0425-4CD4538569A6}"/>
              </a:ext>
            </a:extLst>
          </p:cNvPr>
          <p:cNvSpPr/>
          <p:nvPr/>
        </p:nvSpPr>
        <p:spPr>
          <a:xfrm rot="396368">
            <a:off x="2678851" y="-8323"/>
            <a:ext cx="14072944" cy="9381963"/>
          </a:xfrm>
          <a:prstGeom prst="rect">
            <a:avLst/>
          </a:prstGeom>
          <a:blipFill dpi="0" rotWithShape="1">
            <a:blip r:embed="rId6">
              <a:alphaModFix amt="1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思源黑体 CN Regular" panose="020B0500000000000000" pitchFamily="34" charset="-122"/>
              <a:cs typeface="+mn-cs"/>
            </a:endParaRPr>
          </a:p>
        </p:txBody>
      </p:sp>
      <p:pic>
        <p:nvPicPr>
          <p:cNvPr id="40" name="阴影" descr="黑暗中的灯光&#10;&#10;描述已自动生成">
            <a:extLst>
              <a:ext uri="{FF2B5EF4-FFF2-40B4-BE49-F238E27FC236}">
                <a16:creationId xmlns:a16="http://schemas.microsoft.com/office/drawing/2014/main" id="{AC44F5F0-B76F-F471-5C2F-C46A321F80C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96368">
            <a:off x="2683394" y="-47554"/>
            <a:ext cx="14072944" cy="9381962"/>
          </a:xfrm>
          <a:prstGeom prst="rect">
            <a:avLst/>
          </a:prstGeom>
        </p:spPr>
      </p:pic>
      <p:pic>
        <p:nvPicPr>
          <p:cNvPr id="41" name="图片 40" descr="桌子上摆放着各种水果蔬菜&#10;&#10;描述已自动生成">
            <a:extLst>
              <a:ext uri="{FF2B5EF4-FFF2-40B4-BE49-F238E27FC236}">
                <a16:creationId xmlns:a16="http://schemas.microsoft.com/office/drawing/2014/main" id="{BE8F9532-AF57-29E0-5A62-3ADA631A61D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47880" y="1457320"/>
            <a:ext cx="2669247" cy="4712473"/>
          </a:xfrm>
          <a:custGeom>
            <a:avLst/>
            <a:gdLst>
              <a:gd name="connsiteX0" fmla="*/ 492611 w 2669247"/>
              <a:gd name="connsiteY0" fmla="*/ 0 h 4712473"/>
              <a:gd name="connsiteX1" fmla="*/ 2669247 w 2669247"/>
              <a:gd name="connsiteY1" fmla="*/ 0 h 4712473"/>
              <a:gd name="connsiteX2" fmla="*/ 2669247 w 2669247"/>
              <a:gd name="connsiteY2" fmla="*/ 1893211 h 4712473"/>
              <a:gd name="connsiteX3" fmla="*/ 2366914 w 2669247"/>
              <a:gd name="connsiteY3" fmla="*/ 4503751 h 4712473"/>
              <a:gd name="connsiteX4" fmla="*/ 2318187 w 2669247"/>
              <a:gd name="connsiteY4" fmla="*/ 4666226 h 4712473"/>
              <a:gd name="connsiteX5" fmla="*/ 2291144 w 2669247"/>
              <a:gd name="connsiteY5" fmla="*/ 4712473 h 4712473"/>
              <a:gd name="connsiteX6" fmla="*/ 583678 w 2669247"/>
              <a:gd name="connsiteY6" fmla="*/ 4712473 h 4712473"/>
              <a:gd name="connsiteX7" fmla="*/ 350623 w 2669247"/>
              <a:gd name="connsiteY7" fmla="*/ 4674034 h 4712473"/>
              <a:gd name="connsiteX8" fmla="*/ 2731 w 2669247"/>
              <a:gd name="connsiteY8" fmla="*/ 4229949 h 4712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9247" h="4712473">
                <a:moveTo>
                  <a:pt x="492611" y="0"/>
                </a:moveTo>
                <a:lnTo>
                  <a:pt x="2669247" y="0"/>
                </a:lnTo>
                <a:lnTo>
                  <a:pt x="2669247" y="1893211"/>
                </a:lnTo>
                <a:lnTo>
                  <a:pt x="2366914" y="4503751"/>
                </a:lnTo>
                <a:cubicBezTo>
                  <a:pt x="2360543" y="4558765"/>
                  <a:pt x="2343480" y="4614226"/>
                  <a:pt x="2318187" y="4666226"/>
                </a:cubicBezTo>
                <a:lnTo>
                  <a:pt x="2291144" y="4712473"/>
                </a:lnTo>
                <a:lnTo>
                  <a:pt x="583678" y="4712473"/>
                </a:lnTo>
                <a:lnTo>
                  <a:pt x="350623" y="4674034"/>
                </a:lnTo>
                <a:cubicBezTo>
                  <a:pt x="133001" y="4648830"/>
                  <a:pt x="-22755" y="4450008"/>
                  <a:pt x="2731" y="4229949"/>
                </a:cubicBezTo>
                <a:close/>
              </a:path>
            </a:pathLst>
          </a:custGeom>
        </p:spPr>
      </p:pic>
      <p:pic>
        <p:nvPicPr>
          <p:cNvPr id="42" name="手机遮罩1" descr="图标&#10;&#10;描述已自动生成">
            <a:extLst>
              <a:ext uri="{FF2B5EF4-FFF2-40B4-BE49-F238E27FC236}">
                <a16:creationId xmlns:a16="http://schemas.microsoft.com/office/drawing/2014/main" id="{C04EC2E6-BB22-0350-131C-1C07AEF91F1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96368">
            <a:off x="2643230" y="-47555"/>
            <a:ext cx="14072944" cy="9381963"/>
          </a:xfrm>
          <a:custGeom>
            <a:avLst/>
            <a:gdLst>
              <a:gd name="connsiteX0" fmla="*/ 5862985 w 10287000"/>
              <a:gd name="connsiteY0" fmla="*/ 481897 h 6858000"/>
              <a:gd name="connsiteX1" fmla="*/ 5836701 w 10287000"/>
              <a:gd name="connsiteY1" fmla="*/ 482687 h 6858000"/>
              <a:gd name="connsiteX2" fmla="*/ 5819096 w 10287000"/>
              <a:gd name="connsiteY2" fmla="*/ 484523 h 6858000"/>
              <a:gd name="connsiteX3" fmla="*/ 5796462 w 10287000"/>
              <a:gd name="connsiteY3" fmla="*/ 486645 h 6858000"/>
              <a:gd name="connsiteX4" fmla="*/ 5773325 w 10287000"/>
              <a:gd name="connsiteY4" fmla="*/ 488613 h 6858000"/>
              <a:gd name="connsiteX5" fmla="*/ 5747672 w 10287000"/>
              <a:gd name="connsiteY5" fmla="*/ 490985 h 6858000"/>
              <a:gd name="connsiteX6" fmla="*/ 5720511 w 10287000"/>
              <a:gd name="connsiteY6" fmla="*/ 493568 h 6858000"/>
              <a:gd name="connsiteX7" fmla="*/ 5700391 w 10287000"/>
              <a:gd name="connsiteY7" fmla="*/ 495591 h 6858000"/>
              <a:gd name="connsiteX8" fmla="*/ 5671112 w 10287000"/>
              <a:gd name="connsiteY8" fmla="*/ 500270 h 6858000"/>
              <a:gd name="connsiteX9" fmla="*/ 5664053 w 10287000"/>
              <a:gd name="connsiteY9" fmla="*/ 531507 h 6858000"/>
              <a:gd name="connsiteX10" fmla="*/ 5655106 w 10287000"/>
              <a:gd name="connsiteY10" fmla="*/ 589802 h 6858000"/>
              <a:gd name="connsiteX11" fmla="*/ 5626376 w 10287000"/>
              <a:gd name="connsiteY11" fmla="*/ 626870 h 6858000"/>
              <a:gd name="connsiteX12" fmla="*/ 5596776 w 10287000"/>
              <a:gd name="connsiteY12" fmla="*/ 651709 h 6858000"/>
              <a:gd name="connsiteX13" fmla="*/ 5588443 w 10287000"/>
              <a:gd name="connsiteY13" fmla="*/ 656400 h 6858000"/>
              <a:gd name="connsiteX14" fmla="*/ 5582860 w 10287000"/>
              <a:gd name="connsiteY14" fmla="*/ 658558 h 6858000"/>
              <a:gd name="connsiteX15" fmla="*/ 5579121 w 10287000"/>
              <a:gd name="connsiteY15" fmla="*/ 658966 h 6858000"/>
              <a:gd name="connsiteX16" fmla="*/ 5561567 w 10287000"/>
              <a:gd name="connsiteY16" fmla="*/ 660970 h 6858000"/>
              <a:gd name="connsiteX17" fmla="*/ 5496682 w 10287000"/>
              <a:gd name="connsiteY17" fmla="*/ 667153 h 6858000"/>
              <a:gd name="connsiteX18" fmla="*/ 5469018 w 10287000"/>
              <a:gd name="connsiteY18" fmla="*/ 669615 h 6858000"/>
              <a:gd name="connsiteX19" fmla="*/ 5440851 w 10287000"/>
              <a:gd name="connsiteY19" fmla="*/ 672076 h 6858000"/>
              <a:gd name="connsiteX20" fmla="*/ 5412180 w 10287000"/>
              <a:gd name="connsiteY20" fmla="*/ 674673 h 6858000"/>
              <a:gd name="connsiteX21" fmla="*/ 5391055 w 10287000"/>
              <a:gd name="connsiteY21" fmla="*/ 676659 h 6858000"/>
              <a:gd name="connsiteX22" fmla="*/ 5362385 w 10287000"/>
              <a:gd name="connsiteY22" fmla="*/ 679211 h 6858000"/>
              <a:gd name="connsiteX23" fmla="*/ 5334217 w 10287000"/>
              <a:gd name="connsiteY23" fmla="*/ 681688 h 6858000"/>
              <a:gd name="connsiteX24" fmla="*/ 5267320 w 10287000"/>
              <a:gd name="connsiteY24" fmla="*/ 687737 h 6858000"/>
              <a:gd name="connsiteX25" fmla="*/ 5238650 w 10287000"/>
              <a:gd name="connsiteY25" fmla="*/ 690263 h 6858000"/>
              <a:gd name="connsiteX26" fmla="*/ 5215513 w 10287000"/>
              <a:gd name="connsiteY26" fmla="*/ 692268 h 6858000"/>
              <a:gd name="connsiteX27" fmla="*/ 5174771 w 10287000"/>
              <a:gd name="connsiteY27" fmla="*/ 695709 h 6858000"/>
              <a:gd name="connsiteX28" fmla="*/ 5152136 w 10287000"/>
              <a:gd name="connsiteY28" fmla="*/ 697805 h 6858000"/>
              <a:gd name="connsiteX29" fmla="*/ 5118939 w 10287000"/>
              <a:gd name="connsiteY29" fmla="*/ 700895 h 6858000"/>
              <a:gd name="connsiteX30" fmla="*/ 5061096 w 10287000"/>
              <a:gd name="connsiteY30" fmla="*/ 705721 h 6858000"/>
              <a:gd name="connsiteX31" fmla="*/ 5037958 w 10287000"/>
              <a:gd name="connsiteY31" fmla="*/ 707819 h 6858000"/>
              <a:gd name="connsiteX32" fmla="*/ 5022869 w 10287000"/>
              <a:gd name="connsiteY32" fmla="*/ 709270 h 6858000"/>
              <a:gd name="connsiteX33" fmla="*/ 4971564 w 10287000"/>
              <a:gd name="connsiteY33" fmla="*/ 713928 h 6858000"/>
              <a:gd name="connsiteX34" fmla="*/ 4951445 w 10287000"/>
              <a:gd name="connsiteY34" fmla="*/ 715910 h 6858000"/>
              <a:gd name="connsiteX35" fmla="*/ 4924787 w 10287000"/>
              <a:gd name="connsiteY35" fmla="*/ 718559 h 6858000"/>
              <a:gd name="connsiteX36" fmla="*/ 4873985 w 10287000"/>
              <a:gd name="connsiteY36" fmla="*/ 719035 h 6858000"/>
              <a:gd name="connsiteX37" fmla="*/ 4859773 w 10287000"/>
              <a:gd name="connsiteY37" fmla="*/ 713864 h 6858000"/>
              <a:gd name="connsiteX38" fmla="*/ 4803095 w 10287000"/>
              <a:gd name="connsiteY38" fmla="*/ 644218 h 6858000"/>
              <a:gd name="connsiteX39" fmla="*/ 4799121 w 10287000"/>
              <a:gd name="connsiteY39" fmla="*/ 588887 h 6858000"/>
              <a:gd name="connsiteX40" fmla="*/ 4760310 w 10287000"/>
              <a:gd name="connsiteY40" fmla="*/ 584092 h 6858000"/>
              <a:gd name="connsiteX41" fmla="*/ 4663737 w 10287000"/>
              <a:gd name="connsiteY41" fmla="*/ 593073 h 6858000"/>
              <a:gd name="connsiteX42" fmla="*/ 4618468 w 10287000"/>
              <a:gd name="connsiteY42" fmla="*/ 599905 h 6858000"/>
              <a:gd name="connsiteX43" fmla="*/ 4603641 w 10287000"/>
              <a:gd name="connsiteY43" fmla="*/ 605655 h 6858000"/>
              <a:gd name="connsiteX44" fmla="*/ 4553040 w 10287000"/>
              <a:gd name="connsiteY44" fmla="*/ 638393 h 6858000"/>
              <a:gd name="connsiteX45" fmla="*/ 4524109 w 10287000"/>
              <a:gd name="connsiteY45" fmla="*/ 673145 h 6858000"/>
              <a:gd name="connsiteX46" fmla="*/ 4495284 w 10287000"/>
              <a:gd name="connsiteY46" fmla="*/ 738533 h 6858000"/>
              <a:gd name="connsiteX47" fmla="*/ 4492755 w 10287000"/>
              <a:gd name="connsiteY47" fmla="*/ 749096 h 6858000"/>
              <a:gd name="connsiteX48" fmla="*/ 4490528 w 10287000"/>
              <a:gd name="connsiteY48" fmla="*/ 760161 h 6858000"/>
              <a:gd name="connsiteX49" fmla="*/ 4491422 w 10287000"/>
              <a:gd name="connsiteY49" fmla="*/ 4463646 h 6858000"/>
              <a:gd name="connsiteX50" fmla="*/ 4497931 w 10287000"/>
              <a:gd name="connsiteY50" fmla="*/ 4491311 h 6858000"/>
              <a:gd name="connsiteX51" fmla="*/ 4500673 w 10287000"/>
              <a:gd name="connsiteY51" fmla="*/ 4499359 h 6858000"/>
              <a:gd name="connsiteX52" fmla="*/ 4528433 w 10287000"/>
              <a:gd name="connsiteY52" fmla="*/ 4552302 h 6858000"/>
              <a:gd name="connsiteX53" fmla="*/ 4600863 w 10287000"/>
              <a:gd name="connsiteY53" fmla="*/ 4610274 h 6858000"/>
              <a:gd name="connsiteX54" fmla="*/ 4606396 w 10287000"/>
              <a:gd name="connsiteY54" fmla="*/ 4612295 h 6858000"/>
              <a:gd name="connsiteX55" fmla="*/ 4629534 w 10287000"/>
              <a:gd name="connsiteY55" fmla="*/ 4616640 h 6858000"/>
              <a:gd name="connsiteX56" fmla="*/ 4707999 w 10287000"/>
              <a:gd name="connsiteY56" fmla="*/ 4620417 h 6858000"/>
              <a:gd name="connsiteX57" fmla="*/ 4752262 w 10287000"/>
              <a:gd name="connsiteY57" fmla="*/ 4622246 h 6858000"/>
              <a:gd name="connsiteX58" fmla="*/ 4783447 w 10287000"/>
              <a:gd name="connsiteY58" fmla="*/ 4623765 h 6858000"/>
              <a:gd name="connsiteX59" fmla="*/ 4834507 w 10287000"/>
              <a:gd name="connsiteY59" fmla="*/ 4625924 h 6858000"/>
              <a:gd name="connsiteX60" fmla="*/ 4879273 w 10287000"/>
              <a:gd name="connsiteY60" fmla="*/ 4627770 h 6858000"/>
              <a:gd name="connsiteX61" fmla="*/ 4954463 w 10287000"/>
              <a:gd name="connsiteY61" fmla="*/ 4630496 h 6858000"/>
              <a:gd name="connsiteX62" fmla="*/ 5008282 w 10287000"/>
              <a:gd name="connsiteY62" fmla="*/ 4632475 h 6858000"/>
              <a:gd name="connsiteX63" fmla="*/ 5052545 w 10287000"/>
              <a:gd name="connsiteY63" fmla="*/ 4634311 h 6858000"/>
              <a:gd name="connsiteX64" fmla="*/ 5134029 w 10287000"/>
              <a:gd name="connsiteY64" fmla="*/ 4637395 h 6858000"/>
              <a:gd name="connsiteX65" fmla="*/ 5175274 w 10287000"/>
              <a:gd name="connsiteY65" fmla="*/ 4639186 h 6858000"/>
              <a:gd name="connsiteX66" fmla="*/ 5210483 w 10287000"/>
              <a:gd name="connsiteY66" fmla="*/ 4640845 h 6858000"/>
              <a:gd name="connsiteX67" fmla="*/ 5329691 w 10287000"/>
              <a:gd name="connsiteY67" fmla="*/ 4645511 h 6858000"/>
              <a:gd name="connsiteX68" fmla="*/ 5432300 w 10287000"/>
              <a:gd name="connsiteY68" fmla="*/ 4649440 h 6858000"/>
              <a:gd name="connsiteX69" fmla="*/ 5467509 w 10287000"/>
              <a:gd name="connsiteY69" fmla="*/ 4650948 h 6858000"/>
              <a:gd name="connsiteX70" fmla="*/ 5560058 w 10287000"/>
              <a:gd name="connsiteY70" fmla="*/ 4654555 h 6858000"/>
              <a:gd name="connsiteX71" fmla="*/ 5605830 w 10287000"/>
              <a:gd name="connsiteY71" fmla="*/ 4656401 h 6858000"/>
              <a:gd name="connsiteX72" fmla="*/ 5640536 w 10287000"/>
              <a:gd name="connsiteY72" fmla="*/ 4657995 h 6858000"/>
              <a:gd name="connsiteX73" fmla="*/ 5694356 w 10287000"/>
              <a:gd name="connsiteY73" fmla="*/ 4660103 h 6858000"/>
              <a:gd name="connsiteX74" fmla="*/ 5815388 w 10287000"/>
              <a:gd name="connsiteY74" fmla="*/ 4665124 h 6858000"/>
              <a:gd name="connsiteX75" fmla="*/ 5858645 w 10287000"/>
              <a:gd name="connsiteY75" fmla="*/ 4665504 h 6858000"/>
              <a:gd name="connsiteX76" fmla="*/ 5895778 w 10287000"/>
              <a:gd name="connsiteY76" fmla="*/ 4657426 h 6858000"/>
              <a:gd name="connsiteX77" fmla="*/ 5948364 w 10287000"/>
              <a:gd name="connsiteY77" fmla="*/ 4620955 h 6858000"/>
              <a:gd name="connsiteX78" fmla="*/ 5978230 w 10287000"/>
              <a:gd name="connsiteY78" fmla="*/ 4583388 h 6858000"/>
              <a:gd name="connsiteX79" fmla="*/ 5995264 w 10287000"/>
              <a:gd name="connsiteY79" fmla="*/ 4543621 h 6858000"/>
              <a:gd name="connsiteX80" fmla="*/ 6001370 w 10287000"/>
              <a:gd name="connsiteY80" fmla="*/ 4520484 h 6858000"/>
              <a:gd name="connsiteX81" fmla="*/ 6003794 w 10287000"/>
              <a:gd name="connsiteY81" fmla="*/ 4507406 h 6858000"/>
              <a:gd name="connsiteX82" fmla="*/ 6005187 w 10287000"/>
              <a:gd name="connsiteY82" fmla="*/ 4496341 h 6858000"/>
              <a:gd name="connsiteX83" fmla="*/ 6004522 w 10287000"/>
              <a:gd name="connsiteY83" fmla="*/ 638439 h 6858000"/>
              <a:gd name="connsiteX84" fmla="*/ 5999649 w 10287000"/>
              <a:gd name="connsiteY84" fmla="*/ 610774 h 6858000"/>
              <a:gd name="connsiteX85" fmla="*/ 5997743 w 10287000"/>
              <a:gd name="connsiteY85" fmla="*/ 603733 h 6858000"/>
              <a:gd name="connsiteX86" fmla="*/ 5990300 w 10287000"/>
              <a:gd name="connsiteY86" fmla="*/ 582399 h 6858000"/>
              <a:gd name="connsiteX87" fmla="*/ 5983070 w 10287000"/>
              <a:gd name="connsiteY87" fmla="*/ 567506 h 6858000"/>
              <a:gd name="connsiteX88" fmla="*/ 5929525 w 10287000"/>
              <a:gd name="connsiteY88" fmla="*/ 504946 h 6858000"/>
              <a:gd name="connsiteX89" fmla="*/ 5893035 w 10287000"/>
              <a:gd name="connsiteY89" fmla="*/ 487109 h 6858000"/>
              <a:gd name="connsiteX90" fmla="*/ 5882976 w 10287000"/>
              <a:gd name="connsiteY90" fmla="*/ 484407 h 6858000"/>
              <a:gd name="connsiteX91" fmla="*/ 5862985 w 10287000"/>
              <a:gd name="connsiteY91" fmla="*/ 481897 h 6858000"/>
              <a:gd name="connsiteX92" fmla="*/ 0 w 10287000"/>
              <a:gd name="connsiteY92" fmla="*/ 0 h 6858000"/>
              <a:gd name="connsiteX93" fmla="*/ 10287000 w 10287000"/>
              <a:gd name="connsiteY93" fmla="*/ 0 h 6858000"/>
              <a:gd name="connsiteX94" fmla="*/ 10287000 w 10287000"/>
              <a:gd name="connsiteY94" fmla="*/ 6858000 h 6858000"/>
              <a:gd name="connsiteX95" fmla="*/ 0 w 10287000"/>
              <a:gd name="connsiteY9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0287000" h="6858000">
                <a:moveTo>
                  <a:pt x="5862985" y="481897"/>
                </a:moveTo>
                <a:cubicBezTo>
                  <a:pt x="5854955" y="481599"/>
                  <a:pt x="5845876" y="481850"/>
                  <a:pt x="5836701" y="482687"/>
                </a:cubicBezTo>
                <a:cubicBezTo>
                  <a:pt x="5831445" y="483166"/>
                  <a:pt x="5823523" y="483993"/>
                  <a:pt x="5819096" y="484523"/>
                </a:cubicBezTo>
                <a:cubicBezTo>
                  <a:pt x="5814670" y="485053"/>
                  <a:pt x="5804484" y="486008"/>
                  <a:pt x="5796462" y="486645"/>
                </a:cubicBezTo>
                <a:lnTo>
                  <a:pt x="5773325" y="488613"/>
                </a:lnTo>
                <a:lnTo>
                  <a:pt x="5747672" y="490985"/>
                </a:lnTo>
                <a:lnTo>
                  <a:pt x="5720511" y="493568"/>
                </a:lnTo>
                <a:lnTo>
                  <a:pt x="5700391" y="495591"/>
                </a:lnTo>
                <a:cubicBezTo>
                  <a:pt x="5689718" y="496652"/>
                  <a:pt x="5677168" y="494284"/>
                  <a:pt x="5671112" y="500270"/>
                </a:cubicBezTo>
                <a:cubicBezTo>
                  <a:pt x="5665055" y="506256"/>
                  <a:pt x="5666721" y="516585"/>
                  <a:pt x="5664053" y="531507"/>
                </a:cubicBezTo>
                <a:cubicBezTo>
                  <a:pt x="5661386" y="546429"/>
                  <a:pt x="5661386" y="573908"/>
                  <a:pt x="5655106" y="589802"/>
                </a:cubicBezTo>
                <a:cubicBezTo>
                  <a:pt x="5648827" y="605696"/>
                  <a:pt x="5636098" y="616552"/>
                  <a:pt x="5626376" y="626870"/>
                </a:cubicBezTo>
                <a:cubicBezTo>
                  <a:pt x="5616655" y="637188"/>
                  <a:pt x="5608042" y="646034"/>
                  <a:pt x="5596776" y="651709"/>
                </a:cubicBezTo>
                <a:cubicBezTo>
                  <a:pt x="5594010" y="653102"/>
                  <a:pt x="5590260" y="655213"/>
                  <a:pt x="5588443" y="656400"/>
                </a:cubicBezTo>
                <a:cubicBezTo>
                  <a:pt x="5586626" y="657587"/>
                  <a:pt x="5584113" y="658558"/>
                  <a:pt x="5582860" y="658558"/>
                </a:cubicBezTo>
                <a:cubicBezTo>
                  <a:pt x="5581606" y="658558"/>
                  <a:pt x="5579924" y="658742"/>
                  <a:pt x="5579121" y="658966"/>
                </a:cubicBezTo>
                <a:cubicBezTo>
                  <a:pt x="5578319" y="659190"/>
                  <a:pt x="5570420" y="660092"/>
                  <a:pt x="5561567" y="660970"/>
                </a:cubicBezTo>
                <a:lnTo>
                  <a:pt x="5496682" y="667153"/>
                </a:lnTo>
                <a:lnTo>
                  <a:pt x="5469018" y="669615"/>
                </a:lnTo>
                <a:lnTo>
                  <a:pt x="5440851" y="672076"/>
                </a:lnTo>
                <a:lnTo>
                  <a:pt x="5412180" y="674673"/>
                </a:lnTo>
                <a:lnTo>
                  <a:pt x="5391055" y="676659"/>
                </a:lnTo>
                <a:lnTo>
                  <a:pt x="5362385" y="679211"/>
                </a:lnTo>
                <a:lnTo>
                  <a:pt x="5334217" y="681688"/>
                </a:lnTo>
                <a:lnTo>
                  <a:pt x="5267320" y="687737"/>
                </a:lnTo>
                <a:cubicBezTo>
                  <a:pt x="5262064" y="688273"/>
                  <a:pt x="5249162" y="689409"/>
                  <a:pt x="5238650" y="690263"/>
                </a:cubicBezTo>
                <a:lnTo>
                  <a:pt x="5215513" y="692268"/>
                </a:lnTo>
                <a:cubicBezTo>
                  <a:pt x="5211552" y="692714"/>
                  <a:pt x="5203615" y="693385"/>
                  <a:pt x="5174771" y="695709"/>
                </a:cubicBezTo>
                <a:cubicBezTo>
                  <a:pt x="5166748" y="696356"/>
                  <a:pt x="5156563" y="697299"/>
                  <a:pt x="5152136" y="697805"/>
                </a:cubicBezTo>
                <a:cubicBezTo>
                  <a:pt x="5147710" y="698310"/>
                  <a:pt x="5132771" y="699701"/>
                  <a:pt x="5118939" y="700895"/>
                </a:cubicBezTo>
                <a:lnTo>
                  <a:pt x="5061096" y="705721"/>
                </a:lnTo>
                <a:cubicBezTo>
                  <a:pt x="5053626" y="706292"/>
                  <a:pt x="5043215" y="707236"/>
                  <a:pt x="5037958" y="707819"/>
                </a:cubicBezTo>
                <a:cubicBezTo>
                  <a:pt x="5032702" y="708401"/>
                  <a:pt x="5025912" y="709054"/>
                  <a:pt x="5022869" y="709270"/>
                </a:cubicBezTo>
                <a:cubicBezTo>
                  <a:pt x="5014987" y="709828"/>
                  <a:pt x="4984038" y="712638"/>
                  <a:pt x="4971564" y="713928"/>
                </a:cubicBezTo>
                <a:lnTo>
                  <a:pt x="4951445" y="715910"/>
                </a:lnTo>
                <a:lnTo>
                  <a:pt x="4924787" y="718559"/>
                </a:lnTo>
                <a:cubicBezTo>
                  <a:pt x="4904922" y="720603"/>
                  <a:pt x="4881915" y="720819"/>
                  <a:pt x="4873985" y="719035"/>
                </a:cubicBezTo>
                <a:cubicBezTo>
                  <a:pt x="4870942" y="718350"/>
                  <a:pt x="4871588" y="726334"/>
                  <a:pt x="4859773" y="713864"/>
                </a:cubicBezTo>
                <a:cubicBezTo>
                  <a:pt x="4838433" y="701395"/>
                  <a:pt x="4813203" y="677747"/>
                  <a:pt x="4803095" y="644218"/>
                </a:cubicBezTo>
                <a:cubicBezTo>
                  <a:pt x="4802511" y="620214"/>
                  <a:pt x="4806252" y="598908"/>
                  <a:pt x="4799121" y="588887"/>
                </a:cubicBezTo>
                <a:cubicBezTo>
                  <a:pt x="4791990" y="578866"/>
                  <a:pt x="4782874" y="583394"/>
                  <a:pt x="4760310" y="584092"/>
                </a:cubicBezTo>
                <a:cubicBezTo>
                  <a:pt x="4737746" y="584789"/>
                  <a:pt x="4701645" y="590155"/>
                  <a:pt x="4663737" y="593073"/>
                </a:cubicBezTo>
                <a:cubicBezTo>
                  <a:pt x="4644398" y="594561"/>
                  <a:pt x="4631617" y="596490"/>
                  <a:pt x="4618468" y="599905"/>
                </a:cubicBezTo>
                <a:cubicBezTo>
                  <a:pt x="4612419" y="601476"/>
                  <a:pt x="4611423" y="601863"/>
                  <a:pt x="4603641" y="605655"/>
                </a:cubicBezTo>
                <a:cubicBezTo>
                  <a:pt x="4573985" y="620106"/>
                  <a:pt x="4566435" y="624991"/>
                  <a:pt x="4553040" y="638393"/>
                </a:cubicBezTo>
                <a:cubicBezTo>
                  <a:pt x="4540204" y="651235"/>
                  <a:pt x="4533264" y="659571"/>
                  <a:pt x="4524109" y="673145"/>
                </a:cubicBezTo>
                <a:cubicBezTo>
                  <a:pt x="4511398" y="691990"/>
                  <a:pt x="4500157" y="717489"/>
                  <a:pt x="4495284" y="738533"/>
                </a:cubicBezTo>
                <a:cubicBezTo>
                  <a:pt x="4494387" y="742406"/>
                  <a:pt x="4493249" y="747159"/>
                  <a:pt x="4492755" y="749096"/>
                </a:cubicBezTo>
                <a:cubicBezTo>
                  <a:pt x="4492260" y="751032"/>
                  <a:pt x="4491258" y="756012"/>
                  <a:pt x="4490528" y="760161"/>
                </a:cubicBezTo>
                <a:cubicBezTo>
                  <a:pt x="4488655" y="770804"/>
                  <a:pt x="4489544" y="4452765"/>
                  <a:pt x="4491422" y="4463646"/>
                </a:cubicBezTo>
                <a:cubicBezTo>
                  <a:pt x="4493011" y="4472855"/>
                  <a:pt x="4496266" y="4486688"/>
                  <a:pt x="4497931" y="4491311"/>
                </a:cubicBezTo>
                <a:cubicBezTo>
                  <a:pt x="4498230" y="4492141"/>
                  <a:pt x="4499464" y="4495762"/>
                  <a:pt x="4500673" y="4499359"/>
                </a:cubicBezTo>
                <a:cubicBezTo>
                  <a:pt x="4505664" y="4514209"/>
                  <a:pt x="4518065" y="4537859"/>
                  <a:pt x="4528433" y="4552302"/>
                </a:cubicBezTo>
                <a:cubicBezTo>
                  <a:pt x="4549426" y="4581544"/>
                  <a:pt x="4573167" y="4600546"/>
                  <a:pt x="4600863" y="4610274"/>
                </a:cubicBezTo>
                <a:cubicBezTo>
                  <a:pt x="4603076" y="4611052"/>
                  <a:pt x="4605566" y="4611961"/>
                  <a:pt x="4606396" y="4612295"/>
                </a:cubicBezTo>
                <a:cubicBezTo>
                  <a:pt x="4609709" y="4613629"/>
                  <a:pt x="4618543" y="4615287"/>
                  <a:pt x="4629534" y="4616640"/>
                </a:cubicBezTo>
                <a:cubicBezTo>
                  <a:pt x="4641581" y="4618122"/>
                  <a:pt x="4654918" y="4618764"/>
                  <a:pt x="4707999" y="4620417"/>
                </a:cubicBezTo>
                <a:cubicBezTo>
                  <a:pt x="4725428" y="4620960"/>
                  <a:pt x="4745346" y="4621783"/>
                  <a:pt x="4752262" y="4622246"/>
                </a:cubicBezTo>
                <a:cubicBezTo>
                  <a:pt x="4759178" y="4622709"/>
                  <a:pt x="4773212" y="4623392"/>
                  <a:pt x="4783447" y="4623765"/>
                </a:cubicBezTo>
                <a:lnTo>
                  <a:pt x="4834507" y="4625924"/>
                </a:lnTo>
                <a:lnTo>
                  <a:pt x="4879273" y="4627770"/>
                </a:lnTo>
                <a:lnTo>
                  <a:pt x="4954463" y="4630496"/>
                </a:lnTo>
                <a:lnTo>
                  <a:pt x="5008282" y="4632475"/>
                </a:lnTo>
                <a:lnTo>
                  <a:pt x="5052545" y="4634311"/>
                </a:lnTo>
                <a:cubicBezTo>
                  <a:pt x="5067459" y="4635243"/>
                  <a:pt x="5089643" y="4636082"/>
                  <a:pt x="5134029" y="4637395"/>
                </a:cubicBezTo>
                <a:cubicBezTo>
                  <a:pt x="5148968" y="4637837"/>
                  <a:pt x="5167528" y="4638643"/>
                  <a:pt x="5175274" y="4639186"/>
                </a:cubicBezTo>
                <a:cubicBezTo>
                  <a:pt x="5183020" y="4639730"/>
                  <a:pt x="5198864" y="4640476"/>
                  <a:pt x="5210483" y="4640845"/>
                </a:cubicBezTo>
                <a:lnTo>
                  <a:pt x="5329691" y="4645511"/>
                </a:lnTo>
                <a:lnTo>
                  <a:pt x="5432300" y="4649440"/>
                </a:lnTo>
                <a:lnTo>
                  <a:pt x="5467509" y="4650948"/>
                </a:lnTo>
                <a:cubicBezTo>
                  <a:pt x="5478361" y="4651572"/>
                  <a:pt x="5498352" y="4652351"/>
                  <a:pt x="5560058" y="4654555"/>
                </a:cubicBezTo>
                <a:lnTo>
                  <a:pt x="5605830" y="4656401"/>
                </a:lnTo>
                <a:lnTo>
                  <a:pt x="5640536" y="4657995"/>
                </a:lnTo>
                <a:lnTo>
                  <a:pt x="5694356" y="4660103"/>
                </a:lnTo>
                <a:lnTo>
                  <a:pt x="5815388" y="4665124"/>
                </a:lnTo>
                <a:cubicBezTo>
                  <a:pt x="5840890" y="4666315"/>
                  <a:pt x="5850212" y="4666397"/>
                  <a:pt x="5858645" y="4665504"/>
                </a:cubicBezTo>
                <a:cubicBezTo>
                  <a:pt x="5870500" y="4664249"/>
                  <a:pt x="5871922" y="4663940"/>
                  <a:pt x="5895778" y="4657426"/>
                </a:cubicBezTo>
                <a:cubicBezTo>
                  <a:pt x="5908606" y="4653924"/>
                  <a:pt x="5931420" y="4638101"/>
                  <a:pt x="5948364" y="4620955"/>
                </a:cubicBezTo>
                <a:cubicBezTo>
                  <a:pt x="5963529" y="4605609"/>
                  <a:pt x="5973720" y="4592791"/>
                  <a:pt x="5978230" y="4583388"/>
                </a:cubicBezTo>
                <a:cubicBezTo>
                  <a:pt x="5990914" y="4556942"/>
                  <a:pt x="5991476" y="4555631"/>
                  <a:pt x="5995264" y="4543621"/>
                </a:cubicBezTo>
                <a:cubicBezTo>
                  <a:pt x="5999635" y="4529766"/>
                  <a:pt x="5999730" y="4529408"/>
                  <a:pt x="6001370" y="4520484"/>
                </a:cubicBezTo>
                <a:cubicBezTo>
                  <a:pt x="6002235" y="4515781"/>
                  <a:pt x="6003326" y="4509896"/>
                  <a:pt x="6003794" y="4507406"/>
                </a:cubicBezTo>
                <a:cubicBezTo>
                  <a:pt x="6004263" y="4504916"/>
                  <a:pt x="6004890" y="4499937"/>
                  <a:pt x="6005187" y="4496341"/>
                </a:cubicBezTo>
                <a:cubicBezTo>
                  <a:pt x="6006075" y="4485586"/>
                  <a:pt x="6005414" y="646626"/>
                  <a:pt x="6004522" y="638439"/>
                </a:cubicBezTo>
                <a:cubicBezTo>
                  <a:pt x="6003587" y="629849"/>
                  <a:pt x="6001274" y="616720"/>
                  <a:pt x="5999649" y="610774"/>
                </a:cubicBezTo>
                <a:cubicBezTo>
                  <a:pt x="5999044" y="608561"/>
                  <a:pt x="5998186" y="605393"/>
                  <a:pt x="5997743" y="603733"/>
                </a:cubicBezTo>
                <a:cubicBezTo>
                  <a:pt x="5997036" y="601085"/>
                  <a:pt x="5994061" y="592559"/>
                  <a:pt x="5990300" y="582399"/>
                </a:cubicBezTo>
                <a:cubicBezTo>
                  <a:pt x="5989643" y="580625"/>
                  <a:pt x="5986390" y="573923"/>
                  <a:pt x="5983070" y="567506"/>
                </a:cubicBezTo>
                <a:cubicBezTo>
                  <a:pt x="5970243" y="542713"/>
                  <a:pt x="5950768" y="519958"/>
                  <a:pt x="5929525" y="504946"/>
                </a:cubicBezTo>
                <a:cubicBezTo>
                  <a:pt x="5919548" y="497895"/>
                  <a:pt x="5902782" y="489700"/>
                  <a:pt x="5893035" y="487109"/>
                </a:cubicBezTo>
                <a:lnTo>
                  <a:pt x="5882976" y="484407"/>
                </a:lnTo>
                <a:cubicBezTo>
                  <a:pt x="5877997" y="483044"/>
                  <a:pt x="5871015" y="482196"/>
                  <a:pt x="5862985" y="481897"/>
                </a:cubicBezTo>
                <a:close/>
                <a:moveTo>
                  <a:pt x="0" y="0"/>
                </a:moveTo>
                <a:lnTo>
                  <a:pt x="10287000" y="0"/>
                </a:lnTo>
                <a:lnTo>
                  <a:pt x="10287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43" name="图片 42" descr="桌子上摆放着各种水果蔬菜&#10;&#10;描述已自动生成">
            <a:extLst>
              <a:ext uri="{FF2B5EF4-FFF2-40B4-BE49-F238E27FC236}">
                <a16:creationId xmlns:a16="http://schemas.microsoft.com/office/drawing/2014/main" id="{EC41FBDE-3831-B17A-206A-80C4CC5D0064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06423" y="1522502"/>
            <a:ext cx="7065718" cy="4647291"/>
          </a:xfrm>
          <a:custGeom>
            <a:avLst/>
            <a:gdLst>
              <a:gd name="connsiteX0" fmla="*/ 7065718 w 7065718"/>
              <a:gd name="connsiteY0" fmla="*/ 3542427 h 4712473"/>
              <a:gd name="connsiteX1" fmla="*/ 7065718 w 7065718"/>
              <a:gd name="connsiteY1" fmla="*/ 4712473 h 4712473"/>
              <a:gd name="connsiteX2" fmla="*/ 6885361 w 7065718"/>
              <a:gd name="connsiteY2" fmla="*/ 4712473 h 4712473"/>
              <a:gd name="connsiteX3" fmla="*/ 6900776 w 7065718"/>
              <a:gd name="connsiteY3" fmla="*/ 4687781 h 4712473"/>
              <a:gd name="connsiteX4" fmla="*/ 6951857 w 7065718"/>
              <a:gd name="connsiteY4" fmla="*/ 4525578 h 4712473"/>
              <a:gd name="connsiteX5" fmla="*/ 0 w 7065718"/>
              <a:gd name="connsiteY5" fmla="*/ 0 h 4712473"/>
              <a:gd name="connsiteX6" fmla="*/ 4889082 w 7065718"/>
              <a:gd name="connsiteY6" fmla="*/ 0 h 4712473"/>
              <a:gd name="connsiteX7" fmla="*/ 4399201 w 7065718"/>
              <a:gd name="connsiteY7" fmla="*/ 4229949 h 4712473"/>
              <a:gd name="connsiteX8" fmla="*/ 4778506 w 7065718"/>
              <a:gd name="connsiteY8" fmla="*/ 4677672 h 4712473"/>
              <a:gd name="connsiteX9" fmla="*/ 4994273 w 7065718"/>
              <a:gd name="connsiteY9" fmla="*/ 4712473 h 4712473"/>
              <a:gd name="connsiteX10" fmla="*/ 0 w 7065718"/>
              <a:gd name="connsiteY10" fmla="*/ 4712473 h 4712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65718" h="4712473">
                <a:moveTo>
                  <a:pt x="7065718" y="3542427"/>
                </a:moveTo>
                <a:lnTo>
                  <a:pt x="7065718" y="4712473"/>
                </a:lnTo>
                <a:lnTo>
                  <a:pt x="6885361" y="4712473"/>
                </a:lnTo>
                <a:lnTo>
                  <a:pt x="6900776" y="4687781"/>
                </a:lnTo>
                <a:cubicBezTo>
                  <a:pt x="6927586" y="4635957"/>
                  <a:pt x="6945485" y="4580593"/>
                  <a:pt x="6951857" y="4525578"/>
                </a:cubicBezTo>
                <a:close/>
                <a:moveTo>
                  <a:pt x="0" y="0"/>
                </a:moveTo>
                <a:lnTo>
                  <a:pt x="4889082" y="0"/>
                </a:lnTo>
                <a:lnTo>
                  <a:pt x="4399201" y="4229949"/>
                </a:lnTo>
                <a:cubicBezTo>
                  <a:pt x="4373715" y="4450008"/>
                  <a:pt x="4543535" y="4650459"/>
                  <a:pt x="4778506" y="4677672"/>
                </a:cubicBezTo>
                <a:lnTo>
                  <a:pt x="4994273" y="4712473"/>
                </a:lnTo>
                <a:lnTo>
                  <a:pt x="0" y="4712473"/>
                </a:lnTo>
                <a:close/>
              </a:path>
            </a:pathLst>
          </a:cu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ED7FFB7-65EF-1DC6-3F10-3923A3B93A9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80558">
            <a:off x="2706814" y="-3483216"/>
            <a:ext cx="13317695" cy="13317695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8BC5ADC2-8763-755D-BC03-227D8E601C13}"/>
              </a:ext>
            </a:extLst>
          </p:cNvPr>
          <p:cNvSpPr/>
          <p:nvPr/>
        </p:nvSpPr>
        <p:spPr>
          <a:xfrm>
            <a:off x="658813" y="-2303295"/>
            <a:ext cx="914400" cy="914400"/>
          </a:xfrm>
          <a:prstGeom prst="ellipse">
            <a:avLst/>
          </a:prstGeom>
          <a:solidFill>
            <a:srgbClr val="056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F699E98A-3B1A-E603-9C39-C5789708C6E4}"/>
              </a:ext>
            </a:extLst>
          </p:cNvPr>
          <p:cNvSpPr/>
          <p:nvPr/>
        </p:nvSpPr>
        <p:spPr>
          <a:xfrm>
            <a:off x="1789508" y="-2303295"/>
            <a:ext cx="914400" cy="914400"/>
          </a:xfrm>
          <a:prstGeom prst="ellipse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B4CF8065-E3D1-BA25-59A5-CB4698855208}"/>
              </a:ext>
            </a:extLst>
          </p:cNvPr>
          <p:cNvSpPr/>
          <p:nvPr/>
        </p:nvSpPr>
        <p:spPr>
          <a:xfrm>
            <a:off x="2920203" y="-2303295"/>
            <a:ext cx="914400" cy="914400"/>
          </a:xfrm>
          <a:prstGeom prst="ellipse">
            <a:avLst/>
          </a:prstGeom>
          <a:solidFill>
            <a:srgbClr val="FF5F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2ED58B4-F45C-7215-0171-BFD9EDBE0C07}"/>
              </a:ext>
            </a:extLst>
          </p:cNvPr>
          <p:cNvSpPr/>
          <p:nvPr/>
        </p:nvSpPr>
        <p:spPr>
          <a:xfrm>
            <a:off x="4050899" y="-2303295"/>
            <a:ext cx="914400" cy="914400"/>
          </a:xfrm>
          <a:prstGeom prst="ellipse">
            <a:avLst/>
          </a:prstGeom>
          <a:solidFill>
            <a:srgbClr val="EF6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46520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>
            <a:extLst>
              <a:ext uri="{FF2B5EF4-FFF2-40B4-BE49-F238E27FC236}">
                <a16:creationId xmlns:a16="http://schemas.microsoft.com/office/drawing/2014/main" id="{62B4DCB0-A541-6C79-7546-DE65785AD251}"/>
              </a:ext>
            </a:extLst>
          </p:cNvPr>
          <p:cNvGrpSpPr/>
          <p:nvPr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pic>
          <p:nvPicPr>
            <p:cNvPr id="84" name="图片 83" descr="男人和女人在厨房里做食物&#10;&#10;中度可信度描述已自动生成">
              <a:extLst>
                <a:ext uri="{FF2B5EF4-FFF2-40B4-BE49-F238E27FC236}">
                  <a16:creationId xmlns:a16="http://schemas.microsoft.com/office/drawing/2014/main" id="{37045DCF-3EE3-A7AB-1038-FE33463FE5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" y="0"/>
              <a:ext cx="12191984" cy="6858000"/>
            </a:xfrm>
            <a:prstGeom prst="rect">
              <a:avLst/>
            </a:prstGeom>
          </p:spPr>
        </p:pic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1DD8E0E1-1DE0-F367-DE2F-3F14E78F5B90}"/>
                </a:ext>
              </a:extLst>
            </p:cNvPr>
            <p:cNvSpPr/>
            <p:nvPr/>
          </p:nvSpPr>
          <p:spPr>
            <a:xfrm>
              <a:off x="1" y="0"/>
              <a:ext cx="12191999" cy="6858000"/>
            </a:xfrm>
            <a:prstGeom prst="rect">
              <a:avLst/>
            </a:prstGeom>
            <a:gradFill>
              <a:gsLst>
                <a:gs pos="0">
                  <a:sysClr val="window" lastClr="FFFFFF">
                    <a:alpha val="5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79" name="矩形 78">
            <a:extLst>
              <a:ext uri="{FF2B5EF4-FFF2-40B4-BE49-F238E27FC236}">
                <a16:creationId xmlns:a16="http://schemas.microsoft.com/office/drawing/2014/main" id="{5EE749B7-2DF5-D4DC-863C-129267D696A0}"/>
              </a:ext>
            </a:extLst>
          </p:cNvPr>
          <p:cNvSpPr/>
          <p:nvPr/>
        </p:nvSpPr>
        <p:spPr>
          <a:xfrm>
            <a:off x="1193233" y="1041400"/>
            <a:ext cx="4257598" cy="4780831"/>
          </a:xfrm>
          <a:prstGeom prst="rect">
            <a:avLst/>
          </a:prstGeom>
          <a:solidFill>
            <a:srgbClr val="056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B6EED08B-64D2-AB67-22B0-7D6CDF6AE1E1}"/>
              </a:ext>
            </a:extLst>
          </p:cNvPr>
          <p:cNvSpPr txBox="1"/>
          <p:nvPr/>
        </p:nvSpPr>
        <p:spPr>
          <a:xfrm>
            <a:off x="1420264" y="1315169"/>
            <a:ext cx="42575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联系方式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1FDA84C1-F594-8C20-BFCB-D3189596014F}"/>
              </a:ext>
            </a:extLst>
          </p:cNvPr>
          <p:cNvSpPr txBox="1"/>
          <p:nvPr/>
        </p:nvSpPr>
        <p:spPr>
          <a:xfrm>
            <a:off x="1420264" y="1878704"/>
            <a:ext cx="4257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badi" panose="020B0604020104020204" pitchFamily="34" charset="0"/>
                <a:ea typeface="思源黑体 CN Regular" panose="020B0500000000000000" pitchFamily="34" charset="-122"/>
                <a:cs typeface="+mn-cs"/>
              </a:rPr>
              <a:t>CONTACT US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badi" panose="020B0604020104020204" pitchFamily="34" charset="0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51982FBA-3CDC-6E01-57E8-664F1BFCCE39}"/>
              </a:ext>
            </a:extLst>
          </p:cNvPr>
          <p:cNvSpPr/>
          <p:nvPr/>
        </p:nvSpPr>
        <p:spPr>
          <a:xfrm>
            <a:off x="1995386" y="3122793"/>
            <a:ext cx="1630575" cy="4637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Calibri Light" panose="020F0302020204030204"/>
              </a:rPr>
              <a:t>18888888888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Calibri Light" panose="020F0302020204030204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011FBE4D-8D1E-0761-49F1-738D1DAF1A27}"/>
              </a:ext>
            </a:extLst>
          </p:cNvPr>
          <p:cNvSpPr/>
          <p:nvPr/>
        </p:nvSpPr>
        <p:spPr>
          <a:xfrm>
            <a:off x="1995386" y="3732488"/>
            <a:ext cx="2367443" cy="4646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Calibri Light" panose="020F0302020204030204"/>
              </a:rPr>
              <a:t>975006018@qq.com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D1FEC164-9345-26EF-9819-F8339193FD3A}"/>
              </a:ext>
            </a:extLst>
          </p:cNvPr>
          <p:cNvSpPr/>
          <p:nvPr/>
        </p:nvSpPr>
        <p:spPr>
          <a:xfrm>
            <a:off x="2025866" y="4308941"/>
            <a:ext cx="2183162" cy="4646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Calibri Light" panose="020F0302020204030204"/>
              </a:rPr>
              <a:t>www.cailanzi.com 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C71C0EEE-F3A2-6E78-6848-FEBF910DDE27}"/>
              </a:ext>
            </a:extLst>
          </p:cNvPr>
          <p:cNvSpPr/>
          <p:nvPr/>
        </p:nvSpPr>
        <p:spPr>
          <a:xfrm>
            <a:off x="1995386" y="4911634"/>
            <a:ext cx="3185487" cy="471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Calibri Light" panose="020F0302020204030204"/>
              </a:rPr>
              <a:t>某某市某某区某某街道某某号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Calibri Light" panose="020F0302020204030204"/>
            </a:endParaRPr>
          </a:p>
        </p:txBody>
      </p:sp>
      <p:sp>
        <p:nvSpPr>
          <p:cNvPr id="73" name="telephone-reciever_77508">
            <a:extLst>
              <a:ext uri="{FF2B5EF4-FFF2-40B4-BE49-F238E27FC236}">
                <a16:creationId xmlns:a16="http://schemas.microsoft.com/office/drawing/2014/main" id="{AE379022-9F88-4A09-2731-68E25426A5A0}"/>
              </a:ext>
            </a:extLst>
          </p:cNvPr>
          <p:cNvSpPr>
            <a:spLocks noChangeAspect="1"/>
          </p:cNvSpPr>
          <p:nvPr/>
        </p:nvSpPr>
        <p:spPr bwMode="auto">
          <a:xfrm>
            <a:off x="1546420" y="3268410"/>
            <a:ext cx="265838" cy="265460"/>
          </a:xfrm>
          <a:custGeom>
            <a:avLst/>
            <a:gdLst>
              <a:gd name="T0" fmla="*/ 1739 w 2344"/>
              <a:gd name="T1" fmla="*/ 1303 h 2344"/>
              <a:gd name="T2" fmla="*/ 1650 w 2344"/>
              <a:gd name="T3" fmla="*/ 1309 h 2344"/>
              <a:gd name="T4" fmla="*/ 1507 w 2344"/>
              <a:gd name="T5" fmla="*/ 1452 h 2344"/>
              <a:gd name="T6" fmla="*/ 1073 w 2344"/>
              <a:gd name="T7" fmla="*/ 1271 h 2344"/>
              <a:gd name="T8" fmla="*/ 892 w 2344"/>
              <a:gd name="T9" fmla="*/ 837 h 2344"/>
              <a:gd name="T10" fmla="*/ 1036 w 2344"/>
              <a:gd name="T11" fmla="*/ 694 h 2344"/>
              <a:gd name="T12" fmla="*/ 1042 w 2344"/>
              <a:gd name="T13" fmla="*/ 605 h 2344"/>
              <a:gd name="T14" fmla="*/ 601 w 2344"/>
              <a:gd name="T15" fmla="*/ 28 h 2344"/>
              <a:gd name="T16" fmla="*/ 551 w 2344"/>
              <a:gd name="T17" fmla="*/ 1 h 2344"/>
              <a:gd name="T18" fmla="*/ 499 w 2344"/>
              <a:gd name="T19" fmla="*/ 21 h 2344"/>
              <a:gd name="T20" fmla="*/ 244 w 2344"/>
              <a:gd name="T21" fmla="*/ 276 h 2344"/>
              <a:gd name="T22" fmla="*/ 248 w 2344"/>
              <a:gd name="T23" fmla="*/ 978 h 2344"/>
              <a:gd name="T24" fmla="*/ 723 w 2344"/>
              <a:gd name="T25" fmla="*/ 1622 h 2344"/>
              <a:gd name="T26" fmla="*/ 1367 w 2344"/>
              <a:gd name="T27" fmla="*/ 2096 h 2344"/>
              <a:gd name="T28" fmla="*/ 2068 w 2344"/>
              <a:gd name="T29" fmla="*/ 2100 h 2344"/>
              <a:gd name="T30" fmla="*/ 2323 w 2344"/>
              <a:gd name="T31" fmla="*/ 1845 h 2344"/>
              <a:gd name="T32" fmla="*/ 2343 w 2344"/>
              <a:gd name="T33" fmla="*/ 1793 h 2344"/>
              <a:gd name="T34" fmla="*/ 2317 w 2344"/>
              <a:gd name="T35" fmla="*/ 1744 h 2344"/>
              <a:gd name="T36" fmla="*/ 1739 w 2344"/>
              <a:gd name="T37" fmla="*/ 1303 h 2344"/>
              <a:gd name="T38" fmla="*/ 841 w 2344"/>
              <a:gd name="T39" fmla="*/ 698 h 2344"/>
              <a:gd name="T40" fmla="*/ 428 w 2344"/>
              <a:gd name="T41" fmla="*/ 285 h 2344"/>
              <a:gd name="T42" fmla="*/ 541 w 2344"/>
              <a:gd name="T43" fmla="*/ 172 h 2344"/>
              <a:gd name="T44" fmla="*/ 898 w 2344"/>
              <a:gd name="T45" fmla="*/ 640 h 2344"/>
              <a:gd name="T46" fmla="*/ 841 w 2344"/>
              <a:gd name="T47" fmla="*/ 698 h 2344"/>
              <a:gd name="T48" fmla="*/ 1964 w 2344"/>
              <a:gd name="T49" fmla="*/ 2012 h 2344"/>
              <a:gd name="T50" fmla="*/ 1430 w 2344"/>
              <a:gd name="T51" fmla="*/ 1977 h 2344"/>
              <a:gd name="T52" fmla="*/ 819 w 2344"/>
              <a:gd name="T53" fmla="*/ 1537 h 2344"/>
              <a:gd name="T54" fmla="*/ 367 w 2344"/>
              <a:gd name="T55" fmla="*/ 915 h 2344"/>
              <a:gd name="T56" fmla="*/ 332 w 2344"/>
              <a:gd name="T57" fmla="*/ 380 h 2344"/>
              <a:gd name="T58" fmla="*/ 757 w 2344"/>
              <a:gd name="T59" fmla="*/ 805 h 2344"/>
              <a:gd name="T60" fmla="*/ 735 w 2344"/>
              <a:gd name="T61" fmla="*/ 971 h 2344"/>
              <a:gd name="T62" fmla="*/ 1373 w 2344"/>
              <a:gd name="T63" fmla="*/ 1609 h 2344"/>
              <a:gd name="T64" fmla="*/ 1539 w 2344"/>
              <a:gd name="T65" fmla="*/ 1587 h 2344"/>
              <a:gd name="T66" fmla="*/ 1964 w 2344"/>
              <a:gd name="T67" fmla="*/ 2012 h 2344"/>
              <a:gd name="T68" fmla="*/ 2060 w 2344"/>
              <a:gd name="T69" fmla="*/ 1916 h 2344"/>
              <a:gd name="T70" fmla="*/ 1647 w 2344"/>
              <a:gd name="T71" fmla="*/ 1503 h 2344"/>
              <a:gd name="T72" fmla="*/ 1704 w 2344"/>
              <a:gd name="T73" fmla="*/ 1446 h 2344"/>
              <a:gd name="T74" fmla="*/ 2172 w 2344"/>
              <a:gd name="T75" fmla="*/ 1803 h 2344"/>
              <a:gd name="T76" fmla="*/ 2060 w 2344"/>
              <a:gd name="T77" fmla="*/ 1916 h 2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344" h="2344">
                <a:moveTo>
                  <a:pt x="1739" y="1303"/>
                </a:moveTo>
                <a:cubicBezTo>
                  <a:pt x="1712" y="1282"/>
                  <a:pt x="1674" y="1285"/>
                  <a:pt x="1650" y="1309"/>
                </a:cubicBezTo>
                <a:lnTo>
                  <a:pt x="1507" y="1452"/>
                </a:lnTo>
                <a:cubicBezTo>
                  <a:pt x="1361" y="1598"/>
                  <a:pt x="1096" y="1291"/>
                  <a:pt x="1073" y="1271"/>
                </a:cubicBezTo>
                <a:cubicBezTo>
                  <a:pt x="1054" y="1248"/>
                  <a:pt x="756" y="974"/>
                  <a:pt x="892" y="837"/>
                </a:cubicBezTo>
                <a:lnTo>
                  <a:pt x="1036" y="694"/>
                </a:lnTo>
                <a:cubicBezTo>
                  <a:pt x="1060" y="670"/>
                  <a:pt x="1062" y="632"/>
                  <a:pt x="1042" y="605"/>
                </a:cubicBezTo>
                <a:lnTo>
                  <a:pt x="601" y="28"/>
                </a:lnTo>
                <a:cubicBezTo>
                  <a:pt x="589" y="12"/>
                  <a:pt x="571" y="2"/>
                  <a:pt x="551" y="1"/>
                </a:cubicBezTo>
                <a:cubicBezTo>
                  <a:pt x="532" y="0"/>
                  <a:pt x="513" y="7"/>
                  <a:pt x="499" y="21"/>
                </a:cubicBezTo>
                <a:lnTo>
                  <a:pt x="244" y="276"/>
                </a:lnTo>
                <a:cubicBezTo>
                  <a:pt x="208" y="318"/>
                  <a:pt x="0" y="507"/>
                  <a:pt x="248" y="978"/>
                </a:cubicBezTo>
                <a:cubicBezTo>
                  <a:pt x="418" y="1301"/>
                  <a:pt x="614" y="1517"/>
                  <a:pt x="723" y="1622"/>
                </a:cubicBezTo>
                <a:cubicBezTo>
                  <a:pt x="828" y="1730"/>
                  <a:pt x="1043" y="1926"/>
                  <a:pt x="1367" y="2096"/>
                </a:cubicBezTo>
                <a:cubicBezTo>
                  <a:pt x="1837" y="2344"/>
                  <a:pt x="2027" y="2136"/>
                  <a:pt x="2068" y="2100"/>
                </a:cubicBezTo>
                <a:lnTo>
                  <a:pt x="2323" y="1845"/>
                </a:lnTo>
                <a:cubicBezTo>
                  <a:pt x="2337" y="1831"/>
                  <a:pt x="2344" y="1812"/>
                  <a:pt x="2343" y="1793"/>
                </a:cubicBezTo>
                <a:cubicBezTo>
                  <a:pt x="2342" y="1773"/>
                  <a:pt x="2332" y="1755"/>
                  <a:pt x="2317" y="1744"/>
                </a:cubicBezTo>
                <a:lnTo>
                  <a:pt x="1739" y="1303"/>
                </a:lnTo>
                <a:close/>
                <a:moveTo>
                  <a:pt x="841" y="698"/>
                </a:moveTo>
                <a:lnTo>
                  <a:pt x="428" y="285"/>
                </a:lnTo>
                <a:lnTo>
                  <a:pt x="541" y="172"/>
                </a:lnTo>
                <a:lnTo>
                  <a:pt x="898" y="640"/>
                </a:lnTo>
                <a:lnTo>
                  <a:pt x="841" y="698"/>
                </a:lnTo>
                <a:close/>
                <a:moveTo>
                  <a:pt x="1964" y="2012"/>
                </a:moveTo>
                <a:cubicBezTo>
                  <a:pt x="1963" y="2013"/>
                  <a:pt x="1796" y="2174"/>
                  <a:pt x="1430" y="1977"/>
                </a:cubicBezTo>
                <a:cubicBezTo>
                  <a:pt x="1313" y="1914"/>
                  <a:pt x="1038" y="1755"/>
                  <a:pt x="819" y="1537"/>
                </a:cubicBezTo>
                <a:cubicBezTo>
                  <a:pt x="597" y="1314"/>
                  <a:pt x="431" y="1033"/>
                  <a:pt x="367" y="915"/>
                </a:cubicBezTo>
                <a:cubicBezTo>
                  <a:pt x="170" y="548"/>
                  <a:pt x="331" y="381"/>
                  <a:pt x="332" y="380"/>
                </a:cubicBezTo>
                <a:lnTo>
                  <a:pt x="757" y="805"/>
                </a:lnTo>
                <a:cubicBezTo>
                  <a:pt x="741" y="843"/>
                  <a:pt x="721" y="900"/>
                  <a:pt x="735" y="971"/>
                </a:cubicBezTo>
                <a:cubicBezTo>
                  <a:pt x="779" y="1191"/>
                  <a:pt x="1198" y="1583"/>
                  <a:pt x="1373" y="1609"/>
                </a:cubicBezTo>
                <a:cubicBezTo>
                  <a:pt x="1460" y="1623"/>
                  <a:pt x="1501" y="1603"/>
                  <a:pt x="1539" y="1587"/>
                </a:cubicBezTo>
                <a:lnTo>
                  <a:pt x="1964" y="2012"/>
                </a:lnTo>
                <a:close/>
                <a:moveTo>
                  <a:pt x="2060" y="1916"/>
                </a:moveTo>
                <a:lnTo>
                  <a:pt x="1647" y="1503"/>
                </a:lnTo>
                <a:lnTo>
                  <a:pt x="1704" y="1446"/>
                </a:lnTo>
                <a:lnTo>
                  <a:pt x="2172" y="1803"/>
                </a:lnTo>
                <a:lnTo>
                  <a:pt x="2060" y="1916"/>
                </a:lnTo>
                <a:close/>
              </a:path>
            </a:pathLst>
          </a:custGeom>
          <a:solidFill>
            <a:srgbClr val="FF5F2E"/>
          </a:solidFill>
          <a:ln>
            <a:noFill/>
          </a:ln>
        </p:spPr>
      </p:sp>
      <p:sp>
        <p:nvSpPr>
          <p:cNvPr id="74" name="gmail_324100">
            <a:extLst>
              <a:ext uri="{FF2B5EF4-FFF2-40B4-BE49-F238E27FC236}">
                <a16:creationId xmlns:a16="http://schemas.microsoft.com/office/drawing/2014/main" id="{91F7F1DC-6EC4-D46A-2619-6FDF78AA3204}"/>
              </a:ext>
            </a:extLst>
          </p:cNvPr>
          <p:cNvSpPr>
            <a:spLocks noChangeAspect="1"/>
          </p:cNvSpPr>
          <p:nvPr/>
        </p:nvSpPr>
        <p:spPr bwMode="auto">
          <a:xfrm>
            <a:off x="1552985" y="3914482"/>
            <a:ext cx="262261" cy="197722"/>
          </a:xfrm>
          <a:custGeom>
            <a:avLst/>
            <a:gdLst>
              <a:gd name="connsiteX0" fmla="*/ 443054 w 607639"/>
              <a:gd name="connsiteY0" fmla="*/ 237994 h 458111"/>
              <a:gd name="connsiteX1" fmla="*/ 451441 w 607639"/>
              <a:gd name="connsiteY1" fmla="*/ 242526 h 458111"/>
              <a:gd name="connsiteX2" fmla="*/ 449572 w 607639"/>
              <a:gd name="connsiteY2" fmla="*/ 259945 h 458111"/>
              <a:gd name="connsiteX3" fmla="*/ 360940 w 607639"/>
              <a:gd name="connsiteY3" fmla="*/ 330596 h 458111"/>
              <a:gd name="connsiteX4" fmla="*/ 353109 w 607639"/>
              <a:gd name="connsiteY4" fmla="*/ 333351 h 458111"/>
              <a:gd name="connsiteX5" fmla="*/ 343498 w 607639"/>
              <a:gd name="connsiteY5" fmla="*/ 328819 h 458111"/>
              <a:gd name="connsiteX6" fmla="*/ 345278 w 607639"/>
              <a:gd name="connsiteY6" fmla="*/ 311400 h 458111"/>
              <a:gd name="connsiteX7" fmla="*/ 433999 w 607639"/>
              <a:gd name="connsiteY7" fmla="*/ 240660 h 458111"/>
              <a:gd name="connsiteX8" fmla="*/ 443054 w 607639"/>
              <a:gd name="connsiteY8" fmla="*/ 237994 h 458111"/>
              <a:gd name="connsiteX9" fmla="*/ 478539 w 607639"/>
              <a:gd name="connsiteY9" fmla="*/ 209274 h 458111"/>
              <a:gd name="connsiteX10" fmla="*/ 486850 w 607639"/>
              <a:gd name="connsiteY10" fmla="*/ 213808 h 458111"/>
              <a:gd name="connsiteX11" fmla="*/ 485073 w 607639"/>
              <a:gd name="connsiteY11" fmla="*/ 231231 h 458111"/>
              <a:gd name="connsiteX12" fmla="*/ 480717 w 607639"/>
              <a:gd name="connsiteY12" fmla="*/ 234697 h 458111"/>
              <a:gd name="connsiteX13" fmla="*/ 472984 w 607639"/>
              <a:gd name="connsiteY13" fmla="*/ 237453 h 458111"/>
              <a:gd name="connsiteX14" fmla="*/ 463295 w 607639"/>
              <a:gd name="connsiteY14" fmla="*/ 232831 h 458111"/>
              <a:gd name="connsiteX15" fmla="*/ 465161 w 607639"/>
              <a:gd name="connsiteY15" fmla="*/ 215497 h 458111"/>
              <a:gd name="connsiteX16" fmla="*/ 469428 w 607639"/>
              <a:gd name="connsiteY16" fmla="*/ 211941 h 458111"/>
              <a:gd name="connsiteX17" fmla="*/ 478539 w 607639"/>
              <a:gd name="connsiteY17" fmla="*/ 209274 h 458111"/>
              <a:gd name="connsiteX18" fmla="*/ 99241 w 607639"/>
              <a:gd name="connsiteY18" fmla="*/ 144143 h 458111"/>
              <a:gd name="connsiteX19" fmla="*/ 99241 w 607639"/>
              <a:gd name="connsiteY19" fmla="*/ 433317 h 458111"/>
              <a:gd name="connsiteX20" fmla="*/ 508042 w 607639"/>
              <a:gd name="connsiteY20" fmla="*/ 433317 h 458111"/>
              <a:gd name="connsiteX21" fmla="*/ 508042 w 607639"/>
              <a:gd name="connsiteY21" fmla="*/ 144143 h 458111"/>
              <a:gd name="connsiteX22" fmla="*/ 311430 w 607639"/>
              <a:gd name="connsiteY22" fmla="*/ 302327 h 458111"/>
              <a:gd name="connsiteX23" fmla="*/ 295854 w 607639"/>
              <a:gd name="connsiteY23" fmla="*/ 302327 h 458111"/>
              <a:gd name="connsiteX24" fmla="*/ 537592 w 607639"/>
              <a:gd name="connsiteY24" fmla="*/ 24883 h 458111"/>
              <a:gd name="connsiteX25" fmla="*/ 311430 w 607639"/>
              <a:gd name="connsiteY25" fmla="*/ 207416 h 458111"/>
              <a:gd name="connsiteX26" fmla="*/ 303597 w 607639"/>
              <a:gd name="connsiteY26" fmla="*/ 210171 h 458111"/>
              <a:gd name="connsiteX27" fmla="*/ 295854 w 607639"/>
              <a:gd name="connsiteY27" fmla="*/ 207416 h 458111"/>
              <a:gd name="connsiteX28" fmla="*/ 69691 w 607639"/>
              <a:gd name="connsiteY28" fmla="*/ 24972 h 458111"/>
              <a:gd name="connsiteX29" fmla="*/ 24833 w 607639"/>
              <a:gd name="connsiteY29" fmla="*/ 73760 h 458111"/>
              <a:gd name="connsiteX30" fmla="*/ 24833 w 607639"/>
              <a:gd name="connsiteY30" fmla="*/ 384351 h 458111"/>
              <a:gd name="connsiteX31" fmla="*/ 73874 w 607639"/>
              <a:gd name="connsiteY31" fmla="*/ 433317 h 458111"/>
              <a:gd name="connsiteX32" fmla="*/ 74408 w 607639"/>
              <a:gd name="connsiteY32" fmla="*/ 433317 h 458111"/>
              <a:gd name="connsiteX33" fmla="*/ 74408 w 607639"/>
              <a:gd name="connsiteY33" fmla="*/ 118282 h 458111"/>
              <a:gd name="connsiteX34" fmla="*/ 81440 w 607639"/>
              <a:gd name="connsiteY34" fmla="*/ 107174 h 458111"/>
              <a:gd name="connsiteX35" fmla="*/ 94613 w 607639"/>
              <a:gd name="connsiteY35" fmla="*/ 108685 h 458111"/>
              <a:gd name="connsiteX36" fmla="*/ 303597 w 607639"/>
              <a:gd name="connsiteY36" fmla="*/ 276822 h 458111"/>
              <a:gd name="connsiteX37" fmla="*/ 512670 w 607639"/>
              <a:gd name="connsiteY37" fmla="*/ 108685 h 458111"/>
              <a:gd name="connsiteX38" fmla="*/ 525843 w 607639"/>
              <a:gd name="connsiteY38" fmla="*/ 107174 h 458111"/>
              <a:gd name="connsiteX39" fmla="*/ 532875 w 607639"/>
              <a:gd name="connsiteY39" fmla="*/ 118282 h 458111"/>
              <a:gd name="connsiteX40" fmla="*/ 532875 w 607639"/>
              <a:gd name="connsiteY40" fmla="*/ 433317 h 458111"/>
              <a:gd name="connsiteX41" fmla="*/ 533765 w 607639"/>
              <a:gd name="connsiteY41" fmla="*/ 433317 h 458111"/>
              <a:gd name="connsiteX42" fmla="*/ 582807 w 607639"/>
              <a:gd name="connsiteY42" fmla="*/ 384351 h 458111"/>
              <a:gd name="connsiteX43" fmla="*/ 582807 w 607639"/>
              <a:gd name="connsiteY43" fmla="*/ 73760 h 458111"/>
              <a:gd name="connsiteX44" fmla="*/ 537592 w 607639"/>
              <a:gd name="connsiteY44" fmla="*/ 24883 h 458111"/>
              <a:gd name="connsiteX45" fmla="*/ 108943 w 607639"/>
              <a:gd name="connsiteY45" fmla="*/ 24705 h 458111"/>
              <a:gd name="connsiteX46" fmla="*/ 303597 w 607639"/>
              <a:gd name="connsiteY46" fmla="*/ 181911 h 458111"/>
              <a:gd name="connsiteX47" fmla="*/ 498341 w 607639"/>
              <a:gd name="connsiteY47" fmla="*/ 24705 h 458111"/>
              <a:gd name="connsiteX48" fmla="*/ 73874 w 607639"/>
              <a:gd name="connsiteY48" fmla="*/ 0 h 458111"/>
              <a:gd name="connsiteX49" fmla="*/ 533765 w 607639"/>
              <a:gd name="connsiteY49" fmla="*/ 0 h 458111"/>
              <a:gd name="connsiteX50" fmla="*/ 607639 w 607639"/>
              <a:gd name="connsiteY50" fmla="*/ 73760 h 458111"/>
              <a:gd name="connsiteX51" fmla="*/ 607639 w 607639"/>
              <a:gd name="connsiteY51" fmla="*/ 384351 h 458111"/>
              <a:gd name="connsiteX52" fmla="*/ 533765 w 607639"/>
              <a:gd name="connsiteY52" fmla="*/ 458111 h 458111"/>
              <a:gd name="connsiteX53" fmla="*/ 73874 w 607639"/>
              <a:gd name="connsiteY53" fmla="*/ 458111 h 458111"/>
              <a:gd name="connsiteX54" fmla="*/ 0 w 607639"/>
              <a:gd name="connsiteY54" fmla="*/ 384351 h 458111"/>
              <a:gd name="connsiteX55" fmla="*/ 0 w 607639"/>
              <a:gd name="connsiteY55" fmla="*/ 73760 h 458111"/>
              <a:gd name="connsiteX56" fmla="*/ 73874 w 607639"/>
              <a:gd name="connsiteY56" fmla="*/ 0 h 458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607639" h="458111">
                <a:moveTo>
                  <a:pt x="443054" y="237994"/>
                </a:moveTo>
                <a:cubicBezTo>
                  <a:pt x="446213" y="238327"/>
                  <a:pt x="449260" y="239860"/>
                  <a:pt x="451441" y="242526"/>
                </a:cubicBezTo>
                <a:cubicBezTo>
                  <a:pt x="455712" y="247858"/>
                  <a:pt x="454911" y="255590"/>
                  <a:pt x="449572" y="259945"/>
                </a:cubicBezTo>
                <a:lnTo>
                  <a:pt x="360940" y="330596"/>
                </a:lnTo>
                <a:cubicBezTo>
                  <a:pt x="358626" y="332462"/>
                  <a:pt x="355868" y="333351"/>
                  <a:pt x="353109" y="333351"/>
                </a:cubicBezTo>
                <a:cubicBezTo>
                  <a:pt x="349550" y="333351"/>
                  <a:pt x="345901" y="331840"/>
                  <a:pt x="343498" y="328819"/>
                </a:cubicBezTo>
                <a:cubicBezTo>
                  <a:pt x="339138" y="323486"/>
                  <a:pt x="340028" y="315666"/>
                  <a:pt x="345278" y="311400"/>
                </a:cubicBezTo>
                <a:lnTo>
                  <a:pt x="433999" y="240660"/>
                </a:lnTo>
                <a:cubicBezTo>
                  <a:pt x="436624" y="238527"/>
                  <a:pt x="439894" y="237661"/>
                  <a:pt x="443054" y="237994"/>
                </a:cubicBezTo>
                <a:close/>
                <a:moveTo>
                  <a:pt x="478539" y="209274"/>
                </a:moveTo>
                <a:cubicBezTo>
                  <a:pt x="481695" y="209608"/>
                  <a:pt x="484717" y="211141"/>
                  <a:pt x="486850" y="213808"/>
                </a:cubicBezTo>
                <a:cubicBezTo>
                  <a:pt x="491206" y="219141"/>
                  <a:pt x="490317" y="226875"/>
                  <a:pt x="485073" y="231231"/>
                </a:cubicBezTo>
                <a:lnTo>
                  <a:pt x="480717" y="234697"/>
                </a:lnTo>
                <a:cubicBezTo>
                  <a:pt x="478406" y="236564"/>
                  <a:pt x="475650" y="237453"/>
                  <a:pt x="472984" y="237453"/>
                </a:cubicBezTo>
                <a:cubicBezTo>
                  <a:pt x="469339" y="237453"/>
                  <a:pt x="465784" y="235853"/>
                  <a:pt x="463295" y="232831"/>
                </a:cubicBezTo>
                <a:cubicBezTo>
                  <a:pt x="459028" y="227586"/>
                  <a:pt x="459828" y="219763"/>
                  <a:pt x="465161" y="215497"/>
                </a:cubicBezTo>
                <a:lnTo>
                  <a:pt x="469428" y="211941"/>
                </a:lnTo>
                <a:cubicBezTo>
                  <a:pt x="472095" y="209808"/>
                  <a:pt x="475384" y="208941"/>
                  <a:pt x="478539" y="209274"/>
                </a:cubicBezTo>
                <a:close/>
                <a:moveTo>
                  <a:pt x="99241" y="144143"/>
                </a:moveTo>
                <a:lnTo>
                  <a:pt x="99241" y="433317"/>
                </a:lnTo>
                <a:lnTo>
                  <a:pt x="508042" y="433317"/>
                </a:lnTo>
                <a:lnTo>
                  <a:pt x="508042" y="144143"/>
                </a:lnTo>
                <a:lnTo>
                  <a:pt x="311430" y="302327"/>
                </a:lnTo>
                <a:cubicBezTo>
                  <a:pt x="306890" y="305970"/>
                  <a:pt x="300393" y="305970"/>
                  <a:pt x="295854" y="302327"/>
                </a:cubicBezTo>
                <a:close/>
                <a:moveTo>
                  <a:pt x="537592" y="24883"/>
                </a:moveTo>
                <a:lnTo>
                  <a:pt x="311430" y="207416"/>
                </a:lnTo>
                <a:cubicBezTo>
                  <a:pt x="309115" y="209283"/>
                  <a:pt x="306356" y="210171"/>
                  <a:pt x="303597" y="210171"/>
                </a:cubicBezTo>
                <a:cubicBezTo>
                  <a:pt x="300838" y="210171"/>
                  <a:pt x="298079" y="209283"/>
                  <a:pt x="295854" y="207416"/>
                </a:cubicBezTo>
                <a:lnTo>
                  <a:pt x="69691" y="24972"/>
                </a:lnTo>
                <a:cubicBezTo>
                  <a:pt x="44592" y="27016"/>
                  <a:pt x="24833" y="48166"/>
                  <a:pt x="24833" y="73760"/>
                </a:cubicBezTo>
                <a:lnTo>
                  <a:pt x="24833" y="384351"/>
                </a:lnTo>
                <a:cubicBezTo>
                  <a:pt x="24833" y="411367"/>
                  <a:pt x="46817" y="433317"/>
                  <a:pt x="73874" y="433317"/>
                </a:cubicBezTo>
                <a:lnTo>
                  <a:pt x="74408" y="433317"/>
                </a:lnTo>
                <a:lnTo>
                  <a:pt x="74408" y="118282"/>
                </a:lnTo>
                <a:cubicBezTo>
                  <a:pt x="74408" y="113572"/>
                  <a:pt x="77168" y="109218"/>
                  <a:pt x="81440" y="107174"/>
                </a:cubicBezTo>
                <a:cubicBezTo>
                  <a:pt x="85712" y="105041"/>
                  <a:pt x="90874" y="105663"/>
                  <a:pt x="94613" y="108685"/>
                </a:cubicBezTo>
                <a:lnTo>
                  <a:pt x="303597" y="276822"/>
                </a:lnTo>
                <a:lnTo>
                  <a:pt x="512670" y="108685"/>
                </a:lnTo>
                <a:cubicBezTo>
                  <a:pt x="516409" y="105663"/>
                  <a:pt x="521482" y="105041"/>
                  <a:pt x="525843" y="107174"/>
                </a:cubicBezTo>
                <a:cubicBezTo>
                  <a:pt x="530116" y="109218"/>
                  <a:pt x="532875" y="113572"/>
                  <a:pt x="532875" y="118282"/>
                </a:cubicBezTo>
                <a:lnTo>
                  <a:pt x="532875" y="433317"/>
                </a:lnTo>
                <a:lnTo>
                  <a:pt x="533765" y="433317"/>
                </a:lnTo>
                <a:cubicBezTo>
                  <a:pt x="560822" y="433317"/>
                  <a:pt x="582807" y="411367"/>
                  <a:pt x="582807" y="384351"/>
                </a:cubicBezTo>
                <a:lnTo>
                  <a:pt x="582807" y="73760"/>
                </a:lnTo>
                <a:cubicBezTo>
                  <a:pt x="582807" y="47988"/>
                  <a:pt x="562869" y="26838"/>
                  <a:pt x="537592" y="24883"/>
                </a:cubicBezTo>
                <a:close/>
                <a:moveTo>
                  <a:pt x="108943" y="24705"/>
                </a:moveTo>
                <a:lnTo>
                  <a:pt x="303597" y="181911"/>
                </a:lnTo>
                <a:lnTo>
                  <a:pt x="498341" y="24705"/>
                </a:lnTo>
                <a:close/>
                <a:moveTo>
                  <a:pt x="73874" y="0"/>
                </a:moveTo>
                <a:lnTo>
                  <a:pt x="533765" y="0"/>
                </a:lnTo>
                <a:cubicBezTo>
                  <a:pt x="574440" y="0"/>
                  <a:pt x="607639" y="33059"/>
                  <a:pt x="607639" y="73760"/>
                </a:cubicBezTo>
                <a:lnTo>
                  <a:pt x="607639" y="384351"/>
                </a:lnTo>
                <a:cubicBezTo>
                  <a:pt x="607639" y="425052"/>
                  <a:pt x="574440" y="458111"/>
                  <a:pt x="533765" y="458111"/>
                </a:cubicBezTo>
                <a:lnTo>
                  <a:pt x="73874" y="458111"/>
                </a:lnTo>
                <a:cubicBezTo>
                  <a:pt x="33110" y="458111"/>
                  <a:pt x="0" y="425052"/>
                  <a:pt x="0" y="384351"/>
                </a:cubicBezTo>
                <a:lnTo>
                  <a:pt x="0" y="73760"/>
                </a:lnTo>
                <a:cubicBezTo>
                  <a:pt x="0" y="33059"/>
                  <a:pt x="33110" y="0"/>
                  <a:pt x="73874" y="0"/>
                </a:cubicBezTo>
                <a:close/>
              </a:path>
            </a:pathLst>
          </a:custGeom>
          <a:solidFill>
            <a:srgbClr val="FF5F2E"/>
          </a:solidFill>
          <a:ln>
            <a:noFill/>
          </a:ln>
        </p:spPr>
      </p:sp>
      <p:sp>
        <p:nvSpPr>
          <p:cNvPr id="75" name="worldwide_241540">
            <a:extLst>
              <a:ext uri="{FF2B5EF4-FFF2-40B4-BE49-F238E27FC236}">
                <a16:creationId xmlns:a16="http://schemas.microsoft.com/office/drawing/2014/main" id="{5997B07F-1D94-0215-F5E0-12CFF8A47194}"/>
              </a:ext>
            </a:extLst>
          </p:cNvPr>
          <p:cNvSpPr>
            <a:spLocks noChangeAspect="1"/>
          </p:cNvSpPr>
          <p:nvPr/>
        </p:nvSpPr>
        <p:spPr bwMode="auto">
          <a:xfrm>
            <a:off x="1559046" y="4471269"/>
            <a:ext cx="222824" cy="247237"/>
          </a:xfrm>
          <a:custGeom>
            <a:avLst/>
            <a:gdLst>
              <a:gd name="connsiteX0" fmla="*/ 386790 w 546811"/>
              <a:gd name="connsiteY0" fmla="*/ 491551 h 606722"/>
              <a:gd name="connsiteX1" fmla="*/ 335171 w 546811"/>
              <a:gd name="connsiteY1" fmla="*/ 567977 h 606722"/>
              <a:gd name="connsiteX2" fmla="*/ 434583 w 546811"/>
              <a:gd name="connsiteY2" fmla="*/ 514568 h 606722"/>
              <a:gd name="connsiteX3" fmla="*/ 386790 w 546811"/>
              <a:gd name="connsiteY3" fmla="*/ 491551 h 606722"/>
              <a:gd name="connsiteX4" fmla="*/ 160110 w 546811"/>
              <a:gd name="connsiteY4" fmla="*/ 491551 h 606722"/>
              <a:gd name="connsiteX5" fmla="*/ 112317 w 546811"/>
              <a:gd name="connsiteY5" fmla="*/ 514568 h 606722"/>
              <a:gd name="connsiteX6" fmla="*/ 211729 w 546811"/>
              <a:gd name="connsiteY6" fmla="*/ 567977 h 606722"/>
              <a:gd name="connsiteX7" fmla="*/ 160110 w 546811"/>
              <a:gd name="connsiteY7" fmla="*/ 491551 h 606722"/>
              <a:gd name="connsiteX8" fmla="*/ 288713 w 546811"/>
              <a:gd name="connsiteY8" fmla="*/ 471379 h 606722"/>
              <a:gd name="connsiteX9" fmla="*/ 288713 w 546811"/>
              <a:gd name="connsiteY9" fmla="*/ 571353 h 606722"/>
              <a:gd name="connsiteX10" fmla="*/ 357510 w 546811"/>
              <a:gd name="connsiteY10" fmla="*/ 482132 h 606722"/>
              <a:gd name="connsiteX11" fmla="*/ 288713 w 546811"/>
              <a:gd name="connsiteY11" fmla="*/ 471379 h 606722"/>
              <a:gd name="connsiteX12" fmla="*/ 258187 w 546811"/>
              <a:gd name="connsiteY12" fmla="*/ 471379 h 606722"/>
              <a:gd name="connsiteX13" fmla="*/ 189301 w 546811"/>
              <a:gd name="connsiteY13" fmla="*/ 482132 h 606722"/>
              <a:gd name="connsiteX14" fmla="*/ 258187 w 546811"/>
              <a:gd name="connsiteY14" fmla="*/ 571353 h 606722"/>
              <a:gd name="connsiteX15" fmla="*/ 423814 w 546811"/>
              <a:gd name="connsiteY15" fmla="*/ 348565 h 606722"/>
              <a:gd name="connsiteX16" fmla="*/ 399339 w 546811"/>
              <a:gd name="connsiteY16" fmla="*/ 463559 h 606722"/>
              <a:gd name="connsiteX17" fmla="*/ 456833 w 546811"/>
              <a:gd name="connsiteY17" fmla="*/ 492085 h 606722"/>
              <a:gd name="connsiteX18" fmla="*/ 515572 w 546811"/>
              <a:gd name="connsiteY18" fmla="*/ 348565 h 606722"/>
              <a:gd name="connsiteX19" fmla="*/ 153702 w 546811"/>
              <a:gd name="connsiteY19" fmla="*/ 348565 h 606722"/>
              <a:gd name="connsiteX20" fmla="*/ 176663 w 546811"/>
              <a:gd name="connsiteY20" fmla="*/ 453872 h 606722"/>
              <a:gd name="connsiteX21" fmla="*/ 258187 w 546811"/>
              <a:gd name="connsiteY21" fmla="*/ 440898 h 606722"/>
              <a:gd name="connsiteX22" fmla="*/ 258187 w 546811"/>
              <a:gd name="connsiteY22" fmla="*/ 348565 h 606722"/>
              <a:gd name="connsiteX23" fmla="*/ 31328 w 546811"/>
              <a:gd name="connsiteY23" fmla="*/ 348565 h 606722"/>
              <a:gd name="connsiteX24" fmla="*/ 90067 w 546811"/>
              <a:gd name="connsiteY24" fmla="*/ 492085 h 606722"/>
              <a:gd name="connsiteX25" fmla="*/ 147472 w 546811"/>
              <a:gd name="connsiteY25" fmla="*/ 463559 h 606722"/>
              <a:gd name="connsiteX26" fmla="*/ 123086 w 546811"/>
              <a:gd name="connsiteY26" fmla="*/ 348565 h 606722"/>
              <a:gd name="connsiteX27" fmla="*/ 90067 w 546811"/>
              <a:gd name="connsiteY27" fmla="*/ 174476 h 606722"/>
              <a:gd name="connsiteX28" fmla="*/ 31328 w 546811"/>
              <a:gd name="connsiteY28" fmla="*/ 317995 h 606722"/>
              <a:gd name="connsiteX29" fmla="*/ 123086 w 546811"/>
              <a:gd name="connsiteY29" fmla="*/ 317995 h 606722"/>
              <a:gd name="connsiteX30" fmla="*/ 147472 w 546811"/>
              <a:gd name="connsiteY30" fmla="*/ 203002 h 606722"/>
              <a:gd name="connsiteX31" fmla="*/ 90067 w 546811"/>
              <a:gd name="connsiteY31" fmla="*/ 174476 h 606722"/>
              <a:gd name="connsiteX32" fmla="*/ 363580 w 546811"/>
              <a:gd name="connsiteY32" fmla="*/ 104233 h 606722"/>
              <a:gd name="connsiteX33" fmla="*/ 317308 w 546811"/>
              <a:gd name="connsiteY33" fmla="*/ 150622 h 606722"/>
              <a:gd name="connsiteX34" fmla="*/ 363580 w 546811"/>
              <a:gd name="connsiteY34" fmla="*/ 197011 h 606722"/>
              <a:gd name="connsiteX35" fmla="*/ 409940 w 546811"/>
              <a:gd name="connsiteY35" fmla="*/ 150622 h 606722"/>
              <a:gd name="connsiteX36" fmla="*/ 363580 w 546811"/>
              <a:gd name="connsiteY36" fmla="*/ 104233 h 606722"/>
              <a:gd name="connsiteX37" fmla="*/ 363580 w 546811"/>
              <a:gd name="connsiteY37" fmla="*/ 74729 h 606722"/>
              <a:gd name="connsiteX38" fmla="*/ 439482 w 546811"/>
              <a:gd name="connsiteY38" fmla="*/ 150622 h 606722"/>
              <a:gd name="connsiteX39" fmla="*/ 363580 w 546811"/>
              <a:gd name="connsiteY39" fmla="*/ 226515 h 606722"/>
              <a:gd name="connsiteX40" fmla="*/ 287766 w 546811"/>
              <a:gd name="connsiteY40" fmla="*/ 150622 h 606722"/>
              <a:gd name="connsiteX41" fmla="*/ 363580 w 546811"/>
              <a:gd name="connsiteY41" fmla="*/ 74729 h 606722"/>
              <a:gd name="connsiteX42" fmla="*/ 203007 w 546811"/>
              <a:gd name="connsiteY42" fmla="*/ 69436 h 606722"/>
              <a:gd name="connsiteX43" fmla="*/ 189212 w 546811"/>
              <a:gd name="connsiteY43" fmla="*/ 105960 h 606722"/>
              <a:gd name="connsiteX44" fmla="*/ 112317 w 546811"/>
              <a:gd name="connsiteY44" fmla="*/ 151993 h 606722"/>
              <a:gd name="connsiteX45" fmla="*/ 160110 w 546811"/>
              <a:gd name="connsiteY45" fmla="*/ 175009 h 606722"/>
              <a:gd name="connsiteX46" fmla="*/ 184495 w 546811"/>
              <a:gd name="connsiteY46" fmla="*/ 133775 h 606722"/>
              <a:gd name="connsiteX47" fmla="*/ 195531 w 546811"/>
              <a:gd name="connsiteY47" fmla="*/ 216866 h 606722"/>
              <a:gd name="connsiteX48" fmla="*/ 176663 w 546811"/>
              <a:gd name="connsiteY48" fmla="*/ 212689 h 606722"/>
              <a:gd name="connsiteX49" fmla="*/ 153702 w 546811"/>
              <a:gd name="connsiteY49" fmla="*/ 318084 h 606722"/>
              <a:gd name="connsiteX50" fmla="*/ 258187 w 546811"/>
              <a:gd name="connsiteY50" fmla="*/ 318084 h 606722"/>
              <a:gd name="connsiteX51" fmla="*/ 258187 w 546811"/>
              <a:gd name="connsiteY51" fmla="*/ 300933 h 606722"/>
              <a:gd name="connsiteX52" fmla="*/ 305890 w 546811"/>
              <a:gd name="connsiteY52" fmla="*/ 348565 h 606722"/>
              <a:gd name="connsiteX53" fmla="*/ 288713 w 546811"/>
              <a:gd name="connsiteY53" fmla="*/ 348565 h 606722"/>
              <a:gd name="connsiteX54" fmla="*/ 288713 w 546811"/>
              <a:gd name="connsiteY54" fmla="*/ 440898 h 606722"/>
              <a:gd name="connsiteX55" fmla="*/ 370237 w 546811"/>
              <a:gd name="connsiteY55" fmla="*/ 453872 h 606722"/>
              <a:gd name="connsiteX56" fmla="*/ 390083 w 546811"/>
              <a:gd name="connsiteY56" fmla="*/ 379669 h 606722"/>
              <a:gd name="connsiteX57" fmla="*/ 451849 w 546811"/>
              <a:gd name="connsiteY57" fmla="*/ 317995 h 606722"/>
              <a:gd name="connsiteX58" fmla="*/ 515572 w 546811"/>
              <a:gd name="connsiteY58" fmla="*/ 317995 h 606722"/>
              <a:gd name="connsiteX59" fmla="*/ 504714 w 546811"/>
              <a:gd name="connsiteY59" fmla="*/ 262276 h 606722"/>
              <a:gd name="connsiteX60" fmla="*/ 525896 w 546811"/>
              <a:gd name="connsiteY60" fmla="*/ 228596 h 606722"/>
              <a:gd name="connsiteX61" fmla="*/ 546811 w 546811"/>
              <a:gd name="connsiteY61" fmla="*/ 333280 h 606722"/>
              <a:gd name="connsiteX62" fmla="*/ 273405 w 546811"/>
              <a:gd name="connsiteY62" fmla="*/ 606722 h 606722"/>
              <a:gd name="connsiteX63" fmla="*/ 0 w 546811"/>
              <a:gd name="connsiteY63" fmla="*/ 333280 h 606722"/>
              <a:gd name="connsiteX64" fmla="*/ 203007 w 546811"/>
              <a:gd name="connsiteY64" fmla="*/ 69436 h 606722"/>
              <a:gd name="connsiteX65" fmla="*/ 363615 w 546811"/>
              <a:gd name="connsiteY65" fmla="*/ 29594 h 606722"/>
              <a:gd name="connsiteX66" fmla="*/ 277996 w 546811"/>
              <a:gd name="connsiteY66" fmla="*/ 65053 h 606722"/>
              <a:gd name="connsiteX67" fmla="*/ 278085 w 546811"/>
              <a:gd name="connsiteY67" fmla="*/ 236220 h 606722"/>
              <a:gd name="connsiteX68" fmla="*/ 305408 w 546811"/>
              <a:gd name="connsiteY68" fmla="*/ 263592 h 606722"/>
              <a:gd name="connsiteX69" fmla="*/ 363615 w 546811"/>
              <a:gd name="connsiteY69" fmla="*/ 321803 h 606722"/>
              <a:gd name="connsiteX70" fmla="*/ 413811 w 546811"/>
              <a:gd name="connsiteY70" fmla="*/ 271590 h 606722"/>
              <a:gd name="connsiteX71" fmla="*/ 449233 w 546811"/>
              <a:gd name="connsiteY71" fmla="*/ 236309 h 606722"/>
              <a:gd name="connsiteX72" fmla="*/ 449233 w 546811"/>
              <a:gd name="connsiteY72" fmla="*/ 65053 h 606722"/>
              <a:gd name="connsiteX73" fmla="*/ 363615 w 546811"/>
              <a:gd name="connsiteY73" fmla="*/ 29594 h 606722"/>
              <a:gd name="connsiteX74" fmla="*/ 363615 w 546811"/>
              <a:gd name="connsiteY74" fmla="*/ 0 h 606722"/>
              <a:gd name="connsiteX75" fmla="*/ 470148 w 546811"/>
              <a:gd name="connsiteY75" fmla="*/ 44080 h 606722"/>
              <a:gd name="connsiteX76" fmla="*/ 470148 w 546811"/>
              <a:gd name="connsiteY76" fmla="*/ 257104 h 606722"/>
              <a:gd name="connsiteX77" fmla="*/ 367887 w 546811"/>
              <a:gd name="connsiteY77" fmla="*/ 359217 h 606722"/>
              <a:gd name="connsiteX78" fmla="*/ 363615 w 546811"/>
              <a:gd name="connsiteY78" fmla="*/ 363483 h 606722"/>
              <a:gd name="connsiteX79" fmla="*/ 359342 w 546811"/>
              <a:gd name="connsiteY79" fmla="*/ 359217 h 606722"/>
              <a:gd name="connsiteX80" fmla="*/ 257170 w 546811"/>
              <a:gd name="connsiteY80" fmla="*/ 257193 h 606722"/>
              <a:gd name="connsiteX81" fmla="*/ 257081 w 546811"/>
              <a:gd name="connsiteY81" fmla="*/ 44080 h 606722"/>
              <a:gd name="connsiteX82" fmla="*/ 363615 w 546811"/>
              <a:gd name="connsiteY82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46811" h="606722">
                <a:moveTo>
                  <a:pt x="386790" y="491551"/>
                </a:moveTo>
                <a:cubicBezTo>
                  <a:pt x="372907" y="519100"/>
                  <a:pt x="355641" y="544782"/>
                  <a:pt x="335171" y="567977"/>
                </a:cubicBezTo>
                <a:cubicBezTo>
                  <a:pt x="371750" y="558290"/>
                  <a:pt x="406014" y="539984"/>
                  <a:pt x="434583" y="514568"/>
                </a:cubicBezTo>
                <a:cubicBezTo>
                  <a:pt x="417762" y="504881"/>
                  <a:pt x="402098" y="497328"/>
                  <a:pt x="386790" y="491551"/>
                </a:cubicBezTo>
                <a:close/>
                <a:moveTo>
                  <a:pt x="160110" y="491551"/>
                </a:moveTo>
                <a:cubicBezTo>
                  <a:pt x="144802" y="497328"/>
                  <a:pt x="129138" y="504881"/>
                  <a:pt x="112317" y="514568"/>
                </a:cubicBezTo>
                <a:cubicBezTo>
                  <a:pt x="140886" y="539984"/>
                  <a:pt x="175061" y="558290"/>
                  <a:pt x="211729" y="567977"/>
                </a:cubicBezTo>
                <a:cubicBezTo>
                  <a:pt x="191259" y="544694"/>
                  <a:pt x="173904" y="519011"/>
                  <a:pt x="160110" y="491551"/>
                </a:cubicBezTo>
                <a:close/>
                <a:moveTo>
                  <a:pt x="288713" y="471379"/>
                </a:moveTo>
                <a:lnTo>
                  <a:pt x="288713" y="571353"/>
                </a:lnTo>
                <a:cubicBezTo>
                  <a:pt x="317104" y="545227"/>
                  <a:pt x="340244" y="515279"/>
                  <a:pt x="357510" y="482132"/>
                </a:cubicBezTo>
                <a:cubicBezTo>
                  <a:pt x="335260" y="476089"/>
                  <a:pt x="312120" y="472534"/>
                  <a:pt x="288713" y="471379"/>
                </a:cubicBezTo>
                <a:close/>
                <a:moveTo>
                  <a:pt x="258187" y="471379"/>
                </a:moveTo>
                <a:cubicBezTo>
                  <a:pt x="234780" y="472534"/>
                  <a:pt x="211640" y="476089"/>
                  <a:pt x="189301" y="482132"/>
                </a:cubicBezTo>
                <a:cubicBezTo>
                  <a:pt x="206567" y="515279"/>
                  <a:pt x="229707" y="545227"/>
                  <a:pt x="258187" y="571353"/>
                </a:cubicBezTo>
                <a:close/>
                <a:moveTo>
                  <a:pt x="423814" y="348565"/>
                </a:moveTo>
                <a:cubicBezTo>
                  <a:pt x="422123" y="388378"/>
                  <a:pt x="413846" y="427034"/>
                  <a:pt x="399339" y="463559"/>
                </a:cubicBezTo>
                <a:cubicBezTo>
                  <a:pt x="418118" y="470668"/>
                  <a:pt x="436986" y="479999"/>
                  <a:pt x="456833" y="492085"/>
                </a:cubicBezTo>
                <a:cubicBezTo>
                  <a:pt x="491899" y="451562"/>
                  <a:pt x="512190" y="401974"/>
                  <a:pt x="515572" y="348565"/>
                </a:cubicBezTo>
                <a:close/>
                <a:moveTo>
                  <a:pt x="153702" y="348565"/>
                </a:moveTo>
                <a:cubicBezTo>
                  <a:pt x="155393" y="385001"/>
                  <a:pt x="163136" y="420458"/>
                  <a:pt x="176663" y="453872"/>
                </a:cubicBezTo>
                <a:cubicBezTo>
                  <a:pt x="203007" y="446496"/>
                  <a:pt x="230419" y="442053"/>
                  <a:pt x="258187" y="440898"/>
                </a:cubicBezTo>
                <a:lnTo>
                  <a:pt x="258187" y="348565"/>
                </a:lnTo>
                <a:close/>
                <a:moveTo>
                  <a:pt x="31328" y="348565"/>
                </a:moveTo>
                <a:cubicBezTo>
                  <a:pt x="34621" y="401974"/>
                  <a:pt x="54912" y="451562"/>
                  <a:pt x="90067" y="492085"/>
                </a:cubicBezTo>
                <a:cubicBezTo>
                  <a:pt x="109914" y="479999"/>
                  <a:pt x="128693" y="470668"/>
                  <a:pt x="147472" y="463559"/>
                </a:cubicBezTo>
                <a:cubicBezTo>
                  <a:pt x="132965" y="427034"/>
                  <a:pt x="124777" y="388378"/>
                  <a:pt x="123086" y="348565"/>
                </a:cubicBezTo>
                <a:close/>
                <a:moveTo>
                  <a:pt x="90067" y="174476"/>
                </a:moveTo>
                <a:cubicBezTo>
                  <a:pt x="54912" y="214999"/>
                  <a:pt x="34621" y="264587"/>
                  <a:pt x="31328" y="317995"/>
                </a:cubicBezTo>
                <a:lnTo>
                  <a:pt x="123086" y="317995"/>
                </a:lnTo>
                <a:cubicBezTo>
                  <a:pt x="124777" y="278183"/>
                  <a:pt x="132965" y="239526"/>
                  <a:pt x="147472" y="203002"/>
                </a:cubicBezTo>
                <a:cubicBezTo>
                  <a:pt x="128693" y="195893"/>
                  <a:pt x="109914" y="186562"/>
                  <a:pt x="90067" y="174476"/>
                </a:cubicBezTo>
                <a:close/>
                <a:moveTo>
                  <a:pt x="363580" y="104233"/>
                </a:moveTo>
                <a:cubicBezTo>
                  <a:pt x="338041" y="104233"/>
                  <a:pt x="317308" y="125028"/>
                  <a:pt x="317308" y="150622"/>
                </a:cubicBezTo>
                <a:cubicBezTo>
                  <a:pt x="317308" y="176216"/>
                  <a:pt x="338041" y="197011"/>
                  <a:pt x="363580" y="197011"/>
                </a:cubicBezTo>
                <a:cubicBezTo>
                  <a:pt x="389118" y="197011"/>
                  <a:pt x="409940" y="176216"/>
                  <a:pt x="409940" y="150622"/>
                </a:cubicBezTo>
                <a:cubicBezTo>
                  <a:pt x="409940" y="125028"/>
                  <a:pt x="389118" y="104233"/>
                  <a:pt x="363580" y="104233"/>
                </a:cubicBezTo>
                <a:close/>
                <a:moveTo>
                  <a:pt x="363580" y="74729"/>
                </a:moveTo>
                <a:cubicBezTo>
                  <a:pt x="405402" y="74729"/>
                  <a:pt x="439482" y="108766"/>
                  <a:pt x="439482" y="150622"/>
                </a:cubicBezTo>
                <a:cubicBezTo>
                  <a:pt x="439482" y="192479"/>
                  <a:pt x="405402" y="226515"/>
                  <a:pt x="363580" y="226515"/>
                </a:cubicBezTo>
                <a:cubicBezTo>
                  <a:pt x="321758" y="226515"/>
                  <a:pt x="287766" y="192479"/>
                  <a:pt x="287766" y="150622"/>
                </a:cubicBezTo>
                <a:cubicBezTo>
                  <a:pt x="287766" y="108766"/>
                  <a:pt x="321758" y="74729"/>
                  <a:pt x="363580" y="74729"/>
                </a:cubicBezTo>
                <a:close/>
                <a:moveTo>
                  <a:pt x="203007" y="69436"/>
                </a:moveTo>
                <a:cubicBezTo>
                  <a:pt x="197044" y="81167"/>
                  <a:pt x="192416" y="93341"/>
                  <a:pt x="189212" y="105960"/>
                </a:cubicBezTo>
                <a:cubicBezTo>
                  <a:pt x="161089" y="116447"/>
                  <a:pt x="134923" y="131909"/>
                  <a:pt x="112317" y="151993"/>
                </a:cubicBezTo>
                <a:cubicBezTo>
                  <a:pt x="129138" y="161768"/>
                  <a:pt x="144802" y="169233"/>
                  <a:pt x="160110" y="175009"/>
                </a:cubicBezTo>
                <a:cubicBezTo>
                  <a:pt x="167318" y="160791"/>
                  <a:pt x="175506" y="147017"/>
                  <a:pt x="184495" y="133775"/>
                </a:cubicBezTo>
                <a:cubicBezTo>
                  <a:pt x="181914" y="161857"/>
                  <a:pt x="185118" y="190294"/>
                  <a:pt x="195531" y="216866"/>
                </a:cubicBezTo>
                <a:cubicBezTo>
                  <a:pt x="189301" y="215444"/>
                  <a:pt x="182804" y="214377"/>
                  <a:pt x="176663" y="212689"/>
                </a:cubicBezTo>
                <a:cubicBezTo>
                  <a:pt x="163136" y="246103"/>
                  <a:pt x="155393" y="281560"/>
                  <a:pt x="153702" y="318084"/>
                </a:cubicBezTo>
                <a:lnTo>
                  <a:pt x="258187" y="318084"/>
                </a:lnTo>
                <a:lnTo>
                  <a:pt x="258187" y="300933"/>
                </a:lnTo>
                <a:cubicBezTo>
                  <a:pt x="271448" y="314174"/>
                  <a:pt x="288891" y="331592"/>
                  <a:pt x="305890" y="348565"/>
                </a:cubicBezTo>
                <a:lnTo>
                  <a:pt x="288713" y="348565"/>
                </a:lnTo>
                <a:lnTo>
                  <a:pt x="288713" y="440898"/>
                </a:lnTo>
                <a:cubicBezTo>
                  <a:pt x="316481" y="442053"/>
                  <a:pt x="343893" y="446496"/>
                  <a:pt x="370237" y="453872"/>
                </a:cubicBezTo>
                <a:cubicBezTo>
                  <a:pt x="379849" y="430056"/>
                  <a:pt x="386434" y="405173"/>
                  <a:pt x="390083" y="379669"/>
                </a:cubicBezTo>
                <a:cubicBezTo>
                  <a:pt x="407972" y="361807"/>
                  <a:pt x="431735" y="338168"/>
                  <a:pt x="451849" y="317995"/>
                </a:cubicBezTo>
                <a:lnTo>
                  <a:pt x="515572" y="317995"/>
                </a:lnTo>
                <a:cubicBezTo>
                  <a:pt x="514326" y="298800"/>
                  <a:pt x="510232" y="280316"/>
                  <a:pt x="504714" y="262276"/>
                </a:cubicBezTo>
                <a:cubicBezTo>
                  <a:pt x="513080" y="251612"/>
                  <a:pt x="520289" y="240415"/>
                  <a:pt x="525896" y="228596"/>
                </a:cubicBezTo>
                <a:cubicBezTo>
                  <a:pt x="539335" y="260854"/>
                  <a:pt x="546811" y="296223"/>
                  <a:pt x="546811" y="333280"/>
                </a:cubicBezTo>
                <a:cubicBezTo>
                  <a:pt x="546811" y="484087"/>
                  <a:pt x="424170" y="606722"/>
                  <a:pt x="273405" y="606722"/>
                </a:cubicBezTo>
                <a:cubicBezTo>
                  <a:pt x="122641" y="606722"/>
                  <a:pt x="0" y="484087"/>
                  <a:pt x="0" y="333280"/>
                </a:cubicBezTo>
                <a:cubicBezTo>
                  <a:pt x="0" y="206912"/>
                  <a:pt x="86329" y="100539"/>
                  <a:pt x="203007" y="69436"/>
                </a:cubicBezTo>
                <a:close/>
                <a:moveTo>
                  <a:pt x="363615" y="29594"/>
                </a:moveTo>
                <a:cubicBezTo>
                  <a:pt x="331307" y="29594"/>
                  <a:pt x="300869" y="42125"/>
                  <a:pt x="277996" y="65053"/>
                </a:cubicBezTo>
                <a:cubicBezTo>
                  <a:pt x="230826" y="112245"/>
                  <a:pt x="230826" y="189029"/>
                  <a:pt x="278085" y="236220"/>
                </a:cubicBezTo>
                <a:cubicBezTo>
                  <a:pt x="278530" y="236753"/>
                  <a:pt x="290100" y="248395"/>
                  <a:pt x="305408" y="263592"/>
                </a:cubicBezTo>
                <a:lnTo>
                  <a:pt x="363615" y="321803"/>
                </a:lnTo>
                <a:lnTo>
                  <a:pt x="413811" y="271590"/>
                </a:lnTo>
                <a:cubicBezTo>
                  <a:pt x="432857" y="252661"/>
                  <a:pt x="448699" y="236842"/>
                  <a:pt x="449233" y="236309"/>
                </a:cubicBezTo>
                <a:cubicBezTo>
                  <a:pt x="496492" y="189029"/>
                  <a:pt x="496492" y="112245"/>
                  <a:pt x="449233" y="65053"/>
                </a:cubicBezTo>
                <a:cubicBezTo>
                  <a:pt x="426360" y="42125"/>
                  <a:pt x="396011" y="29594"/>
                  <a:pt x="363615" y="29594"/>
                </a:cubicBezTo>
                <a:close/>
                <a:moveTo>
                  <a:pt x="363615" y="0"/>
                </a:moveTo>
                <a:cubicBezTo>
                  <a:pt x="403843" y="0"/>
                  <a:pt x="441668" y="15641"/>
                  <a:pt x="470148" y="44080"/>
                </a:cubicBezTo>
                <a:cubicBezTo>
                  <a:pt x="528888" y="102824"/>
                  <a:pt x="528888" y="198361"/>
                  <a:pt x="470148" y="257104"/>
                </a:cubicBezTo>
                <a:cubicBezTo>
                  <a:pt x="468813" y="258438"/>
                  <a:pt x="367887" y="359217"/>
                  <a:pt x="367887" y="359217"/>
                </a:cubicBezTo>
                <a:lnTo>
                  <a:pt x="363615" y="363483"/>
                </a:lnTo>
                <a:lnTo>
                  <a:pt x="359342" y="359217"/>
                </a:lnTo>
                <a:cubicBezTo>
                  <a:pt x="359342" y="359217"/>
                  <a:pt x="258416" y="258438"/>
                  <a:pt x="257170" y="257193"/>
                </a:cubicBezTo>
                <a:cubicBezTo>
                  <a:pt x="198430" y="198450"/>
                  <a:pt x="198430" y="102824"/>
                  <a:pt x="257081" y="44080"/>
                </a:cubicBezTo>
                <a:cubicBezTo>
                  <a:pt x="285561" y="15641"/>
                  <a:pt x="323386" y="0"/>
                  <a:pt x="363615" y="0"/>
                </a:cubicBezTo>
                <a:close/>
              </a:path>
            </a:pathLst>
          </a:custGeom>
          <a:solidFill>
            <a:srgbClr val="FF5F2E"/>
          </a:solidFill>
          <a:ln>
            <a:noFill/>
          </a:ln>
        </p:spPr>
      </p:sp>
      <p:sp>
        <p:nvSpPr>
          <p:cNvPr id="76" name="location_90567">
            <a:extLst>
              <a:ext uri="{FF2B5EF4-FFF2-40B4-BE49-F238E27FC236}">
                <a16:creationId xmlns:a16="http://schemas.microsoft.com/office/drawing/2014/main" id="{944D49B1-4BE7-708B-94B9-52FDE49C89A2}"/>
              </a:ext>
            </a:extLst>
          </p:cNvPr>
          <p:cNvSpPr>
            <a:spLocks noChangeAspect="1"/>
          </p:cNvSpPr>
          <p:nvPr/>
        </p:nvSpPr>
        <p:spPr bwMode="auto">
          <a:xfrm>
            <a:off x="1557718" y="5055756"/>
            <a:ext cx="257441" cy="261084"/>
          </a:xfrm>
          <a:custGeom>
            <a:avLst/>
            <a:gdLst>
              <a:gd name="connsiteX0" fmla="*/ 160141 w 600342"/>
              <a:gd name="connsiteY0" fmla="*/ 389169 h 608839"/>
              <a:gd name="connsiteX1" fmla="*/ 176366 w 600342"/>
              <a:gd name="connsiteY1" fmla="*/ 409610 h 608839"/>
              <a:gd name="connsiteX2" fmla="*/ 121792 w 600342"/>
              <a:gd name="connsiteY2" fmla="*/ 439627 h 608839"/>
              <a:gd name="connsiteX3" fmla="*/ 121792 w 600342"/>
              <a:gd name="connsiteY3" fmla="*/ 469460 h 608839"/>
              <a:gd name="connsiteX4" fmla="*/ 187428 w 600342"/>
              <a:gd name="connsiteY4" fmla="*/ 502792 h 608839"/>
              <a:gd name="connsiteX5" fmla="*/ 269289 w 600342"/>
              <a:gd name="connsiteY5" fmla="*/ 515683 h 608839"/>
              <a:gd name="connsiteX6" fmla="*/ 300079 w 600342"/>
              <a:gd name="connsiteY6" fmla="*/ 516604 h 608839"/>
              <a:gd name="connsiteX7" fmla="*/ 331053 w 600342"/>
              <a:gd name="connsiteY7" fmla="*/ 515683 h 608839"/>
              <a:gd name="connsiteX8" fmla="*/ 412914 w 600342"/>
              <a:gd name="connsiteY8" fmla="*/ 502792 h 608839"/>
              <a:gd name="connsiteX9" fmla="*/ 478550 w 600342"/>
              <a:gd name="connsiteY9" fmla="*/ 469460 h 608839"/>
              <a:gd name="connsiteX10" fmla="*/ 478550 w 600342"/>
              <a:gd name="connsiteY10" fmla="*/ 439627 h 608839"/>
              <a:gd name="connsiteX11" fmla="*/ 423976 w 600342"/>
              <a:gd name="connsiteY11" fmla="*/ 409610 h 608839"/>
              <a:gd name="connsiteX12" fmla="*/ 440201 w 600342"/>
              <a:gd name="connsiteY12" fmla="*/ 389169 h 608839"/>
              <a:gd name="connsiteX13" fmla="*/ 497171 w 600342"/>
              <a:gd name="connsiteY13" fmla="*/ 423606 h 608839"/>
              <a:gd name="connsiteX14" fmla="*/ 497171 w 600342"/>
              <a:gd name="connsiteY14" fmla="*/ 485482 h 608839"/>
              <a:gd name="connsiteX15" fmla="*/ 419367 w 600342"/>
              <a:gd name="connsiteY15" fmla="*/ 526548 h 608839"/>
              <a:gd name="connsiteX16" fmla="*/ 306347 w 600342"/>
              <a:gd name="connsiteY16" fmla="*/ 541096 h 608839"/>
              <a:gd name="connsiteX17" fmla="*/ 300079 w 600342"/>
              <a:gd name="connsiteY17" fmla="*/ 541096 h 608839"/>
              <a:gd name="connsiteX18" fmla="*/ 293995 w 600342"/>
              <a:gd name="connsiteY18" fmla="*/ 541096 h 608839"/>
              <a:gd name="connsiteX19" fmla="*/ 180791 w 600342"/>
              <a:gd name="connsiteY19" fmla="*/ 526548 h 608839"/>
              <a:gd name="connsiteX20" fmla="*/ 103171 w 600342"/>
              <a:gd name="connsiteY20" fmla="*/ 485482 h 608839"/>
              <a:gd name="connsiteX21" fmla="*/ 103171 w 600342"/>
              <a:gd name="connsiteY21" fmla="*/ 423606 h 608839"/>
              <a:gd name="connsiteX22" fmla="*/ 160141 w 600342"/>
              <a:gd name="connsiteY22" fmla="*/ 389169 h 608839"/>
              <a:gd name="connsiteX23" fmla="*/ 121599 w 600342"/>
              <a:gd name="connsiteY23" fmla="*/ 336386 h 608839"/>
              <a:gd name="connsiteX24" fmla="*/ 143540 w 600342"/>
              <a:gd name="connsiteY24" fmla="*/ 367313 h 608839"/>
              <a:gd name="connsiteX25" fmla="*/ 140405 w 600342"/>
              <a:gd name="connsiteY25" fmla="*/ 368786 h 608839"/>
              <a:gd name="connsiteX26" fmla="*/ 47293 w 600342"/>
              <a:gd name="connsiteY26" fmla="*/ 427879 h 608839"/>
              <a:gd name="connsiteX27" fmla="*/ 47293 w 600342"/>
              <a:gd name="connsiteY27" fmla="*/ 488628 h 608839"/>
              <a:gd name="connsiteX28" fmla="*/ 140405 w 600342"/>
              <a:gd name="connsiteY28" fmla="*/ 547721 h 608839"/>
              <a:gd name="connsiteX29" fmla="*/ 300079 w 600342"/>
              <a:gd name="connsiteY29" fmla="*/ 572021 h 608839"/>
              <a:gd name="connsiteX30" fmla="*/ 459937 w 600342"/>
              <a:gd name="connsiteY30" fmla="*/ 547721 h 608839"/>
              <a:gd name="connsiteX31" fmla="*/ 553049 w 600342"/>
              <a:gd name="connsiteY31" fmla="*/ 488628 h 608839"/>
              <a:gd name="connsiteX32" fmla="*/ 553049 w 600342"/>
              <a:gd name="connsiteY32" fmla="*/ 427879 h 608839"/>
              <a:gd name="connsiteX33" fmla="*/ 459937 w 600342"/>
              <a:gd name="connsiteY33" fmla="*/ 368786 h 608839"/>
              <a:gd name="connsiteX34" fmla="*/ 456802 w 600342"/>
              <a:gd name="connsiteY34" fmla="*/ 367313 h 608839"/>
              <a:gd name="connsiteX35" fmla="*/ 478744 w 600342"/>
              <a:gd name="connsiteY35" fmla="*/ 336386 h 608839"/>
              <a:gd name="connsiteX36" fmla="*/ 583472 w 600342"/>
              <a:gd name="connsiteY36" fmla="*/ 406892 h 608839"/>
              <a:gd name="connsiteX37" fmla="*/ 583472 w 600342"/>
              <a:gd name="connsiteY37" fmla="*/ 509615 h 608839"/>
              <a:gd name="connsiteX38" fmla="*/ 471737 w 600342"/>
              <a:gd name="connsiteY38" fmla="*/ 582514 h 608839"/>
              <a:gd name="connsiteX39" fmla="*/ 300079 w 600342"/>
              <a:gd name="connsiteY39" fmla="*/ 608839 h 608839"/>
              <a:gd name="connsiteX40" fmla="*/ 128421 w 600342"/>
              <a:gd name="connsiteY40" fmla="*/ 582514 h 608839"/>
              <a:gd name="connsiteX41" fmla="*/ 16870 w 600342"/>
              <a:gd name="connsiteY41" fmla="*/ 509615 h 608839"/>
              <a:gd name="connsiteX42" fmla="*/ 16870 w 600342"/>
              <a:gd name="connsiteY42" fmla="*/ 406892 h 608839"/>
              <a:gd name="connsiteX43" fmla="*/ 121599 w 600342"/>
              <a:gd name="connsiteY43" fmla="*/ 336386 h 608839"/>
              <a:gd name="connsiteX44" fmla="*/ 300079 w 600342"/>
              <a:gd name="connsiteY44" fmla="*/ 92795 h 608839"/>
              <a:gd name="connsiteX45" fmla="*/ 215073 w 600342"/>
              <a:gd name="connsiteY45" fmla="*/ 177860 h 608839"/>
              <a:gd name="connsiteX46" fmla="*/ 300079 w 600342"/>
              <a:gd name="connsiteY46" fmla="*/ 262741 h 608839"/>
              <a:gd name="connsiteX47" fmla="*/ 385270 w 600342"/>
              <a:gd name="connsiteY47" fmla="*/ 177860 h 608839"/>
              <a:gd name="connsiteX48" fmla="*/ 300079 w 600342"/>
              <a:gd name="connsiteY48" fmla="*/ 92795 h 608839"/>
              <a:gd name="connsiteX49" fmla="*/ 300079 w 600342"/>
              <a:gd name="connsiteY49" fmla="*/ 68307 h 608839"/>
              <a:gd name="connsiteX50" fmla="*/ 409795 w 600342"/>
              <a:gd name="connsiteY50" fmla="*/ 177860 h 608839"/>
              <a:gd name="connsiteX51" fmla="*/ 300079 w 600342"/>
              <a:gd name="connsiteY51" fmla="*/ 287413 h 608839"/>
              <a:gd name="connsiteX52" fmla="*/ 190548 w 600342"/>
              <a:gd name="connsiteY52" fmla="*/ 177860 h 608839"/>
              <a:gd name="connsiteX53" fmla="*/ 300079 w 600342"/>
              <a:gd name="connsiteY53" fmla="*/ 68307 h 608839"/>
              <a:gd name="connsiteX54" fmla="*/ 300078 w 600342"/>
              <a:gd name="connsiteY54" fmla="*/ 36820 h 608839"/>
              <a:gd name="connsiteX55" fmla="*/ 153120 w 600342"/>
              <a:gd name="connsiteY55" fmla="*/ 183731 h 608839"/>
              <a:gd name="connsiteX56" fmla="*/ 300078 w 600342"/>
              <a:gd name="connsiteY56" fmla="*/ 410172 h 608839"/>
              <a:gd name="connsiteX57" fmla="*/ 447221 w 600342"/>
              <a:gd name="connsiteY57" fmla="*/ 183731 h 608839"/>
              <a:gd name="connsiteX58" fmla="*/ 300078 w 600342"/>
              <a:gd name="connsiteY58" fmla="*/ 36820 h 608839"/>
              <a:gd name="connsiteX59" fmla="*/ 300078 w 600342"/>
              <a:gd name="connsiteY59" fmla="*/ 0 h 608839"/>
              <a:gd name="connsiteX60" fmla="*/ 484099 w 600342"/>
              <a:gd name="connsiteY60" fmla="*/ 183731 h 608839"/>
              <a:gd name="connsiteX61" fmla="*/ 397252 w 600342"/>
              <a:gd name="connsiteY61" fmla="*/ 355679 h 608839"/>
              <a:gd name="connsiteX62" fmla="*/ 312986 w 600342"/>
              <a:gd name="connsiteY62" fmla="*/ 449385 h 608839"/>
              <a:gd name="connsiteX63" fmla="*/ 300078 w 600342"/>
              <a:gd name="connsiteY63" fmla="*/ 454724 h 608839"/>
              <a:gd name="connsiteX64" fmla="*/ 287356 w 600342"/>
              <a:gd name="connsiteY64" fmla="*/ 449385 h 608839"/>
              <a:gd name="connsiteX65" fmla="*/ 203090 w 600342"/>
              <a:gd name="connsiteY65" fmla="*/ 355679 h 608839"/>
              <a:gd name="connsiteX66" fmla="*/ 116242 w 600342"/>
              <a:gd name="connsiteY66" fmla="*/ 183731 h 608839"/>
              <a:gd name="connsiteX67" fmla="*/ 300078 w 600342"/>
              <a:gd name="connsiteY67" fmla="*/ 0 h 608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0342" h="608839">
                <a:moveTo>
                  <a:pt x="160141" y="389169"/>
                </a:moveTo>
                <a:cubicBezTo>
                  <a:pt x="165488" y="396167"/>
                  <a:pt x="170835" y="402981"/>
                  <a:pt x="176366" y="409610"/>
                </a:cubicBezTo>
                <a:cubicBezTo>
                  <a:pt x="150738" y="417713"/>
                  <a:pt x="131564" y="428210"/>
                  <a:pt x="121792" y="439627"/>
                </a:cubicBezTo>
                <a:cubicBezTo>
                  <a:pt x="112758" y="449940"/>
                  <a:pt x="112758" y="459148"/>
                  <a:pt x="121792" y="469460"/>
                </a:cubicBezTo>
                <a:cubicBezTo>
                  <a:pt x="132855" y="482535"/>
                  <a:pt x="156270" y="494321"/>
                  <a:pt x="187428" y="502792"/>
                </a:cubicBezTo>
                <a:cubicBezTo>
                  <a:pt x="211581" y="509422"/>
                  <a:pt x="239790" y="513841"/>
                  <a:pt x="269289" y="515683"/>
                </a:cubicBezTo>
                <a:cubicBezTo>
                  <a:pt x="279429" y="516235"/>
                  <a:pt x="289754" y="516604"/>
                  <a:pt x="300079" y="516604"/>
                </a:cubicBezTo>
                <a:cubicBezTo>
                  <a:pt x="310588" y="516604"/>
                  <a:pt x="320913" y="516235"/>
                  <a:pt x="331053" y="515683"/>
                </a:cubicBezTo>
                <a:cubicBezTo>
                  <a:pt x="360553" y="513841"/>
                  <a:pt x="388761" y="509422"/>
                  <a:pt x="412914" y="502792"/>
                </a:cubicBezTo>
                <a:cubicBezTo>
                  <a:pt x="444073" y="494321"/>
                  <a:pt x="467488" y="482535"/>
                  <a:pt x="478550" y="469460"/>
                </a:cubicBezTo>
                <a:cubicBezTo>
                  <a:pt x="487584" y="459148"/>
                  <a:pt x="487584" y="449940"/>
                  <a:pt x="478550" y="439627"/>
                </a:cubicBezTo>
                <a:cubicBezTo>
                  <a:pt x="468778" y="428210"/>
                  <a:pt x="449604" y="417713"/>
                  <a:pt x="423976" y="409610"/>
                </a:cubicBezTo>
                <a:cubicBezTo>
                  <a:pt x="429323" y="402981"/>
                  <a:pt x="434854" y="396167"/>
                  <a:pt x="440201" y="389169"/>
                </a:cubicBezTo>
                <a:cubicBezTo>
                  <a:pt x="466013" y="398377"/>
                  <a:pt x="485556" y="410163"/>
                  <a:pt x="497171" y="423606"/>
                </a:cubicBezTo>
                <a:cubicBezTo>
                  <a:pt x="513949" y="442942"/>
                  <a:pt x="513949" y="466145"/>
                  <a:pt x="497171" y="485482"/>
                </a:cubicBezTo>
                <a:cubicBezTo>
                  <a:pt x="482606" y="502424"/>
                  <a:pt x="455688" y="516604"/>
                  <a:pt x="419367" y="526548"/>
                </a:cubicBezTo>
                <a:cubicBezTo>
                  <a:pt x="386180" y="535571"/>
                  <a:pt x="347093" y="540728"/>
                  <a:pt x="306347" y="541096"/>
                </a:cubicBezTo>
                <a:cubicBezTo>
                  <a:pt x="304319" y="541096"/>
                  <a:pt x="302291" y="541096"/>
                  <a:pt x="300079" y="541096"/>
                </a:cubicBezTo>
                <a:cubicBezTo>
                  <a:pt x="298051" y="541096"/>
                  <a:pt x="296023" y="541096"/>
                  <a:pt x="293995" y="541096"/>
                </a:cubicBezTo>
                <a:cubicBezTo>
                  <a:pt x="253249" y="540728"/>
                  <a:pt x="214162" y="535571"/>
                  <a:pt x="180791" y="526548"/>
                </a:cubicBezTo>
                <a:cubicBezTo>
                  <a:pt x="144654" y="516604"/>
                  <a:pt x="117736" y="502424"/>
                  <a:pt x="103171" y="485482"/>
                </a:cubicBezTo>
                <a:cubicBezTo>
                  <a:pt x="86393" y="466145"/>
                  <a:pt x="86393" y="442942"/>
                  <a:pt x="103171" y="423606"/>
                </a:cubicBezTo>
                <a:cubicBezTo>
                  <a:pt x="114786" y="410163"/>
                  <a:pt x="134329" y="398377"/>
                  <a:pt x="160141" y="389169"/>
                </a:cubicBezTo>
                <a:close/>
                <a:moveTo>
                  <a:pt x="121599" y="336386"/>
                </a:moveTo>
                <a:cubicBezTo>
                  <a:pt x="128789" y="346879"/>
                  <a:pt x="136165" y="357188"/>
                  <a:pt x="143540" y="367313"/>
                </a:cubicBezTo>
                <a:cubicBezTo>
                  <a:pt x="142618" y="367865"/>
                  <a:pt x="141512" y="368418"/>
                  <a:pt x="140405" y="368786"/>
                </a:cubicBezTo>
                <a:cubicBezTo>
                  <a:pt x="96338" y="383697"/>
                  <a:pt x="63334" y="404867"/>
                  <a:pt x="47293" y="427879"/>
                </a:cubicBezTo>
                <a:cubicBezTo>
                  <a:pt x="33280" y="448129"/>
                  <a:pt x="33280" y="468378"/>
                  <a:pt x="47293" y="488628"/>
                </a:cubicBezTo>
                <a:cubicBezTo>
                  <a:pt x="63150" y="511640"/>
                  <a:pt x="96338" y="532810"/>
                  <a:pt x="140405" y="547721"/>
                </a:cubicBezTo>
                <a:cubicBezTo>
                  <a:pt x="186316" y="563369"/>
                  <a:pt x="243105" y="572021"/>
                  <a:pt x="300079" y="572021"/>
                </a:cubicBezTo>
                <a:cubicBezTo>
                  <a:pt x="357237" y="572021"/>
                  <a:pt x="414026" y="563369"/>
                  <a:pt x="459937" y="547721"/>
                </a:cubicBezTo>
                <a:cubicBezTo>
                  <a:pt x="504004" y="532810"/>
                  <a:pt x="537008" y="511640"/>
                  <a:pt x="553049" y="488628"/>
                </a:cubicBezTo>
                <a:cubicBezTo>
                  <a:pt x="567062" y="468378"/>
                  <a:pt x="567062" y="448129"/>
                  <a:pt x="553049" y="427879"/>
                </a:cubicBezTo>
                <a:cubicBezTo>
                  <a:pt x="537008" y="404867"/>
                  <a:pt x="504004" y="383697"/>
                  <a:pt x="459937" y="368786"/>
                </a:cubicBezTo>
                <a:cubicBezTo>
                  <a:pt x="458830" y="368418"/>
                  <a:pt x="457724" y="367865"/>
                  <a:pt x="456802" y="367313"/>
                </a:cubicBezTo>
                <a:cubicBezTo>
                  <a:pt x="464178" y="357188"/>
                  <a:pt x="471553" y="346879"/>
                  <a:pt x="478744" y="336386"/>
                </a:cubicBezTo>
                <a:cubicBezTo>
                  <a:pt x="527420" y="354059"/>
                  <a:pt x="563559" y="378358"/>
                  <a:pt x="583472" y="406892"/>
                </a:cubicBezTo>
                <a:cubicBezTo>
                  <a:pt x="605966" y="439476"/>
                  <a:pt x="605966" y="477031"/>
                  <a:pt x="583472" y="509615"/>
                </a:cubicBezTo>
                <a:cubicBezTo>
                  <a:pt x="562637" y="539621"/>
                  <a:pt x="524101" y="564842"/>
                  <a:pt x="471737" y="582514"/>
                </a:cubicBezTo>
                <a:cubicBezTo>
                  <a:pt x="421401" y="599819"/>
                  <a:pt x="362031" y="608839"/>
                  <a:pt x="300079" y="608839"/>
                </a:cubicBezTo>
                <a:cubicBezTo>
                  <a:pt x="238311" y="608839"/>
                  <a:pt x="178941" y="599819"/>
                  <a:pt x="128421" y="582514"/>
                </a:cubicBezTo>
                <a:cubicBezTo>
                  <a:pt x="76241" y="564842"/>
                  <a:pt x="37705" y="539621"/>
                  <a:pt x="16870" y="509615"/>
                </a:cubicBezTo>
                <a:cubicBezTo>
                  <a:pt x="-5624" y="477031"/>
                  <a:pt x="-5624" y="439476"/>
                  <a:pt x="16870" y="406892"/>
                </a:cubicBezTo>
                <a:cubicBezTo>
                  <a:pt x="36783" y="378358"/>
                  <a:pt x="72922" y="354059"/>
                  <a:pt x="121599" y="336386"/>
                </a:cubicBezTo>
                <a:close/>
                <a:moveTo>
                  <a:pt x="300079" y="92795"/>
                </a:moveTo>
                <a:cubicBezTo>
                  <a:pt x="253243" y="92795"/>
                  <a:pt x="215073" y="130909"/>
                  <a:pt x="215073" y="177860"/>
                </a:cubicBezTo>
                <a:cubicBezTo>
                  <a:pt x="215073" y="224627"/>
                  <a:pt x="253243" y="262741"/>
                  <a:pt x="300079" y="262741"/>
                </a:cubicBezTo>
                <a:cubicBezTo>
                  <a:pt x="347100" y="262741"/>
                  <a:pt x="385270" y="224627"/>
                  <a:pt x="385270" y="177860"/>
                </a:cubicBezTo>
                <a:cubicBezTo>
                  <a:pt x="385270" y="130909"/>
                  <a:pt x="347100" y="92795"/>
                  <a:pt x="300079" y="92795"/>
                </a:cubicBezTo>
                <a:close/>
                <a:moveTo>
                  <a:pt x="300079" y="68307"/>
                </a:moveTo>
                <a:cubicBezTo>
                  <a:pt x="360561" y="68307"/>
                  <a:pt x="409795" y="117468"/>
                  <a:pt x="409795" y="177860"/>
                </a:cubicBezTo>
                <a:cubicBezTo>
                  <a:pt x="409795" y="238252"/>
                  <a:pt x="360561" y="287413"/>
                  <a:pt x="300079" y="287413"/>
                </a:cubicBezTo>
                <a:cubicBezTo>
                  <a:pt x="239597" y="287413"/>
                  <a:pt x="190548" y="238252"/>
                  <a:pt x="190548" y="177860"/>
                </a:cubicBezTo>
                <a:cubicBezTo>
                  <a:pt x="190548" y="117468"/>
                  <a:pt x="239597" y="68307"/>
                  <a:pt x="300079" y="68307"/>
                </a:cubicBezTo>
                <a:close/>
                <a:moveTo>
                  <a:pt x="300078" y="36820"/>
                </a:moveTo>
                <a:cubicBezTo>
                  <a:pt x="219131" y="36820"/>
                  <a:pt x="153120" y="102727"/>
                  <a:pt x="153120" y="183731"/>
                </a:cubicBezTo>
                <a:cubicBezTo>
                  <a:pt x="153120" y="246140"/>
                  <a:pt x="249556" y="358256"/>
                  <a:pt x="300078" y="410172"/>
                </a:cubicBezTo>
                <a:cubicBezTo>
                  <a:pt x="350785" y="358256"/>
                  <a:pt x="447221" y="246140"/>
                  <a:pt x="447221" y="183731"/>
                </a:cubicBezTo>
                <a:cubicBezTo>
                  <a:pt x="447221" y="102727"/>
                  <a:pt x="381210" y="36820"/>
                  <a:pt x="300078" y="36820"/>
                </a:cubicBezTo>
                <a:close/>
                <a:moveTo>
                  <a:pt x="300078" y="0"/>
                </a:moveTo>
                <a:cubicBezTo>
                  <a:pt x="401493" y="0"/>
                  <a:pt x="484099" y="82292"/>
                  <a:pt x="484099" y="183731"/>
                </a:cubicBezTo>
                <a:cubicBezTo>
                  <a:pt x="484099" y="225705"/>
                  <a:pt x="454966" y="283696"/>
                  <a:pt x="397252" y="355679"/>
                </a:cubicBezTo>
                <a:cubicBezTo>
                  <a:pt x="355764" y="407779"/>
                  <a:pt x="314830" y="447728"/>
                  <a:pt x="312986" y="449385"/>
                </a:cubicBezTo>
                <a:cubicBezTo>
                  <a:pt x="309482" y="452883"/>
                  <a:pt x="304873" y="454724"/>
                  <a:pt x="300078" y="454724"/>
                </a:cubicBezTo>
                <a:cubicBezTo>
                  <a:pt x="295469" y="454724"/>
                  <a:pt x="290859" y="452883"/>
                  <a:pt x="287356" y="449385"/>
                </a:cubicBezTo>
                <a:cubicBezTo>
                  <a:pt x="285512" y="447728"/>
                  <a:pt x="244577" y="407779"/>
                  <a:pt x="203090" y="355679"/>
                </a:cubicBezTo>
                <a:cubicBezTo>
                  <a:pt x="145376" y="283696"/>
                  <a:pt x="116242" y="225705"/>
                  <a:pt x="116242" y="183731"/>
                </a:cubicBezTo>
                <a:cubicBezTo>
                  <a:pt x="116242" y="82292"/>
                  <a:pt x="198664" y="0"/>
                  <a:pt x="300078" y="0"/>
                </a:cubicBezTo>
                <a:close/>
              </a:path>
            </a:pathLst>
          </a:custGeom>
          <a:solidFill>
            <a:srgbClr val="FF5F2E"/>
          </a:solidFill>
          <a:ln>
            <a:noFill/>
          </a:ln>
        </p:spPr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59A54425-AD19-8327-C0DB-09DA114886A6}"/>
              </a:ext>
            </a:extLst>
          </p:cNvPr>
          <p:cNvCxnSpPr>
            <a:cxnSpLocks/>
          </p:cNvCxnSpPr>
          <p:nvPr/>
        </p:nvCxnSpPr>
        <p:spPr>
          <a:xfrm>
            <a:off x="1530545" y="2365233"/>
            <a:ext cx="3422455" cy="0"/>
          </a:xfrm>
          <a:prstGeom prst="line">
            <a:avLst/>
          </a:prstGeom>
          <a:ln>
            <a:solidFill>
              <a:srgbClr val="FF5F2E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>
            <a:extLst>
              <a:ext uri="{FF2B5EF4-FFF2-40B4-BE49-F238E27FC236}">
                <a16:creationId xmlns:a16="http://schemas.microsoft.com/office/drawing/2014/main" id="{16B752C4-3D28-3323-3DF1-55136CE20E5F}"/>
              </a:ext>
            </a:extLst>
          </p:cNvPr>
          <p:cNvSpPr/>
          <p:nvPr/>
        </p:nvSpPr>
        <p:spPr>
          <a:xfrm>
            <a:off x="1540285" y="2327669"/>
            <a:ext cx="472881" cy="74494"/>
          </a:xfrm>
          <a:prstGeom prst="rect">
            <a:avLst/>
          </a:prstGeom>
          <a:solidFill>
            <a:srgbClr val="FF5F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2374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7BF10D4-6609-3C92-B898-F0D679C9B8E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431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桌子上放着一盆植物&#10;&#10;中度可信度描述已自动生成">
            <a:extLst>
              <a:ext uri="{FF2B5EF4-FFF2-40B4-BE49-F238E27FC236}">
                <a16:creationId xmlns:a16="http://schemas.microsoft.com/office/drawing/2014/main" id="{F4E0FB71-A6F9-A1F7-D914-41A850BD2F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H="1">
            <a:off x="9902411" y="212311"/>
            <a:ext cx="2501900" cy="2077278"/>
          </a:xfrm>
          <a:prstGeom prst="rect">
            <a:avLst/>
          </a:pr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6962C17-253D-49D9-AC54-934A3FF432BF}"/>
              </a:ext>
            </a:extLst>
          </p:cNvPr>
          <p:cNvSpPr/>
          <p:nvPr/>
        </p:nvSpPr>
        <p:spPr>
          <a:xfrm>
            <a:off x="931698" y="824360"/>
            <a:ext cx="2916790" cy="442206"/>
          </a:xfrm>
          <a:custGeom>
            <a:avLst/>
            <a:gdLst/>
            <a:ahLst/>
            <a:cxnLst/>
            <a:rect l="l" t="t" r="r" b="b"/>
            <a:pathLst>
              <a:path w="2916790" h="442206">
                <a:moveTo>
                  <a:pt x="599516" y="21286"/>
                </a:moveTo>
                <a:cubicBezTo>
                  <a:pt x="576513" y="21626"/>
                  <a:pt x="557621" y="30376"/>
                  <a:pt x="542841" y="47537"/>
                </a:cubicBezTo>
                <a:cubicBezTo>
                  <a:pt x="528061" y="64697"/>
                  <a:pt x="517124" y="88227"/>
                  <a:pt x="510027" y="118128"/>
                </a:cubicBezTo>
                <a:cubicBezTo>
                  <a:pt x="502930" y="148029"/>
                  <a:pt x="499405" y="182260"/>
                  <a:pt x="499450" y="220821"/>
                </a:cubicBezTo>
                <a:cubicBezTo>
                  <a:pt x="499405" y="259743"/>
                  <a:pt x="502930" y="294190"/>
                  <a:pt x="510027" y="324160"/>
                </a:cubicBezTo>
                <a:cubicBezTo>
                  <a:pt x="517124" y="354131"/>
                  <a:pt x="528061" y="377668"/>
                  <a:pt x="542841" y="394774"/>
                </a:cubicBezTo>
                <a:cubicBezTo>
                  <a:pt x="557621" y="411879"/>
                  <a:pt x="576513" y="420595"/>
                  <a:pt x="599516" y="420921"/>
                </a:cubicBezTo>
                <a:cubicBezTo>
                  <a:pt x="622343" y="420595"/>
                  <a:pt x="641152" y="411879"/>
                  <a:pt x="655942" y="394774"/>
                </a:cubicBezTo>
                <a:cubicBezTo>
                  <a:pt x="670732" y="377668"/>
                  <a:pt x="681711" y="354131"/>
                  <a:pt x="688881" y="324160"/>
                </a:cubicBezTo>
                <a:cubicBezTo>
                  <a:pt x="696050" y="294190"/>
                  <a:pt x="699618" y="259743"/>
                  <a:pt x="699583" y="220821"/>
                </a:cubicBezTo>
                <a:cubicBezTo>
                  <a:pt x="699618" y="182260"/>
                  <a:pt x="696050" y="148029"/>
                  <a:pt x="688881" y="118128"/>
                </a:cubicBezTo>
                <a:cubicBezTo>
                  <a:pt x="681711" y="88227"/>
                  <a:pt x="670732" y="64697"/>
                  <a:pt x="655942" y="47537"/>
                </a:cubicBezTo>
                <a:cubicBezTo>
                  <a:pt x="641152" y="30376"/>
                  <a:pt x="622343" y="21626"/>
                  <a:pt x="599516" y="21286"/>
                </a:cubicBezTo>
                <a:close/>
                <a:moveTo>
                  <a:pt x="2543706" y="11241"/>
                </a:moveTo>
                <a:lnTo>
                  <a:pt x="2914544" y="11241"/>
                </a:lnTo>
                <a:lnTo>
                  <a:pt x="2916790" y="131433"/>
                </a:lnTo>
                <a:lnTo>
                  <a:pt x="2884266" y="131433"/>
                </a:lnTo>
                <a:lnTo>
                  <a:pt x="2855605" y="33088"/>
                </a:lnTo>
                <a:lnTo>
                  <a:pt x="2777421" y="33088"/>
                </a:lnTo>
                <a:cubicBezTo>
                  <a:pt x="2776882" y="62024"/>
                  <a:pt x="2776554" y="91135"/>
                  <a:pt x="2776437" y="120422"/>
                </a:cubicBezTo>
                <a:cubicBezTo>
                  <a:pt x="2776319" y="149709"/>
                  <a:pt x="2776273" y="179241"/>
                  <a:pt x="2776296" y="209020"/>
                </a:cubicBezTo>
                <a:lnTo>
                  <a:pt x="2776296" y="233189"/>
                </a:lnTo>
                <a:cubicBezTo>
                  <a:pt x="2776273" y="261902"/>
                  <a:pt x="2776319" y="290755"/>
                  <a:pt x="2776437" y="319749"/>
                </a:cubicBezTo>
                <a:cubicBezTo>
                  <a:pt x="2776554" y="348743"/>
                  <a:pt x="2776882" y="377596"/>
                  <a:pt x="2777421" y="406309"/>
                </a:cubicBezTo>
                <a:lnTo>
                  <a:pt x="2834793" y="411920"/>
                </a:lnTo>
                <a:lnTo>
                  <a:pt x="2834793" y="430966"/>
                </a:lnTo>
                <a:lnTo>
                  <a:pt x="2623457" y="430966"/>
                </a:lnTo>
                <a:lnTo>
                  <a:pt x="2623457" y="411920"/>
                </a:lnTo>
                <a:lnTo>
                  <a:pt x="2680268" y="406309"/>
                </a:lnTo>
                <a:cubicBezTo>
                  <a:pt x="2680807" y="378182"/>
                  <a:pt x="2681135" y="349703"/>
                  <a:pt x="2681252" y="320873"/>
                </a:cubicBezTo>
                <a:cubicBezTo>
                  <a:pt x="2681369" y="292043"/>
                  <a:pt x="2681416" y="263002"/>
                  <a:pt x="2681393" y="233751"/>
                </a:cubicBezTo>
                <a:lnTo>
                  <a:pt x="2681393" y="209020"/>
                </a:lnTo>
                <a:cubicBezTo>
                  <a:pt x="2681416" y="179487"/>
                  <a:pt x="2681369" y="150025"/>
                  <a:pt x="2681252" y="120633"/>
                </a:cubicBezTo>
                <a:cubicBezTo>
                  <a:pt x="2681135" y="91240"/>
                  <a:pt x="2680807" y="62059"/>
                  <a:pt x="2680268" y="33088"/>
                </a:cubicBezTo>
                <a:lnTo>
                  <a:pt x="2602646" y="33088"/>
                </a:lnTo>
                <a:lnTo>
                  <a:pt x="2574547" y="131433"/>
                </a:lnTo>
                <a:lnTo>
                  <a:pt x="2541461" y="131433"/>
                </a:lnTo>
                <a:close/>
                <a:moveTo>
                  <a:pt x="2080917" y="11241"/>
                </a:moveTo>
                <a:lnTo>
                  <a:pt x="2216362" y="11241"/>
                </a:lnTo>
                <a:lnTo>
                  <a:pt x="2429619" y="305696"/>
                </a:lnTo>
                <a:lnTo>
                  <a:pt x="2426813" y="38147"/>
                </a:lnTo>
                <a:lnTo>
                  <a:pt x="2351973" y="30290"/>
                </a:lnTo>
                <a:lnTo>
                  <a:pt x="2351973" y="11241"/>
                </a:lnTo>
                <a:lnTo>
                  <a:pt x="2507105" y="11241"/>
                </a:lnTo>
                <a:lnTo>
                  <a:pt x="2507105" y="30278"/>
                </a:lnTo>
                <a:lnTo>
                  <a:pt x="2455403" y="37585"/>
                </a:lnTo>
                <a:lnTo>
                  <a:pt x="2451475" y="432090"/>
                </a:lnTo>
                <a:lnTo>
                  <a:pt x="2402054" y="432090"/>
                </a:lnTo>
                <a:lnTo>
                  <a:pt x="2153909" y="82551"/>
                </a:lnTo>
                <a:lnTo>
                  <a:pt x="2157278" y="403498"/>
                </a:lnTo>
                <a:lnTo>
                  <a:pt x="2232680" y="411929"/>
                </a:lnTo>
                <a:lnTo>
                  <a:pt x="2232680" y="430966"/>
                </a:lnTo>
                <a:lnTo>
                  <a:pt x="2076422" y="430966"/>
                </a:lnTo>
                <a:lnTo>
                  <a:pt x="2076422" y="411929"/>
                </a:lnTo>
                <a:lnTo>
                  <a:pt x="2128123" y="404060"/>
                </a:lnTo>
                <a:lnTo>
                  <a:pt x="2131491" y="50513"/>
                </a:lnTo>
                <a:lnTo>
                  <a:pt x="2120818" y="34775"/>
                </a:lnTo>
                <a:lnTo>
                  <a:pt x="2080917" y="30285"/>
                </a:lnTo>
                <a:close/>
                <a:moveTo>
                  <a:pt x="1703851" y="11241"/>
                </a:moveTo>
                <a:lnTo>
                  <a:pt x="2025459" y="11241"/>
                </a:lnTo>
                <a:lnTo>
                  <a:pt x="2024896" y="123004"/>
                </a:lnTo>
                <a:lnTo>
                  <a:pt x="1992197" y="123004"/>
                </a:lnTo>
                <a:lnTo>
                  <a:pt x="1966346" y="33088"/>
                </a:lnTo>
                <a:lnTo>
                  <a:pt x="1852143" y="33088"/>
                </a:lnTo>
                <a:cubicBezTo>
                  <a:pt x="1851604" y="61197"/>
                  <a:pt x="1851276" y="89729"/>
                  <a:pt x="1851159" y="118682"/>
                </a:cubicBezTo>
                <a:cubicBezTo>
                  <a:pt x="1851042" y="147636"/>
                  <a:pt x="1850995" y="177011"/>
                  <a:pt x="1851018" y="206808"/>
                </a:cubicBezTo>
                <a:lnTo>
                  <a:pt x="1927510" y="206808"/>
                </a:lnTo>
                <a:lnTo>
                  <a:pt x="1935947" y="144403"/>
                </a:lnTo>
                <a:lnTo>
                  <a:pt x="1963975" y="144403"/>
                </a:lnTo>
                <a:lnTo>
                  <a:pt x="1963975" y="286562"/>
                </a:lnTo>
                <a:lnTo>
                  <a:pt x="1935947" y="286562"/>
                </a:lnTo>
                <a:lnTo>
                  <a:pt x="1928073" y="226969"/>
                </a:lnTo>
                <a:lnTo>
                  <a:pt x="1851018" y="226969"/>
                </a:lnTo>
                <a:lnTo>
                  <a:pt x="1851018" y="228656"/>
                </a:lnTo>
                <a:cubicBezTo>
                  <a:pt x="1850995" y="259823"/>
                  <a:pt x="1851042" y="290392"/>
                  <a:pt x="1851159" y="320364"/>
                </a:cubicBezTo>
                <a:cubicBezTo>
                  <a:pt x="1851276" y="350335"/>
                  <a:pt x="1851604" y="379921"/>
                  <a:pt x="1852143" y="409119"/>
                </a:cubicBezTo>
                <a:lnTo>
                  <a:pt x="1978657" y="409119"/>
                </a:lnTo>
                <a:lnTo>
                  <a:pt x="2004508" y="314707"/>
                </a:lnTo>
                <a:lnTo>
                  <a:pt x="2035909" y="314707"/>
                </a:lnTo>
                <a:lnTo>
                  <a:pt x="2037032" y="430966"/>
                </a:lnTo>
                <a:lnTo>
                  <a:pt x="1703851" y="430966"/>
                </a:lnTo>
                <a:lnTo>
                  <a:pt x="1703851" y="411713"/>
                </a:lnTo>
                <a:lnTo>
                  <a:pt x="1754429" y="406645"/>
                </a:lnTo>
                <a:cubicBezTo>
                  <a:pt x="1755237" y="378278"/>
                  <a:pt x="1755729" y="349666"/>
                  <a:pt x="1755904" y="320808"/>
                </a:cubicBezTo>
                <a:cubicBezTo>
                  <a:pt x="1756080" y="291950"/>
                  <a:pt x="1756150" y="262916"/>
                  <a:pt x="1756115" y="233708"/>
                </a:cubicBezTo>
                <a:lnTo>
                  <a:pt x="1756115" y="209049"/>
                </a:lnTo>
                <a:cubicBezTo>
                  <a:pt x="1756150" y="179830"/>
                  <a:pt x="1756080" y="150715"/>
                  <a:pt x="1755904" y="121704"/>
                </a:cubicBezTo>
                <a:cubicBezTo>
                  <a:pt x="1755729" y="92694"/>
                  <a:pt x="1755237" y="63717"/>
                  <a:pt x="1754429" y="34776"/>
                </a:cubicBezTo>
                <a:lnTo>
                  <a:pt x="1703851" y="30285"/>
                </a:lnTo>
                <a:close/>
                <a:moveTo>
                  <a:pt x="1295931" y="11241"/>
                </a:moveTo>
                <a:lnTo>
                  <a:pt x="1666770" y="11241"/>
                </a:lnTo>
                <a:lnTo>
                  <a:pt x="1669015" y="131433"/>
                </a:lnTo>
                <a:lnTo>
                  <a:pt x="1636491" y="131433"/>
                </a:lnTo>
                <a:lnTo>
                  <a:pt x="1607830" y="33088"/>
                </a:lnTo>
                <a:lnTo>
                  <a:pt x="1529646" y="33088"/>
                </a:lnTo>
                <a:cubicBezTo>
                  <a:pt x="1529107" y="62024"/>
                  <a:pt x="1528779" y="91135"/>
                  <a:pt x="1528662" y="120422"/>
                </a:cubicBezTo>
                <a:cubicBezTo>
                  <a:pt x="1528545" y="149709"/>
                  <a:pt x="1528498" y="179241"/>
                  <a:pt x="1528521" y="209020"/>
                </a:cubicBezTo>
                <a:lnTo>
                  <a:pt x="1528521" y="233189"/>
                </a:lnTo>
                <a:cubicBezTo>
                  <a:pt x="1528498" y="261902"/>
                  <a:pt x="1528545" y="290755"/>
                  <a:pt x="1528662" y="319749"/>
                </a:cubicBezTo>
                <a:cubicBezTo>
                  <a:pt x="1528779" y="348743"/>
                  <a:pt x="1529107" y="377596"/>
                  <a:pt x="1529646" y="406309"/>
                </a:cubicBezTo>
                <a:lnTo>
                  <a:pt x="1587018" y="411920"/>
                </a:lnTo>
                <a:lnTo>
                  <a:pt x="1587018" y="430966"/>
                </a:lnTo>
                <a:lnTo>
                  <a:pt x="1375683" y="430966"/>
                </a:lnTo>
                <a:lnTo>
                  <a:pt x="1375683" y="411920"/>
                </a:lnTo>
                <a:lnTo>
                  <a:pt x="1432494" y="406309"/>
                </a:lnTo>
                <a:cubicBezTo>
                  <a:pt x="1433032" y="378182"/>
                  <a:pt x="1433360" y="349703"/>
                  <a:pt x="1433477" y="320873"/>
                </a:cubicBezTo>
                <a:cubicBezTo>
                  <a:pt x="1433594" y="292043"/>
                  <a:pt x="1433642" y="263002"/>
                  <a:pt x="1433618" y="233751"/>
                </a:cubicBezTo>
                <a:lnTo>
                  <a:pt x="1433618" y="209020"/>
                </a:lnTo>
                <a:cubicBezTo>
                  <a:pt x="1433642" y="179487"/>
                  <a:pt x="1433594" y="150025"/>
                  <a:pt x="1433477" y="120633"/>
                </a:cubicBezTo>
                <a:cubicBezTo>
                  <a:pt x="1433360" y="91240"/>
                  <a:pt x="1433032" y="62059"/>
                  <a:pt x="1432494" y="33088"/>
                </a:cubicBezTo>
                <a:lnTo>
                  <a:pt x="1354871" y="33088"/>
                </a:lnTo>
                <a:lnTo>
                  <a:pt x="1326772" y="131433"/>
                </a:lnTo>
                <a:lnTo>
                  <a:pt x="1293686" y="131433"/>
                </a:lnTo>
                <a:close/>
                <a:moveTo>
                  <a:pt x="833143" y="11241"/>
                </a:moveTo>
                <a:lnTo>
                  <a:pt x="968587" y="11241"/>
                </a:lnTo>
                <a:lnTo>
                  <a:pt x="1181844" y="305696"/>
                </a:lnTo>
                <a:lnTo>
                  <a:pt x="1179038" y="38147"/>
                </a:lnTo>
                <a:lnTo>
                  <a:pt x="1104199" y="30290"/>
                </a:lnTo>
                <a:lnTo>
                  <a:pt x="1104199" y="11241"/>
                </a:lnTo>
                <a:lnTo>
                  <a:pt x="1259330" y="11241"/>
                </a:lnTo>
                <a:lnTo>
                  <a:pt x="1259330" y="30278"/>
                </a:lnTo>
                <a:lnTo>
                  <a:pt x="1207629" y="37585"/>
                </a:lnTo>
                <a:lnTo>
                  <a:pt x="1203700" y="432090"/>
                </a:lnTo>
                <a:lnTo>
                  <a:pt x="1154279" y="432090"/>
                </a:lnTo>
                <a:lnTo>
                  <a:pt x="906134" y="82551"/>
                </a:lnTo>
                <a:lnTo>
                  <a:pt x="909503" y="403498"/>
                </a:lnTo>
                <a:lnTo>
                  <a:pt x="984905" y="411929"/>
                </a:lnTo>
                <a:lnTo>
                  <a:pt x="984905" y="430966"/>
                </a:lnTo>
                <a:lnTo>
                  <a:pt x="828647" y="430966"/>
                </a:lnTo>
                <a:lnTo>
                  <a:pt x="828647" y="411929"/>
                </a:lnTo>
                <a:lnTo>
                  <a:pt x="880348" y="404060"/>
                </a:lnTo>
                <a:lnTo>
                  <a:pt x="883716" y="50513"/>
                </a:lnTo>
                <a:lnTo>
                  <a:pt x="873043" y="34775"/>
                </a:lnTo>
                <a:lnTo>
                  <a:pt x="833143" y="30285"/>
                </a:lnTo>
                <a:close/>
                <a:moveTo>
                  <a:pt x="599516" y="1"/>
                </a:moveTo>
                <a:cubicBezTo>
                  <a:pt x="635242" y="32"/>
                  <a:pt x="668089" y="8331"/>
                  <a:pt x="698055" y="24900"/>
                </a:cubicBezTo>
                <a:cubicBezTo>
                  <a:pt x="728020" y="41469"/>
                  <a:pt x="752114" y="66126"/>
                  <a:pt x="770338" y="98870"/>
                </a:cubicBezTo>
                <a:cubicBezTo>
                  <a:pt x="788561" y="131614"/>
                  <a:pt x="797922" y="172265"/>
                  <a:pt x="798420" y="220821"/>
                </a:cubicBezTo>
                <a:cubicBezTo>
                  <a:pt x="797933" y="269561"/>
                  <a:pt x="788613" y="310344"/>
                  <a:pt x="770462" y="343168"/>
                </a:cubicBezTo>
                <a:cubicBezTo>
                  <a:pt x="752312" y="375993"/>
                  <a:pt x="728259" y="400698"/>
                  <a:pt x="698304" y="417285"/>
                </a:cubicBezTo>
                <a:cubicBezTo>
                  <a:pt x="668348" y="433872"/>
                  <a:pt x="635419" y="442179"/>
                  <a:pt x="599516" y="442206"/>
                </a:cubicBezTo>
                <a:cubicBezTo>
                  <a:pt x="563784" y="442189"/>
                  <a:pt x="530889" y="433924"/>
                  <a:pt x="500833" y="417410"/>
                </a:cubicBezTo>
                <a:cubicBezTo>
                  <a:pt x="470778" y="400896"/>
                  <a:pt x="446592" y="376232"/>
                  <a:pt x="428279" y="343418"/>
                </a:cubicBezTo>
                <a:cubicBezTo>
                  <a:pt x="409965" y="310604"/>
                  <a:pt x="400556" y="269738"/>
                  <a:pt x="400050" y="220821"/>
                </a:cubicBezTo>
                <a:cubicBezTo>
                  <a:pt x="400566" y="172442"/>
                  <a:pt x="410017" y="131874"/>
                  <a:pt x="428404" y="99120"/>
                </a:cubicBezTo>
                <a:cubicBezTo>
                  <a:pt x="446790" y="66365"/>
                  <a:pt x="471016" y="41667"/>
                  <a:pt x="501083" y="25025"/>
                </a:cubicBezTo>
                <a:cubicBezTo>
                  <a:pt x="531149" y="8383"/>
                  <a:pt x="563960" y="42"/>
                  <a:pt x="599516" y="1"/>
                </a:cubicBezTo>
                <a:close/>
                <a:moveTo>
                  <a:pt x="228135" y="1"/>
                </a:moveTo>
                <a:cubicBezTo>
                  <a:pt x="251970" y="71"/>
                  <a:pt x="273306" y="2873"/>
                  <a:pt x="292141" y="8408"/>
                </a:cubicBezTo>
                <a:cubicBezTo>
                  <a:pt x="310977" y="13942"/>
                  <a:pt x="329340" y="21794"/>
                  <a:pt x="347231" y="31963"/>
                </a:cubicBezTo>
                <a:lnTo>
                  <a:pt x="344985" y="134261"/>
                </a:lnTo>
                <a:lnTo>
                  <a:pt x="311896" y="134261"/>
                </a:lnTo>
                <a:lnTo>
                  <a:pt x="280978" y="26904"/>
                </a:lnTo>
                <a:cubicBezTo>
                  <a:pt x="274525" y="24949"/>
                  <a:pt x="267896" y="23521"/>
                  <a:pt x="261092" y="22620"/>
                </a:cubicBezTo>
                <a:cubicBezTo>
                  <a:pt x="254287" y="21719"/>
                  <a:pt x="247236" y="21274"/>
                  <a:pt x="239938" y="21286"/>
                </a:cubicBezTo>
                <a:cubicBezTo>
                  <a:pt x="213427" y="21196"/>
                  <a:pt x="189622" y="28246"/>
                  <a:pt x="168524" y="42436"/>
                </a:cubicBezTo>
                <a:cubicBezTo>
                  <a:pt x="147426" y="56627"/>
                  <a:pt x="130700" y="78499"/>
                  <a:pt x="118346" y="108052"/>
                </a:cubicBezTo>
                <a:cubicBezTo>
                  <a:pt x="105993" y="137606"/>
                  <a:pt x="99677" y="175383"/>
                  <a:pt x="99400" y="221383"/>
                </a:cubicBezTo>
                <a:cubicBezTo>
                  <a:pt x="100255" y="290413"/>
                  <a:pt x="113863" y="340930"/>
                  <a:pt x="140226" y="372933"/>
                </a:cubicBezTo>
                <a:cubicBezTo>
                  <a:pt x="166589" y="404937"/>
                  <a:pt x="200576" y="420745"/>
                  <a:pt x="242187" y="420359"/>
                </a:cubicBezTo>
                <a:cubicBezTo>
                  <a:pt x="250022" y="420370"/>
                  <a:pt x="257541" y="419785"/>
                  <a:pt x="264743" y="418602"/>
                </a:cubicBezTo>
                <a:cubicBezTo>
                  <a:pt x="271946" y="417420"/>
                  <a:pt x="279043" y="415569"/>
                  <a:pt x="286036" y="413052"/>
                </a:cubicBezTo>
                <a:lnTo>
                  <a:pt x="315830" y="307943"/>
                </a:lnTo>
                <a:lnTo>
                  <a:pt x="348919" y="307943"/>
                </a:lnTo>
                <a:lnTo>
                  <a:pt x="351164" y="409117"/>
                </a:lnTo>
                <a:cubicBezTo>
                  <a:pt x="334150" y="419335"/>
                  <a:pt x="315154" y="427375"/>
                  <a:pt x="294176" y="433238"/>
                </a:cubicBezTo>
                <a:cubicBezTo>
                  <a:pt x="273198" y="439100"/>
                  <a:pt x="249685" y="442090"/>
                  <a:pt x="223638" y="442206"/>
                </a:cubicBezTo>
                <a:cubicBezTo>
                  <a:pt x="181765" y="442220"/>
                  <a:pt x="144032" y="434080"/>
                  <a:pt x="110441" y="417785"/>
                </a:cubicBezTo>
                <a:cubicBezTo>
                  <a:pt x="76850" y="401490"/>
                  <a:pt x="50159" y="376950"/>
                  <a:pt x="30372" y="344168"/>
                </a:cubicBezTo>
                <a:cubicBezTo>
                  <a:pt x="10584" y="311385"/>
                  <a:pt x="461" y="270269"/>
                  <a:pt x="0" y="220821"/>
                </a:cubicBezTo>
                <a:cubicBezTo>
                  <a:pt x="558" y="170849"/>
                  <a:pt x="11237" y="129533"/>
                  <a:pt x="32038" y="96872"/>
                </a:cubicBezTo>
                <a:cubicBezTo>
                  <a:pt x="52838" y="64211"/>
                  <a:pt x="80416" y="39887"/>
                  <a:pt x="114772" y="23901"/>
                </a:cubicBezTo>
                <a:cubicBezTo>
                  <a:pt x="149127" y="7915"/>
                  <a:pt x="186915" y="-52"/>
                  <a:pt x="228135" y="1"/>
                </a:cubicBezTo>
                <a:close/>
              </a:path>
            </a:pathLst>
          </a:custGeom>
          <a:solidFill>
            <a:srgbClr val="EF6C00">
              <a:alpha val="41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  <a:alpha val="41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A0EE9A88-784C-6657-C5A3-401B165AF11D}"/>
              </a:ext>
            </a:extLst>
          </p:cNvPr>
          <p:cNvSpPr txBox="1"/>
          <p:nvPr/>
        </p:nvSpPr>
        <p:spPr>
          <a:xfrm>
            <a:off x="779298" y="884605"/>
            <a:ext cx="355771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i="0" u="none" strike="noStrike" kern="1200" cap="none" spc="0" normalizeH="0" baseline="0" noProof="0" dirty="0">
                <a:ln>
                  <a:noFill/>
                </a:ln>
                <a:solidFill>
                  <a:srgbClr val="05634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目 录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591B63E-2F82-BBDE-059F-75E9FB6079E2}"/>
              </a:ext>
            </a:extLst>
          </p:cNvPr>
          <p:cNvSpPr/>
          <p:nvPr/>
        </p:nvSpPr>
        <p:spPr>
          <a:xfrm>
            <a:off x="4130474" y="2574231"/>
            <a:ext cx="1342080" cy="1342080"/>
          </a:xfrm>
          <a:prstGeom prst="ellipse">
            <a:avLst/>
          </a:prstGeom>
          <a:solidFill>
            <a:schemeClr val="bg1"/>
          </a:solidFill>
          <a:ln>
            <a:solidFill>
              <a:srgbClr val="017946">
                <a:alpha val="26000"/>
              </a:srgbClr>
            </a:solidFill>
          </a:ln>
          <a:effectLst>
            <a:outerShdw blurRad="241300" dist="127000" dir="8100000" algn="tr" rotWithShape="0">
              <a:srgbClr val="017946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badi" panose="020B0604020104020204" pitchFamily="34" charset="0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538C9FD-4182-26EE-B359-76155BF22140}"/>
              </a:ext>
            </a:extLst>
          </p:cNvPr>
          <p:cNvSpPr txBox="1"/>
          <p:nvPr/>
        </p:nvSpPr>
        <p:spPr>
          <a:xfrm>
            <a:off x="3877331" y="4122228"/>
            <a:ext cx="18665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平台架构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F57B4B3-1C48-A082-BD45-517FD0DC4571}"/>
              </a:ext>
            </a:extLst>
          </p:cNvPr>
          <p:cNvSpPr txBox="1"/>
          <p:nvPr/>
        </p:nvSpPr>
        <p:spPr>
          <a:xfrm>
            <a:off x="3909287" y="4593226"/>
            <a:ext cx="181568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Abadi" panose="020B0604020104020204" pitchFamily="34" charset="0"/>
                <a:ea typeface="思源黑体 CN Regular" panose="020B0500000000000000" pitchFamily="34" charset="-122"/>
                <a:cs typeface="+mn-cs"/>
              </a:rPr>
              <a:t>Platform Architecture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4AFFA06-1192-8D3D-6743-66D438FC235E}"/>
              </a:ext>
            </a:extLst>
          </p:cNvPr>
          <p:cNvSpPr/>
          <p:nvPr/>
        </p:nvSpPr>
        <p:spPr>
          <a:xfrm>
            <a:off x="9267416" y="2574231"/>
            <a:ext cx="1342080" cy="1342080"/>
          </a:xfrm>
          <a:prstGeom prst="ellipse">
            <a:avLst/>
          </a:prstGeom>
          <a:solidFill>
            <a:schemeClr val="bg1"/>
          </a:solidFill>
          <a:ln>
            <a:solidFill>
              <a:srgbClr val="017946">
                <a:alpha val="26000"/>
              </a:srgbClr>
            </a:solidFill>
          </a:ln>
          <a:effectLst>
            <a:outerShdw blurRad="241300" dist="127000" dir="8100000" algn="tr" rotWithShape="0">
              <a:srgbClr val="017946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badi" panose="020B0604020104020204" pitchFamily="34" charset="0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37FB60A-8D95-1E3D-4C89-DEA83093FE1F}"/>
              </a:ext>
            </a:extLst>
          </p:cNvPr>
          <p:cNvSpPr txBox="1"/>
          <p:nvPr/>
        </p:nvSpPr>
        <p:spPr>
          <a:xfrm>
            <a:off x="9018928" y="4122228"/>
            <a:ext cx="18665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财务分析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68E422A-0AEB-D282-3E4A-8018038B851D}"/>
              </a:ext>
            </a:extLst>
          </p:cNvPr>
          <p:cNvSpPr txBox="1"/>
          <p:nvPr/>
        </p:nvSpPr>
        <p:spPr>
          <a:xfrm>
            <a:off x="9267416" y="4593226"/>
            <a:ext cx="136894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Abadi" panose="020B0604020104020204" pitchFamily="34" charset="0"/>
                <a:ea typeface="思源黑体 CN Regular" panose="020B0500000000000000" pitchFamily="34" charset="-122"/>
                <a:cs typeface="+mn-cs"/>
              </a:rPr>
              <a:t>Financial Analysis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3E34D22-CA7F-80DA-4D04-20BC91A9E59D}"/>
              </a:ext>
            </a:extLst>
          </p:cNvPr>
          <p:cNvSpPr/>
          <p:nvPr/>
        </p:nvSpPr>
        <p:spPr>
          <a:xfrm>
            <a:off x="6708470" y="2574231"/>
            <a:ext cx="1342080" cy="1342080"/>
          </a:xfrm>
          <a:prstGeom prst="ellipse">
            <a:avLst/>
          </a:prstGeom>
          <a:solidFill>
            <a:schemeClr val="bg1"/>
          </a:solidFill>
          <a:ln>
            <a:solidFill>
              <a:srgbClr val="017946">
                <a:alpha val="26000"/>
              </a:srgbClr>
            </a:solidFill>
          </a:ln>
          <a:effectLst>
            <a:outerShdw blurRad="241300" dist="127000" dir="8100000" algn="tr" rotWithShape="0">
              <a:srgbClr val="017946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badi" panose="020B0604020104020204" pitchFamily="34" charset="0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249C9E7-241B-2352-FDE5-79D6AE15C864}"/>
              </a:ext>
            </a:extLst>
          </p:cNvPr>
          <p:cNvSpPr txBox="1"/>
          <p:nvPr/>
        </p:nvSpPr>
        <p:spPr>
          <a:xfrm>
            <a:off x="6448129" y="4122228"/>
            <a:ext cx="18665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运营模式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334495D-546F-24A6-824A-E6564200EFB0}"/>
              </a:ext>
            </a:extLst>
          </p:cNvPr>
          <p:cNvSpPr txBox="1"/>
          <p:nvPr/>
        </p:nvSpPr>
        <p:spPr>
          <a:xfrm>
            <a:off x="6708470" y="4593226"/>
            <a:ext cx="136894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Abadi" panose="020B0604020104020204" pitchFamily="34" charset="0"/>
                <a:ea typeface="思源黑体 CN Regular" panose="020B0500000000000000" pitchFamily="34" charset="-122"/>
                <a:cs typeface="+mn-cs"/>
              </a:rPr>
              <a:t>Operation Pattern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C89B1BF-8175-3391-919B-0E51815800DB}"/>
              </a:ext>
            </a:extLst>
          </p:cNvPr>
          <p:cNvSpPr/>
          <p:nvPr/>
        </p:nvSpPr>
        <p:spPr>
          <a:xfrm>
            <a:off x="1555639" y="2574231"/>
            <a:ext cx="1342080" cy="1342080"/>
          </a:xfrm>
          <a:prstGeom prst="ellipse">
            <a:avLst/>
          </a:prstGeom>
          <a:solidFill>
            <a:schemeClr val="bg1"/>
          </a:solidFill>
          <a:ln>
            <a:solidFill>
              <a:srgbClr val="017946">
                <a:alpha val="26000"/>
              </a:srgbClr>
            </a:solidFill>
          </a:ln>
          <a:effectLst>
            <a:outerShdw blurRad="241300" dist="127000" dir="8100000" algn="tr" rotWithShape="0">
              <a:srgbClr val="017946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badi" panose="020B0604020104020204" pitchFamily="34" charset="0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8D523BB-5C86-D03C-07ED-DD33270D5A35}"/>
              </a:ext>
            </a:extLst>
          </p:cNvPr>
          <p:cNvSpPr txBox="1"/>
          <p:nvPr/>
        </p:nvSpPr>
        <p:spPr>
          <a:xfrm>
            <a:off x="1306533" y="4122228"/>
            <a:ext cx="18665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行业介绍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0B1864E-6F62-C119-5859-AB68DACF1956}"/>
              </a:ext>
            </a:extLst>
          </p:cNvPr>
          <p:cNvSpPr txBox="1"/>
          <p:nvPr/>
        </p:nvSpPr>
        <p:spPr>
          <a:xfrm>
            <a:off x="1555640" y="4593226"/>
            <a:ext cx="13420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Abadi" panose="020B0604020104020204" pitchFamily="34" charset="0"/>
                <a:ea typeface="思源黑体 CN Regular" panose="020B0500000000000000" pitchFamily="34" charset="-122"/>
                <a:cs typeface="+mn-cs"/>
              </a:rPr>
              <a:t>Introduction</a:t>
            </a: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73C9F6DB-8D7D-0026-B3EA-A94A538D444E}"/>
              </a:ext>
            </a:extLst>
          </p:cNvPr>
          <p:cNvSpPr/>
          <p:nvPr/>
        </p:nvSpPr>
        <p:spPr>
          <a:xfrm>
            <a:off x="4" y="6095205"/>
            <a:ext cx="12191999" cy="859963"/>
          </a:xfrm>
          <a:custGeom>
            <a:avLst/>
            <a:gdLst>
              <a:gd name="connsiteX0" fmla="*/ 12191999 w 12191999"/>
              <a:gd name="connsiteY0" fmla="*/ 0 h 2082891"/>
              <a:gd name="connsiteX1" fmla="*/ 12031649 w 12191999"/>
              <a:gd name="connsiteY1" fmla="*/ 41949 h 2082891"/>
              <a:gd name="connsiteX2" fmla="*/ 11500091 w 12191999"/>
              <a:gd name="connsiteY2" fmla="*/ 182047 h 2082891"/>
              <a:gd name="connsiteX3" fmla="*/ 9491483 w 12191999"/>
              <a:gd name="connsiteY3" fmla="*/ 450049 h 2082891"/>
              <a:gd name="connsiteX4" fmla="*/ 7893067 w 12191999"/>
              <a:gd name="connsiteY4" fmla="*/ 173530 h 2082891"/>
              <a:gd name="connsiteX5" fmla="*/ 5779698 w 12191999"/>
              <a:gd name="connsiteY5" fmla="*/ 812903 h 2082891"/>
              <a:gd name="connsiteX6" fmla="*/ 3507716 w 12191999"/>
              <a:gd name="connsiteY6" fmla="*/ 61277 h 2082891"/>
              <a:gd name="connsiteX7" fmla="*/ 1103642 w 12191999"/>
              <a:gd name="connsiteY7" fmla="*/ 501885 h 2082891"/>
              <a:gd name="connsiteX8" fmla="*/ 84883 w 12191999"/>
              <a:gd name="connsiteY8" fmla="*/ 106634 h 2082891"/>
              <a:gd name="connsiteX9" fmla="*/ 0 w 12191999"/>
              <a:gd name="connsiteY9" fmla="*/ 53810 h 2082891"/>
              <a:gd name="connsiteX10" fmla="*/ 0 w 12191999"/>
              <a:gd name="connsiteY10" fmla="*/ 2082891 h 2082891"/>
              <a:gd name="connsiteX11" fmla="*/ 12191999 w 12191999"/>
              <a:gd name="connsiteY11" fmla="*/ 2082891 h 208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1999" h="2082891">
                <a:moveTo>
                  <a:pt x="12191999" y="0"/>
                </a:moveTo>
                <a:lnTo>
                  <a:pt x="12031649" y="41949"/>
                </a:lnTo>
                <a:cubicBezTo>
                  <a:pt x="11798675" y="102449"/>
                  <a:pt x="11593613" y="154838"/>
                  <a:pt x="11500091" y="182047"/>
                </a:cubicBezTo>
                <a:cubicBezTo>
                  <a:pt x="10861646" y="367792"/>
                  <a:pt x="10147540" y="445730"/>
                  <a:pt x="9491483" y="450049"/>
                </a:cubicBezTo>
                <a:cubicBezTo>
                  <a:pt x="9081448" y="452749"/>
                  <a:pt x="8511697" y="113054"/>
                  <a:pt x="7893067" y="173530"/>
                </a:cubicBezTo>
                <a:cubicBezTo>
                  <a:pt x="7274437" y="234006"/>
                  <a:pt x="6510590" y="831612"/>
                  <a:pt x="5779698" y="812903"/>
                </a:cubicBezTo>
                <a:cubicBezTo>
                  <a:pt x="5048806" y="794194"/>
                  <a:pt x="4287060" y="113113"/>
                  <a:pt x="3507716" y="61277"/>
                </a:cubicBezTo>
                <a:cubicBezTo>
                  <a:pt x="2728373" y="9441"/>
                  <a:pt x="1794923" y="571000"/>
                  <a:pt x="1103642" y="501885"/>
                </a:cubicBezTo>
                <a:cubicBezTo>
                  <a:pt x="758002" y="467329"/>
                  <a:pt x="396950" y="292381"/>
                  <a:pt x="84883" y="106634"/>
                </a:cubicBezTo>
                <a:lnTo>
                  <a:pt x="0" y="53810"/>
                </a:lnTo>
                <a:lnTo>
                  <a:pt x="0" y="2082891"/>
                </a:lnTo>
                <a:lnTo>
                  <a:pt x="12191999" y="2082891"/>
                </a:lnTo>
                <a:close/>
              </a:path>
            </a:pathLst>
          </a:custGeom>
          <a:solidFill>
            <a:srgbClr val="32CD82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76D39E0F-E8EE-BBBA-C0CB-9A92968C128C}"/>
              </a:ext>
            </a:extLst>
          </p:cNvPr>
          <p:cNvSpPr/>
          <p:nvPr/>
        </p:nvSpPr>
        <p:spPr>
          <a:xfrm>
            <a:off x="0" y="6270326"/>
            <a:ext cx="12192000" cy="587674"/>
          </a:xfrm>
          <a:custGeom>
            <a:avLst/>
            <a:gdLst>
              <a:gd name="connsiteX0" fmla="*/ 5029201 w 12192000"/>
              <a:gd name="connsiteY0" fmla="*/ 840 h 1970371"/>
              <a:gd name="connsiteX1" fmla="*/ 7340600 w 12192000"/>
              <a:gd name="connsiteY1" fmla="*/ 588793 h 1970371"/>
              <a:gd name="connsiteX2" fmla="*/ 9900055 w 12192000"/>
              <a:gd name="connsiteY2" fmla="*/ 263739 h 1970371"/>
              <a:gd name="connsiteX3" fmla="*/ 11455400 w 12192000"/>
              <a:gd name="connsiteY3" fmla="*/ 181748 h 1970371"/>
              <a:gd name="connsiteX4" fmla="*/ 12044609 w 12192000"/>
              <a:gd name="connsiteY4" fmla="*/ 301169 h 1970371"/>
              <a:gd name="connsiteX5" fmla="*/ 12192000 w 12192000"/>
              <a:gd name="connsiteY5" fmla="*/ 327145 h 1970371"/>
              <a:gd name="connsiteX6" fmla="*/ 12192000 w 12192000"/>
              <a:gd name="connsiteY6" fmla="*/ 1085643 h 1970371"/>
              <a:gd name="connsiteX7" fmla="*/ 12192000 w 12192000"/>
              <a:gd name="connsiteY7" fmla="*/ 1694473 h 1970371"/>
              <a:gd name="connsiteX8" fmla="*/ 12192000 w 12192000"/>
              <a:gd name="connsiteY8" fmla="*/ 1970371 h 1970371"/>
              <a:gd name="connsiteX9" fmla="*/ 0 w 12192000"/>
              <a:gd name="connsiteY9" fmla="*/ 1970371 h 1970371"/>
              <a:gd name="connsiteX10" fmla="*/ 0 w 12192000"/>
              <a:gd name="connsiteY10" fmla="*/ 1694473 h 1970371"/>
              <a:gd name="connsiteX11" fmla="*/ 0 w 12192000"/>
              <a:gd name="connsiteY11" fmla="*/ 1085643 h 1970371"/>
              <a:gd name="connsiteX12" fmla="*/ 0 w 12192000"/>
              <a:gd name="connsiteY12" fmla="*/ 381924 h 1970371"/>
              <a:gd name="connsiteX13" fmla="*/ 50800 w 12192000"/>
              <a:gd name="connsiteY13" fmla="*/ 385271 h 1970371"/>
              <a:gd name="connsiteX14" fmla="*/ 1422400 w 12192000"/>
              <a:gd name="connsiteY14" fmla="*/ 205594 h 1970371"/>
              <a:gd name="connsiteX15" fmla="*/ 3225800 w 12192000"/>
              <a:gd name="connsiteY15" fmla="*/ 453111 h 1970371"/>
              <a:gd name="connsiteX16" fmla="*/ 5029201 w 12192000"/>
              <a:gd name="connsiteY16" fmla="*/ 840 h 1970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2000" h="1970371">
                <a:moveTo>
                  <a:pt x="5029201" y="840"/>
                </a:moveTo>
                <a:cubicBezTo>
                  <a:pt x="5715000" y="23453"/>
                  <a:pt x="6532033" y="600100"/>
                  <a:pt x="7340600" y="588793"/>
                </a:cubicBezTo>
                <a:cubicBezTo>
                  <a:pt x="8149167" y="577486"/>
                  <a:pt x="9214255" y="331579"/>
                  <a:pt x="9900055" y="263739"/>
                </a:cubicBezTo>
                <a:cubicBezTo>
                  <a:pt x="10585855" y="195898"/>
                  <a:pt x="10905281" y="71082"/>
                  <a:pt x="11455400" y="181748"/>
                </a:cubicBezTo>
                <a:cubicBezTo>
                  <a:pt x="11661695" y="223248"/>
                  <a:pt x="11862623" y="266811"/>
                  <a:pt x="12044609" y="301169"/>
                </a:cubicBezTo>
                <a:lnTo>
                  <a:pt x="12192000" y="327145"/>
                </a:lnTo>
                <a:lnTo>
                  <a:pt x="12192000" y="1085643"/>
                </a:lnTo>
                <a:lnTo>
                  <a:pt x="12192000" y="1694473"/>
                </a:lnTo>
                <a:lnTo>
                  <a:pt x="12192000" y="1970371"/>
                </a:lnTo>
                <a:lnTo>
                  <a:pt x="0" y="1970371"/>
                </a:lnTo>
                <a:lnTo>
                  <a:pt x="0" y="1694473"/>
                </a:lnTo>
                <a:lnTo>
                  <a:pt x="0" y="1085643"/>
                </a:lnTo>
                <a:lnTo>
                  <a:pt x="0" y="381924"/>
                </a:lnTo>
                <a:lnTo>
                  <a:pt x="50800" y="385271"/>
                </a:lnTo>
                <a:cubicBezTo>
                  <a:pt x="474133" y="373964"/>
                  <a:pt x="893233" y="194287"/>
                  <a:pt x="1422400" y="205594"/>
                </a:cubicBezTo>
                <a:cubicBezTo>
                  <a:pt x="1951567" y="216901"/>
                  <a:pt x="2624667" y="487238"/>
                  <a:pt x="3225800" y="453111"/>
                </a:cubicBezTo>
                <a:cubicBezTo>
                  <a:pt x="3826933" y="418985"/>
                  <a:pt x="4343401" y="-21775"/>
                  <a:pt x="5029201" y="840"/>
                </a:cubicBezTo>
                <a:close/>
              </a:path>
            </a:pathLst>
          </a:custGeom>
          <a:solidFill>
            <a:srgbClr val="01783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62" name="iconfont-11673-5560665">
            <a:extLst>
              <a:ext uri="{FF2B5EF4-FFF2-40B4-BE49-F238E27FC236}">
                <a16:creationId xmlns:a16="http://schemas.microsoft.com/office/drawing/2014/main" id="{C8DBC3AF-4BBB-F896-B986-809D409489D2}"/>
              </a:ext>
            </a:extLst>
          </p:cNvPr>
          <p:cNvSpPr/>
          <p:nvPr/>
        </p:nvSpPr>
        <p:spPr>
          <a:xfrm>
            <a:off x="9633614" y="2941966"/>
            <a:ext cx="609685" cy="606610"/>
          </a:xfrm>
          <a:custGeom>
            <a:avLst/>
            <a:gdLst>
              <a:gd name="T0" fmla="*/ 0 w 12800"/>
              <a:gd name="T1" fmla="*/ 12352 h 12736"/>
              <a:gd name="T2" fmla="*/ 498 w 12800"/>
              <a:gd name="T3" fmla="*/ 12736 h 12736"/>
              <a:gd name="T4" fmla="*/ 2158 w 12800"/>
              <a:gd name="T5" fmla="*/ 12736 h 12736"/>
              <a:gd name="T6" fmla="*/ 2656 w 12800"/>
              <a:gd name="T7" fmla="*/ 12352 h 12736"/>
              <a:gd name="T8" fmla="*/ 2656 w 12800"/>
              <a:gd name="T9" fmla="*/ 5440 h 12736"/>
              <a:gd name="T10" fmla="*/ 2158 w 12800"/>
              <a:gd name="T11" fmla="*/ 5056 h 12736"/>
              <a:gd name="T12" fmla="*/ 498 w 12800"/>
              <a:gd name="T13" fmla="*/ 5056 h 12736"/>
              <a:gd name="T14" fmla="*/ 0 w 12800"/>
              <a:gd name="T15" fmla="*/ 5440 h 12736"/>
              <a:gd name="T16" fmla="*/ 0 w 12800"/>
              <a:gd name="T17" fmla="*/ 12352 h 12736"/>
              <a:gd name="T18" fmla="*/ 5072 w 12800"/>
              <a:gd name="T19" fmla="*/ 12352 h 12736"/>
              <a:gd name="T20" fmla="*/ 5570 w 12800"/>
              <a:gd name="T21" fmla="*/ 12736 h 12736"/>
              <a:gd name="T22" fmla="*/ 7230 w 12800"/>
              <a:gd name="T23" fmla="*/ 12736 h 12736"/>
              <a:gd name="T24" fmla="*/ 7728 w 12800"/>
              <a:gd name="T25" fmla="*/ 12352 h 12736"/>
              <a:gd name="T26" fmla="*/ 7728 w 12800"/>
              <a:gd name="T27" fmla="*/ 7744 h 12736"/>
              <a:gd name="T28" fmla="*/ 7230 w 12800"/>
              <a:gd name="T29" fmla="*/ 7360 h 12736"/>
              <a:gd name="T30" fmla="*/ 5570 w 12800"/>
              <a:gd name="T31" fmla="*/ 7360 h 12736"/>
              <a:gd name="T32" fmla="*/ 5072 w 12800"/>
              <a:gd name="T33" fmla="*/ 7744 h 12736"/>
              <a:gd name="T34" fmla="*/ 5072 w 12800"/>
              <a:gd name="T35" fmla="*/ 12352 h 12736"/>
              <a:gd name="T36" fmla="*/ 10642 w 12800"/>
              <a:gd name="T37" fmla="*/ 5056 h 12736"/>
              <a:gd name="T38" fmla="*/ 10144 w 12800"/>
              <a:gd name="T39" fmla="*/ 5440 h 12736"/>
              <a:gd name="T40" fmla="*/ 10144 w 12800"/>
              <a:gd name="T41" fmla="*/ 12352 h 12736"/>
              <a:gd name="T42" fmla="*/ 10642 w 12800"/>
              <a:gd name="T43" fmla="*/ 12736 h 12736"/>
              <a:gd name="T44" fmla="*/ 12302 w 12800"/>
              <a:gd name="T45" fmla="*/ 12736 h 12736"/>
              <a:gd name="T46" fmla="*/ 12800 w 12800"/>
              <a:gd name="T47" fmla="*/ 12352 h 12736"/>
              <a:gd name="T48" fmla="*/ 12800 w 12800"/>
              <a:gd name="T49" fmla="*/ 5440 h 12736"/>
              <a:gd name="T50" fmla="*/ 12302 w 12800"/>
              <a:gd name="T51" fmla="*/ 5056 h 12736"/>
              <a:gd name="T52" fmla="*/ 10642 w 12800"/>
              <a:gd name="T53" fmla="*/ 5056 h 12736"/>
              <a:gd name="T54" fmla="*/ 6368 w 12800"/>
              <a:gd name="T55" fmla="*/ 0 h 12736"/>
              <a:gd name="T56" fmla="*/ 2667 w 12800"/>
              <a:gd name="T57" fmla="*/ 3701 h 12736"/>
              <a:gd name="T58" fmla="*/ 6368 w 12800"/>
              <a:gd name="T59" fmla="*/ 7403 h 12736"/>
              <a:gd name="T60" fmla="*/ 10069 w 12800"/>
              <a:gd name="T61" fmla="*/ 3701 h 12736"/>
              <a:gd name="T62" fmla="*/ 6368 w 12800"/>
              <a:gd name="T63" fmla="*/ 0 h 12736"/>
              <a:gd name="T64" fmla="*/ 6584 w 12800"/>
              <a:gd name="T65" fmla="*/ 5927 h 12736"/>
              <a:gd name="T66" fmla="*/ 6584 w 12800"/>
              <a:gd name="T67" fmla="*/ 6354 h 12736"/>
              <a:gd name="T68" fmla="*/ 6121 w 12800"/>
              <a:gd name="T69" fmla="*/ 6354 h 12736"/>
              <a:gd name="T70" fmla="*/ 6121 w 12800"/>
              <a:gd name="T71" fmla="*/ 5915 h 12736"/>
              <a:gd name="T72" fmla="*/ 4737 w 12800"/>
              <a:gd name="T73" fmla="*/ 4596 h 12736"/>
              <a:gd name="T74" fmla="*/ 5417 w 12800"/>
              <a:gd name="T75" fmla="*/ 4405 h 12736"/>
              <a:gd name="T76" fmla="*/ 6456 w 12800"/>
              <a:gd name="T77" fmla="*/ 5317 h 12736"/>
              <a:gd name="T78" fmla="*/ 7283 w 12800"/>
              <a:gd name="T79" fmla="*/ 4659 h 12736"/>
              <a:gd name="T80" fmla="*/ 6328 w 12800"/>
              <a:gd name="T81" fmla="*/ 3959 h 12736"/>
              <a:gd name="T82" fmla="*/ 4886 w 12800"/>
              <a:gd name="T83" fmla="*/ 2708 h 12736"/>
              <a:gd name="T84" fmla="*/ 6121 w 12800"/>
              <a:gd name="T85" fmla="*/ 1492 h 12736"/>
              <a:gd name="T86" fmla="*/ 6121 w 12800"/>
              <a:gd name="T87" fmla="*/ 1080 h 12736"/>
              <a:gd name="T88" fmla="*/ 6584 w 12800"/>
              <a:gd name="T89" fmla="*/ 1080 h 12736"/>
              <a:gd name="T90" fmla="*/ 6584 w 12800"/>
              <a:gd name="T91" fmla="*/ 1490 h 12736"/>
              <a:gd name="T92" fmla="*/ 7881 w 12800"/>
              <a:gd name="T93" fmla="*/ 2687 h 12736"/>
              <a:gd name="T94" fmla="*/ 7198 w 12800"/>
              <a:gd name="T95" fmla="*/ 2878 h 12736"/>
              <a:gd name="T96" fmla="*/ 6350 w 12800"/>
              <a:gd name="T97" fmla="*/ 2114 h 12736"/>
              <a:gd name="T98" fmla="*/ 5565 w 12800"/>
              <a:gd name="T99" fmla="*/ 2708 h 12736"/>
              <a:gd name="T100" fmla="*/ 6435 w 12800"/>
              <a:gd name="T101" fmla="*/ 3302 h 12736"/>
              <a:gd name="T102" fmla="*/ 7987 w 12800"/>
              <a:gd name="T103" fmla="*/ 4681 h 12736"/>
              <a:gd name="T104" fmla="*/ 6584 w 12800"/>
              <a:gd name="T105" fmla="*/ 5927 h 12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800" h="12736">
                <a:moveTo>
                  <a:pt x="0" y="12352"/>
                </a:moveTo>
                <a:cubicBezTo>
                  <a:pt x="0" y="12563"/>
                  <a:pt x="224" y="12736"/>
                  <a:pt x="498" y="12736"/>
                </a:cubicBezTo>
                <a:lnTo>
                  <a:pt x="2158" y="12736"/>
                </a:lnTo>
                <a:cubicBezTo>
                  <a:pt x="2432" y="12736"/>
                  <a:pt x="2656" y="12563"/>
                  <a:pt x="2656" y="12352"/>
                </a:cubicBezTo>
                <a:lnTo>
                  <a:pt x="2656" y="5440"/>
                </a:lnTo>
                <a:cubicBezTo>
                  <a:pt x="2656" y="5229"/>
                  <a:pt x="2432" y="5056"/>
                  <a:pt x="2158" y="5056"/>
                </a:cubicBezTo>
                <a:lnTo>
                  <a:pt x="498" y="5056"/>
                </a:lnTo>
                <a:cubicBezTo>
                  <a:pt x="224" y="5056"/>
                  <a:pt x="0" y="5229"/>
                  <a:pt x="0" y="5440"/>
                </a:cubicBezTo>
                <a:lnTo>
                  <a:pt x="0" y="12352"/>
                </a:lnTo>
                <a:close/>
                <a:moveTo>
                  <a:pt x="5072" y="12352"/>
                </a:moveTo>
                <a:cubicBezTo>
                  <a:pt x="5072" y="12563"/>
                  <a:pt x="5296" y="12736"/>
                  <a:pt x="5570" y="12736"/>
                </a:cubicBezTo>
                <a:lnTo>
                  <a:pt x="7230" y="12736"/>
                </a:lnTo>
                <a:cubicBezTo>
                  <a:pt x="7504" y="12736"/>
                  <a:pt x="7728" y="12563"/>
                  <a:pt x="7728" y="12352"/>
                </a:cubicBezTo>
                <a:lnTo>
                  <a:pt x="7728" y="7744"/>
                </a:lnTo>
                <a:cubicBezTo>
                  <a:pt x="7728" y="7533"/>
                  <a:pt x="7504" y="7360"/>
                  <a:pt x="7230" y="7360"/>
                </a:cubicBezTo>
                <a:lnTo>
                  <a:pt x="5570" y="7360"/>
                </a:lnTo>
                <a:cubicBezTo>
                  <a:pt x="5296" y="7360"/>
                  <a:pt x="5072" y="7533"/>
                  <a:pt x="5072" y="7744"/>
                </a:cubicBezTo>
                <a:lnTo>
                  <a:pt x="5072" y="12352"/>
                </a:lnTo>
                <a:close/>
                <a:moveTo>
                  <a:pt x="10642" y="5056"/>
                </a:moveTo>
                <a:cubicBezTo>
                  <a:pt x="10368" y="5056"/>
                  <a:pt x="10144" y="5229"/>
                  <a:pt x="10144" y="5440"/>
                </a:cubicBezTo>
                <a:lnTo>
                  <a:pt x="10144" y="12352"/>
                </a:lnTo>
                <a:cubicBezTo>
                  <a:pt x="10144" y="12563"/>
                  <a:pt x="10368" y="12736"/>
                  <a:pt x="10642" y="12736"/>
                </a:cubicBezTo>
                <a:lnTo>
                  <a:pt x="12302" y="12736"/>
                </a:lnTo>
                <a:cubicBezTo>
                  <a:pt x="12576" y="12736"/>
                  <a:pt x="12800" y="12563"/>
                  <a:pt x="12800" y="12352"/>
                </a:cubicBezTo>
                <a:lnTo>
                  <a:pt x="12800" y="5440"/>
                </a:lnTo>
                <a:cubicBezTo>
                  <a:pt x="12800" y="5229"/>
                  <a:pt x="12576" y="5056"/>
                  <a:pt x="12302" y="5056"/>
                </a:cubicBezTo>
                <a:lnTo>
                  <a:pt x="10642" y="5056"/>
                </a:lnTo>
                <a:close/>
                <a:moveTo>
                  <a:pt x="6368" y="0"/>
                </a:moveTo>
                <a:cubicBezTo>
                  <a:pt x="4324" y="0"/>
                  <a:pt x="2667" y="1657"/>
                  <a:pt x="2667" y="3701"/>
                </a:cubicBezTo>
                <a:cubicBezTo>
                  <a:pt x="2667" y="5746"/>
                  <a:pt x="4324" y="7403"/>
                  <a:pt x="6368" y="7403"/>
                </a:cubicBezTo>
                <a:cubicBezTo>
                  <a:pt x="8412" y="7403"/>
                  <a:pt x="10069" y="5746"/>
                  <a:pt x="10069" y="3701"/>
                </a:cubicBezTo>
                <a:cubicBezTo>
                  <a:pt x="10069" y="1657"/>
                  <a:pt x="8412" y="0"/>
                  <a:pt x="6368" y="0"/>
                </a:cubicBezTo>
                <a:close/>
                <a:moveTo>
                  <a:pt x="6584" y="5927"/>
                </a:moveTo>
                <a:lnTo>
                  <a:pt x="6584" y="6354"/>
                </a:lnTo>
                <a:lnTo>
                  <a:pt x="6121" y="6354"/>
                </a:lnTo>
                <a:lnTo>
                  <a:pt x="6121" y="5915"/>
                </a:lnTo>
                <a:cubicBezTo>
                  <a:pt x="5350" y="5826"/>
                  <a:pt x="4886" y="5387"/>
                  <a:pt x="4737" y="4596"/>
                </a:cubicBezTo>
                <a:lnTo>
                  <a:pt x="5417" y="4405"/>
                </a:lnTo>
                <a:cubicBezTo>
                  <a:pt x="5473" y="5027"/>
                  <a:pt x="5819" y="5331"/>
                  <a:pt x="6456" y="5317"/>
                </a:cubicBezTo>
                <a:cubicBezTo>
                  <a:pt x="7007" y="5317"/>
                  <a:pt x="7283" y="5098"/>
                  <a:pt x="7283" y="4659"/>
                </a:cubicBezTo>
                <a:cubicBezTo>
                  <a:pt x="7353" y="4348"/>
                  <a:pt x="7035" y="4115"/>
                  <a:pt x="6328" y="3959"/>
                </a:cubicBezTo>
                <a:cubicBezTo>
                  <a:pt x="5310" y="3747"/>
                  <a:pt x="4829" y="3330"/>
                  <a:pt x="4886" y="2708"/>
                </a:cubicBezTo>
                <a:cubicBezTo>
                  <a:pt x="4925" y="1978"/>
                  <a:pt x="5319" y="1573"/>
                  <a:pt x="6121" y="1492"/>
                </a:cubicBezTo>
                <a:lnTo>
                  <a:pt x="6121" y="1080"/>
                </a:lnTo>
                <a:lnTo>
                  <a:pt x="6584" y="1080"/>
                </a:lnTo>
                <a:lnTo>
                  <a:pt x="6584" y="1490"/>
                </a:lnTo>
                <a:cubicBezTo>
                  <a:pt x="7293" y="1561"/>
                  <a:pt x="7740" y="1960"/>
                  <a:pt x="7881" y="2687"/>
                </a:cubicBezTo>
                <a:lnTo>
                  <a:pt x="7198" y="2878"/>
                </a:lnTo>
                <a:cubicBezTo>
                  <a:pt x="7099" y="2355"/>
                  <a:pt x="6816" y="2100"/>
                  <a:pt x="6350" y="2114"/>
                </a:cubicBezTo>
                <a:cubicBezTo>
                  <a:pt x="5841" y="2129"/>
                  <a:pt x="5579" y="2326"/>
                  <a:pt x="5565" y="2708"/>
                </a:cubicBezTo>
                <a:cubicBezTo>
                  <a:pt x="5537" y="2963"/>
                  <a:pt x="5826" y="3161"/>
                  <a:pt x="6435" y="3302"/>
                </a:cubicBezTo>
                <a:cubicBezTo>
                  <a:pt x="7495" y="3514"/>
                  <a:pt x="8015" y="3974"/>
                  <a:pt x="7987" y="4681"/>
                </a:cubicBezTo>
                <a:cubicBezTo>
                  <a:pt x="7932" y="5458"/>
                  <a:pt x="7448" y="5873"/>
                  <a:pt x="6584" y="5927"/>
                </a:cubicBezTo>
                <a:close/>
              </a:path>
            </a:pathLst>
          </a:custGeom>
          <a:solidFill>
            <a:srgbClr val="017946">
              <a:alpha val="80000"/>
            </a:srgbClr>
          </a:solidFill>
          <a:ln w="744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4" name="iconfont-11673-5560665">
            <a:extLst>
              <a:ext uri="{FF2B5EF4-FFF2-40B4-BE49-F238E27FC236}">
                <a16:creationId xmlns:a16="http://schemas.microsoft.com/office/drawing/2014/main" id="{85772960-812D-0789-4905-998EB9816DBA}"/>
              </a:ext>
            </a:extLst>
          </p:cNvPr>
          <p:cNvSpPr/>
          <p:nvPr/>
        </p:nvSpPr>
        <p:spPr>
          <a:xfrm>
            <a:off x="4496672" y="2987262"/>
            <a:ext cx="609685" cy="516019"/>
          </a:xfrm>
          <a:custGeom>
            <a:avLst/>
            <a:gdLst>
              <a:gd name="T0" fmla="*/ 1610 w 10468"/>
              <a:gd name="T1" fmla="*/ 4832 h 8858"/>
              <a:gd name="T2" fmla="*/ 8858 w 10468"/>
              <a:gd name="T3" fmla="*/ 4832 h 8858"/>
              <a:gd name="T4" fmla="*/ 8858 w 10468"/>
              <a:gd name="T5" fmla="*/ 5637 h 8858"/>
              <a:gd name="T6" fmla="*/ 9663 w 10468"/>
              <a:gd name="T7" fmla="*/ 5637 h 8858"/>
              <a:gd name="T8" fmla="*/ 9663 w 10468"/>
              <a:gd name="T9" fmla="*/ 4026 h 8858"/>
              <a:gd name="T10" fmla="*/ 5637 w 10468"/>
              <a:gd name="T11" fmla="*/ 4026 h 8858"/>
              <a:gd name="T12" fmla="*/ 5637 w 10468"/>
              <a:gd name="T13" fmla="*/ 3221 h 8858"/>
              <a:gd name="T14" fmla="*/ 4831 w 10468"/>
              <a:gd name="T15" fmla="*/ 3221 h 8858"/>
              <a:gd name="T16" fmla="*/ 4831 w 10468"/>
              <a:gd name="T17" fmla="*/ 4026 h 8858"/>
              <a:gd name="T18" fmla="*/ 805 w 10468"/>
              <a:gd name="T19" fmla="*/ 4026 h 8858"/>
              <a:gd name="T20" fmla="*/ 805 w 10468"/>
              <a:gd name="T21" fmla="*/ 5637 h 8858"/>
              <a:gd name="T22" fmla="*/ 1610 w 10468"/>
              <a:gd name="T23" fmla="*/ 5637 h 8858"/>
              <a:gd name="T24" fmla="*/ 1610 w 10468"/>
              <a:gd name="T25" fmla="*/ 4832 h 8858"/>
              <a:gd name="T26" fmla="*/ 0 w 10468"/>
              <a:gd name="T27" fmla="*/ 8858 h 8858"/>
              <a:gd name="T28" fmla="*/ 2415 w 10468"/>
              <a:gd name="T29" fmla="*/ 8858 h 8858"/>
              <a:gd name="T30" fmla="*/ 2415 w 10468"/>
              <a:gd name="T31" fmla="*/ 6442 h 8858"/>
              <a:gd name="T32" fmla="*/ 0 w 10468"/>
              <a:gd name="T33" fmla="*/ 6442 h 8858"/>
              <a:gd name="T34" fmla="*/ 0 w 10468"/>
              <a:gd name="T35" fmla="*/ 8858 h 8858"/>
              <a:gd name="T36" fmla="*/ 4026 w 10468"/>
              <a:gd name="T37" fmla="*/ 8858 h 8858"/>
              <a:gd name="T38" fmla="*/ 6442 w 10468"/>
              <a:gd name="T39" fmla="*/ 8858 h 8858"/>
              <a:gd name="T40" fmla="*/ 6442 w 10468"/>
              <a:gd name="T41" fmla="*/ 6442 h 8858"/>
              <a:gd name="T42" fmla="*/ 4026 w 10468"/>
              <a:gd name="T43" fmla="*/ 6442 h 8858"/>
              <a:gd name="T44" fmla="*/ 4026 w 10468"/>
              <a:gd name="T45" fmla="*/ 8858 h 8858"/>
              <a:gd name="T46" fmla="*/ 8052 w 10468"/>
              <a:gd name="T47" fmla="*/ 6442 h 8858"/>
              <a:gd name="T48" fmla="*/ 8052 w 10468"/>
              <a:gd name="T49" fmla="*/ 8858 h 8858"/>
              <a:gd name="T50" fmla="*/ 10468 w 10468"/>
              <a:gd name="T51" fmla="*/ 8858 h 8858"/>
              <a:gd name="T52" fmla="*/ 10468 w 10468"/>
              <a:gd name="T53" fmla="*/ 6442 h 8858"/>
              <a:gd name="T54" fmla="*/ 8052 w 10468"/>
              <a:gd name="T55" fmla="*/ 6442 h 8858"/>
              <a:gd name="T56" fmla="*/ 6442 w 10468"/>
              <a:gd name="T57" fmla="*/ 0 h 8858"/>
              <a:gd name="T58" fmla="*/ 4026 w 10468"/>
              <a:gd name="T59" fmla="*/ 0 h 8858"/>
              <a:gd name="T60" fmla="*/ 4026 w 10468"/>
              <a:gd name="T61" fmla="*/ 2416 h 8858"/>
              <a:gd name="T62" fmla="*/ 6442 w 10468"/>
              <a:gd name="T63" fmla="*/ 2416 h 8858"/>
              <a:gd name="T64" fmla="*/ 6442 w 10468"/>
              <a:gd name="T65" fmla="*/ 0 h 8858"/>
              <a:gd name="T66" fmla="*/ 6442 w 10468"/>
              <a:gd name="T67" fmla="*/ 0 h 8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468" h="8858">
                <a:moveTo>
                  <a:pt x="1610" y="4832"/>
                </a:moveTo>
                <a:lnTo>
                  <a:pt x="8858" y="4832"/>
                </a:lnTo>
                <a:lnTo>
                  <a:pt x="8858" y="5637"/>
                </a:lnTo>
                <a:lnTo>
                  <a:pt x="9663" y="5637"/>
                </a:lnTo>
                <a:lnTo>
                  <a:pt x="9663" y="4026"/>
                </a:lnTo>
                <a:lnTo>
                  <a:pt x="5637" y="4026"/>
                </a:lnTo>
                <a:lnTo>
                  <a:pt x="5637" y="3221"/>
                </a:lnTo>
                <a:lnTo>
                  <a:pt x="4831" y="3221"/>
                </a:lnTo>
                <a:lnTo>
                  <a:pt x="4831" y="4026"/>
                </a:lnTo>
                <a:lnTo>
                  <a:pt x="805" y="4026"/>
                </a:lnTo>
                <a:lnTo>
                  <a:pt x="805" y="5637"/>
                </a:lnTo>
                <a:lnTo>
                  <a:pt x="1610" y="5637"/>
                </a:lnTo>
                <a:lnTo>
                  <a:pt x="1610" y="4832"/>
                </a:lnTo>
                <a:close/>
                <a:moveTo>
                  <a:pt x="0" y="8858"/>
                </a:moveTo>
                <a:lnTo>
                  <a:pt x="2415" y="8858"/>
                </a:lnTo>
                <a:lnTo>
                  <a:pt x="2415" y="6442"/>
                </a:lnTo>
                <a:lnTo>
                  <a:pt x="0" y="6442"/>
                </a:lnTo>
                <a:lnTo>
                  <a:pt x="0" y="8858"/>
                </a:lnTo>
                <a:close/>
                <a:moveTo>
                  <a:pt x="4026" y="8858"/>
                </a:moveTo>
                <a:lnTo>
                  <a:pt x="6442" y="8858"/>
                </a:lnTo>
                <a:lnTo>
                  <a:pt x="6442" y="6442"/>
                </a:lnTo>
                <a:lnTo>
                  <a:pt x="4026" y="6442"/>
                </a:lnTo>
                <a:lnTo>
                  <a:pt x="4026" y="8858"/>
                </a:lnTo>
                <a:close/>
                <a:moveTo>
                  <a:pt x="8052" y="6442"/>
                </a:moveTo>
                <a:lnTo>
                  <a:pt x="8052" y="8858"/>
                </a:lnTo>
                <a:lnTo>
                  <a:pt x="10468" y="8858"/>
                </a:lnTo>
                <a:lnTo>
                  <a:pt x="10468" y="6442"/>
                </a:lnTo>
                <a:lnTo>
                  <a:pt x="8052" y="6442"/>
                </a:lnTo>
                <a:close/>
                <a:moveTo>
                  <a:pt x="6442" y="0"/>
                </a:moveTo>
                <a:lnTo>
                  <a:pt x="4026" y="0"/>
                </a:lnTo>
                <a:lnTo>
                  <a:pt x="4026" y="2416"/>
                </a:lnTo>
                <a:lnTo>
                  <a:pt x="6442" y="2416"/>
                </a:lnTo>
                <a:lnTo>
                  <a:pt x="6442" y="0"/>
                </a:lnTo>
                <a:close/>
                <a:moveTo>
                  <a:pt x="6442" y="0"/>
                </a:moveTo>
                <a:close/>
              </a:path>
            </a:pathLst>
          </a:custGeom>
          <a:solidFill>
            <a:srgbClr val="017946">
              <a:alpha val="80000"/>
            </a:srgbClr>
          </a:solidFill>
          <a:ln w="744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2" name="iconfont-11673-5560665">
            <a:extLst>
              <a:ext uri="{FF2B5EF4-FFF2-40B4-BE49-F238E27FC236}">
                <a16:creationId xmlns:a16="http://schemas.microsoft.com/office/drawing/2014/main" id="{987F6679-3657-F5A3-BEB1-AE53F4E751DB}"/>
              </a:ext>
            </a:extLst>
          </p:cNvPr>
          <p:cNvSpPr/>
          <p:nvPr/>
        </p:nvSpPr>
        <p:spPr>
          <a:xfrm>
            <a:off x="1921837" y="2949109"/>
            <a:ext cx="609685" cy="592325"/>
          </a:xfrm>
          <a:custGeom>
            <a:avLst/>
            <a:gdLst>
              <a:gd name="T0" fmla="*/ 11192 w 11193"/>
              <a:gd name="T1" fmla="*/ 7949 h 10874"/>
              <a:gd name="T2" fmla="*/ 10873 w 11193"/>
              <a:gd name="T3" fmla="*/ 3974 h 10874"/>
              <a:gd name="T4" fmla="*/ 10381 w 11193"/>
              <a:gd name="T5" fmla="*/ 3520 h 10874"/>
              <a:gd name="T6" fmla="*/ 8468 w 11193"/>
              <a:gd name="T7" fmla="*/ 3520 h 10874"/>
              <a:gd name="T8" fmla="*/ 5597 w 11193"/>
              <a:gd name="T9" fmla="*/ 0 h 10874"/>
              <a:gd name="T10" fmla="*/ 2726 w 11193"/>
              <a:gd name="T11" fmla="*/ 3520 h 10874"/>
              <a:gd name="T12" fmla="*/ 813 w 11193"/>
              <a:gd name="T13" fmla="*/ 3520 h 10874"/>
              <a:gd name="T14" fmla="*/ 321 w 11193"/>
              <a:gd name="T15" fmla="*/ 3974 h 10874"/>
              <a:gd name="T16" fmla="*/ 2 w 11193"/>
              <a:gd name="T17" fmla="*/ 7949 h 10874"/>
              <a:gd name="T18" fmla="*/ 0 w 11193"/>
              <a:gd name="T19" fmla="*/ 7988 h 10874"/>
              <a:gd name="T20" fmla="*/ 3683 w 11193"/>
              <a:gd name="T21" fmla="*/ 10874 h 10874"/>
              <a:gd name="T22" fmla="*/ 7511 w 11193"/>
              <a:gd name="T23" fmla="*/ 10874 h 10874"/>
              <a:gd name="T24" fmla="*/ 11193 w 11193"/>
              <a:gd name="T25" fmla="*/ 7988 h 10874"/>
              <a:gd name="T26" fmla="*/ 11192 w 11193"/>
              <a:gd name="T27" fmla="*/ 7949 h 10874"/>
              <a:gd name="T28" fmla="*/ 5597 w 11193"/>
              <a:gd name="T29" fmla="*/ 987 h 10874"/>
              <a:gd name="T30" fmla="*/ 7475 w 11193"/>
              <a:gd name="T31" fmla="*/ 3520 h 10874"/>
              <a:gd name="T32" fmla="*/ 3719 w 11193"/>
              <a:gd name="T33" fmla="*/ 3520 h 10874"/>
              <a:gd name="T34" fmla="*/ 5597 w 11193"/>
              <a:gd name="T35" fmla="*/ 987 h 10874"/>
              <a:gd name="T36" fmla="*/ 7511 w 11193"/>
              <a:gd name="T37" fmla="*/ 9887 h 10874"/>
              <a:gd name="T38" fmla="*/ 3683 w 11193"/>
              <a:gd name="T39" fmla="*/ 9887 h 10874"/>
              <a:gd name="T40" fmla="*/ 987 w 11193"/>
              <a:gd name="T41" fmla="*/ 8007 h 10874"/>
              <a:gd name="T42" fmla="*/ 1268 w 11193"/>
              <a:gd name="T43" fmla="*/ 4507 h 10874"/>
              <a:gd name="T44" fmla="*/ 9926 w 11193"/>
              <a:gd name="T45" fmla="*/ 4507 h 10874"/>
              <a:gd name="T46" fmla="*/ 10207 w 11193"/>
              <a:gd name="T47" fmla="*/ 8007 h 10874"/>
              <a:gd name="T48" fmla="*/ 7511 w 11193"/>
              <a:gd name="T49" fmla="*/ 9887 h 10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193" h="10874">
                <a:moveTo>
                  <a:pt x="11192" y="7949"/>
                </a:moveTo>
                <a:lnTo>
                  <a:pt x="10873" y="3974"/>
                </a:lnTo>
                <a:cubicBezTo>
                  <a:pt x="10852" y="3718"/>
                  <a:pt x="10638" y="3520"/>
                  <a:pt x="10381" y="3520"/>
                </a:cubicBezTo>
                <a:lnTo>
                  <a:pt x="8468" y="3520"/>
                </a:lnTo>
                <a:cubicBezTo>
                  <a:pt x="8324" y="1516"/>
                  <a:pt x="7115" y="0"/>
                  <a:pt x="5597" y="0"/>
                </a:cubicBezTo>
                <a:cubicBezTo>
                  <a:pt x="4079" y="0"/>
                  <a:pt x="2870" y="1516"/>
                  <a:pt x="2726" y="3520"/>
                </a:cubicBezTo>
                <a:lnTo>
                  <a:pt x="813" y="3520"/>
                </a:lnTo>
                <a:cubicBezTo>
                  <a:pt x="556" y="3520"/>
                  <a:pt x="342" y="3718"/>
                  <a:pt x="321" y="3974"/>
                </a:cubicBezTo>
                <a:lnTo>
                  <a:pt x="2" y="7949"/>
                </a:lnTo>
                <a:cubicBezTo>
                  <a:pt x="1" y="7962"/>
                  <a:pt x="0" y="7975"/>
                  <a:pt x="0" y="7988"/>
                </a:cubicBezTo>
                <a:cubicBezTo>
                  <a:pt x="0" y="9822"/>
                  <a:pt x="1343" y="10874"/>
                  <a:pt x="3683" y="10874"/>
                </a:cubicBezTo>
                <a:lnTo>
                  <a:pt x="7511" y="10874"/>
                </a:lnTo>
                <a:cubicBezTo>
                  <a:pt x="9851" y="10874"/>
                  <a:pt x="11193" y="9822"/>
                  <a:pt x="11193" y="7988"/>
                </a:cubicBezTo>
                <a:cubicBezTo>
                  <a:pt x="11193" y="7975"/>
                  <a:pt x="11193" y="7962"/>
                  <a:pt x="11192" y="7949"/>
                </a:cubicBezTo>
                <a:close/>
                <a:moveTo>
                  <a:pt x="5597" y="987"/>
                </a:moveTo>
                <a:cubicBezTo>
                  <a:pt x="6538" y="987"/>
                  <a:pt x="7343" y="2111"/>
                  <a:pt x="7475" y="3520"/>
                </a:cubicBezTo>
                <a:lnTo>
                  <a:pt x="3719" y="3520"/>
                </a:lnTo>
                <a:cubicBezTo>
                  <a:pt x="3851" y="2111"/>
                  <a:pt x="4656" y="987"/>
                  <a:pt x="5597" y="987"/>
                </a:cubicBezTo>
                <a:close/>
                <a:moveTo>
                  <a:pt x="7511" y="9887"/>
                </a:moveTo>
                <a:lnTo>
                  <a:pt x="3683" y="9887"/>
                </a:lnTo>
                <a:cubicBezTo>
                  <a:pt x="1903" y="9887"/>
                  <a:pt x="996" y="9255"/>
                  <a:pt x="987" y="8007"/>
                </a:cubicBezTo>
                <a:lnTo>
                  <a:pt x="1268" y="4507"/>
                </a:lnTo>
                <a:lnTo>
                  <a:pt x="9926" y="4507"/>
                </a:lnTo>
                <a:lnTo>
                  <a:pt x="10207" y="8007"/>
                </a:lnTo>
                <a:cubicBezTo>
                  <a:pt x="10198" y="9255"/>
                  <a:pt x="9291" y="9887"/>
                  <a:pt x="7511" y="9887"/>
                </a:cubicBezTo>
                <a:close/>
              </a:path>
            </a:pathLst>
          </a:custGeom>
          <a:solidFill>
            <a:srgbClr val="017946">
              <a:alpha val="80000"/>
            </a:srgbClr>
          </a:solidFill>
          <a:ln w="744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5" name="iconfont-11673-5560665">
            <a:extLst>
              <a:ext uri="{FF2B5EF4-FFF2-40B4-BE49-F238E27FC236}">
                <a16:creationId xmlns:a16="http://schemas.microsoft.com/office/drawing/2014/main" id="{BFF2F270-FB05-870C-2FCE-71783AB865E7}"/>
              </a:ext>
            </a:extLst>
          </p:cNvPr>
          <p:cNvSpPr/>
          <p:nvPr/>
        </p:nvSpPr>
        <p:spPr>
          <a:xfrm>
            <a:off x="7074667" y="2940429"/>
            <a:ext cx="609685" cy="609685"/>
          </a:xfrm>
          <a:custGeom>
            <a:avLst/>
            <a:gdLst>
              <a:gd name="T0" fmla="*/ 0 w 11734"/>
              <a:gd name="T1" fmla="*/ 2667 h 11734"/>
              <a:gd name="T2" fmla="*/ 2666 w 11734"/>
              <a:gd name="T3" fmla="*/ 0 h 11734"/>
              <a:gd name="T4" fmla="*/ 9068 w 11734"/>
              <a:gd name="T5" fmla="*/ 0 h 11734"/>
              <a:gd name="T6" fmla="*/ 11734 w 11734"/>
              <a:gd name="T7" fmla="*/ 2667 h 11734"/>
              <a:gd name="T8" fmla="*/ 9068 w 11734"/>
              <a:gd name="T9" fmla="*/ 5334 h 11734"/>
              <a:gd name="T10" fmla="*/ 2666 w 11734"/>
              <a:gd name="T11" fmla="*/ 5334 h 11734"/>
              <a:gd name="T12" fmla="*/ 0 w 11734"/>
              <a:gd name="T13" fmla="*/ 2667 h 11734"/>
              <a:gd name="T14" fmla="*/ 1067 w 11734"/>
              <a:gd name="T15" fmla="*/ 2667 h 11734"/>
              <a:gd name="T16" fmla="*/ 2666 w 11734"/>
              <a:gd name="T17" fmla="*/ 4267 h 11734"/>
              <a:gd name="T18" fmla="*/ 9068 w 11734"/>
              <a:gd name="T19" fmla="*/ 4267 h 11734"/>
              <a:gd name="T20" fmla="*/ 10667 w 11734"/>
              <a:gd name="T21" fmla="*/ 2667 h 11734"/>
              <a:gd name="T22" fmla="*/ 9068 w 11734"/>
              <a:gd name="T23" fmla="*/ 1067 h 11734"/>
              <a:gd name="T24" fmla="*/ 2666 w 11734"/>
              <a:gd name="T25" fmla="*/ 1067 h 11734"/>
              <a:gd name="T26" fmla="*/ 1067 w 11734"/>
              <a:gd name="T27" fmla="*/ 2667 h 11734"/>
              <a:gd name="T28" fmla="*/ 0 w 11734"/>
              <a:gd name="T29" fmla="*/ 9067 h 11734"/>
              <a:gd name="T30" fmla="*/ 2666 w 11734"/>
              <a:gd name="T31" fmla="*/ 6400 h 11734"/>
              <a:gd name="T32" fmla="*/ 9068 w 11734"/>
              <a:gd name="T33" fmla="*/ 6400 h 11734"/>
              <a:gd name="T34" fmla="*/ 11734 w 11734"/>
              <a:gd name="T35" fmla="*/ 9067 h 11734"/>
              <a:gd name="T36" fmla="*/ 9068 w 11734"/>
              <a:gd name="T37" fmla="*/ 11734 h 11734"/>
              <a:gd name="T38" fmla="*/ 2666 w 11734"/>
              <a:gd name="T39" fmla="*/ 11734 h 11734"/>
              <a:gd name="T40" fmla="*/ 0 w 11734"/>
              <a:gd name="T41" fmla="*/ 9067 h 11734"/>
              <a:gd name="T42" fmla="*/ 1067 w 11734"/>
              <a:gd name="T43" fmla="*/ 9067 h 11734"/>
              <a:gd name="T44" fmla="*/ 2666 w 11734"/>
              <a:gd name="T45" fmla="*/ 10667 h 11734"/>
              <a:gd name="T46" fmla="*/ 9068 w 11734"/>
              <a:gd name="T47" fmla="*/ 10667 h 11734"/>
              <a:gd name="T48" fmla="*/ 10667 w 11734"/>
              <a:gd name="T49" fmla="*/ 9067 h 11734"/>
              <a:gd name="T50" fmla="*/ 9068 w 11734"/>
              <a:gd name="T51" fmla="*/ 7467 h 11734"/>
              <a:gd name="T52" fmla="*/ 2666 w 11734"/>
              <a:gd name="T53" fmla="*/ 7467 h 11734"/>
              <a:gd name="T54" fmla="*/ 1067 w 11734"/>
              <a:gd name="T55" fmla="*/ 9067 h 11734"/>
              <a:gd name="T56" fmla="*/ 2667 w 11734"/>
              <a:gd name="T57" fmla="*/ 10134 h 11734"/>
              <a:gd name="T58" fmla="*/ 1600 w 11734"/>
              <a:gd name="T59" fmla="*/ 9067 h 11734"/>
              <a:gd name="T60" fmla="*/ 2667 w 11734"/>
              <a:gd name="T61" fmla="*/ 8000 h 11734"/>
              <a:gd name="T62" fmla="*/ 3734 w 11734"/>
              <a:gd name="T63" fmla="*/ 9067 h 11734"/>
              <a:gd name="T64" fmla="*/ 2667 w 11734"/>
              <a:gd name="T65" fmla="*/ 10134 h 11734"/>
              <a:gd name="T66" fmla="*/ 9067 w 11734"/>
              <a:gd name="T67" fmla="*/ 3734 h 11734"/>
              <a:gd name="T68" fmla="*/ 8000 w 11734"/>
              <a:gd name="T69" fmla="*/ 2667 h 11734"/>
              <a:gd name="T70" fmla="*/ 9067 w 11734"/>
              <a:gd name="T71" fmla="*/ 1600 h 11734"/>
              <a:gd name="T72" fmla="*/ 10134 w 11734"/>
              <a:gd name="T73" fmla="*/ 2667 h 11734"/>
              <a:gd name="T74" fmla="*/ 9067 w 11734"/>
              <a:gd name="T75" fmla="*/ 3734 h 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734" h="11734">
                <a:moveTo>
                  <a:pt x="0" y="2667"/>
                </a:moveTo>
                <a:cubicBezTo>
                  <a:pt x="0" y="1194"/>
                  <a:pt x="1195" y="0"/>
                  <a:pt x="2666" y="0"/>
                </a:cubicBezTo>
                <a:lnTo>
                  <a:pt x="9068" y="0"/>
                </a:lnTo>
                <a:cubicBezTo>
                  <a:pt x="10539" y="0"/>
                  <a:pt x="11734" y="1196"/>
                  <a:pt x="11734" y="2667"/>
                </a:cubicBezTo>
                <a:cubicBezTo>
                  <a:pt x="11734" y="4140"/>
                  <a:pt x="10539" y="5334"/>
                  <a:pt x="9068" y="5334"/>
                </a:cubicBezTo>
                <a:lnTo>
                  <a:pt x="2666" y="5334"/>
                </a:lnTo>
                <a:cubicBezTo>
                  <a:pt x="1195" y="5334"/>
                  <a:pt x="0" y="4138"/>
                  <a:pt x="0" y="2667"/>
                </a:cubicBezTo>
                <a:close/>
                <a:moveTo>
                  <a:pt x="1067" y="2667"/>
                </a:moveTo>
                <a:cubicBezTo>
                  <a:pt x="1067" y="3549"/>
                  <a:pt x="1784" y="4267"/>
                  <a:pt x="2666" y="4267"/>
                </a:cubicBezTo>
                <a:lnTo>
                  <a:pt x="9068" y="4267"/>
                </a:lnTo>
                <a:cubicBezTo>
                  <a:pt x="9951" y="4266"/>
                  <a:pt x="10667" y="3550"/>
                  <a:pt x="10667" y="2667"/>
                </a:cubicBezTo>
                <a:cubicBezTo>
                  <a:pt x="10667" y="1785"/>
                  <a:pt x="9950" y="1067"/>
                  <a:pt x="9068" y="1067"/>
                </a:cubicBezTo>
                <a:lnTo>
                  <a:pt x="2666" y="1067"/>
                </a:lnTo>
                <a:cubicBezTo>
                  <a:pt x="1783" y="1068"/>
                  <a:pt x="1067" y="1784"/>
                  <a:pt x="1067" y="2667"/>
                </a:cubicBezTo>
                <a:close/>
                <a:moveTo>
                  <a:pt x="0" y="9067"/>
                </a:moveTo>
                <a:cubicBezTo>
                  <a:pt x="0" y="7594"/>
                  <a:pt x="1195" y="6400"/>
                  <a:pt x="2666" y="6400"/>
                </a:cubicBezTo>
                <a:lnTo>
                  <a:pt x="9068" y="6400"/>
                </a:lnTo>
                <a:cubicBezTo>
                  <a:pt x="10539" y="6400"/>
                  <a:pt x="11734" y="7596"/>
                  <a:pt x="11734" y="9067"/>
                </a:cubicBezTo>
                <a:cubicBezTo>
                  <a:pt x="11734" y="10540"/>
                  <a:pt x="10539" y="11734"/>
                  <a:pt x="9068" y="11734"/>
                </a:cubicBezTo>
                <a:lnTo>
                  <a:pt x="2666" y="11734"/>
                </a:lnTo>
                <a:cubicBezTo>
                  <a:pt x="1195" y="11734"/>
                  <a:pt x="0" y="10538"/>
                  <a:pt x="0" y="9067"/>
                </a:cubicBezTo>
                <a:close/>
                <a:moveTo>
                  <a:pt x="1067" y="9067"/>
                </a:moveTo>
                <a:cubicBezTo>
                  <a:pt x="1067" y="9949"/>
                  <a:pt x="1784" y="10667"/>
                  <a:pt x="2666" y="10667"/>
                </a:cubicBezTo>
                <a:lnTo>
                  <a:pt x="9068" y="10667"/>
                </a:lnTo>
                <a:cubicBezTo>
                  <a:pt x="9951" y="10666"/>
                  <a:pt x="10667" y="9950"/>
                  <a:pt x="10667" y="9067"/>
                </a:cubicBezTo>
                <a:cubicBezTo>
                  <a:pt x="10667" y="8185"/>
                  <a:pt x="9950" y="7467"/>
                  <a:pt x="9068" y="7467"/>
                </a:cubicBezTo>
                <a:lnTo>
                  <a:pt x="2666" y="7467"/>
                </a:lnTo>
                <a:cubicBezTo>
                  <a:pt x="1783" y="7468"/>
                  <a:pt x="1067" y="8184"/>
                  <a:pt x="1067" y="9067"/>
                </a:cubicBezTo>
                <a:close/>
                <a:moveTo>
                  <a:pt x="2667" y="10134"/>
                </a:moveTo>
                <a:cubicBezTo>
                  <a:pt x="2078" y="10134"/>
                  <a:pt x="1600" y="9656"/>
                  <a:pt x="1600" y="9067"/>
                </a:cubicBezTo>
                <a:cubicBezTo>
                  <a:pt x="1600" y="8478"/>
                  <a:pt x="2078" y="8000"/>
                  <a:pt x="2667" y="8000"/>
                </a:cubicBezTo>
                <a:cubicBezTo>
                  <a:pt x="3256" y="8000"/>
                  <a:pt x="3734" y="8478"/>
                  <a:pt x="3734" y="9067"/>
                </a:cubicBezTo>
                <a:cubicBezTo>
                  <a:pt x="3734" y="9656"/>
                  <a:pt x="3256" y="10134"/>
                  <a:pt x="2667" y="10134"/>
                </a:cubicBezTo>
                <a:close/>
                <a:moveTo>
                  <a:pt x="9067" y="3734"/>
                </a:moveTo>
                <a:cubicBezTo>
                  <a:pt x="8478" y="3734"/>
                  <a:pt x="8000" y="3256"/>
                  <a:pt x="8000" y="2667"/>
                </a:cubicBezTo>
                <a:cubicBezTo>
                  <a:pt x="8000" y="2078"/>
                  <a:pt x="8478" y="1600"/>
                  <a:pt x="9067" y="1600"/>
                </a:cubicBezTo>
                <a:cubicBezTo>
                  <a:pt x="9656" y="1600"/>
                  <a:pt x="10134" y="2078"/>
                  <a:pt x="10134" y="2667"/>
                </a:cubicBezTo>
                <a:cubicBezTo>
                  <a:pt x="10134" y="3256"/>
                  <a:pt x="9656" y="3734"/>
                  <a:pt x="9067" y="3734"/>
                </a:cubicBezTo>
                <a:close/>
              </a:path>
            </a:pathLst>
          </a:custGeom>
          <a:solidFill>
            <a:srgbClr val="017946">
              <a:alpha val="80000"/>
            </a:srgbClr>
          </a:solidFill>
          <a:ln w="744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41825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>
            <a:extLst>
              <a:ext uri="{FF2B5EF4-FFF2-40B4-BE49-F238E27FC236}">
                <a16:creationId xmlns:a16="http://schemas.microsoft.com/office/drawing/2014/main" id="{C2DB01A9-8049-3E1B-D03F-0EBDCA26E2F1}"/>
              </a:ext>
            </a:extLst>
          </p:cNvPr>
          <p:cNvSpPr/>
          <p:nvPr/>
        </p:nvSpPr>
        <p:spPr>
          <a:xfrm>
            <a:off x="0" y="4889500"/>
            <a:ext cx="12192000" cy="1346200"/>
          </a:xfrm>
          <a:prstGeom prst="rect">
            <a:avLst/>
          </a:prstGeom>
          <a:solidFill>
            <a:srgbClr val="FF5F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0F6A34D-0996-429B-D63A-30EA2136926A}"/>
              </a:ext>
            </a:extLst>
          </p:cNvPr>
          <p:cNvSpPr txBox="1"/>
          <p:nvPr/>
        </p:nvSpPr>
        <p:spPr>
          <a:xfrm>
            <a:off x="1142412" y="-131230"/>
            <a:ext cx="3930884" cy="772519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600">
                <a:solidFill>
                  <a:srgbClr val="05634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</a:lstStyle>
          <a:p>
            <a:r>
              <a:rPr lang="en-US" altLang="zh-CN" sz="496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endParaRPr lang="zh-CN" altLang="en-US" sz="496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5FE6D276-27FE-B842-D4EA-BE6465F07035}"/>
              </a:ext>
            </a:extLst>
          </p:cNvPr>
          <p:cNvSpPr/>
          <p:nvPr/>
        </p:nvSpPr>
        <p:spPr>
          <a:xfrm>
            <a:off x="0" y="4991100"/>
            <a:ext cx="12192000" cy="1866900"/>
          </a:xfrm>
          <a:prstGeom prst="rect">
            <a:avLst/>
          </a:prstGeom>
          <a:solidFill>
            <a:srgbClr val="056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CCDCD5F-5646-2BA1-D850-A6F70C098463}"/>
              </a:ext>
            </a:extLst>
          </p:cNvPr>
          <p:cNvGrpSpPr/>
          <p:nvPr/>
        </p:nvGrpSpPr>
        <p:grpSpPr>
          <a:xfrm>
            <a:off x="5493493" y="2158041"/>
            <a:ext cx="3570208" cy="1840959"/>
            <a:chOff x="5843769" y="1890407"/>
            <a:chExt cx="3570208" cy="1840959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CDB38537-60E9-B47F-E24D-68BAC2380121}"/>
                </a:ext>
              </a:extLst>
            </p:cNvPr>
            <p:cNvSpPr/>
            <p:nvPr/>
          </p:nvSpPr>
          <p:spPr>
            <a:xfrm>
              <a:off x="5843769" y="1890407"/>
              <a:ext cx="3570208" cy="11079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6600" dirty="0">
                  <a:solidFill>
                    <a:srgbClr val="05634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行业介绍</a:t>
              </a:r>
              <a:endParaRPr lang="en-US" altLang="zh-CN" sz="6600" dirty="0">
                <a:solidFill>
                  <a:srgbClr val="05634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AD96543-440E-9307-83D6-B377C5B86156}"/>
                </a:ext>
              </a:extLst>
            </p:cNvPr>
            <p:cNvSpPr txBox="1"/>
            <p:nvPr/>
          </p:nvSpPr>
          <p:spPr>
            <a:xfrm>
              <a:off x="5843769" y="2961925"/>
              <a:ext cx="3570208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Abadi" panose="020B0604020104020204" pitchFamily="34" charset="0"/>
                  <a:ea typeface="思源黑体 CN Regular" panose="020B0500000000000000" pitchFamily="34" charset="-122"/>
                  <a:cs typeface="+mn-cs"/>
                </a:rPr>
                <a:t>Introduction</a:t>
              </a:r>
            </a:p>
          </p:txBody>
        </p:sp>
      </p:grpSp>
      <p:pic>
        <p:nvPicPr>
          <p:cNvPr id="43" name="图片 42" descr="桌子上放着一盆植物&#10;&#10;中度可信度描述已自动生成">
            <a:extLst>
              <a:ext uri="{FF2B5EF4-FFF2-40B4-BE49-F238E27FC236}">
                <a16:creationId xmlns:a16="http://schemas.microsoft.com/office/drawing/2014/main" id="{CCB0A298-A2CA-E350-8DC4-29B1DB00DD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 flipH="1">
            <a:off x="9902411" y="212311"/>
            <a:ext cx="2501900" cy="207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0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8">
            <a:extLst>
              <a:ext uri="{FF2B5EF4-FFF2-40B4-BE49-F238E27FC236}">
                <a16:creationId xmlns:a16="http://schemas.microsoft.com/office/drawing/2014/main" id="{447F2BEC-E114-5BC9-E56F-77033713EB94}"/>
              </a:ext>
            </a:extLst>
          </p:cNvPr>
          <p:cNvSpPr/>
          <p:nvPr/>
        </p:nvSpPr>
        <p:spPr>
          <a:xfrm>
            <a:off x="662990" y="1313210"/>
            <a:ext cx="9320214" cy="1773513"/>
          </a:xfrm>
          <a:prstGeom prst="roundRect">
            <a:avLst>
              <a:gd name="adj" fmla="val 8334"/>
            </a:avLst>
          </a:prstGeom>
          <a:solidFill>
            <a:schemeClr val="bg1"/>
          </a:solidFill>
          <a:ln>
            <a:noFill/>
          </a:ln>
          <a:effectLst>
            <a:outerShdw blurRad="330200" algn="ctr" rotWithShape="0">
              <a:srgbClr val="28713E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8737429-1646-556A-9959-977E972098DC}"/>
              </a:ext>
            </a:extLst>
          </p:cNvPr>
          <p:cNvSpPr/>
          <p:nvPr/>
        </p:nvSpPr>
        <p:spPr>
          <a:xfrm>
            <a:off x="1572769" y="1409712"/>
            <a:ext cx="28577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rgbClr val="05634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价格高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rgbClr val="056341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7A25E31-069F-B88C-DEC5-F093E540E192}"/>
              </a:ext>
            </a:extLst>
          </p:cNvPr>
          <p:cNvSpPr/>
          <p:nvPr/>
        </p:nvSpPr>
        <p:spPr>
          <a:xfrm>
            <a:off x="1572769" y="1822565"/>
            <a:ext cx="8169134" cy="1263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SzPct val="80000"/>
              <a:buFont typeface="Wingdings" panose="05000000000000000000" pitchFamily="2" charset="2"/>
              <a:buChar char="u"/>
              <a:defRPr/>
            </a:pP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15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1.3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倍。请添加一段文本内容，本段落字号</a:t>
            </a:r>
            <a:r>
              <a:rPr lang="en-US" altLang="zh-CN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16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  <a:endParaRPr lang="en-US" altLang="zh-CN" sz="1500" dirty="0">
              <a:solidFill>
                <a:prstClr val="black">
                  <a:lumMod val="75000"/>
                  <a:lumOff val="25000"/>
                </a:prst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tabLst/>
              <a:defRPr/>
            </a:pP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15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1.3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倍。请添加一段文本内容，本段落字号</a:t>
            </a:r>
            <a:r>
              <a:rPr lang="en-US" altLang="zh-CN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16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  <a:endParaRPr lang="en-US" altLang="zh-CN" sz="1500" dirty="0">
              <a:solidFill>
                <a:prstClr val="black">
                  <a:lumMod val="75000"/>
                  <a:lumOff val="25000"/>
                </a:prst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" name="圆角矩形 8">
            <a:extLst>
              <a:ext uri="{FF2B5EF4-FFF2-40B4-BE49-F238E27FC236}">
                <a16:creationId xmlns:a16="http://schemas.microsoft.com/office/drawing/2014/main" id="{E4B17C7F-2693-6BDA-7507-051CFDC9BED8}"/>
              </a:ext>
            </a:extLst>
          </p:cNvPr>
          <p:cNvSpPr/>
          <p:nvPr/>
        </p:nvSpPr>
        <p:spPr>
          <a:xfrm>
            <a:off x="662990" y="3262302"/>
            <a:ext cx="9320214" cy="1208830"/>
          </a:xfrm>
          <a:prstGeom prst="roundRect">
            <a:avLst>
              <a:gd name="adj" fmla="val 8334"/>
            </a:avLst>
          </a:prstGeom>
          <a:solidFill>
            <a:schemeClr val="bg1"/>
          </a:solidFill>
          <a:ln>
            <a:noFill/>
          </a:ln>
          <a:effectLst>
            <a:outerShdw blurRad="330200" algn="ctr" rotWithShape="0">
              <a:srgbClr val="28713E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908CE80-2C25-6D06-1826-F00AF5413D9F}"/>
              </a:ext>
            </a:extLst>
          </p:cNvPr>
          <p:cNvSpPr/>
          <p:nvPr/>
        </p:nvSpPr>
        <p:spPr>
          <a:xfrm>
            <a:off x="1572769" y="3358804"/>
            <a:ext cx="28577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5634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不便捷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rgbClr val="056341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214D7D2-F4B1-82FC-8891-C93C41E7D078}"/>
              </a:ext>
            </a:extLst>
          </p:cNvPr>
          <p:cNvSpPr/>
          <p:nvPr/>
        </p:nvSpPr>
        <p:spPr>
          <a:xfrm>
            <a:off x="1572769" y="3760589"/>
            <a:ext cx="8169134" cy="663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15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1.3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倍。请添加一段文本内容，本段落字号</a:t>
            </a: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16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FA040E1E-72DB-2455-BFBE-EC90925B37B0}"/>
              </a:ext>
            </a:extLst>
          </p:cNvPr>
          <p:cNvSpPr/>
          <p:nvPr/>
        </p:nvSpPr>
        <p:spPr>
          <a:xfrm>
            <a:off x="646383" y="685981"/>
            <a:ext cx="1620000" cy="119308"/>
          </a:xfrm>
          <a:prstGeom prst="parallelogram">
            <a:avLst/>
          </a:prstGeom>
          <a:solidFill>
            <a:srgbClr val="C4E1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94D7D1-7EB1-B164-E862-1565B11E7E30}"/>
              </a:ext>
            </a:extLst>
          </p:cNvPr>
          <p:cNvSpPr txBox="1"/>
          <p:nvPr/>
        </p:nvSpPr>
        <p:spPr>
          <a:xfrm>
            <a:off x="558377" y="258722"/>
            <a:ext cx="18343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C00"/>
              </a:buClr>
              <a:buSzPts val="3600"/>
              <a:buFont typeface="PT Sans Narrow"/>
              <a:buNone/>
              <a:tabLst/>
              <a:defRPr/>
            </a:pPr>
            <a:r>
              <a:rPr lang="zh-CN" altLang="en-US" sz="3200" b="1" kern="0" dirty="0">
                <a:solidFill>
                  <a:srgbClr val="05634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PT Sans Narrow"/>
              </a:rPr>
              <a:t>行业痛点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rgbClr val="056341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sym typeface="PT Sans Narrow"/>
            </a:endParaRPr>
          </a:p>
        </p:txBody>
      </p:sp>
      <p:sp>
        <p:nvSpPr>
          <p:cNvPr id="10" name="圆角矩形 8">
            <a:extLst>
              <a:ext uri="{FF2B5EF4-FFF2-40B4-BE49-F238E27FC236}">
                <a16:creationId xmlns:a16="http://schemas.microsoft.com/office/drawing/2014/main" id="{91496343-18C7-03D7-9D4F-77E765081DE9}"/>
              </a:ext>
            </a:extLst>
          </p:cNvPr>
          <p:cNvSpPr/>
          <p:nvPr/>
        </p:nvSpPr>
        <p:spPr>
          <a:xfrm>
            <a:off x="662990" y="4646712"/>
            <a:ext cx="9320214" cy="1242519"/>
          </a:xfrm>
          <a:prstGeom prst="roundRect">
            <a:avLst>
              <a:gd name="adj" fmla="val 8334"/>
            </a:avLst>
          </a:prstGeom>
          <a:solidFill>
            <a:schemeClr val="bg1"/>
          </a:solidFill>
          <a:ln>
            <a:noFill/>
          </a:ln>
          <a:effectLst>
            <a:outerShdw blurRad="330200" algn="ctr" rotWithShape="0">
              <a:srgbClr val="28713E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0970955-6426-DBBD-CA3C-0B7A0F525BB5}"/>
              </a:ext>
            </a:extLst>
          </p:cNvPr>
          <p:cNvSpPr/>
          <p:nvPr/>
        </p:nvSpPr>
        <p:spPr>
          <a:xfrm>
            <a:off x="1572769" y="4743213"/>
            <a:ext cx="28577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5634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不新鲜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rgbClr val="056341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529F56C3-5A50-B67A-D34B-BF267073E298}"/>
              </a:ext>
            </a:extLst>
          </p:cNvPr>
          <p:cNvSpPr/>
          <p:nvPr/>
        </p:nvSpPr>
        <p:spPr>
          <a:xfrm>
            <a:off x="1572769" y="5150943"/>
            <a:ext cx="8169134" cy="663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15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kumimoji="0" lang="en-US" altLang="zh-CN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1.3</a:t>
            </a:r>
            <a:r>
              <a:rPr kumimoji="0" lang="zh-CN" altLang="en-US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marL="285750" indent="-285750">
              <a:lnSpc>
                <a:spcPct val="130000"/>
              </a:lnSpc>
              <a:buSzPct val="80000"/>
              <a:buFont typeface="Wingdings" panose="05000000000000000000" pitchFamily="2" charset="2"/>
              <a:buChar char="u"/>
              <a:defRPr/>
            </a:pP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15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1.3</a:t>
            </a:r>
            <a:r>
              <a:rPr lang="zh-CN" altLang="en-US" sz="15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13" name="图片 12" descr="切片的水果&#10;&#10;描述已自动生成">
            <a:extLst>
              <a:ext uri="{FF2B5EF4-FFF2-40B4-BE49-F238E27FC236}">
                <a16:creationId xmlns:a16="http://schemas.microsoft.com/office/drawing/2014/main" id="{B4E1019A-96C2-AB13-1769-D7AB31AD3B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34400" y="0"/>
            <a:ext cx="3657600" cy="3771278"/>
          </a:xfrm>
          <a:prstGeom prst="rect">
            <a:avLst/>
          </a:prstGeom>
        </p:spPr>
      </p:pic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AC0B2312-8A9C-515E-728D-D9268C595A14}"/>
              </a:ext>
            </a:extLst>
          </p:cNvPr>
          <p:cNvSpPr/>
          <p:nvPr/>
        </p:nvSpPr>
        <p:spPr>
          <a:xfrm>
            <a:off x="0" y="6136869"/>
            <a:ext cx="12192000" cy="721131"/>
          </a:xfrm>
          <a:prstGeom prst="triangle">
            <a:avLst>
              <a:gd name="adj" fmla="val 100000"/>
            </a:avLst>
          </a:prstGeom>
          <a:solidFill>
            <a:srgbClr val="FF5F2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badi" panose="020B0604020104020204" pitchFamily="34" charset="0"/>
              <a:ea typeface="OPPOSans R"/>
              <a:cs typeface="+mn-cs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B3F86439-EA86-52DE-6F4E-A650CCF3E4F6}"/>
              </a:ext>
            </a:extLst>
          </p:cNvPr>
          <p:cNvSpPr/>
          <p:nvPr/>
        </p:nvSpPr>
        <p:spPr>
          <a:xfrm>
            <a:off x="0" y="6300858"/>
            <a:ext cx="12192000" cy="557141"/>
          </a:xfrm>
          <a:prstGeom prst="triangle">
            <a:avLst>
              <a:gd name="adj" fmla="val 100000"/>
            </a:avLst>
          </a:prstGeom>
          <a:solidFill>
            <a:srgbClr val="05634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badi" panose="020B0604020104020204" pitchFamily="34" charset="0"/>
              <a:ea typeface="OPPOSans R"/>
              <a:cs typeface="+mn-cs"/>
            </a:endParaRP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3591CFEE-127B-0E8D-6C73-F65517902853}"/>
              </a:ext>
            </a:extLst>
          </p:cNvPr>
          <p:cNvSpPr>
            <a:spLocks noEditPoints="1"/>
          </p:cNvSpPr>
          <p:nvPr/>
        </p:nvSpPr>
        <p:spPr bwMode="auto">
          <a:xfrm>
            <a:off x="873200" y="4770759"/>
            <a:ext cx="575227" cy="533242"/>
          </a:xfrm>
          <a:custGeom>
            <a:avLst/>
            <a:gdLst>
              <a:gd name="T0" fmla="*/ 2691 w 3550"/>
              <a:gd name="T1" fmla="*/ 1065 h 3290"/>
              <a:gd name="T2" fmla="*/ 2472 w 3550"/>
              <a:gd name="T3" fmla="*/ 1099 h 3290"/>
              <a:gd name="T4" fmla="*/ 2472 w 3550"/>
              <a:gd name="T5" fmla="*/ 1095 h 3290"/>
              <a:gd name="T6" fmla="*/ 2256 w 3550"/>
              <a:gd name="T7" fmla="*/ 237 h 3290"/>
              <a:gd name="T8" fmla="*/ 2526 w 3550"/>
              <a:gd name="T9" fmla="*/ 237 h 3290"/>
              <a:gd name="T10" fmla="*/ 2607 w 3550"/>
              <a:gd name="T11" fmla="*/ 202 h 3290"/>
              <a:gd name="T12" fmla="*/ 2640 w 3550"/>
              <a:gd name="T13" fmla="*/ 118 h 3290"/>
              <a:gd name="T14" fmla="*/ 2526 w 3550"/>
              <a:gd name="T15" fmla="*/ 0 h 3290"/>
              <a:gd name="T16" fmla="*/ 1469 w 3550"/>
              <a:gd name="T17" fmla="*/ 0 h 3290"/>
              <a:gd name="T18" fmla="*/ 1355 w 3550"/>
              <a:gd name="T19" fmla="*/ 118 h 3290"/>
              <a:gd name="T20" fmla="*/ 1469 w 3550"/>
              <a:gd name="T21" fmla="*/ 237 h 3290"/>
              <a:gd name="T22" fmla="*/ 1714 w 3550"/>
              <a:gd name="T23" fmla="*/ 237 h 3290"/>
              <a:gd name="T24" fmla="*/ 1208 w 3550"/>
              <a:gd name="T25" fmla="*/ 873 h 3290"/>
              <a:gd name="T26" fmla="*/ 1090 w 3550"/>
              <a:gd name="T27" fmla="*/ 1338 h 3290"/>
              <a:gd name="T28" fmla="*/ 952 w 3550"/>
              <a:gd name="T29" fmla="*/ 1326 h 3290"/>
              <a:gd name="T30" fmla="*/ 0 w 3550"/>
              <a:gd name="T31" fmla="*/ 2314 h 3290"/>
              <a:gd name="T32" fmla="*/ 980 w 3550"/>
              <a:gd name="T33" fmla="*/ 3276 h 3290"/>
              <a:gd name="T34" fmla="*/ 1908 w 3550"/>
              <a:gd name="T35" fmla="*/ 2314 h 3290"/>
              <a:gd name="T36" fmla="*/ 1311 w 3550"/>
              <a:gd name="T37" fmla="*/ 1399 h 3290"/>
              <a:gd name="T38" fmla="*/ 2001 w 3550"/>
              <a:gd name="T39" fmla="*/ 346 h 3290"/>
              <a:gd name="T40" fmla="*/ 2257 w 3550"/>
              <a:gd name="T41" fmla="*/ 1204 h 3290"/>
              <a:gd name="T42" fmla="*/ 2062 w 3550"/>
              <a:gd name="T43" fmla="*/ 2298 h 3290"/>
              <a:gd name="T44" fmla="*/ 3118 w 3550"/>
              <a:gd name="T45" fmla="*/ 2500 h 3290"/>
              <a:gd name="T46" fmla="*/ 3313 w 3550"/>
              <a:gd name="T47" fmla="*/ 1406 h 3290"/>
              <a:gd name="T48" fmla="*/ 2691 w 3550"/>
              <a:gd name="T49" fmla="*/ 1065 h 3290"/>
              <a:gd name="T50" fmla="*/ 709 w 3550"/>
              <a:gd name="T51" fmla="*/ 2014 h 3290"/>
              <a:gd name="T52" fmla="*/ 581 w 3550"/>
              <a:gd name="T53" fmla="*/ 2376 h 3290"/>
              <a:gd name="T54" fmla="*/ 476 w 3550"/>
              <a:gd name="T55" fmla="*/ 2515 h 3290"/>
              <a:gd name="T56" fmla="*/ 459 w 3550"/>
              <a:gd name="T57" fmla="*/ 2515 h 3290"/>
              <a:gd name="T58" fmla="*/ 345 w 3550"/>
              <a:gd name="T59" fmla="*/ 2404 h 3290"/>
              <a:gd name="T60" fmla="*/ 520 w 3550"/>
              <a:gd name="T61" fmla="*/ 1858 h 3290"/>
              <a:gd name="T62" fmla="*/ 602 w 3550"/>
              <a:gd name="T63" fmla="*/ 1816 h 3290"/>
              <a:gd name="T64" fmla="*/ 690 w 3550"/>
              <a:gd name="T65" fmla="*/ 1847 h 3290"/>
              <a:gd name="T66" fmla="*/ 709 w 3550"/>
              <a:gd name="T67" fmla="*/ 2013 h 3290"/>
              <a:gd name="T68" fmla="*/ 709 w 3550"/>
              <a:gd name="T69" fmla="*/ 2014 h 3290"/>
              <a:gd name="T70" fmla="*/ 2577 w 3550"/>
              <a:gd name="T71" fmla="*/ 1602 h 3290"/>
              <a:gd name="T72" fmla="*/ 2528 w 3550"/>
              <a:gd name="T73" fmla="*/ 1674 h 3290"/>
              <a:gd name="T74" fmla="*/ 2508 w 3550"/>
              <a:gd name="T75" fmla="*/ 1689 h 3290"/>
              <a:gd name="T76" fmla="*/ 2484 w 3550"/>
              <a:gd name="T77" fmla="*/ 1710 h 3290"/>
              <a:gd name="T78" fmla="*/ 2415 w 3550"/>
              <a:gd name="T79" fmla="*/ 1737 h 3290"/>
              <a:gd name="T80" fmla="*/ 2306 w 3550"/>
              <a:gd name="T81" fmla="*/ 1622 h 3290"/>
              <a:gd name="T82" fmla="*/ 2346 w 3550"/>
              <a:gd name="T83" fmla="*/ 1535 h 3290"/>
              <a:gd name="T84" fmla="*/ 2360 w 3550"/>
              <a:gd name="T85" fmla="*/ 1522 h 3290"/>
              <a:gd name="T86" fmla="*/ 2412 w 3550"/>
              <a:gd name="T87" fmla="*/ 1481 h 3290"/>
              <a:gd name="T88" fmla="*/ 2496 w 3550"/>
              <a:gd name="T89" fmla="*/ 1466 h 3290"/>
              <a:gd name="T90" fmla="*/ 2564 w 3550"/>
              <a:gd name="T91" fmla="*/ 1516 h 3290"/>
              <a:gd name="T92" fmla="*/ 2577 w 3550"/>
              <a:gd name="T93" fmla="*/ 1602 h 3290"/>
              <a:gd name="T94" fmla="*/ 2577 w 3550"/>
              <a:gd name="T95" fmla="*/ 1602 h 3290"/>
              <a:gd name="T96" fmla="*/ 2577 w 3550"/>
              <a:gd name="T97" fmla="*/ 1602 h 3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550" h="3290">
                <a:moveTo>
                  <a:pt x="2691" y="1065"/>
                </a:moveTo>
                <a:cubicBezTo>
                  <a:pt x="2617" y="1065"/>
                  <a:pt x="2543" y="1077"/>
                  <a:pt x="2472" y="1099"/>
                </a:cubicBezTo>
                <a:cubicBezTo>
                  <a:pt x="2472" y="1095"/>
                  <a:pt x="2472" y="1095"/>
                  <a:pt x="2472" y="1095"/>
                </a:cubicBezTo>
                <a:cubicBezTo>
                  <a:pt x="2375" y="959"/>
                  <a:pt x="2168" y="612"/>
                  <a:pt x="2256" y="237"/>
                </a:cubicBezTo>
                <a:cubicBezTo>
                  <a:pt x="2526" y="237"/>
                  <a:pt x="2526" y="237"/>
                  <a:pt x="2526" y="237"/>
                </a:cubicBezTo>
                <a:cubicBezTo>
                  <a:pt x="2556" y="237"/>
                  <a:pt x="2586" y="224"/>
                  <a:pt x="2607" y="202"/>
                </a:cubicBezTo>
                <a:cubicBezTo>
                  <a:pt x="2629" y="179"/>
                  <a:pt x="2641" y="149"/>
                  <a:pt x="2640" y="118"/>
                </a:cubicBezTo>
                <a:cubicBezTo>
                  <a:pt x="2641" y="54"/>
                  <a:pt x="2590" y="1"/>
                  <a:pt x="2526" y="0"/>
                </a:cubicBezTo>
                <a:cubicBezTo>
                  <a:pt x="1469" y="0"/>
                  <a:pt x="1469" y="0"/>
                  <a:pt x="1469" y="0"/>
                </a:cubicBezTo>
                <a:cubicBezTo>
                  <a:pt x="1405" y="1"/>
                  <a:pt x="1353" y="54"/>
                  <a:pt x="1355" y="118"/>
                </a:cubicBezTo>
                <a:cubicBezTo>
                  <a:pt x="1355" y="184"/>
                  <a:pt x="1406" y="237"/>
                  <a:pt x="1469" y="237"/>
                </a:cubicBezTo>
                <a:cubicBezTo>
                  <a:pt x="1714" y="237"/>
                  <a:pt x="1714" y="237"/>
                  <a:pt x="1714" y="237"/>
                </a:cubicBezTo>
                <a:cubicBezTo>
                  <a:pt x="1484" y="392"/>
                  <a:pt x="1307" y="614"/>
                  <a:pt x="1208" y="873"/>
                </a:cubicBezTo>
                <a:cubicBezTo>
                  <a:pt x="1149" y="1022"/>
                  <a:pt x="1109" y="1178"/>
                  <a:pt x="1090" y="1338"/>
                </a:cubicBezTo>
                <a:cubicBezTo>
                  <a:pt x="1045" y="1330"/>
                  <a:pt x="998" y="1326"/>
                  <a:pt x="952" y="1326"/>
                </a:cubicBezTo>
                <a:cubicBezTo>
                  <a:pt x="427" y="1328"/>
                  <a:pt x="1" y="1769"/>
                  <a:pt x="0" y="2314"/>
                </a:cubicBezTo>
                <a:cubicBezTo>
                  <a:pt x="14" y="2860"/>
                  <a:pt x="453" y="3290"/>
                  <a:pt x="980" y="3276"/>
                </a:cubicBezTo>
                <a:cubicBezTo>
                  <a:pt x="1487" y="3261"/>
                  <a:pt x="1894" y="2839"/>
                  <a:pt x="1908" y="2314"/>
                </a:cubicBezTo>
                <a:cubicBezTo>
                  <a:pt x="1907" y="1911"/>
                  <a:pt x="1671" y="1550"/>
                  <a:pt x="1311" y="1399"/>
                </a:cubicBezTo>
                <a:cubicBezTo>
                  <a:pt x="1332" y="1180"/>
                  <a:pt x="1444" y="586"/>
                  <a:pt x="2001" y="346"/>
                </a:cubicBezTo>
                <a:cubicBezTo>
                  <a:pt x="1973" y="720"/>
                  <a:pt x="2146" y="1039"/>
                  <a:pt x="2257" y="1204"/>
                </a:cubicBezTo>
                <a:cubicBezTo>
                  <a:pt x="1912" y="1450"/>
                  <a:pt x="1825" y="1940"/>
                  <a:pt x="2062" y="2298"/>
                </a:cubicBezTo>
                <a:cubicBezTo>
                  <a:pt x="2300" y="2656"/>
                  <a:pt x="2773" y="2746"/>
                  <a:pt x="3118" y="2500"/>
                </a:cubicBezTo>
                <a:cubicBezTo>
                  <a:pt x="3463" y="2253"/>
                  <a:pt x="3550" y="1764"/>
                  <a:pt x="3313" y="1406"/>
                </a:cubicBezTo>
                <a:cubicBezTo>
                  <a:pt x="3172" y="1194"/>
                  <a:pt x="2940" y="1066"/>
                  <a:pt x="2691" y="1065"/>
                </a:cubicBezTo>
                <a:close/>
                <a:moveTo>
                  <a:pt x="709" y="2014"/>
                </a:moveTo>
                <a:cubicBezTo>
                  <a:pt x="625" y="2116"/>
                  <a:pt x="580" y="2244"/>
                  <a:pt x="581" y="2376"/>
                </a:cubicBezTo>
                <a:cubicBezTo>
                  <a:pt x="590" y="2443"/>
                  <a:pt x="543" y="2505"/>
                  <a:pt x="476" y="2515"/>
                </a:cubicBezTo>
                <a:cubicBezTo>
                  <a:pt x="459" y="2515"/>
                  <a:pt x="459" y="2515"/>
                  <a:pt x="459" y="2515"/>
                </a:cubicBezTo>
                <a:cubicBezTo>
                  <a:pt x="399" y="2510"/>
                  <a:pt x="351" y="2464"/>
                  <a:pt x="345" y="2404"/>
                </a:cubicBezTo>
                <a:cubicBezTo>
                  <a:pt x="334" y="2207"/>
                  <a:pt x="397" y="2012"/>
                  <a:pt x="520" y="1858"/>
                </a:cubicBezTo>
                <a:cubicBezTo>
                  <a:pt x="540" y="1833"/>
                  <a:pt x="570" y="1818"/>
                  <a:pt x="602" y="1816"/>
                </a:cubicBezTo>
                <a:cubicBezTo>
                  <a:pt x="635" y="1814"/>
                  <a:pt x="666" y="1825"/>
                  <a:pt x="690" y="1847"/>
                </a:cubicBezTo>
                <a:cubicBezTo>
                  <a:pt x="737" y="1890"/>
                  <a:pt x="744" y="1961"/>
                  <a:pt x="709" y="2013"/>
                </a:cubicBezTo>
                <a:lnTo>
                  <a:pt x="709" y="2014"/>
                </a:lnTo>
                <a:close/>
                <a:moveTo>
                  <a:pt x="2577" y="1602"/>
                </a:moveTo>
                <a:cubicBezTo>
                  <a:pt x="2571" y="1632"/>
                  <a:pt x="2554" y="1658"/>
                  <a:pt x="2528" y="1674"/>
                </a:cubicBezTo>
                <a:cubicBezTo>
                  <a:pt x="2521" y="1678"/>
                  <a:pt x="2514" y="1683"/>
                  <a:pt x="2508" y="1689"/>
                </a:cubicBezTo>
                <a:cubicBezTo>
                  <a:pt x="2484" y="1710"/>
                  <a:pt x="2484" y="1710"/>
                  <a:pt x="2484" y="1710"/>
                </a:cubicBezTo>
                <a:cubicBezTo>
                  <a:pt x="2465" y="1727"/>
                  <a:pt x="2441" y="1736"/>
                  <a:pt x="2415" y="1737"/>
                </a:cubicBezTo>
                <a:cubicBezTo>
                  <a:pt x="2353" y="1735"/>
                  <a:pt x="2305" y="1684"/>
                  <a:pt x="2306" y="1622"/>
                </a:cubicBezTo>
                <a:cubicBezTo>
                  <a:pt x="2306" y="1589"/>
                  <a:pt x="2321" y="1557"/>
                  <a:pt x="2346" y="1535"/>
                </a:cubicBezTo>
                <a:cubicBezTo>
                  <a:pt x="2360" y="1522"/>
                  <a:pt x="2360" y="1522"/>
                  <a:pt x="2360" y="1522"/>
                </a:cubicBezTo>
                <a:cubicBezTo>
                  <a:pt x="2376" y="1507"/>
                  <a:pt x="2394" y="1493"/>
                  <a:pt x="2412" y="1481"/>
                </a:cubicBezTo>
                <a:cubicBezTo>
                  <a:pt x="2437" y="1465"/>
                  <a:pt x="2467" y="1460"/>
                  <a:pt x="2496" y="1466"/>
                </a:cubicBezTo>
                <a:cubicBezTo>
                  <a:pt x="2524" y="1473"/>
                  <a:pt x="2549" y="1491"/>
                  <a:pt x="2564" y="1516"/>
                </a:cubicBezTo>
                <a:cubicBezTo>
                  <a:pt x="2579" y="1542"/>
                  <a:pt x="2584" y="1573"/>
                  <a:pt x="2577" y="1602"/>
                </a:cubicBezTo>
                <a:close/>
                <a:moveTo>
                  <a:pt x="2577" y="1602"/>
                </a:moveTo>
                <a:cubicBezTo>
                  <a:pt x="2577" y="1602"/>
                  <a:pt x="2577" y="1602"/>
                  <a:pt x="2577" y="1602"/>
                </a:cubicBezTo>
              </a:path>
            </a:pathLst>
          </a:custGeom>
          <a:solidFill>
            <a:srgbClr val="0563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EE9756B-FA33-54DE-D537-2CA27A6BD4A2}"/>
              </a:ext>
            </a:extLst>
          </p:cNvPr>
          <p:cNvGrpSpPr/>
          <p:nvPr/>
        </p:nvGrpSpPr>
        <p:grpSpPr>
          <a:xfrm>
            <a:off x="874800" y="3419606"/>
            <a:ext cx="572026" cy="531395"/>
            <a:chOff x="4811713" y="-8088313"/>
            <a:chExt cx="7375525" cy="6851650"/>
          </a:xfrm>
          <a:solidFill>
            <a:srgbClr val="056341"/>
          </a:solidFill>
        </p:grpSpPr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C9434726-7A8E-4E73-C7C9-3DC0E4845E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11713" y="-8088313"/>
              <a:ext cx="7375525" cy="6851650"/>
            </a:xfrm>
            <a:custGeom>
              <a:avLst/>
              <a:gdLst>
                <a:gd name="T0" fmla="*/ 213 w 3527"/>
                <a:gd name="T1" fmla="*/ 0 h 3276"/>
                <a:gd name="T2" fmla="*/ 3309 w 3527"/>
                <a:gd name="T3" fmla="*/ 0 h 3276"/>
                <a:gd name="T4" fmla="*/ 3405 w 3527"/>
                <a:gd name="T5" fmla="*/ 26 h 3276"/>
                <a:gd name="T6" fmla="*/ 3525 w 3527"/>
                <a:gd name="T7" fmla="*/ 226 h 3276"/>
                <a:gd name="T8" fmla="*/ 3525 w 3527"/>
                <a:gd name="T9" fmla="*/ 2294 h 3276"/>
                <a:gd name="T10" fmla="*/ 3515 w 3527"/>
                <a:gd name="T11" fmla="*/ 2362 h 3276"/>
                <a:gd name="T12" fmla="*/ 3361 w 3527"/>
                <a:gd name="T13" fmla="*/ 2510 h 3276"/>
                <a:gd name="T14" fmla="*/ 3253 w 3527"/>
                <a:gd name="T15" fmla="*/ 2518 h 3276"/>
                <a:gd name="T16" fmla="*/ 2281 w 3527"/>
                <a:gd name="T17" fmla="*/ 2518 h 3276"/>
                <a:gd name="T18" fmla="*/ 1899 w 3527"/>
                <a:gd name="T19" fmla="*/ 3181 h 3276"/>
                <a:gd name="T20" fmla="*/ 1877 w 3527"/>
                <a:gd name="T21" fmla="*/ 3218 h 3276"/>
                <a:gd name="T22" fmla="*/ 1765 w 3527"/>
                <a:gd name="T23" fmla="*/ 3275 h 3276"/>
                <a:gd name="T24" fmla="*/ 1653 w 3527"/>
                <a:gd name="T25" fmla="*/ 3225 h 3276"/>
                <a:gd name="T26" fmla="*/ 1624 w 3527"/>
                <a:gd name="T27" fmla="*/ 3180 h 3276"/>
                <a:gd name="T28" fmla="*/ 1242 w 3527"/>
                <a:gd name="T29" fmla="*/ 2518 h 3276"/>
                <a:gd name="T30" fmla="*/ 221 w 3527"/>
                <a:gd name="T31" fmla="*/ 2518 h 3276"/>
                <a:gd name="T32" fmla="*/ 65 w 3527"/>
                <a:gd name="T33" fmla="*/ 2453 h 3276"/>
                <a:gd name="T34" fmla="*/ 1 w 3527"/>
                <a:gd name="T35" fmla="*/ 2293 h 3276"/>
                <a:gd name="T36" fmla="*/ 1 w 3527"/>
                <a:gd name="T37" fmla="*/ 223 h 3276"/>
                <a:gd name="T38" fmla="*/ 69 w 3527"/>
                <a:gd name="T39" fmla="*/ 63 h 3276"/>
                <a:gd name="T40" fmla="*/ 213 w 3527"/>
                <a:gd name="T41" fmla="*/ 0 h 3276"/>
                <a:gd name="T42" fmla="*/ 1715 w 3527"/>
                <a:gd name="T43" fmla="*/ 371 h 3276"/>
                <a:gd name="T44" fmla="*/ 1343 w 3527"/>
                <a:gd name="T45" fmla="*/ 491 h 3276"/>
                <a:gd name="T46" fmla="*/ 919 w 3527"/>
                <a:gd name="T47" fmla="*/ 1043 h 3276"/>
                <a:gd name="T48" fmla="*/ 917 w 3527"/>
                <a:gd name="T49" fmla="*/ 1523 h 3276"/>
                <a:gd name="T50" fmla="*/ 1095 w 3527"/>
                <a:gd name="T51" fmla="*/ 1872 h 3276"/>
                <a:gd name="T52" fmla="*/ 1370 w 3527"/>
                <a:gd name="T53" fmla="*/ 2099 h 3276"/>
                <a:gd name="T54" fmla="*/ 1783 w 3527"/>
                <a:gd name="T55" fmla="*/ 2209 h 3276"/>
                <a:gd name="T56" fmla="*/ 2211 w 3527"/>
                <a:gd name="T57" fmla="*/ 2116 h 3276"/>
                <a:gd name="T58" fmla="*/ 2499 w 3527"/>
                <a:gd name="T59" fmla="*/ 1896 h 3276"/>
                <a:gd name="T60" fmla="*/ 2694 w 3527"/>
                <a:gd name="T61" fmla="*/ 1540 h 3276"/>
                <a:gd name="T62" fmla="*/ 2703 w 3527"/>
                <a:gd name="T63" fmla="*/ 1069 h 3276"/>
                <a:gd name="T64" fmla="*/ 2530 w 3527"/>
                <a:gd name="T65" fmla="*/ 716 h 3276"/>
                <a:gd name="T66" fmla="*/ 2226 w 3527"/>
                <a:gd name="T67" fmla="*/ 466 h 3276"/>
                <a:gd name="T68" fmla="*/ 1715 w 3527"/>
                <a:gd name="T69" fmla="*/ 371 h 3276"/>
                <a:gd name="T70" fmla="*/ 1715 w 3527"/>
                <a:gd name="T71" fmla="*/ 371 h 3276"/>
                <a:gd name="T72" fmla="*/ 1715 w 3527"/>
                <a:gd name="T73" fmla="*/ 371 h 3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27" h="3276">
                  <a:moveTo>
                    <a:pt x="213" y="0"/>
                  </a:moveTo>
                  <a:cubicBezTo>
                    <a:pt x="3309" y="0"/>
                    <a:pt x="3309" y="0"/>
                    <a:pt x="3309" y="0"/>
                  </a:cubicBezTo>
                  <a:cubicBezTo>
                    <a:pt x="3342" y="3"/>
                    <a:pt x="3375" y="10"/>
                    <a:pt x="3405" y="26"/>
                  </a:cubicBezTo>
                  <a:cubicBezTo>
                    <a:pt x="3479" y="63"/>
                    <a:pt x="3527" y="144"/>
                    <a:pt x="3525" y="226"/>
                  </a:cubicBezTo>
                  <a:cubicBezTo>
                    <a:pt x="3525" y="915"/>
                    <a:pt x="3525" y="1605"/>
                    <a:pt x="3525" y="2294"/>
                  </a:cubicBezTo>
                  <a:cubicBezTo>
                    <a:pt x="3525" y="2317"/>
                    <a:pt x="3522" y="2340"/>
                    <a:pt x="3515" y="2362"/>
                  </a:cubicBezTo>
                  <a:cubicBezTo>
                    <a:pt x="3493" y="2433"/>
                    <a:pt x="3433" y="2491"/>
                    <a:pt x="3361" y="2510"/>
                  </a:cubicBezTo>
                  <a:cubicBezTo>
                    <a:pt x="3326" y="2521"/>
                    <a:pt x="3289" y="2518"/>
                    <a:pt x="3253" y="2518"/>
                  </a:cubicBezTo>
                  <a:cubicBezTo>
                    <a:pt x="2929" y="2518"/>
                    <a:pt x="2605" y="2518"/>
                    <a:pt x="2281" y="2518"/>
                  </a:cubicBezTo>
                  <a:cubicBezTo>
                    <a:pt x="2154" y="2739"/>
                    <a:pt x="2026" y="2960"/>
                    <a:pt x="1899" y="3181"/>
                  </a:cubicBezTo>
                  <a:cubicBezTo>
                    <a:pt x="1892" y="3194"/>
                    <a:pt x="1886" y="3207"/>
                    <a:pt x="1877" y="3218"/>
                  </a:cubicBezTo>
                  <a:cubicBezTo>
                    <a:pt x="1851" y="3253"/>
                    <a:pt x="1808" y="3275"/>
                    <a:pt x="1765" y="3275"/>
                  </a:cubicBezTo>
                  <a:cubicBezTo>
                    <a:pt x="1723" y="3276"/>
                    <a:pt x="1681" y="3257"/>
                    <a:pt x="1653" y="3225"/>
                  </a:cubicBezTo>
                  <a:cubicBezTo>
                    <a:pt x="1641" y="3212"/>
                    <a:pt x="1634" y="3195"/>
                    <a:pt x="1624" y="3180"/>
                  </a:cubicBezTo>
                  <a:cubicBezTo>
                    <a:pt x="1497" y="2959"/>
                    <a:pt x="1370" y="2739"/>
                    <a:pt x="1242" y="2518"/>
                  </a:cubicBezTo>
                  <a:cubicBezTo>
                    <a:pt x="902" y="2518"/>
                    <a:pt x="561" y="2518"/>
                    <a:pt x="221" y="2518"/>
                  </a:cubicBezTo>
                  <a:cubicBezTo>
                    <a:pt x="163" y="2518"/>
                    <a:pt x="106" y="2494"/>
                    <a:pt x="65" y="2453"/>
                  </a:cubicBezTo>
                  <a:cubicBezTo>
                    <a:pt x="24" y="2411"/>
                    <a:pt x="0" y="2352"/>
                    <a:pt x="1" y="2293"/>
                  </a:cubicBezTo>
                  <a:cubicBezTo>
                    <a:pt x="1" y="1603"/>
                    <a:pt x="1" y="913"/>
                    <a:pt x="1" y="223"/>
                  </a:cubicBezTo>
                  <a:cubicBezTo>
                    <a:pt x="0" y="163"/>
                    <a:pt x="26" y="104"/>
                    <a:pt x="69" y="63"/>
                  </a:cubicBezTo>
                  <a:cubicBezTo>
                    <a:pt x="107" y="25"/>
                    <a:pt x="160" y="4"/>
                    <a:pt x="213" y="0"/>
                  </a:cubicBezTo>
                  <a:moveTo>
                    <a:pt x="1715" y="371"/>
                  </a:moveTo>
                  <a:cubicBezTo>
                    <a:pt x="1584" y="384"/>
                    <a:pt x="1457" y="425"/>
                    <a:pt x="1343" y="491"/>
                  </a:cubicBezTo>
                  <a:cubicBezTo>
                    <a:pt x="1137" y="611"/>
                    <a:pt x="981" y="813"/>
                    <a:pt x="919" y="1043"/>
                  </a:cubicBezTo>
                  <a:cubicBezTo>
                    <a:pt x="876" y="1199"/>
                    <a:pt x="875" y="1366"/>
                    <a:pt x="917" y="1523"/>
                  </a:cubicBezTo>
                  <a:cubicBezTo>
                    <a:pt x="950" y="1650"/>
                    <a:pt x="1012" y="1770"/>
                    <a:pt x="1095" y="1872"/>
                  </a:cubicBezTo>
                  <a:cubicBezTo>
                    <a:pt x="1171" y="1964"/>
                    <a:pt x="1265" y="2042"/>
                    <a:pt x="1370" y="2099"/>
                  </a:cubicBezTo>
                  <a:cubicBezTo>
                    <a:pt x="1497" y="2167"/>
                    <a:pt x="1640" y="2205"/>
                    <a:pt x="1783" y="2209"/>
                  </a:cubicBezTo>
                  <a:cubicBezTo>
                    <a:pt x="1931" y="2213"/>
                    <a:pt x="2079" y="2181"/>
                    <a:pt x="2211" y="2116"/>
                  </a:cubicBezTo>
                  <a:cubicBezTo>
                    <a:pt x="2320" y="2063"/>
                    <a:pt x="2419" y="1988"/>
                    <a:pt x="2499" y="1896"/>
                  </a:cubicBezTo>
                  <a:cubicBezTo>
                    <a:pt x="2590" y="1794"/>
                    <a:pt x="2657" y="1671"/>
                    <a:pt x="2694" y="1540"/>
                  </a:cubicBezTo>
                  <a:cubicBezTo>
                    <a:pt x="2738" y="1387"/>
                    <a:pt x="2740" y="1223"/>
                    <a:pt x="2703" y="1069"/>
                  </a:cubicBezTo>
                  <a:cubicBezTo>
                    <a:pt x="2672" y="940"/>
                    <a:pt x="2612" y="819"/>
                    <a:pt x="2530" y="716"/>
                  </a:cubicBezTo>
                  <a:cubicBezTo>
                    <a:pt x="2448" y="612"/>
                    <a:pt x="2344" y="526"/>
                    <a:pt x="2226" y="466"/>
                  </a:cubicBezTo>
                  <a:cubicBezTo>
                    <a:pt x="2070" y="386"/>
                    <a:pt x="1890" y="353"/>
                    <a:pt x="1715" y="371"/>
                  </a:cubicBezTo>
                  <a:close/>
                  <a:moveTo>
                    <a:pt x="1715" y="371"/>
                  </a:moveTo>
                  <a:cubicBezTo>
                    <a:pt x="1715" y="371"/>
                    <a:pt x="1715" y="371"/>
                    <a:pt x="1715" y="3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6733D2B7-33F1-232C-C5F7-EA9A07F498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66050" y="-6646863"/>
              <a:ext cx="1651000" cy="2503488"/>
            </a:xfrm>
            <a:custGeom>
              <a:avLst/>
              <a:gdLst>
                <a:gd name="T0" fmla="*/ 322 w 789"/>
                <a:gd name="T1" fmla="*/ 9 h 1197"/>
                <a:gd name="T2" fmla="*/ 567 w 789"/>
                <a:gd name="T3" fmla="*/ 33 h 1197"/>
                <a:gd name="T4" fmla="*/ 742 w 789"/>
                <a:gd name="T5" fmla="*/ 168 h 1197"/>
                <a:gd name="T6" fmla="*/ 787 w 789"/>
                <a:gd name="T7" fmla="*/ 328 h 1197"/>
                <a:gd name="T8" fmla="*/ 728 w 789"/>
                <a:gd name="T9" fmla="*/ 477 h 1197"/>
                <a:gd name="T10" fmla="*/ 559 w 789"/>
                <a:gd name="T11" fmla="*/ 636 h 1197"/>
                <a:gd name="T12" fmla="*/ 491 w 789"/>
                <a:gd name="T13" fmla="*/ 729 h 1197"/>
                <a:gd name="T14" fmla="*/ 484 w 789"/>
                <a:gd name="T15" fmla="*/ 825 h 1197"/>
                <a:gd name="T16" fmla="*/ 293 w 789"/>
                <a:gd name="T17" fmla="*/ 825 h 1197"/>
                <a:gd name="T18" fmla="*/ 334 w 789"/>
                <a:gd name="T19" fmla="*/ 606 h 1197"/>
                <a:gd name="T20" fmla="*/ 549 w 789"/>
                <a:gd name="T21" fmla="*/ 399 h 1197"/>
                <a:gd name="T22" fmla="*/ 566 w 789"/>
                <a:gd name="T23" fmla="*/ 247 h 1197"/>
                <a:gd name="T24" fmla="*/ 448 w 789"/>
                <a:gd name="T25" fmla="*/ 168 h 1197"/>
                <a:gd name="T26" fmla="*/ 258 w 789"/>
                <a:gd name="T27" fmla="*/ 219 h 1197"/>
                <a:gd name="T28" fmla="*/ 193 w 789"/>
                <a:gd name="T29" fmla="*/ 351 h 1197"/>
                <a:gd name="T30" fmla="*/ 153 w 789"/>
                <a:gd name="T31" fmla="*/ 374 h 1197"/>
                <a:gd name="T32" fmla="*/ 39 w 789"/>
                <a:gd name="T33" fmla="*/ 370 h 1197"/>
                <a:gd name="T34" fmla="*/ 2 w 789"/>
                <a:gd name="T35" fmla="*/ 324 h 1197"/>
                <a:gd name="T36" fmla="*/ 91 w 789"/>
                <a:gd name="T37" fmla="*/ 122 h 1197"/>
                <a:gd name="T38" fmla="*/ 322 w 789"/>
                <a:gd name="T39" fmla="*/ 9 h 1197"/>
                <a:gd name="T40" fmla="*/ 363 w 789"/>
                <a:gd name="T41" fmla="*/ 930 h 1197"/>
                <a:gd name="T42" fmla="*/ 509 w 789"/>
                <a:gd name="T43" fmla="*/ 1002 h 1197"/>
                <a:gd name="T44" fmla="*/ 513 w 789"/>
                <a:gd name="T45" fmla="*/ 1109 h 1197"/>
                <a:gd name="T46" fmla="*/ 412 w 789"/>
                <a:gd name="T47" fmla="*/ 1188 h 1197"/>
                <a:gd name="T48" fmla="*/ 275 w 789"/>
                <a:gd name="T49" fmla="*/ 1128 h 1197"/>
                <a:gd name="T50" fmla="*/ 267 w 789"/>
                <a:gd name="T51" fmla="*/ 1004 h 1197"/>
                <a:gd name="T52" fmla="*/ 363 w 789"/>
                <a:gd name="T53" fmla="*/ 930 h 1197"/>
                <a:gd name="T54" fmla="*/ 363 w 789"/>
                <a:gd name="T55" fmla="*/ 930 h 1197"/>
                <a:gd name="T56" fmla="*/ 363 w 789"/>
                <a:gd name="T57" fmla="*/ 930 h 1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89" h="1197">
                  <a:moveTo>
                    <a:pt x="322" y="9"/>
                  </a:moveTo>
                  <a:cubicBezTo>
                    <a:pt x="404" y="0"/>
                    <a:pt x="489" y="5"/>
                    <a:pt x="567" y="33"/>
                  </a:cubicBezTo>
                  <a:cubicBezTo>
                    <a:pt x="638" y="58"/>
                    <a:pt x="700" y="106"/>
                    <a:pt x="742" y="168"/>
                  </a:cubicBezTo>
                  <a:cubicBezTo>
                    <a:pt x="773" y="215"/>
                    <a:pt x="789" y="272"/>
                    <a:pt x="787" y="328"/>
                  </a:cubicBezTo>
                  <a:cubicBezTo>
                    <a:pt x="786" y="383"/>
                    <a:pt x="763" y="436"/>
                    <a:pt x="728" y="477"/>
                  </a:cubicBezTo>
                  <a:cubicBezTo>
                    <a:pt x="678" y="537"/>
                    <a:pt x="618" y="586"/>
                    <a:pt x="559" y="636"/>
                  </a:cubicBezTo>
                  <a:cubicBezTo>
                    <a:pt x="531" y="662"/>
                    <a:pt x="500" y="690"/>
                    <a:pt x="491" y="729"/>
                  </a:cubicBezTo>
                  <a:cubicBezTo>
                    <a:pt x="484" y="760"/>
                    <a:pt x="484" y="793"/>
                    <a:pt x="484" y="825"/>
                  </a:cubicBezTo>
                  <a:cubicBezTo>
                    <a:pt x="421" y="826"/>
                    <a:pt x="357" y="826"/>
                    <a:pt x="293" y="825"/>
                  </a:cubicBezTo>
                  <a:cubicBezTo>
                    <a:pt x="291" y="751"/>
                    <a:pt x="292" y="671"/>
                    <a:pt x="334" y="606"/>
                  </a:cubicBezTo>
                  <a:cubicBezTo>
                    <a:pt x="389" y="522"/>
                    <a:pt x="480" y="471"/>
                    <a:pt x="549" y="399"/>
                  </a:cubicBezTo>
                  <a:cubicBezTo>
                    <a:pt x="587" y="359"/>
                    <a:pt x="594" y="295"/>
                    <a:pt x="566" y="247"/>
                  </a:cubicBezTo>
                  <a:cubicBezTo>
                    <a:pt x="542" y="204"/>
                    <a:pt x="497" y="176"/>
                    <a:pt x="448" y="168"/>
                  </a:cubicBezTo>
                  <a:cubicBezTo>
                    <a:pt x="382" y="157"/>
                    <a:pt x="307" y="170"/>
                    <a:pt x="258" y="219"/>
                  </a:cubicBezTo>
                  <a:cubicBezTo>
                    <a:pt x="225" y="256"/>
                    <a:pt x="204" y="303"/>
                    <a:pt x="193" y="351"/>
                  </a:cubicBezTo>
                  <a:cubicBezTo>
                    <a:pt x="185" y="365"/>
                    <a:pt x="168" y="369"/>
                    <a:pt x="153" y="374"/>
                  </a:cubicBezTo>
                  <a:cubicBezTo>
                    <a:pt x="116" y="382"/>
                    <a:pt x="75" y="383"/>
                    <a:pt x="39" y="370"/>
                  </a:cubicBezTo>
                  <a:cubicBezTo>
                    <a:pt x="19" y="364"/>
                    <a:pt x="0" y="346"/>
                    <a:pt x="2" y="324"/>
                  </a:cubicBezTo>
                  <a:cubicBezTo>
                    <a:pt x="5" y="249"/>
                    <a:pt x="40" y="177"/>
                    <a:pt x="91" y="122"/>
                  </a:cubicBezTo>
                  <a:cubicBezTo>
                    <a:pt x="150" y="57"/>
                    <a:pt x="235" y="20"/>
                    <a:pt x="322" y="9"/>
                  </a:cubicBezTo>
                  <a:close/>
                  <a:moveTo>
                    <a:pt x="363" y="930"/>
                  </a:moveTo>
                  <a:cubicBezTo>
                    <a:pt x="421" y="919"/>
                    <a:pt x="484" y="949"/>
                    <a:pt x="509" y="1002"/>
                  </a:cubicBezTo>
                  <a:cubicBezTo>
                    <a:pt x="526" y="1035"/>
                    <a:pt x="527" y="1075"/>
                    <a:pt x="513" y="1109"/>
                  </a:cubicBezTo>
                  <a:cubicBezTo>
                    <a:pt x="495" y="1150"/>
                    <a:pt x="456" y="1181"/>
                    <a:pt x="412" y="1188"/>
                  </a:cubicBezTo>
                  <a:cubicBezTo>
                    <a:pt x="360" y="1197"/>
                    <a:pt x="303" y="1173"/>
                    <a:pt x="275" y="1128"/>
                  </a:cubicBezTo>
                  <a:cubicBezTo>
                    <a:pt x="252" y="1092"/>
                    <a:pt x="249" y="1043"/>
                    <a:pt x="267" y="1004"/>
                  </a:cubicBezTo>
                  <a:cubicBezTo>
                    <a:pt x="285" y="966"/>
                    <a:pt x="322" y="938"/>
                    <a:pt x="363" y="930"/>
                  </a:cubicBezTo>
                  <a:close/>
                  <a:moveTo>
                    <a:pt x="363" y="930"/>
                  </a:moveTo>
                  <a:cubicBezTo>
                    <a:pt x="363" y="930"/>
                    <a:pt x="363" y="930"/>
                    <a:pt x="363" y="9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16F3FF6-4524-0B55-800E-6CC43BBB6CD9}"/>
              </a:ext>
            </a:extLst>
          </p:cNvPr>
          <p:cNvGrpSpPr/>
          <p:nvPr/>
        </p:nvGrpSpPr>
        <p:grpSpPr>
          <a:xfrm>
            <a:off x="894377" y="1440436"/>
            <a:ext cx="532873" cy="531149"/>
            <a:chOff x="-7283450" y="-6907213"/>
            <a:chExt cx="6870700" cy="6848475"/>
          </a:xfrm>
          <a:solidFill>
            <a:srgbClr val="056341"/>
          </a:solidFill>
        </p:grpSpPr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EFDEB893-0FBA-6D71-F74F-609B494260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246938" y="-2182813"/>
              <a:ext cx="1884363" cy="2120900"/>
            </a:xfrm>
            <a:custGeom>
              <a:avLst/>
              <a:gdLst>
                <a:gd name="T0" fmla="*/ 115 w 902"/>
                <a:gd name="T1" fmla="*/ 0 h 1015"/>
                <a:gd name="T2" fmla="*/ 787 w 902"/>
                <a:gd name="T3" fmla="*/ 0 h 1015"/>
                <a:gd name="T4" fmla="*/ 902 w 902"/>
                <a:gd name="T5" fmla="*/ 115 h 1015"/>
                <a:gd name="T6" fmla="*/ 902 w 902"/>
                <a:gd name="T7" fmla="*/ 900 h 1015"/>
                <a:gd name="T8" fmla="*/ 787 w 902"/>
                <a:gd name="T9" fmla="*/ 1015 h 1015"/>
                <a:gd name="T10" fmla="*/ 115 w 902"/>
                <a:gd name="T11" fmla="*/ 1015 h 1015"/>
                <a:gd name="T12" fmla="*/ 0 w 902"/>
                <a:gd name="T13" fmla="*/ 900 h 1015"/>
                <a:gd name="T14" fmla="*/ 0 w 902"/>
                <a:gd name="T15" fmla="*/ 115 h 1015"/>
                <a:gd name="T16" fmla="*/ 115 w 902"/>
                <a:gd name="T17" fmla="*/ 0 h 1015"/>
                <a:gd name="T18" fmla="*/ 115 w 902"/>
                <a:gd name="T19" fmla="*/ 0 h 1015"/>
                <a:gd name="T20" fmla="*/ 115 w 902"/>
                <a:gd name="T21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2" h="1015">
                  <a:moveTo>
                    <a:pt x="115" y="0"/>
                  </a:moveTo>
                  <a:cubicBezTo>
                    <a:pt x="787" y="0"/>
                    <a:pt x="787" y="0"/>
                    <a:pt x="787" y="0"/>
                  </a:cubicBezTo>
                  <a:cubicBezTo>
                    <a:pt x="864" y="0"/>
                    <a:pt x="902" y="38"/>
                    <a:pt x="902" y="115"/>
                  </a:cubicBezTo>
                  <a:cubicBezTo>
                    <a:pt x="902" y="900"/>
                    <a:pt x="902" y="900"/>
                    <a:pt x="902" y="900"/>
                  </a:cubicBezTo>
                  <a:cubicBezTo>
                    <a:pt x="902" y="977"/>
                    <a:pt x="864" y="1015"/>
                    <a:pt x="787" y="1015"/>
                  </a:cubicBezTo>
                  <a:cubicBezTo>
                    <a:pt x="115" y="1015"/>
                    <a:pt x="115" y="1015"/>
                    <a:pt x="115" y="1015"/>
                  </a:cubicBezTo>
                  <a:cubicBezTo>
                    <a:pt x="38" y="1015"/>
                    <a:pt x="0" y="977"/>
                    <a:pt x="0" y="90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38"/>
                    <a:pt x="38" y="0"/>
                    <a:pt x="115" y="0"/>
                  </a:cubicBezTo>
                  <a:close/>
                  <a:moveTo>
                    <a:pt x="115" y="0"/>
                  </a:moveTo>
                  <a:cubicBezTo>
                    <a:pt x="115" y="0"/>
                    <a:pt x="115" y="0"/>
                    <a:pt x="1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0E6DB09F-EE76-9E4D-6529-63DA16EE01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773613" y="-2968625"/>
              <a:ext cx="1887538" cy="2906713"/>
            </a:xfrm>
            <a:custGeom>
              <a:avLst/>
              <a:gdLst>
                <a:gd name="T0" fmla="*/ 135 w 903"/>
                <a:gd name="T1" fmla="*/ 0 h 1391"/>
                <a:gd name="T2" fmla="*/ 768 w 903"/>
                <a:gd name="T3" fmla="*/ 0 h 1391"/>
                <a:gd name="T4" fmla="*/ 903 w 903"/>
                <a:gd name="T5" fmla="*/ 135 h 1391"/>
                <a:gd name="T6" fmla="*/ 903 w 903"/>
                <a:gd name="T7" fmla="*/ 1257 h 1391"/>
                <a:gd name="T8" fmla="*/ 768 w 903"/>
                <a:gd name="T9" fmla="*/ 1391 h 1391"/>
                <a:gd name="T10" fmla="*/ 135 w 903"/>
                <a:gd name="T11" fmla="*/ 1391 h 1391"/>
                <a:gd name="T12" fmla="*/ 0 w 903"/>
                <a:gd name="T13" fmla="*/ 1257 h 1391"/>
                <a:gd name="T14" fmla="*/ 0 w 903"/>
                <a:gd name="T15" fmla="*/ 135 h 1391"/>
                <a:gd name="T16" fmla="*/ 135 w 903"/>
                <a:gd name="T17" fmla="*/ 0 h 1391"/>
                <a:gd name="T18" fmla="*/ 135 w 903"/>
                <a:gd name="T19" fmla="*/ 0 h 1391"/>
                <a:gd name="T20" fmla="*/ 135 w 903"/>
                <a:gd name="T21" fmla="*/ 0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3" h="1391">
                  <a:moveTo>
                    <a:pt x="135" y="0"/>
                  </a:moveTo>
                  <a:cubicBezTo>
                    <a:pt x="768" y="0"/>
                    <a:pt x="768" y="0"/>
                    <a:pt x="768" y="0"/>
                  </a:cubicBezTo>
                  <a:cubicBezTo>
                    <a:pt x="858" y="0"/>
                    <a:pt x="903" y="45"/>
                    <a:pt x="903" y="135"/>
                  </a:cubicBezTo>
                  <a:cubicBezTo>
                    <a:pt x="903" y="1257"/>
                    <a:pt x="903" y="1257"/>
                    <a:pt x="903" y="1257"/>
                  </a:cubicBezTo>
                  <a:cubicBezTo>
                    <a:pt x="903" y="1346"/>
                    <a:pt x="858" y="1391"/>
                    <a:pt x="768" y="1391"/>
                  </a:cubicBezTo>
                  <a:cubicBezTo>
                    <a:pt x="135" y="1391"/>
                    <a:pt x="135" y="1391"/>
                    <a:pt x="135" y="1391"/>
                  </a:cubicBezTo>
                  <a:cubicBezTo>
                    <a:pt x="45" y="1391"/>
                    <a:pt x="0" y="1346"/>
                    <a:pt x="0" y="1257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45"/>
                    <a:pt x="45" y="0"/>
                    <a:pt x="135" y="0"/>
                  </a:cubicBezTo>
                  <a:close/>
                  <a:moveTo>
                    <a:pt x="135" y="0"/>
                  </a:moveTo>
                  <a:cubicBezTo>
                    <a:pt x="135" y="0"/>
                    <a:pt x="135" y="0"/>
                    <a:pt x="13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F1132C2A-00F3-FF56-599F-34202ACB52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298700" y="-3913188"/>
              <a:ext cx="1885950" cy="3854450"/>
            </a:xfrm>
            <a:custGeom>
              <a:avLst/>
              <a:gdLst>
                <a:gd name="T0" fmla="*/ 745 w 903"/>
                <a:gd name="T1" fmla="*/ 1 h 1845"/>
                <a:gd name="T2" fmla="*/ 158 w 903"/>
                <a:gd name="T3" fmla="*/ 1 h 1845"/>
                <a:gd name="T4" fmla="*/ 0 w 903"/>
                <a:gd name="T5" fmla="*/ 153 h 1845"/>
                <a:gd name="T6" fmla="*/ 0 w 903"/>
                <a:gd name="T7" fmla="*/ 1692 h 1845"/>
                <a:gd name="T8" fmla="*/ 158 w 903"/>
                <a:gd name="T9" fmla="*/ 1844 h 1845"/>
                <a:gd name="T10" fmla="*/ 745 w 903"/>
                <a:gd name="T11" fmla="*/ 1844 h 1845"/>
                <a:gd name="T12" fmla="*/ 903 w 903"/>
                <a:gd name="T13" fmla="*/ 1692 h 1845"/>
                <a:gd name="T14" fmla="*/ 903 w 903"/>
                <a:gd name="T15" fmla="*/ 153 h 1845"/>
                <a:gd name="T16" fmla="*/ 745 w 903"/>
                <a:gd name="T17" fmla="*/ 1 h 1845"/>
                <a:gd name="T18" fmla="*/ 745 w 903"/>
                <a:gd name="T19" fmla="*/ 1 h 1845"/>
                <a:gd name="T20" fmla="*/ 745 w 903"/>
                <a:gd name="T21" fmla="*/ 1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3" h="1845">
                  <a:moveTo>
                    <a:pt x="745" y="1"/>
                  </a:moveTo>
                  <a:cubicBezTo>
                    <a:pt x="158" y="1"/>
                    <a:pt x="158" y="1"/>
                    <a:pt x="158" y="1"/>
                  </a:cubicBezTo>
                  <a:cubicBezTo>
                    <a:pt x="73" y="0"/>
                    <a:pt x="2" y="68"/>
                    <a:pt x="0" y="153"/>
                  </a:cubicBezTo>
                  <a:cubicBezTo>
                    <a:pt x="0" y="1692"/>
                    <a:pt x="0" y="1692"/>
                    <a:pt x="0" y="1692"/>
                  </a:cubicBezTo>
                  <a:cubicBezTo>
                    <a:pt x="2" y="1777"/>
                    <a:pt x="73" y="1845"/>
                    <a:pt x="158" y="1844"/>
                  </a:cubicBezTo>
                  <a:cubicBezTo>
                    <a:pt x="745" y="1844"/>
                    <a:pt x="745" y="1844"/>
                    <a:pt x="745" y="1844"/>
                  </a:cubicBezTo>
                  <a:cubicBezTo>
                    <a:pt x="830" y="1845"/>
                    <a:pt x="901" y="1777"/>
                    <a:pt x="903" y="1692"/>
                  </a:cubicBezTo>
                  <a:cubicBezTo>
                    <a:pt x="903" y="153"/>
                    <a:pt x="903" y="153"/>
                    <a:pt x="903" y="153"/>
                  </a:cubicBezTo>
                  <a:cubicBezTo>
                    <a:pt x="901" y="67"/>
                    <a:pt x="830" y="0"/>
                    <a:pt x="745" y="1"/>
                  </a:cubicBezTo>
                  <a:close/>
                  <a:moveTo>
                    <a:pt x="745" y="1"/>
                  </a:moveTo>
                  <a:cubicBezTo>
                    <a:pt x="745" y="1"/>
                    <a:pt x="745" y="1"/>
                    <a:pt x="74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4E512833-EB1E-4EE0-0D2B-31703F2E98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7283450" y="-6907213"/>
              <a:ext cx="6870700" cy="3732213"/>
            </a:xfrm>
            <a:custGeom>
              <a:avLst/>
              <a:gdLst>
                <a:gd name="T0" fmla="*/ 3288 w 3288"/>
                <a:gd name="T1" fmla="*/ 704 h 1786"/>
                <a:gd name="T2" fmla="*/ 3288 w 3288"/>
                <a:gd name="T3" fmla="*/ 0 h 1786"/>
                <a:gd name="T4" fmla="*/ 2584 w 3288"/>
                <a:gd name="T5" fmla="*/ 0 h 1786"/>
                <a:gd name="T6" fmla="*/ 2822 w 3288"/>
                <a:gd name="T7" fmla="*/ 238 h 1786"/>
                <a:gd name="T8" fmla="*/ 2031 w 3288"/>
                <a:gd name="T9" fmla="*/ 1030 h 1786"/>
                <a:gd name="T10" fmla="*/ 1409 w 3288"/>
                <a:gd name="T11" fmla="*/ 405 h 1786"/>
                <a:gd name="T12" fmla="*/ 1394 w 3288"/>
                <a:gd name="T13" fmla="*/ 388 h 1786"/>
                <a:gd name="T14" fmla="*/ 1392 w 3288"/>
                <a:gd name="T15" fmla="*/ 386 h 1786"/>
                <a:gd name="T16" fmla="*/ 1269 w 3288"/>
                <a:gd name="T17" fmla="*/ 335 h 1786"/>
                <a:gd name="T18" fmla="*/ 1146 w 3288"/>
                <a:gd name="T19" fmla="*/ 386 h 1786"/>
                <a:gd name="T20" fmla="*/ 68 w 3288"/>
                <a:gd name="T21" fmla="*/ 1468 h 1786"/>
                <a:gd name="T22" fmla="*/ 68 w 3288"/>
                <a:gd name="T23" fmla="*/ 1716 h 1786"/>
                <a:gd name="T24" fmla="*/ 70 w 3288"/>
                <a:gd name="T25" fmla="*/ 1718 h 1786"/>
                <a:gd name="T26" fmla="*/ 316 w 3288"/>
                <a:gd name="T27" fmla="*/ 1718 h 1786"/>
                <a:gd name="T28" fmla="*/ 1267 w 3288"/>
                <a:gd name="T29" fmla="*/ 762 h 1786"/>
                <a:gd name="T30" fmla="*/ 1892 w 3288"/>
                <a:gd name="T31" fmla="*/ 1389 h 1786"/>
                <a:gd name="T32" fmla="*/ 1899 w 3288"/>
                <a:gd name="T33" fmla="*/ 1396 h 1786"/>
                <a:gd name="T34" fmla="*/ 1903 w 3288"/>
                <a:gd name="T35" fmla="*/ 1400 h 1786"/>
                <a:gd name="T36" fmla="*/ 1909 w 3288"/>
                <a:gd name="T37" fmla="*/ 1407 h 1786"/>
                <a:gd name="T38" fmla="*/ 2151 w 3288"/>
                <a:gd name="T39" fmla="*/ 1407 h 1786"/>
                <a:gd name="T40" fmla="*/ 3068 w 3288"/>
                <a:gd name="T41" fmla="*/ 486 h 1786"/>
                <a:gd name="T42" fmla="*/ 3288 w 3288"/>
                <a:gd name="T43" fmla="*/ 704 h 1786"/>
                <a:gd name="T44" fmla="*/ 3288 w 3288"/>
                <a:gd name="T45" fmla="*/ 705 h 1786"/>
                <a:gd name="T46" fmla="*/ 3287 w 3288"/>
                <a:gd name="T47" fmla="*/ 704 h 1786"/>
                <a:gd name="T48" fmla="*/ 3287 w 3288"/>
                <a:gd name="T49" fmla="*/ 705 h 1786"/>
                <a:gd name="T50" fmla="*/ 3288 w 3288"/>
                <a:gd name="T51" fmla="*/ 705 h 1786"/>
                <a:gd name="T52" fmla="*/ 3288 w 3288"/>
                <a:gd name="T53" fmla="*/ 705 h 1786"/>
                <a:gd name="T54" fmla="*/ 3288 w 3288"/>
                <a:gd name="T55" fmla="*/ 705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88" h="1786">
                  <a:moveTo>
                    <a:pt x="3288" y="704"/>
                  </a:moveTo>
                  <a:cubicBezTo>
                    <a:pt x="3288" y="0"/>
                    <a:pt x="3288" y="0"/>
                    <a:pt x="3288" y="0"/>
                  </a:cubicBezTo>
                  <a:cubicBezTo>
                    <a:pt x="2584" y="0"/>
                    <a:pt x="2584" y="0"/>
                    <a:pt x="2584" y="0"/>
                  </a:cubicBezTo>
                  <a:cubicBezTo>
                    <a:pt x="2822" y="238"/>
                    <a:pt x="2822" y="238"/>
                    <a:pt x="2822" y="238"/>
                  </a:cubicBezTo>
                  <a:cubicBezTo>
                    <a:pt x="2031" y="1030"/>
                    <a:pt x="2031" y="1030"/>
                    <a:pt x="2031" y="1030"/>
                  </a:cubicBezTo>
                  <a:cubicBezTo>
                    <a:pt x="1409" y="405"/>
                    <a:pt x="1409" y="405"/>
                    <a:pt x="1409" y="405"/>
                  </a:cubicBezTo>
                  <a:cubicBezTo>
                    <a:pt x="1404" y="399"/>
                    <a:pt x="1399" y="394"/>
                    <a:pt x="1394" y="388"/>
                  </a:cubicBezTo>
                  <a:cubicBezTo>
                    <a:pt x="1392" y="386"/>
                    <a:pt x="1392" y="386"/>
                    <a:pt x="1392" y="386"/>
                  </a:cubicBezTo>
                  <a:cubicBezTo>
                    <a:pt x="1359" y="353"/>
                    <a:pt x="1315" y="335"/>
                    <a:pt x="1269" y="335"/>
                  </a:cubicBezTo>
                  <a:cubicBezTo>
                    <a:pt x="1223" y="335"/>
                    <a:pt x="1178" y="353"/>
                    <a:pt x="1146" y="386"/>
                  </a:cubicBezTo>
                  <a:cubicBezTo>
                    <a:pt x="68" y="1468"/>
                    <a:pt x="68" y="1468"/>
                    <a:pt x="68" y="1468"/>
                  </a:cubicBezTo>
                  <a:cubicBezTo>
                    <a:pt x="0" y="1537"/>
                    <a:pt x="0" y="1647"/>
                    <a:pt x="68" y="1716"/>
                  </a:cubicBezTo>
                  <a:cubicBezTo>
                    <a:pt x="70" y="1718"/>
                    <a:pt x="70" y="1718"/>
                    <a:pt x="70" y="1718"/>
                  </a:cubicBezTo>
                  <a:cubicBezTo>
                    <a:pt x="138" y="1786"/>
                    <a:pt x="248" y="1786"/>
                    <a:pt x="316" y="1718"/>
                  </a:cubicBezTo>
                  <a:cubicBezTo>
                    <a:pt x="1267" y="762"/>
                    <a:pt x="1267" y="762"/>
                    <a:pt x="1267" y="762"/>
                  </a:cubicBezTo>
                  <a:cubicBezTo>
                    <a:pt x="1892" y="1389"/>
                    <a:pt x="1892" y="1389"/>
                    <a:pt x="1892" y="1389"/>
                  </a:cubicBezTo>
                  <a:cubicBezTo>
                    <a:pt x="1899" y="1396"/>
                    <a:pt x="1899" y="1396"/>
                    <a:pt x="1899" y="1396"/>
                  </a:cubicBezTo>
                  <a:cubicBezTo>
                    <a:pt x="1903" y="1400"/>
                    <a:pt x="1903" y="1400"/>
                    <a:pt x="1903" y="1400"/>
                  </a:cubicBezTo>
                  <a:cubicBezTo>
                    <a:pt x="1909" y="1407"/>
                    <a:pt x="1909" y="1407"/>
                    <a:pt x="1909" y="1407"/>
                  </a:cubicBezTo>
                  <a:cubicBezTo>
                    <a:pt x="1976" y="1473"/>
                    <a:pt x="2084" y="1473"/>
                    <a:pt x="2151" y="1407"/>
                  </a:cubicBezTo>
                  <a:cubicBezTo>
                    <a:pt x="3068" y="486"/>
                    <a:pt x="3068" y="486"/>
                    <a:pt x="3068" y="486"/>
                  </a:cubicBezTo>
                  <a:lnTo>
                    <a:pt x="3288" y="704"/>
                  </a:lnTo>
                  <a:close/>
                  <a:moveTo>
                    <a:pt x="3288" y="705"/>
                  </a:moveTo>
                  <a:cubicBezTo>
                    <a:pt x="3287" y="704"/>
                    <a:pt x="3287" y="704"/>
                    <a:pt x="3287" y="704"/>
                  </a:cubicBezTo>
                  <a:cubicBezTo>
                    <a:pt x="3287" y="705"/>
                    <a:pt x="3287" y="705"/>
                    <a:pt x="3287" y="705"/>
                  </a:cubicBezTo>
                  <a:lnTo>
                    <a:pt x="3288" y="705"/>
                  </a:lnTo>
                  <a:close/>
                  <a:moveTo>
                    <a:pt x="3288" y="705"/>
                  </a:moveTo>
                  <a:cubicBezTo>
                    <a:pt x="3288" y="705"/>
                    <a:pt x="3288" y="705"/>
                    <a:pt x="3288" y="70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041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A7B4A818-4965-2169-DAA5-D2D617DEAB25}"/>
              </a:ext>
            </a:extLst>
          </p:cNvPr>
          <p:cNvSpPr/>
          <p:nvPr/>
        </p:nvSpPr>
        <p:spPr>
          <a:xfrm>
            <a:off x="658813" y="2064046"/>
            <a:ext cx="10188156" cy="4374853"/>
          </a:xfrm>
          <a:prstGeom prst="roundRect">
            <a:avLst>
              <a:gd name="adj" fmla="val 3239"/>
            </a:avLst>
          </a:prstGeom>
          <a:solidFill>
            <a:schemeClr val="bg1"/>
          </a:solidFill>
          <a:ln>
            <a:noFill/>
          </a:ln>
          <a:effectLst>
            <a:outerShdw blurRad="330200" algn="ctr" rotWithShape="0">
              <a:srgbClr val="28713E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" name="Google Shape;160;p27">
            <a:extLst>
              <a:ext uri="{FF2B5EF4-FFF2-40B4-BE49-F238E27FC236}">
                <a16:creationId xmlns:a16="http://schemas.microsoft.com/office/drawing/2014/main" id="{35BBEC77-320F-F91F-3EF1-95E4199E72E3}"/>
              </a:ext>
            </a:extLst>
          </p:cNvPr>
          <p:cNvSpPr txBox="1"/>
          <p:nvPr/>
        </p:nvSpPr>
        <p:spPr>
          <a:xfrm>
            <a:off x="417239" y="1029635"/>
            <a:ext cx="8394027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indent="-317500">
              <a:buClr>
                <a:srgbClr val="695D46"/>
              </a:buClr>
              <a:buSzPts val="1400"/>
              <a:buFont typeface="Arial"/>
              <a:buChar char="➔"/>
            </a:pP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Arial"/>
                <a:sym typeface="Arial"/>
              </a:rPr>
              <a:t>项目产品介绍说明，项目产品介绍说明，项目产品介绍说明。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10588B9-1107-20EC-0ADA-D002766DDAF6}"/>
              </a:ext>
            </a:extLst>
          </p:cNvPr>
          <p:cNvSpPr/>
          <p:nvPr/>
        </p:nvSpPr>
        <p:spPr>
          <a:xfrm>
            <a:off x="1230205" y="1645600"/>
            <a:ext cx="1671944" cy="857639"/>
          </a:xfrm>
          <a:prstGeom prst="roundRect">
            <a:avLst/>
          </a:prstGeom>
          <a:solidFill>
            <a:srgbClr val="056341"/>
          </a:solidFill>
          <a:ln>
            <a:solidFill>
              <a:srgbClr val="FF5F2E"/>
            </a:solidFill>
          </a:ln>
          <a:effectLst>
            <a:outerShdw blurRad="330200" algn="ctr" rotWithShape="0">
              <a:srgbClr val="000000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" name="Google Shape;157;p27">
            <a:extLst>
              <a:ext uri="{FF2B5EF4-FFF2-40B4-BE49-F238E27FC236}">
                <a16:creationId xmlns:a16="http://schemas.microsoft.com/office/drawing/2014/main" id="{0E849188-544F-E7AC-FCDD-15A23C9D42E3}"/>
              </a:ext>
            </a:extLst>
          </p:cNvPr>
          <p:cNvSpPr txBox="1"/>
          <p:nvPr/>
        </p:nvSpPr>
        <p:spPr>
          <a:xfrm>
            <a:off x="1772026" y="1747961"/>
            <a:ext cx="588302" cy="637097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15000"/>
              </a:lnSpc>
              <a:buClr>
                <a:srgbClr val="000000"/>
              </a:buClr>
              <a:buFont typeface="Arial"/>
              <a:buNone/>
            </a:pPr>
            <a:r>
              <a:rPr lang="zh-CN" altLang="en-US" kern="0" dirty="0">
                <a:solidFill>
                  <a:srgbClr val="FFFFF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Calibri"/>
                <a:sym typeface="Calibri"/>
              </a:rPr>
              <a:t>项目</a:t>
            </a:r>
            <a:endParaRPr lang="en-US" altLang="zh-CN" kern="0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Calibri"/>
              <a:sym typeface="Calibri"/>
            </a:endParaRPr>
          </a:p>
          <a:p>
            <a:pPr algn="ctr">
              <a:lnSpc>
                <a:spcPct val="115000"/>
              </a:lnSpc>
              <a:buClr>
                <a:srgbClr val="000000"/>
              </a:buClr>
              <a:buFont typeface="Arial"/>
              <a:buNone/>
            </a:pPr>
            <a:r>
              <a:rPr lang="zh-CN" altLang="en-US" kern="0" dirty="0">
                <a:solidFill>
                  <a:srgbClr val="FFFFF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Calibri"/>
                <a:sym typeface="Calibri"/>
              </a:rPr>
              <a:t>优势</a:t>
            </a:r>
            <a:r>
              <a:rPr lang="en-US" altLang="zh-CN" kern="0" dirty="0">
                <a:solidFill>
                  <a:srgbClr val="FFFFF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Calibri"/>
                <a:sym typeface="Calibri"/>
              </a:rPr>
              <a:t>1</a:t>
            </a:r>
            <a:endParaRPr kern="0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Calibri"/>
              <a:sym typeface="Calibri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743269A-3926-B7B3-93CA-66CE3E2113CA}"/>
              </a:ext>
            </a:extLst>
          </p:cNvPr>
          <p:cNvSpPr/>
          <p:nvPr/>
        </p:nvSpPr>
        <p:spPr>
          <a:xfrm>
            <a:off x="4095292" y="1645600"/>
            <a:ext cx="1671944" cy="857639"/>
          </a:xfrm>
          <a:prstGeom prst="roundRect">
            <a:avLst/>
          </a:prstGeom>
          <a:solidFill>
            <a:srgbClr val="056341"/>
          </a:solidFill>
          <a:ln>
            <a:solidFill>
              <a:srgbClr val="FF5F2E"/>
            </a:solidFill>
          </a:ln>
          <a:effectLst>
            <a:outerShdw blurRad="330200" algn="ctr" rotWithShape="0">
              <a:srgbClr val="000000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9" name="Google Shape;159;p27">
            <a:extLst>
              <a:ext uri="{FF2B5EF4-FFF2-40B4-BE49-F238E27FC236}">
                <a16:creationId xmlns:a16="http://schemas.microsoft.com/office/drawing/2014/main" id="{6088E119-E3F7-A222-3394-2E46D2D3695F}"/>
              </a:ext>
            </a:extLst>
          </p:cNvPr>
          <p:cNvSpPr txBox="1"/>
          <p:nvPr/>
        </p:nvSpPr>
        <p:spPr>
          <a:xfrm>
            <a:off x="4637113" y="1747961"/>
            <a:ext cx="588302" cy="637097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15000"/>
              </a:lnSpc>
              <a:buClr>
                <a:srgbClr val="000000"/>
              </a:buClr>
              <a:buFont typeface="Arial"/>
              <a:buNone/>
            </a:pPr>
            <a:r>
              <a:rPr lang="zh-CN" altLang="en-US" kern="0" dirty="0">
                <a:solidFill>
                  <a:srgbClr val="FFFFF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Calibri"/>
                <a:sym typeface="Calibri"/>
              </a:rPr>
              <a:t>项目</a:t>
            </a:r>
          </a:p>
          <a:p>
            <a:pPr algn="ctr">
              <a:lnSpc>
                <a:spcPct val="115000"/>
              </a:lnSpc>
              <a:buClr>
                <a:srgbClr val="000000"/>
              </a:buClr>
              <a:buFont typeface="Arial"/>
              <a:buNone/>
            </a:pPr>
            <a:r>
              <a:rPr lang="zh-CN" altLang="en-US" kern="0" dirty="0">
                <a:solidFill>
                  <a:srgbClr val="FFFFF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Calibri"/>
                <a:sym typeface="Calibri"/>
              </a:rPr>
              <a:t>优势</a:t>
            </a:r>
            <a:r>
              <a:rPr lang="en-US" altLang="zh-CN" kern="0" dirty="0">
                <a:solidFill>
                  <a:srgbClr val="FFFFF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Calibri"/>
                <a:sym typeface="Calibri"/>
              </a:rPr>
              <a:t>2</a:t>
            </a:r>
            <a:endParaRPr lang="zh-CN" altLang="en-US" kern="0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Calibri"/>
              <a:sym typeface="Calibri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7A609731-FFD1-B122-676C-8F26284F5734}"/>
              </a:ext>
            </a:extLst>
          </p:cNvPr>
          <p:cNvSpPr/>
          <p:nvPr/>
        </p:nvSpPr>
        <p:spPr>
          <a:xfrm>
            <a:off x="6921978" y="1645600"/>
            <a:ext cx="1671944" cy="857639"/>
          </a:xfrm>
          <a:prstGeom prst="roundRect">
            <a:avLst/>
          </a:prstGeom>
          <a:solidFill>
            <a:srgbClr val="056341"/>
          </a:solidFill>
          <a:ln>
            <a:solidFill>
              <a:srgbClr val="FF5F2E"/>
            </a:solidFill>
          </a:ln>
          <a:effectLst>
            <a:outerShdw blurRad="330200" algn="ctr" rotWithShape="0">
              <a:srgbClr val="000000">
                <a:alpha val="1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1" name="Google Shape;158;p27">
            <a:extLst>
              <a:ext uri="{FF2B5EF4-FFF2-40B4-BE49-F238E27FC236}">
                <a16:creationId xmlns:a16="http://schemas.microsoft.com/office/drawing/2014/main" id="{4213F734-A3CF-CC60-E712-97E95995E00E}"/>
              </a:ext>
            </a:extLst>
          </p:cNvPr>
          <p:cNvSpPr txBox="1"/>
          <p:nvPr/>
        </p:nvSpPr>
        <p:spPr>
          <a:xfrm>
            <a:off x="7463799" y="1747961"/>
            <a:ext cx="588302" cy="637097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115000"/>
              </a:lnSpc>
              <a:buClr>
                <a:srgbClr val="000000"/>
              </a:buClr>
              <a:buFont typeface="Arial"/>
              <a:buNone/>
            </a:pPr>
            <a:r>
              <a:rPr lang="zh-CN" altLang="en-US" kern="0" dirty="0">
                <a:solidFill>
                  <a:srgbClr val="FFFFF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Calibri"/>
                <a:sym typeface="Calibri"/>
              </a:rPr>
              <a:t>项目</a:t>
            </a:r>
          </a:p>
          <a:p>
            <a:pPr algn="ctr">
              <a:lnSpc>
                <a:spcPct val="115000"/>
              </a:lnSpc>
              <a:buClr>
                <a:srgbClr val="000000"/>
              </a:buClr>
              <a:buFont typeface="Arial"/>
              <a:buNone/>
            </a:pPr>
            <a:r>
              <a:rPr lang="zh-CN" altLang="en-US" kern="0" dirty="0">
                <a:solidFill>
                  <a:srgbClr val="FFFFF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Calibri"/>
                <a:sym typeface="Calibri"/>
              </a:rPr>
              <a:t>优势</a:t>
            </a:r>
            <a:r>
              <a:rPr lang="en-US" altLang="zh-CN" kern="0" dirty="0">
                <a:solidFill>
                  <a:srgbClr val="FFFFF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Calibri"/>
                <a:sym typeface="Calibri"/>
              </a:rPr>
              <a:t>3</a:t>
            </a:r>
            <a:endParaRPr lang="zh-CN" altLang="en-US" kern="0" dirty="0">
              <a:solidFill>
                <a:srgbClr val="FFFFFF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Calibri"/>
              <a:sym typeface="Calibri"/>
            </a:endParaRPr>
          </a:p>
        </p:txBody>
      </p:sp>
      <p:pic>
        <p:nvPicPr>
          <p:cNvPr id="12" name="图片 11" descr="水果和蔬菜&#10;&#10;描述已自动生成">
            <a:extLst>
              <a:ext uri="{FF2B5EF4-FFF2-40B4-BE49-F238E27FC236}">
                <a16:creationId xmlns:a16="http://schemas.microsoft.com/office/drawing/2014/main" id="{B8C5F904-6C2E-8F86-A442-87A4153F0E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7705664" y="1616136"/>
            <a:ext cx="6858000" cy="3625728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24C347D5-4E27-CF68-C298-D05F2D2CFBBB}"/>
              </a:ext>
            </a:extLst>
          </p:cNvPr>
          <p:cNvGrpSpPr/>
          <p:nvPr/>
        </p:nvGrpSpPr>
        <p:grpSpPr>
          <a:xfrm>
            <a:off x="949807" y="2636434"/>
            <a:ext cx="8213243" cy="791449"/>
            <a:chOff x="983552" y="2687234"/>
            <a:chExt cx="8213243" cy="791449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0162A895-55BD-1338-3C55-5EB9355087E8}"/>
                </a:ext>
              </a:extLst>
            </p:cNvPr>
            <p:cNvCxnSpPr>
              <a:cxnSpLocks/>
            </p:cNvCxnSpPr>
            <p:nvPr/>
          </p:nvCxnSpPr>
          <p:spPr>
            <a:xfrm>
              <a:off x="1482995" y="3034286"/>
              <a:ext cx="1674950" cy="0"/>
            </a:xfrm>
            <a:prstGeom prst="line">
              <a:avLst/>
            </a:prstGeom>
            <a:ln w="50800">
              <a:solidFill>
                <a:srgbClr val="FF5F2E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905215BC-9B26-DC6A-25D2-5EF0C1E4D343}"/>
                </a:ext>
              </a:extLst>
            </p:cNvPr>
            <p:cNvSpPr/>
            <p:nvPr/>
          </p:nvSpPr>
          <p:spPr>
            <a:xfrm>
              <a:off x="1371929" y="2748789"/>
              <a:ext cx="185010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rgbClr val="05634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以社区为基础</a:t>
              </a:r>
              <a:endPara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rgbClr val="05634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09B3970-9273-414B-B350-0A29068F4C06}"/>
                </a:ext>
              </a:extLst>
            </p:cNvPr>
            <p:cNvSpPr/>
            <p:nvPr/>
          </p:nvSpPr>
          <p:spPr>
            <a:xfrm>
              <a:off x="1371929" y="3092231"/>
              <a:ext cx="7824866" cy="3864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0000"/>
                <a:buFont typeface="Wingdings" panose="05000000000000000000" pitchFamily="2" charset="2"/>
                <a:buChar char="u"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请添加一段文本内容，本段落字号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16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号，行间距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1.3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倍。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7E80272-BC3D-BD79-7611-569C6E469E6B}"/>
                </a:ext>
              </a:extLst>
            </p:cNvPr>
            <p:cNvSpPr txBox="1"/>
            <p:nvPr/>
          </p:nvSpPr>
          <p:spPr>
            <a:xfrm>
              <a:off x="983552" y="2687234"/>
              <a:ext cx="3978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56341"/>
                  </a:solidFill>
                  <a:effectLst/>
                  <a:uLnTx/>
                  <a:uFillTx/>
                  <a:latin typeface="Abadi" panose="020B0604020104020204" pitchFamily="34" charset="0"/>
                  <a:ea typeface="Alibaba PuHuiTi" pitchFamily="18" charset="-122"/>
                  <a:cs typeface="Alibaba PuHuiTi" pitchFamily="18" charset="-122"/>
                </a:rPr>
                <a:t>1</a:t>
              </a:r>
              <a:endPara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56341"/>
                </a:solidFill>
                <a:effectLst/>
                <a:uLnTx/>
                <a:uFillTx/>
                <a:latin typeface="Abadi" panose="020B0604020104020204" pitchFamily="34" charset="0"/>
                <a:ea typeface="Alibaba PuHuiTi" pitchFamily="18" charset="-122"/>
                <a:cs typeface="Alibaba PuHuiTi" pitchFamily="18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BA71C41-96A1-9444-565B-17668BE50290}"/>
              </a:ext>
            </a:extLst>
          </p:cNvPr>
          <p:cNvGrpSpPr/>
          <p:nvPr/>
        </p:nvGrpSpPr>
        <p:grpSpPr>
          <a:xfrm>
            <a:off x="974654" y="3559791"/>
            <a:ext cx="8214847" cy="789557"/>
            <a:chOff x="981949" y="3648049"/>
            <a:chExt cx="8214847" cy="789557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6F294001-E6AC-7FB8-9CD0-967B595B30A5}"/>
                </a:ext>
              </a:extLst>
            </p:cNvPr>
            <p:cNvCxnSpPr>
              <a:cxnSpLocks/>
            </p:cNvCxnSpPr>
            <p:nvPr/>
          </p:nvCxnSpPr>
          <p:spPr>
            <a:xfrm>
              <a:off x="1482995" y="3986859"/>
              <a:ext cx="1426449" cy="0"/>
            </a:xfrm>
            <a:prstGeom prst="line">
              <a:avLst/>
            </a:prstGeom>
            <a:ln w="50800">
              <a:solidFill>
                <a:srgbClr val="FF5F2E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CE09E19C-B60B-7AA8-36FC-A1DE4A0BB91C}"/>
                </a:ext>
              </a:extLst>
            </p:cNvPr>
            <p:cNvSpPr/>
            <p:nvPr/>
          </p:nvSpPr>
          <p:spPr>
            <a:xfrm>
              <a:off x="1371929" y="3707712"/>
              <a:ext cx="162659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rgbClr val="05634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新鲜农产品</a:t>
              </a:r>
              <a:endPara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rgbClr val="05634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EEB377EB-16A6-889E-5297-A3996DA45F3E}"/>
                </a:ext>
              </a:extLst>
            </p:cNvPr>
            <p:cNvSpPr/>
            <p:nvPr/>
          </p:nvSpPr>
          <p:spPr>
            <a:xfrm>
              <a:off x="1371930" y="4051154"/>
              <a:ext cx="7824866" cy="3864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0000"/>
                <a:buFont typeface="Wingdings" panose="05000000000000000000" pitchFamily="2" charset="2"/>
                <a:buChar char="u"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请添加一段文本内容，本段落字号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16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号，行间距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1.3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倍。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32663C3-71F3-AF7F-9C1D-030D6A07EC8C}"/>
                </a:ext>
              </a:extLst>
            </p:cNvPr>
            <p:cNvSpPr txBox="1"/>
            <p:nvPr/>
          </p:nvSpPr>
          <p:spPr>
            <a:xfrm>
              <a:off x="981949" y="3648049"/>
              <a:ext cx="40107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56341"/>
                  </a:solidFill>
                  <a:effectLst/>
                  <a:uLnTx/>
                  <a:uFillTx/>
                  <a:latin typeface="Abadi" panose="020B0604020104020204" pitchFamily="34" charset="0"/>
                  <a:ea typeface="Alibaba PuHuiTi" pitchFamily="18" charset="-122"/>
                  <a:cs typeface="Alibaba PuHuiTi" pitchFamily="18" charset="-122"/>
                </a:rPr>
                <a:t>2</a:t>
              </a:r>
              <a:endPara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56341"/>
                </a:solidFill>
                <a:effectLst/>
                <a:uLnTx/>
                <a:uFillTx/>
                <a:latin typeface="Abadi" panose="020B0604020104020204" pitchFamily="34" charset="0"/>
                <a:ea typeface="Alibaba PuHuiTi" pitchFamily="18" charset="-122"/>
                <a:cs typeface="Alibaba PuHuiTi" pitchFamily="18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51552F7-3E62-D6DC-6A29-4C9AF56E5D58}"/>
              </a:ext>
            </a:extLst>
          </p:cNvPr>
          <p:cNvGrpSpPr/>
          <p:nvPr/>
        </p:nvGrpSpPr>
        <p:grpSpPr>
          <a:xfrm>
            <a:off x="974654" y="4481255"/>
            <a:ext cx="8493196" cy="1751712"/>
            <a:chOff x="974654" y="4605080"/>
            <a:chExt cx="8493196" cy="1751712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D6E8086A-7A53-9AA1-39DE-3E425C7B834C}"/>
                </a:ext>
              </a:extLst>
            </p:cNvPr>
            <p:cNvCxnSpPr>
              <a:cxnSpLocks/>
            </p:cNvCxnSpPr>
            <p:nvPr/>
          </p:nvCxnSpPr>
          <p:spPr>
            <a:xfrm>
              <a:off x="1482995" y="4945782"/>
              <a:ext cx="1641205" cy="0"/>
            </a:xfrm>
            <a:prstGeom prst="line">
              <a:avLst/>
            </a:prstGeom>
            <a:ln w="50800">
              <a:solidFill>
                <a:srgbClr val="FF5F2E">
                  <a:alpha val="9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05FCF8DC-DAA4-50A7-40BE-463438F4C45A}"/>
                </a:ext>
              </a:extLst>
            </p:cNvPr>
            <p:cNvSpPr/>
            <p:nvPr/>
          </p:nvSpPr>
          <p:spPr>
            <a:xfrm>
              <a:off x="1371929" y="4666635"/>
              <a:ext cx="32625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rgbClr val="05634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快速送货服务</a:t>
              </a:r>
              <a:endPara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rgbClr val="05634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33BCBC54-8126-C64C-6C54-E76067EBF0E4}"/>
                </a:ext>
              </a:extLst>
            </p:cNvPr>
            <p:cNvSpPr/>
            <p:nvPr/>
          </p:nvSpPr>
          <p:spPr>
            <a:xfrm>
              <a:off x="1371928" y="5010077"/>
              <a:ext cx="8095922" cy="13467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SzPct val="80000"/>
                <a:buFont typeface="Wingdings" panose="05000000000000000000" pitchFamily="2" charset="2"/>
                <a:buChar char="u"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请添加一段文本内容，本段落字号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16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号，行间距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1.3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倍。请添加一段文本内容，本段落字号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16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号，行间距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倍。</a:t>
              </a:r>
            </a:p>
            <a:p>
              <a:pPr marL="285750" indent="-285750">
                <a:lnSpc>
                  <a:spcPct val="130000"/>
                </a:lnSpc>
                <a:buSzPct val="80000"/>
                <a:buFont typeface="Wingdings" panose="05000000000000000000" pitchFamily="2" charset="2"/>
                <a:buChar char="u"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请添加一段文本内容，本段落字号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16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号，行间距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1.3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倍。请添加一段文本内容，本段落字号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16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号，行间距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倍。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CE7E3C7-10E6-69CF-D106-467CDEEDB5D7}"/>
                </a:ext>
              </a:extLst>
            </p:cNvPr>
            <p:cNvSpPr txBox="1"/>
            <p:nvPr/>
          </p:nvSpPr>
          <p:spPr>
            <a:xfrm>
              <a:off x="974654" y="4605080"/>
              <a:ext cx="39626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56341"/>
                  </a:solidFill>
                  <a:effectLst/>
                  <a:uLnTx/>
                  <a:uFillTx/>
                  <a:latin typeface="Abadi" panose="020B0604020104020204" pitchFamily="34" charset="0"/>
                  <a:ea typeface="Alibaba PuHuiTi" pitchFamily="18" charset="-122"/>
                  <a:cs typeface="Alibaba PuHuiTi" pitchFamily="18" charset="-122"/>
                </a:rPr>
                <a:t>3</a:t>
              </a:r>
              <a:endPara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56341"/>
                </a:solidFill>
                <a:effectLst/>
                <a:uLnTx/>
                <a:uFillTx/>
                <a:latin typeface="Abadi" panose="020B0604020104020204" pitchFamily="34" charset="0"/>
                <a:ea typeface="Alibaba PuHuiTi" pitchFamily="18" charset="-122"/>
                <a:cs typeface="Alibaba PuHuiTi" pitchFamily="18" charset="-122"/>
              </a:endParaRPr>
            </a:p>
          </p:txBody>
        </p:sp>
      </p:grp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3A9D46D1-9DF9-74A0-8B68-2F2868659A74}"/>
              </a:ext>
            </a:extLst>
          </p:cNvPr>
          <p:cNvSpPr/>
          <p:nvPr/>
        </p:nvSpPr>
        <p:spPr>
          <a:xfrm>
            <a:off x="646383" y="685981"/>
            <a:ext cx="1620000" cy="119308"/>
          </a:xfrm>
          <a:prstGeom prst="parallelogram">
            <a:avLst/>
          </a:prstGeom>
          <a:solidFill>
            <a:srgbClr val="C4E1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3B794F6-5B52-7494-3BAB-F98950013062}"/>
              </a:ext>
            </a:extLst>
          </p:cNvPr>
          <p:cNvSpPr txBox="1"/>
          <p:nvPr/>
        </p:nvSpPr>
        <p:spPr>
          <a:xfrm>
            <a:off x="558377" y="258722"/>
            <a:ext cx="18343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C00"/>
              </a:buClr>
              <a:buSzPts val="3600"/>
              <a:buFont typeface="PT Sans Narrow"/>
              <a:buNone/>
              <a:tabLst/>
              <a:defRPr/>
            </a:pPr>
            <a:r>
              <a:rPr lang="zh-CN" altLang="en-US" sz="3200" b="1" kern="0" dirty="0">
                <a:solidFill>
                  <a:srgbClr val="05634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PT Sans Narrow"/>
              </a:rPr>
              <a:t>解决方案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rgbClr val="056341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sym typeface="PT Sans Narrow"/>
            </a:endParaRPr>
          </a:p>
        </p:txBody>
      </p:sp>
    </p:spTree>
    <p:extLst>
      <p:ext uri="{BB962C8B-B14F-4D97-AF65-F5344CB8AC3E}">
        <p14:creationId xmlns:p14="http://schemas.microsoft.com/office/powerpoint/2010/main" val="4859298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26C6CAC5-A613-8CA9-3A2B-9756F2C9B76B}"/>
              </a:ext>
            </a:extLst>
          </p:cNvPr>
          <p:cNvGrpSpPr/>
          <p:nvPr/>
        </p:nvGrpSpPr>
        <p:grpSpPr>
          <a:xfrm>
            <a:off x="0" y="1674859"/>
            <a:ext cx="12192000" cy="3962565"/>
            <a:chOff x="0" y="1631950"/>
            <a:chExt cx="12192000" cy="3548455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269DABAA-6778-C497-2BA6-14CCD1A27877}"/>
                </a:ext>
              </a:extLst>
            </p:cNvPr>
            <p:cNvSpPr/>
            <p:nvPr/>
          </p:nvSpPr>
          <p:spPr>
            <a:xfrm>
              <a:off x="0" y="1732355"/>
              <a:ext cx="12192000" cy="3448050"/>
            </a:xfrm>
            <a:prstGeom prst="rect">
              <a:avLst/>
            </a:prstGeom>
            <a:solidFill>
              <a:srgbClr val="FF5F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B4A50F9F-759F-D459-76D2-721231BE7681}"/>
                </a:ext>
              </a:extLst>
            </p:cNvPr>
            <p:cNvSpPr/>
            <p:nvPr/>
          </p:nvSpPr>
          <p:spPr>
            <a:xfrm>
              <a:off x="0" y="1631950"/>
              <a:ext cx="12192000" cy="3448050"/>
            </a:xfrm>
            <a:prstGeom prst="rect">
              <a:avLst/>
            </a:prstGeom>
            <a:solidFill>
              <a:srgbClr val="0563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15BF0EF-8778-520F-3701-DBBE9C377743}"/>
              </a:ext>
            </a:extLst>
          </p:cNvPr>
          <p:cNvGrpSpPr/>
          <p:nvPr/>
        </p:nvGrpSpPr>
        <p:grpSpPr>
          <a:xfrm>
            <a:off x="4263060" y="1045152"/>
            <a:ext cx="3665881" cy="4923575"/>
            <a:chOff x="4563719" y="1251350"/>
            <a:chExt cx="3064563" cy="411595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5B2255B2-6914-E011-DAAC-0377CCF94C3F}"/>
                </a:ext>
              </a:extLst>
            </p:cNvPr>
            <p:cNvGrpSpPr/>
            <p:nvPr/>
          </p:nvGrpSpPr>
          <p:grpSpPr>
            <a:xfrm>
              <a:off x="4563719" y="1684491"/>
              <a:ext cx="3064563" cy="3048785"/>
              <a:chOff x="9230356" y="-3828927"/>
              <a:chExt cx="2951585" cy="2936389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7F22028B-A393-C73E-F2FD-1EE4C4D8D09B}"/>
                  </a:ext>
                </a:extLst>
              </p:cNvPr>
              <p:cNvSpPr/>
              <p:nvPr/>
            </p:nvSpPr>
            <p:spPr>
              <a:xfrm>
                <a:off x="9230356" y="-3828927"/>
                <a:ext cx="2946400" cy="2934512"/>
              </a:xfrm>
              <a:prstGeom prst="ellipse">
                <a:avLst/>
              </a:prstGeom>
              <a:gradFill flip="none" rotWithShape="1">
                <a:gsLst>
                  <a:gs pos="40000">
                    <a:srgbClr val="00A868"/>
                  </a:gs>
                  <a:gs pos="100000">
                    <a:srgbClr val="006E43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62F77B87-2C45-3567-F417-EA0D1D08E299}"/>
                  </a:ext>
                </a:extLst>
              </p:cNvPr>
              <p:cNvGrpSpPr/>
              <p:nvPr/>
            </p:nvGrpSpPr>
            <p:grpSpPr>
              <a:xfrm rot="5611549">
                <a:off x="9585516" y="-3396151"/>
                <a:ext cx="2246450" cy="2347612"/>
                <a:chOff x="7785381" y="-251604"/>
                <a:chExt cx="2515645" cy="2628930"/>
              </a:xfrm>
            </p:grpSpPr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F2A82FDD-8157-5E5F-9907-FD571A364754}"/>
                    </a:ext>
                  </a:extLst>
                </p:cNvPr>
                <p:cNvSpPr/>
                <p:nvPr/>
              </p:nvSpPr>
              <p:spPr>
                <a:xfrm>
                  <a:off x="7785381" y="-251604"/>
                  <a:ext cx="2515645" cy="2628930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24975D9D-140B-1375-659C-AFECFE26540C}"/>
                    </a:ext>
                  </a:extLst>
                </p:cNvPr>
                <p:cNvSpPr/>
                <p:nvPr/>
              </p:nvSpPr>
              <p:spPr>
                <a:xfrm>
                  <a:off x="7819031" y="-216439"/>
                  <a:ext cx="2448346" cy="2558600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A5B7E128-A0F1-2DB7-2B05-787EC3562F06}"/>
                    </a:ext>
                  </a:extLst>
                </p:cNvPr>
                <p:cNvSpPr/>
                <p:nvPr/>
              </p:nvSpPr>
              <p:spPr>
                <a:xfrm>
                  <a:off x="7852680" y="-181274"/>
                  <a:ext cx="2381047" cy="2488271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1690836A-30F4-0F2C-017F-20D033C0D632}"/>
                    </a:ext>
                  </a:extLst>
                </p:cNvPr>
                <p:cNvSpPr/>
                <p:nvPr/>
              </p:nvSpPr>
              <p:spPr>
                <a:xfrm>
                  <a:off x="7886329" y="-146109"/>
                  <a:ext cx="2313748" cy="2417941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BE917931-E18A-EBE0-93D6-A4D9DCC17CE6}"/>
                    </a:ext>
                  </a:extLst>
                </p:cNvPr>
                <p:cNvSpPr/>
                <p:nvPr/>
              </p:nvSpPr>
              <p:spPr>
                <a:xfrm>
                  <a:off x="7919979" y="-110945"/>
                  <a:ext cx="2246449" cy="2347611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1A7C4548-26E5-62BD-BC08-592A9F6D9F79}"/>
                    </a:ext>
                  </a:extLst>
                </p:cNvPr>
                <p:cNvSpPr/>
                <p:nvPr/>
              </p:nvSpPr>
              <p:spPr>
                <a:xfrm>
                  <a:off x="7953629" y="-75780"/>
                  <a:ext cx="2179150" cy="2277282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7A0BE920-5BBE-3F46-FD7E-C70CCE3915C8}"/>
                    </a:ext>
                  </a:extLst>
                </p:cNvPr>
                <p:cNvSpPr/>
                <p:nvPr/>
              </p:nvSpPr>
              <p:spPr>
                <a:xfrm>
                  <a:off x="7987278" y="-40615"/>
                  <a:ext cx="2111851" cy="2206952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3532F242-CE44-A3A3-4FC3-D9143FA95134}"/>
                    </a:ext>
                  </a:extLst>
                </p:cNvPr>
                <p:cNvSpPr/>
                <p:nvPr/>
              </p:nvSpPr>
              <p:spPr>
                <a:xfrm>
                  <a:off x="8020927" y="-5450"/>
                  <a:ext cx="2044552" cy="2136622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F40807FF-F3F6-930E-B8FD-6229AC8BFB04}"/>
                    </a:ext>
                  </a:extLst>
                </p:cNvPr>
                <p:cNvSpPr/>
                <p:nvPr/>
              </p:nvSpPr>
              <p:spPr>
                <a:xfrm>
                  <a:off x="8054577" y="29715"/>
                  <a:ext cx="1977253" cy="2066292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3E29F9DD-686D-F494-2B9F-B57CF12F1D4B}"/>
                    </a:ext>
                  </a:extLst>
                </p:cNvPr>
                <p:cNvSpPr/>
                <p:nvPr/>
              </p:nvSpPr>
              <p:spPr>
                <a:xfrm>
                  <a:off x="8088227" y="64880"/>
                  <a:ext cx="1909954" cy="1995963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769605F7-3BA4-D37C-94E7-F6279DAC8D65}"/>
                    </a:ext>
                  </a:extLst>
                </p:cNvPr>
                <p:cNvSpPr/>
                <p:nvPr/>
              </p:nvSpPr>
              <p:spPr>
                <a:xfrm>
                  <a:off x="8121876" y="100044"/>
                  <a:ext cx="1842655" cy="1925633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DBDFAD9E-E72D-851D-B933-21FF183FA913}"/>
                    </a:ext>
                  </a:extLst>
                </p:cNvPr>
                <p:cNvSpPr/>
                <p:nvPr/>
              </p:nvSpPr>
              <p:spPr>
                <a:xfrm>
                  <a:off x="8155525" y="135209"/>
                  <a:ext cx="1775356" cy="1855303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A91476F9-D8E7-E696-1C69-9EA63667493D}"/>
                    </a:ext>
                  </a:extLst>
                </p:cNvPr>
                <p:cNvSpPr/>
                <p:nvPr/>
              </p:nvSpPr>
              <p:spPr>
                <a:xfrm>
                  <a:off x="8189175" y="170374"/>
                  <a:ext cx="1708057" cy="1784974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BA8EC2DF-A4A6-F132-FECB-33120300CF2D}"/>
                    </a:ext>
                  </a:extLst>
                </p:cNvPr>
                <p:cNvSpPr/>
                <p:nvPr/>
              </p:nvSpPr>
              <p:spPr>
                <a:xfrm>
                  <a:off x="8222825" y="205539"/>
                  <a:ext cx="1640758" cy="1714644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3A93E95B-0270-AA93-D008-EA1DABA39166}"/>
                    </a:ext>
                  </a:extLst>
                </p:cNvPr>
                <p:cNvSpPr/>
                <p:nvPr/>
              </p:nvSpPr>
              <p:spPr>
                <a:xfrm>
                  <a:off x="8256474" y="240704"/>
                  <a:ext cx="1573459" cy="1644314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5C0773BC-958D-C202-D68E-A2ED37E382C2}"/>
                    </a:ext>
                  </a:extLst>
                </p:cNvPr>
                <p:cNvSpPr/>
                <p:nvPr/>
              </p:nvSpPr>
              <p:spPr>
                <a:xfrm>
                  <a:off x="8290123" y="275869"/>
                  <a:ext cx="1506159" cy="1573985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C2363A0E-8A28-F2C3-5437-115DE9ACB79E}"/>
                    </a:ext>
                  </a:extLst>
                </p:cNvPr>
                <p:cNvSpPr/>
                <p:nvPr/>
              </p:nvSpPr>
              <p:spPr>
                <a:xfrm>
                  <a:off x="8323773" y="311034"/>
                  <a:ext cx="1438860" cy="1503655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A9B2AA56-C364-3C51-C3BE-2B08153AD073}"/>
                    </a:ext>
                  </a:extLst>
                </p:cNvPr>
                <p:cNvSpPr/>
                <p:nvPr/>
              </p:nvSpPr>
              <p:spPr>
                <a:xfrm>
                  <a:off x="8357423" y="346198"/>
                  <a:ext cx="1371561" cy="1433325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B59DFB4B-13D5-67A7-1E0A-CBC559D79821}"/>
                    </a:ext>
                  </a:extLst>
                </p:cNvPr>
                <p:cNvSpPr/>
                <p:nvPr/>
              </p:nvSpPr>
              <p:spPr>
                <a:xfrm>
                  <a:off x="8391072" y="381363"/>
                  <a:ext cx="1304262" cy="1362995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E4EBA545-CEE2-95CE-5C09-EE9602DF9C5D}"/>
                    </a:ext>
                  </a:extLst>
                </p:cNvPr>
                <p:cNvSpPr/>
                <p:nvPr/>
              </p:nvSpPr>
              <p:spPr>
                <a:xfrm>
                  <a:off x="8424721" y="416528"/>
                  <a:ext cx="1236963" cy="1292666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08519A2B-4908-809C-938E-E6189B20804D}"/>
                    </a:ext>
                  </a:extLst>
                </p:cNvPr>
                <p:cNvSpPr/>
                <p:nvPr/>
              </p:nvSpPr>
              <p:spPr>
                <a:xfrm>
                  <a:off x="8458371" y="451693"/>
                  <a:ext cx="1169664" cy="1222336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B7CDB29-7D0D-5CF9-72A0-F00082071177}"/>
                    </a:ext>
                  </a:extLst>
                </p:cNvPr>
                <p:cNvSpPr/>
                <p:nvPr/>
              </p:nvSpPr>
              <p:spPr>
                <a:xfrm>
                  <a:off x="8492021" y="486858"/>
                  <a:ext cx="1102365" cy="1152006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2759A4B8-0EBB-2D32-6CB9-8F338F3CB60B}"/>
                    </a:ext>
                  </a:extLst>
                </p:cNvPr>
                <p:cNvSpPr/>
                <p:nvPr/>
              </p:nvSpPr>
              <p:spPr>
                <a:xfrm>
                  <a:off x="8525670" y="522023"/>
                  <a:ext cx="1035066" cy="1081677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2ABD648C-A5A7-0BA7-8842-4E320A7702D6}"/>
                    </a:ext>
                  </a:extLst>
                </p:cNvPr>
                <p:cNvSpPr/>
                <p:nvPr/>
              </p:nvSpPr>
              <p:spPr>
                <a:xfrm>
                  <a:off x="8559319" y="557187"/>
                  <a:ext cx="967767" cy="1011347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042CBEAA-1530-2CE7-E86D-83A56591CCA3}"/>
                    </a:ext>
                  </a:extLst>
                </p:cNvPr>
                <p:cNvSpPr/>
                <p:nvPr/>
              </p:nvSpPr>
              <p:spPr>
                <a:xfrm>
                  <a:off x="8592969" y="592352"/>
                  <a:ext cx="900468" cy="941017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2843A05-CE4D-4881-68C5-9D6DD3CAEFD6}"/>
                    </a:ext>
                  </a:extLst>
                </p:cNvPr>
                <p:cNvSpPr/>
                <p:nvPr/>
              </p:nvSpPr>
              <p:spPr>
                <a:xfrm>
                  <a:off x="8626619" y="627517"/>
                  <a:ext cx="833169" cy="870688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2503EAB6-B9CF-4AF4-4697-36C09DF46FE9}"/>
                    </a:ext>
                  </a:extLst>
                </p:cNvPr>
                <p:cNvSpPr/>
                <p:nvPr/>
              </p:nvSpPr>
              <p:spPr>
                <a:xfrm>
                  <a:off x="8660268" y="662682"/>
                  <a:ext cx="765870" cy="800358"/>
                </a:xfrm>
                <a:custGeom>
                  <a:avLst/>
                  <a:gdLst>
                    <a:gd name="connsiteX0" fmla="*/ 308859 w 1959036"/>
                    <a:gd name="connsiteY0" fmla="*/ 4904 h 2047256"/>
                    <a:gd name="connsiteX1" fmla="*/ 42641 w 1959036"/>
                    <a:gd name="connsiteY1" fmla="*/ 1231820 h 2047256"/>
                    <a:gd name="connsiteX2" fmla="*/ 852869 w 1959036"/>
                    <a:gd name="connsiteY2" fmla="*/ 2042048 h 2047256"/>
                    <a:gd name="connsiteX3" fmla="*/ 1952464 w 1959036"/>
                    <a:gd name="connsiteY3" fmla="*/ 849856 h 2047256"/>
                    <a:gd name="connsiteX4" fmla="*/ 308859 w 1959036"/>
                    <a:gd name="connsiteY4" fmla="*/ 4904 h 2047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9036" h="2047256">
                      <a:moveTo>
                        <a:pt x="308859" y="4904"/>
                      </a:moveTo>
                      <a:cubicBezTo>
                        <a:pt x="-9445" y="68565"/>
                        <a:pt x="-48027" y="892296"/>
                        <a:pt x="42641" y="1231820"/>
                      </a:cubicBezTo>
                      <a:cubicBezTo>
                        <a:pt x="133309" y="1571344"/>
                        <a:pt x="534565" y="2105709"/>
                        <a:pt x="852869" y="2042048"/>
                      </a:cubicBezTo>
                      <a:cubicBezTo>
                        <a:pt x="1171173" y="1978387"/>
                        <a:pt x="2043132" y="1187451"/>
                        <a:pt x="1952464" y="849856"/>
                      </a:cubicBezTo>
                      <a:cubicBezTo>
                        <a:pt x="1861796" y="512261"/>
                        <a:pt x="627163" y="-58757"/>
                        <a:pt x="308859" y="4904"/>
                      </a:cubicBezTo>
                      <a:close/>
                    </a:path>
                  </a:pathLst>
                </a:custGeom>
                <a:noFill/>
                <a:ln w="12700">
                  <a:gradFill flip="none" rotWithShape="1">
                    <a:gsLst>
                      <a:gs pos="100000">
                        <a:schemeClr val="bg1">
                          <a:lumMod val="95000"/>
                          <a:alpha val="0"/>
                        </a:schemeClr>
                      </a:gs>
                      <a:gs pos="13000">
                        <a:srgbClr val="00A868"/>
                      </a:gs>
                    </a:gsLst>
                    <a:lin ang="8100000" scaled="1"/>
                    <a:tileRect/>
                  </a:gra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100000"/>
                      </a:prstClr>
                    </a:solidFill>
                    <a:effectLst/>
                    <a:uLnTx/>
                    <a:uFillTx/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cs"/>
                  </a:endParaRPr>
                </a:p>
              </p:txBody>
            </p:sp>
          </p:grp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5D0D54CA-B67A-61C8-7FDE-5378CB16D17D}"/>
                  </a:ext>
                </a:extLst>
              </p:cNvPr>
              <p:cNvSpPr/>
              <p:nvPr/>
            </p:nvSpPr>
            <p:spPr>
              <a:xfrm>
                <a:off x="9235541" y="-3827050"/>
                <a:ext cx="2946400" cy="2934512"/>
              </a:xfrm>
              <a:prstGeom prst="ellipse">
                <a:avLst/>
              </a:prstGeom>
              <a:gradFill flip="none" rotWithShape="1">
                <a:gsLst>
                  <a:gs pos="42000">
                    <a:srgbClr val="00A868">
                      <a:alpha val="0"/>
                    </a:srgbClr>
                  </a:gs>
                  <a:gs pos="100000">
                    <a:schemeClr val="tx1">
                      <a:alpha val="5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3B1B71C-FC8D-F7B0-23F8-BBBAB02680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46340" y="1251350"/>
              <a:ext cx="2099321" cy="4115956"/>
            </a:xfrm>
            <a:prstGeom prst="rect">
              <a:avLst/>
            </a:prstGeom>
          </p:spPr>
        </p:pic>
      </p:grp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3975A840-76B2-0C77-5FAA-D7E4606B99BE}"/>
              </a:ext>
            </a:extLst>
          </p:cNvPr>
          <p:cNvCxnSpPr>
            <a:cxnSpLocks/>
          </p:cNvCxnSpPr>
          <p:nvPr/>
        </p:nvCxnSpPr>
        <p:spPr>
          <a:xfrm>
            <a:off x="1466326" y="2223874"/>
            <a:ext cx="1988074" cy="0"/>
          </a:xfrm>
          <a:prstGeom prst="line">
            <a:avLst/>
          </a:prstGeom>
          <a:ln w="50800">
            <a:solidFill>
              <a:srgbClr val="FF5F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>
            <a:extLst>
              <a:ext uri="{FF2B5EF4-FFF2-40B4-BE49-F238E27FC236}">
                <a16:creationId xmlns:a16="http://schemas.microsoft.com/office/drawing/2014/main" id="{A1077674-DD78-75E4-25C7-9D4789052F82}"/>
              </a:ext>
            </a:extLst>
          </p:cNvPr>
          <p:cNvSpPr/>
          <p:nvPr/>
        </p:nvSpPr>
        <p:spPr>
          <a:xfrm>
            <a:off x="1355260" y="1944727"/>
            <a:ext cx="32625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经济实惠的价格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11492F0D-A758-242C-8458-96B17B54C073}"/>
              </a:ext>
            </a:extLst>
          </p:cNvPr>
          <p:cNvSpPr/>
          <p:nvPr/>
        </p:nvSpPr>
        <p:spPr>
          <a:xfrm>
            <a:off x="1355260" y="2288169"/>
            <a:ext cx="3208342" cy="1034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983CFCBF-4145-5A0F-698E-68F9B6D3509F}"/>
              </a:ext>
            </a:extLst>
          </p:cNvPr>
          <p:cNvCxnSpPr>
            <a:cxnSpLocks/>
          </p:cNvCxnSpPr>
          <p:nvPr/>
        </p:nvCxnSpPr>
        <p:spPr>
          <a:xfrm>
            <a:off x="1466326" y="3931693"/>
            <a:ext cx="1280049" cy="0"/>
          </a:xfrm>
          <a:prstGeom prst="line">
            <a:avLst/>
          </a:prstGeom>
          <a:ln w="50800">
            <a:solidFill>
              <a:srgbClr val="FF5F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>
            <a:extLst>
              <a:ext uri="{FF2B5EF4-FFF2-40B4-BE49-F238E27FC236}">
                <a16:creationId xmlns:a16="http://schemas.microsoft.com/office/drawing/2014/main" id="{EF008F32-4754-6629-12A5-21B2F6D2ABAD}"/>
              </a:ext>
            </a:extLst>
          </p:cNvPr>
          <p:cNvSpPr/>
          <p:nvPr/>
        </p:nvSpPr>
        <p:spPr>
          <a:xfrm>
            <a:off x="1355260" y="3652546"/>
            <a:ext cx="32625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新鲜健康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449435F1-7832-8DBA-471C-5A8D606D0A63}"/>
              </a:ext>
            </a:extLst>
          </p:cNvPr>
          <p:cNvSpPr/>
          <p:nvPr/>
        </p:nvSpPr>
        <p:spPr>
          <a:xfrm>
            <a:off x="1355260" y="3995988"/>
            <a:ext cx="3208342" cy="1292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D9D1AB75-DD0E-99DC-5AA3-69BE510A0AB4}"/>
              </a:ext>
            </a:extLst>
          </p:cNvPr>
          <p:cNvCxnSpPr>
            <a:cxnSpLocks/>
          </p:cNvCxnSpPr>
          <p:nvPr/>
        </p:nvCxnSpPr>
        <p:spPr>
          <a:xfrm>
            <a:off x="8826291" y="3931693"/>
            <a:ext cx="1232109" cy="0"/>
          </a:xfrm>
          <a:prstGeom prst="line">
            <a:avLst/>
          </a:prstGeom>
          <a:ln w="50800">
            <a:solidFill>
              <a:srgbClr val="FF5F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>
            <a:extLst>
              <a:ext uri="{FF2B5EF4-FFF2-40B4-BE49-F238E27FC236}">
                <a16:creationId xmlns:a16="http://schemas.microsoft.com/office/drawing/2014/main" id="{2062CACE-AF77-8F97-217E-1A120015864E}"/>
              </a:ext>
            </a:extLst>
          </p:cNvPr>
          <p:cNvSpPr/>
          <p:nvPr/>
        </p:nvSpPr>
        <p:spPr>
          <a:xfrm>
            <a:off x="8715225" y="3652546"/>
            <a:ext cx="32625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及时性高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DF7EBFFC-3E06-6D87-E0AD-FB700D904B8A}"/>
              </a:ext>
            </a:extLst>
          </p:cNvPr>
          <p:cNvSpPr/>
          <p:nvPr/>
        </p:nvSpPr>
        <p:spPr>
          <a:xfrm>
            <a:off x="8715225" y="3995988"/>
            <a:ext cx="3208342" cy="1291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308E2F8F-1E24-B23D-9BCB-CAD2178E41DE}"/>
              </a:ext>
            </a:extLst>
          </p:cNvPr>
          <p:cNvCxnSpPr>
            <a:cxnSpLocks/>
          </p:cNvCxnSpPr>
          <p:nvPr/>
        </p:nvCxnSpPr>
        <p:spPr>
          <a:xfrm>
            <a:off x="8828051" y="2223874"/>
            <a:ext cx="1458949" cy="0"/>
          </a:xfrm>
          <a:prstGeom prst="line">
            <a:avLst/>
          </a:prstGeom>
          <a:ln w="50800">
            <a:solidFill>
              <a:srgbClr val="FF5F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>
            <a:extLst>
              <a:ext uri="{FF2B5EF4-FFF2-40B4-BE49-F238E27FC236}">
                <a16:creationId xmlns:a16="http://schemas.microsoft.com/office/drawing/2014/main" id="{7BD35D32-D114-61B3-6210-3C9F94A1068C}"/>
              </a:ext>
            </a:extLst>
          </p:cNvPr>
          <p:cNvSpPr/>
          <p:nvPr/>
        </p:nvSpPr>
        <p:spPr>
          <a:xfrm>
            <a:off x="8716985" y="1944727"/>
            <a:ext cx="32625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选择范围广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CD5F7165-500F-3824-0049-616BFAD11ED9}"/>
              </a:ext>
            </a:extLst>
          </p:cNvPr>
          <p:cNvSpPr/>
          <p:nvPr/>
        </p:nvSpPr>
        <p:spPr>
          <a:xfrm>
            <a:off x="8716985" y="2288169"/>
            <a:ext cx="3208342" cy="1034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3" name="Google Shape;181;p29">
            <a:extLst>
              <a:ext uri="{FF2B5EF4-FFF2-40B4-BE49-F238E27FC236}">
                <a16:creationId xmlns:a16="http://schemas.microsoft.com/office/drawing/2014/main" id="{0ADB0D26-7983-A2FC-C5ED-7944B9D3DED7}"/>
              </a:ext>
            </a:extLst>
          </p:cNvPr>
          <p:cNvSpPr/>
          <p:nvPr/>
        </p:nvSpPr>
        <p:spPr>
          <a:xfrm>
            <a:off x="677950" y="3732609"/>
            <a:ext cx="564614" cy="564614"/>
          </a:xfrm>
          <a:prstGeom prst="ellipse">
            <a:avLst/>
          </a:prstGeom>
          <a:solidFill>
            <a:srgbClr val="FFFFFF"/>
          </a:solidFill>
          <a:ln w="22225" cap="flat" cmpd="sng">
            <a:solidFill>
              <a:srgbClr val="FF5F2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" name="Freeform 5">
            <a:extLst>
              <a:ext uri="{FF2B5EF4-FFF2-40B4-BE49-F238E27FC236}">
                <a16:creationId xmlns:a16="http://schemas.microsoft.com/office/drawing/2014/main" id="{B745A001-0E0B-7B3D-9468-55A923A5CD84}"/>
              </a:ext>
            </a:extLst>
          </p:cNvPr>
          <p:cNvSpPr>
            <a:spLocks noEditPoints="1"/>
          </p:cNvSpPr>
          <p:nvPr/>
        </p:nvSpPr>
        <p:spPr bwMode="auto">
          <a:xfrm>
            <a:off x="812621" y="3854600"/>
            <a:ext cx="295272" cy="320633"/>
          </a:xfrm>
          <a:custGeom>
            <a:avLst/>
            <a:gdLst>
              <a:gd name="T0" fmla="*/ 754 w 3069"/>
              <a:gd name="T1" fmla="*/ 1105 h 3333"/>
              <a:gd name="T2" fmla="*/ 230 w 3069"/>
              <a:gd name="T3" fmla="*/ 1011 h 3333"/>
              <a:gd name="T4" fmla="*/ 230 w 3069"/>
              <a:gd name="T5" fmla="*/ 1182 h 3333"/>
              <a:gd name="T6" fmla="*/ 711 w 3069"/>
              <a:gd name="T7" fmla="*/ 1273 h 3333"/>
              <a:gd name="T8" fmla="*/ 832 w 3069"/>
              <a:gd name="T9" fmla="*/ 1107 h 3333"/>
              <a:gd name="T10" fmla="*/ 1005 w 3069"/>
              <a:gd name="T11" fmla="*/ 970 h 3333"/>
              <a:gd name="T12" fmla="*/ 978 w 3069"/>
              <a:gd name="T13" fmla="*/ 937 h 3333"/>
              <a:gd name="T14" fmla="*/ 418 w 3069"/>
              <a:gd name="T15" fmla="*/ 101 h 3333"/>
              <a:gd name="T16" fmla="*/ 270 w 3069"/>
              <a:gd name="T17" fmla="*/ 188 h 3333"/>
              <a:gd name="T18" fmla="*/ 490 w 3069"/>
              <a:gd name="T19" fmla="*/ 625 h 3333"/>
              <a:gd name="T20" fmla="*/ 209 w 3069"/>
              <a:gd name="T21" fmla="*/ 253 h 3333"/>
              <a:gd name="T22" fmla="*/ 61 w 3069"/>
              <a:gd name="T23" fmla="*/ 340 h 3333"/>
              <a:gd name="T24" fmla="*/ 754 w 3069"/>
              <a:gd name="T25" fmla="*/ 1105 h 3333"/>
              <a:gd name="T26" fmla="*/ 762 w 3069"/>
              <a:gd name="T27" fmla="*/ 1292 h 3333"/>
              <a:gd name="T28" fmla="*/ 663 w 3069"/>
              <a:gd name="T29" fmla="*/ 1633 h 3333"/>
              <a:gd name="T30" fmla="*/ 777 w 3069"/>
              <a:gd name="T31" fmla="*/ 1882 h 3333"/>
              <a:gd name="T32" fmla="*/ 861 w 3069"/>
              <a:gd name="T33" fmla="*/ 1943 h 3333"/>
              <a:gd name="T34" fmla="*/ 1055 w 3069"/>
              <a:gd name="T35" fmla="*/ 1446 h 3333"/>
              <a:gd name="T36" fmla="*/ 1176 w 3069"/>
              <a:gd name="T37" fmla="*/ 1567 h 3333"/>
              <a:gd name="T38" fmla="*/ 1025 w 3069"/>
              <a:gd name="T39" fmla="*/ 2062 h 3333"/>
              <a:gd name="T40" fmla="*/ 1215 w 3069"/>
              <a:gd name="T41" fmla="*/ 2200 h 3333"/>
              <a:gd name="T42" fmla="*/ 1398 w 3069"/>
              <a:gd name="T43" fmla="*/ 1788 h 3333"/>
              <a:gd name="T44" fmla="*/ 1519 w 3069"/>
              <a:gd name="T45" fmla="*/ 1910 h 3333"/>
              <a:gd name="T46" fmla="*/ 1371 w 3069"/>
              <a:gd name="T47" fmla="*/ 2313 h 3333"/>
              <a:gd name="T48" fmla="*/ 1574 w 3069"/>
              <a:gd name="T49" fmla="*/ 2461 h 3333"/>
              <a:gd name="T50" fmla="*/ 1741 w 3069"/>
              <a:gd name="T51" fmla="*/ 2131 h 3333"/>
              <a:gd name="T52" fmla="*/ 1862 w 3069"/>
              <a:gd name="T53" fmla="*/ 2253 h 3333"/>
              <a:gd name="T54" fmla="*/ 1724 w 3069"/>
              <a:gd name="T55" fmla="*/ 2570 h 3333"/>
              <a:gd name="T56" fmla="*/ 2665 w 3069"/>
              <a:gd name="T57" fmla="*/ 3254 h 3333"/>
              <a:gd name="T58" fmla="*/ 2848 w 3069"/>
              <a:gd name="T59" fmla="*/ 3333 h 3333"/>
              <a:gd name="T60" fmla="*/ 3031 w 3069"/>
              <a:gd name="T61" fmla="*/ 3216 h 3333"/>
              <a:gd name="T62" fmla="*/ 2974 w 3069"/>
              <a:gd name="T63" fmla="*/ 2949 h 3333"/>
              <a:gd name="T64" fmla="*/ 1607 w 3069"/>
              <a:gd name="T65" fmla="*/ 988 h 3333"/>
              <a:gd name="T66" fmla="*/ 1386 w 3069"/>
              <a:gd name="T67" fmla="*/ 890 h 3333"/>
              <a:gd name="T68" fmla="*/ 1011 w 3069"/>
              <a:gd name="T69" fmla="*/ 1031 h 3333"/>
              <a:gd name="T70" fmla="*/ 870 w 3069"/>
              <a:gd name="T71" fmla="*/ 1145 h 3333"/>
              <a:gd name="T72" fmla="*/ 762 w 3069"/>
              <a:gd name="T73" fmla="*/ 1292 h 3333"/>
              <a:gd name="T74" fmla="*/ 762 w 3069"/>
              <a:gd name="T75" fmla="*/ 1292 h 3333"/>
              <a:gd name="T76" fmla="*/ 762 w 3069"/>
              <a:gd name="T77" fmla="*/ 1292 h 3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069" h="3333">
                <a:moveTo>
                  <a:pt x="754" y="1105"/>
                </a:moveTo>
                <a:cubicBezTo>
                  <a:pt x="588" y="1035"/>
                  <a:pt x="413" y="997"/>
                  <a:pt x="230" y="1011"/>
                </a:cubicBezTo>
                <a:cubicBezTo>
                  <a:pt x="120" y="1019"/>
                  <a:pt x="120" y="1191"/>
                  <a:pt x="230" y="1182"/>
                </a:cubicBezTo>
                <a:cubicBezTo>
                  <a:pt x="399" y="1169"/>
                  <a:pt x="558" y="1204"/>
                  <a:pt x="711" y="1273"/>
                </a:cubicBezTo>
                <a:cubicBezTo>
                  <a:pt x="751" y="1202"/>
                  <a:pt x="796" y="1143"/>
                  <a:pt x="832" y="1107"/>
                </a:cubicBezTo>
                <a:cubicBezTo>
                  <a:pt x="874" y="1065"/>
                  <a:pt x="935" y="1016"/>
                  <a:pt x="1005" y="970"/>
                </a:cubicBezTo>
                <a:cubicBezTo>
                  <a:pt x="999" y="958"/>
                  <a:pt x="991" y="947"/>
                  <a:pt x="978" y="937"/>
                </a:cubicBezTo>
                <a:cubicBezTo>
                  <a:pt x="699" y="726"/>
                  <a:pt x="556" y="412"/>
                  <a:pt x="418" y="101"/>
                </a:cubicBezTo>
                <a:cubicBezTo>
                  <a:pt x="374" y="0"/>
                  <a:pt x="226" y="87"/>
                  <a:pt x="270" y="188"/>
                </a:cubicBezTo>
                <a:cubicBezTo>
                  <a:pt x="337" y="340"/>
                  <a:pt x="407" y="487"/>
                  <a:pt x="490" y="625"/>
                </a:cubicBezTo>
                <a:cubicBezTo>
                  <a:pt x="387" y="508"/>
                  <a:pt x="293" y="383"/>
                  <a:pt x="209" y="253"/>
                </a:cubicBezTo>
                <a:cubicBezTo>
                  <a:pt x="149" y="161"/>
                  <a:pt x="0" y="247"/>
                  <a:pt x="61" y="340"/>
                </a:cubicBezTo>
                <a:cubicBezTo>
                  <a:pt x="249" y="630"/>
                  <a:pt x="479" y="895"/>
                  <a:pt x="754" y="1105"/>
                </a:cubicBezTo>
                <a:close/>
                <a:moveTo>
                  <a:pt x="762" y="1292"/>
                </a:moveTo>
                <a:cubicBezTo>
                  <a:pt x="706" y="1392"/>
                  <a:pt x="660" y="1517"/>
                  <a:pt x="663" y="1633"/>
                </a:cubicBezTo>
                <a:cubicBezTo>
                  <a:pt x="666" y="1733"/>
                  <a:pt x="704" y="1817"/>
                  <a:pt x="777" y="1882"/>
                </a:cubicBezTo>
                <a:cubicBezTo>
                  <a:pt x="861" y="1943"/>
                  <a:pt x="861" y="1943"/>
                  <a:pt x="861" y="1943"/>
                </a:cubicBezTo>
                <a:cubicBezTo>
                  <a:pt x="877" y="1763"/>
                  <a:pt x="925" y="1593"/>
                  <a:pt x="1055" y="1446"/>
                </a:cubicBezTo>
                <a:cubicBezTo>
                  <a:pt x="1128" y="1362"/>
                  <a:pt x="1249" y="1484"/>
                  <a:pt x="1176" y="1567"/>
                </a:cubicBezTo>
                <a:cubicBezTo>
                  <a:pt x="1053" y="1708"/>
                  <a:pt x="1026" y="1883"/>
                  <a:pt x="1025" y="2062"/>
                </a:cubicBezTo>
                <a:cubicBezTo>
                  <a:pt x="1215" y="2200"/>
                  <a:pt x="1215" y="2200"/>
                  <a:pt x="1215" y="2200"/>
                </a:cubicBezTo>
                <a:cubicBezTo>
                  <a:pt x="1238" y="2052"/>
                  <a:pt x="1289" y="1912"/>
                  <a:pt x="1398" y="1788"/>
                </a:cubicBezTo>
                <a:cubicBezTo>
                  <a:pt x="1471" y="1705"/>
                  <a:pt x="1592" y="1827"/>
                  <a:pt x="1519" y="1910"/>
                </a:cubicBezTo>
                <a:cubicBezTo>
                  <a:pt x="1417" y="2026"/>
                  <a:pt x="1381" y="2167"/>
                  <a:pt x="1371" y="2313"/>
                </a:cubicBezTo>
                <a:cubicBezTo>
                  <a:pt x="1574" y="2461"/>
                  <a:pt x="1574" y="2461"/>
                  <a:pt x="1574" y="2461"/>
                </a:cubicBezTo>
                <a:cubicBezTo>
                  <a:pt x="1602" y="2343"/>
                  <a:pt x="1652" y="2232"/>
                  <a:pt x="1741" y="2131"/>
                </a:cubicBezTo>
                <a:cubicBezTo>
                  <a:pt x="1814" y="2048"/>
                  <a:pt x="1935" y="2170"/>
                  <a:pt x="1862" y="2253"/>
                </a:cubicBezTo>
                <a:cubicBezTo>
                  <a:pt x="1780" y="2346"/>
                  <a:pt x="1741" y="2455"/>
                  <a:pt x="1724" y="2570"/>
                </a:cubicBezTo>
                <a:cubicBezTo>
                  <a:pt x="2665" y="3254"/>
                  <a:pt x="2665" y="3254"/>
                  <a:pt x="2665" y="3254"/>
                </a:cubicBezTo>
                <a:cubicBezTo>
                  <a:pt x="2724" y="3306"/>
                  <a:pt x="2787" y="3333"/>
                  <a:pt x="2848" y="3333"/>
                </a:cubicBezTo>
                <a:cubicBezTo>
                  <a:pt x="2928" y="3333"/>
                  <a:pt x="2998" y="3288"/>
                  <a:pt x="3031" y="3216"/>
                </a:cubicBezTo>
                <a:cubicBezTo>
                  <a:pt x="3069" y="3133"/>
                  <a:pt x="3048" y="3036"/>
                  <a:pt x="2974" y="2949"/>
                </a:cubicBezTo>
                <a:cubicBezTo>
                  <a:pt x="1607" y="988"/>
                  <a:pt x="1607" y="988"/>
                  <a:pt x="1607" y="988"/>
                </a:cubicBezTo>
                <a:cubicBezTo>
                  <a:pt x="1551" y="924"/>
                  <a:pt x="1476" y="890"/>
                  <a:pt x="1386" y="890"/>
                </a:cubicBezTo>
                <a:cubicBezTo>
                  <a:pt x="1254" y="890"/>
                  <a:pt x="1115" y="960"/>
                  <a:pt x="1011" y="1031"/>
                </a:cubicBezTo>
                <a:cubicBezTo>
                  <a:pt x="948" y="1074"/>
                  <a:pt x="897" y="1118"/>
                  <a:pt x="870" y="1145"/>
                </a:cubicBezTo>
                <a:cubicBezTo>
                  <a:pt x="836" y="1179"/>
                  <a:pt x="797" y="1231"/>
                  <a:pt x="762" y="1292"/>
                </a:cubicBezTo>
                <a:close/>
                <a:moveTo>
                  <a:pt x="762" y="1292"/>
                </a:moveTo>
                <a:cubicBezTo>
                  <a:pt x="762" y="1292"/>
                  <a:pt x="762" y="1292"/>
                  <a:pt x="762" y="1292"/>
                </a:cubicBezTo>
              </a:path>
            </a:pathLst>
          </a:custGeom>
          <a:solidFill>
            <a:srgbClr val="0563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5" name="Google Shape;181;p29">
            <a:extLst>
              <a:ext uri="{FF2B5EF4-FFF2-40B4-BE49-F238E27FC236}">
                <a16:creationId xmlns:a16="http://schemas.microsoft.com/office/drawing/2014/main" id="{755DEC54-2593-1058-487B-5AB5AA4C5CDB}"/>
              </a:ext>
            </a:extLst>
          </p:cNvPr>
          <p:cNvSpPr/>
          <p:nvPr/>
        </p:nvSpPr>
        <p:spPr>
          <a:xfrm>
            <a:off x="677950" y="2024790"/>
            <a:ext cx="564614" cy="564614"/>
          </a:xfrm>
          <a:prstGeom prst="ellipse">
            <a:avLst/>
          </a:prstGeom>
          <a:solidFill>
            <a:srgbClr val="FFFFFF"/>
          </a:solidFill>
          <a:ln w="22225" cap="flat" cmpd="sng">
            <a:solidFill>
              <a:srgbClr val="FF5F2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07919A1-A592-1E58-2F6C-662325CFFBAB}"/>
              </a:ext>
            </a:extLst>
          </p:cNvPr>
          <p:cNvGrpSpPr/>
          <p:nvPr/>
        </p:nvGrpSpPr>
        <p:grpSpPr>
          <a:xfrm>
            <a:off x="785773" y="2131925"/>
            <a:ext cx="348968" cy="350344"/>
            <a:chOff x="841570" y="2091961"/>
            <a:chExt cx="302082" cy="303273"/>
          </a:xfrm>
          <a:solidFill>
            <a:srgbClr val="056341"/>
          </a:solidFill>
        </p:grpSpPr>
        <p:sp>
          <p:nvSpPr>
            <p:cNvPr id="57" name="Freeform 9">
              <a:extLst>
                <a:ext uri="{FF2B5EF4-FFF2-40B4-BE49-F238E27FC236}">
                  <a16:creationId xmlns:a16="http://schemas.microsoft.com/office/drawing/2014/main" id="{E29B0431-E8D8-CE4C-3F1F-8DFDD6CAD2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570" y="2091961"/>
              <a:ext cx="302082" cy="303273"/>
            </a:xfrm>
            <a:custGeom>
              <a:avLst/>
              <a:gdLst>
                <a:gd name="T0" fmla="*/ 0 w 2865"/>
                <a:gd name="T1" fmla="*/ 1443 h 2877"/>
                <a:gd name="T2" fmla="*/ 1454 w 2865"/>
                <a:gd name="T3" fmla="*/ 12 h 2877"/>
                <a:gd name="T4" fmla="*/ 2864 w 2865"/>
                <a:gd name="T5" fmla="*/ 1445 h 2877"/>
                <a:gd name="T6" fmla="*/ 1428 w 2865"/>
                <a:gd name="T7" fmla="*/ 2877 h 2877"/>
                <a:gd name="T8" fmla="*/ 0 w 2865"/>
                <a:gd name="T9" fmla="*/ 1443 h 2877"/>
                <a:gd name="T10" fmla="*/ 1963 w 2865"/>
                <a:gd name="T11" fmla="*/ 1311 h 2877"/>
                <a:gd name="T12" fmla="*/ 1965 w 2865"/>
                <a:gd name="T13" fmla="*/ 1311 h 2877"/>
                <a:gd name="T14" fmla="*/ 1965 w 2865"/>
                <a:gd name="T15" fmla="*/ 959 h 2877"/>
                <a:gd name="T16" fmla="*/ 1952 w 2865"/>
                <a:gd name="T17" fmla="*/ 939 h 2877"/>
                <a:gd name="T18" fmla="*/ 1444 w 2865"/>
                <a:gd name="T19" fmla="*/ 775 h 2877"/>
                <a:gd name="T20" fmla="*/ 1420 w 2865"/>
                <a:gd name="T21" fmla="*/ 775 h 2877"/>
                <a:gd name="T22" fmla="*/ 918 w 2865"/>
                <a:gd name="T23" fmla="*/ 937 h 2877"/>
                <a:gd name="T24" fmla="*/ 899 w 2865"/>
                <a:gd name="T25" fmla="*/ 965 h 2877"/>
                <a:gd name="T26" fmla="*/ 902 w 2865"/>
                <a:gd name="T27" fmla="*/ 1511 h 2877"/>
                <a:gd name="T28" fmla="*/ 903 w 2865"/>
                <a:gd name="T29" fmla="*/ 1693 h 2877"/>
                <a:gd name="T30" fmla="*/ 905 w 2865"/>
                <a:gd name="T31" fmla="*/ 1710 h 2877"/>
                <a:gd name="T32" fmla="*/ 1046 w 2865"/>
                <a:gd name="T33" fmla="*/ 1907 h 2877"/>
                <a:gd name="T34" fmla="*/ 1424 w 2865"/>
                <a:gd name="T35" fmla="*/ 2140 h 2877"/>
                <a:gd name="T36" fmla="*/ 1440 w 2865"/>
                <a:gd name="T37" fmla="*/ 2138 h 2877"/>
                <a:gd name="T38" fmla="*/ 1749 w 2865"/>
                <a:gd name="T39" fmla="*/ 1958 h 2877"/>
                <a:gd name="T40" fmla="*/ 1931 w 2865"/>
                <a:gd name="T41" fmla="*/ 1770 h 2877"/>
                <a:gd name="T42" fmla="*/ 1963 w 2865"/>
                <a:gd name="T43" fmla="*/ 1657 h 2877"/>
                <a:gd name="T44" fmla="*/ 1963 w 2865"/>
                <a:gd name="T45" fmla="*/ 1311 h 2877"/>
                <a:gd name="T46" fmla="*/ 1963 w 2865"/>
                <a:gd name="T47" fmla="*/ 1311 h 2877"/>
                <a:gd name="T48" fmla="*/ 1963 w 2865"/>
                <a:gd name="T49" fmla="*/ 1311 h 2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65" h="2877">
                  <a:moveTo>
                    <a:pt x="0" y="1443"/>
                  </a:moveTo>
                  <a:cubicBezTo>
                    <a:pt x="0" y="650"/>
                    <a:pt x="648" y="0"/>
                    <a:pt x="1454" y="12"/>
                  </a:cubicBezTo>
                  <a:cubicBezTo>
                    <a:pt x="2233" y="23"/>
                    <a:pt x="2865" y="658"/>
                    <a:pt x="2864" y="1445"/>
                  </a:cubicBezTo>
                  <a:cubicBezTo>
                    <a:pt x="2863" y="2239"/>
                    <a:pt x="2222" y="2877"/>
                    <a:pt x="1428" y="2877"/>
                  </a:cubicBezTo>
                  <a:cubicBezTo>
                    <a:pt x="640" y="2876"/>
                    <a:pt x="0" y="2234"/>
                    <a:pt x="0" y="1443"/>
                  </a:cubicBezTo>
                  <a:close/>
                  <a:moveTo>
                    <a:pt x="1963" y="1311"/>
                  </a:moveTo>
                  <a:cubicBezTo>
                    <a:pt x="1965" y="1311"/>
                    <a:pt x="1965" y="1311"/>
                    <a:pt x="1965" y="1311"/>
                  </a:cubicBezTo>
                  <a:cubicBezTo>
                    <a:pt x="1965" y="1194"/>
                    <a:pt x="1965" y="1077"/>
                    <a:pt x="1965" y="959"/>
                  </a:cubicBezTo>
                  <a:cubicBezTo>
                    <a:pt x="1965" y="949"/>
                    <a:pt x="1964" y="943"/>
                    <a:pt x="1952" y="939"/>
                  </a:cubicBezTo>
                  <a:cubicBezTo>
                    <a:pt x="1782" y="885"/>
                    <a:pt x="1613" y="829"/>
                    <a:pt x="1444" y="775"/>
                  </a:cubicBezTo>
                  <a:cubicBezTo>
                    <a:pt x="1436" y="773"/>
                    <a:pt x="1427" y="773"/>
                    <a:pt x="1420" y="775"/>
                  </a:cubicBezTo>
                  <a:cubicBezTo>
                    <a:pt x="1253" y="829"/>
                    <a:pt x="1086" y="883"/>
                    <a:pt x="918" y="937"/>
                  </a:cubicBezTo>
                  <a:cubicBezTo>
                    <a:pt x="902" y="942"/>
                    <a:pt x="899" y="949"/>
                    <a:pt x="899" y="965"/>
                  </a:cubicBezTo>
                  <a:cubicBezTo>
                    <a:pt x="900" y="1147"/>
                    <a:pt x="901" y="1329"/>
                    <a:pt x="902" y="1511"/>
                  </a:cubicBezTo>
                  <a:cubicBezTo>
                    <a:pt x="902" y="1572"/>
                    <a:pt x="902" y="1632"/>
                    <a:pt x="903" y="1693"/>
                  </a:cubicBezTo>
                  <a:cubicBezTo>
                    <a:pt x="903" y="1699"/>
                    <a:pt x="903" y="1705"/>
                    <a:pt x="905" y="1710"/>
                  </a:cubicBezTo>
                  <a:cubicBezTo>
                    <a:pt x="935" y="1788"/>
                    <a:pt x="981" y="1855"/>
                    <a:pt x="1046" y="1907"/>
                  </a:cubicBezTo>
                  <a:cubicBezTo>
                    <a:pt x="1162" y="1999"/>
                    <a:pt x="1294" y="2069"/>
                    <a:pt x="1424" y="2140"/>
                  </a:cubicBezTo>
                  <a:cubicBezTo>
                    <a:pt x="1428" y="2142"/>
                    <a:pt x="1436" y="2141"/>
                    <a:pt x="1440" y="2138"/>
                  </a:cubicBezTo>
                  <a:cubicBezTo>
                    <a:pt x="1543" y="2079"/>
                    <a:pt x="1647" y="2020"/>
                    <a:pt x="1749" y="1958"/>
                  </a:cubicBezTo>
                  <a:cubicBezTo>
                    <a:pt x="1826" y="1912"/>
                    <a:pt x="1888" y="1850"/>
                    <a:pt x="1931" y="1770"/>
                  </a:cubicBezTo>
                  <a:cubicBezTo>
                    <a:pt x="1950" y="1734"/>
                    <a:pt x="1964" y="1698"/>
                    <a:pt x="1963" y="1657"/>
                  </a:cubicBezTo>
                  <a:cubicBezTo>
                    <a:pt x="1962" y="1541"/>
                    <a:pt x="1963" y="1426"/>
                    <a:pt x="1963" y="1311"/>
                  </a:cubicBezTo>
                  <a:close/>
                  <a:moveTo>
                    <a:pt x="1963" y="1311"/>
                  </a:moveTo>
                  <a:cubicBezTo>
                    <a:pt x="1963" y="1311"/>
                    <a:pt x="1963" y="1311"/>
                    <a:pt x="1963" y="13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FF195B5-9AD4-C0D9-DCCE-421A77DD89B0}"/>
                </a:ext>
              </a:extLst>
            </p:cNvPr>
            <p:cNvSpPr txBox="1"/>
            <p:nvPr/>
          </p:nvSpPr>
          <p:spPr>
            <a:xfrm>
              <a:off x="964489" y="2202955"/>
              <a:ext cx="56245" cy="81283"/>
            </a:xfrm>
            <a:custGeom>
              <a:avLst/>
              <a:gdLst/>
              <a:ahLst/>
              <a:cxnLst/>
              <a:rect l="l" t="t" r="r" b="b"/>
              <a:pathLst>
                <a:path w="1274527" h="1841897">
                  <a:moveTo>
                    <a:pt x="718463" y="1049509"/>
                  </a:moveTo>
                  <a:lnTo>
                    <a:pt x="718463" y="1379367"/>
                  </a:lnTo>
                  <a:cubicBezTo>
                    <a:pt x="776707" y="1366305"/>
                    <a:pt x="819363" y="1344822"/>
                    <a:pt x="846429" y="1314918"/>
                  </a:cubicBezTo>
                  <a:cubicBezTo>
                    <a:pt x="873496" y="1285014"/>
                    <a:pt x="887029" y="1251502"/>
                    <a:pt x="887029" y="1214382"/>
                  </a:cubicBezTo>
                  <a:cubicBezTo>
                    <a:pt x="887029" y="1182069"/>
                    <a:pt x="875581" y="1152337"/>
                    <a:pt x="852685" y="1125184"/>
                  </a:cubicBezTo>
                  <a:cubicBezTo>
                    <a:pt x="829789" y="1098032"/>
                    <a:pt x="785048" y="1072807"/>
                    <a:pt x="718463" y="1049509"/>
                  </a:cubicBezTo>
                  <a:close/>
                  <a:moveTo>
                    <a:pt x="568398" y="366940"/>
                  </a:moveTo>
                  <a:cubicBezTo>
                    <a:pt x="524543" y="381405"/>
                    <a:pt x="494050" y="399310"/>
                    <a:pt x="476920" y="420653"/>
                  </a:cubicBezTo>
                  <a:cubicBezTo>
                    <a:pt x="459789" y="441997"/>
                    <a:pt x="451223" y="467129"/>
                    <a:pt x="451223" y="496047"/>
                  </a:cubicBezTo>
                  <a:cubicBezTo>
                    <a:pt x="451223" y="526347"/>
                    <a:pt x="459915" y="552686"/>
                    <a:pt x="477297" y="575063"/>
                  </a:cubicBezTo>
                  <a:cubicBezTo>
                    <a:pt x="494679" y="597440"/>
                    <a:pt x="525046" y="616166"/>
                    <a:pt x="568398" y="631241"/>
                  </a:cubicBezTo>
                  <a:close/>
                  <a:moveTo>
                    <a:pt x="568398" y="0"/>
                  </a:moveTo>
                  <a:lnTo>
                    <a:pt x="718463" y="0"/>
                  </a:lnTo>
                  <a:lnTo>
                    <a:pt x="718463" y="101757"/>
                  </a:lnTo>
                  <a:cubicBezTo>
                    <a:pt x="871954" y="111350"/>
                    <a:pt x="989300" y="147667"/>
                    <a:pt x="1070500" y="210708"/>
                  </a:cubicBezTo>
                  <a:cubicBezTo>
                    <a:pt x="1151699" y="273749"/>
                    <a:pt x="1204633" y="360088"/>
                    <a:pt x="1229302" y="469725"/>
                  </a:cubicBezTo>
                  <a:lnTo>
                    <a:pt x="846943" y="530368"/>
                  </a:lnTo>
                  <a:cubicBezTo>
                    <a:pt x="827757" y="481716"/>
                    <a:pt x="810455" y="447969"/>
                    <a:pt x="795037" y="429125"/>
                  </a:cubicBezTo>
                  <a:cubicBezTo>
                    <a:pt x="779620" y="410281"/>
                    <a:pt x="754095" y="391266"/>
                    <a:pt x="718463" y="372080"/>
                  </a:cubicBezTo>
                  <a:lnTo>
                    <a:pt x="718463" y="669432"/>
                  </a:lnTo>
                  <a:cubicBezTo>
                    <a:pt x="926773" y="724989"/>
                    <a:pt x="1065874" y="783624"/>
                    <a:pt x="1135768" y="845338"/>
                  </a:cubicBezTo>
                  <a:cubicBezTo>
                    <a:pt x="1228274" y="928315"/>
                    <a:pt x="1274527" y="1033572"/>
                    <a:pt x="1274527" y="1161111"/>
                  </a:cubicBezTo>
                  <a:cubicBezTo>
                    <a:pt x="1274527" y="1235854"/>
                    <a:pt x="1257910" y="1304428"/>
                    <a:pt x="1224676" y="1366832"/>
                  </a:cubicBezTo>
                  <a:cubicBezTo>
                    <a:pt x="1191443" y="1429236"/>
                    <a:pt x="1148958" y="1481351"/>
                    <a:pt x="1097224" y="1523177"/>
                  </a:cubicBezTo>
                  <a:cubicBezTo>
                    <a:pt x="1045489" y="1565003"/>
                    <a:pt x="990499" y="1595345"/>
                    <a:pt x="932254" y="1614205"/>
                  </a:cubicBezTo>
                  <a:cubicBezTo>
                    <a:pt x="874010" y="1633065"/>
                    <a:pt x="802746" y="1644208"/>
                    <a:pt x="718463" y="1647634"/>
                  </a:cubicBezTo>
                  <a:lnTo>
                    <a:pt x="718463" y="1841897"/>
                  </a:lnTo>
                  <a:lnTo>
                    <a:pt x="568398" y="1841897"/>
                  </a:lnTo>
                  <a:lnTo>
                    <a:pt x="568398" y="1647634"/>
                  </a:lnTo>
                  <a:cubicBezTo>
                    <a:pt x="467669" y="1638726"/>
                    <a:pt x="385955" y="1622452"/>
                    <a:pt x="323257" y="1598812"/>
                  </a:cubicBezTo>
                  <a:cubicBezTo>
                    <a:pt x="260558" y="1575171"/>
                    <a:pt x="206425" y="1542451"/>
                    <a:pt x="160857" y="1500653"/>
                  </a:cubicBezTo>
                  <a:cubicBezTo>
                    <a:pt x="115290" y="1458854"/>
                    <a:pt x="80172" y="1413800"/>
                    <a:pt x="55503" y="1365491"/>
                  </a:cubicBezTo>
                  <a:cubicBezTo>
                    <a:pt x="30835" y="1317182"/>
                    <a:pt x="12334" y="1258766"/>
                    <a:pt x="0" y="1190244"/>
                  </a:cubicBezTo>
                  <a:lnTo>
                    <a:pt x="415249" y="1141935"/>
                  </a:lnTo>
                  <a:cubicBezTo>
                    <a:pt x="427583" y="1209773"/>
                    <a:pt x="444200" y="1258766"/>
                    <a:pt x="465099" y="1288917"/>
                  </a:cubicBezTo>
                  <a:cubicBezTo>
                    <a:pt x="485999" y="1319067"/>
                    <a:pt x="520432" y="1345791"/>
                    <a:pt x="568398" y="1369089"/>
                  </a:cubicBezTo>
                  <a:lnTo>
                    <a:pt x="568398" y="1005890"/>
                  </a:lnTo>
                  <a:cubicBezTo>
                    <a:pt x="429981" y="967474"/>
                    <a:pt x="331822" y="934209"/>
                    <a:pt x="273920" y="906093"/>
                  </a:cubicBezTo>
                  <a:cubicBezTo>
                    <a:pt x="216018" y="877977"/>
                    <a:pt x="165825" y="832891"/>
                    <a:pt x="123341" y="770835"/>
                  </a:cubicBezTo>
                  <a:cubicBezTo>
                    <a:pt x="80857" y="708779"/>
                    <a:pt x="59615" y="633179"/>
                    <a:pt x="59615" y="544035"/>
                  </a:cubicBezTo>
                  <a:cubicBezTo>
                    <a:pt x="59615" y="421978"/>
                    <a:pt x="102270" y="319981"/>
                    <a:pt x="187581" y="238042"/>
                  </a:cubicBezTo>
                  <a:cubicBezTo>
                    <a:pt x="272892" y="156104"/>
                    <a:pt x="399831" y="110675"/>
                    <a:pt x="568398" y="10175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b="1" dirty="0">
                <a:latin typeface="Abadi" panose="020B0604020104020204" pitchFamily="34" charset="0"/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59" name="Google Shape;181;p29">
            <a:extLst>
              <a:ext uri="{FF2B5EF4-FFF2-40B4-BE49-F238E27FC236}">
                <a16:creationId xmlns:a16="http://schemas.microsoft.com/office/drawing/2014/main" id="{EB138554-D02B-C289-F3A4-A2EED30E0AC0}"/>
              </a:ext>
            </a:extLst>
          </p:cNvPr>
          <p:cNvSpPr/>
          <p:nvPr/>
        </p:nvSpPr>
        <p:spPr>
          <a:xfrm>
            <a:off x="8039675" y="2024790"/>
            <a:ext cx="564614" cy="564614"/>
          </a:xfrm>
          <a:prstGeom prst="ellipse">
            <a:avLst/>
          </a:prstGeom>
          <a:solidFill>
            <a:srgbClr val="FFFFFF"/>
          </a:solidFill>
          <a:ln w="22225" cap="flat" cmpd="sng">
            <a:solidFill>
              <a:srgbClr val="FF5F2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0" name="Freeform 14">
            <a:extLst>
              <a:ext uri="{FF2B5EF4-FFF2-40B4-BE49-F238E27FC236}">
                <a16:creationId xmlns:a16="http://schemas.microsoft.com/office/drawing/2014/main" id="{13EB8617-5724-EDDC-A3B1-2AF0760E8249}"/>
              </a:ext>
            </a:extLst>
          </p:cNvPr>
          <p:cNvSpPr>
            <a:spLocks noEditPoints="1"/>
          </p:cNvSpPr>
          <p:nvPr/>
        </p:nvSpPr>
        <p:spPr bwMode="auto">
          <a:xfrm>
            <a:off x="8171785" y="2156864"/>
            <a:ext cx="316436" cy="316508"/>
          </a:xfrm>
          <a:custGeom>
            <a:avLst/>
            <a:gdLst>
              <a:gd name="T0" fmla="*/ 0 w 3313"/>
              <a:gd name="T1" fmla="*/ 674 h 3314"/>
              <a:gd name="T2" fmla="*/ 363 w 3313"/>
              <a:gd name="T3" fmla="*/ 310 h 3314"/>
              <a:gd name="T4" fmla="*/ 910 w 3313"/>
              <a:gd name="T5" fmla="*/ 310 h 3314"/>
              <a:gd name="T6" fmla="*/ 1274 w 3313"/>
              <a:gd name="T7" fmla="*/ 674 h 3314"/>
              <a:gd name="T8" fmla="*/ 1274 w 3313"/>
              <a:gd name="T9" fmla="*/ 1221 h 3314"/>
              <a:gd name="T10" fmla="*/ 910 w 3313"/>
              <a:gd name="T11" fmla="*/ 1584 h 3314"/>
              <a:gd name="T12" fmla="*/ 363 w 3313"/>
              <a:gd name="T13" fmla="*/ 1584 h 3314"/>
              <a:gd name="T14" fmla="*/ 0 w 3313"/>
              <a:gd name="T15" fmla="*/ 1221 h 3314"/>
              <a:gd name="T16" fmla="*/ 0 w 3313"/>
              <a:gd name="T17" fmla="*/ 674 h 3314"/>
              <a:gd name="T18" fmla="*/ 0 w 3313"/>
              <a:gd name="T19" fmla="*/ 2403 h 3314"/>
              <a:gd name="T20" fmla="*/ 363 w 3313"/>
              <a:gd name="T21" fmla="*/ 2040 h 3314"/>
              <a:gd name="T22" fmla="*/ 910 w 3313"/>
              <a:gd name="T23" fmla="*/ 2040 h 3314"/>
              <a:gd name="T24" fmla="*/ 1274 w 3313"/>
              <a:gd name="T25" fmla="*/ 2403 h 3314"/>
              <a:gd name="T26" fmla="*/ 1274 w 3313"/>
              <a:gd name="T27" fmla="*/ 2950 h 3314"/>
              <a:gd name="T28" fmla="*/ 910 w 3313"/>
              <a:gd name="T29" fmla="*/ 3314 h 3314"/>
              <a:gd name="T30" fmla="*/ 363 w 3313"/>
              <a:gd name="T31" fmla="*/ 3314 h 3314"/>
              <a:gd name="T32" fmla="*/ 0 w 3313"/>
              <a:gd name="T33" fmla="*/ 2950 h 3314"/>
              <a:gd name="T34" fmla="*/ 0 w 3313"/>
              <a:gd name="T35" fmla="*/ 2403 h 3314"/>
              <a:gd name="T36" fmla="*/ 1729 w 3313"/>
              <a:gd name="T37" fmla="*/ 2403 h 3314"/>
              <a:gd name="T38" fmla="*/ 2092 w 3313"/>
              <a:gd name="T39" fmla="*/ 2040 h 3314"/>
              <a:gd name="T40" fmla="*/ 2640 w 3313"/>
              <a:gd name="T41" fmla="*/ 2040 h 3314"/>
              <a:gd name="T42" fmla="*/ 3003 w 3313"/>
              <a:gd name="T43" fmla="*/ 2403 h 3314"/>
              <a:gd name="T44" fmla="*/ 3003 w 3313"/>
              <a:gd name="T45" fmla="*/ 2950 h 3314"/>
              <a:gd name="T46" fmla="*/ 2640 w 3313"/>
              <a:gd name="T47" fmla="*/ 3314 h 3314"/>
              <a:gd name="T48" fmla="*/ 2092 w 3313"/>
              <a:gd name="T49" fmla="*/ 3314 h 3314"/>
              <a:gd name="T50" fmla="*/ 1729 w 3313"/>
              <a:gd name="T51" fmla="*/ 2950 h 3314"/>
              <a:gd name="T52" fmla="*/ 1729 w 3313"/>
              <a:gd name="T53" fmla="*/ 2403 h 3314"/>
              <a:gd name="T54" fmla="*/ 1566 w 3313"/>
              <a:gd name="T55" fmla="*/ 1214 h 3314"/>
              <a:gd name="T56" fmla="*/ 1566 w 3313"/>
              <a:gd name="T57" fmla="*/ 681 h 3314"/>
              <a:gd name="T58" fmla="*/ 2100 w 3313"/>
              <a:gd name="T59" fmla="*/ 147 h 3314"/>
              <a:gd name="T60" fmla="*/ 2632 w 3313"/>
              <a:gd name="T61" fmla="*/ 147 h 3314"/>
              <a:gd name="T62" fmla="*/ 3166 w 3313"/>
              <a:gd name="T63" fmla="*/ 681 h 3314"/>
              <a:gd name="T64" fmla="*/ 3166 w 3313"/>
              <a:gd name="T65" fmla="*/ 1214 h 3314"/>
              <a:gd name="T66" fmla="*/ 2632 w 3313"/>
              <a:gd name="T67" fmla="*/ 1747 h 3314"/>
              <a:gd name="T68" fmla="*/ 2100 w 3313"/>
              <a:gd name="T69" fmla="*/ 1747 h 3314"/>
              <a:gd name="T70" fmla="*/ 1566 w 3313"/>
              <a:gd name="T71" fmla="*/ 1214 h 3314"/>
              <a:gd name="T72" fmla="*/ 1566 w 3313"/>
              <a:gd name="T73" fmla="*/ 1214 h 3314"/>
              <a:gd name="T74" fmla="*/ 1566 w 3313"/>
              <a:gd name="T75" fmla="*/ 1214 h 3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313" h="3314">
                <a:moveTo>
                  <a:pt x="0" y="674"/>
                </a:moveTo>
                <a:cubicBezTo>
                  <a:pt x="0" y="473"/>
                  <a:pt x="162" y="310"/>
                  <a:pt x="363" y="310"/>
                </a:cubicBezTo>
                <a:cubicBezTo>
                  <a:pt x="910" y="310"/>
                  <a:pt x="910" y="310"/>
                  <a:pt x="910" y="310"/>
                </a:cubicBezTo>
                <a:cubicBezTo>
                  <a:pt x="1111" y="310"/>
                  <a:pt x="1274" y="473"/>
                  <a:pt x="1274" y="674"/>
                </a:cubicBezTo>
                <a:cubicBezTo>
                  <a:pt x="1274" y="1221"/>
                  <a:pt x="1274" y="1221"/>
                  <a:pt x="1274" y="1221"/>
                </a:cubicBezTo>
                <a:cubicBezTo>
                  <a:pt x="1274" y="1422"/>
                  <a:pt x="1111" y="1584"/>
                  <a:pt x="910" y="1584"/>
                </a:cubicBezTo>
                <a:cubicBezTo>
                  <a:pt x="363" y="1584"/>
                  <a:pt x="363" y="1584"/>
                  <a:pt x="363" y="1584"/>
                </a:cubicBezTo>
                <a:cubicBezTo>
                  <a:pt x="162" y="1584"/>
                  <a:pt x="0" y="1422"/>
                  <a:pt x="0" y="1221"/>
                </a:cubicBezTo>
                <a:lnTo>
                  <a:pt x="0" y="674"/>
                </a:lnTo>
                <a:close/>
                <a:moveTo>
                  <a:pt x="0" y="2403"/>
                </a:moveTo>
                <a:cubicBezTo>
                  <a:pt x="0" y="2202"/>
                  <a:pt x="162" y="2040"/>
                  <a:pt x="363" y="2040"/>
                </a:cubicBezTo>
                <a:cubicBezTo>
                  <a:pt x="910" y="2040"/>
                  <a:pt x="910" y="2040"/>
                  <a:pt x="910" y="2040"/>
                </a:cubicBezTo>
                <a:cubicBezTo>
                  <a:pt x="1111" y="2040"/>
                  <a:pt x="1274" y="2202"/>
                  <a:pt x="1274" y="2403"/>
                </a:cubicBezTo>
                <a:cubicBezTo>
                  <a:pt x="1274" y="2950"/>
                  <a:pt x="1274" y="2950"/>
                  <a:pt x="1274" y="2950"/>
                </a:cubicBezTo>
                <a:cubicBezTo>
                  <a:pt x="1274" y="3151"/>
                  <a:pt x="1111" y="3314"/>
                  <a:pt x="910" y="3314"/>
                </a:cubicBezTo>
                <a:cubicBezTo>
                  <a:pt x="363" y="3314"/>
                  <a:pt x="363" y="3314"/>
                  <a:pt x="363" y="3314"/>
                </a:cubicBezTo>
                <a:cubicBezTo>
                  <a:pt x="162" y="3314"/>
                  <a:pt x="0" y="3151"/>
                  <a:pt x="0" y="2950"/>
                </a:cubicBezTo>
                <a:lnTo>
                  <a:pt x="0" y="2403"/>
                </a:lnTo>
                <a:close/>
                <a:moveTo>
                  <a:pt x="1729" y="2403"/>
                </a:moveTo>
                <a:cubicBezTo>
                  <a:pt x="1729" y="2202"/>
                  <a:pt x="1892" y="2040"/>
                  <a:pt x="2092" y="2040"/>
                </a:cubicBezTo>
                <a:cubicBezTo>
                  <a:pt x="2640" y="2040"/>
                  <a:pt x="2640" y="2040"/>
                  <a:pt x="2640" y="2040"/>
                </a:cubicBezTo>
                <a:cubicBezTo>
                  <a:pt x="2841" y="2040"/>
                  <a:pt x="3003" y="2202"/>
                  <a:pt x="3003" y="2403"/>
                </a:cubicBezTo>
                <a:cubicBezTo>
                  <a:pt x="3003" y="2950"/>
                  <a:pt x="3003" y="2950"/>
                  <a:pt x="3003" y="2950"/>
                </a:cubicBezTo>
                <a:cubicBezTo>
                  <a:pt x="3003" y="3151"/>
                  <a:pt x="2841" y="3314"/>
                  <a:pt x="2640" y="3314"/>
                </a:cubicBezTo>
                <a:cubicBezTo>
                  <a:pt x="2092" y="3314"/>
                  <a:pt x="2092" y="3314"/>
                  <a:pt x="2092" y="3314"/>
                </a:cubicBezTo>
                <a:cubicBezTo>
                  <a:pt x="1892" y="3314"/>
                  <a:pt x="1729" y="3151"/>
                  <a:pt x="1729" y="2950"/>
                </a:cubicBezTo>
                <a:lnTo>
                  <a:pt x="1729" y="2403"/>
                </a:lnTo>
                <a:close/>
                <a:moveTo>
                  <a:pt x="1566" y="1214"/>
                </a:moveTo>
                <a:cubicBezTo>
                  <a:pt x="1419" y="1067"/>
                  <a:pt x="1419" y="828"/>
                  <a:pt x="1566" y="681"/>
                </a:cubicBezTo>
                <a:cubicBezTo>
                  <a:pt x="2100" y="147"/>
                  <a:pt x="2100" y="147"/>
                  <a:pt x="2100" y="147"/>
                </a:cubicBezTo>
                <a:cubicBezTo>
                  <a:pt x="2247" y="0"/>
                  <a:pt x="2485" y="0"/>
                  <a:pt x="2632" y="147"/>
                </a:cubicBezTo>
                <a:cubicBezTo>
                  <a:pt x="3166" y="681"/>
                  <a:pt x="3166" y="681"/>
                  <a:pt x="3166" y="681"/>
                </a:cubicBezTo>
                <a:cubicBezTo>
                  <a:pt x="3313" y="828"/>
                  <a:pt x="3313" y="1067"/>
                  <a:pt x="3166" y="1214"/>
                </a:cubicBezTo>
                <a:cubicBezTo>
                  <a:pt x="2632" y="1747"/>
                  <a:pt x="2632" y="1747"/>
                  <a:pt x="2632" y="1747"/>
                </a:cubicBezTo>
                <a:cubicBezTo>
                  <a:pt x="2485" y="1894"/>
                  <a:pt x="2247" y="1894"/>
                  <a:pt x="2100" y="1747"/>
                </a:cubicBezTo>
                <a:lnTo>
                  <a:pt x="1566" y="1214"/>
                </a:lnTo>
                <a:close/>
                <a:moveTo>
                  <a:pt x="1566" y="1214"/>
                </a:moveTo>
                <a:cubicBezTo>
                  <a:pt x="1566" y="1214"/>
                  <a:pt x="1566" y="1214"/>
                  <a:pt x="1566" y="1214"/>
                </a:cubicBezTo>
              </a:path>
            </a:pathLst>
          </a:custGeom>
          <a:solidFill>
            <a:srgbClr val="0563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1" name="Google Shape;181;p29">
            <a:extLst>
              <a:ext uri="{FF2B5EF4-FFF2-40B4-BE49-F238E27FC236}">
                <a16:creationId xmlns:a16="http://schemas.microsoft.com/office/drawing/2014/main" id="{792F0798-9D9A-1B88-8821-42A0A9717D89}"/>
              </a:ext>
            </a:extLst>
          </p:cNvPr>
          <p:cNvSpPr/>
          <p:nvPr/>
        </p:nvSpPr>
        <p:spPr>
          <a:xfrm>
            <a:off x="8037915" y="3732609"/>
            <a:ext cx="564614" cy="564614"/>
          </a:xfrm>
          <a:prstGeom prst="ellipse">
            <a:avLst/>
          </a:prstGeom>
          <a:solidFill>
            <a:srgbClr val="FFFFFF"/>
          </a:solidFill>
          <a:ln w="22225" cap="flat" cmpd="sng">
            <a:solidFill>
              <a:srgbClr val="FF5F2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67B6B74-D534-363B-8B15-4CD2F1075CC0}"/>
              </a:ext>
            </a:extLst>
          </p:cNvPr>
          <p:cNvGrpSpPr/>
          <p:nvPr/>
        </p:nvGrpSpPr>
        <p:grpSpPr>
          <a:xfrm>
            <a:off x="8167902" y="3835468"/>
            <a:ext cx="342736" cy="349373"/>
            <a:chOff x="3492501" y="-9069388"/>
            <a:chExt cx="6723062" cy="6853238"/>
          </a:xfrm>
          <a:solidFill>
            <a:srgbClr val="056341"/>
          </a:solidFill>
        </p:grpSpPr>
        <p:sp>
          <p:nvSpPr>
            <p:cNvPr id="63" name="Freeform 18">
              <a:extLst>
                <a:ext uri="{FF2B5EF4-FFF2-40B4-BE49-F238E27FC236}">
                  <a16:creationId xmlns:a16="http://schemas.microsoft.com/office/drawing/2014/main" id="{61178D97-534A-7D12-2753-5C6397BCB8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92501" y="-9069388"/>
              <a:ext cx="5357813" cy="6853238"/>
            </a:xfrm>
            <a:custGeom>
              <a:avLst/>
              <a:gdLst>
                <a:gd name="T0" fmla="*/ 2302 w 2409"/>
                <a:gd name="T1" fmla="*/ 2442 h 3082"/>
                <a:gd name="T2" fmla="*/ 878 w 2409"/>
                <a:gd name="T3" fmla="*/ 2975 h 3082"/>
                <a:gd name="T4" fmla="*/ 975 w 2409"/>
                <a:gd name="T5" fmla="*/ 1992 h 3082"/>
                <a:gd name="T6" fmla="*/ 1338 w 2409"/>
                <a:gd name="T7" fmla="*/ 2025 h 3082"/>
                <a:gd name="T8" fmla="*/ 1385 w 2409"/>
                <a:gd name="T9" fmla="*/ 1945 h 3082"/>
                <a:gd name="T10" fmla="*/ 1061 w 2409"/>
                <a:gd name="T11" fmla="*/ 1919 h 3082"/>
                <a:gd name="T12" fmla="*/ 1142 w 2409"/>
                <a:gd name="T13" fmla="*/ 1531 h 3082"/>
                <a:gd name="T14" fmla="*/ 1142 w 2409"/>
                <a:gd name="T15" fmla="*/ 1424 h 3082"/>
                <a:gd name="T16" fmla="*/ 210 w 2409"/>
                <a:gd name="T17" fmla="*/ 1457 h 3082"/>
                <a:gd name="T18" fmla="*/ 12 w 2409"/>
                <a:gd name="T19" fmla="*/ 2002 h 3082"/>
                <a:gd name="T20" fmla="*/ 206 w 2409"/>
                <a:gd name="T21" fmla="*/ 2025 h 3082"/>
                <a:gd name="T22" fmla="*/ 259 w 2409"/>
                <a:gd name="T23" fmla="*/ 3082 h 3082"/>
                <a:gd name="T24" fmla="*/ 2409 w 2409"/>
                <a:gd name="T25" fmla="*/ 3028 h 3082"/>
                <a:gd name="T26" fmla="*/ 2393 w 2409"/>
                <a:gd name="T27" fmla="*/ 2404 h 3082"/>
                <a:gd name="T28" fmla="*/ 604 w 2409"/>
                <a:gd name="T29" fmla="*/ 2025 h 3082"/>
                <a:gd name="T30" fmla="*/ 465 w 2409"/>
                <a:gd name="T31" fmla="*/ 2975 h 3082"/>
                <a:gd name="T32" fmla="*/ 604 w 2409"/>
                <a:gd name="T33" fmla="*/ 2025 h 3082"/>
                <a:gd name="T34" fmla="*/ 671 w 2409"/>
                <a:gd name="T35" fmla="*/ 1992 h 3082"/>
                <a:gd name="T36" fmla="*/ 771 w 2409"/>
                <a:gd name="T37" fmla="*/ 2975 h 3082"/>
                <a:gd name="T38" fmla="*/ 658 w 2409"/>
                <a:gd name="T39" fmla="*/ 2011 h 3082"/>
                <a:gd name="T40" fmla="*/ 744 w 2409"/>
                <a:gd name="T41" fmla="*/ 1531 h 3082"/>
                <a:gd name="T42" fmla="*/ 136 w 2409"/>
                <a:gd name="T43" fmla="*/ 1919 h 3082"/>
                <a:gd name="T44" fmla="*/ 313 w 2409"/>
                <a:gd name="T45" fmla="*/ 2025 h 3082"/>
                <a:gd name="T46" fmla="*/ 411 w 2409"/>
                <a:gd name="T47" fmla="*/ 2975 h 3082"/>
                <a:gd name="T48" fmla="*/ 313 w 2409"/>
                <a:gd name="T49" fmla="*/ 2025 h 3082"/>
                <a:gd name="T50" fmla="*/ 982 w 2409"/>
                <a:gd name="T51" fmla="*/ 586 h 3082"/>
                <a:gd name="T52" fmla="*/ 827 w 2409"/>
                <a:gd name="T53" fmla="*/ 220 h 3082"/>
                <a:gd name="T54" fmla="*/ 734 w 2409"/>
                <a:gd name="T55" fmla="*/ 220 h 3082"/>
                <a:gd name="T56" fmla="*/ 909 w 2409"/>
                <a:gd name="T57" fmla="*/ 568 h 3082"/>
                <a:gd name="T58" fmla="*/ 1046 w 2409"/>
                <a:gd name="T59" fmla="*/ 800 h 3082"/>
                <a:gd name="T60" fmla="*/ 1138 w 2409"/>
                <a:gd name="T61" fmla="*/ 746 h 3082"/>
                <a:gd name="T62" fmla="*/ 1041 w 2409"/>
                <a:gd name="T63" fmla="*/ 633 h 3082"/>
                <a:gd name="T64" fmla="*/ 996 w 2409"/>
                <a:gd name="T65" fmla="*/ 714 h 3082"/>
                <a:gd name="T66" fmla="*/ 1271 w 2409"/>
                <a:gd name="T67" fmla="*/ 219 h 3082"/>
                <a:gd name="T68" fmla="*/ 1324 w 2409"/>
                <a:gd name="T69" fmla="*/ 158 h 3082"/>
                <a:gd name="T70" fmla="*/ 1275 w 2409"/>
                <a:gd name="T71" fmla="*/ 8 h 3082"/>
                <a:gd name="T72" fmla="*/ 1202 w 2409"/>
                <a:gd name="T73" fmla="*/ 67 h 3082"/>
                <a:gd name="T74" fmla="*/ 1289 w 2409"/>
                <a:gd name="T75" fmla="*/ 281 h 3082"/>
                <a:gd name="T76" fmla="*/ 1294 w 2409"/>
                <a:gd name="T77" fmla="*/ 672 h 3082"/>
                <a:gd name="T78" fmla="*/ 1399 w 2409"/>
                <a:gd name="T79" fmla="*/ 656 h 3082"/>
                <a:gd name="T80" fmla="*/ 1329 w 2409"/>
                <a:gd name="T81" fmla="*/ 291 h 3082"/>
                <a:gd name="T82" fmla="*/ 356 w 2409"/>
                <a:gd name="T83" fmla="*/ 614 h 3082"/>
                <a:gd name="T84" fmla="*/ 517 w 2409"/>
                <a:gd name="T85" fmla="*/ 670 h 3082"/>
                <a:gd name="T86" fmla="*/ 421 w 2409"/>
                <a:gd name="T87" fmla="*/ 529 h 3082"/>
                <a:gd name="T88" fmla="*/ 335 w 2409"/>
                <a:gd name="T89" fmla="*/ 565 h 3082"/>
                <a:gd name="T90" fmla="*/ 576 w 2409"/>
                <a:gd name="T91" fmla="*/ 783 h 3082"/>
                <a:gd name="T92" fmla="*/ 916 w 2409"/>
                <a:gd name="T93" fmla="*/ 976 h 3082"/>
                <a:gd name="T94" fmla="*/ 641 w 2409"/>
                <a:gd name="T95" fmla="*/ 698 h 3082"/>
                <a:gd name="T96" fmla="*/ 555 w 2409"/>
                <a:gd name="T97" fmla="*/ 733 h 3082"/>
                <a:gd name="T98" fmla="*/ 124 w 2409"/>
                <a:gd name="T99" fmla="*/ 1023 h 3082"/>
                <a:gd name="T100" fmla="*/ 177 w 2409"/>
                <a:gd name="T101" fmla="*/ 1037 h 3082"/>
                <a:gd name="T102" fmla="*/ 193 w 2409"/>
                <a:gd name="T103" fmla="*/ 933 h 3082"/>
                <a:gd name="T104" fmla="*/ 90 w 2409"/>
                <a:gd name="T105" fmla="*/ 955 h 3082"/>
                <a:gd name="T106" fmla="*/ 321 w 2409"/>
                <a:gd name="T107" fmla="*/ 1087 h 3082"/>
                <a:gd name="T108" fmla="*/ 722 w 2409"/>
                <a:gd name="T109" fmla="*/ 1216 h 3082"/>
                <a:gd name="T110" fmla="*/ 738 w 2409"/>
                <a:gd name="T111" fmla="*/ 1112 h 3082"/>
                <a:gd name="T112" fmla="*/ 287 w 2409"/>
                <a:gd name="T113" fmla="*/ 1020 h 3082"/>
                <a:gd name="T114" fmla="*/ 321 w 2409"/>
                <a:gd name="T115" fmla="*/ 1087 h 3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09" h="3082">
                  <a:moveTo>
                    <a:pt x="2355" y="2388"/>
                  </a:moveTo>
                  <a:cubicBezTo>
                    <a:pt x="2326" y="2388"/>
                    <a:pt x="2302" y="2412"/>
                    <a:pt x="2302" y="2442"/>
                  </a:cubicBezTo>
                  <a:cubicBezTo>
                    <a:pt x="2302" y="2975"/>
                    <a:pt x="2302" y="2975"/>
                    <a:pt x="2302" y="2975"/>
                  </a:cubicBezTo>
                  <a:cubicBezTo>
                    <a:pt x="878" y="2975"/>
                    <a:pt x="878" y="2975"/>
                    <a:pt x="878" y="2975"/>
                  </a:cubicBezTo>
                  <a:cubicBezTo>
                    <a:pt x="878" y="1751"/>
                    <a:pt x="878" y="1751"/>
                    <a:pt x="878" y="1751"/>
                  </a:cubicBezTo>
                  <a:cubicBezTo>
                    <a:pt x="975" y="1992"/>
                    <a:pt x="975" y="1992"/>
                    <a:pt x="975" y="1992"/>
                  </a:cubicBezTo>
                  <a:cubicBezTo>
                    <a:pt x="983" y="2012"/>
                    <a:pt x="1003" y="2025"/>
                    <a:pt x="1025" y="2025"/>
                  </a:cubicBezTo>
                  <a:cubicBezTo>
                    <a:pt x="1338" y="2025"/>
                    <a:pt x="1338" y="2025"/>
                    <a:pt x="1338" y="2025"/>
                  </a:cubicBezTo>
                  <a:cubicBezTo>
                    <a:pt x="1357" y="2026"/>
                    <a:pt x="1375" y="2016"/>
                    <a:pt x="1385" y="1999"/>
                  </a:cubicBezTo>
                  <a:cubicBezTo>
                    <a:pt x="1395" y="1982"/>
                    <a:pt x="1395" y="1962"/>
                    <a:pt x="1385" y="1945"/>
                  </a:cubicBezTo>
                  <a:cubicBezTo>
                    <a:pt x="1375" y="1928"/>
                    <a:pt x="1357" y="1918"/>
                    <a:pt x="1338" y="1919"/>
                  </a:cubicBezTo>
                  <a:cubicBezTo>
                    <a:pt x="1061" y="1919"/>
                    <a:pt x="1061" y="1919"/>
                    <a:pt x="1061" y="1919"/>
                  </a:cubicBezTo>
                  <a:cubicBezTo>
                    <a:pt x="903" y="1531"/>
                    <a:pt x="903" y="1531"/>
                    <a:pt x="903" y="1531"/>
                  </a:cubicBezTo>
                  <a:cubicBezTo>
                    <a:pt x="1142" y="1531"/>
                    <a:pt x="1142" y="1531"/>
                    <a:pt x="1142" y="1531"/>
                  </a:cubicBezTo>
                  <a:cubicBezTo>
                    <a:pt x="1171" y="1530"/>
                    <a:pt x="1195" y="1506"/>
                    <a:pt x="1195" y="1477"/>
                  </a:cubicBezTo>
                  <a:cubicBezTo>
                    <a:pt x="1195" y="1448"/>
                    <a:pt x="1171" y="1425"/>
                    <a:pt x="1142" y="1424"/>
                  </a:cubicBezTo>
                  <a:cubicBezTo>
                    <a:pt x="259" y="1424"/>
                    <a:pt x="259" y="1424"/>
                    <a:pt x="259" y="1424"/>
                  </a:cubicBezTo>
                  <a:cubicBezTo>
                    <a:pt x="238" y="1424"/>
                    <a:pt x="218" y="1437"/>
                    <a:pt x="210" y="1457"/>
                  </a:cubicBezTo>
                  <a:cubicBezTo>
                    <a:pt x="7" y="1952"/>
                    <a:pt x="7" y="1952"/>
                    <a:pt x="7" y="1952"/>
                  </a:cubicBezTo>
                  <a:cubicBezTo>
                    <a:pt x="0" y="1968"/>
                    <a:pt x="2" y="1987"/>
                    <a:pt x="12" y="2002"/>
                  </a:cubicBezTo>
                  <a:cubicBezTo>
                    <a:pt x="22" y="2017"/>
                    <a:pt x="39" y="2025"/>
                    <a:pt x="56" y="2025"/>
                  </a:cubicBezTo>
                  <a:cubicBezTo>
                    <a:pt x="206" y="2025"/>
                    <a:pt x="206" y="2025"/>
                    <a:pt x="206" y="2025"/>
                  </a:cubicBezTo>
                  <a:cubicBezTo>
                    <a:pt x="206" y="3028"/>
                    <a:pt x="206" y="3028"/>
                    <a:pt x="206" y="3028"/>
                  </a:cubicBezTo>
                  <a:cubicBezTo>
                    <a:pt x="206" y="3058"/>
                    <a:pt x="230" y="3082"/>
                    <a:pt x="259" y="3082"/>
                  </a:cubicBezTo>
                  <a:cubicBezTo>
                    <a:pt x="2355" y="3082"/>
                    <a:pt x="2355" y="3082"/>
                    <a:pt x="2355" y="3082"/>
                  </a:cubicBezTo>
                  <a:cubicBezTo>
                    <a:pt x="2385" y="3082"/>
                    <a:pt x="2409" y="3058"/>
                    <a:pt x="2409" y="3028"/>
                  </a:cubicBezTo>
                  <a:cubicBezTo>
                    <a:pt x="2409" y="2442"/>
                    <a:pt x="2409" y="2442"/>
                    <a:pt x="2409" y="2442"/>
                  </a:cubicBezTo>
                  <a:cubicBezTo>
                    <a:pt x="2409" y="2427"/>
                    <a:pt x="2403" y="2414"/>
                    <a:pt x="2393" y="2404"/>
                  </a:cubicBezTo>
                  <a:cubicBezTo>
                    <a:pt x="2383" y="2394"/>
                    <a:pt x="2369" y="2388"/>
                    <a:pt x="2355" y="2388"/>
                  </a:cubicBezTo>
                  <a:close/>
                  <a:moveTo>
                    <a:pt x="604" y="2025"/>
                  </a:moveTo>
                  <a:cubicBezTo>
                    <a:pt x="604" y="2975"/>
                    <a:pt x="604" y="2975"/>
                    <a:pt x="604" y="2975"/>
                  </a:cubicBezTo>
                  <a:cubicBezTo>
                    <a:pt x="465" y="2975"/>
                    <a:pt x="465" y="2975"/>
                    <a:pt x="465" y="2975"/>
                  </a:cubicBezTo>
                  <a:cubicBezTo>
                    <a:pt x="465" y="2025"/>
                    <a:pt x="465" y="2025"/>
                    <a:pt x="465" y="2025"/>
                  </a:cubicBezTo>
                  <a:lnTo>
                    <a:pt x="604" y="2025"/>
                  </a:lnTo>
                  <a:close/>
                  <a:moveTo>
                    <a:pt x="658" y="2011"/>
                  </a:moveTo>
                  <a:cubicBezTo>
                    <a:pt x="663" y="2006"/>
                    <a:pt x="668" y="1999"/>
                    <a:pt x="671" y="1992"/>
                  </a:cubicBezTo>
                  <a:cubicBezTo>
                    <a:pt x="771" y="1748"/>
                    <a:pt x="771" y="1748"/>
                    <a:pt x="771" y="1748"/>
                  </a:cubicBezTo>
                  <a:cubicBezTo>
                    <a:pt x="771" y="2975"/>
                    <a:pt x="771" y="2975"/>
                    <a:pt x="771" y="2975"/>
                  </a:cubicBezTo>
                  <a:cubicBezTo>
                    <a:pt x="658" y="2975"/>
                    <a:pt x="658" y="2975"/>
                    <a:pt x="658" y="2975"/>
                  </a:cubicBezTo>
                  <a:lnTo>
                    <a:pt x="658" y="2011"/>
                  </a:lnTo>
                  <a:close/>
                  <a:moveTo>
                    <a:pt x="295" y="1531"/>
                  </a:moveTo>
                  <a:cubicBezTo>
                    <a:pt x="744" y="1531"/>
                    <a:pt x="744" y="1531"/>
                    <a:pt x="744" y="1531"/>
                  </a:cubicBezTo>
                  <a:cubicBezTo>
                    <a:pt x="585" y="1919"/>
                    <a:pt x="585" y="1919"/>
                    <a:pt x="585" y="1919"/>
                  </a:cubicBezTo>
                  <a:cubicBezTo>
                    <a:pt x="136" y="1919"/>
                    <a:pt x="136" y="1919"/>
                    <a:pt x="136" y="1919"/>
                  </a:cubicBezTo>
                  <a:lnTo>
                    <a:pt x="295" y="1531"/>
                  </a:lnTo>
                  <a:close/>
                  <a:moveTo>
                    <a:pt x="313" y="2025"/>
                  </a:moveTo>
                  <a:cubicBezTo>
                    <a:pt x="411" y="2025"/>
                    <a:pt x="411" y="2025"/>
                    <a:pt x="411" y="2025"/>
                  </a:cubicBezTo>
                  <a:cubicBezTo>
                    <a:pt x="411" y="2975"/>
                    <a:pt x="411" y="2975"/>
                    <a:pt x="411" y="2975"/>
                  </a:cubicBezTo>
                  <a:cubicBezTo>
                    <a:pt x="313" y="2975"/>
                    <a:pt x="313" y="2975"/>
                    <a:pt x="313" y="2975"/>
                  </a:cubicBezTo>
                  <a:lnTo>
                    <a:pt x="313" y="2025"/>
                  </a:lnTo>
                  <a:close/>
                  <a:moveTo>
                    <a:pt x="909" y="568"/>
                  </a:moveTo>
                  <a:cubicBezTo>
                    <a:pt x="925" y="593"/>
                    <a:pt x="957" y="601"/>
                    <a:pt x="982" y="586"/>
                  </a:cubicBezTo>
                  <a:cubicBezTo>
                    <a:pt x="1007" y="571"/>
                    <a:pt x="1015" y="539"/>
                    <a:pt x="1001" y="514"/>
                  </a:cubicBezTo>
                  <a:cubicBezTo>
                    <a:pt x="827" y="220"/>
                    <a:pt x="827" y="220"/>
                    <a:pt x="827" y="220"/>
                  </a:cubicBezTo>
                  <a:cubicBezTo>
                    <a:pt x="818" y="203"/>
                    <a:pt x="800" y="192"/>
                    <a:pt x="780" y="192"/>
                  </a:cubicBezTo>
                  <a:cubicBezTo>
                    <a:pt x="761" y="192"/>
                    <a:pt x="743" y="203"/>
                    <a:pt x="734" y="220"/>
                  </a:cubicBezTo>
                  <a:cubicBezTo>
                    <a:pt x="724" y="237"/>
                    <a:pt x="725" y="258"/>
                    <a:pt x="735" y="274"/>
                  </a:cubicBezTo>
                  <a:lnTo>
                    <a:pt x="909" y="568"/>
                  </a:lnTo>
                  <a:close/>
                  <a:moveTo>
                    <a:pt x="996" y="714"/>
                  </a:moveTo>
                  <a:cubicBezTo>
                    <a:pt x="1046" y="800"/>
                    <a:pt x="1046" y="800"/>
                    <a:pt x="1046" y="800"/>
                  </a:cubicBezTo>
                  <a:cubicBezTo>
                    <a:pt x="1062" y="825"/>
                    <a:pt x="1094" y="833"/>
                    <a:pt x="1119" y="818"/>
                  </a:cubicBezTo>
                  <a:cubicBezTo>
                    <a:pt x="1144" y="803"/>
                    <a:pt x="1152" y="771"/>
                    <a:pt x="1138" y="746"/>
                  </a:cubicBezTo>
                  <a:cubicBezTo>
                    <a:pt x="1088" y="660"/>
                    <a:pt x="1088" y="660"/>
                    <a:pt x="1088" y="660"/>
                  </a:cubicBezTo>
                  <a:cubicBezTo>
                    <a:pt x="1078" y="643"/>
                    <a:pt x="1060" y="633"/>
                    <a:pt x="1041" y="633"/>
                  </a:cubicBezTo>
                  <a:cubicBezTo>
                    <a:pt x="1021" y="633"/>
                    <a:pt x="1004" y="643"/>
                    <a:pt x="994" y="660"/>
                  </a:cubicBezTo>
                  <a:cubicBezTo>
                    <a:pt x="985" y="677"/>
                    <a:pt x="985" y="698"/>
                    <a:pt x="996" y="714"/>
                  </a:cubicBezTo>
                  <a:close/>
                  <a:moveTo>
                    <a:pt x="1219" y="174"/>
                  </a:moveTo>
                  <a:cubicBezTo>
                    <a:pt x="1223" y="200"/>
                    <a:pt x="1245" y="219"/>
                    <a:pt x="1271" y="219"/>
                  </a:cubicBezTo>
                  <a:cubicBezTo>
                    <a:pt x="1274" y="219"/>
                    <a:pt x="1277" y="219"/>
                    <a:pt x="1279" y="219"/>
                  </a:cubicBezTo>
                  <a:cubicBezTo>
                    <a:pt x="1309" y="214"/>
                    <a:pt x="1329" y="187"/>
                    <a:pt x="1324" y="158"/>
                  </a:cubicBezTo>
                  <a:cubicBezTo>
                    <a:pt x="1308" y="51"/>
                    <a:pt x="1308" y="51"/>
                    <a:pt x="1308" y="51"/>
                  </a:cubicBezTo>
                  <a:cubicBezTo>
                    <a:pt x="1306" y="32"/>
                    <a:pt x="1293" y="15"/>
                    <a:pt x="1275" y="8"/>
                  </a:cubicBezTo>
                  <a:cubicBezTo>
                    <a:pt x="1257" y="0"/>
                    <a:pt x="1236" y="4"/>
                    <a:pt x="1221" y="16"/>
                  </a:cubicBezTo>
                  <a:cubicBezTo>
                    <a:pt x="1206" y="28"/>
                    <a:pt x="1199" y="48"/>
                    <a:pt x="1202" y="67"/>
                  </a:cubicBezTo>
                  <a:lnTo>
                    <a:pt x="1219" y="174"/>
                  </a:lnTo>
                  <a:close/>
                  <a:moveTo>
                    <a:pt x="1289" y="281"/>
                  </a:moveTo>
                  <a:cubicBezTo>
                    <a:pt x="1260" y="285"/>
                    <a:pt x="1240" y="312"/>
                    <a:pt x="1244" y="342"/>
                  </a:cubicBezTo>
                  <a:cubicBezTo>
                    <a:pt x="1294" y="672"/>
                    <a:pt x="1294" y="672"/>
                    <a:pt x="1294" y="672"/>
                  </a:cubicBezTo>
                  <a:cubicBezTo>
                    <a:pt x="1299" y="700"/>
                    <a:pt x="1326" y="719"/>
                    <a:pt x="1354" y="714"/>
                  </a:cubicBezTo>
                  <a:cubicBezTo>
                    <a:pt x="1383" y="710"/>
                    <a:pt x="1403" y="684"/>
                    <a:pt x="1399" y="656"/>
                  </a:cubicBezTo>
                  <a:cubicBezTo>
                    <a:pt x="1350" y="326"/>
                    <a:pt x="1350" y="326"/>
                    <a:pt x="1350" y="326"/>
                  </a:cubicBezTo>
                  <a:cubicBezTo>
                    <a:pt x="1348" y="312"/>
                    <a:pt x="1340" y="299"/>
                    <a:pt x="1329" y="291"/>
                  </a:cubicBezTo>
                  <a:cubicBezTo>
                    <a:pt x="1317" y="282"/>
                    <a:pt x="1303" y="279"/>
                    <a:pt x="1289" y="281"/>
                  </a:cubicBezTo>
                  <a:close/>
                  <a:moveTo>
                    <a:pt x="356" y="614"/>
                  </a:moveTo>
                  <a:cubicBezTo>
                    <a:pt x="442" y="680"/>
                    <a:pt x="442" y="680"/>
                    <a:pt x="442" y="680"/>
                  </a:cubicBezTo>
                  <a:cubicBezTo>
                    <a:pt x="465" y="698"/>
                    <a:pt x="499" y="693"/>
                    <a:pt x="517" y="670"/>
                  </a:cubicBezTo>
                  <a:cubicBezTo>
                    <a:pt x="534" y="647"/>
                    <a:pt x="530" y="613"/>
                    <a:pt x="507" y="595"/>
                  </a:cubicBezTo>
                  <a:cubicBezTo>
                    <a:pt x="421" y="529"/>
                    <a:pt x="421" y="529"/>
                    <a:pt x="421" y="529"/>
                  </a:cubicBezTo>
                  <a:cubicBezTo>
                    <a:pt x="406" y="518"/>
                    <a:pt x="385" y="515"/>
                    <a:pt x="368" y="523"/>
                  </a:cubicBezTo>
                  <a:cubicBezTo>
                    <a:pt x="350" y="530"/>
                    <a:pt x="338" y="546"/>
                    <a:pt x="335" y="565"/>
                  </a:cubicBezTo>
                  <a:cubicBezTo>
                    <a:pt x="333" y="584"/>
                    <a:pt x="341" y="603"/>
                    <a:pt x="356" y="614"/>
                  </a:cubicBezTo>
                  <a:close/>
                  <a:moveTo>
                    <a:pt x="576" y="783"/>
                  </a:moveTo>
                  <a:cubicBezTo>
                    <a:pt x="841" y="986"/>
                    <a:pt x="841" y="986"/>
                    <a:pt x="841" y="986"/>
                  </a:cubicBezTo>
                  <a:cubicBezTo>
                    <a:pt x="865" y="1004"/>
                    <a:pt x="898" y="999"/>
                    <a:pt x="916" y="976"/>
                  </a:cubicBezTo>
                  <a:cubicBezTo>
                    <a:pt x="934" y="952"/>
                    <a:pt x="930" y="919"/>
                    <a:pt x="906" y="901"/>
                  </a:cubicBezTo>
                  <a:cubicBezTo>
                    <a:pt x="641" y="698"/>
                    <a:pt x="641" y="698"/>
                    <a:pt x="641" y="698"/>
                  </a:cubicBezTo>
                  <a:cubicBezTo>
                    <a:pt x="626" y="686"/>
                    <a:pt x="606" y="683"/>
                    <a:pt x="588" y="690"/>
                  </a:cubicBezTo>
                  <a:cubicBezTo>
                    <a:pt x="570" y="698"/>
                    <a:pt x="557" y="714"/>
                    <a:pt x="555" y="733"/>
                  </a:cubicBezTo>
                  <a:cubicBezTo>
                    <a:pt x="552" y="753"/>
                    <a:pt x="561" y="772"/>
                    <a:pt x="576" y="783"/>
                  </a:cubicBezTo>
                  <a:close/>
                  <a:moveTo>
                    <a:pt x="124" y="1023"/>
                  </a:moveTo>
                  <a:cubicBezTo>
                    <a:pt x="160" y="1034"/>
                    <a:pt x="160" y="1034"/>
                    <a:pt x="160" y="1034"/>
                  </a:cubicBezTo>
                  <a:cubicBezTo>
                    <a:pt x="165" y="1036"/>
                    <a:pt x="171" y="1037"/>
                    <a:pt x="177" y="1037"/>
                  </a:cubicBezTo>
                  <a:cubicBezTo>
                    <a:pt x="203" y="1037"/>
                    <a:pt x="225" y="1018"/>
                    <a:pt x="229" y="992"/>
                  </a:cubicBezTo>
                  <a:cubicBezTo>
                    <a:pt x="234" y="966"/>
                    <a:pt x="218" y="941"/>
                    <a:pt x="193" y="933"/>
                  </a:cubicBezTo>
                  <a:cubicBezTo>
                    <a:pt x="158" y="921"/>
                    <a:pt x="158" y="921"/>
                    <a:pt x="158" y="921"/>
                  </a:cubicBezTo>
                  <a:cubicBezTo>
                    <a:pt x="130" y="912"/>
                    <a:pt x="100" y="927"/>
                    <a:pt x="90" y="955"/>
                  </a:cubicBezTo>
                  <a:cubicBezTo>
                    <a:pt x="81" y="983"/>
                    <a:pt x="96" y="1014"/>
                    <a:pt x="124" y="1023"/>
                  </a:cubicBezTo>
                  <a:close/>
                  <a:moveTo>
                    <a:pt x="321" y="1087"/>
                  </a:moveTo>
                  <a:cubicBezTo>
                    <a:pt x="705" y="1213"/>
                    <a:pt x="705" y="1213"/>
                    <a:pt x="705" y="1213"/>
                  </a:cubicBezTo>
                  <a:cubicBezTo>
                    <a:pt x="711" y="1215"/>
                    <a:pt x="716" y="1216"/>
                    <a:pt x="722" y="1216"/>
                  </a:cubicBezTo>
                  <a:cubicBezTo>
                    <a:pt x="748" y="1216"/>
                    <a:pt x="771" y="1197"/>
                    <a:pt x="775" y="1171"/>
                  </a:cubicBezTo>
                  <a:cubicBezTo>
                    <a:pt x="779" y="1145"/>
                    <a:pt x="763" y="1120"/>
                    <a:pt x="738" y="1112"/>
                  </a:cubicBezTo>
                  <a:cubicBezTo>
                    <a:pt x="354" y="986"/>
                    <a:pt x="354" y="986"/>
                    <a:pt x="354" y="986"/>
                  </a:cubicBezTo>
                  <a:cubicBezTo>
                    <a:pt x="326" y="977"/>
                    <a:pt x="296" y="992"/>
                    <a:pt x="287" y="1020"/>
                  </a:cubicBezTo>
                  <a:cubicBezTo>
                    <a:pt x="278" y="1048"/>
                    <a:pt x="293" y="1078"/>
                    <a:pt x="321" y="1087"/>
                  </a:cubicBezTo>
                  <a:close/>
                  <a:moveTo>
                    <a:pt x="321" y="1087"/>
                  </a:moveTo>
                  <a:cubicBezTo>
                    <a:pt x="321" y="1087"/>
                    <a:pt x="321" y="1087"/>
                    <a:pt x="321" y="10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4" name="Freeform 19">
              <a:extLst>
                <a:ext uri="{FF2B5EF4-FFF2-40B4-BE49-F238E27FC236}">
                  <a16:creationId xmlns:a16="http://schemas.microsoft.com/office/drawing/2014/main" id="{2CCB3A5B-0F0A-CD6E-807A-45E79447DE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05488" y="-7762875"/>
              <a:ext cx="4410075" cy="4997450"/>
            </a:xfrm>
            <a:custGeom>
              <a:avLst/>
              <a:gdLst>
                <a:gd name="T0" fmla="*/ 667 w 1983"/>
                <a:gd name="T1" fmla="*/ 1738 h 2247"/>
                <a:gd name="T2" fmla="*/ 27 w 1983"/>
                <a:gd name="T3" fmla="*/ 1738 h 2247"/>
                <a:gd name="T4" fmla="*/ 0 w 1983"/>
                <a:gd name="T5" fmla="*/ 1765 h 2247"/>
                <a:gd name="T6" fmla="*/ 27 w 1983"/>
                <a:gd name="T7" fmla="*/ 1791 h 2247"/>
                <a:gd name="T8" fmla="*/ 667 w 1983"/>
                <a:gd name="T9" fmla="*/ 1791 h 2247"/>
                <a:gd name="T10" fmla="*/ 694 w 1983"/>
                <a:gd name="T11" fmla="*/ 1765 h 2247"/>
                <a:gd name="T12" fmla="*/ 667 w 1983"/>
                <a:gd name="T13" fmla="*/ 1738 h 2247"/>
                <a:gd name="T14" fmla="*/ 1072 w 1983"/>
                <a:gd name="T15" fmla="*/ 1852 h 2247"/>
                <a:gd name="T16" fmla="*/ 27 w 1983"/>
                <a:gd name="T17" fmla="*/ 1852 h 2247"/>
                <a:gd name="T18" fmla="*/ 0 w 1983"/>
                <a:gd name="T19" fmla="*/ 1879 h 2247"/>
                <a:gd name="T20" fmla="*/ 27 w 1983"/>
                <a:gd name="T21" fmla="*/ 1905 h 2247"/>
                <a:gd name="T22" fmla="*/ 1072 w 1983"/>
                <a:gd name="T23" fmla="*/ 1905 h 2247"/>
                <a:gd name="T24" fmla="*/ 1099 w 1983"/>
                <a:gd name="T25" fmla="*/ 1879 h 2247"/>
                <a:gd name="T26" fmla="*/ 1072 w 1983"/>
                <a:gd name="T27" fmla="*/ 1852 h 2247"/>
                <a:gd name="T28" fmla="*/ 1072 w 1983"/>
                <a:gd name="T29" fmla="*/ 1965 h 2247"/>
                <a:gd name="T30" fmla="*/ 27 w 1983"/>
                <a:gd name="T31" fmla="*/ 1965 h 2247"/>
                <a:gd name="T32" fmla="*/ 1 w 1983"/>
                <a:gd name="T33" fmla="*/ 1992 h 2247"/>
                <a:gd name="T34" fmla="*/ 27 w 1983"/>
                <a:gd name="T35" fmla="*/ 2019 h 2247"/>
                <a:gd name="T36" fmla="*/ 1072 w 1983"/>
                <a:gd name="T37" fmla="*/ 2019 h 2247"/>
                <a:gd name="T38" fmla="*/ 1096 w 1983"/>
                <a:gd name="T39" fmla="*/ 2006 h 2247"/>
                <a:gd name="T40" fmla="*/ 1096 w 1983"/>
                <a:gd name="T41" fmla="*/ 1979 h 2247"/>
                <a:gd name="T42" fmla="*/ 1072 w 1983"/>
                <a:gd name="T43" fmla="*/ 1965 h 2247"/>
                <a:gd name="T44" fmla="*/ 1072 w 1983"/>
                <a:gd name="T45" fmla="*/ 2079 h 2247"/>
                <a:gd name="T46" fmla="*/ 27 w 1983"/>
                <a:gd name="T47" fmla="*/ 2079 h 2247"/>
                <a:gd name="T48" fmla="*/ 0 w 1983"/>
                <a:gd name="T49" fmla="*/ 2106 h 2247"/>
                <a:gd name="T50" fmla="*/ 27 w 1983"/>
                <a:gd name="T51" fmla="*/ 2132 h 2247"/>
                <a:gd name="T52" fmla="*/ 1072 w 1983"/>
                <a:gd name="T53" fmla="*/ 2132 h 2247"/>
                <a:gd name="T54" fmla="*/ 1099 w 1983"/>
                <a:gd name="T55" fmla="*/ 2106 h 2247"/>
                <a:gd name="T56" fmla="*/ 1072 w 1983"/>
                <a:gd name="T57" fmla="*/ 2079 h 2247"/>
                <a:gd name="T58" fmla="*/ 1072 w 1983"/>
                <a:gd name="T59" fmla="*/ 2193 h 2247"/>
                <a:gd name="T60" fmla="*/ 27 w 1983"/>
                <a:gd name="T61" fmla="*/ 2193 h 2247"/>
                <a:gd name="T62" fmla="*/ 1 w 1983"/>
                <a:gd name="T63" fmla="*/ 2220 h 2247"/>
                <a:gd name="T64" fmla="*/ 27 w 1983"/>
                <a:gd name="T65" fmla="*/ 2246 h 2247"/>
                <a:gd name="T66" fmla="*/ 1072 w 1983"/>
                <a:gd name="T67" fmla="*/ 2246 h 2247"/>
                <a:gd name="T68" fmla="*/ 1096 w 1983"/>
                <a:gd name="T69" fmla="*/ 2233 h 2247"/>
                <a:gd name="T70" fmla="*/ 1096 w 1983"/>
                <a:gd name="T71" fmla="*/ 2206 h 2247"/>
                <a:gd name="T72" fmla="*/ 1072 w 1983"/>
                <a:gd name="T73" fmla="*/ 2193 h 2247"/>
                <a:gd name="T74" fmla="*/ 1153 w 1983"/>
                <a:gd name="T75" fmla="*/ 0 h 2247"/>
                <a:gd name="T76" fmla="*/ 323 w 1983"/>
                <a:gd name="T77" fmla="*/ 830 h 2247"/>
                <a:gd name="T78" fmla="*/ 1153 w 1983"/>
                <a:gd name="T79" fmla="*/ 1660 h 2247"/>
                <a:gd name="T80" fmla="*/ 1983 w 1983"/>
                <a:gd name="T81" fmla="*/ 830 h 2247"/>
                <a:gd name="T82" fmla="*/ 1153 w 1983"/>
                <a:gd name="T83" fmla="*/ 0 h 2247"/>
                <a:gd name="T84" fmla="*/ 1153 w 1983"/>
                <a:gd name="T85" fmla="*/ 1553 h 2247"/>
                <a:gd name="T86" fmla="*/ 429 w 1983"/>
                <a:gd name="T87" fmla="*/ 830 h 2247"/>
                <a:gd name="T88" fmla="*/ 1153 w 1983"/>
                <a:gd name="T89" fmla="*/ 107 h 2247"/>
                <a:gd name="T90" fmla="*/ 1876 w 1983"/>
                <a:gd name="T91" fmla="*/ 830 h 2247"/>
                <a:gd name="T92" fmla="*/ 1153 w 1983"/>
                <a:gd name="T93" fmla="*/ 1553 h 2247"/>
                <a:gd name="T94" fmla="*/ 1153 w 1983"/>
                <a:gd name="T95" fmla="*/ 1553 h 2247"/>
                <a:gd name="T96" fmla="*/ 1153 w 1983"/>
                <a:gd name="T97" fmla="*/ 1553 h 2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83" h="2247">
                  <a:moveTo>
                    <a:pt x="667" y="1738"/>
                  </a:moveTo>
                  <a:cubicBezTo>
                    <a:pt x="27" y="1738"/>
                    <a:pt x="27" y="1738"/>
                    <a:pt x="27" y="1738"/>
                  </a:cubicBezTo>
                  <a:cubicBezTo>
                    <a:pt x="12" y="1738"/>
                    <a:pt x="0" y="1750"/>
                    <a:pt x="0" y="1765"/>
                  </a:cubicBezTo>
                  <a:cubicBezTo>
                    <a:pt x="0" y="1780"/>
                    <a:pt x="12" y="1791"/>
                    <a:pt x="27" y="1791"/>
                  </a:cubicBezTo>
                  <a:cubicBezTo>
                    <a:pt x="667" y="1791"/>
                    <a:pt x="667" y="1791"/>
                    <a:pt x="667" y="1791"/>
                  </a:cubicBezTo>
                  <a:cubicBezTo>
                    <a:pt x="682" y="1791"/>
                    <a:pt x="694" y="1780"/>
                    <a:pt x="694" y="1765"/>
                  </a:cubicBezTo>
                  <a:cubicBezTo>
                    <a:pt x="694" y="1750"/>
                    <a:pt x="682" y="1738"/>
                    <a:pt x="667" y="1738"/>
                  </a:cubicBezTo>
                  <a:close/>
                  <a:moveTo>
                    <a:pt x="1072" y="1852"/>
                  </a:moveTo>
                  <a:cubicBezTo>
                    <a:pt x="27" y="1852"/>
                    <a:pt x="27" y="1852"/>
                    <a:pt x="27" y="1852"/>
                  </a:cubicBezTo>
                  <a:cubicBezTo>
                    <a:pt x="12" y="1852"/>
                    <a:pt x="0" y="1864"/>
                    <a:pt x="0" y="1879"/>
                  </a:cubicBezTo>
                  <a:cubicBezTo>
                    <a:pt x="0" y="1893"/>
                    <a:pt x="12" y="1905"/>
                    <a:pt x="27" y="1905"/>
                  </a:cubicBezTo>
                  <a:cubicBezTo>
                    <a:pt x="1072" y="1905"/>
                    <a:pt x="1072" y="1905"/>
                    <a:pt x="1072" y="1905"/>
                  </a:cubicBezTo>
                  <a:cubicBezTo>
                    <a:pt x="1087" y="1905"/>
                    <a:pt x="1099" y="1893"/>
                    <a:pt x="1099" y="1879"/>
                  </a:cubicBezTo>
                  <a:cubicBezTo>
                    <a:pt x="1099" y="1864"/>
                    <a:pt x="1087" y="1852"/>
                    <a:pt x="1072" y="1852"/>
                  </a:cubicBezTo>
                  <a:close/>
                  <a:moveTo>
                    <a:pt x="1072" y="1965"/>
                  </a:moveTo>
                  <a:cubicBezTo>
                    <a:pt x="27" y="1965"/>
                    <a:pt x="27" y="1965"/>
                    <a:pt x="27" y="1965"/>
                  </a:cubicBezTo>
                  <a:cubicBezTo>
                    <a:pt x="12" y="1966"/>
                    <a:pt x="1" y="1978"/>
                    <a:pt x="1" y="1992"/>
                  </a:cubicBezTo>
                  <a:cubicBezTo>
                    <a:pt x="1" y="2007"/>
                    <a:pt x="12" y="2018"/>
                    <a:pt x="27" y="2019"/>
                  </a:cubicBezTo>
                  <a:cubicBezTo>
                    <a:pt x="1072" y="2019"/>
                    <a:pt x="1072" y="2019"/>
                    <a:pt x="1072" y="2019"/>
                  </a:cubicBezTo>
                  <a:cubicBezTo>
                    <a:pt x="1082" y="2019"/>
                    <a:pt x="1091" y="2014"/>
                    <a:pt x="1096" y="2006"/>
                  </a:cubicBezTo>
                  <a:cubicBezTo>
                    <a:pt x="1101" y="1997"/>
                    <a:pt x="1101" y="1987"/>
                    <a:pt x="1096" y="1979"/>
                  </a:cubicBezTo>
                  <a:cubicBezTo>
                    <a:pt x="1091" y="1970"/>
                    <a:pt x="1082" y="1965"/>
                    <a:pt x="1072" y="1965"/>
                  </a:cubicBezTo>
                  <a:close/>
                  <a:moveTo>
                    <a:pt x="1072" y="2079"/>
                  </a:moveTo>
                  <a:cubicBezTo>
                    <a:pt x="27" y="2079"/>
                    <a:pt x="27" y="2079"/>
                    <a:pt x="27" y="2079"/>
                  </a:cubicBezTo>
                  <a:cubicBezTo>
                    <a:pt x="12" y="2079"/>
                    <a:pt x="0" y="2091"/>
                    <a:pt x="0" y="2106"/>
                  </a:cubicBezTo>
                  <a:cubicBezTo>
                    <a:pt x="0" y="2121"/>
                    <a:pt x="12" y="2132"/>
                    <a:pt x="27" y="2132"/>
                  </a:cubicBezTo>
                  <a:cubicBezTo>
                    <a:pt x="1072" y="2132"/>
                    <a:pt x="1072" y="2132"/>
                    <a:pt x="1072" y="2132"/>
                  </a:cubicBezTo>
                  <a:cubicBezTo>
                    <a:pt x="1087" y="2132"/>
                    <a:pt x="1099" y="2121"/>
                    <a:pt x="1099" y="2106"/>
                  </a:cubicBezTo>
                  <a:cubicBezTo>
                    <a:pt x="1099" y="2091"/>
                    <a:pt x="1087" y="2079"/>
                    <a:pt x="1072" y="2079"/>
                  </a:cubicBezTo>
                  <a:close/>
                  <a:moveTo>
                    <a:pt x="1072" y="2193"/>
                  </a:moveTo>
                  <a:cubicBezTo>
                    <a:pt x="27" y="2193"/>
                    <a:pt x="27" y="2193"/>
                    <a:pt x="27" y="2193"/>
                  </a:cubicBezTo>
                  <a:cubicBezTo>
                    <a:pt x="12" y="2193"/>
                    <a:pt x="1" y="2205"/>
                    <a:pt x="1" y="2220"/>
                  </a:cubicBezTo>
                  <a:cubicBezTo>
                    <a:pt x="1" y="2234"/>
                    <a:pt x="12" y="2246"/>
                    <a:pt x="27" y="2246"/>
                  </a:cubicBezTo>
                  <a:cubicBezTo>
                    <a:pt x="1072" y="2246"/>
                    <a:pt x="1072" y="2246"/>
                    <a:pt x="1072" y="2246"/>
                  </a:cubicBezTo>
                  <a:cubicBezTo>
                    <a:pt x="1082" y="2247"/>
                    <a:pt x="1091" y="2242"/>
                    <a:pt x="1096" y="2233"/>
                  </a:cubicBezTo>
                  <a:cubicBezTo>
                    <a:pt x="1101" y="2225"/>
                    <a:pt x="1101" y="2214"/>
                    <a:pt x="1096" y="2206"/>
                  </a:cubicBezTo>
                  <a:cubicBezTo>
                    <a:pt x="1091" y="2197"/>
                    <a:pt x="1082" y="2192"/>
                    <a:pt x="1072" y="2193"/>
                  </a:cubicBezTo>
                  <a:close/>
                  <a:moveTo>
                    <a:pt x="1153" y="0"/>
                  </a:moveTo>
                  <a:cubicBezTo>
                    <a:pt x="695" y="0"/>
                    <a:pt x="323" y="372"/>
                    <a:pt x="323" y="830"/>
                  </a:cubicBezTo>
                  <a:cubicBezTo>
                    <a:pt x="323" y="1288"/>
                    <a:pt x="695" y="1660"/>
                    <a:pt x="1153" y="1660"/>
                  </a:cubicBezTo>
                  <a:cubicBezTo>
                    <a:pt x="1610" y="1660"/>
                    <a:pt x="1983" y="1288"/>
                    <a:pt x="1983" y="830"/>
                  </a:cubicBezTo>
                  <a:cubicBezTo>
                    <a:pt x="1983" y="372"/>
                    <a:pt x="1610" y="0"/>
                    <a:pt x="1153" y="0"/>
                  </a:cubicBezTo>
                  <a:close/>
                  <a:moveTo>
                    <a:pt x="1153" y="1553"/>
                  </a:moveTo>
                  <a:cubicBezTo>
                    <a:pt x="754" y="1553"/>
                    <a:pt x="429" y="1229"/>
                    <a:pt x="429" y="830"/>
                  </a:cubicBezTo>
                  <a:cubicBezTo>
                    <a:pt x="429" y="431"/>
                    <a:pt x="754" y="107"/>
                    <a:pt x="1153" y="107"/>
                  </a:cubicBezTo>
                  <a:cubicBezTo>
                    <a:pt x="1552" y="107"/>
                    <a:pt x="1876" y="431"/>
                    <a:pt x="1876" y="830"/>
                  </a:cubicBezTo>
                  <a:cubicBezTo>
                    <a:pt x="1876" y="1229"/>
                    <a:pt x="1551" y="1553"/>
                    <a:pt x="1153" y="1553"/>
                  </a:cubicBezTo>
                  <a:close/>
                  <a:moveTo>
                    <a:pt x="1153" y="1553"/>
                  </a:moveTo>
                  <a:cubicBezTo>
                    <a:pt x="1153" y="1553"/>
                    <a:pt x="1153" y="1553"/>
                    <a:pt x="1153" y="15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5" name="Freeform 20">
              <a:extLst>
                <a:ext uri="{FF2B5EF4-FFF2-40B4-BE49-F238E27FC236}">
                  <a16:creationId xmlns:a16="http://schemas.microsoft.com/office/drawing/2014/main" id="{CDA6CA9C-D898-93F1-8207-5D0E3EC1A0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91351" y="-7292975"/>
              <a:ext cx="2754313" cy="2752725"/>
            </a:xfrm>
            <a:custGeom>
              <a:avLst/>
              <a:gdLst>
                <a:gd name="T0" fmla="*/ 620 w 1239"/>
                <a:gd name="T1" fmla="*/ 0 h 1238"/>
                <a:gd name="T2" fmla="*/ 0 w 1239"/>
                <a:gd name="T3" fmla="*/ 619 h 1238"/>
                <a:gd name="T4" fmla="*/ 620 w 1239"/>
                <a:gd name="T5" fmla="*/ 1238 h 1238"/>
                <a:gd name="T6" fmla="*/ 1239 w 1239"/>
                <a:gd name="T7" fmla="*/ 619 h 1238"/>
                <a:gd name="T8" fmla="*/ 620 w 1239"/>
                <a:gd name="T9" fmla="*/ 0 h 1238"/>
                <a:gd name="T10" fmla="*/ 620 w 1239"/>
                <a:gd name="T11" fmla="*/ 1185 h 1238"/>
                <a:gd name="T12" fmla="*/ 54 w 1239"/>
                <a:gd name="T13" fmla="*/ 619 h 1238"/>
                <a:gd name="T14" fmla="*/ 620 w 1239"/>
                <a:gd name="T15" fmla="*/ 53 h 1238"/>
                <a:gd name="T16" fmla="*/ 1186 w 1239"/>
                <a:gd name="T17" fmla="*/ 619 h 1238"/>
                <a:gd name="T18" fmla="*/ 620 w 1239"/>
                <a:gd name="T19" fmla="*/ 1185 h 1238"/>
                <a:gd name="T20" fmla="*/ 620 w 1239"/>
                <a:gd name="T21" fmla="*/ 1185 h 1238"/>
                <a:gd name="T22" fmla="*/ 620 w 1239"/>
                <a:gd name="T23" fmla="*/ 1185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9" h="1238">
                  <a:moveTo>
                    <a:pt x="620" y="0"/>
                  </a:moveTo>
                  <a:cubicBezTo>
                    <a:pt x="278" y="0"/>
                    <a:pt x="0" y="278"/>
                    <a:pt x="0" y="619"/>
                  </a:cubicBezTo>
                  <a:cubicBezTo>
                    <a:pt x="0" y="961"/>
                    <a:pt x="278" y="1238"/>
                    <a:pt x="620" y="1238"/>
                  </a:cubicBezTo>
                  <a:cubicBezTo>
                    <a:pt x="961" y="1238"/>
                    <a:pt x="1239" y="961"/>
                    <a:pt x="1239" y="619"/>
                  </a:cubicBezTo>
                  <a:cubicBezTo>
                    <a:pt x="1239" y="278"/>
                    <a:pt x="961" y="0"/>
                    <a:pt x="620" y="0"/>
                  </a:cubicBezTo>
                  <a:close/>
                  <a:moveTo>
                    <a:pt x="620" y="1185"/>
                  </a:moveTo>
                  <a:cubicBezTo>
                    <a:pt x="308" y="1185"/>
                    <a:pt x="54" y="931"/>
                    <a:pt x="54" y="619"/>
                  </a:cubicBezTo>
                  <a:cubicBezTo>
                    <a:pt x="54" y="307"/>
                    <a:pt x="308" y="53"/>
                    <a:pt x="620" y="53"/>
                  </a:cubicBezTo>
                  <a:cubicBezTo>
                    <a:pt x="932" y="53"/>
                    <a:pt x="1186" y="307"/>
                    <a:pt x="1186" y="619"/>
                  </a:cubicBezTo>
                  <a:cubicBezTo>
                    <a:pt x="1186" y="931"/>
                    <a:pt x="932" y="1185"/>
                    <a:pt x="620" y="1185"/>
                  </a:cubicBezTo>
                  <a:close/>
                  <a:moveTo>
                    <a:pt x="620" y="1185"/>
                  </a:moveTo>
                  <a:cubicBezTo>
                    <a:pt x="620" y="1185"/>
                    <a:pt x="620" y="1185"/>
                    <a:pt x="620" y="11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6" name="Freeform 21">
              <a:extLst>
                <a:ext uri="{FF2B5EF4-FFF2-40B4-BE49-F238E27FC236}">
                  <a16:creationId xmlns:a16="http://schemas.microsoft.com/office/drawing/2014/main" id="{D24BD5A8-1B4C-0C18-207C-2E11D23765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08976" y="-6902450"/>
              <a:ext cx="803275" cy="1484313"/>
            </a:xfrm>
            <a:custGeom>
              <a:avLst/>
              <a:gdLst>
                <a:gd name="T0" fmla="*/ 344 w 361"/>
                <a:gd name="T1" fmla="*/ 614 h 667"/>
                <a:gd name="T2" fmla="*/ 53 w 361"/>
                <a:gd name="T3" fmla="*/ 428 h 667"/>
                <a:gd name="T4" fmla="*/ 53 w 361"/>
                <a:gd name="T5" fmla="*/ 26 h 667"/>
                <a:gd name="T6" fmla="*/ 27 w 361"/>
                <a:gd name="T7" fmla="*/ 0 h 667"/>
                <a:gd name="T8" fmla="*/ 0 w 361"/>
                <a:gd name="T9" fmla="*/ 26 h 667"/>
                <a:gd name="T10" fmla="*/ 0 w 361"/>
                <a:gd name="T11" fmla="*/ 443 h 667"/>
                <a:gd name="T12" fmla="*/ 12 w 361"/>
                <a:gd name="T13" fmla="*/ 465 h 667"/>
                <a:gd name="T14" fmla="*/ 316 w 361"/>
                <a:gd name="T15" fmla="*/ 659 h 667"/>
                <a:gd name="T16" fmla="*/ 353 w 361"/>
                <a:gd name="T17" fmla="*/ 651 h 667"/>
                <a:gd name="T18" fmla="*/ 344 w 361"/>
                <a:gd name="T19" fmla="*/ 614 h 667"/>
                <a:gd name="T20" fmla="*/ 344 w 361"/>
                <a:gd name="T21" fmla="*/ 614 h 667"/>
                <a:gd name="T22" fmla="*/ 344 w 361"/>
                <a:gd name="T23" fmla="*/ 614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1" h="667">
                  <a:moveTo>
                    <a:pt x="344" y="614"/>
                  </a:moveTo>
                  <a:cubicBezTo>
                    <a:pt x="53" y="428"/>
                    <a:pt x="53" y="428"/>
                    <a:pt x="53" y="428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12"/>
                    <a:pt x="41" y="0"/>
                    <a:pt x="27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43"/>
                    <a:pt x="0" y="443"/>
                    <a:pt x="0" y="443"/>
                  </a:cubicBezTo>
                  <a:cubicBezTo>
                    <a:pt x="0" y="452"/>
                    <a:pt x="5" y="461"/>
                    <a:pt x="12" y="465"/>
                  </a:cubicBezTo>
                  <a:cubicBezTo>
                    <a:pt x="316" y="659"/>
                    <a:pt x="316" y="659"/>
                    <a:pt x="316" y="659"/>
                  </a:cubicBezTo>
                  <a:cubicBezTo>
                    <a:pt x="328" y="667"/>
                    <a:pt x="345" y="663"/>
                    <a:pt x="353" y="651"/>
                  </a:cubicBezTo>
                  <a:cubicBezTo>
                    <a:pt x="361" y="638"/>
                    <a:pt x="357" y="622"/>
                    <a:pt x="344" y="614"/>
                  </a:cubicBezTo>
                  <a:close/>
                  <a:moveTo>
                    <a:pt x="344" y="614"/>
                  </a:moveTo>
                  <a:cubicBezTo>
                    <a:pt x="344" y="614"/>
                    <a:pt x="344" y="614"/>
                    <a:pt x="344" y="6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7" name="矩形 88">
              <a:extLst>
                <a:ext uri="{FF2B5EF4-FFF2-40B4-BE49-F238E27FC236}">
                  <a16:creationId xmlns:a16="http://schemas.microsoft.com/office/drawing/2014/main" id="{8B02F308-7439-2D6B-EED1-E13DEBD7B5BB}"/>
                </a:ext>
              </a:extLst>
            </p:cNvPr>
            <p:cNvSpPr/>
            <p:nvPr/>
          </p:nvSpPr>
          <p:spPr>
            <a:xfrm>
              <a:off x="4142777" y="-5314951"/>
              <a:ext cx="1192812" cy="2967037"/>
            </a:xfrm>
            <a:custGeom>
              <a:avLst/>
              <a:gdLst>
                <a:gd name="connsiteX0" fmla="*/ 0 w 1192812"/>
                <a:gd name="connsiteY0" fmla="*/ 0 h 2280068"/>
                <a:gd name="connsiteX1" fmla="*/ 1192812 w 1192812"/>
                <a:gd name="connsiteY1" fmla="*/ 0 h 2280068"/>
                <a:gd name="connsiteX2" fmla="*/ 1192812 w 1192812"/>
                <a:gd name="connsiteY2" fmla="*/ 2280068 h 2280068"/>
                <a:gd name="connsiteX3" fmla="*/ 0 w 1192812"/>
                <a:gd name="connsiteY3" fmla="*/ 2280068 h 2280068"/>
                <a:gd name="connsiteX4" fmla="*/ 0 w 1192812"/>
                <a:gd name="connsiteY4" fmla="*/ 0 h 2280068"/>
                <a:gd name="connsiteX0" fmla="*/ 0 w 1192812"/>
                <a:gd name="connsiteY0" fmla="*/ 686969 h 2967037"/>
                <a:gd name="connsiteX1" fmla="*/ 1119786 w 1192812"/>
                <a:gd name="connsiteY1" fmla="*/ 0 h 2967037"/>
                <a:gd name="connsiteX2" fmla="*/ 1192812 w 1192812"/>
                <a:gd name="connsiteY2" fmla="*/ 686969 h 2967037"/>
                <a:gd name="connsiteX3" fmla="*/ 1192812 w 1192812"/>
                <a:gd name="connsiteY3" fmla="*/ 2967037 h 2967037"/>
                <a:gd name="connsiteX4" fmla="*/ 0 w 1192812"/>
                <a:gd name="connsiteY4" fmla="*/ 2967037 h 2967037"/>
                <a:gd name="connsiteX5" fmla="*/ 0 w 1192812"/>
                <a:gd name="connsiteY5" fmla="*/ 686969 h 2967037"/>
                <a:gd name="connsiteX0" fmla="*/ 0 w 1192812"/>
                <a:gd name="connsiteY0" fmla="*/ 686969 h 2967037"/>
                <a:gd name="connsiteX1" fmla="*/ 1119786 w 1192812"/>
                <a:gd name="connsiteY1" fmla="*/ 0 h 2967037"/>
                <a:gd name="connsiteX2" fmla="*/ 1192812 w 1192812"/>
                <a:gd name="connsiteY2" fmla="*/ 686969 h 2967037"/>
                <a:gd name="connsiteX3" fmla="*/ 1192812 w 1192812"/>
                <a:gd name="connsiteY3" fmla="*/ 2967037 h 2967037"/>
                <a:gd name="connsiteX4" fmla="*/ 0 w 1192812"/>
                <a:gd name="connsiteY4" fmla="*/ 2967037 h 2967037"/>
                <a:gd name="connsiteX5" fmla="*/ 0 w 1192812"/>
                <a:gd name="connsiteY5" fmla="*/ 686969 h 2967037"/>
                <a:gd name="connsiteX0" fmla="*/ 0 w 1192812"/>
                <a:gd name="connsiteY0" fmla="*/ 686969 h 2967037"/>
                <a:gd name="connsiteX1" fmla="*/ 1119786 w 1192812"/>
                <a:gd name="connsiteY1" fmla="*/ 0 h 2967037"/>
                <a:gd name="connsiteX2" fmla="*/ 1192812 w 1192812"/>
                <a:gd name="connsiteY2" fmla="*/ 686969 h 2967037"/>
                <a:gd name="connsiteX3" fmla="*/ 1192812 w 1192812"/>
                <a:gd name="connsiteY3" fmla="*/ 2967037 h 2967037"/>
                <a:gd name="connsiteX4" fmla="*/ 0 w 1192812"/>
                <a:gd name="connsiteY4" fmla="*/ 2967037 h 2967037"/>
                <a:gd name="connsiteX5" fmla="*/ 0 w 1192812"/>
                <a:gd name="connsiteY5" fmla="*/ 686969 h 2967037"/>
                <a:gd name="connsiteX0" fmla="*/ 0 w 1192812"/>
                <a:gd name="connsiteY0" fmla="*/ 686969 h 2967037"/>
                <a:gd name="connsiteX1" fmla="*/ 1119786 w 1192812"/>
                <a:gd name="connsiteY1" fmla="*/ 0 h 2967037"/>
                <a:gd name="connsiteX2" fmla="*/ 1192812 w 1192812"/>
                <a:gd name="connsiteY2" fmla="*/ 686969 h 2967037"/>
                <a:gd name="connsiteX3" fmla="*/ 1192812 w 1192812"/>
                <a:gd name="connsiteY3" fmla="*/ 2967037 h 2967037"/>
                <a:gd name="connsiteX4" fmla="*/ 0 w 1192812"/>
                <a:gd name="connsiteY4" fmla="*/ 2967037 h 2967037"/>
                <a:gd name="connsiteX5" fmla="*/ 0 w 1192812"/>
                <a:gd name="connsiteY5" fmla="*/ 686969 h 296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92812" h="2967037">
                  <a:moveTo>
                    <a:pt x="0" y="686969"/>
                  </a:moveTo>
                  <a:cubicBezTo>
                    <a:pt x="262137" y="684992"/>
                    <a:pt x="595712" y="925902"/>
                    <a:pt x="1119786" y="0"/>
                  </a:cubicBezTo>
                  <a:lnTo>
                    <a:pt x="1192812" y="686969"/>
                  </a:lnTo>
                  <a:lnTo>
                    <a:pt x="1192812" y="2967037"/>
                  </a:lnTo>
                  <a:lnTo>
                    <a:pt x="0" y="2967037"/>
                  </a:lnTo>
                  <a:lnTo>
                    <a:pt x="0" y="68696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pic>
        <p:nvPicPr>
          <p:cNvPr id="68" name="图片 67" descr="戴着绿色帽子的男人在微笑&#10;&#10;中度可信度描述已自动生成">
            <a:extLst>
              <a:ext uri="{FF2B5EF4-FFF2-40B4-BE49-F238E27FC236}">
                <a16:creationId xmlns:a16="http://schemas.microsoft.com/office/drawing/2014/main" id="{607FFCDC-68C6-E7A5-F3EA-2848E3AE23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0083" y="1519237"/>
            <a:ext cx="2783512" cy="4010827"/>
          </a:xfrm>
          <a:prstGeom prst="rect">
            <a:avLst/>
          </a:prstGeom>
        </p:spPr>
      </p:pic>
      <p:pic>
        <p:nvPicPr>
          <p:cNvPr id="69" name="图片 68" descr="桌子上放着一盆植物&#10;&#10;中度可信度描述已自动生成">
            <a:extLst>
              <a:ext uri="{FF2B5EF4-FFF2-40B4-BE49-F238E27FC236}">
                <a16:creationId xmlns:a16="http://schemas.microsoft.com/office/drawing/2014/main" id="{0A4CA998-C7A0-C115-CF13-82C1C3A351F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619955"/>
            <a:ext cx="2201244" cy="1238045"/>
          </a:xfrm>
          <a:prstGeom prst="rect">
            <a:avLst/>
          </a:prstGeom>
        </p:spPr>
      </p:pic>
      <p:pic>
        <p:nvPicPr>
          <p:cNvPr id="70" name="图片 69" descr="切片的水果&#10;&#10;描述已自动生成">
            <a:extLst>
              <a:ext uri="{FF2B5EF4-FFF2-40B4-BE49-F238E27FC236}">
                <a16:creationId xmlns:a16="http://schemas.microsoft.com/office/drawing/2014/main" id="{95C4B187-317E-A6D9-7FFD-826DB485C95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6291" y="-10465"/>
            <a:ext cx="2140607" cy="3040871"/>
          </a:xfrm>
          <a:prstGeom prst="rect">
            <a:avLst/>
          </a:prstGeom>
        </p:spPr>
      </p:pic>
      <p:sp>
        <p:nvSpPr>
          <p:cNvPr id="71" name="平行四边形 70">
            <a:extLst>
              <a:ext uri="{FF2B5EF4-FFF2-40B4-BE49-F238E27FC236}">
                <a16:creationId xmlns:a16="http://schemas.microsoft.com/office/drawing/2014/main" id="{C12039F3-D5A3-ECD6-710D-D84379EE5F03}"/>
              </a:ext>
            </a:extLst>
          </p:cNvPr>
          <p:cNvSpPr/>
          <p:nvPr/>
        </p:nvSpPr>
        <p:spPr>
          <a:xfrm>
            <a:off x="646383" y="685981"/>
            <a:ext cx="1620000" cy="119308"/>
          </a:xfrm>
          <a:prstGeom prst="parallelogram">
            <a:avLst/>
          </a:prstGeom>
          <a:solidFill>
            <a:srgbClr val="C4E1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E135E992-10C8-ECE8-004E-48CDE1D9BEB4}"/>
              </a:ext>
            </a:extLst>
          </p:cNvPr>
          <p:cNvSpPr txBox="1"/>
          <p:nvPr/>
        </p:nvSpPr>
        <p:spPr>
          <a:xfrm>
            <a:off x="558377" y="258722"/>
            <a:ext cx="18343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C00"/>
              </a:buClr>
              <a:buSzPts val="3600"/>
              <a:buFont typeface="PT Sans Narrow"/>
              <a:buNone/>
              <a:tabLst/>
              <a:defRPr/>
            </a:pPr>
            <a:r>
              <a:rPr lang="zh-CN" altLang="en-US" sz="3200" b="1" kern="0" dirty="0">
                <a:solidFill>
                  <a:srgbClr val="05634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PT Sans Narrow"/>
              </a:rPr>
              <a:t>竞争优势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rgbClr val="056341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sym typeface="PT Sans Narrow"/>
            </a:endParaRPr>
          </a:p>
        </p:txBody>
      </p:sp>
    </p:spTree>
    <p:extLst>
      <p:ext uri="{BB962C8B-B14F-4D97-AF65-F5344CB8AC3E}">
        <p14:creationId xmlns:p14="http://schemas.microsoft.com/office/powerpoint/2010/main" val="25184657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盘子里的水果&#10;&#10;描述已自动生成">
            <a:extLst>
              <a:ext uri="{FF2B5EF4-FFF2-40B4-BE49-F238E27FC236}">
                <a16:creationId xmlns:a16="http://schemas.microsoft.com/office/drawing/2014/main" id="{57C6F0F0-6812-2271-E879-B607583DDBE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720849" y="1"/>
            <a:ext cx="1471149" cy="1825167"/>
          </a:xfrm>
          <a:custGeom>
            <a:avLst/>
            <a:gdLst>
              <a:gd name="connsiteX0" fmla="*/ 2114550 w 2114550"/>
              <a:gd name="connsiteY0" fmla="*/ 0 h 1956741"/>
              <a:gd name="connsiteX1" fmla="*/ 0 w 2114550"/>
              <a:gd name="connsiteY1" fmla="*/ 0 h 1956741"/>
              <a:gd name="connsiteX2" fmla="*/ 0 w 2114550"/>
              <a:gd name="connsiteY2" fmla="*/ 1956741 h 1956741"/>
              <a:gd name="connsiteX3" fmla="*/ 2114550 w 2114550"/>
              <a:gd name="connsiteY3" fmla="*/ 1956741 h 1956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4550" h="1956741">
                <a:moveTo>
                  <a:pt x="2114550" y="0"/>
                </a:moveTo>
                <a:lnTo>
                  <a:pt x="0" y="0"/>
                </a:lnTo>
                <a:lnTo>
                  <a:pt x="0" y="1956741"/>
                </a:lnTo>
                <a:lnTo>
                  <a:pt x="2114550" y="1956741"/>
                </a:lnTo>
                <a:close/>
              </a:path>
            </a:pathLst>
          </a:cu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CC76F6B4-AB64-339E-CCF4-E27960153B7B}"/>
              </a:ext>
            </a:extLst>
          </p:cNvPr>
          <p:cNvSpPr/>
          <p:nvPr/>
        </p:nvSpPr>
        <p:spPr>
          <a:xfrm>
            <a:off x="1337572" y="2923528"/>
            <a:ext cx="6685213" cy="1332000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  <a:effectLst>
            <a:outerShdw blurRad="431800" dist="38100" dir="2700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ABB21E2-40F6-43EF-35A7-67FC53EC3139}"/>
              </a:ext>
            </a:extLst>
          </p:cNvPr>
          <p:cNvSpPr/>
          <p:nvPr/>
        </p:nvSpPr>
        <p:spPr>
          <a:xfrm>
            <a:off x="1337572" y="1335630"/>
            <a:ext cx="6685213" cy="1332000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  <a:effectLst>
            <a:outerShdw blurRad="431800" dist="38100" dir="2700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E23C225-15A5-C6E3-2CDB-8DF95A62DBBF}"/>
              </a:ext>
            </a:extLst>
          </p:cNvPr>
          <p:cNvCxnSpPr>
            <a:cxnSpLocks/>
          </p:cNvCxnSpPr>
          <p:nvPr/>
        </p:nvCxnSpPr>
        <p:spPr>
          <a:xfrm>
            <a:off x="1067907" y="4816436"/>
            <a:ext cx="0" cy="1787564"/>
          </a:xfrm>
          <a:prstGeom prst="line">
            <a:avLst/>
          </a:prstGeom>
          <a:ln w="25400">
            <a:solidFill>
              <a:srgbClr val="009A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36C7CC0-1ADB-C440-3624-D33FBD461DD5}"/>
              </a:ext>
            </a:extLst>
          </p:cNvPr>
          <p:cNvCxnSpPr>
            <a:cxnSpLocks/>
            <a:stCxn id="11" idx="0"/>
          </p:cNvCxnSpPr>
          <p:nvPr/>
        </p:nvCxnSpPr>
        <p:spPr>
          <a:xfrm>
            <a:off x="1067907" y="3249745"/>
            <a:ext cx="0" cy="1566691"/>
          </a:xfrm>
          <a:prstGeom prst="line">
            <a:avLst/>
          </a:prstGeom>
          <a:ln w="25400">
            <a:solidFill>
              <a:srgbClr val="009A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228ED7A-714A-DA2F-ECA7-8617C6F5ABC4}"/>
              </a:ext>
            </a:extLst>
          </p:cNvPr>
          <p:cNvCxnSpPr>
            <a:cxnSpLocks/>
            <a:endCxn id="11" idx="0"/>
          </p:cNvCxnSpPr>
          <p:nvPr/>
        </p:nvCxnSpPr>
        <p:spPr>
          <a:xfrm>
            <a:off x="1067516" y="1739765"/>
            <a:ext cx="391" cy="1509980"/>
          </a:xfrm>
          <a:prstGeom prst="line">
            <a:avLst/>
          </a:prstGeom>
          <a:ln w="25400">
            <a:solidFill>
              <a:srgbClr val="009A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>
            <a:extLst>
              <a:ext uri="{FF2B5EF4-FFF2-40B4-BE49-F238E27FC236}">
                <a16:creationId xmlns:a16="http://schemas.microsoft.com/office/drawing/2014/main" id="{5CFC54AA-DF83-2A6D-57E5-7383260D0DD1}"/>
              </a:ext>
            </a:extLst>
          </p:cNvPr>
          <p:cNvSpPr/>
          <p:nvPr/>
        </p:nvSpPr>
        <p:spPr>
          <a:xfrm>
            <a:off x="1013907" y="1642649"/>
            <a:ext cx="108000" cy="108000"/>
          </a:xfrm>
          <a:prstGeom prst="ellipse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04616A82-3CA9-CA7D-6A22-19419B0DCEA0}"/>
              </a:ext>
            </a:extLst>
          </p:cNvPr>
          <p:cNvSpPr/>
          <p:nvPr/>
        </p:nvSpPr>
        <p:spPr>
          <a:xfrm>
            <a:off x="1013907" y="3249745"/>
            <a:ext cx="108000" cy="108000"/>
          </a:xfrm>
          <a:prstGeom prst="ellipse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254A498-D0B5-C4D9-3514-0815F70AE85A}"/>
              </a:ext>
            </a:extLst>
          </p:cNvPr>
          <p:cNvSpPr/>
          <p:nvPr/>
        </p:nvSpPr>
        <p:spPr>
          <a:xfrm>
            <a:off x="1013907" y="4816436"/>
            <a:ext cx="108000" cy="108000"/>
          </a:xfrm>
          <a:prstGeom prst="ellipse">
            <a:avLst/>
          </a:prstGeom>
          <a:solidFill>
            <a:srgbClr val="009A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1341662-B147-9346-6328-EC9CBEFB6670}"/>
              </a:ext>
            </a:extLst>
          </p:cNvPr>
          <p:cNvSpPr/>
          <p:nvPr/>
        </p:nvSpPr>
        <p:spPr>
          <a:xfrm>
            <a:off x="1471149" y="1442594"/>
            <a:ext cx="31338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5634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对于消费者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rgbClr val="05634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81246E0-E977-64F7-7611-E0BE58A0A297}"/>
              </a:ext>
            </a:extLst>
          </p:cNvPr>
          <p:cNvSpPr/>
          <p:nvPr/>
        </p:nvSpPr>
        <p:spPr>
          <a:xfrm>
            <a:off x="1471149" y="1825168"/>
            <a:ext cx="6225286" cy="705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Clr>
                <a:schemeClr val="tx1">
                  <a:lumMod val="75000"/>
                  <a:lumOff val="25000"/>
                </a:schemeClr>
              </a:buClr>
              <a:buSzPct val="80000"/>
              <a:buFont typeface="Wingdings" panose="05000000000000000000" pitchFamily="2" charset="2"/>
              <a:buChar char="u"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倍。请添加一段文本内容，本段落字号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E061C46-4BD1-0062-D3D2-44F417D6BA14}"/>
              </a:ext>
            </a:extLst>
          </p:cNvPr>
          <p:cNvSpPr/>
          <p:nvPr/>
        </p:nvSpPr>
        <p:spPr>
          <a:xfrm>
            <a:off x="1471149" y="3032966"/>
            <a:ext cx="31338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5634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对于供应商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rgbClr val="05634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50C65A6-C9FF-8729-5F5E-9896B080074D}"/>
              </a:ext>
            </a:extLst>
          </p:cNvPr>
          <p:cNvSpPr/>
          <p:nvPr/>
        </p:nvSpPr>
        <p:spPr>
          <a:xfrm>
            <a:off x="1471149" y="3415540"/>
            <a:ext cx="6225286" cy="705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倍。请添加一段文本内容，本段落字号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pic>
        <p:nvPicPr>
          <p:cNvPr id="17" name="图片 16" descr="碗里有黄色的花&#10;&#10;描述已自动生成">
            <a:extLst>
              <a:ext uri="{FF2B5EF4-FFF2-40B4-BE49-F238E27FC236}">
                <a16:creationId xmlns:a16="http://schemas.microsoft.com/office/drawing/2014/main" id="{D69B8159-7D3A-9F76-ED14-7D6D04B708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628950" y="4684939"/>
            <a:ext cx="3983038" cy="4346121"/>
          </a:xfrm>
          <a:prstGeom prst="rect">
            <a:avLst/>
          </a:prstGeom>
        </p:spPr>
      </p:pic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3945FD9A-DC6E-2BF4-34D4-076D3EB3D5E1}"/>
              </a:ext>
            </a:extLst>
          </p:cNvPr>
          <p:cNvSpPr/>
          <p:nvPr/>
        </p:nvSpPr>
        <p:spPr>
          <a:xfrm>
            <a:off x="1337572" y="4511426"/>
            <a:ext cx="6685213" cy="1332000"/>
          </a:xfrm>
          <a:prstGeom prst="roundRect">
            <a:avLst>
              <a:gd name="adj" fmla="val 9368"/>
            </a:avLst>
          </a:prstGeom>
          <a:solidFill>
            <a:schemeClr val="bg1"/>
          </a:solidFill>
          <a:ln>
            <a:noFill/>
          </a:ln>
          <a:effectLst>
            <a:outerShdw blurRad="431800" dist="38100" dir="2700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81F7681-605D-C1D5-84A9-19DD2A65C532}"/>
              </a:ext>
            </a:extLst>
          </p:cNvPr>
          <p:cNvSpPr/>
          <p:nvPr/>
        </p:nvSpPr>
        <p:spPr>
          <a:xfrm>
            <a:off x="1471149" y="4638102"/>
            <a:ext cx="31338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5634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对于平台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rgbClr val="05634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9E4E56A-4E39-DD7C-32FE-7DBBA8C1AACE}"/>
              </a:ext>
            </a:extLst>
          </p:cNvPr>
          <p:cNvSpPr/>
          <p:nvPr/>
        </p:nvSpPr>
        <p:spPr>
          <a:xfrm>
            <a:off x="1471149" y="5020676"/>
            <a:ext cx="6399222" cy="705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倍。请添加一段文本内容，本段落字号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pic>
        <p:nvPicPr>
          <p:cNvPr id="22" name="Google Shape;239;p33">
            <a:extLst>
              <a:ext uri="{FF2B5EF4-FFF2-40B4-BE49-F238E27FC236}">
                <a16:creationId xmlns:a16="http://schemas.microsoft.com/office/drawing/2014/main" id="{071881D2-00E3-1D2A-A585-94B7DC32DCE6}"/>
              </a:ext>
            </a:extLst>
          </p:cNvPr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5102" y="4602986"/>
            <a:ext cx="3010720" cy="1863433"/>
          </a:xfrm>
          <a:prstGeom prst="rect">
            <a:avLst/>
          </a:prstGeom>
          <a:noFill/>
          <a:ln w="19050" cap="rnd">
            <a:solidFill>
              <a:srgbClr val="EF6C00"/>
            </a:solidFill>
          </a:ln>
        </p:spPr>
      </p:pic>
      <p:pic>
        <p:nvPicPr>
          <p:cNvPr id="23" name="Google Shape;240;p33">
            <a:extLst>
              <a:ext uri="{FF2B5EF4-FFF2-40B4-BE49-F238E27FC236}">
                <a16:creationId xmlns:a16="http://schemas.microsoft.com/office/drawing/2014/main" id="{F62B358E-5F78-C969-091C-52E11DC06385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15102" y="391581"/>
            <a:ext cx="3010719" cy="1977408"/>
          </a:xfrm>
          <a:prstGeom prst="rect">
            <a:avLst/>
          </a:prstGeom>
          <a:noFill/>
          <a:ln w="19050" cap="rnd">
            <a:solidFill>
              <a:srgbClr val="EF6C00"/>
            </a:solidFill>
          </a:ln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AAA79915-27C6-5CAD-FC64-4846DBDE1786}"/>
              </a:ext>
            </a:extLst>
          </p:cNvPr>
          <p:cNvSpPr>
            <a:spLocks noChangeAspect="1"/>
          </p:cNvSpPr>
          <p:nvPr/>
        </p:nvSpPr>
        <p:spPr>
          <a:xfrm flipH="1">
            <a:off x="8415102" y="2480334"/>
            <a:ext cx="3012532" cy="2011307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 cap="rnd" cmpd="sng" algn="ctr">
            <a:solidFill>
              <a:srgbClr val="EF6C00"/>
            </a:solidFill>
            <a:prstDash val="solid"/>
            <a:round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2D75B437-8707-383D-3EED-32D02BBD1CDA}"/>
              </a:ext>
            </a:extLst>
          </p:cNvPr>
          <p:cNvSpPr/>
          <p:nvPr/>
        </p:nvSpPr>
        <p:spPr>
          <a:xfrm>
            <a:off x="646382" y="685981"/>
            <a:ext cx="2020617" cy="119308"/>
          </a:xfrm>
          <a:prstGeom prst="parallelogram">
            <a:avLst/>
          </a:prstGeom>
          <a:solidFill>
            <a:srgbClr val="C4E1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CDA1866-490F-9EB3-4717-1010105A9C1E}"/>
              </a:ext>
            </a:extLst>
          </p:cNvPr>
          <p:cNvSpPr txBox="1"/>
          <p:nvPr/>
        </p:nvSpPr>
        <p:spPr>
          <a:xfrm>
            <a:off x="517738" y="258722"/>
            <a:ext cx="22991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C00"/>
              </a:buClr>
              <a:buSzPts val="3600"/>
              <a:buFont typeface="PT Sans Narrow"/>
              <a:buNone/>
              <a:tabLst/>
              <a:defRPr/>
            </a:pPr>
            <a:r>
              <a:rPr lang="zh-CN" altLang="en-US" sz="3200" b="1" kern="0" dirty="0">
                <a:solidFill>
                  <a:srgbClr val="05634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PT Sans Narrow"/>
              </a:rPr>
              <a:t>我们的使命</a:t>
            </a:r>
          </a:p>
        </p:txBody>
      </p:sp>
    </p:spTree>
    <p:extLst>
      <p:ext uri="{BB962C8B-B14F-4D97-AF65-F5344CB8AC3E}">
        <p14:creationId xmlns:p14="http://schemas.microsoft.com/office/powerpoint/2010/main" val="4085540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B10209F3-BFDC-A6AB-0850-12F0E32ADBE6}"/>
              </a:ext>
            </a:extLst>
          </p:cNvPr>
          <p:cNvSpPr/>
          <p:nvPr/>
        </p:nvSpPr>
        <p:spPr>
          <a:xfrm>
            <a:off x="7268183" y="4528594"/>
            <a:ext cx="4218968" cy="1835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05634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lang="en-US" altLang="zh-CN" sz="2400" dirty="0">
                <a:solidFill>
                  <a:srgbClr val="05634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24</a:t>
            </a:r>
            <a:r>
              <a:rPr lang="zh-CN" altLang="en-US" sz="2400" dirty="0">
                <a:solidFill>
                  <a:srgbClr val="05634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lang="en-US" altLang="zh-CN" sz="2400" dirty="0">
                <a:solidFill>
                  <a:srgbClr val="05634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lang="zh-CN" altLang="en-US" sz="2400" dirty="0">
                <a:solidFill>
                  <a:srgbClr val="05634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5634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5634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24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5634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5634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5634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倍。</a:t>
            </a:r>
          </a:p>
        </p:txBody>
      </p:sp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831A9793-C781-756D-0527-8F410E35348D}"/>
              </a:ext>
            </a:extLst>
          </p:cNvPr>
          <p:cNvSpPr/>
          <p:nvPr/>
        </p:nvSpPr>
        <p:spPr>
          <a:xfrm>
            <a:off x="646383" y="685981"/>
            <a:ext cx="1620000" cy="119308"/>
          </a:xfrm>
          <a:prstGeom prst="parallelogram">
            <a:avLst/>
          </a:prstGeom>
          <a:solidFill>
            <a:srgbClr val="C4E1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C07137B-189A-46E9-BBD2-424071148C14}"/>
              </a:ext>
            </a:extLst>
          </p:cNvPr>
          <p:cNvSpPr txBox="1"/>
          <p:nvPr/>
        </p:nvSpPr>
        <p:spPr>
          <a:xfrm>
            <a:off x="558377" y="258722"/>
            <a:ext cx="18343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C00"/>
              </a:buClr>
              <a:buSzPts val="3600"/>
              <a:buFont typeface="PT Sans Narrow"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56341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sym typeface="PT Sans Narrow"/>
              </a:rPr>
              <a:t>融资计划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rgbClr val="056341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sym typeface="PT Sans Narrow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81323AD9-D92D-B142-6DAC-0F334BB154D6}"/>
              </a:ext>
            </a:extLst>
          </p:cNvPr>
          <p:cNvCxnSpPr>
            <a:cxnSpLocks/>
          </p:cNvCxnSpPr>
          <p:nvPr/>
        </p:nvCxnSpPr>
        <p:spPr>
          <a:xfrm>
            <a:off x="3219377" y="3981304"/>
            <a:ext cx="0" cy="1807044"/>
          </a:xfrm>
          <a:prstGeom prst="line">
            <a:avLst/>
          </a:prstGeom>
          <a:ln w="25400">
            <a:gradFill flip="none" rotWithShape="1">
              <a:gsLst>
                <a:gs pos="100000">
                  <a:srgbClr val="EF6C00"/>
                </a:gs>
                <a:gs pos="0">
                  <a:srgbClr val="EF6C00">
                    <a:alpha val="0"/>
                  </a:srgbClr>
                </a:gs>
              </a:gsLst>
              <a:lin ang="5400000" scaled="1"/>
              <a:tileRect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:a16="http://schemas.microsoft.com/office/drawing/2014/main" id="{6192DE08-8463-E517-E88C-0A72870414E5}"/>
              </a:ext>
            </a:extLst>
          </p:cNvPr>
          <p:cNvSpPr/>
          <p:nvPr/>
        </p:nvSpPr>
        <p:spPr>
          <a:xfrm>
            <a:off x="3309161" y="5601375"/>
            <a:ext cx="1935945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rgbClr val="EF6C00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固定资产采购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6271F20A-8ECB-53A9-3443-5E76FBF1563A}"/>
              </a:ext>
            </a:extLst>
          </p:cNvPr>
          <p:cNvSpPr/>
          <p:nvPr/>
        </p:nvSpPr>
        <p:spPr>
          <a:xfrm>
            <a:off x="3309161" y="4923653"/>
            <a:ext cx="1350891" cy="733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badi" panose="020B0604020104020204" pitchFamily="34" charset="0"/>
                <a:ea typeface="PingFang SC" panose="020B0400000000000000" pitchFamily="34" charset="-122"/>
              </a:rPr>
              <a:t>XX.XX%</a:t>
            </a:r>
          </a:p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badi" panose="020B0604020104020204" pitchFamily="34" charset="0"/>
                <a:ea typeface="PingFang SC" panose="020B0400000000000000" pitchFamily="34" charset="-122"/>
              </a:rPr>
              <a:t>XXX,XXX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9F8E960F-9F0E-5081-EB69-4EB58627C2C2}"/>
              </a:ext>
            </a:extLst>
          </p:cNvPr>
          <p:cNvCxnSpPr>
            <a:cxnSpLocks/>
          </p:cNvCxnSpPr>
          <p:nvPr/>
        </p:nvCxnSpPr>
        <p:spPr>
          <a:xfrm>
            <a:off x="4095931" y="2734101"/>
            <a:ext cx="0" cy="1807044"/>
          </a:xfrm>
          <a:prstGeom prst="line">
            <a:avLst/>
          </a:prstGeom>
          <a:ln w="25400">
            <a:gradFill flip="none" rotWithShape="1">
              <a:gsLst>
                <a:gs pos="100000">
                  <a:srgbClr val="EF6C00"/>
                </a:gs>
                <a:gs pos="0">
                  <a:srgbClr val="EF6C00">
                    <a:alpha val="0"/>
                  </a:srgbClr>
                </a:gs>
              </a:gsLst>
              <a:lin ang="5400000" scaled="1"/>
              <a:tileRect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>
            <a:extLst>
              <a:ext uri="{FF2B5EF4-FFF2-40B4-BE49-F238E27FC236}">
                <a16:creationId xmlns:a16="http://schemas.microsoft.com/office/drawing/2014/main" id="{FE98B2A9-DCFF-8FE9-7216-3EF8B6CDBB7E}"/>
              </a:ext>
            </a:extLst>
          </p:cNvPr>
          <p:cNvSpPr/>
          <p:nvPr/>
        </p:nvSpPr>
        <p:spPr>
          <a:xfrm>
            <a:off x="4185715" y="4354172"/>
            <a:ext cx="1935945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rgbClr val="EF6C00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市场营销和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rgbClr val="EF6C00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rgbClr val="EF6C00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品牌宣传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239E29A1-C5A7-4F55-5B7C-E35916E77CD3}"/>
              </a:ext>
            </a:extLst>
          </p:cNvPr>
          <p:cNvSpPr/>
          <p:nvPr/>
        </p:nvSpPr>
        <p:spPr>
          <a:xfrm>
            <a:off x="4185715" y="3676450"/>
            <a:ext cx="1276947" cy="728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badi" panose="020B0604020104020204" pitchFamily="34" charset="0"/>
                <a:ea typeface="PingFang SC" panose="020B0400000000000000" pitchFamily="34" charset="-122"/>
              </a:rPr>
              <a:t>XX.XX%</a:t>
            </a:r>
          </a:p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badi" panose="020B0604020104020204" pitchFamily="34" charset="0"/>
                <a:ea typeface="PingFang SC" panose="020B0400000000000000" pitchFamily="34" charset="-122"/>
              </a:rPr>
              <a:t>XXX,XXX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badi" panose="020B0604020104020204" pitchFamily="34" charset="0"/>
              <a:ea typeface="PingFang SC" panose="020B0400000000000000" pitchFamily="34" charset="-122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CE50DC46-E658-4D31-6A3B-064F190CB3E4}"/>
              </a:ext>
            </a:extLst>
          </p:cNvPr>
          <p:cNvCxnSpPr>
            <a:cxnSpLocks/>
          </p:cNvCxnSpPr>
          <p:nvPr/>
        </p:nvCxnSpPr>
        <p:spPr>
          <a:xfrm>
            <a:off x="5672364" y="1437358"/>
            <a:ext cx="0" cy="2579377"/>
          </a:xfrm>
          <a:prstGeom prst="line">
            <a:avLst/>
          </a:prstGeom>
          <a:ln w="25400">
            <a:gradFill flip="none" rotWithShape="1">
              <a:gsLst>
                <a:gs pos="100000">
                  <a:srgbClr val="EF6C00"/>
                </a:gs>
                <a:gs pos="0">
                  <a:srgbClr val="EF6C00">
                    <a:alpha val="0"/>
                  </a:srgbClr>
                </a:gs>
              </a:gsLst>
              <a:lin ang="5400000" scaled="1"/>
              <a:tileRect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>
            <a:extLst>
              <a:ext uri="{FF2B5EF4-FFF2-40B4-BE49-F238E27FC236}">
                <a16:creationId xmlns:a16="http://schemas.microsoft.com/office/drawing/2014/main" id="{2955F423-EAEA-2CBC-A5DC-A438ECC9D4B7}"/>
              </a:ext>
            </a:extLst>
          </p:cNvPr>
          <p:cNvSpPr/>
          <p:nvPr/>
        </p:nvSpPr>
        <p:spPr>
          <a:xfrm>
            <a:off x="5762149" y="3829762"/>
            <a:ext cx="1366730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rgbClr val="EF6C00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团队建设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04613756-AAF0-9C2B-0AE7-97E4BAAC1D65}"/>
              </a:ext>
            </a:extLst>
          </p:cNvPr>
          <p:cNvSpPr/>
          <p:nvPr/>
        </p:nvSpPr>
        <p:spPr>
          <a:xfrm>
            <a:off x="5762148" y="3152040"/>
            <a:ext cx="1276947" cy="734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badi" panose="020B0604020104020204" pitchFamily="34" charset="0"/>
                <a:ea typeface="PingFang SC" panose="020B0400000000000000" pitchFamily="34" charset="-122"/>
              </a:rPr>
              <a:t>XX.XX%</a:t>
            </a:r>
          </a:p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badi" panose="020B0604020104020204" pitchFamily="34" charset="0"/>
                <a:ea typeface="PingFang SC" panose="020B0400000000000000" pitchFamily="34" charset="-122"/>
              </a:rPr>
              <a:t>XXX,XXX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75F004C8-1544-9BFF-EB25-4B5722798825}"/>
              </a:ext>
            </a:extLst>
          </p:cNvPr>
          <p:cNvCxnSpPr>
            <a:cxnSpLocks/>
          </p:cNvCxnSpPr>
          <p:nvPr/>
        </p:nvCxnSpPr>
        <p:spPr>
          <a:xfrm>
            <a:off x="7035053" y="1000795"/>
            <a:ext cx="0" cy="2579377"/>
          </a:xfrm>
          <a:prstGeom prst="line">
            <a:avLst/>
          </a:prstGeom>
          <a:ln w="25400">
            <a:gradFill flip="none" rotWithShape="1">
              <a:gsLst>
                <a:gs pos="100000">
                  <a:srgbClr val="EF6C00"/>
                </a:gs>
                <a:gs pos="0">
                  <a:srgbClr val="EF6C00">
                    <a:alpha val="0"/>
                  </a:srgbClr>
                </a:gs>
              </a:gsLst>
              <a:lin ang="5400000" scaled="1"/>
              <a:tileRect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>
            <a:extLst>
              <a:ext uri="{FF2B5EF4-FFF2-40B4-BE49-F238E27FC236}">
                <a16:creationId xmlns:a16="http://schemas.microsoft.com/office/drawing/2014/main" id="{9180E95E-2502-8458-A46F-3AC2607B7AA0}"/>
              </a:ext>
            </a:extLst>
          </p:cNvPr>
          <p:cNvSpPr/>
          <p:nvPr/>
        </p:nvSpPr>
        <p:spPr>
          <a:xfrm>
            <a:off x="7124837" y="3393199"/>
            <a:ext cx="1935945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rgbClr val="EF6C00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应用平台研发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B4F8DB26-E63D-5770-8DBC-2A1F5A705DD2}"/>
              </a:ext>
            </a:extLst>
          </p:cNvPr>
          <p:cNvSpPr/>
          <p:nvPr/>
        </p:nvSpPr>
        <p:spPr>
          <a:xfrm>
            <a:off x="7124837" y="2715477"/>
            <a:ext cx="1276947" cy="734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badi" panose="020B0604020104020204" pitchFamily="34" charset="0"/>
                <a:ea typeface="PingFang SC" panose="020B0400000000000000" pitchFamily="34" charset="-122"/>
              </a:rPr>
              <a:t>XX.XX%</a:t>
            </a:r>
          </a:p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badi" panose="020B0604020104020204" pitchFamily="34" charset="0"/>
                <a:ea typeface="PingFang SC" panose="020B0400000000000000" pitchFamily="34" charset="-122"/>
              </a:rPr>
              <a:t>XXX,XXX</a:t>
            </a:r>
          </a:p>
        </p:txBody>
      </p: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73F33D83-4461-3E87-EFE1-02A126642DD6}"/>
              </a:ext>
            </a:extLst>
          </p:cNvPr>
          <p:cNvCxnSpPr>
            <a:cxnSpLocks/>
          </p:cNvCxnSpPr>
          <p:nvPr/>
        </p:nvCxnSpPr>
        <p:spPr>
          <a:xfrm>
            <a:off x="8716884" y="529861"/>
            <a:ext cx="0" cy="2579377"/>
          </a:xfrm>
          <a:prstGeom prst="line">
            <a:avLst/>
          </a:prstGeom>
          <a:ln w="25400">
            <a:gradFill flip="none" rotWithShape="1">
              <a:gsLst>
                <a:gs pos="100000">
                  <a:srgbClr val="EF6C00"/>
                </a:gs>
                <a:gs pos="0">
                  <a:srgbClr val="EF6C00">
                    <a:alpha val="0"/>
                  </a:srgbClr>
                </a:gs>
              </a:gsLst>
              <a:lin ang="5400000" scaled="1"/>
              <a:tileRect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55">
            <a:extLst>
              <a:ext uri="{FF2B5EF4-FFF2-40B4-BE49-F238E27FC236}">
                <a16:creationId xmlns:a16="http://schemas.microsoft.com/office/drawing/2014/main" id="{4A89D399-D507-8708-ECF8-0E09AA9D3C1F}"/>
              </a:ext>
            </a:extLst>
          </p:cNvPr>
          <p:cNvSpPr/>
          <p:nvPr/>
        </p:nvSpPr>
        <p:spPr>
          <a:xfrm>
            <a:off x="8806668" y="2922265"/>
            <a:ext cx="1935945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rgbClr val="EF6C00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库存采购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8250FD52-C077-A752-3059-51E4050E8623}"/>
              </a:ext>
            </a:extLst>
          </p:cNvPr>
          <p:cNvSpPr/>
          <p:nvPr/>
        </p:nvSpPr>
        <p:spPr>
          <a:xfrm>
            <a:off x="8806668" y="2244543"/>
            <a:ext cx="1276947" cy="734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tabLst/>
              <a:defRPr/>
            </a:pP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Abadi" panose="020B0604020104020204" pitchFamily="34" charset="0"/>
                <a:ea typeface="PingFang SC" panose="020B0400000000000000" pitchFamily="34" charset="-122"/>
              </a:rPr>
              <a:t>XX.XX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badi" panose="020B0604020104020204" pitchFamily="34" charset="0"/>
                <a:ea typeface="PingFang SC" panose="020B0400000000000000" pitchFamily="34" charset="-122"/>
              </a:rPr>
              <a:t>%</a:t>
            </a:r>
          </a:p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badi" panose="020B0604020104020204" pitchFamily="34" charset="0"/>
                <a:ea typeface="PingFang SC" panose="020B0400000000000000" pitchFamily="34" charset="-122"/>
              </a:rPr>
              <a:t>XXX,XXX</a:t>
            </a: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CB96E94B-372E-5E8C-9E8B-C415CF32D17A}"/>
              </a:ext>
            </a:extLst>
          </p:cNvPr>
          <p:cNvCxnSpPr>
            <a:cxnSpLocks/>
          </p:cNvCxnSpPr>
          <p:nvPr/>
        </p:nvCxnSpPr>
        <p:spPr>
          <a:xfrm>
            <a:off x="10389290" y="206695"/>
            <a:ext cx="0" cy="2579377"/>
          </a:xfrm>
          <a:prstGeom prst="line">
            <a:avLst/>
          </a:prstGeom>
          <a:ln w="25400">
            <a:gradFill flip="none" rotWithShape="1">
              <a:gsLst>
                <a:gs pos="100000">
                  <a:srgbClr val="EF6C00"/>
                </a:gs>
                <a:gs pos="0">
                  <a:srgbClr val="EF6C00">
                    <a:alpha val="0"/>
                  </a:srgbClr>
                </a:gs>
              </a:gsLst>
              <a:lin ang="5400000" scaled="1"/>
              <a:tileRect/>
            </a:gra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>
            <a:extLst>
              <a:ext uri="{FF2B5EF4-FFF2-40B4-BE49-F238E27FC236}">
                <a16:creationId xmlns:a16="http://schemas.microsoft.com/office/drawing/2014/main" id="{16515F3B-81BE-A9A4-AACA-DA378F200670}"/>
              </a:ext>
            </a:extLst>
          </p:cNvPr>
          <p:cNvSpPr/>
          <p:nvPr/>
        </p:nvSpPr>
        <p:spPr>
          <a:xfrm>
            <a:off x="10479074" y="2599099"/>
            <a:ext cx="1935945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rgbClr val="EF6C00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现金流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CB404D8D-0AA3-82B1-E66F-D270B2929FC5}"/>
              </a:ext>
            </a:extLst>
          </p:cNvPr>
          <p:cNvSpPr/>
          <p:nvPr/>
        </p:nvSpPr>
        <p:spPr>
          <a:xfrm>
            <a:off x="10479074" y="1921377"/>
            <a:ext cx="1276947" cy="734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badi" panose="020B0604020104020204" pitchFamily="34" charset="0"/>
                <a:ea typeface="PingFang SC" panose="020B0400000000000000" pitchFamily="34" charset="-122"/>
              </a:rPr>
              <a:t>XX.XX%</a:t>
            </a:r>
          </a:p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badi" panose="020B0604020104020204" pitchFamily="34" charset="0"/>
                <a:ea typeface="PingFang SC" panose="020B0400000000000000" pitchFamily="34" charset="-122"/>
              </a:rPr>
              <a:t>XXX,XXX</a:t>
            </a:r>
          </a:p>
        </p:txBody>
      </p:sp>
      <p:pic>
        <p:nvPicPr>
          <p:cNvPr id="28" name="图片 27" descr="桌子上放着许多花&#10;&#10;中度可信度描述已自动生成">
            <a:extLst>
              <a:ext uri="{FF2B5EF4-FFF2-40B4-BE49-F238E27FC236}">
                <a16:creationId xmlns:a16="http://schemas.microsoft.com/office/drawing/2014/main" id="{33D150F5-3658-6329-2AD9-751EE439CA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87401" y="-711200"/>
            <a:ext cx="13601701" cy="851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2721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对角圆角 3">
            <a:extLst>
              <a:ext uri="{FF2B5EF4-FFF2-40B4-BE49-F238E27FC236}">
                <a16:creationId xmlns:a16="http://schemas.microsoft.com/office/drawing/2014/main" id="{AF624FE1-5028-A585-F230-AE21F6BBED3F}"/>
              </a:ext>
            </a:extLst>
          </p:cNvPr>
          <p:cNvSpPr/>
          <p:nvPr/>
        </p:nvSpPr>
        <p:spPr>
          <a:xfrm>
            <a:off x="657737" y="4216578"/>
            <a:ext cx="2838287" cy="513888"/>
          </a:xfrm>
          <a:prstGeom prst="round2DiagRect">
            <a:avLst>
              <a:gd name="adj1" fmla="val 24212"/>
              <a:gd name="adj2" fmla="val 0"/>
            </a:avLst>
          </a:prstGeom>
          <a:solidFill>
            <a:srgbClr val="FF5F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3C0A757D-9E2B-43BF-A121-E4DE526A834D}"/>
              </a:ext>
            </a:extLst>
          </p:cNvPr>
          <p:cNvSpPr/>
          <p:nvPr/>
        </p:nvSpPr>
        <p:spPr>
          <a:xfrm>
            <a:off x="657736" y="1657185"/>
            <a:ext cx="2822736" cy="513888"/>
          </a:xfrm>
          <a:prstGeom prst="round2DiagRect">
            <a:avLst>
              <a:gd name="adj1" fmla="val 20656"/>
              <a:gd name="adj2" fmla="val 0"/>
            </a:avLst>
          </a:prstGeom>
          <a:solidFill>
            <a:srgbClr val="FF5F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6BE5655A-FC28-ABA2-9818-0EE8BBCAD917}"/>
              </a:ext>
            </a:extLst>
          </p:cNvPr>
          <p:cNvSpPr/>
          <p:nvPr/>
        </p:nvSpPr>
        <p:spPr>
          <a:xfrm>
            <a:off x="4274831" y="1527688"/>
            <a:ext cx="3730172" cy="3730172"/>
          </a:xfrm>
          <a:prstGeom prst="ellipse">
            <a:avLst/>
          </a:prstGeom>
          <a:solidFill>
            <a:srgbClr val="056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68DD3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1972861-31FF-3C90-9A61-852357431D2E}"/>
              </a:ext>
            </a:extLst>
          </p:cNvPr>
          <p:cNvSpPr/>
          <p:nvPr/>
        </p:nvSpPr>
        <p:spPr>
          <a:xfrm>
            <a:off x="3564084" y="1963117"/>
            <a:ext cx="928914" cy="261257"/>
          </a:xfrm>
          <a:custGeom>
            <a:avLst/>
            <a:gdLst>
              <a:gd name="connsiteX0" fmla="*/ 928914 w 928914"/>
              <a:gd name="connsiteY0" fmla="*/ 261257 h 261257"/>
              <a:gd name="connsiteX1" fmla="*/ 449943 w 928914"/>
              <a:gd name="connsiteY1" fmla="*/ 0 h 261257"/>
              <a:gd name="connsiteX2" fmla="*/ 0 w 928914"/>
              <a:gd name="connsiteY2" fmla="*/ 0 h 26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8914" h="261257">
                <a:moveTo>
                  <a:pt x="928914" y="261257"/>
                </a:moveTo>
                <a:lnTo>
                  <a:pt x="449943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68DD3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B6D85F2-9E06-F6AC-843F-F929AD712C95}"/>
              </a:ext>
            </a:extLst>
          </p:cNvPr>
          <p:cNvSpPr/>
          <p:nvPr/>
        </p:nvSpPr>
        <p:spPr>
          <a:xfrm flipV="1">
            <a:off x="3621532" y="4246593"/>
            <a:ext cx="928914" cy="261257"/>
          </a:xfrm>
          <a:custGeom>
            <a:avLst/>
            <a:gdLst>
              <a:gd name="connsiteX0" fmla="*/ 928914 w 928914"/>
              <a:gd name="connsiteY0" fmla="*/ 261257 h 261257"/>
              <a:gd name="connsiteX1" fmla="*/ 449943 w 928914"/>
              <a:gd name="connsiteY1" fmla="*/ 0 h 261257"/>
              <a:gd name="connsiteX2" fmla="*/ 0 w 928914"/>
              <a:gd name="connsiteY2" fmla="*/ 0 h 26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8914" h="261257">
                <a:moveTo>
                  <a:pt x="928914" y="261257"/>
                </a:moveTo>
                <a:lnTo>
                  <a:pt x="449943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68DD3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3C22FF3-65D4-FA69-1499-EDE4A95F2B7B}"/>
              </a:ext>
            </a:extLst>
          </p:cNvPr>
          <p:cNvSpPr/>
          <p:nvPr/>
        </p:nvSpPr>
        <p:spPr>
          <a:xfrm flipH="1" flipV="1">
            <a:off x="7718735" y="4224062"/>
            <a:ext cx="928914" cy="261257"/>
          </a:xfrm>
          <a:custGeom>
            <a:avLst/>
            <a:gdLst>
              <a:gd name="connsiteX0" fmla="*/ 928914 w 928914"/>
              <a:gd name="connsiteY0" fmla="*/ 261257 h 261257"/>
              <a:gd name="connsiteX1" fmla="*/ 449943 w 928914"/>
              <a:gd name="connsiteY1" fmla="*/ 0 h 261257"/>
              <a:gd name="connsiteX2" fmla="*/ 0 w 928914"/>
              <a:gd name="connsiteY2" fmla="*/ 0 h 26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8914" h="261257">
                <a:moveTo>
                  <a:pt x="928914" y="261257"/>
                </a:moveTo>
                <a:lnTo>
                  <a:pt x="449943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68DD3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97F7E3F2-9B54-D696-6DAD-1705E733B622}"/>
              </a:ext>
            </a:extLst>
          </p:cNvPr>
          <p:cNvSpPr/>
          <p:nvPr/>
        </p:nvSpPr>
        <p:spPr>
          <a:xfrm flipH="1">
            <a:off x="7696385" y="1966314"/>
            <a:ext cx="928914" cy="261257"/>
          </a:xfrm>
          <a:custGeom>
            <a:avLst/>
            <a:gdLst>
              <a:gd name="connsiteX0" fmla="*/ 928914 w 928914"/>
              <a:gd name="connsiteY0" fmla="*/ 261257 h 261257"/>
              <a:gd name="connsiteX1" fmla="*/ 449943 w 928914"/>
              <a:gd name="connsiteY1" fmla="*/ 0 h 261257"/>
              <a:gd name="connsiteX2" fmla="*/ 0 w 928914"/>
              <a:gd name="connsiteY2" fmla="*/ 0 h 261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8914" h="261257">
                <a:moveTo>
                  <a:pt x="928914" y="261257"/>
                </a:moveTo>
                <a:lnTo>
                  <a:pt x="449943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68DD3F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D39FE03-A689-E24A-19F2-B1431D7183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93427" y="168918"/>
            <a:ext cx="6005145" cy="5612557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D542CF3-2245-1453-1131-8A713FA5F3E1}"/>
              </a:ext>
            </a:extLst>
          </p:cNvPr>
          <p:cNvSpPr/>
          <p:nvPr/>
        </p:nvSpPr>
        <p:spPr>
          <a:xfrm>
            <a:off x="927203" y="1729463"/>
            <a:ext cx="22838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客户服务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EC6123A-655B-EFCF-BF88-430CC6DA0E72}"/>
              </a:ext>
            </a:extLst>
          </p:cNvPr>
          <p:cNvSpPr/>
          <p:nvPr/>
        </p:nvSpPr>
        <p:spPr>
          <a:xfrm>
            <a:off x="494047" y="2226093"/>
            <a:ext cx="3331832" cy="110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144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marL="285750" marR="0" lvl="0" indent="-144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marL="285750" marR="0" lvl="0" indent="-144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marL="285750" indent="-144000">
              <a:lnSpc>
                <a:spcPct val="120000"/>
              </a:lnSpc>
              <a:buSzPct val="80000"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1373607-8571-6A0C-38A5-EB09940FCA8D}"/>
              </a:ext>
            </a:extLst>
          </p:cNvPr>
          <p:cNvSpPr/>
          <p:nvPr/>
        </p:nvSpPr>
        <p:spPr>
          <a:xfrm>
            <a:off x="1056740" y="4288856"/>
            <a:ext cx="20402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反馈机制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16D738D-6638-24A8-D50E-4BF62CBBA4AA}"/>
              </a:ext>
            </a:extLst>
          </p:cNvPr>
          <p:cNvSpPr/>
          <p:nvPr/>
        </p:nvSpPr>
        <p:spPr>
          <a:xfrm>
            <a:off x="494047" y="4782427"/>
            <a:ext cx="3331832" cy="843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144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marL="285750" marR="0" lvl="0" indent="-144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marL="285750" marR="0" lvl="0" indent="-144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92F0323-9D06-7B9B-5410-17DE239DED9C}"/>
              </a:ext>
            </a:extLst>
          </p:cNvPr>
          <p:cNvSpPr/>
          <p:nvPr/>
        </p:nvSpPr>
        <p:spPr>
          <a:xfrm>
            <a:off x="8747249" y="2226093"/>
            <a:ext cx="2645123" cy="592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144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请添加一段文本内容，本段落字号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号，行间距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1.2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倍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7" name="矩形: 对角圆角 16">
            <a:extLst>
              <a:ext uri="{FF2B5EF4-FFF2-40B4-BE49-F238E27FC236}">
                <a16:creationId xmlns:a16="http://schemas.microsoft.com/office/drawing/2014/main" id="{78EDF011-9644-AE93-218B-E86C8ADED326}"/>
              </a:ext>
            </a:extLst>
          </p:cNvPr>
          <p:cNvSpPr/>
          <p:nvPr/>
        </p:nvSpPr>
        <p:spPr>
          <a:xfrm>
            <a:off x="8721613" y="4216578"/>
            <a:ext cx="2838287" cy="513888"/>
          </a:xfrm>
          <a:prstGeom prst="round2DiagRect">
            <a:avLst>
              <a:gd name="adj1" fmla="val 24212"/>
              <a:gd name="adj2" fmla="val 0"/>
            </a:avLst>
          </a:prstGeom>
          <a:solidFill>
            <a:srgbClr val="FF5F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id="{1946B7AB-DED1-131E-6504-34DE515A97A5}"/>
              </a:ext>
            </a:extLst>
          </p:cNvPr>
          <p:cNvSpPr/>
          <p:nvPr/>
        </p:nvSpPr>
        <p:spPr>
          <a:xfrm>
            <a:off x="8721612" y="1657185"/>
            <a:ext cx="2822736" cy="513888"/>
          </a:xfrm>
          <a:prstGeom prst="round2DiagRect">
            <a:avLst>
              <a:gd name="adj1" fmla="val 20656"/>
              <a:gd name="adj2" fmla="val 0"/>
            </a:avLst>
          </a:prstGeom>
          <a:solidFill>
            <a:srgbClr val="FF5F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F650ED0-3CCD-D6F5-36A4-0C1125D19652}"/>
              </a:ext>
            </a:extLst>
          </p:cNvPr>
          <p:cNvSpPr/>
          <p:nvPr/>
        </p:nvSpPr>
        <p:spPr>
          <a:xfrm>
            <a:off x="8938538" y="1729463"/>
            <a:ext cx="2388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目标受众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065C29B-09CC-00A3-A842-29AD4A29E802}"/>
              </a:ext>
            </a:extLst>
          </p:cNvPr>
          <p:cNvSpPr/>
          <p:nvPr/>
        </p:nvSpPr>
        <p:spPr>
          <a:xfrm>
            <a:off x="9051300" y="4288856"/>
            <a:ext cx="217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优势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E655231-3E46-0E9E-FEE3-FAE6EAD572A0}"/>
              </a:ext>
            </a:extLst>
          </p:cNvPr>
          <p:cNvSpPr/>
          <p:nvPr/>
        </p:nvSpPr>
        <p:spPr>
          <a:xfrm>
            <a:off x="8747250" y="4782427"/>
            <a:ext cx="3331832" cy="587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144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 marL="285750" marR="0" lvl="0" indent="-144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请添加一段文本内容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B42EDBD1-0B44-70AE-B2EB-D5B6FAE3BB1B}"/>
              </a:ext>
            </a:extLst>
          </p:cNvPr>
          <p:cNvSpPr/>
          <p:nvPr/>
        </p:nvSpPr>
        <p:spPr>
          <a:xfrm>
            <a:off x="4" y="5998037"/>
            <a:ext cx="12191999" cy="859963"/>
          </a:xfrm>
          <a:custGeom>
            <a:avLst/>
            <a:gdLst>
              <a:gd name="connsiteX0" fmla="*/ 12191999 w 12191999"/>
              <a:gd name="connsiteY0" fmla="*/ 0 h 2082891"/>
              <a:gd name="connsiteX1" fmla="*/ 12031649 w 12191999"/>
              <a:gd name="connsiteY1" fmla="*/ 41949 h 2082891"/>
              <a:gd name="connsiteX2" fmla="*/ 11500091 w 12191999"/>
              <a:gd name="connsiteY2" fmla="*/ 182047 h 2082891"/>
              <a:gd name="connsiteX3" fmla="*/ 9491483 w 12191999"/>
              <a:gd name="connsiteY3" fmla="*/ 450049 h 2082891"/>
              <a:gd name="connsiteX4" fmla="*/ 7893067 w 12191999"/>
              <a:gd name="connsiteY4" fmla="*/ 173530 h 2082891"/>
              <a:gd name="connsiteX5" fmla="*/ 5779698 w 12191999"/>
              <a:gd name="connsiteY5" fmla="*/ 812903 h 2082891"/>
              <a:gd name="connsiteX6" fmla="*/ 3507716 w 12191999"/>
              <a:gd name="connsiteY6" fmla="*/ 61277 h 2082891"/>
              <a:gd name="connsiteX7" fmla="*/ 1103642 w 12191999"/>
              <a:gd name="connsiteY7" fmla="*/ 501885 h 2082891"/>
              <a:gd name="connsiteX8" fmla="*/ 84883 w 12191999"/>
              <a:gd name="connsiteY8" fmla="*/ 106634 h 2082891"/>
              <a:gd name="connsiteX9" fmla="*/ 0 w 12191999"/>
              <a:gd name="connsiteY9" fmla="*/ 53810 h 2082891"/>
              <a:gd name="connsiteX10" fmla="*/ 0 w 12191999"/>
              <a:gd name="connsiteY10" fmla="*/ 2082891 h 2082891"/>
              <a:gd name="connsiteX11" fmla="*/ 12191999 w 12191999"/>
              <a:gd name="connsiteY11" fmla="*/ 2082891 h 2082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1999" h="2082891">
                <a:moveTo>
                  <a:pt x="12191999" y="0"/>
                </a:moveTo>
                <a:lnTo>
                  <a:pt x="12031649" y="41949"/>
                </a:lnTo>
                <a:cubicBezTo>
                  <a:pt x="11798675" y="102449"/>
                  <a:pt x="11593613" y="154838"/>
                  <a:pt x="11500091" y="182047"/>
                </a:cubicBezTo>
                <a:cubicBezTo>
                  <a:pt x="10861646" y="367792"/>
                  <a:pt x="10147540" y="445730"/>
                  <a:pt x="9491483" y="450049"/>
                </a:cubicBezTo>
                <a:cubicBezTo>
                  <a:pt x="9081448" y="452749"/>
                  <a:pt x="8511697" y="113054"/>
                  <a:pt x="7893067" y="173530"/>
                </a:cubicBezTo>
                <a:cubicBezTo>
                  <a:pt x="7274437" y="234006"/>
                  <a:pt x="6510590" y="831612"/>
                  <a:pt x="5779698" y="812903"/>
                </a:cubicBezTo>
                <a:cubicBezTo>
                  <a:pt x="5048806" y="794194"/>
                  <a:pt x="4287060" y="113113"/>
                  <a:pt x="3507716" y="61277"/>
                </a:cubicBezTo>
                <a:cubicBezTo>
                  <a:pt x="2728373" y="9441"/>
                  <a:pt x="1794923" y="571000"/>
                  <a:pt x="1103642" y="501885"/>
                </a:cubicBezTo>
                <a:cubicBezTo>
                  <a:pt x="758002" y="467329"/>
                  <a:pt x="396950" y="292381"/>
                  <a:pt x="84883" y="106634"/>
                </a:cubicBezTo>
                <a:lnTo>
                  <a:pt x="0" y="53810"/>
                </a:lnTo>
                <a:lnTo>
                  <a:pt x="0" y="2082891"/>
                </a:lnTo>
                <a:lnTo>
                  <a:pt x="12191999" y="2082891"/>
                </a:lnTo>
                <a:close/>
              </a:path>
            </a:pathLst>
          </a:custGeom>
          <a:solidFill>
            <a:srgbClr val="32CD82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0032CB3B-B58F-98A8-4007-4432B2BD09B4}"/>
              </a:ext>
            </a:extLst>
          </p:cNvPr>
          <p:cNvSpPr/>
          <p:nvPr/>
        </p:nvSpPr>
        <p:spPr>
          <a:xfrm flipH="1">
            <a:off x="0" y="6367653"/>
            <a:ext cx="12192000" cy="490347"/>
          </a:xfrm>
          <a:custGeom>
            <a:avLst/>
            <a:gdLst>
              <a:gd name="connsiteX0" fmla="*/ 7509294 w 12192000"/>
              <a:gd name="connsiteY0" fmla="*/ 0 h 1295496"/>
              <a:gd name="connsiteX1" fmla="*/ 7412144 w 12192000"/>
              <a:gd name="connsiteY1" fmla="*/ 33726 h 1295496"/>
              <a:gd name="connsiteX2" fmla="*/ 6843563 w 12192000"/>
              <a:gd name="connsiteY2" fmla="*/ 196102 h 1295496"/>
              <a:gd name="connsiteX3" fmla="*/ 6702873 w 12192000"/>
              <a:gd name="connsiteY3" fmla="*/ 223395 h 1295496"/>
              <a:gd name="connsiteX4" fmla="*/ 6489009 w 12192000"/>
              <a:gd name="connsiteY4" fmla="*/ 168001 h 1295496"/>
              <a:gd name="connsiteX5" fmla="*/ 5494843 w 12192000"/>
              <a:gd name="connsiteY5" fmla="*/ 4768 h 1295496"/>
              <a:gd name="connsiteX6" fmla="*/ 4799884 w 12192000"/>
              <a:gd name="connsiteY6" fmla="*/ 40966 h 1295496"/>
              <a:gd name="connsiteX7" fmla="*/ 4494760 w 12192000"/>
              <a:gd name="connsiteY7" fmla="*/ 83380 h 1295496"/>
              <a:gd name="connsiteX8" fmla="*/ 4189636 w 12192000"/>
              <a:gd name="connsiteY8" fmla="*/ 40966 h 1295496"/>
              <a:gd name="connsiteX9" fmla="*/ 3494677 w 12192000"/>
              <a:gd name="connsiteY9" fmla="*/ 4768 h 1295496"/>
              <a:gd name="connsiteX10" fmla="*/ 2500511 w 12192000"/>
              <a:gd name="connsiteY10" fmla="*/ 168001 h 1295496"/>
              <a:gd name="connsiteX11" fmla="*/ 2286647 w 12192000"/>
              <a:gd name="connsiteY11" fmla="*/ 223395 h 1295496"/>
              <a:gd name="connsiteX12" fmla="*/ 2145956 w 12192000"/>
              <a:gd name="connsiteY12" fmla="*/ 196102 h 1295496"/>
              <a:gd name="connsiteX13" fmla="*/ 1577375 w 12192000"/>
              <a:gd name="connsiteY13" fmla="*/ 33726 h 1295496"/>
              <a:gd name="connsiteX14" fmla="*/ 1480226 w 12192000"/>
              <a:gd name="connsiteY14" fmla="*/ 0 h 1295496"/>
              <a:gd name="connsiteX15" fmla="*/ 1480226 w 12192000"/>
              <a:gd name="connsiteY15" fmla="*/ 417212 h 1295496"/>
              <a:gd name="connsiteX16" fmla="*/ 1209689 w 12192000"/>
              <a:gd name="connsiteY16" fmla="*/ 461962 h 1295496"/>
              <a:gd name="connsiteX17" fmla="*/ 894371 w 12192000"/>
              <a:gd name="connsiteY17" fmla="*/ 484654 h 1295496"/>
              <a:gd name="connsiteX18" fmla="*/ 263100 w 12192000"/>
              <a:gd name="connsiteY18" fmla="*/ 431339 h 1295496"/>
              <a:gd name="connsiteX19" fmla="*/ 0 w 12192000"/>
              <a:gd name="connsiteY19" fmla="*/ 380871 h 1295496"/>
              <a:gd name="connsiteX20" fmla="*/ 0 w 12192000"/>
              <a:gd name="connsiteY20" fmla="*/ 1295496 h 1295496"/>
              <a:gd name="connsiteX21" fmla="*/ 1480226 w 12192000"/>
              <a:gd name="connsiteY21" fmla="*/ 1295496 h 1295496"/>
              <a:gd name="connsiteX22" fmla="*/ 7509294 w 12192000"/>
              <a:gd name="connsiteY22" fmla="*/ 1295496 h 1295496"/>
              <a:gd name="connsiteX23" fmla="*/ 12192000 w 12192000"/>
              <a:gd name="connsiteY23" fmla="*/ 1295496 h 1295496"/>
              <a:gd name="connsiteX24" fmla="*/ 12192000 w 12192000"/>
              <a:gd name="connsiteY24" fmla="*/ 245862 h 1295496"/>
              <a:gd name="connsiteX25" fmla="*/ 12159021 w 12192000"/>
              <a:gd name="connsiteY25" fmla="*/ 244310 h 1295496"/>
              <a:gd name="connsiteX26" fmla="*/ 10513922 w 12192000"/>
              <a:gd name="connsiteY26" fmla="*/ 76437 h 1295496"/>
              <a:gd name="connsiteX27" fmla="*/ 8095149 w 12192000"/>
              <a:gd name="connsiteY27" fmla="*/ 484654 h 1295496"/>
              <a:gd name="connsiteX28" fmla="*/ 7779831 w 12192000"/>
              <a:gd name="connsiteY28" fmla="*/ 461962 h 1295496"/>
              <a:gd name="connsiteX29" fmla="*/ 7509294 w 12192000"/>
              <a:gd name="connsiteY29" fmla="*/ 417212 h 1295496"/>
              <a:gd name="connsiteX0" fmla="*/ 7509294 w 12192000"/>
              <a:gd name="connsiteY0" fmla="*/ 417212 h 1295496"/>
              <a:gd name="connsiteX1" fmla="*/ 7412144 w 12192000"/>
              <a:gd name="connsiteY1" fmla="*/ 33726 h 1295496"/>
              <a:gd name="connsiteX2" fmla="*/ 6843563 w 12192000"/>
              <a:gd name="connsiteY2" fmla="*/ 196102 h 1295496"/>
              <a:gd name="connsiteX3" fmla="*/ 6702873 w 12192000"/>
              <a:gd name="connsiteY3" fmla="*/ 223395 h 1295496"/>
              <a:gd name="connsiteX4" fmla="*/ 6489009 w 12192000"/>
              <a:gd name="connsiteY4" fmla="*/ 168001 h 1295496"/>
              <a:gd name="connsiteX5" fmla="*/ 5494843 w 12192000"/>
              <a:gd name="connsiteY5" fmla="*/ 4768 h 1295496"/>
              <a:gd name="connsiteX6" fmla="*/ 4799884 w 12192000"/>
              <a:gd name="connsiteY6" fmla="*/ 40966 h 1295496"/>
              <a:gd name="connsiteX7" fmla="*/ 4494760 w 12192000"/>
              <a:gd name="connsiteY7" fmla="*/ 83380 h 1295496"/>
              <a:gd name="connsiteX8" fmla="*/ 4189636 w 12192000"/>
              <a:gd name="connsiteY8" fmla="*/ 40966 h 1295496"/>
              <a:gd name="connsiteX9" fmla="*/ 3494677 w 12192000"/>
              <a:gd name="connsiteY9" fmla="*/ 4768 h 1295496"/>
              <a:gd name="connsiteX10" fmla="*/ 2500511 w 12192000"/>
              <a:gd name="connsiteY10" fmla="*/ 168001 h 1295496"/>
              <a:gd name="connsiteX11" fmla="*/ 2286647 w 12192000"/>
              <a:gd name="connsiteY11" fmla="*/ 223395 h 1295496"/>
              <a:gd name="connsiteX12" fmla="*/ 2145956 w 12192000"/>
              <a:gd name="connsiteY12" fmla="*/ 196102 h 1295496"/>
              <a:gd name="connsiteX13" fmla="*/ 1577375 w 12192000"/>
              <a:gd name="connsiteY13" fmla="*/ 33726 h 1295496"/>
              <a:gd name="connsiteX14" fmla="*/ 1480226 w 12192000"/>
              <a:gd name="connsiteY14" fmla="*/ 0 h 1295496"/>
              <a:gd name="connsiteX15" fmla="*/ 1480226 w 12192000"/>
              <a:gd name="connsiteY15" fmla="*/ 417212 h 1295496"/>
              <a:gd name="connsiteX16" fmla="*/ 1209689 w 12192000"/>
              <a:gd name="connsiteY16" fmla="*/ 461962 h 1295496"/>
              <a:gd name="connsiteX17" fmla="*/ 894371 w 12192000"/>
              <a:gd name="connsiteY17" fmla="*/ 484654 h 1295496"/>
              <a:gd name="connsiteX18" fmla="*/ 263100 w 12192000"/>
              <a:gd name="connsiteY18" fmla="*/ 431339 h 1295496"/>
              <a:gd name="connsiteX19" fmla="*/ 0 w 12192000"/>
              <a:gd name="connsiteY19" fmla="*/ 380871 h 1295496"/>
              <a:gd name="connsiteX20" fmla="*/ 0 w 12192000"/>
              <a:gd name="connsiteY20" fmla="*/ 1295496 h 1295496"/>
              <a:gd name="connsiteX21" fmla="*/ 1480226 w 12192000"/>
              <a:gd name="connsiteY21" fmla="*/ 1295496 h 1295496"/>
              <a:gd name="connsiteX22" fmla="*/ 7509294 w 12192000"/>
              <a:gd name="connsiteY22" fmla="*/ 1295496 h 1295496"/>
              <a:gd name="connsiteX23" fmla="*/ 12192000 w 12192000"/>
              <a:gd name="connsiteY23" fmla="*/ 1295496 h 1295496"/>
              <a:gd name="connsiteX24" fmla="*/ 12192000 w 12192000"/>
              <a:gd name="connsiteY24" fmla="*/ 245862 h 1295496"/>
              <a:gd name="connsiteX25" fmla="*/ 12159021 w 12192000"/>
              <a:gd name="connsiteY25" fmla="*/ 244310 h 1295496"/>
              <a:gd name="connsiteX26" fmla="*/ 10513922 w 12192000"/>
              <a:gd name="connsiteY26" fmla="*/ 76437 h 1295496"/>
              <a:gd name="connsiteX27" fmla="*/ 8095149 w 12192000"/>
              <a:gd name="connsiteY27" fmla="*/ 484654 h 1295496"/>
              <a:gd name="connsiteX28" fmla="*/ 7779831 w 12192000"/>
              <a:gd name="connsiteY28" fmla="*/ 461962 h 1295496"/>
              <a:gd name="connsiteX29" fmla="*/ 7509294 w 12192000"/>
              <a:gd name="connsiteY29" fmla="*/ 417212 h 1295496"/>
              <a:gd name="connsiteX0" fmla="*/ 7509294 w 12192000"/>
              <a:gd name="connsiteY0" fmla="*/ 417212 h 1295496"/>
              <a:gd name="connsiteX1" fmla="*/ 6843563 w 12192000"/>
              <a:gd name="connsiteY1" fmla="*/ 196102 h 1295496"/>
              <a:gd name="connsiteX2" fmla="*/ 6702873 w 12192000"/>
              <a:gd name="connsiteY2" fmla="*/ 223395 h 1295496"/>
              <a:gd name="connsiteX3" fmla="*/ 6489009 w 12192000"/>
              <a:gd name="connsiteY3" fmla="*/ 168001 h 1295496"/>
              <a:gd name="connsiteX4" fmla="*/ 5494843 w 12192000"/>
              <a:gd name="connsiteY4" fmla="*/ 4768 h 1295496"/>
              <a:gd name="connsiteX5" fmla="*/ 4799884 w 12192000"/>
              <a:gd name="connsiteY5" fmla="*/ 40966 h 1295496"/>
              <a:gd name="connsiteX6" fmla="*/ 4494760 w 12192000"/>
              <a:gd name="connsiteY6" fmla="*/ 83380 h 1295496"/>
              <a:gd name="connsiteX7" fmla="*/ 4189636 w 12192000"/>
              <a:gd name="connsiteY7" fmla="*/ 40966 h 1295496"/>
              <a:gd name="connsiteX8" fmla="*/ 3494677 w 12192000"/>
              <a:gd name="connsiteY8" fmla="*/ 4768 h 1295496"/>
              <a:gd name="connsiteX9" fmla="*/ 2500511 w 12192000"/>
              <a:gd name="connsiteY9" fmla="*/ 168001 h 1295496"/>
              <a:gd name="connsiteX10" fmla="*/ 2286647 w 12192000"/>
              <a:gd name="connsiteY10" fmla="*/ 223395 h 1295496"/>
              <a:gd name="connsiteX11" fmla="*/ 2145956 w 12192000"/>
              <a:gd name="connsiteY11" fmla="*/ 196102 h 1295496"/>
              <a:gd name="connsiteX12" fmla="*/ 1577375 w 12192000"/>
              <a:gd name="connsiteY12" fmla="*/ 33726 h 1295496"/>
              <a:gd name="connsiteX13" fmla="*/ 1480226 w 12192000"/>
              <a:gd name="connsiteY13" fmla="*/ 0 h 1295496"/>
              <a:gd name="connsiteX14" fmla="*/ 1480226 w 12192000"/>
              <a:gd name="connsiteY14" fmla="*/ 417212 h 1295496"/>
              <a:gd name="connsiteX15" fmla="*/ 1209689 w 12192000"/>
              <a:gd name="connsiteY15" fmla="*/ 461962 h 1295496"/>
              <a:gd name="connsiteX16" fmla="*/ 894371 w 12192000"/>
              <a:gd name="connsiteY16" fmla="*/ 484654 h 1295496"/>
              <a:gd name="connsiteX17" fmla="*/ 263100 w 12192000"/>
              <a:gd name="connsiteY17" fmla="*/ 431339 h 1295496"/>
              <a:gd name="connsiteX18" fmla="*/ 0 w 12192000"/>
              <a:gd name="connsiteY18" fmla="*/ 380871 h 1295496"/>
              <a:gd name="connsiteX19" fmla="*/ 0 w 12192000"/>
              <a:gd name="connsiteY19" fmla="*/ 1295496 h 1295496"/>
              <a:gd name="connsiteX20" fmla="*/ 1480226 w 12192000"/>
              <a:gd name="connsiteY20" fmla="*/ 1295496 h 1295496"/>
              <a:gd name="connsiteX21" fmla="*/ 7509294 w 12192000"/>
              <a:gd name="connsiteY21" fmla="*/ 1295496 h 1295496"/>
              <a:gd name="connsiteX22" fmla="*/ 12192000 w 12192000"/>
              <a:gd name="connsiteY22" fmla="*/ 1295496 h 1295496"/>
              <a:gd name="connsiteX23" fmla="*/ 12192000 w 12192000"/>
              <a:gd name="connsiteY23" fmla="*/ 245862 h 1295496"/>
              <a:gd name="connsiteX24" fmla="*/ 12159021 w 12192000"/>
              <a:gd name="connsiteY24" fmla="*/ 244310 h 1295496"/>
              <a:gd name="connsiteX25" fmla="*/ 10513922 w 12192000"/>
              <a:gd name="connsiteY25" fmla="*/ 76437 h 1295496"/>
              <a:gd name="connsiteX26" fmla="*/ 8095149 w 12192000"/>
              <a:gd name="connsiteY26" fmla="*/ 484654 h 1295496"/>
              <a:gd name="connsiteX27" fmla="*/ 7779831 w 12192000"/>
              <a:gd name="connsiteY27" fmla="*/ 461962 h 1295496"/>
              <a:gd name="connsiteX28" fmla="*/ 7509294 w 12192000"/>
              <a:gd name="connsiteY28" fmla="*/ 417212 h 1295496"/>
              <a:gd name="connsiteX0" fmla="*/ 7509294 w 12192000"/>
              <a:gd name="connsiteY0" fmla="*/ 417212 h 1295496"/>
              <a:gd name="connsiteX1" fmla="*/ 6702873 w 12192000"/>
              <a:gd name="connsiteY1" fmla="*/ 223395 h 1295496"/>
              <a:gd name="connsiteX2" fmla="*/ 6489009 w 12192000"/>
              <a:gd name="connsiteY2" fmla="*/ 168001 h 1295496"/>
              <a:gd name="connsiteX3" fmla="*/ 5494843 w 12192000"/>
              <a:gd name="connsiteY3" fmla="*/ 4768 h 1295496"/>
              <a:gd name="connsiteX4" fmla="*/ 4799884 w 12192000"/>
              <a:gd name="connsiteY4" fmla="*/ 40966 h 1295496"/>
              <a:gd name="connsiteX5" fmla="*/ 4494760 w 12192000"/>
              <a:gd name="connsiteY5" fmla="*/ 83380 h 1295496"/>
              <a:gd name="connsiteX6" fmla="*/ 4189636 w 12192000"/>
              <a:gd name="connsiteY6" fmla="*/ 40966 h 1295496"/>
              <a:gd name="connsiteX7" fmla="*/ 3494677 w 12192000"/>
              <a:gd name="connsiteY7" fmla="*/ 4768 h 1295496"/>
              <a:gd name="connsiteX8" fmla="*/ 2500511 w 12192000"/>
              <a:gd name="connsiteY8" fmla="*/ 168001 h 1295496"/>
              <a:gd name="connsiteX9" fmla="*/ 2286647 w 12192000"/>
              <a:gd name="connsiteY9" fmla="*/ 223395 h 1295496"/>
              <a:gd name="connsiteX10" fmla="*/ 2145956 w 12192000"/>
              <a:gd name="connsiteY10" fmla="*/ 196102 h 1295496"/>
              <a:gd name="connsiteX11" fmla="*/ 1577375 w 12192000"/>
              <a:gd name="connsiteY11" fmla="*/ 33726 h 1295496"/>
              <a:gd name="connsiteX12" fmla="*/ 1480226 w 12192000"/>
              <a:gd name="connsiteY12" fmla="*/ 0 h 1295496"/>
              <a:gd name="connsiteX13" fmla="*/ 1480226 w 12192000"/>
              <a:gd name="connsiteY13" fmla="*/ 417212 h 1295496"/>
              <a:gd name="connsiteX14" fmla="*/ 1209689 w 12192000"/>
              <a:gd name="connsiteY14" fmla="*/ 461962 h 1295496"/>
              <a:gd name="connsiteX15" fmla="*/ 894371 w 12192000"/>
              <a:gd name="connsiteY15" fmla="*/ 484654 h 1295496"/>
              <a:gd name="connsiteX16" fmla="*/ 263100 w 12192000"/>
              <a:gd name="connsiteY16" fmla="*/ 431339 h 1295496"/>
              <a:gd name="connsiteX17" fmla="*/ 0 w 12192000"/>
              <a:gd name="connsiteY17" fmla="*/ 380871 h 1295496"/>
              <a:gd name="connsiteX18" fmla="*/ 0 w 12192000"/>
              <a:gd name="connsiteY18" fmla="*/ 1295496 h 1295496"/>
              <a:gd name="connsiteX19" fmla="*/ 1480226 w 12192000"/>
              <a:gd name="connsiteY19" fmla="*/ 1295496 h 1295496"/>
              <a:gd name="connsiteX20" fmla="*/ 7509294 w 12192000"/>
              <a:gd name="connsiteY20" fmla="*/ 1295496 h 1295496"/>
              <a:gd name="connsiteX21" fmla="*/ 12192000 w 12192000"/>
              <a:gd name="connsiteY21" fmla="*/ 1295496 h 1295496"/>
              <a:gd name="connsiteX22" fmla="*/ 12192000 w 12192000"/>
              <a:gd name="connsiteY22" fmla="*/ 245862 h 1295496"/>
              <a:gd name="connsiteX23" fmla="*/ 12159021 w 12192000"/>
              <a:gd name="connsiteY23" fmla="*/ 244310 h 1295496"/>
              <a:gd name="connsiteX24" fmla="*/ 10513922 w 12192000"/>
              <a:gd name="connsiteY24" fmla="*/ 76437 h 1295496"/>
              <a:gd name="connsiteX25" fmla="*/ 8095149 w 12192000"/>
              <a:gd name="connsiteY25" fmla="*/ 484654 h 1295496"/>
              <a:gd name="connsiteX26" fmla="*/ 7779831 w 12192000"/>
              <a:gd name="connsiteY26" fmla="*/ 461962 h 1295496"/>
              <a:gd name="connsiteX27" fmla="*/ 7509294 w 12192000"/>
              <a:gd name="connsiteY27" fmla="*/ 417212 h 1295496"/>
              <a:gd name="connsiteX0" fmla="*/ 7509294 w 12192000"/>
              <a:gd name="connsiteY0" fmla="*/ 414606 h 1292890"/>
              <a:gd name="connsiteX1" fmla="*/ 6702873 w 12192000"/>
              <a:gd name="connsiteY1" fmla="*/ 220789 h 1292890"/>
              <a:gd name="connsiteX2" fmla="*/ 6489009 w 12192000"/>
              <a:gd name="connsiteY2" fmla="*/ 165395 h 1292890"/>
              <a:gd name="connsiteX3" fmla="*/ 5494843 w 12192000"/>
              <a:gd name="connsiteY3" fmla="*/ 2162 h 1292890"/>
              <a:gd name="connsiteX4" fmla="*/ 4799884 w 12192000"/>
              <a:gd name="connsiteY4" fmla="*/ 38360 h 1292890"/>
              <a:gd name="connsiteX5" fmla="*/ 4494760 w 12192000"/>
              <a:gd name="connsiteY5" fmla="*/ 80774 h 1292890"/>
              <a:gd name="connsiteX6" fmla="*/ 4189636 w 12192000"/>
              <a:gd name="connsiteY6" fmla="*/ 38360 h 1292890"/>
              <a:gd name="connsiteX7" fmla="*/ 3494677 w 12192000"/>
              <a:gd name="connsiteY7" fmla="*/ 2162 h 1292890"/>
              <a:gd name="connsiteX8" fmla="*/ 2500511 w 12192000"/>
              <a:gd name="connsiteY8" fmla="*/ 165395 h 1292890"/>
              <a:gd name="connsiteX9" fmla="*/ 2286647 w 12192000"/>
              <a:gd name="connsiteY9" fmla="*/ 220789 h 1292890"/>
              <a:gd name="connsiteX10" fmla="*/ 2145956 w 12192000"/>
              <a:gd name="connsiteY10" fmla="*/ 193496 h 1292890"/>
              <a:gd name="connsiteX11" fmla="*/ 1577375 w 12192000"/>
              <a:gd name="connsiteY11" fmla="*/ 31120 h 1292890"/>
              <a:gd name="connsiteX12" fmla="*/ 1480226 w 12192000"/>
              <a:gd name="connsiteY12" fmla="*/ 414606 h 1292890"/>
              <a:gd name="connsiteX13" fmla="*/ 1209689 w 12192000"/>
              <a:gd name="connsiteY13" fmla="*/ 459356 h 1292890"/>
              <a:gd name="connsiteX14" fmla="*/ 894371 w 12192000"/>
              <a:gd name="connsiteY14" fmla="*/ 482048 h 1292890"/>
              <a:gd name="connsiteX15" fmla="*/ 263100 w 12192000"/>
              <a:gd name="connsiteY15" fmla="*/ 428733 h 1292890"/>
              <a:gd name="connsiteX16" fmla="*/ 0 w 12192000"/>
              <a:gd name="connsiteY16" fmla="*/ 378265 h 1292890"/>
              <a:gd name="connsiteX17" fmla="*/ 0 w 12192000"/>
              <a:gd name="connsiteY17" fmla="*/ 1292890 h 1292890"/>
              <a:gd name="connsiteX18" fmla="*/ 1480226 w 12192000"/>
              <a:gd name="connsiteY18" fmla="*/ 1292890 h 1292890"/>
              <a:gd name="connsiteX19" fmla="*/ 7509294 w 12192000"/>
              <a:gd name="connsiteY19" fmla="*/ 1292890 h 1292890"/>
              <a:gd name="connsiteX20" fmla="*/ 12192000 w 12192000"/>
              <a:gd name="connsiteY20" fmla="*/ 1292890 h 1292890"/>
              <a:gd name="connsiteX21" fmla="*/ 12192000 w 12192000"/>
              <a:gd name="connsiteY21" fmla="*/ 243256 h 1292890"/>
              <a:gd name="connsiteX22" fmla="*/ 12159021 w 12192000"/>
              <a:gd name="connsiteY22" fmla="*/ 241704 h 1292890"/>
              <a:gd name="connsiteX23" fmla="*/ 10513922 w 12192000"/>
              <a:gd name="connsiteY23" fmla="*/ 73831 h 1292890"/>
              <a:gd name="connsiteX24" fmla="*/ 8095149 w 12192000"/>
              <a:gd name="connsiteY24" fmla="*/ 482048 h 1292890"/>
              <a:gd name="connsiteX25" fmla="*/ 7779831 w 12192000"/>
              <a:gd name="connsiteY25" fmla="*/ 459356 h 1292890"/>
              <a:gd name="connsiteX26" fmla="*/ 7509294 w 12192000"/>
              <a:gd name="connsiteY26" fmla="*/ 414606 h 1292890"/>
              <a:gd name="connsiteX0" fmla="*/ 7509294 w 12192000"/>
              <a:gd name="connsiteY0" fmla="*/ 414606 h 1292890"/>
              <a:gd name="connsiteX1" fmla="*/ 6702873 w 12192000"/>
              <a:gd name="connsiteY1" fmla="*/ 220789 h 1292890"/>
              <a:gd name="connsiteX2" fmla="*/ 6489009 w 12192000"/>
              <a:gd name="connsiteY2" fmla="*/ 165395 h 1292890"/>
              <a:gd name="connsiteX3" fmla="*/ 5494843 w 12192000"/>
              <a:gd name="connsiteY3" fmla="*/ 2162 h 1292890"/>
              <a:gd name="connsiteX4" fmla="*/ 4799884 w 12192000"/>
              <a:gd name="connsiteY4" fmla="*/ 38360 h 1292890"/>
              <a:gd name="connsiteX5" fmla="*/ 4494760 w 12192000"/>
              <a:gd name="connsiteY5" fmla="*/ 80774 h 1292890"/>
              <a:gd name="connsiteX6" fmla="*/ 4189636 w 12192000"/>
              <a:gd name="connsiteY6" fmla="*/ 38360 h 1292890"/>
              <a:gd name="connsiteX7" fmla="*/ 3494677 w 12192000"/>
              <a:gd name="connsiteY7" fmla="*/ 2162 h 1292890"/>
              <a:gd name="connsiteX8" fmla="*/ 2500511 w 12192000"/>
              <a:gd name="connsiteY8" fmla="*/ 165395 h 1292890"/>
              <a:gd name="connsiteX9" fmla="*/ 2286647 w 12192000"/>
              <a:gd name="connsiteY9" fmla="*/ 220789 h 1292890"/>
              <a:gd name="connsiteX10" fmla="*/ 2145956 w 12192000"/>
              <a:gd name="connsiteY10" fmla="*/ 193496 h 1292890"/>
              <a:gd name="connsiteX11" fmla="*/ 1480226 w 12192000"/>
              <a:gd name="connsiteY11" fmla="*/ 414606 h 1292890"/>
              <a:gd name="connsiteX12" fmla="*/ 1209689 w 12192000"/>
              <a:gd name="connsiteY12" fmla="*/ 459356 h 1292890"/>
              <a:gd name="connsiteX13" fmla="*/ 894371 w 12192000"/>
              <a:gd name="connsiteY13" fmla="*/ 482048 h 1292890"/>
              <a:gd name="connsiteX14" fmla="*/ 263100 w 12192000"/>
              <a:gd name="connsiteY14" fmla="*/ 428733 h 1292890"/>
              <a:gd name="connsiteX15" fmla="*/ 0 w 12192000"/>
              <a:gd name="connsiteY15" fmla="*/ 378265 h 1292890"/>
              <a:gd name="connsiteX16" fmla="*/ 0 w 12192000"/>
              <a:gd name="connsiteY16" fmla="*/ 1292890 h 1292890"/>
              <a:gd name="connsiteX17" fmla="*/ 1480226 w 12192000"/>
              <a:gd name="connsiteY17" fmla="*/ 1292890 h 1292890"/>
              <a:gd name="connsiteX18" fmla="*/ 7509294 w 12192000"/>
              <a:gd name="connsiteY18" fmla="*/ 1292890 h 1292890"/>
              <a:gd name="connsiteX19" fmla="*/ 12192000 w 12192000"/>
              <a:gd name="connsiteY19" fmla="*/ 1292890 h 1292890"/>
              <a:gd name="connsiteX20" fmla="*/ 12192000 w 12192000"/>
              <a:gd name="connsiteY20" fmla="*/ 243256 h 1292890"/>
              <a:gd name="connsiteX21" fmla="*/ 12159021 w 12192000"/>
              <a:gd name="connsiteY21" fmla="*/ 241704 h 1292890"/>
              <a:gd name="connsiteX22" fmla="*/ 10513922 w 12192000"/>
              <a:gd name="connsiteY22" fmla="*/ 73831 h 1292890"/>
              <a:gd name="connsiteX23" fmla="*/ 8095149 w 12192000"/>
              <a:gd name="connsiteY23" fmla="*/ 482048 h 1292890"/>
              <a:gd name="connsiteX24" fmla="*/ 7779831 w 12192000"/>
              <a:gd name="connsiteY24" fmla="*/ 459356 h 1292890"/>
              <a:gd name="connsiteX25" fmla="*/ 7509294 w 12192000"/>
              <a:gd name="connsiteY25" fmla="*/ 414606 h 1292890"/>
              <a:gd name="connsiteX0" fmla="*/ 7509294 w 12192000"/>
              <a:gd name="connsiteY0" fmla="*/ 414606 h 1292890"/>
              <a:gd name="connsiteX1" fmla="*/ 6702873 w 12192000"/>
              <a:gd name="connsiteY1" fmla="*/ 220789 h 1292890"/>
              <a:gd name="connsiteX2" fmla="*/ 6489009 w 12192000"/>
              <a:gd name="connsiteY2" fmla="*/ 165395 h 1292890"/>
              <a:gd name="connsiteX3" fmla="*/ 5494843 w 12192000"/>
              <a:gd name="connsiteY3" fmla="*/ 2162 h 1292890"/>
              <a:gd name="connsiteX4" fmla="*/ 4799884 w 12192000"/>
              <a:gd name="connsiteY4" fmla="*/ 38360 h 1292890"/>
              <a:gd name="connsiteX5" fmla="*/ 4494760 w 12192000"/>
              <a:gd name="connsiteY5" fmla="*/ 80774 h 1292890"/>
              <a:gd name="connsiteX6" fmla="*/ 4189636 w 12192000"/>
              <a:gd name="connsiteY6" fmla="*/ 38360 h 1292890"/>
              <a:gd name="connsiteX7" fmla="*/ 3494677 w 12192000"/>
              <a:gd name="connsiteY7" fmla="*/ 2162 h 1292890"/>
              <a:gd name="connsiteX8" fmla="*/ 2500511 w 12192000"/>
              <a:gd name="connsiteY8" fmla="*/ 165395 h 1292890"/>
              <a:gd name="connsiteX9" fmla="*/ 2286647 w 12192000"/>
              <a:gd name="connsiteY9" fmla="*/ 220789 h 1292890"/>
              <a:gd name="connsiteX10" fmla="*/ 2174832 w 12192000"/>
              <a:gd name="connsiteY10" fmla="*/ 222372 h 1292890"/>
              <a:gd name="connsiteX11" fmla="*/ 1480226 w 12192000"/>
              <a:gd name="connsiteY11" fmla="*/ 414606 h 1292890"/>
              <a:gd name="connsiteX12" fmla="*/ 1209689 w 12192000"/>
              <a:gd name="connsiteY12" fmla="*/ 459356 h 1292890"/>
              <a:gd name="connsiteX13" fmla="*/ 894371 w 12192000"/>
              <a:gd name="connsiteY13" fmla="*/ 482048 h 1292890"/>
              <a:gd name="connsiteX14" fmla="*/ 263100 w 12192000"/>
              <a:gd name="connsiteY14" fmla="*/ 428733 h 1292890"/>
              <a:gd name="connsiteX15" fmla="*/ 0 w 12192000"/>
              <a:gd name="connsiteY15" fmla="*/ 378265 h 1292890"/>
              <a:gd name="connsiteX16" fmla="*/ 0 w 12192000"/>
              <a:gd name="connsiteY16" fmla="*/ 1292890 h 1292890"/>
              <a:gd name="connsiteX17" fmla="*/ 1480226 w 12192000"/>
              <a:gd name="connsiteY17" fmla="*/ 1292890 h 1292890"/>
              <a:gd name="connsiteX18" fmla="*/ 7509294 w 12192000"/>
              <a:gd name="connsiteY18" fmla="*/ 1292890 h 1292890"/>
              <a:gd name="connsiteX19" fmla="*/ 12192000 w 12192000"/>
              <a:gd name="connsiteY19" fmla="*/ 1292890 h 1292890"/>
              <a:gd name="connsiteX20" fmla="*/ 12192000 w 12192000"/>
              <a:gd name="connsiteY20" fmla="*/ 243256 h 1292890"/>
              <a:gd name="connsiteX21" fmla="*/ 12159021 w 12192000"/>
              <a:gd name="connsiteY21" fmla="*/ 241704 h 1292890"/>
              <a:gd name="connsiteX22" fmla="*/ 10513922 w 12192000"/>
              <a:gd name="connsiteY22" fmla="*/ 73831 h 1292890"/>
              <a:gd name="connsiteX23" fmla="*/ 8095149 w 12192000"/>
              <a:gd name="connsiteY23" fmla="*/ 482048 h 1292890"/>
              <a:gd name="connsiteX24" fmla="*/ 7779831 w 12192000"/>
              <a:gd name="connsiteY24" fmla="*/ 459356 h 1292890"/>
              <a:gd name="connsiteX25" fmla="*/ 7509294 w 12192000"/>
              <a:gd name="connsiteY25" fmla="*/ 414606 h 1292890"/>
              <a:gd name="connsiteX0" fmla="*/ 7509294 w 12192000"/>
              <a:gd name="connsiteY0" fmla="*/ 414606 h 1292890"/>
              <a:gd name="connsiteX1" fmla="*/ 6702873 w 12192000"/>
              <a:gd name="connsiteY1" fmla="*/ 220789 h 1292890"/>
              <a:gd name="connsiteX2" fmla="*/ 6489009 w 12192000"/>
              <a:gd name="connsiteY2" fmla="*/ 165395 h 1292890"/>
              <a:gd name="connsiteX3" fmla="*/ 5494843 w 12192000"/>
              <a:gd name="connsiteY3" fmla="*/ 2162 h 1292890"/>
              <a:gd name="connsiteX4" fmla="*/ 4799884 w 12192000"/>
              <a:gd name="connsiteY4" fmla="*/ 38360 h 1292890"/>
              <a:gd name="connsiteX5" fmla="*/ 4494760 w 12192000"/>
              <a:gd name="connsiteY5" fmla="*/ 80774 h 1292890"/>
              <a:gd name="connsiteX6" fmla="*/ 4189636 w 12192000"/>
              <a:gd name="connsiteY6" fmla="*/ 38360 h 1292890"/>
              <a:gd name="connsiteX7" fmla="*/ 3494677 w 12192000"/>
              <a:gd name="connsiteY7" fmla="*/ 2162 h 1292890"/>
              <a:gd name="connsiteX8" fmla="*/ 2500511 w 12192000"/>
              <a:gd name="connsiteY8" fmla="*/ 165395 h 1292890"/>
              <a:gd name="connsiteX9" fmla="*/ 2286647 w 12192000"/>
              <a:gd name="connsiteY9" fmla="*/ 220789 h 1292890"/>
              <a:gd name="connsiteX10" fmla="*/ 1480226 w 12192000"/>
              <a:gd name="connsiteY10" fmla="*/ 414606 h 1292890"/>
              <a:gd name="connsiteX11" fmla="*/ 1209689 w 12192000"/>
              <a:gd name="connsiteY11" fmla="*/ 459356 h 1292890"/>
              <a:gd name="connsiteX12" fmla="*/ 894371 w 12192000"/>
              <a:gd name="connsiteY12" fmla="*/ 482048 h 1292890"/>
              <a:gd name="connsiteX13" fmla="*/ 263100 w 12192000"/>
              <a:gd name="connsiteY13" fmla="*/ 428733 h 1292890"/>
              <a:gd name="connsiteX14" fmla="*/ 0 w 12192000"/>
              <a:gd name="connsiteY14" fmla="*/ 378265 h 1292890"/>
              <a:gd name="connsiteX15" fmla="*/ 0 w 12192000"/>
              <a:gd name="connsiteY15" fmla="*/ 1292890 h 1292890"/>
              <a:gd name="connsiteX16" fmla="*/ 1480226 w 12192000"/>
              <a:gd name="connsiteY16" fmla="*/ 1292890 h 1292890"/>
              <a:gd name="connsiteX17" fmla="*/ 7509294 w 12192000"/>
              <a:gd name="connsiteY17" fmla="*/ 1292890 h 1292890"/>
              <a:gd name="connsiteX18" fmla="*/ 12192000 w 12192000"/>
              <a:gd name="connsiteY18" fmla="*/ 1292890 h 1292890"/>
              <a:gd name="connsiteX19" fmla="*/ 12192000 w 12192000"/>
              <a:gd name="connsiteY19" fmla="*/ 243256 h 1292890"/>
              <a:gd name="connsiteX20" fmla="*/ 12159021 w 12192000"/>
              <a:gd name="connsiteY20" fmla="*/ 241704 h 1292890"/>
              <a:gd name="connsiteX21" fmla="*/ 10513922 w 12192000"/>
              <a:gd name="connsiteY21" fmla="*/ 73831 h 1292890"/>
              <a:gd name="connsiteX22" fmla="*/ 8095149 w 12192000"/>
              <a:gd name="connsiteY22" fmla="*/ 482048 h 1292890"/>
              <a:gd name="connsiteX23" fmla="*/ 7779831 w 12192000"/>
              <a:gd name="connsiteY23" fmla="*/ 459356 h 1292890"/>
              <a:gd name="connsiteX24" fmla="*/ 7509294 w 12192000"/>
              <a:gd name="connsiteY24" fmla="*/ 414606 h 1292890"/>
              <a:gd name="connsiteX0" fmla="*/ 7509294 w 12192000"/>
              <a:gd name="connsiteY0" fmla="*/ 414606 h 1292890"/>
              <a:gd name="connsiteX1" fmla="*/ 6702873 w 12192000"/>
              <a:gd name="connsiteY1" fmla="*/ 220789 h 1292890"/>
              <a:gd name="connsiteX2" fmla="*/ 6489009 w 12192000"/>
              <a:gd name="connsiteY2" fmla="*/ 165395 h 1292890"/>
              <a:gd name="connsiteX3" fmla="*/ 5494843 w 12192000"/>
              <a:gd name="connsiteY3" fmla="*/ 2162 h 1292890"/>
              <a:gd name="connsiteX4" fmla="*/ 4799884 w 12192000"/>
              <a:gd name="connsiteY4" fmla="*/ 38360 h 1292890"/>
              <a:gd name="connsiteX5" fmla="*/ 4494760 w 12192000"/>
              <a:gd name="connsiteY5" fmla="*/ 80774 h 1292890"/>
              <a:gd name="connsiteX6" fmla="*/ 4189636 w 12192000"/>
              <a:gd name="connsiteY6" fmla="*/ 38360 h 1292890"/>
              <a:gd name="connsiteX7" fmla="*/ 3494677 w 12192000"/>
              <a:gd name="connsiteY7" fmla="*/ 2162 h 1292890"/>
              <a:gd name="connsiteX8" fmla="*/ 2500511 w 12192000"/>
              <a:gd name="connsiteY8" fmla="*/ 165395 h 1292890"/>
              <a:gd name="connsiteX9" fmla="*/ 1480226 w 12192000"/>
              <a:gd name="connsiteY9" fmla="*/ 414606 h 1292890"/>
              <a:gd name="connsiteX10" fmla="*/ 1209689 w 12192000"/>
              <a:gd name="connsiteY10" fmla="*/ 459356 h 1292890"/>
              <a:gd name="connsiteX11" fmla="*/ 894371 w 12192000"/>
              <a:gd name="connsiteY11" fmla="*/ 482048 h 1292890"/>
              <a:gd name="connsiteX12" fmla="*/ 263100 w 12192000"/>
              <a:gd name="connsiteY12" fmla="*/ 428733 h 1292890"/>
              <a:gd name="connsiteX13" fmla="*/ 0 w 12192000"/>
              <a:gd name="connsiteY13" fmla="*/ 378265 h 1292890"/>
              <a:gd name="connsiteX14" fmla="*/ 0 w 12192000"/>
              <a:gd name="connsiteY14" fmla="*/ 1292890 h 1292890"/>
              <a:gd name="connsiteX15" fmla="*/ 1480226 w 12192000"/>
              <a:gd name="connsiteY15" fmla="*/ 1292890 h 1292890"/>
              <a:gd name="connsiteX16" fmla="*/ 7509294 w 12192000"/>
              <a:gd name="connsiteY16" fmla="*/ 1292890 h 1292890"/>
              <a:gd name="connsiteX17" fmla="*/ 12192000 w 12192000"/>
              <a:gd name="connsiteY17" fmla="*/ 1292890 h 1292890"/>
              <a:gd name="connsiteX18" fmla="*/ 12192000 w 12192000"/>
              <a:gd name="connsiteY18" fmla="*/ 243256 h 1292890"/>
              <a:gd name="connsiteX19" fmla="*/ 12159021 w 12192000"/>
              <a:gd name="connsiteY19" fmla="*/ 241704 h 1292890"/>
              <a:gd name="connsiteX20" fmla="*/ 10513922 w 12192000"/>
              <a:gd name="connsiteY20" fmla="*/ 73831 h 1292890"/>
              <a:gd name="connsiteX21" fmla="*/ 8095149 w 12192000"/>
              <a:gd name="connsiteY21" fmla="*/ 482048 h 1292890"/>
              <a:gd name="connsiteX22" fmla="*/ 7779831 w 12192000"/>
              <a:gd name="connsiteY22" fmla="*/ 459356 h 1292890"/>
              <a:gd name="connsiteX23" fmla="*/ 7509294 w 12192000"/>
              <a:gd name="connsiteY23" fmla="*/ 414606 h 1292890"/>
              <a:gd name="connsiteX0" fmla="*/ 7509294 w 12192000"/>
              <a:gd name="connsiteY0" fmla="*/ 414606 h 1292890"/>
              <a:gd name="connsiteX1" fmla="*/ 6702873 w 12192000"/>
              <a:gd name="connsiteY1" fmla="*/ 220789 h 1292890"/>
              <a:gd name="connsiteX2" fmla="*/ 6489009 w 12192000"/>
              <a:gd name="connsiteY2" fmla="*/ 165395 h 1292890"/>
              <a:gd name="connsiteX3" fmla="*/ 5494843 w 12192000"/>
              <a:gd name="connsiteY3" fmla="*/ 2162 h 1292890"/>
              <a:gd name="connsiteX4" fmla="*/ 4799884 w 12192000"/>
              <a:gd name="connsiteY4" fmla="*/ 38360 h 1292890"/>
              <a:gd name="connsiteX5" fmla="*/ 4494760 w 12192000"/>
              <a:gd name="connsiteY5" fmla="*/ 80774 h 1292890"/>
              <a:gd name="connsiteX6" fmla="*/ 4189636 w 12192000"/>
              <a:gd name="connsiteY6" fmla="*/ 38360 h 1292890"/>
              <a:gd name="connsiteX7" fmla="*/ 3494677 w 12192000"/>
              <a:gd name="connsiteY7" fmla="*/ 2162 h 1292890"/>
              <a:gd name="connsiteX8" fmla="*/ 2500511 w 12192000"/>
              <a:gd name="connsiteY8" fmla="*/ 165395 h 1292890"/>
              <a:gd name="connsiteX9" fmla="*/ 1480226 w 12192000"/>
              <a:gd name="connsiteY9" fmla="*/ 414606 h 1292890"/>
              <a:gd name="connsiteX10" fmla="*/ 1209689 w 12192000"/>
              <a:gd name="connsiteY10" fmla="*/ 459356 h 1292890"/>
              <a:gd name="connsiteX11" fmla="*/ 894371 w 12192000"/>
              <a:gd name="connsiteY11" fmla="*/ 482048 h 1292890"/>
              <a:gd name="connsiteX12" fmla="*/ 263100 w 12192000"/>
              <a:gd name="connsiteY12" fmla="*/ 428733 h 1292890"/>
              <a:gd name="connsiteX13" fmla="*/ 0 w 12192000"/>
              <a:gd name="connsiteY13" fmla="*/ 378265 h 1292890"/>
              <a:gd name="connsiteX14" fmla="*/ 0 w 12192000"/>
              <a:gd name="connsiteY14" fmla="*/ 1292890 h 1292890"/>
              <a:gd name="connsiteX15" fmla="*/ 1480226 w 12192000"/>
              <a:gd name="connsiteY15" fmla="*/ 1292890 h 1292890"/>
              <a:gd name="connsiteX16" fmla="*/ 7509294 w 12192000"/>
              <a:gd name="connsiteY16" fmla="*/ 1292890 h 1292890"/>
              <a:gd name="connsiteX17" fmla="*/ 12192000 w 12192000"/>
              <a:gd name="connsiteY17" fmla="*/ 1292890 h 1292890"/>
              <a:gd name="connsiteX18" fmla="*/ 12192000 w 12192000"/>
              <a:gd name="connsiteY18" fmla="*/ 243256 h 1292890"/>
              <a:gd name="connsiteX19" fmla="*/ 12159021 w 12192000"/>
              <a:gd name="connsiteY19" fmla="*/ 241704 h 1292890"/>
              <a:gd name="connsiteX20" fmla="*/ 10513922 w 12192000"/>
              <a:gd name="connsiteY20" fmla="*/ 73831 h 1292890"/>
              <a:gd name="connsiteX21" fmla="*/ 8095149 w 12192000"/>
              <a:gd name="connsiteY21" fmla="*/ 482048 h 1292890"/>
              <a:gd name="connsiteX22" fmla="*/ 7779831 w 12192000"/>
              <a:gd name="connsiteY22" fmla="*/ 459356 h 1292890"/>
              <a:gd name="connsiteX23" fmla="*/ 7509294 w 12192000"/>
              <a:gd name="connsiteY23" fmla="*/ 414606 h 1292890"/>
              <a:gd name="connsiteX0" fmla="*/ 7509294 w 12192000"/>
              <a:gd name="connsiteY0" fmla="*/ 414606 h 1292890"/>
              <a:gd name="connsiteX1" fmla="*/ 6702873 w 12192000"/>
              <a:gd name="connsiteY1" fmla="*/ 220789 h 1292890"/>
              <a:gd name="connsiteX2" fmla="*/ 6489009 w 12192000"/>
              <a:gd name="connsiteY2" fmla="*/ 165395 h 1292890"/>
              <a:gd name="connsiteX3" fmla="*/ 5494843 w 12192000"/>
              <a:gd name="connsiteY3" fmla="*/ 2162 h 1292890"/>
              <a:gd name="connsiteX4" fmla="*/ 4799884 w 12192000"/>
              <a:gd name="connsiteY4" fmla="*/ 38360 h 1292890"/>
              <a:gd name="connsiteX5" fmla="*/ 4189636 w 12192000"/>
              <a:gd name="connsiteY5" fmla="*/ 38360 h 1292890"/>
              <a:gd name="connsiteX6" fmla="*/ 3494677 w 12192000"/>
              <a:gd name="connsiteY6" fmla="*/ 2162 h 1292890"/>
              <a:gd name="connsiteX7" fmla="*/ 2500511 w 12192000"/>
              <a:gd name="connsiteY7" fmla="*/ 165395 h 1292890"/>
              <a:gd name="connsiteX8" fmla="*/ 1480226 w 12192000"/>
              <a:gd name="connsiteY8" fmla="*/ 414606 h 1292890"/>
              <a:gd name="connsiteX9" fmla="*/ 1209689 w 12192000"/>
              <a:gd name="connsiteY9" fmla="*/ 459356 h 1292890"/>
              <a:gd name="connsiteX10" fmla="*/ 894371 w 12192000"/>
              <a:gd name="connsiteY10" fmla="*/ 482048 h 1292890"/>
              <a:gd name="connsiteX11" fmla="*/ 263100 w 12192000"/>
              <a:gd name="connsiteY11" fmla="*/ 428733 h 1292890"/>
              <a:gd name="connsiteX12" fmla="*/ 0 w 12192000"/>
              <a:gd name="connsiteY12" fmla="*/ 378265 h 1292890"/>
              <a:gd name="connsiteX13" fmla="*/ 0 w 12192000"/>
              <a:gd name="connsiteY13" fmla="*/ 1292890 h 1292890"/>
              <a:gd name="connsiteX14" fmla="*/ 1480226 w 12192000"/>
              <a:gd name="connsiteY14" fmla="*/ 1292890 h 1292890"/>
              <a:gd name="connsiteX15" fmla="*/ 7509294 w 12192000"/>
              <a:gd name="connsiteY15" fmla="*/ 1292890 h 1292890"/>
              <a:gd name="connsiteX16" fmla="*/ 12192000 w 12192000"/>
              <a:gd name="connsiteY16" fmla="*/ 1292890 h 1292890"/>
              <a:gd name="connsiteX17" fmla="*/ 12192000 w 12192000"/>
              <a:gd name="connsiteY17" fmla="*/ 243256 h 1292890"/>
              <a:gd name="connsiteX18" fmla="*/ 12159021 w 12192000"/>
              <a:gd name="connsiteY18" fmla="*/ 241704 h 1292890"/>
              <a:gd name="connsiteX19" fmla="*/ 10513922 w 12192000"/>
              <a:gd name="connsiteY19" fmla="*/ 73831 h 1292890"/>
              <a:gd name="connsiteX20" fmla="*/ 8095149 w 12192000"/>
              <a:gd name="connsiteY20" fmla="*/ 482048 h 1292890"/>
              <a:gd name="connsiteX21" fmla="*/ 7779831 w 12192000"/>
              <a:gd name="connsiteY21" fmla="*/ 459356 h 1292890"/>
              <a:gd name="connsiteX22" fmla="*/ 7509294 w 12192000"/>
              <a:gd name="connsiteY22" fmla="*/ 414606 h 1292890"/>
              <a:gd name="connsiteX0" fmla="*/ 7509294 w 12192000"/>
              <a:gd name="connsiteY0" fmla="*/ 414606 h 1292890"/>
              <a:gd name="connsiteX1" fmla="*/ 6702873 w 12192000"/>
              <a:gd name="connsiteY1" fmla="*/ 220789 h 1292890"/>
              <a:gd name="connsiteX2" fmla="*/ 6489009 w 12192000"/>
              <a:gd name="connsiteY2" fmla="*/ 165395 h 1292890"/>
              <a:gd name="connsiteX3" fmla="*/ 5494843 w 12192000"/>
              <a:gd name="connsiteY3" fmla="*/ 2162 h 1292890"/>
              <a:gd name="connsiteX4" fmla="*/ 4799884 w 12192000"/>
              <a:gd name="connsiteY4" fmla="*/ 38360 h 1292890"/>
              <a:gd name="connsiteX5" fmla="*/ 4291236 w 12192000"/>
              <a:gd name="connsiteY5" fmla="*/ 182293 h 1292890"/>
              <a:gd name="connsiteX6" fmla="*/ 3494677 w 12192000"/>
              <a:gd name="connsiteY6" fmla="*/ 2162 h 1292890"/>
              <a:gd name="connsiteX7" fmla="*/ 2500511 w 12192000"/>
              <a:gd name="connsiteY7" fmla="*/ 165395 h 1292890"/>
              <a:gd name="connsiteX8" fmla="*/ 1480226 w 12192000"/>
              <a:gd name="connsiteY8" fmla="*/ 414606 h 1292890"/>
              <a:gd name="connsiteX9" fmla="*/ 1209689 w 12192000"/>
              <a:gd name="connsiteY9" fmla="*/ 459356 h 1292890"/>
              <a:gd name="connsiteX10" fmla="*/ 894371 w 12192000"/>
              <a:gd name="connsiteY10" fmla="*/ 482048 h 1292890"/>
              <a:gd name="connsiteX11" fmla="*/ 263100 w 12192000"/>
              <a:gd name="connsiteY11" fmla="*/ 428733 h 1292890"/>
              <a:gd name="connsiteX12" fmla="*/ 0 w 12192000"/>
              <a:gd name="connsiteY12" fmla="*/ 378265 h 1292890"/>
              <a:gd name="connsiteX13" fmla="*/ 0 w 12192000"/>
              <a:gd name="connsiteY13" fmla="*/ 1292890 h 1292890"/>
              <a:gd name="connsiteX14" fmla="*/ 1480226 w 12192000"/>
              <a:gd name="connsiteY14" fmla="*/ 1292890 h 1292890"/>
              <a:gd name="connsiteX15" fmla="*/ 7509294 w 12192000"/>
              <a:gd name="connsiteY15" fmla="*/ 1292890 h 1292890"/>
              <a:gd name="connsiteX16" fmla="*/ 12192000 w 12192000"/>
              <a:gd name="connsiteY16" fmla="*/ 1292890 h 1292890"/>
              <a:gd name="connsiteX17" fmla="*/ 12192000 w 12192000"/>
              <a:gd name="connsiteY17" fmla="*/ 243256 h 1292890"/>
              <a:gd name="connsiteX18" fmla="*/ 12159021 w 12192000"/>
              <a:gd name="connsiteY18" fmla="*/ 241704 h 1292890"/>
              <a:gd name="connsiteX19" fmla="*/ 10513922 w 12192000"/>
              <a:gd name="connsiteY19" fmla="*/ 73831 h 1292890"/>
              <a:gd name="connsiteX20" fmla="*/ 8095149 w 12192000"/>
              <a:gd name="connsiteY20" fmla="*/ 482048 h 1292890"/>
              <a:gd name="connsiteX21" fmla="*/ 7779831 w 12192000"/>
              <a:gd name="connsiteY21" fmla="*/ 459356 h 1292890"/>
              <a:gd name="connsiteX22" fmla="*/ 7509294 w 12192000"/>
              <a:gd name="connsiteY22" fmla="*/ 414606 h 1292890"/>
              <a:gd name="connsiteX0" fmla="*/ 7509294 w 12192000"/>
              <a:gd name="connsiteY0" fmla="*/ 413548 h 1291832"/>
              <a:gd name="connsiteX1" fmla="*/ 6702873 w 12192000"/>
              <a:gd name="connsiteY1" fmla="*/ 219731 h 1291832"/>
              <a:gd name="connsiteX2" fmla="*/ 6489009 w 12192000"/>
              <a:gd name="connsiteY2" fmla="*/ 164337 h 1291832"/>
              <a:gd name="connsiteX3" fmla="*/ 5494843 w 12192000"/>
              <a:gd name="connsiteY3" fmla="*/ 1104 h 1291832"/>
              <a:gd name="connsiteX4" fmla="*/ 4867617 w 12192000"/>
              <a:gd name="connsiteY4" fmla="*/ 96568 h 1291832"/>
              <a:gd name="connsiteX5" fmla="*/ 4291236 w 12192000"/>
              <a:gd name="connsiteY5" fmla="*/ 181235 h 1291832"/>
              <a:gd name="connsiteX6" fmla="*/ 3494677 w 12192000"/>
              <a:gd name="connsiteY6" fmla="*/ 1104 h 1291832"/>
              <a:gd name="connsiteX7" fmla="*/ 2500511 w 12192000"/>
              <a:gd name="connsiteY7" fmla="*/ 164337 h 1291832"/>
              <a:gd name="connsiteX8" fmla="*/ 1480226 w 12192000"/>
              <a:gd name="connsiteY8" fmla="*/ 413548 h 1291832"/>
              <a:gd name="connsiteX9" fmla="*/ 1209689 w 12192000"/>
              <a:gd name="connsiteY9" fmla="*/ 458298 h 1291832"/>
              <a:gd name="connsiteX10" fmla="*/ 894371 w 12192000"/>
              <a:gd name="connsiteY10" fmla="*/ 480990 h 1291832"/>
              <a:gd name="connsiteX11" fmla="*/ 263100 w 12192000"/>
              <a:gd name="connsiteY11" fmla="*/ 427675 h 1291832"/>
              <a:gd name="connsiteX12" fmla="*/ 0 w 12192000"/>
              <a:gd name="connsiteY12" fmla="*/ 377207 h 1291832"/>
              <a:gd name="connsiteX13" fmla="*/ 0 w 12192000"/>
              <a:gd name="connsiteY13" fmla="*/ 1291832 h 1291832"/>
              <a:gd name="connsiteX14" fmla="*/ 1480226 w 12192000"/>
              <a:gd name="connsiteY14" fmla="*/ 1291832 h 1291832"/>
              <a:gd name="connsiteX15" fmla="*/ 7509294 w 12192000"/>
              <a:gd name="connsiteY15" fmla="*/ 1291832 h 1291832"/>
              <a:gd name="connsiteX16" fmla="*/ 12192000 w 12192000"/>
              <a:gd name="connsiteY16" fmla="*/ 1291832 h 1291832"/>
              <a:gd name="connsiteX17" fmla="*/ 12192000 w 12192000"/>
              <a:gd name="connsiteY17" fmla="*/ 242198 h 1291832"/>
              <a:gd name="connsiteX18" fmla="*/ 12159021 w 12192000"/>
              <a:gd name="connsiteY18" fmla="*/ 240646 h 1291832"/>
              <a:gd name="connsiteX19" fmla="*/ 10513922 w 12192000"/>
              <a:gd name="connsiteY19" fmla="*/ 72773 h 1291832"/>
              <a:gd name="connsiteX20" fmla="*/ 8095149 w 12192000"/>
              <a:gd name="connsiteY20" fmla="*/ 480990 h 1291832"/>
              <a:gd name="connsiteX21" fmla="*/ 7779831 w 12192000"/>
              <a:gd name="connsiteY21" fmla="*/ 458298 h 1291832"/>
              <a:gd name="connsiteX22" fmla="*/ 7509294 w 12192000"/>
              <a:gd name="connsiteY22" fmla="*/ 413548 h 1291832"/>
              <a:gd name="connsiteX0" fmla="*/ 7509294 w 12192000"/>
              <a:gd name="connsiteY0" fmla="*/ 412513 h 1290797"/>
              <a:gd name="connsiteX1" fmla="*/ 6702873 w 12192000"/>
              <a:gd name="connsiteY1" fmla="*/ 218696 h 1290797"/>
              <a:gd name="connsiteX2" fmla="*/ 6489009 w 12192000"/>
              <a:gd name="connsiteY2" fmla="*/ 163302 h 1290797"/>
              <a:gd name="connsiteX3" fmla="*/ 5562577 w 12192000"/>
              <a:gd name="connsiteY3" fmla="*/ 42402 h 1290797"/>
              <a:gd name="connsiteX4" fmla="*/ 4867617 w 12192000"/>
              <a:gd name="connsiteY4" fmla="*/ 95533 h 1290797"/>
              <a:gd name="connsiteX5" fmla="*/ 4291236 w 12192000"/>
              <a:gd name="connsiteY5" fmla="*/ 180200 h 1290797"/>
              <a:gd name="connsiteX6" fmla="*/ 3494677 w 12192000"/>
              <a:gd name="connsiteY6" fmla="*/ 69 h 1290797"/>
              <a:gd name="connsiteX7" fmla="*/ 2500511 w 12192000"/>
              <a:gd name="connsiteY7" fmla="*/ 163302 h 1290797"/>
              <a:gd name="connsiteX8" fmla="*/ 1480226 w 12192000"/>
              <a:gd name="connsiteY8" fmla="*/ 412513 h 1290797"/>
              <a:gd name="connsiteX9" fmla="*/ 1209689 w 12192000"/>
              <a:gd name="connsiteY9" fmla="*/ 457263 h 1290797"/>
              <a:gd name="connsiteX10" fmla="*/ 894371 w 12192000"/>
              <a:gd name="connsiteY10" fmla="*/ 479955 h 1290797"/>
              <a:gd name="connsiteX11" fmla="*/ 263100 w 12192000"/>
              <a:gd name="connsiteY11" fmla="*/ 426640 h 1290797"/>
              <a:gd name="connsiteX12" fmla="*/ 0 w 12192000"/>
              <a:gd name="connsiteY12" fmla="*/ 376172 h 1290797"/>
              <a:gd name="connsiteX13" fmla="*/ 0 w 12192000"/>
              <a:gd name="connsiteY13" fmla="*/ 1290797 h 1290797"/>
              <a:gd name="connsiteX14" fmla="*/ 1480226 w 12192000"/>
              <a:gd name="connsiteY14" fmla="*/ 1290797 h 1290797"/>
              <a:gd name="connsiteX15" fmla="*/ 7509294 w 12192000"/>
              <a:gd name="connsiteY15" fmla="*/ 1290797 h 1290797"/>
              <a:gd name="connsiteX16" fmla="*/ 12192000 w 12192000"/>
              <a:gd name="connsiteY16" fmla="*/ 1290797 h 1290797"/>
              <a:gd name="connsiteX17" fmla="*/ 12192000 w 12192000"/>
              <a:gd name="connsiteY17" fmla="*/ 241163 h 1290797"/>
              <a:gd name="connsiteX18" fmla="*/ 12159021 w 12192000"/>
              <a:gd name="connsiteY18" fmla="*/ 239611 h 1290797"/>
              <a:gd name="connsiteX19" fmla="*/ 10513922 w 12192000"/>
              <a:gd name="connsiteY19" fmla="*/ 71738 h 1290797"/>
              <a:gd name="connsiteX20" fmla="*/ 8095149 w 12192000"/>
              <a:gd name="connsiteY20" fmla="*/ 479955 h 1290797"/>
              <a:gd name="connsiteX21" fmla="*/ 7779831 w 12192000"/>
              <a:gd name="connsiteY21" fmla="*/ 457263 h 1290797"/>
              <a:gd name="connsiteX22" fmla="*/ 7509294 w 12192000"/>
              <a:gd name="connsiteY22" fmla="*/ 412513 h 1290797"/>
              <a:gd name="connsiteX0" fmla="*/ 7509294 w 12192000"/>
              <a:gd name="connsiteY0" fmla="*/ 475983 h 1354267"/>
              <a:gd name="connsiteX1" fmla="*/ 6702873 w 12192000"/>
              <a:gd name="connsiteY1" fmla="*/ 282166 h 1354267"/>
              <a:gd name="connsiteX2" fmla="*/ 6489009 w 12192000"/>
              <a:gd name="connsiteY2" fmla="*/ 226772 h 1354267"/>
              <a:gd name="connsiteX3" fmla="*/ 5562577 w 12192000"/>
              <a:gd name="connsiteY3" fmla="*/ 105872 h 1354267"/>
              <a:gd name="connsiteX4" fmla="*/ 4867617 w 12192000"/>
              <a:gd name="connsiteY4" fmla="*/ 159003 h 1354267"/>
              <a:gd name="connsiteX5" fmla="*/ 4291236 w 12192000"/>
              <a:gd name="connsiteY5" fmla="*/ 243670 h 1354267"/>
              <a:gd name="connsiteX6" fmla="*/ 3481977 w 12192000"/>
              <a:gd name="connsiteY6" fmla="*/ 39 h 1354267"/>
              <a:gd name="connsiteX7" fmla="*/ 2500511 w 12192000"/>
              <a:gd name="connsiteY7" fmla="*/ 226772 h 1354267"/>
              <a:gd name="connsiteX8" fmla="*/ 1480226 w 12192000"/>
              <a:gd name="connsiteY8" fmla="*/ 475983 h 1354267"/>
              <a:gd name="connsiteX9" fmla="*/ 1209689 w 12192000"/>
              <a:gd name="connsiteY9" fmla="*/ 520733 h 1354267"/>
              <a:gd name="connsiteX10" fmla="*/ 894371 w 12192000"/>
              <a:gd name="connsiteY10" fmla="*/ 543425 h 1354267"/>
              <a:gd name="connsiteX11" fmla="*/ 263100 w 12192000"/>
              <a:gd name="connsiteY11" fmla="*/ 490110 h 1354267"/>
              <a:gd name="connsiteX12" fmla="*/ 0 w 12192000"/>
              <a:gd name="connsiteY12" fmla="*/ 439642 h 1354267"/>
              <a:gd name="connsiteX13" fmla="*/ 0 w 12192000"/>
              <a:gd name="connsiteY13" fmla="*/ 1354267 h 1354267"/>
              <a:gd name="connsiteX14" fmla="*/ 1480226 w 12192000"/>
              <a:gd name="connsiteY14" fmla="*/ 1354267 h 1354267"/>
              <a:gd name="connsiteX15" fmla="*/ 7509294 w 12192000"/>
              <a:gd name="connsiteY15" fmla="*/ 1354267 h 1354267"/>
              <a:gd name="connsiteX16" fmla="*/ 12192000 w 12192000"/>
              <a:gd name="connsiteY16" fmla="*/ 1354267 h 1354267"/>
              <a:gd name="connsiteX17" fmla="*/ 12192000 w 12192000"/>
              <a:gd name="connsiteY17" fmla="*/ 304633 h 1354267"/>
              <a:gd name="connsiteX18" fmla="*/ 12159021 w 12192000"/>
              <a:gd name="connsiteY18" fmla="*/ 303081 h 1354267"/>
              <a:gd name="connsiteX19" fmla="*/ 10513922 w 12192000"/>
              <a:gd name="connsiteY19" fmla="*/ 135208 h 1354267"/>
              <a:gd name="connsiteX20" fmla="*/ 8095149 w 12192000"/>
              <a:gd name="connsiteY20" fmla="*/ 543425 h 1354267"/>
              <a:gd name="connsiteX21" fmla="*/ 7779831 w 12192000"/>
              <a:gd name="connsiteY21" fmla="*/ 520733 h 1354267"/>
              <a:gd name="connsiteX22" fmla="*/ 7509294 w 12192000"/>
              <a:gd name="connsiteY22" fmla="*/ 475983 h 1354267"/>
              <a:gd name="connsiteX0" fmla="*/ 7509294 w 12192000"/>
              <a:gd name="connsiteY0" fmla="*/ 481558 h 1359842"/>
              <a:gd name="connsiteX1" fmla="*/ 6702873 w 12192000"/>
              <a:gd name="connsiteY1" fmla="*/ 287741 h 1359842"/>
              <a:gd name="connsiteX2" fmla="*/ 6489009 w 12192000"/>
              <a:gd name="connsiteY2" fmla="*/ 232347 h 1359842"/>
              <a:gd name="connsiteX3" fmla="*/ 5562577 w 12192000"/>
              <a:gd name="connsiteY3" fmla="*/ 111447 h 1359842"/>
              <a:gd name="connsiteX4" fmla="*/ 4867617 w 12192000"/>
              <a:gd name="connsiteY4" fmla="*/ 164578 h 1359842"/>
              <a:gd name="connsiteX5" fmla="*/ 4291236 w 12192000"/>
              <a:gd name="connsiteY5" fmla="*/ 249245 h 1359842"/>
              <a:gd name="connsiteX6" fmla="*/ 3481977 w 12192000"/>
              <a:gd name="connsiteY6" fmla="*/ 5614 h 1359842"/>
              <a:gd name="connsiteX7" fmla="*/ 2442145 w 12192000"/>
              <a:gd name="connsiteY7" fmla="*/ 531056 h 1359842"/>
              <a:gd name="connsiteX8" fmla="*/ 1480226 w 12192000"/>
              <a:gd name="connsiteY8" fmla="*/ 481558 h 1359842"/>
              <a:gd name="connsiteX9" fmla="*/ 1209689 w 12192000"/>
              <a:gd name="connsiteY9" fmla="*/ 526308 h 1359842"/>
              <a:gd name="connsiteX10" fmla="*/ 894371 w 12192000"/>
              <a:gd name="connsiteY10" fmla="*/ 549000 h 1359842"/>
              <a:gd name="connsiteX11" fmla="*/ 263100 w 12192000"/>
              <a:gd name="connsiteY11" fmla="*/ 495685 h 1359842"/>
              <a:gd name="connsiteX12" fmla="*/ 0 w 12192000"/>
              <a:gd name="connsiteY12" fmla="*/ 445217 h 1359842"/>
              <a:gd name="connsiteX13" fmla="*/ 0 w 12192000"/>
              <a:gd name="connsiteY13" fmla="*/ 1359842 h 1359842"/>
              <a:gd name="connsiteX14" fmla="*/ 1480226 w 12192000"/>
              <a:gd name="connsiteY14" fmla="*/ 1359842 h 1359842"/>
              <a:gd name="connsiteX15" fmla="*/ 7509294 w 12192000"/>
              <a:gd name="connsiteY15" fmla="*/ 1359842 h 1359842"/>
              <a:gd name="connsiteX16" fmla="*/ 12192000 w 12192000"/>
              <a:gd name="connsiteY16" fmla="*/ 1359842 h 1359842"/>
              <a:gd name="connsiteX17" fmla="*/ 12192000 w 12192000"/>
              <a:gd name="connsiteY17" fmla="*/ 310208 h 1359842"/>
              <a:gd name="connsiteX18" fmla="*/ 12159021 w 12192000"/>
              <a:gd name="connsiteY18" fmla="*/ 308656 h 1359842"/>
              <a:gd name="connsiteX19" fmla="*/ 10513922 w 12192000"/>
              <a:gd name="connsiteY19" fmla="*/ 140783 h 1359842"/>
              <a:gd name="connsiteX20" fmla="*/ 8095149 w 12192000"/>
              <a:gd name="connsiteY20" fmla="*/ 549000 h 1359842"/>
              <a:gd name="connsiteX21" fmla="*/ 7779831 w 12192000"/>
              <a:gd name="connsiteY21" fmla="*/ 526308 h 1359842"/>
              <a:gd name="connsiteX22" fmla="*/ 7509294 w 12192000"/>
              <a:gd name="connsiteY22" fmla="*/ 481558 h 1359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2000" h="1359842">
                <a:moveTo>
                  <a:pt x="7509294" y="481558"/>
                </a:moveTo>
                <a:lnTo>
                  <a:pt x="6702873" y="287741"/>
                </a:lnTo>
                <a:lnTo>
                  <a:pt x="6489009" y="232347"/>
                </a:lnTo>
                <a:cubicBezTo>
                  <a:pt x="6160986" y="150432"/>
                  <a:pt x="5832809" y="122742"/>
                  <a:pt x="5562577" y="111447"/>
                </a:cubicBezTo>
                <a:cubicBezTo>
                  <a:pt x="5292345" y="100152"/>
                  <a:pt x="5105569" y="136309"/>
                  <a:pt x="4867617" y="164578"/>
                </a:cubicBezTo>
                <a:lnTo>
                  <a:pt x="4291236" y="249245"/>
                </a:lnTo>
                <a:cubicBezTo>
                  <a:pt x="4053284" y="220976"/>
                  <a:pt x="3790159" y="-41355"/>
                  <a:pt x="3481977" y="5614"/>
                </a:cubicBezTo>
                <a:cubicBezTo>
                  <a:pt x="3173795" y="52583"/>
                  <a:pt x="2770168" y="449141"/>
                  <a:pt x="2442145" y="531056"/>
                </a:cubicBezTo>
                <a:lnTo>
                  <a:pt x="1480226" y="481558"/>
                </a:lnTo>
                <a:lnTo>
                  <a:pt x="1209689" y="526308"/>
                </a:lnTo>
                <a:cubicBezTo>
                  <a:pt x="1104051" y="539406"/>
                  <a:pt x="998935" y="547507"/>
                  <a:pt x="894371" y="549000"/>
                </a:cubicBezTo>
                <a:cubicBezTo>
                  <a:pt x="685243" y="551986"/>
                  <a:pt x="473757" y="530379"/>
                  <a:pt x="263100" y="495685"/>
                </a:cubicBezTo>
                <a:lnTo>
                  <a:pt x="0" y="445217"/>
                </a:lnTo>
                <a:lnTo>
                  <a:pt x="0" y="1359842"/>
                </a:lnTo>
                <a:lnTo>
                  <a:pt x="1480226" y="1359842"/>
                </a:lnTo>
                <a:lnTo>
                  <a:pt x="7509294" y="1359842"/>
                </a:lnTo>
                <a:lnTo>
                  <a:pt x="12192000" y="1359842"/>
                </a:lnTo>
                <a:lnTo>
                  <a:pt x="12192000" y="310208"/>
                </a:lnTo>
                <a:lnTo>
                  <a:pt x="12159021" y="308656"/>
                </a:lnTo>
                <a:cubicBezTo>
                  <a:pt x="11710140" y="268826"/>
                  <a:pt x="11133446" y="106998"/>
                  <a:pt x="10513922" y="140783"/>
                </a:cubicBezTo>
                <a:cubicBezTo>
                  <a:pt x="9805893" y="179395"/>
                  <a:pt x="8931662" y="560945"/>
                  <a:pt x="8095149" y="549000"/>
                </a:cubicBezTo>
                <a:cubicBezTo>
                  <a:pt x="7990585" y="547507"/>
                  <a:pt x="7885469" y="539406"/>
                  <a:pt x="7779831" y="526308"/>
                </a:cubicBezTo>
                <a:lnTo>
                  <a:pt x="7509294" y="481558"/>
                </a:lnTo>
                <a:close/>
              </a:path>
            </a:pathLst>
          </a:custGeom>
          <a:solidFill>
            <a:srgbClr val="32CD82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80B849F7-BC98-B524-1A57-C4C3B8EF382E}"/>
              </a:ext>
            </a:extLst>
          </p:cNvPr>
          <p:cNvSpPr/>
          <p:nvPr/>
        </p:nvSpPr>
        <p:spPr>
          <a:xfrm>
            <a:off x="0" y="6270326"/>
            <a:ext cx="12192000" cy="587674"/>
          </a:xfrm>
          <a:custGeom>
            <a:avLst/>
            <a:gdLst>
              <a:gd name="connsiteX0" fmla="*/ 5029201 w 12192000"/>
              <a:gd name="connsiteY0" fmla="*/ 840 h 1970371"/>
              <a:gd name="connsiteX1" fmla="*/ 7340600 w 12192000"/>
              <a:gd name="connsiteY1" fmla="*/ 588793 h 1970371"/>
              <a:gd name="connsiteX2" fmla="*/ 9900055 w 12192000"/>
              <a:gd name="connsiteY2" fmla="*/ 263739 h 1970371"/>
              <a:gd name="connsiteX3" fmla="*/ 11455400 w 12192000"/>
              <a:gd name="connsiteY3" fmla="*/ 181748 h 1970371"/>
              <a:gd name="connsiteX4" fmla="*/ 12044609 w 12192000"/>
              <a:gd name="connsiteY4" fmla="*/ 301169 h 1970371"/>
              <a:gd name="connsiteX5" fmla="*/ 12192000 w 12192000"/>
              <a:gd name="connsiteY5" fmla="*/ 327145 h 1970371"/>
              <a:gd name="connsiteX6" fmla="*/ 12192000 w 12192000"/>
              <a:gd name="connsiteY6" fmla="*/ 1085643 h 1970371"/>
              <a:gd name="connsiteX7" fmla="*/ 12192000 w 12192000"/>
              <a:gd name="connsiteY7" fmla="*/ 1694473 h 1970371"/>
              <a:gd name="connsiteX8" fmla="*/ 12192000 w 12192000"/>
              <a:gd name="connsiteY8" fmla="*/ 1970371 h 1970371"/>
              <a:gd name="connsiteX9" fmla="*/ 0 w 12192000"/>
              <a:gd name="connsiteY9" fmla="*/ 1970371 h 1970371"/>
              <a:gd name="connsiteX10" fmla="*/ 0 w 12192000"/>
              <a:gd name="connsiteY10" fmla="*/ 1694473 h 1970371"/>
              <a:gd name="connsiteX11" fmla="*/ 0 w 12192000"/>
              <a:gd name="connsiteY11" fmla="*/ 1085643 h 1970371"/>
              <a:gd name="connsiteX12" fmla="*/ 0 w 12192000"/>
              <a:gd name="connsiteY12" fmla="*/ 381924 h 1970371"/>
              <a:gd name="connsiteX13" fmla="*/ 50800 w 12192000"/>
              <a:gd name="connsiteY13" fmla="*/ 385271 h 1970371"/>
              <a:gd name="connsiteX14" fmla="*/ 1422400 w 12192000"/>
              <a:gd name="connsiteY14" fmla="*/ 205594 h 1970371"/>
              <a:gd name="connsiteX15" fmla="*/ 3225800 w 12192000"/>
              <a:gd name="connsiteY15" fmla="*/ 453111 h 1970371"/>
              <a:gd name="connsiteX16" fmla="*/ 5029201 w 12192000"/>
              <a:gd name="connsiteY16" fmla="*/ 840 h 1970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2000" h="1970371">
                <a:moveTo>
                  <a:pt x="5029201" y="840"/>
                </a:moveTo>
                <a:cubicBezTo>
                  <a:pt x="5715000" y="23453"/>
                  <a:pt x="6532033" y="600100"/>
                  <a:pt x="7340600" y="588793"/>
                </a:cubicBezTo>
                <a:cubicBezTo>
                  <a:pt x="8149167" y="577486"/>
                  <a:pt x="9214255" y="331579"/>
                  <a:pt x="9900055" y="263739"/>
                </a:cubicBezTo>
                <a:cubicBezTo>
                  <a:pt x="10585855" y="195898"/>
                  <a:pt x="10905281" y="71082"/>
                  <a:pt x="11455400" y="181748"/>
                </a:cubicBezTo>
                <a:cubicBezTo>
                  <a:pt x="11661695" y="223248"/>
                  <a:pt x="11862623" y="266811"/>
                  <a:pt x="12044609" y="301169"/>
                </a:cubicBezTo>
                <a:lnTo>
                  <a:pt x="12192000" y="327145"/>
                </a:lnTo>
                <a:lnTo>
                  <a:pt x="12192000" y="1085643"/>
                </a:lnTo>
                <a:lnTo>
                  <a:pt x="12192000" y="1694473"/>
                </a:lnTo>
                <a:lnTo>
                  <a:pt x="12192000" y="1970371"/>
                </a:lnTo>
                <a:lnTo>
                  <a:pt x="0" y="1970371"/>
                </a:lnTo>
                <a:lnTo>
                  <a:pt x="0" y="1694473"/>
                </a:lnTo>
                <a:lnTo>
                  <a:pt x="0" y="1085643"/>
                </a:lnTo>
                <a:lnTo>
                  <a:pt x="0" y="381924"/>
                </a:lnTo>
                <a:lnTo>
                  <a:pt x="50800" y="385271"/>
                </a:lnTo>
                <a:cubicBezTo>
                  <a:pt x="474133" y="373964"/>
                  <a:pt x="893233" y="194287"/>
                  <a:pt x="1422400" y="205594"/>
                </a:cubicBezTo>
                <a:cubicBezTo>
                  <a:pt x="1951567" y="216901"/>
                  <a:pt x="2624667" y="487238"/>
                  <a:pt x="3225800" y="453111"/>
                </a:cubicBezTo>
                <a:cubicBezTo>
                  <a:pt x="3826933" y="418985"/>
                  <a:pt x="4343401" y="-21775"/>
                  <a:pt x="5029201" y="840"/>
                </a:cubicBezTo>
                <a:close/>
              </a:path>
            </a:pathLst>
          </a:custGeom>
          <a:solidFill>
            <a:srgbClr val="01783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95377E1B-F598-9488-B47F-55AB819B7138}"/>
              </a:ext>
            </a:extLst>
          </p:cNvPr>
          <p:cNvSpPr/>
          <p:nvPr/>
        </p:nvSpPr>
        <p:spPr>
          <a:xfrm>
            <a:off x="646383" y="685981"/>
            <a:ext cx="1620000" cy="119308"/>
          </a:xfrm>
          <a:prstGeom prst="parallelogram">
            <a:avLst/>
          </a:prstGeom>
          <a:solidFill>
            <a:srgbClr val="C4E1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8B2D4FC-2C94-6BBC-21FD-1B96B2862983}"/>
              </a:ext>
            </a:extLst>
          </p:cNvPr>
          <p:cNvSpPr txBox="1"/>
          <p:nvPr/>
        </p:nvSpPr>
        <p:spPr>
          <a:xfrm>
            <a:off x="558377" y="258722"/>
            <a:ext cx="18343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6C00"/>
              </a:buClr>
              <a:buSzPts val="3600"/>
              <a:buFont typeface="PT Sans Narrow"/>
              <a:buNone/>
              <a:tabLst/>
              <a:defRPr/>
            </a:pPr>
            <a:r>
              <a:rPr lang="zh-CN" altLang="en-US" sz="3200" b="1" kern="0" dirty="0">
                <a:solidFill>
                  <a:srgbClr val="05634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PT Sans Narrow"/>
              </a:rPr>
              <a:t>计划初期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rgbClr val="056341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sym typeface="PT Sans Narrow"/>
            </a:endParaRPr>
          </a:p>
        </p:txBody>
      </p:sp>
    </p:spTree>
    <p:extLst>
      <p:ext uri="{BB962C8B-B14F-4D97-AF65-F5344CB8AC3E}">
        <p14:creationId xmlns:p14="http://schemas.microsoft.com/office/powerpoint/2010/main" val="32139532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097;#370320;#371155;#371246;#371440;#371379;#119671;#373398;#370755;#171273;#375530;#371229;#67407;#370755;#400128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25400">
          <a:solidFill>
            <a:srgbClr val="009A4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</TotalTime>
  <Words>722</Words>
  <Application>Microsoft Office PowerPoint</Application>
  <PresentationFormat>宽屏</PresentationFormat>
  <Paragraphs>109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思源黑体 CN Bold</vt:lpstr>
      <vt:lpstr>思源黑体 CN Regular</vt:lpstr>
      <vt:lpstr>Abadi</vt:lpstr>
      <vt:lpstr>Arial</vt:lpstr>
      <vt:lpstr>PT Sans Narrow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绿色清新菜篮子项目商业计划书ppt模板</dc:title>
  <dc:creator>落西</dc:creator>
  <cp:keywords>P界达人</cp:keywords>
  <dc:description>www.51pptmoban.com</dc:description>
  <cp:lastModifiedBy>Power user</cp:lastModifiedBy>
  <cp:revision>18</cp:revision>
  <dcterms:created xsi:type="dcterms:W3CDTF">2022-11-29T15:50:19Z</dcterms:created>
  <dcterms:modified xsi:type="dcterms:W3CDTF">2023-02-22T04:19:16Z</dcterms:modified>
</cp:coreProperties>
</file>