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65" r:id="rId3"/>
    <p:sldId id="261" r:id="rId4"/>
    <p:sldId id="262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68" userDrawn="1">
          <p15:clr>
            <a:srgbClr val="A4A3A4"/>
          </p15:clr>
        </p15:guide>
        <p15:guide id="5" pos="2026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143" userDrawn="1">
          <p15:clr>
            <a:srgbClr val="A4A3A4"/>
          </p15:clr>
        </p15:guide>
        <p15:guide id="8" orient="horz" pos="119" userDrawn="1">
          <p15:clr>
            <a:srgbClr val="A4A3A4"/>
          </p15:clr>
        </p15:guide>
        <p15:guide id="9" pos="7537" userDrawn="1">
          <p15:clr>
            <a:srgbClr val="A4A3A4"/>
          </p15:clr>
        </p15:guide>
        <p15:guide id="10" orient="horz" pos="4201" userDrawn="1">
          <p15:clr>
            <a:srgbClr val="A4A3A4"/>
          </p15:clr>
        </p15:guide>
        <p15:guide id="11" orient="horz" pos="459" userDrawn="1">
          <p15:clr>
            <a:srgbClr val="A4A3A4"/>
          </p15:clr>
        </p15:guide>
        <p15:guide id="12" orient="horz" pos="640" userDrawn="1">
          <p15:clr>
            <a:srgbClr val="A4A3A4"/>
          </p15:clr>
        </p15:guide>
        <p15:guide id="13" orient="horz" pos="3430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8CCD"/>
    <a:srgbClr val="33A2C5"/>
    <a:srgbClr val="238AA9"/>
    <a:srgbClr val="0B5F78"/>
    <a:srgbClr val="FFFFFF"/>
    <a:srgbClr val="DEB342"/>
    <a:srgbClr val="F3F9FF"/>
    <a:srgbClr val="FFFEFA"/>
    <a:srgbClr val="FF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833" autoAdjust="0"/>
  </p:normalViewPr>
  <p:slideViewPr>
    <p:cSldViewPr snapToGrid="0" showGuides="1">
      <p:cViewPr varScale="1">
        <p:scale>
          <a:sx n="78" d="100"/>
          <a:sy n="78" d="100"/>
        </p:scale>
        <p:origin x="336" y="54"/>
      </p:cViewPr>
      <p:guideLst>
        <p:guide orient="horz" pos="2160"/>
        <p:guide pos="1912"/>
        <p:guide pos="5768"/>
        <p:guide pos="2026"/>
        <p:guide pos="3840"/>
        <p:guide pos="143"/>
        <p:guide orient="horz" pos="119"/>
        <p:guide pos="7537"/>
        <p:guide orient="horz" pos="4201"/>
        <p:guide orient="horz" pos="459"/>
        <p:guide orient="horz" pos="640"/>
        <p:guide orient="horz" pos="3430"/>
        <p:guide orient="horz" pos="329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2B-43DE-B729-0C2AAB61D8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93.86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12B-43DE-B729-0C2AAB61D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842907271838012E-2"/>
          <c:y val="0.18086109039688458"/>
          <c:w val="0.878314185456324"/>
          <c:h val="0.6382778192062308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22.61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77.39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12700">
              <a:solidFill>
                <a:srgbClr val="578CCD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12700">
                <a:solidFill>
                  <a:srgbClr val="578CC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F96C-4C89-993A-A2086CE6765F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69.11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89.68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27.73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2B-43DE-B729-0C2AAB61D8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12700">
              <a:solidFill>
                <a:srgbClr val="578CCD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12700">
                <a:solidFill>
                  <a:srgbClr val="578CC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FB9B-4C5B-ADCE-B7AB1BED7A04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72.27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12B-43DE-B729-0C2AAB61D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37.03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12700">
              <a:solidFill>
                <a:srgbClr val="578CCD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12700">
                <a:solidFill>
                  <a:srgbClr val="578CC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9B87-4A7B-B002-0AEF7B9ED707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62.97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13.82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86.18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34.64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93.86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11.18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12700">
              <a:solidFill>
                <a:srgbClr val="578CCD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12700">
                <a:solidFill>
                  <a:srgbClr val="578CC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DCA5-4E6D-9F48-94C5FEFA9F69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88.82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35.92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64.08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23.89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12700">
              <a:solidFill>
                <a:srgbClr val="578CCD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12700">
                <a:solidFill>
                  <a:srgbClr val="578CC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FF69-4ECA-B019-E0DBB19B131B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76.11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78CCD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EFF-8A88-089083DA3F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578CCD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91.89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A-4EFF-8A88-089083DA3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7458560"/>
        <c:axId val="1067453152"/>
      </c:barChart>
      <c:catAx>
        <c:axId val="106745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7453152"/>
        <c:crosses val="autoZero"/>
        <c:auto val="1"/>
        <c:lblAlgn val="ctr"/>
        <c:lblOffset val="100"/>
        <c:noMultiLvlLbl val="0"/>
      </c:catAx>
      <c:valAx>
        <c:axId val="1067453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674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B4390-BC65-4D8C-9534-A20B7DE9F10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B862E-E6CE-4A27-AC5B-842694A0B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42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B862E-E6CE-4A27-AC5B-842694A0B9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803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2D765-7027-4C55-A2F5-A78E884440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BA36E3-8963-45A8-8809-4406382BE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D0E78-DD59-4817-80BD-C9B46153B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A5AD21-F408-44F1-86F0-E7A963C4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6944E3-226F-45E5-9EF7-D8A2743B2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482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F4545-E0B1-4EBA-A4D5-43C0FF95C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04C831-9D43-48C7-8913-5F07CB8E6C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9C7401-C8E5-4A67-8FD9-16FD3F548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6BC215-271E-4632-BD07-9622037C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AE666C-BC68-4FB4-8467-1AE254E5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8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36DF247-4A21-4A13-95B2-4016BD7B53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FF25026-C791-4833-B64B-DDF6960A3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89165-BA0D-493E-AD4E-27EE268B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0B306E-12A6-4439-9CD6-DA31C0770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AE7FCA-CDAD-4843-8066-B054659C2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46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499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FBCEE0-4A3B-4EE3-A64A-496F7A17F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B57D12-9FE7-46BA-BFAC-00544745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26D56D-B544-4AE0-91D1-5A9F79978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205729-C295-4E8A-9EBD-E2BE5FCF2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362A2E-4063-4CB3-9EFF-275F2690C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28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9CEEA1-796D-4C53-9C10-26002E403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11C386-3544-4661-9A4F-E600E9539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3C04C-959A-4A6A-A474-8F206188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EA7537-5D1C-490A-9EDC-AA869DB64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949C51-F7FC-4C0C-B127-21780EDA5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6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962246-BE31-48C9-948D-A52C07207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0B857B-3A95-48AF-8939-1C93275A5E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7329D6-2B46-42DF-8F3F-7368E79C9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B0DB34-F454-47A0-827A-C6A0A7321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6C9995-BF57-4824-81A5-FA6E623C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13B0AF-D522-4420-93EB-55B1CBEE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44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B94C58-E07F-4B58-9B97-A6AB82C55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23FC94-1E3F-4E69-BB82-DC57E1455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B1A6720-3796-40FE-AD9F-786D61C3B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52E80-DE85-478F-9599-BD45C83F5E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5B2B7F2-288C-4FAF-A280-FBED6121A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82B5C00-3ED6-48D1-98DA-931572402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2F1515F-9020-4000-B181-3BD2A984B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2D1B234-21C8-4DE0-83B8-986912B1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63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D94E95-A50F-4B38-A6C1-C701F3700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70F2D91-59BD-4B2E-80D1-BA9DBD017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1E8726-73B2-4DA4-B2FA-1E5CB1A6A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5ABCA58-44DA-42FC-9497-978E2063E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2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F6A4B2-2826-4903-8F42-E0BE27522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7FF25C-1C7D-458B-809F-5D4FE5CA6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FF44B2-0793-406A-A7C1-591AEE64D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55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AFF85E-0C07-466E-9E1E-9350F5273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35910B-641D-4211-8CDE-7A2150C73B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CA8B60-27B8-43F3-9C7D-93C87DAFA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8B327-2E12-41B8-B504-BBF9A4C1E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E84641A-F331-467A-B4CD-610D9C75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EAB4F2-66FB-450C-832D-539AE57C2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1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40A43-38B0-4B6C-B09E-554CB72E6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5DD415-4D81-44C3-8273-E54AE74457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7D095D-ADE8-43A6-AAA7-20D56E8111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97670F-35EC-4581-8432-BB9B1C58D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9EE3F8-7D5B-4D68-A329-71A37250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A89598-6AAC-4FE2-91BF-1509803CD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950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913BF90-4810-43BE-935C-AE7E47B79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4E15D7-7DFF-469E-8241-787314FB3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242BFB-F704-41FC-8454-DDDF060750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D35D6-9076-4528-848A-82ABFA70358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0A0102-8FC9-4C7D-B0B1-7BBB00491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86EC00-2517-422F-9373-EA17010A8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A4AA9-B9EF-4C46-B55E-09C1D966D5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7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13" Type="http://schemas.openxmlformats.org/officeDocument/2006/relationships/chart" Target="../charts/chart12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12" Type="http://schemas.openxmlformats.org/officeDocument/2006/relationships/chart" Target="../charts/chart1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11" Type="http://schemas.openxmlformats.org/officeDocument/2006/relationships/chart" Target="../charts/chart10.xml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5%86%B7%E6%9C%88?fromModule=lemma_inlink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9.wdp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openxmlformats.org/officeDocument/2006/relationships/image" Target="../media/image40.png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microsoft.com/office/2007/relationships/hdphoto" Target="../media/hdphoto7.wdp"/><Relationship Id="rId1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E94C95C-9EFD-47B9-A910-D4638DD66521}"/>
              </a:ext>
            </a:extLst>
          </p:cNvPr>
          <p:cNvSpPr/>
          <p:nvPr/>
        </p:nvSpPr>
        <p:spPr>
          <a:xfrm>
            <a:off x="-2892875" y="-2972985"/>
            <a:ext cx="5435600" cy="5435600"/>
          </a:xfrm>
          <a:prstGeom prst="ellipse">
            <a:avLst/>
          </a:prstGeom>
          <a:solidFill>
            <a:srgbClr val="578CCD">
              <a:alpha val="25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A36E5C18-E496-4207-A682-93231BE56245}"/>
              </a:ext>
            </a:extLst>
          </p:cNvPr>
          <p:cNvSpPr/>
          <p:nvPr/>
        </p:nvSpPr>
        <p:spPr>
          <a:xfrm>
            <a:off x="10118484" y="2477378"/>
            <a:ext cx="3185464" cy="3185464"/>
          </a:xfrm>
          <a:prstGeom prst="ellipse">
            <a:avLst/>
          </a:prstGeom>
          <a:solidFill>
            <a:srgbClr val="578CCD">
              <a:alpha val="20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41B797EB-C3A1-47F2-9B58-007A8B58B278}"/>
              </a:ext>
            </a:extLst>
          </p:cNvPr>
          <p:cNvSpPr/>
          <p:nvPr/>
        </p:nvSpPr>
        <p:spPr>
          <a:xfrm>
            <a:off x="2362925" y="5580014"/>
            <a:ext cx="1719918" cy="1719918"/>
          </a:xfrm>
          <a:prstGeom prst="ellipse">
            <a:avLst/>
          </a:prstGeom>
          <a:solidFill>
            <a:srgbClr val="578CCD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3A183F1E-A4E0-4FC4-B745-77AA185AEB75}"/>
              </a:ext>
            </a:extLst>
          </p:cNvPr>
          <p:cNvSpPr/>
          <p:nvPr/>
        </p:nvSpPr>
        <p:spPr>
          <a:xfrm>
            <a:off x="9469924" y="-284327"/>
            <a:ext cx="1053584" cy="1053584"/>
          </a:xfrm>
          <a:prstGeom prst="ellipse">
            <a:avLst/>
          </a:prstGeom>
          <a:solidFill>
            <a:srgbClr val="578CC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3" name="图形 30" hidden="1">
            <a:extLst>
              <a:ext uri="{FF2B5EF4-FFF2-40B4-BE49-F238E27FC236}">
                <a16:creationId xmlns:a16="http://schemas.microsoft.com/office/drawing/2014/main" id="{59FCA5B3-50DF-4583-BADE-0F16282100F1}"/>
              </a:ext>
            </a:extLst>
          </p:cNvPr>
          <p:cNvSpPr/>
          <p:nvPr/>
        </p:nvSpPr>
        <p:spPr>
          <a:xfrm>
            <a:off x="8620533" y="4152376"/>
            <a:ext cx="1216656" cy="1152828"/>
          </a:xfrm>
          <a:custGeom>
            <a:avLst/>
            <a:gdLst>
              <a:gd name="connsiteX0" fmla="*/ 1443055 w 1448298"/>
              <a:gd name="connsiteY0" fmla="*/ 1342168 h 1372317"/>
              <a:gd name="connsiteX1" fmla="*/ 1408765 w 1448298"/>
              <a:gd name="connsiteY1" fmla="*/ 1305973 h 1372317"/>
              <a:gd name="connsiteX2" fmla="*/ 1383048 w 1448298"/>
              <a:gd name="connsiteY2" fmla="*/ 1268825 h 1372317"/>
              <a:gd name="connsiteX3" fmla="*/ 1385905 w 1448298"/>
              <a:gd name="connsiteY3" fmla="*/ 1266920 h 1372317"/>
              <a:gd name="connsiteX4" fmla="*/ 1411623 w 1448298"/>
              <a:gd name="connsiteY4" fmla="*/ 1211675 h 1372317"/>
              <a:gd name="connsiteX5" fmla="*/ 1401145 w 1448298"/>
              <a:gd name="connsiteY5" fmla="*/ 1177385 h 1372317"/>
              <a:gd name="connsiteX6" fmla="*/ 1397335 w 1448298"/>
              <a:gd name="connsiteY6" fmla="*/ 1124045 h 1372317"/>
              <a:gd name="connsiteX7" fmla="*/ 1383048 w 1448298"/>
              <a:gd name="connsiteY7" fmla="*/ 1038320 h 1372317"/>
              <a:gd name="connsiteX8" fmla="*/ 1381143 w 1448298"/>
              <a:gd name="connsiteY8" fmla="*/ 983075 h 1372317"/>
              <a:gd name="connsiteX9" fmla="*/ 1367807 w 1448298"/>
              <a:gd name="connsiteY9" fmla="*/ 923068 h 1372317"/>
              <a:gd name="connsiteX10" fmla="*/ 1346852 w 1448298"/>
              <a:gd name="connsiteY10" fmla="*/ 834485 h 1372317"/>
              <a:gd name="connsiteX11" fmla="*/ 1303990 w 1448298"/>
              <a:gd name="connsiteY11" fmla="*/ 821150 h 1372317"/>
              <a:gd name="connsiteX12" fmla="*/ 1243030 w 1448298"/>
              <a:gd name="connsiteY12" fmla="*/ 806863 h 1372317"/>
              <a:gd name="connsiteX13" fmla="*/ 1136350 w 1448298"/>
              <a:gd name="connsiteY13" fmla="*/ 804005 h 1372317"/>
              <a:gd name="connsiteX14" fmla="*/ 1149685 w 1448298"/>
              <a:gd name="connsiteY14" fmla="*/ 768763 h 1372317"/>
              <a:gd name="connsiteX15" fmla="*/ 1154448 w 1448298"/>
              <a:gd name="connsiteY15" fmla="*/ 720185 h 1372317"/>
              <a:gd name="connsiteX16" fmla="*/ 1154448 w 1448298"/>
              <a:gd name="connsiteY16" fmla="*/ 673513 h 1372317"/>
              <a:gd name="connsiteX17" fmla="*/ 1161115 w 1448298"/>
              <a:gd name="connsiteY17" fmla="*/ 572548 h 1372317"/>
              <a:gd name="connsiteX18" fmla="*/ 1162068 w 1448298"/>
              <a:gd name="connsiteY18" fmla="*/ 508730 h 1372317"/>
              <a:gd name="connsiteX19" fmla="*/ 1175402 w 1448298"/>
              <a:gd name="connsiteY19" fmla="*/ 479203 h 1372317"/>
              <a:gd name="connsiteX20" fmla="*/ 1202073 w 1448298"/>
              <a:gd name="connsiteY20" fmla="*/ 429673 h 1372317"/>
              <a:gd name="connsiteX21" fmla="*/ 1218265 w 1448298"/>
              <a:gd name="connsiteY21" fmla="*/ 342043 h 1372317"/>
              <a:gd name="connsiteX22" fmla="*/ 1255413 w 1448298"/>
              <a:gd name="connsiteY22" fmla="*/ 289655 h 1372317"/>
              <a:gd name="connsiteX23" fmla="*/ 1295418 w 1448298"/>
              <a:gd name="connsiteY23" fmla="*/ 202025 h 1372317"/>
              <a:gd name="connsiteX24" fmla="*/ 1337327 w 1448298"/>
              <a:gd name="connsiteY24" fmla="*/ 172498 h 1372317"/>
              <a:gd name="connsiteX25" fmla="*/ 1356377 w 1448298"/>
              <a:gd name="connsiteY25" fmla="*/ 152495 h 1372317"/>
              <a:gd name="connsiteX26" fmla="*/ 1357330 w 1448298"/>
              <a:gd name="connsiteY26" fmla="*/ 90583 h 1372317"/>
              <a:gd name="connsiteX27" fmla="*/ 1350663 w 1448298"/>
              <a:gd name="connsiteY27" fmla="*/ 90583 h 1372317"/>
              <a:gd name="connsiteX28" fmla="*/ 1344948 w 1448298"/>
              <a:gd name="connsiteY28" fmla="*/ 99155 h 1372317"/>
              <a:gd name="connsiteX29" fmla="*/ 1337327 w 1448298"/>
              <a:gd name="connsiteY29" fmla="*/ 24860 h 1372317"/>
              <a:gd name="connsiteX30" fmla="*/ 1326850 w 1448298"/>
              <a:gd name="connsiteY30" fmla="*/ 15335 h 1372317"/>
              <a:gd name="connsiteX31" fmla="*/ 1311610 w 1448298"/>
              <a:gd name="connsiteY31" fmla="*/ 2000 h 1372317"/>
              <a:gd name="connsiteX32" fmla="*/ 1307800 w 1448298"/>
              <a:gd name="connsiteY32" fmla="*/ 7715 h 1372317"/>
              <a:gd name="connsiteX33" fmla="*/ 1296370 w 1448298"/>
              <a:gd name="connsiteY33" fmla="*/ 11525 h 1372317"/>
              <a:gd name="connsiteX34" fmla="*/ 1293513 w 1448298"/>
              <a:gd name="connsiteY34" fmla="*/ 29623 h 1372317"/>
              <a:gd name="connsiteX35" fmla="*/ 1293513 w 1448298"/>
              <a:gd name="connsiteY35" fmla="*/ 30575 h 1372317"/>
              <a:gd name="connsiteX36" fmla="*/ 1292560 w 1448298"/>
              <a:gd name="connsiteY36" fmla="*/ 30575 h 1372317"/>
              <a:gd name="connsiteX37" fmla="*/ 1272557 w 1448298"/>
              <a:gd name="connsiteY37" fmla="*/ 81058 h 1372317"/>
              <a:gd name="connsiteX38" fmla="*/ 1255413 w 1448298"/>
              <a:gd name="connsiteY38" fmla="*/ 123920 h 1372317"/>
              <a:gd name="connsiteX39" fmla="*/ 1256365 w 1448298"/>
              <a:gd name="connsiteY39" fmla="*/ 159163 h 1372317"/>
              <a:gd name="connsiteX40" fmla="*/ 1235410 w 1448298"/>
              <a:gd name="connsiteY40" fmla="*/ 188690 h 1372317"/>
              <a:gd name="connsiteX41" fmla="*/ 1197310 w 1448298"/>
              <a:gd name="connsiteY41" fmla="*/ 231553 h 1372317"/>
              <a:gd name="connsiteX42" fmla="*/ 1155400 w 1448298"/>
              <a:gd name="connsiteY42" fmla="*/ 297275 h 1372317"/>
              <a:gd name="connsiteX43" fmla="*/ 1134445 w 1448298"/>
              <a:gd name="connsiteY43" fmla="*/ 315373 h 1372317"/>
              <a:gd name="connsiteX44" fmla="*/ 1125873 w 1448298"/>
              <a:gd name="connsiteY44" fmla="*/ 319183 h 1372317"/>
              <a:gd name="connsiteX45" fmla="*/ 1124920 w 1448298"/>
              <a:gd name="connsiteY45" fmla="*/ 298228 h 1372317"/>
              <a:gd name="connsiteX46" fmla="*/ 1110633 w 1448298"/>
              <a:gd name="connsiteY46" fmla="*/ 289655 h 1372317"/>
              <a:gd name="connsiteX47" fmla="*/ 1121110 w 1448298"/>
              <a:gd name="connsiteY47" fmla="*/ 246793 h 1372317"/>
              <a:gd name="connsiteX48" fmla="*/ 1121110 w 1448298"/>
              <a:gd name="connsiteY48" fmla="*/ 246793 h 1372317"/>
              <a:gd name="connsiteX49" fmla="*/ 1126825 w 1448298"/>
              <a:gd name="connsiteY49" fmla="*/ 242030 h 1372317"/>
              <a:gd name="connsiteX50" fmla="*/ 1120158 w 1448298"/>
              <a:gd name="connsiteY50" fmla="*/ 221075 h 1372317"/>
              <a:gd name="connsiteX51" fmla="*/ 1121110 w 1448298"/>
              <a:gd name="connsiteY51" fmla="*/ 221075 h 1372317"/>
              <a:gd name="connsiteX52" fmla="*/ 1124920 w 1448298"/>
              <a:gd name="connsiteY52" fmla="*/ 215360 h 1372317"/>
              <a:gd name="connsiteX53" fmla="*/ 1116348 w 1448298"/>
              <a:gd name="connsiteY53" fmla="*/ 203930 h 1372317"/>
              <a:gd name="connsiteX54" fmla="*/ 1120158 w 1448298"/>
              <a:gd name="connsiteY54" fmla="*/ 202978 h 1372317"/>
              <a:gd name="connsiteX55" fmla="*/ 1121110 w 1448298"/>
              <a:gd name="connsiteY55" fmla="*/ 196310 h 1372317"/>
              <a:gd name="connsiteX56" fmla="*/ 1098250 w 1448298"/>
              <a:gd name="connsiteY56" fmla="*/ 186785 h 1372317"/>
              <a:gd name="connsiteX57" fmla="*/ 969662 w 1448298"/>
              <a:gd name="connsiteY57" fmla="*/ 157258 h 1372317"/>
              <a:gd name="connsiteX58" fmla="*/ 969662 w 1448298"/>
              <a:gd name="connsiteY58" fmla="*/ 164878 h 1372317"/>
              <a:gd name="connsiteX59" fmla="*/ 927752 w 1448298"/>
              <a:gd name="connsiteY59" fmla="*/ 206788 h 1372317"/>
              <a:gd name="connsiteX60" fmla="*/ 931562 w 1448298"/>
              <a:gd name="connsiteY60" fmla="*/ 211550 h 1372317"/>
              <a:gd name="connsiteX61" fmla="*/ 934420 w 1448298"/>
              <a:gd name="connsiteY61" fmla="*/ 210598 h 1372317"/>
              <a:gd name="connsiteX62" fmla="*/ 927752 w 1448298"/>
              <a:gd name="connsiteY62" fmla="*/ 224885 h 1372317"/>
              <a:gd name="connsiteX63" fmla="*/ 932515 w 1448298"/>
              <a:gd name="connsiteY63" fmla="*/ 229648 h 1372317"/>
              <a:gd name="connsiteX64" fmla="*/ 935372 w 1448298"/>
              <a:gd name="connsiteY64" fmla="*/ 228695 h 1372317"/>
              <a:gd name="connsiteX65" fmla="*/ 929657 w 1448298"/>
              <a:gd name="connsiteY65" fmla="*/ 245840 h 1372317"/>
              <a:gd name="connsiteX66" fmla="*/ 936325 w 1448298"/>
              <a:gd name="connsiteY66" fmla="*/ 249650 h 1372317"/>
              <a:gd name="connsiteX67" fmla="*/ 937277 w 1448298"/>
              <a:gd name="connsiteY67" fmla="*/ 248698 h 1372317"/>
              <a:gd name="connsiteX68" fmla="*/ 939182 w 1448298"/>
              <a:gd name="connsiteY68" fmla="*/ 285845 h 1372317"/>
              <a:gd name="connsiteX69" fmla="*/ 936325 w 1448298"/>
              <a:gd name="connsiteY69" fmla="*/ 342995 h 1372317"/>
              <a:gd name="connsiteX70" fmla="*/ 954422 w 1448298"/>
              <a:gd name="connsiteY70" fmla="*/ 403955 h 1372317"/>
              <a:gd name="connsiteX71" fmla="*/ 942040 w 1448298"/>
              <a:gd name="connsiteY71" fmla="*/ 402050 h 1372317"/>
              <a:gd name="connsiteX72" fmla="*/ 925847 w 1448298"/>
              <a:gd name="connsiteY72" fmla="*/ 410623 h 1372317"/>
              <a:gd name="connsiteX73" fmla="*/ 872507 w 1448298"/>
              <a:gd name="connsiteY73" fmla="*/ 457295 h 1372317"/>
              <a:gd name="connsiteX74" fmla="*/ 842980 w 1448298"/>
              <a:gd name="connsiteY74" fmla="*/ 481108 h 1372317"/>
              <a:gd name="connsiteX75" fmla="*/ 815357 w 1448298"/>
              <a:gd name="connsiteY75" fmla="*/ 495395 h 1372317"/>
              <a:gd name="connsiteX76" fmla="*/ 797260 w 1448298"/>
              <a:gd name="connsiteY76" fmla="*/ 531590 h 1372317"/>
              <a:gd name="connsiteX77" fmla="*/ 787735 w 1448298"/>
              <a:gd name="connsiteY77" fmla="*/ 536353 h 1372317"/>
              <a:gd name="connsiteX78" fmla="*/ 728680 w 1448298"/>
              <a:gd name="connsiteY78" fmla="*/ 534448 h 1372317"/>
              <a:gd name="connsiteX79" fmla="*/ 692485 w 1448298"/>
              <a:gd name="connsiteY79" fmla="*/ 548735 h 1372317"/>
              <a:gd name="connsiteX80" fmla="*/ 665815 w 1448298"/>
              <a:gd name="connsiteY80" fmla="*/ 559213 h 1372317"/>
              <a:gd name="connsiteX81" fmla="*/ 624857 w 1448298"/>
              <a:gd name="connsiteY81" fmla="*/ 561118 h 1372317"/>
              <a:gd name="connsiteX82" fmla="*/ 608665 w 1448298"/>
              <a:gd name="connsiteY82" fmla="*/ 574453 h 1372317"/>
              <a:gd name="connsiteX83" fmla="*/ 594377 w 1448298"/>
              <a:gd name="connsiteY83" fmla="*/ 589693 h 1372317"/>
              <a:gd name="connsiteX84" fmla="*/ 555325 w 1448298"/>
              <a:gd name="connsiteY84" fmla="*/ 643033 h 1372317"/>
              <a:gd name="connsiteX85" fmla="*/ 359110 w 1448298"/>
              <a:gd name="connsiteY85" fmla="*/ 706850 h 1372317"/>
              <a:gd name="connsiteX86" fmla="*/ 236237 w 1448298"/>
              <a:gd name="connsiteY86" fmla="*/ 730663 h 1372317"/>
              <a:gd name="connsiteX87" fmla="*/ 126700 w 1448298"/>
              <a:gd name="connsiteY87" fmla="*/ 747808 h 1372317"/>
              <a:gd name="connsiteX88" fmla="*/ 122890 w 1448298"/>
              <a:gd name="connsiteY88" fmla="*/ 748760 h 1372317"/>
              <a:gd name="connsiteX89" fmla="*/ 121937 w 1448298"/>
              <a:gd name="connsiteY89" fmla="*/ 750665 h 1372317"/>
              <a:gd name="connsiteX90" fmla="*/ 122890 w 1448298"/>
              <a:gd name="connsiteY90" fmla="*/ 752570 h 1372317"/>
              <a:gd name="connsiteX91" fmla="*/ 223855 w 1448298"/>
              <a:gd name="connsiteY91" fmla="*/ 783050 h 1372317"/>
              <a:gd name="connsiteX92" fmla="*/ 352442 w 1448298"/>
              <a:gd name="connsiteY92" fmla="*/ 753523 h 1372317"/>
              <a:gd name="connsiteX93" fmla="*/ 555325 w 1448298"/>
              <a:gd name="connsiteY93" fmla="*/ 679228 h 1372317"/>
              <a:gd name="connsiteX94" fmla="*/ 598187 w 1448298"/>
              <a:gd name="connsiteY94" fmla="*/ 700183 h 1372317"/>
              <a:gd name="connsiteX95" fmla="*/ 625810 w 1448298"/>
              <a:gd name="connsiteY95" fmla="*/ 669703 h 1372317"/>
              <a:gd name="connsiteX96" fmla="*/ 630572 w 1448298"/>
              <a:gd name="connsiteY96" fmla="*/ 663988 h 1372317"/>
              <a:gd name="connsiteX97" fmla="*/ 633430 w 1448298"/>
              <a:gd name="connsiteY97" fmla="*/ 663035 h 1372317"/>
              <a:gd name="connsiteX98" fmla="*/ 660100 w 1448298"/>
              <a:gd name="connsiteY98" fmla="*/ 659225 h 1372317"/>
              <a:gd name="connsiteX99" fmla="*/ 667720 w 1448298"/>
              <a:gd name="connsiteY99" fmla="*/ 651605 h 1372317"/>
              <a:gd name="connsiteX100" fmla="*/ 689627 w 1448298"/>
              <a:gd name="connsiteY100" fmla="*/ 643033 h 1372317"/>
              <a:gd name="connsiteX101" fmla="*/ 667720 w 1448298"/>
              <a:gd name="connsiteY101" fmla="*/ 690658 h 1372317"/>
              <a:gd name="connsiteX102" fmla="*/ 658195 w 1448298"/>
              <a:gd name="connsiteY102" fmla="*/ 746855 h 1372317"/>
              <a:gd name="connsiteX103" fmla="*/ 663910 w 1448298"/>
              <a:gd name="connsiteY103" fmla="*/ 750665 h 1372317"/>
              <a:gd name="connsiteX104" fmla="*/ 667720 w 1448298"/>
              <a:gd name="connsiteY104" fmla="*/ 748760 h 1372317"/>
              <a:gd name="connsiteX105" fmla="*/ 686770 w 1448298"/>
              <a:gd name="connsiteY105" fmla="*/ 806863 h 1372317"/>
              <a:gd name="connsiteX106" fmla="*/ 709630 w 1448298"/>
              <a:gd name="connsiteY106" fmla="*/ 820198 h 1372317"/>
              <a:gd name="connsiteX107" fmla="*/ 731537 w 1448298"/>
              <a:gd name="connsiteY107" fmla="*/ 830675 h 1372317"/>
              <a:gd name="connsiteX108" fmla="*/ 736300 w 1448298"/>
              <a:gd name="connsiteY108" fmla="*/ 827818 h 1372317"/>
              <a:gd name="connsiteX109" fmla="*/ 736300 w 1448298"/>
              <a:gd name="connsiteY109" fmla="*/ 807815 h 1372317"/>
              <a:gd name="connsiteX110" fmla="*/ 741062 w 1448298"/>
              <a:gd name="connsiteY110" fmla="*/ 800195 h 1372317"/>
              <a:gd name="connsiteX111" fmla="*/ 748682 w 1448298"/>
              <a:gd name="connsiteY111" fmla="*/ 804958 h 1372317"/>
              <a:gd name="connsiteX112" fmla="*/ 752493 w 1448298"/>
              <a:gd name="connsiteY112" fmla="*/ 804005 h 1372317"/>
              <a:gd name="connsiteX113" fmla="*/ 771543 w 1448298"/>
              <a:gd name="connsiteY113" fmla="*/ 765905 h 1372317"/>
              <a:gd name="connsiteX114" fmla="*/ 770590 w 1448298"/>
              <a:gd name="connsiteY114" fmla="*/ 759238 h 1372317"/>
              <a:gd name="connsiteX115" fmla="*/ 754397 w 1448298"/>
              <a:gd name="connsiteY115" fmla="*/ 704945 h 1372317"/>
              <a:gd name="connsiteX116" fmla="*/ 754397 w 1448298"/>
              <a:gd name="connsiteY116" fmla="*/ 695420 h 1372317"/>
              <a:gd name="connsiteX117" fmla="*/ 721060 w 1448298"/>
              <a:gd name="connsiteY117" fmla="*/ 637318 h 1372317"/>
              <a:gd name="connsiteX118" fmla="*/ 740110 w 1448298"/>
              <a:gd name="connsiteY118" fmla="*/ 645890 h 1372317"/>
              <a:gd name="connsiteX119" fmla="*/ 757255 w 1448298"/>
              <a:gd name="connsiteY119" fmla="*/ 644938 h 1372317"/>
              <a:gd name="connsiteX120" fmla="*/ 774400 w 1448298"/>
              <a:gd name="connsiteY120" fmla="*/ 675418 h 1372317"/>
              <a:gd name="connsiteX121" fmla="*/ 797260 w 1448298"/>
              <a:gd name="connsiteY121" fmla="*/ 687800 h 1372317"/>
              <a:gd name="connsiteX122" fmla="*/ 802975 w 1448298"/>
              <a:gd name="connsiteY122" fmla="*/ 696373 h 1372317"/>
              <a:gd name="connsiteX123" fmla="*/ 812500 w 1448298"/>
              <a:gd name="connsiteY123" fmla="*/ 704945 h 1372317"/>
              <a:gd name="connsiteX124" fmla="*/ 804880 w 1448298"/>
              <a:gd name="connsiteY124" fmla="*/ 733520 h 1372317"/>
              <a:gd name="connsiteX125" fmla="*/ 804880 w 1448298"/>
              <a:gd name="connsiteY125" fmla="*/ 745903 h 1372317"/>
              <a:gd name="connsiteX126" fmla="*/ 808690 w 1448298"/>
              <a:gd name="connsiteY126" fmla="*/ 788765 h 1372317"/>
              <a:gd name="connsiteX127" fmla="*/ 802022 w 1448298"/>
              <a:gd name="connsiteY127" fmla="*/ 799243 h 1372317"/>
              <a:gd name="connsiteX128" fmla="*/ 802975 w 1448298"/>
              <a:gd name="connsiteY128" fmla="*/ 811625 h 1372317"/>
              <a:gd name="connsiteX129" fmla="*/ 797260 w 1448298"/>
              <a:gd name="connsiteY129" fmla="*/ 814483 h 1372317"/>
              <a:gd name="connsiteX130" fmla="*/ 795355 w 1448298"/>
              <a:gd name="connsiteY130" fmla="*/ 813530 h 1372317"/>
              <a:gd name="connsiteX131" fmla="*/ 749635 w 1448298"/>
              <a:gd name="connsiteY131" fmla="*/ 833533 h 1372317"/>
              <a:gd name="connsiteX132" fmla="*/ 735347 w 1448298"/>
              <a:gd name="connsiteY132" fmla="*/ 848773 h 1372317"/>
              <a:gd name="connsiteX133" fmla="*/ 693437 w 1448298"/>
              <a:gd name="connsiteY133" fmla="*/ 879253 h 1372317"/>
              <a:gd name="connsiteX134" fmla="*/ 672482 w 1448298"/>
              <a:gd name="connsiteY134" fmla="*/ 885920 h 1372317"/>
              <a:gd name="connsiteX135" fmla="*/ 661052 w 1448298"/>
              <a:gd name="connsiteY135" fmla="*/ 909733 h 1372317"/>
              <a:gd name="connsiteX136" fmla="*/ 635335 w 1448298"/>
              <a:gd name="connsiteY136" fmla="*/ 929735 h 1372317"/>
              <a:gd name="connsiteX137" fmla="*/ 628668 w 1448298"/>
              <a:gd name="connsiteY137" fmla="*/ 931640 h 1372317"/>
              <a:gd name="connsiteX138" fmla="*/ 601045 w 1448298"/>
              <a:gd name="connsiteY138" fmla="*/ 938308 h 1372317"/>
              <a:gd name="connsiteX139" fmla="*/ 588662 w 1448298"/>
              <a:gd name="connsiteY139" fmla="*/ 953548 h 1372317"/>
              <a:gd name="connsiteX140" fmla="*/ 576280 w 1448298"/>
              <a:gd name="connsiteY140" fmla="*/ 977360 h 1372317"/>
              <a:gd name="connsiteX141" fmla="*/ 511510 w 1448298"/>
              <a:gd name="connsiteY141" fmla="*/ 1022128 h 1372317"/>
              <a:gd name="connsiteX142" fmla="*/ 473410 w 1448298"/>
              <a:gd name="connsiteY142" fmla="*/ 1042130 h 1372317"/>
              <a:gd name="connsiteX143" fmla="*/ 466742 w 1448298"/>
              <a:gd name="connsiteY143" fmla="*/ 1049750 h 1372317"/>
              <a:gd name="connsiteX144" fmla="*/ 459122 w 1448298"/>
              <a:gd name="connsiteY144" fmla="*/ 1051655 h 1372317"/>
              <a:gd name="connsiteX145" fmla="*/ 450550 w 1448298"/>
              <a:gd name="connsiteY145" fmla="*/ 1057370 h 1372317"/>
              <a:gd name="connsiteX146" fmla="*/ 428642 w 1448298"/>
              <a:gd name="connsiteY146" fmla="*/ 1058323 h 1372317"/>
              <a:gd name="connsiteX147" fmla="*/ 398162 w 1448298"/>
              <a:gd name="connsiteY147" fmla="*/ 1083088 h 1372317"/>
              <a:gd name="connsiteX148" fmla="*/ 354347 w 1448298"/>
              <a:gd name="connsiteY148" fmla="*/ 1102138 h 1372317"/>
              <a:gd name="connsiteX149" fmla="*/ 309580 w 1448298"/>
              <a:gd name="connsiteY149" fmla="*/ 1117378 h 1372317"/>
              <a:gd name="connsiteX150" fmla="*/ 272432 w 1448298"/>
              <a:gd name="connsiteY150" fmla="*/ 1145000 h 1372317"/>
              <a:gd name="connsiteX151" fmla="*/ 220045 w 1448298"/>
              <a:gd name="connsiteY151" fmla="*/ 1171670 h 1372317"/>
              <a:gd name="connsiteX152" fmla="*/ 179087 w 1448298"/>
              <a:gd name="connsiteY152" fmla="*/ 1185005 h 1372317"/>
              <a:gd name="connsiteX153" fmla="*/ 134320 w 1448298"/>
              <a:gd name="connsiteY153" fmla="*/ 1208818 h 1372317"/>
              <a:gd name="connsiteX154" fmla="*/ 120032 w 1448298"/>
              <a:gd name="connsiteY154" fmla="*/ 1237393 h 1372317"/>
              <a:gd name="connsiteX155" fmla="*/ 116222 w 1448298"/>
              <a:gd name="connsiteY155" fmla="*/ 1242155 h 1372317"/>
              <a:gd name="connsiteX156" fmla="*/ 93362 w 1448298"/>
              <a:gd name="connsiteY156" fmla="*/ 1258348 h 1372317"/>
              <a:gd name="connsiteX157" fmla="*/ 64787 w 1448298"/>
              <a:gd name="connsiteY157" fmla="*/ 1276445 h 1372317"/>
              <a:gd name="connsiteX158" fmla="*/ 7637 w 1448298"/>
              <a:gd name="connsiteY158" fmla="*/ 1330738 h 1372317"/>
              <a:gd name="connsiteX159" fmla="*/ 1922 w 1448298"/>
              <a:gd name="connsiteY159" fmla="*/ 1354550 h 1372317"/>
              <a:gd name="connsiteX160" fmla="*/ 42880 w 1448298"/>
              <a:gd name="connsiteY160" fmla="*/ 1363123 h 1372317"/>
              <a:gd name="connsiteX161" fmla="*/ 98125 w 1448298"/>
              <a:gd name="connsiteY161" fmla="*/ 1361218 h 1372317"/>
              <a:gd name="connsiteX162" fmla="*/ 131462 w 1448298"/>
              <a:gd name="connsiteY162" fmla="*/ 1345978 h 1372317"/>
              <a:gd name="connsiteX163" fmla="*/ 134320 w 1448298"/>
              <a:gd name="connsiteY163" fmla="*/ 1327880 h 1372317"/>
              <a:gd name="connsiteX164" fmla="*/ 160037 w 1448298"/>
              <a:gd name="connsiteY164" fmla="*/ 1314545 h 1372317"/>
              <a:gd name="connsiteX165" fmla="*/ 172420 w 1448298"/>
              <a:gd name="connsiteY165" fmla="*/ 1305020 h 1372317"/>
              <a:gd name="connsiteX166" fmla="*/ 214330 w 1448298"/>
              <a:gd name="connsiteY166" fmla="*/ 1328833 h 1372317"/>
              <a:gd name="connsiteX167" fmla="*/ 285767 w 1448298"/>
              <a:gd name="connsiteY167" fmla="*/ 1347883 h 1372317"/>
              <a:gd name="connsiteX168" fmla="*/ 359110 w 1448298"/>
              <a:gd name="connsiteY168" fmla="*/ 1318355 h 1372317"/>
              <a:gd name="connsiteX169" fmla="*/ 452455 w 1448298"/>
              <a:gd name="connsiteY169" fmla="*/ 1295495 h 1372317"/>
              <a:gd name="connsiteX170" fmla="*/ 622000 w 1448298"/>
              <a:gd name="connsiteY170" fmla="*/ 1216438 h 1372317"/>
              <a:gd name="connsiteX171" fmla="*/ 772495 w 1448298"/>
              <a:gd name="connsiteY171" fmla="*/ 1109758 h 1372317"/>
              <a:gd name="connsiteX172" fmla="*/ 803927 w 1448298"/>
              <a:gd name="connsiteY172" fmla="*/ 1127855 h 1372317"/>
              <a:gd name="connsiteX173" fmla="*/ 859172 w 1448298"/>
              <a:gd name="connsiteY173" fmla="*/ 1147858 h 1372317"/>
              <a:gd name="connsiteX174" fmla="*/ 931562 w 1448298"/>
              <a:gd name="connsiteY174" fmla="*/ 1170718 h 1372317"/>
              <a:gd name="connsiteX175" fmla="*/ 942040 w 1448298"/>
              <a:gd name="connsiteY175" fmla="*/ 1122140 h 1372317"/>
              <a:gd name="connsiteX176" fmla="*/ 970615 w 1448298"/>
              <a:gd name="connsiteY176" fmla="*/ 1064990 h 1372317"/>
              <a:gd name="connsiteX177" fmla="*/ 979187 w 1448298"/>
              <a:gd name="connsiteY177" fmla="*/ 1047845 h 1372317"/>
              <a:gd name="connsiteX178" fmla="*/ 1038243 w 1448298"/>
              <a:gd name="connsiteY178" fmla="*/ 1055465 h 1372317"/>
              <a:gd name="connsiteX179" fmla="*/ 1066818 w 1448298"/>
              <a:gd name="connsiteY179" fmla="*/ 1120235 h 1372317"/>
              <a:gd name="connsiteX180" fmla="*/ 1075390 w 1448298"/>
              <a:gd name="connsiteY180" fmla="*/ 1120235 h 1372317"/>
              <a:gd name="connsiteX181" fmla="*/ 1083010 w 1448298"/>
              <a:gd name="connsiteY181" fmla="*/ 1074515 h 1372317"/>
              <a:gd name="connsiteX182" fmla="*/ 1075390 w 1448298"/>
              <a:gd name="connsiteY182" fmla="*/ 1054513 h 1372317"/>
              <a:gd name="connsiteX183" fmla="*/ 1176355 w 1448298"/>
              <a:gd name="connsiteY183" fmla="*/ 1067848 h 1372317"/>
              <a:gd name="connsiteX184" fmla="*/ 1201120 w 1448298"/>
              <a:gd name="connsiteY184" fmla="*/ 1063085 h 1372317"/>
              <a:gd name="connsiteX185" fmla="*/ 1225885 w 1448298"/>
              <a:gd name="connsiteY185" fmla="*/ 1047845 h 1372317"/>
              <a:gd name="connsiteX186" fmla="*/ 1216360 w 1448298"/>
              <a:gd name="connsiteY186" fmla="*/ 1078325 h 1372317"/>
              <a:gd name="connsiteX187" fmla="*/ 1262080 w 1448298"/>
              <a:gd name="connsiteY187" fmla="*/ 1193578 h 1372317"/>
              <a:gd name="connsiteX188" fmla="*/ 1245888 w 1448298"/>
              <a:gd name="connsiteY188" fmla="*/ 1233583 h 1372317"/>
              <a:gd name="connsiteX189" fmla="*/ 1241125 w 1448298"/>
              <a:gd name="connsiteY189" fmla="*/ 1272635 h 1372317"/>
              <a:gd name="connsiteX190" fmla="*/ 1276368 w 1448298"/>
              <a:gd name="connsiteY190" fmla="*/ 1297400 h 1372317"/>
              <a:gd name="connsiteX191" fmla="*/ 1273510 w 1448298"/>
              <a:gd name="connsiteY191" fmla="*/ 1320260 h 1372317"/>
              <a:gd name="connsiteX192" fmla="*/ 1269700 w 1448298"/>
              <a:gd name="connsiteY192" fmla="*/ 1363123 h 1372317"/>
              <a:gd name="connsiteX193" fmla="*/ 1304943 w 1448298"/>
              <a:gd name="connsiteY193" fmla="*/ 1371695 h 1372317"/>
              <a:gd name="connsiteX194" fmla="*/ 1386857 w 1448298"/>
              <a:gd name="connsiteY194" fmla="*/ 1371695 h 1372317"/>
              <a:gd name="connsiteX195" fmla="*/ 1422100 w 1448298"/>
              <a:gd name="connsiteY195" fmla="*/ 1371695 h 1372317"/>
              <a:gd name="connsiteX196" fmla="*/ 1441150 w 1448298"/>
              <a:gd name="connsiteY196" fmla="*/ 1370743 h 1372317"/>
              <a:gd name="connsiteX197" fmla="*/ 1443055 w 1448298"/>
              <a:gd name="connsiteY197" fmla="*/ 1342168 h 13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448298" h="1372317">
                <a:moveTo>
                  <a:pt x="1443055" y="1342168"/>
                </a:moveTo>
                <a:cubicBezTo>
                  <a:pt x="1435435" y="1327880"/>
                  <a:pt x="1420195" y="1317403"/>
                  <a:pt x="1408765" y="1305973"/>
                </a:cubicBezTo>
                <a:cubicBezTo>
                  <a:pt x="1397335" y="1294543"/>
                  <a:pt x="1389715" y="1282160"/>
                  <a:pt x="1383048" y="1268825"/>
                </a:cubicBezTo>
                <a:cubicBezTo>
                  <a:pt x="1384000" y="1268825"/>
                  <a:pt x="1384952" y="1267873"/>
                  <a:pt x="1385905" y="1266920"/>
                </a:cubicBezTo>
                <a:cubicBezTo>
                  <a:pt x="1396382" y="1251680"/>
                  <a:pt x="1416385" y="1232630"/>
                  <a:pt x="1411623" y="1211675"/>
                </a:cubicBezTo>
                <a:cubicBezTo>
                  <a:pt x="1409718" y="1200245"/>
                  <a:pt x="1404002" y="1188815"/>
                  <a:pt x="1401145" y="1177385"/>
                </a:cubicBezTo>
                <a:cubicBezTo>
                  <a:pt x="1396382" y="1160240"/>
                  <a:pt x="1397335" y="1141190"/>
                  <a:pt x="1397335" y="1124045"/>
                </a:cubicBezTo>
                <a:cubicBezTo>
                  <a:pt x="1396382" y="1094518"/>
                  <a:pt x="1390668" y="1065943"/>
                  <a:pt x="1383048" y="1038320"/>
                </a:cubicBezTo>
                <a:cubicBezTo>
                  <a:pt x="1384000" y="1020223"/>
                  <a:pt x="1384000" y="1001173"/>
                  <a:pt x="1381143" y="983075"/>
                </a:cubicBezTo>
                <a:cubicBezTo>
                  <a:pt x="1378285" y="963073"/>
                  <a:pt x="1371618" y="943070"/>
                  <a:pt x="1367807" y="923068"/>
                </a:cubicBezTo>
                <a:cubicBezTo>
                  <a:pt x="1362093" y="896398"/>
                  <a:pt x="1374475" y="852583"/>
                  <a:pt x="1346852" y="834485"/>
                </a:cubicBezTo>
                <a:cubicBezTo>
                  <a:pt x="1333518" y="825913"/>
                  <a:pt x="1319230" y="824008"/>
                  <a:pt x="1303990" y="821150"/>
                </a:cubicBezTo>
                <a:cubicBezTo>
                  <a:pt x="1283035" y="817340"/>
                  <a:pt x="1263985" y="810673"/>
                  <a:pt x="1243030" y="806863"/>
                </a:cubicBezTo>
                <a:cubicBezTo>
                  <a:pt x="1207787" y="800195"/>
                  <a:pt x="1171593" y="801148"/>
                  <a:pt x="1136350" y="804005"/>
                </a:cubicBezTo>
                <a:cubicBezTo>
                  <a:pt x="1143970" y="794480"/>
                  <a:pt x="1148733" y="782098"/>
                  <a:pt x="1149685" y="768763"/>
                </a:cubicBezTo>
                <a:cubicBezTo>
                  <a:pt x="1150637" y="751618"/>
                  <a:pt x="1147780" y="737330"/>
                  <a:pt x="1154448" y="720185"/>
                </a:cubicBezTo>
                <a:cubicBezTo>
                  <a:pt x="1160162" y="705898"/>
                  <a:pt x="1154448" y="688753"/>
                  <a:pt x="1154448" y="673513"/>
                </a:cubicBezTo>
                <a:cubicBezTo>
                  <a:pt x="1153495" y="640175"/>
                  <a:pt x="1160162" y="605885"/>
                  <a:pt x="1161115" y="572548"/>
                </a:cubicBezTo>
                <a:cubicBezTo>
                  <a:pt x="1162068" y="551593"/>
                  <a:pt x="1163020" y="529685"/>
                  <a:pt x="1162068" y="508730"/>
                </a:cubicBezTo>
                <a:cubicBezTo>
                  <a:pt x="1165877" y="498253"/>
                  <a:pt x="1170640" y="488728"/>
                  <a:pt x="1175402" y="479203"/>
                </a:cubicBezTo>
                <a:cubicBezTo>
                  <a:pt x="1183975" y="463010"/>
                  <a:pt x="1195405" y="447770"/>
                  <a:pt x="1202073" y="429673"/>
                </a:cubicBezTo>
                <a:cubicBezTo>
                  <a:pt x="1212550" y="403003"/>
                  <a:pt x="1216360" y="372523"/>
                  <a:pt x="1218265" y="342043"/>
                </a:cubicBezTo>
                <a:cubicBezTo>
                  <a:pt x="1238268" y="334423"/>
                  <a:pt x="1246840" y="307753"/>
                  <a:pt x="1255413" y="289655"/>
                </a:cubicBezTo>
                <a:cubicBezTo>
                  <a:pt x="1269700" y="261080"/>
                  <a:pt x="1277320" y="228695"/>
                  <a:pt x="1295418" y="202025"/>
                </a:cubicBezTo>
                <a:cubicBezTo>
                  <a:pt x="1304943" y="187738"/>
                  <a:pt x="1320182" y="177260"/>
                  <a:pt x="1337327" y="172498"/>
                </a:cubicBezTo>
                <a:cubicBezTo>
                  <a:pt x="1347805" y="169640"/>
                  <a:pt x="1351615" y="162020"/>
                  <a:pt x="1356377" y="152495"/>
                </a:cubicBezTo>
                <a:cubicBezTo>
                  <a:pt x="1364950" y="132493"/>
                  <a:pt x="1368760" y="109633"/>
                  <a:pt x="1357330" y="90583"/>
                </a:cubicBezTo>
                <a:cubicBezTo>
                  <a:pt x="1356377" y="87725"/>
                  <a:pt x="1352568" y="88678"/>
                  <a:pt x="1350663" y="90583"/>
                </a:cubicBezTo>
                <a:cubicBezTo>
                  <a:pt x="1348757" y="93440"/>
                  <a:pt x="1346852" y="96298"/>
                  <a:pt x="1344948" y="99155"/>
                </a:cubicBezTo>
                <a:cubicBezTo>
                  <a:pt x="1345900" y="73438"/>
                  <a:pt x="1348757" y="47720"/>
                  <a:pt x="1337327" y="24860"/>
                </a:cubicBezTo>
                <a:cubicBezTo>
                  <a:pt x="1335423" y="21050"/>
                  <a:pt x="1331613" y="15335"/>
                  <a:pt x="1326850" y="15335"/>
                </a:cubicBezTo>
                <a:cubicBezTo>
                  <a:pt x="1324945" y="6763"/>
                  <a:pt x="1320182" y="-4667"/>
                  <a:pt x="1311610" y="2000"/>
                </a:cubicBezTo>
                <a:cubicBezTo>
                  <a:pt x="1309705" y="3905"/>
                  <a:pt x="1308752" y="4858"/>
                  <a:pt x="1307800" y="7715"/>
                </a:cubicBezTo>
                <a:cubicBezTo>
                  <a:pt x="1303990" y="6763"/>
                  <a:pt x="1299227" y="8668"/>
                  <a:pt x="1296370" y="11525"/>
                </a:cubicBezTo>
                <a:cubicBezTo>
                  <a:pt x="1293513" y="16288"/>
                  <a:pt x="1294465" y="24860"/>
                  <a:pt x="1293513" y="29623"/>
                </a:cubicBezTo>
                <a:cubicBezTo>
                  <a:pt x="1293513" y="29623"/>
                  <a:pt x="1293513" y="29623"/>
                  <a:pt x="1293513" y="30575"/>
                </a:cubicBezTo>
                <a:cubicBezTo>
                  <a:pt x="1293513" y="30575"/>
                  <a:pt x="1292560" y="30575"/>
                  <a:pt x="1292560" y="30575"/>
                </a:cubicBezTo>
                <a:cubicBezTo>
                  <a:pt x="1271605" y="30575"/>
                  <a:pt x="1276368" y="68675"/>
                  <a:pt x="1272557" y="81058"/>
                </a:cubicBezTo>
                <a:cubicBezTo>
                  <a:pt x="1267795" y="96298"/>
                  <a:pt x="1259223" y="109633"/>
                  <a:pt x="1255413" y="123920"/>
                </a:cubicBezTo>
                <a:cubicBezTo>
                  <a:pt x="1252555" y="135350"/>
                  <a:pt x="1253507" y="147733"/>
                  <a:pt x="1256365" y="159163"/>
                </a:cubicBezTo>
                <a:cubicBezTo>
                  <a:pt x="1248745" y="168688"/>
                  <a:pt x="1242077" y="178213"/>
                  <a:pt x="1235410" y="188690"/>
                </a:cubicBezTo>
                <a:cubicBezTo>
                  <a:pt x="1223980" y="204883"/>
                  <a:pt x="1211598" y="218218"/>
                  <a:pt x="1197310" y="231553"/>
                </a:cubicBezTo>
                <a:cubicBezTo>
                  <a:pt x="1178260" y="249650"/>
                  <a:pt x="1163020" y="271558"/>
                  <a:pt x="1155400" y="297275"/>
                </a:cubicBezTo>
                <a:cubicBezTo>
                  <a:pt x="1146827" y="302038"/>
                  <a:pt x="1140160" y="308705"/>
                  <a:pt x="1134445" y="315373"/>
                </a:cubicBezTo>
                <a:cubicBezTo>
                  <a:pt x="1131587" y="316325"/>
                  <a:pt x="1128730" y="317278"/>
                  <a:pt x="1125873" y="319183"/>
                </a:cubicBezTo>
                <a:cubicBezTo>
                  <a:pt x="1127777" y="311563"/>
                  <a:pt x="1128730" y="303943"/>
                  <a:pt x="1124920" y="298228"/>
                </a:cubicBezTo>
                <a:cubicBezTo>
                  <a:pt x="1122062" y="293465"/>
                  <a:pt x="1116348" y="289655"/>
                  <a:pt x="1110633" y="289655"/>
                </a:cubicBezTo>
                <a:cubicBezTo>
                  <a:pt x="1117300" y="274415"/>
                  <a:pt x="1123015" y="262033"/>
                  <a:pt x="1121110" y="246793"/>
                </a:cubicBezTo>
                <a:cubicBezTo>
                  <a:pt x="1121110" y="246793"/>
                  <a:pt x="1121110" y="246793"/>
                  <a:pt x="1121110" y="246793"/>
                </a:cubicBezTo>
                <a:cubicBezTo>
                  <a:pt x="1123968" y="248698"/>
                  <a:pt x="1127777" y="245840"/>
                  <a:pt x="1126825" y="242030"/>
                </a:cubicBezTo>
                <a:cubicBezTo>
                  <a:pt x="1124920" y="234410"/>
                  <a:pt x="1123015" y="227743"/>
                  <a:pt x="1120158" y="221075"/>
                </a:cubicBezTo>
                <a:cubicBezTo>
                  <a:pt x="1120158" y="221075"/>
                  <a:pt x="1120158" y="221075"/>
                  <a:pt x="1121110" y="221075"/>
                </a:cubicBezTo>
                <a:cubicBezTo>
                  <a:pt x="1123968" y="221075"/>
                  <a:pt x="1126825" y="217265"/>
                  <a:pt x="1124920" y="215360"/>
                </a:cubicBezTo>
                <a:cubicBezTo>
                  <a:pt x="1122062" y="211550"/>
                  <a:pt x="1119205" y="207740"/>
                  <a:pt x="1116348" y="203930"/>
                </a:cubicBezTo>
                <a:cubicBezTo>
                  <a:pt x="1117300" y="203930"/>
                  <a:pt x="1119205" y="202978"/>
                  <a:pt x="1120158" y="202978"/>
                </a:cubicBezTo>
                <a:cubicBezTo>
                  <a:pt x="1123015" y="202025"/>
                  <a:pt x="1123968" y="197263"/>
                  <a:pt x="1121110" y="196310"/>
                </a:cubicBezTo>
                <a:cubicBezTo>
                  <a:pt x="1113490" y="191548"/>
                  <a:pt x="1105870" y="188690"/>
                  <a:pt x="1098250" y="186785"/>
                </a:cubicBezTo>
                <a:cubicBezTo>
                  <a:pt x="1074437" y="136303"/>
                  <a:pt x="1013477" y="142018"/>
                  <a:pt x="969662" y="157258"/>
                </a:cubicBezTo>
                <a:cubicBezTo>
                  <a:pt x="966805" y="158210"/>
                  <a:pt x="965852" y="163925"/>
                  <a:pt x="969662" y="164878"/>
                </a:cubicBezTo>
                <a:cubicBezTo>
                  <a:pt x="952518" y="176308"/>
                  <a:pt x="939182" y="190595"/>
                  <a:pt x="927752" y="206788"/>
                </a:cubicBezTo>
                <a:cubicBezTo>
                  <a:pt x="925847" y="209645"/>
                  <a:pt x="928705" y="212503"/>
                  <a:pt x="931562" y="211550"/>
                </a:cubicBezTo>
                <a:cubicBezTo>
                  <a:pt x="932515" y="211550"/>
                  <a:pt x="933468" y="210598"/>
                  <a:pt x="934420" y="210598"/>
                </a:cubicBezTo>
                <a:cubicBezTo>
                  <a:pt x="931562" y="215360"/>
                  <a:pt x="929657" y="219170"/>
                  <a:pt x="927752" y="224885"/>
                </a:cubicBezTo>
                <a:cubicBezTo>
                  <a:pt x="926800" y="227743"/>
                  <a:pt x="929657" y="229648"/>
                  <a:pt x="932515" y="229648"/>
                </a:cubicBezTo>
                <a:cubicBezTo>
                  <a:pt x="933468" y="229648"/>
                  <a:pt x="934420" y="229648"/>
                  <a:pt x="935372" y="228695"/>
                </a:cubicBezTo>
                <a:cubicBezTo>
                  <a:pt x="933468" y="234410"/>
                  <a:pt x="931562" y="240125"/>
                  <a:pt x="929657" y="245840"/>
                </a:cubicBezTo>
                <a:cubicBezTo>
                  <a:pt x="928705" y="249650"/>
                  <a:pt x="933468" y="251555"/>
                  <a:pt x="936325" y="249650"/>
                </a:cubicBezTo>
                <a:cubicBezTo>
                  <a:pt x="936325" y="249650"/>
                  <a:pt x="937277" y="248698"/>
                  <a:pt x="937277" y="248698"/>
                </a:cubicBezTo>
                <a:cubicBezTo>
                  <a:pt x="937277" y="261080"/>
                  <a:pt x="937277" y="273463"/>
                  <a:pt x="939182" y="285845"/>
                </a:cubicBezTo>
                <a:cubicBezTo>
                  <a:pt x="937277" y="304895"/>
                  <a:pt x="936325" y="324898"/>
                  <a:pt x="936325" y="342995"/>
                </a:cubicBezTo>
                <a:cubicBezTo>
                  <a:pt x="936325" y="363950"/>
                  <a:pt x="942040" y="385858"/>
                  <a:pt x="954422" y="403955"/>
                </a:cubicBezTo>
                <a:cubicBezTo>
                  <a:pt x="950612" y="404908"/>
                  <a:pt x="944897" y="402050"/>
                  <a:pt x="942040" y="402050"/>
                </a:cubicBezTo>
                <a:cubicBezTo>
                  <a:pt x="934420" y="403003"/>
                  <a:pt x="930610" y="405860"/>
                  <a:pt x="925847" y="410623"/>
                </a:cubicBezTo>
                <a:cubicBezTo>
                  <a:pt x="907750" y="425863"/>
                  <a:pt x="890605" y="441103"/>
                  <a:pt x="872507" y="457295"/>
                </a:cubicBezTo>
                <a:cubicBezTo>
                  <a:pt x="862982" y="465868"/>
                  <a:pt x="853457" y="474440"/>
                  <a:pt x="842980" y="481108"/>
                </a:cubicBezTo>
                <a:cubicBezTo>
                  <a:pt x="834407" y="486823"/>
                  <a:pt x="824882" y="489680"/>
                  <a:pt x="815357" y="495395"/>
                </a:cubicBezTo>
                <a:cubicBezTo>
                  <a:pt x="802975" y="503015"/>
                  <a:pt x="802022" y="518255"/>
                  <a:pt x="797260" y="531590"/>
                </a:cubicBezTo>
                <a:cubicBezTo>
                  <a:pt x="794402" y="533495"/>
                  <a:pt x="790593" y="534448"/>
                  <a:pt x="787735" y="536353"/>
                </a:cubicBezTo>
                <a:cubicBezTo>
                  <a:pt x="767732" y="534448"/>
                  <a:pt x="748682" y="530638"/>
                  <a:pt x="728680" y="534448"/>
                </a:cubicBezTo>
                <a:cubicBezTo>
                  <a:pt x="716297" y="536353"/>
                  <a:pt x="703915" y="543020"/>
                  <a:pt x="692485" y="548735"/>
                </a:cubicBezTo>
                <a:cubicBezTo>
                  <a:pt x="683912" y="553498"/>
                  <a:pt x="674387" y="556355"/>
                  <a:pt x="665815" y="559213"/>
                </a:cubicBezTo>
                <a:cubicBezTo>
                  <a:pt x="652480" y="558260"/>
                  <a:pt x="638193" y="556355"/>
                  <a:pt x="624857" y="561118"/>
                </a:cubicBezTo>
                <a:cubicBezTo>
                  <a:pt x="618190" y="563975"/>
                  <a:pt x="613427" y="569690"/>
                  <a:pt x="608665" y="574453"/>
                </a:cubicBezTo>
                <a:cubicBezTo>
                  <a:pt x="603902" y="580168"/>
                  <a:pt x="598187" y="583978"/>
                  <a:pt x="594377" y="589693"/>
                </a:cubicBezTo>
                <a:cubicBezTo>
                  <a:pt x="569612" y="590645"/>
                  <a:pt x="555325" y="619220"/>
                  <a:pt x="555325" y="643033"/>
                </a:cubicBezTo>
                <a:cubicBezTo>
                  <a:pt x="487697" y="663988"/>
                  <a:pt x="423880" y="685895"/>
                  <a:pt x="359110" y="706850"/>
                </a:cubicBezTo>
                <a:cubicBezTo>
                  <a:pt x="318152" y="720185"/>
                  <a:pt x="279100" y="728758"/>
                  <a:pt x="236237" y="730663"/>
                </a:cubicBezTo>
                <a:cubicBezTo>
                  <a:pt x="200042" y="732568"/>
                  <a:pt x="161942" y="738283"/>
                  <a:pt x="126700" y="747808"/>
                </a:cubicBezTo>
                <a:cubicBezTo>
                  <a:pt x="124795" y="746855"/>
                  <a:pt x="123842" y="747808"/>
                  <a:pt x="122890" y="748760"/>
                </a:cubicBezTo>
                <a:cubicBezTo>
                  <a:pt x="121937" y="748760"/>
                  <a:pt x="121937" y="749713"/>
                  <a:pt x="121937" y="750665"/>
                </a:cubicBezTo>
                <a:cubicBezTo>
                  <a:pt x="121937" y="751618"/>
                  <a:pt x="121937" y="751618"/>
                  <a:pt x="122890" y="752570"/>
                </a:cubicBezTo>
                <a:cubicBezTo>
                  <a:pt x="148607" y="781145"/>
                  <a:pt x="187660" y="782098"/>
                  <a:pt x="223855" y="783050"/>
                </a:cubicBezTo>
                <a:cubicBezTo>
                  <a:pt x="268622" y="784003"/>
                  <a:pt x="310532" y="766858"/>
                  <a:pt x="352442" y="753523"/>
                </a:cubicBezTo>
                <a:cubicBezTo>
                  <a:pt x="421022" y="731615"/>
                  <a:pt x="488650" y="707803"/>
                  <a:pt x="555325" y="679228"/>
                </a:cubicBezTo>
                <a:cubicBezTo>
                  <a:pt x="563897" y="696373"/>
                  <a:pt x="576280" y="706850"/>
                  <a:pt x="598187" y="700183"/>
                </a:cubicBezTo>
                <a:cubicBezTo>
                  <a:pt x="614380" y="694468"/>
                  <a:pt x="621047" y="683038"/>
                  <a:pt x="625810" y="669703"/>
                </a:cubicBezTo>
                <a:cubicBezTo>
                  <a:pt x="627715" y="667798"/>
                  <a:pt x="629620" y="665893"/>
                  <a:pt x="630572" y="663988"/>
                </a:cubicBezTo>
                <a:cubicBezTo>
                  <a:pt x="631525" y="663988"/>
                  <a:pt x="632477" y="663035"/>
                  <a:pt x="633430" y="663035"/>
                </a:cubicBezTo>
                <a:cubicBezTo>
                  <a:pt x="642002" y="664940"/>
                  <a:pt x="651527" y="663988"/>
                  <a:pt x="660100" y="659225"/>
                </a:cubicBezTo>
                <a:cubicBezTo>
                  <a:pt x="662957" y="657320"/>
                  <a:pt x="665815" y="654463"/>
                  <a:pt x="667720" y="651605"/>
                </a:cubicBezTo>
                <a:cubicBezTo>
                  <a:pt x="675340" y="650653"/>
                  <a:pt x="682960" y="647795"/>
                  <a:pt x="689627" y="643033"/>
                </a:cubicBezTo>
                <a:cubicBezTo>
                  <a:pt x="685818" y="659225"/>
                  <a:pt x="675340" y="674465"/>
                  <a:pt x="667720" y="690658"/>
                </a:cubicBezTo>
                <a:cubicBezTo>
                  <a:pt x="659147" y="707803"/>
                  <a:pt x="659147" y="727805"/>
                  <a:pt x="658195" y="746855"/>
                </a:cubicBezTo>
                <a:cubicBezTo>
                  <a:pt x="658195" y="749713"/>
                  <a:pt x="662005" y="751618"/>
                  <a:pt x="663910" y="750665"/>
                </a:cubicBezTo>
                <a:cubicBezTo>
                  <a:pt x="664862" y="749713"/>
                  <a:pt x="666768" y="749713"/>
                  <a:pt x="667720" y="748760"/>
                </a:cubicBezTo>
                <a:cubicBezTo>
                  <a:pt x="676293" y="767810"/>
                  <a:pt x="671530" y="789718"/>
                  <a:pt x="686770" y="806863"/>
                </a:cubicBezTo>
                <a:cubicBezTo>
                  <a:pt x="693437" y="813530"/>
                  <a:pt x="700105" y="818293"/>
                  <a:pt x="709630" y="820198"/>
                </a:cubicBezTo>
                <a:cubicBezTo>
                  <a:pt x="719155" y="822103"/>
                  <a:pt x="722965" y="828770"/>
                  <a:pt x="731537" y="830675"/>
                </a:cubicBezTo>
                <a:cubicBezTo>
                  <a:pt x="733443" y="830675"/>
                  <a:pt x="736300" y="829723"/>
                  <a:pt x="736300" y="827818"/>
                </a:cubicBezTo>
                <a:cubicBezTo>
                  <a:pt x="738205" y="821150"/>
                  <a:pt x="739157" y="813530"/>
                  <a:pt x="736300" y="807815"/>
                </a:cubicBezTo>
                <a:cubicBezTo>
                  <a:pt x="733443" y="802100"/>
                  <a:pt x="734395" y="793528"/>
                  <a:pt x="741062" y="800195"/>
                </a:cubicBezTo>
                <a:cubicBezTo>
                  <a:pt x="743920" y="803053"/>
                  <a:pt x="744872" y="804005"/>
                  <a:pt x="748682" y="804958"/>
                </a:cubicBezTo>
                <a:cubicBezTo>
                  <a:pt x="749635" y="805910"/>
                  <a:pt x="751540" y="804958"/>
                  <a:pt x="752493" y="804005"/>
                </a:cubicBezTo>
                <a:cubicBezTo>
                  <a:pt x="762018" y="794480"/>
                  <a:pt x="765827" y="778288"/>
                  <a:pt x="771543" y="765905"/>
                </a:cubicBezTo>
                <a:cubicBezTo>
                  <a:pt x="772495" y="764000"/>
                  <a:pt x="772495" y="761143"/>
                  <a:pt x="770590" y="759238"/>
                </a:cubicBezTo>
                <a:cubicBezTo>
                  <a:pt x="760112" y="750665"/>
                  <a:pt x="731537" y="715423"/>
                  <a:pt x="754397" y="704945"/>
                </a:cubicBezTo>
                <a:cubicBezTo>
                  <a:pt x="758207" y="703040"/>
                  <a:pt x="757255" y="697325"/>
                  <a:pt x="754397" y="695420"/>
                </a:cubicBezTo>
                <a:cubicBezTo>
                  <a:pt x="732490" y="681133"/>
                  <a:pt x="724870" y="662083"/>
                  <a:pt x="721060" y="637318"/>
                </a:cubicBezTo>
                <a:cubicBezTo>
                  <a:pt x="727727" y="641128"/>
                  <a:pt x="733443" y="643985"/>
                  <a:pt x="740110" y="645890"/>
                </a:cubicBezTo>
                <a:cubicBezTo>
                  <a:pt x="744872" y="647795"/>
                  <a:pt x="751540" y="646843"/>
                  <a:pt x="757255" y="644938"/>
                </a:cubicBezTo>
                <a:cubicBezTo>
                  <a:pt x="761065" y="656368"/>
                  <a:pt x="765827" y="666845"/>
                  <a:pt x="774400" y="675418"/>
                </a:cubicBezTo>
                <a:cubicBezTo>
                  <a:pt x="781068" y="682085"/>
                  <a:pt x="788687" y="685895"/>
                  <a:pt x="797260" y="687800"/>
                </a:cubicBezTo>
                <a:cubicBezTo>
                  <a:pt x="798212" y="690658"/>
                  <a:pt x="800118" y="693515"/>
                  <a:pt x="802975" y="696373"/>
                </a:cubicBezTo>
                <a:cubicBezTo>
                  <a:pt x="805832" y="699230"/>
                  <a:pt x="809643" y="702088"/>
                  <a:pt x="812500" y="704945"/>
                </a:cubicBezTo>
                <a:cubicBezTo>
                  <a:pt x="830597" y="721138"/>
                  <a:pt x="808690" y="725900"/>
                  <a:pt x="804880" y="733520"/>
                </a:cubicBezTo>
                <a:cubicBezTo>
                  <a:pt x="802975" y="737330"/>
                  <a:pt x="801070" y="742093"/>
                  <a:pt x="804880" y="745903"/>
                </a:cubicBezTo>
                <a:cubicBezTo>
                  <a:pt x="813452" y="755428"/>
                  <a:pt x="829645" y="781145"/>
                  <a:pt x="808690" y="788765"/>
                </a:cubicBezTo>
                <a:cubicBezTo>
                  <a:pt x="803927" y="790670"/>
                  <a:pt x="802022" y="794480"/>
                  <a:pt x="802022" y="799243"/>
                </a:cubicBezTo>
                <a:cubicBezTo>
                  <a:pt x="802022" y="804005"/>
                  <a:pt x="802022" y="807815"/>
                  <a:pt x="802975" y="811625"/>
                </a:cubicBezTo>
                <a:cubicBezTo>
                  <a:pt x="801070" y="812578"/>
                  <a:pt x="799165" y="813530"/>
                  <a:pt x="797260" y="814483"/>
                </a:cubicBezTo>
                <a:cubicBezTo>
                  <a:pt x="797260" y="813530"/>
                  <a:pt x="796307" y="812578"/>
                  <a:pt x="795355" y="813530"/>
                </a:cubicBezTo>
                <a:cubicBezTo>
                  <a:pt x="780115" y="817340"/>
                  <a:pt x="762018" y="824008"/>
                  <a:pt x="749635" y="833533"/>
                </a:cubicBezTo>
                <a:cubicBezTo>
                  <a:pt x="743920" y="837343"/>
                  <a:pt x="739157" y="843058"/>
                  <a:pt x="735347" y="848773"/>
                </a:cubicBezTo>
                <a:cubicBezTo>
                  <a:pt x="717250" y="850678"/>
                  <a:pt x="709630" y="872585"/>
                  <a:pt x="693437" y="879253"/>
                </a:cubicBezTo>
                <a:cubicBezTo>
                  <a:pt x="684865" y="882110"/>
                  <a:pt x="679150" y="877348"/>
                  <a:pt x="672482" y="885920"/>
                </a:cubicBezTo>
                <a:cubicBezTo>
                  <a:pt x="667720" y="891635"/>
                  <a:pt x="664862" y="901160"/>
                  <a:pt x="661052" y="909733"/>
                </a:cubicBezTo>
                <a:cubicBezTo>
                  <a:pt x="652480" y="916400"/>
                  <a:pt x="643907" y="923068"/>
                  <a:pt x="635335" y="929735"/>
                </a:cubicBezTo>
                <a:cubicBezTo>
                  <a:pt x="633430" y="930688"/>
                  <a:pt x="630572" y="930688"/>
                  <a:pt x="628668" y="931640"/>
                </a:cubicBezTo>
                <a:cubicBezTo>
                  <a:pt x="620095" y="933545"/>
                  <a:pt x="608665" y="933545"/>
                  <a:pt x="601045" y="938308"/>
                </a:cubicBezTo>
                <a:cubicBezTo>
                  <a:pt x="594377" y="942118"/>
                  <a:pt x="592472" y="946880"/>
                  <a:pt x="588662" y="953548"/>
                </a:cubicBezTo>
                <a:cubicBezTo>
                  <a:pt x="584852" y="961168"/>
                  <a:pt x="580090" y="969740"/>
                  <a:pt x="576280" y="977360"/>
                </a:cubicBezTo>
                <a:cubicBezTo>
                  <a:pt x="555325" y="992600"/>
                  <a:pt x="533417" y="1007840"/>
                  <a:pt x="511510" y="1022128"/>
                </a:cubicBezTo>
                <a:cubicBezTo>
                  <a:pt x="499127" y="1030700"/>
                  <a:pt x="484840" y="1032605"/>
                  <a:pt x="473410" y="1042130"/>
                </a:cubicBezTo>
                <a:cubicBezTo>
                  <a:pt x="470552" y="1044035"/>
                  <a:pt x="468647" y="1046893"/>
                  <a:pt x="466742" y="1049750"/>
                </a:cubicBezTo>
                <a:cubicBezTo>
                  <a:pt x="464837" y="1049750"/>
                  <a:pt x="461980" y="1050703"/>
                  <a:pt x="459122" y="1051655"/>
                </a:cubicBezTo>
                <a:cubicBezTo>
                  <a:pt x="455312" y="1052608"/>
                  <a:pt x="453407" y="1055465"/>
                  <a:pt x="450550" y="1057370"/>
                </a:cubicBezTo>
                <a:cubicBezTo>
                  <a:pt x="443882" y="1063085"/>
                  <a:pt x="436262" y="1059275"/>
                  <a:pt x="428642" y="1058323"/>
                </a:cubicBezTo>
                <a:cubicBezTo>
                  <a:pt x="415307" y="1055465"/>
                  <a:pt x="404830" y="1070705"/>
                  <a:pt x="398162" y="1083088"/>
                </a:cubicBezTo>
                <a:cubicBezTo>
                  <a:pt x="383875" y="1089755"/>
                  <a:pt x="369587" y="1096423"/>
                  <a:pt x="354347" y="1102138"/>
                </a:cubicBezTo>
                <a:cubicBezTo>
                  <a:pt x="340060" y="1107853"/>
                  <a:pt x="323867" y="1110710"/>
                  <a:pt x="309580" y="1117378"/>
                </a:cubicBezTo>
                <a:cubicBezTo>
                  <a:pt x="295292" y="1124045"/>
                  <a:pt x="284815" y="1135475"/>
                  <a:pt x="272432" y="1145000"/>
                </a:cubicBezTo>
                <a:cubicBezTo>
                  <a:pt x="256240" y="1156430"/>
                  <a:pt x="238142" y="1165003"/>
                  <a:pt x="220045" y="1171670"/>
                </a:cubicBezTo>
                <a:cubicBezTo>
                  <a:pt x="205757" y="1176433"/>
                  <a:pt x="192422" y="1178338"/>
                  <a:pt x="179087" y="1185005"/>
                </a:cubicBezTo>
                <a:cubicBezTo>
                  <a:pt x="163847" y="1193578"/>
                  <a:pt x="150512" y="1202150"/>
                  <a:pt x="134320" y="1208818"/>
                </a:cubicBezTo>
                <a:cubicBezTo>
                  <a:pt x="122890" y="1213580"/>
                  <a:pt x="118127" y="1225963"/>
                  <a:pt x="120032" y="1237393"/>
                </a:cubicBezTo>
                <a:cubicBezTo>
                  <a:pt x="119080" y="1239298"/>
                  <a:pt x="117175" y="1241203"/>
                  <a:pt x="116222" y="1242155"/>
                </a:cubicBezTo>
                <a:cubicBezTo>
                  <a:pt x="109555" y="1249775"/>
                  <a:pt x="102887" y="1256443"/>
                  <a:pt x="93362" y="1258348"/>
                </a:cubicBezTo>
                <a:cubicBezTo>
                  <a:pt x="81932" y="1261205"/>
                  <a:pt x="72407" y="1267873"/>
                  <a:pt x="64787" y="1276445"/>
                </a:cubicBezTo>
                <a:cubicBezTo>
                  <a:pt x="41927" y="1289780"/>
                  <a:pt x="20972" y="1306925"/>
                  <a:pt x="7637" y="1330738"/>
                </a:cubicBezTo>
                <a:cubicBezTo>
                  <a:pt x="4780" y="1335500"/>
                  <a:pt x="-3793" y="1349788"/>
                  <a:pt x="1922" y="1354550"/>
                </a:cubicBezTo>
                <a:cubicBezTo>
                  <a:pt x="10495" y="1363123"/>
                  <a:pt x="31450" y="1362170"/>
                  <a:pt x="42880" y="1363123"/>
                </a:cubicBezTo>
                <a:cubicBezTo>
                  <a:pt x="60977" y="1364075"/>
                  <a:pt x="80027" y="1364075"/>
                  <a:pt x="98125" y="1361218"/>
                </a:cubicBezTo>
                <a:cubicBezTo>
                  <a:pt x="109555" y="1359313"/>
                  <a:pt x="127652" y="1359313"/>
                  <a:pt x="131462" y="1345978"/>
                </a:cubicBezTo>
                <a:cubicBezTo>
                  <a:pt x="133367" y="1340263"/>
                  <a:pt x="133367" y="1334548"/>
                  <a:pt x="134320" y="1327880"/>
                </a:cubicBezTo>
                <a:cubicBezTo>
                  <a:pt x="135272" y="1320260"/>
                  <a:pt x="153370" y="1317403"/>
                  <a:pt x="160037" y="1314545"/>
                </a:cubicBezTo>
                <a:cubicBezTo>
                  <a:pt x="164800" y="1312640"/>
                  <a:pt x="168610" y="1308830"/>
                  <a:pt x="172420" y="1305020"/>
                </a:cubicBezTo>
                <a:cubicBezTo>
                  <a:pt x="183850" y="1317403"/>
                  <a:pt x="198137" y="1324070"/>
                  <a:pt x="214330" y="1328833"/>
                </a:cubicBezTo>
                <a:cubicBezTo>
                  <a:pt x="238142" y="1336453"/>
                  <a:pt x="260050" y="1350740"/>
                  <a:pt x="285767" y="1347883"/>
                </a:cubicBezTo>
                <a:cubicBezTo>
                  <a:pt x="311485" y="1345025"/>
                  <a:pt x="335297" y="1327880"/>
                  <a:pt x="359110" y="1318355"/>
                </a:cubicBezTo>
                <a:cubicBezTo>
                  <a:pt x="388637" y="1306925"/>
                  <a:pt x="421975" y="1305973"/>
                  <a:pt x="452455" y="1295495"/>
                </a:cubicBezTo>
                <a:cubicBezTo>
                  <a:pt x="510557" y="1275493"/>
                  <a:pt x="570565" y="1249775"/>
                  <a:pt x="622000" y="1216438"/>
                </a:cubicBezTo>
                <a:cubicBezTo>
                  <a:pt x="673435" y="1183100"/>
                  <a:pt x="723918" y="1146905"/>
                  <a:pt x="772495" y="1109758"/>
                </a:cubicBezTo>
                <a:cubicBezTo>
                  <a:pt x="782972" y="1115473"/>
                  <a:pt x="793450" y="1123093"/>
                  <a:pt x="803927" y="1127855"/>
                </a:cubicBezTo>
                <a:cubicBezTo>
                  <a:pt x="822025" y="1136428"/>
                  <a:pt x="841075" y="1140238"/>
                  <a:pt x="859172" y="1147858"/>
                </a:cubicBezTo>
                <a:cubicBezTo>
                  <a:pt x="868697" y="1151668"/>
                  <a:pt x="922990" y="1187863"/>
                  <a:pt x="931562" y="1170718"/>
                </a:cubicBezTo>
                <a:cubicBezTo>
                  <a:pt x="938230" y="1156430"/>
                  <a:pt x="936325" y="1138333"/>
                  <a:pt x="942040" y="1122140"/>
                </a:cubicBezTo>
                <a:cubicBezTo>
                  <a:pt x="948707" y="1102138"/>
                  <a:pt x="960137" y="1083088"/>
                  <a:pt x="970615" y="1064990"/>
                </a:cubicBezTo>
                <a:cubicBezTo>
                  <a:pt x="973472" y="1059275"/>
                  <a:pt x="976330" y="1053560"/>
                  <a:pt x="979187" y="1047845"/>
                </a:cubicBezTo>
                <a:cubicBezTo>
                  <a:pt x="999190" y="1050703"/>
                  <a:pt x="1018240" y="1052608"/>
                  <a:pt x="1038243" y="1055465"/>
                </a:cubicBezTo>
                <a:cubicBezTo>
                  <a:pt x="1044910" y="1078325"/>
                  <a:pt x="1052530" y="1100233"/>
                  <a:pt x="1066818" y="1120235"/>
                </a:cubicBezTo>
                <a:cubicBezTo>
                  <a:pt x="1068723" y="1123093"/>
                  <a:pt x="1073485" y="1124045"/>
                  <a:pt x="1075390" y="1120235"/>
                </a:cubicBezTo>
                <a:cubicBezTo>
                  <a:pt x="1083010" y="1104995"/>
                  <a:pt x="1087773" y="1091660"/>
                  <a:pt x="1083010" y="1074515"/>
                </a:cubicBezTo>
                <a:cubicBezTo>
                  <a:pt x="1081105" y="1067848"/>
                  <a:pt x="1078248" y="1061180"/>
                  <a:pt x="1075390" y="1054513"/>
                </a:cubicBezTo>
                <a:cubicBezTo>
                  <a:pt x="1109680" y="1052608"/>
                  <a:pt x="1143018" y="1060228"/>
                  <a:pt x="1176355" y="1067848"/>
                </a:cubicBezTo>
                <a:cubicBezTo>
                  <a:pt x="1185880" y="1069753"/>
                  <a:pt x="1193500" y="1067848"/>
                  <a:pt x="1201120" y="1063085"/>
                </a:cubicBezTo>
                <a:cubicBezTo>
                  <a:pt x="1209693" y="1058323"/>
                  <a:pt x="1217312" y="1053560"/>
                  <a:pt x="1225885" y="1047845"/>
                </a:cubicBezTo>
                <a:cubicBezTo>
                  <a:pt x="1221123" y="1058323"/>
                  <a:pt x="1217312" y="1068800"/>
                  <a:pt x="1216360" y="1078325"/>
                </a:cubicBezTo>
                <a:cubicBezTo>
                  <a:pt x="1212550" y="1118330"/>
                  <a:pt x="1238268" y="1160240"/>
                  <a:pt x="1262080" y="1193578"/>
                </a:cubicBezTo>
                <a:cubicBezTo>
                  <a:pt x="1257318" y="1206913"/>
                  <a:pt x="1252555" y="1220248"/>
                  <a:pt x="1245888" y="1233583"/>
                </a:cubicBezTo>
                <a:cubicBezTo>
                  <a:pt x="1238268" y="1248823"/>
                  <a:pt x="1230648" y="1257395"/>
                  <a:pt x="1241125" y="1272635"/>
                </a:cubicBezTo>
                <a:cubicBezTo>
                  <a:pt x="1248745" y="1283113"/>
                  <a:pt x="1263032" y="1290733"/>
                  <a:pt x="1276368" y="1297400"/>
                </a:cubicBezTo>
                <a:cubicBezTo>
                  <a:pt x="1275415" y="1305020"/>
                  <a:pt x="1274463" y="1312640"/>
                  <a:pt x="1273510" y="1320260"/>
                </a:cubicBezTo>
                <a:cubicBezTo>
                  <a:pt x="1270652" y="1335500"/>
                  <a:pt x="1263985" y="1347883"/>
                  <a:pt x="1269700" y="1363123"/>
                </a:cubicBezTo>
                <a:cubicBezTo>
                  <a:pt x="1274463" y="1374553"/>
                  <a:pt x="1296370" y="1371695"/>
                  <a:pt x="1304943" y="1371695"/>
                </a:cubicBezTo>
                <a:cubicBezTo>
                  <a:pt x="1332565" y="1371695"/>
                  <a:pt x="1359235" y="1371695"/>
                  <a:pt x="1386857" y="1371695"/>
                </a:cubicBezTo>
                <a:cubicBezTo>
                  <a:pt x="1398288" y="1371695"/>
                  <a:pt x="1409718" y="1371695"/>
                  <a:pt x="1422100" y="1371695"/>
                </a:cubicBezTo>
                <a:cubicBezTo>
                  <a:pt x="1427815" y="1371695"/>
                  <a:pt x="1436388" y="1373600"/>
                  <a:pt x="1441150" y="1370743"/>
                </a:cubicBezTo>
                <a:cubicBezTo>
                  <a:pt x="1453532" y="1364075"/>
                  <a:pt x="1446865" y="1348835"/>
                  <a:pt x="1443055" y="1342168"/>
                </a:cubicBezTo>
                <a:close/>
              </a:path>
            </a:pathLst>
          </a:custGeom>
          <a:solidFill>
            <a:schemeClr val="accent4">
              <a:lumMod val="50000"/>
              <a:alpha val="1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9" name="任意多边形: 形状 108" hidden="1">
            <a:extLst>
              <a:ext uri="{FF2B5EF4-FFF2-40B4-BE49-F238E27FC236}">
                <a16:creationId xmlns:a16="http://schemas.microsoft.com/office/drawing/2014/main" id="{01658485-1BC4-480A-81D4-93B03E32DE40}"/>
              </a:ext>
            </a:extLst>
          </p:cNvPr>
          <p:cNvSpPr/>
          <p:nvPr/>
        </p:nvSpPr>
        <p:spPr>
          <a:xfrm>
            <a:off x="3063983" y="3389182"/>
            <a:ext cx="341954" cy="733804"/>
          </a:xfrm>
          <a:custGeom>
            <a:avLst/>
            <a:gdLst>
              <a:gd name="connsiteX0" fmla="*/ 692726 w 1039059"/>
              <a:gd name="connsiteY0" fmla="*/ 432955 h 1905000"/>
              <a:gd name="connsiteX1" fmla="*/ 1028268 w 1039059"/>
              <a:gd name="connsiteY1" fmla="*/ 990514 h 1905000"/>
              <a:gd name="connsiteX2" fmla="*/ 1025323 w 1039059"/>
              <a:gd name="connsiteY2" fmla="*/ 1081781 h 1905000"/>
              <a:gd name="connsiteX3" fmla="*/ 934663 w 1039059"/>
              <a:gd name="connsiteY3" fmla="*/ 1212273 h 1905000"/>
              <a:gd name="connsiteX4" fmla="*/ 934661 w 1039059"/>
              <a:gd name="connsiteY4" fmla="*/ 1212275 h 1905000"/>
              <a:gd name="connsiteX5" fmla="*/ 139673 w 1039059"/>
              <a:gd name="connsiteY5" fmla="*/ 0 h 1905000"/>
              <a:gd name="connsiteX6" fmla="*/ 817939 w 1039059"/>
              <a:gd name="connsiteY6" fmla="*/ 0 h 1905000"/>
              <a:gd name="connsiteX7" fmla="*/ 877775 w 1039059"/>
              <a:gd name="connsiteY7" fmla="*/ 74987 h 1905000"/>
              <a:gd name="connsiteX8" fmla="*/ 621203 w 1039059"/>
              <a:gd name="connsiteY8" fmla="*/ 412693 h 1905000"/>
              <a:gd name="connsiteX9" fmla="*/ 952500 w 1039059"/>
              <a:gd name="connsiteY9" fmla="*/ 1609465 h 1905000"/>
              <a:gd name="connsiteX10" fmla="*/ 476250 w 1039059"/>
              <a:gd name="connsiteY10" fmla="*/ 1905000 h 1905000"/>
              <a:gd name="connsiteX11" fmla="*/ 0 w 1039059"/>
              <a:gd name="connsiteY11" fmla="*/ 1609465 h 1905000"/>
              <a:gd name="connsiteX12" fmla="*/ 331297 w 1039059"/>
              <a:gd name="connsiteY12" fmla="*/ 412693 h 1905000"/>
              <a:gd name="connsiteX13" fmla="*/ 59835 w 1039059"/>
              <a:gd name="connsiteY13" fmla="*/ 74987 h 1905000"/>
              <a:gd name="connsiteX14" fmla="*/ 139673 w 1039059"/>
              <a:gd name="connsiteY1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9059" h="1905000">
                <a:moveTo>
                  <a:pt x="692726" y="432955"/>
                </a:moveTo>
                <a:lnTo>
                  <a:pt x="1028268" y="990514"/>
                </a:lnTo>
                <a:cubicBezTo>
                  <a:pt x="1043767" y="1016231"/>
                  <a:pt x="1042383" y="1057189"/>
                  <a:pt x="1025323" y="1081781"/>
                </a:cubicBezTo>
                <a:lnTo>
                  <a:pt x="934663" y="1212273"/>
                </a:lnTo>
                <a:lnTo>
                  <a:pt x="934661" y="1212275"/>
                </a:lnTo>
                <a:close/>
                <a:moveTo>
                  <a:pt x="139673" y="0"/>
                </a:moveTo>
                <a:lnTo>
                  <a:pt x="817939" y="0"/>
                </a:lnTo>
                <a:cubicBezTo>
                  <a:pt x="937604" y="0"/>
                  <a:pt x="877775" y="74987"/>
                  <a:pt x="877775" y="74987"/>
                </a:cubicBezTo>
                <a:lnTo>
                  <a:pt x="621203" y="412693"/>
                </a:lnTo>
                <a:cubicBezTo>
                  <a:pt x="621203" y="412693"/>
                  <a:pt x="952500" y="1553182"/>
                  <a:pt x="952500" y="1609465"/>
                </a:cubicBezTo>
                <a:cubicBezTo>
                  <a:pt x="952500" y="1665750"/>
                  <a:pt x="526820" y="1905000"/>
                  <a:pt x="476250" y="1905000"/>
                </a:cubicBezTo>
                <a:cubicBezTo>
                  <a:pt x="425682" y="1905000"/>
                  <a:pt x="0" y="1672417"/>
                  <a:pt x="0" y="1609465"/>
                </a:cubicBezTo>
                <a:cubicBezTo>
                  <a:pt x="0" y="1546514"/>
                  <a:pt x="331297" y="412693"/>
                  <a:pt x="331297" y="412693"/>
                </a:cubicBezTo>
                <a:lnTo>
                  <a:pt x="59835" y="74987"/>
                </a:lnTo>
                <a:cubicBezTo>
                  <a:pt x="59835" y="74987"/>
                  <a:pt x="19917" y="0"/>
                  <a:pt x="139673" y="0"/>
                </a:cubicBezTo>
                <a:close/>
              </a:path>
            </a:pathLst>
          </a:custGeom>
          <a:solidFill>
            <a:schemeClr val="accent4">
              <a:lumMod val="50000"/>
              <a:alpha val="1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5" name="任意多边形: 形状 104" hidden="1">
            <a:extLst>
              <a:ext uri="{FF2B5EF4-FFF2-40B4-BE49-F238E27FC236}">
                <a16:creationId xmlns:a16="http://schemas.microsoft.com/office/drawing/2014/main" id="{D6514795-AF66-4DF9-AD34-56116F369DE5}"/>
              </a:ext>
            </a:extLst>
          </p:cNvPr>
          <p:cNvSpPr/>
          <p:nvPr/>
        </p:nvSpPr>
        <p:spPr>
          <a:xfrm>
            <a:off x="2534622" y="5924281"/>
            <a:ext cx="914670" cy="897328"/>
          </a:xfrm>
          <a:custGeom>
            <a:avLst/>
            <a:gdLst>
              <a:gd name="connsiteX0" fmla="*/ 925473 w 1852555"/>
              <a:gd name="connsiteY0" fmla="*/ 806776 h 1817431"/>
              <a:gd name="connsiteX1" fmla="*/ 1027346 w 1852555"/>
              <a:gd name="connsiteY1" fmla="*/ 908649 h 1817431"/>
              <a:gd name="connsiteX2" fmla="*/ 925473 w 1852555"/>
              <a:gd name="connsiteY2" fmla="*/ 1010522 h 1817431"/>
              <a:gd name="connsiteX3" fmla="*/ 823615 w 1852555"/>
              <a:gd name="connsiteY3" fmla="*/ 908649 h 1817431"/>
              <a:gd name="connsiteX4" fmla="*/ 910918 w 1852555"/>
              <a:gd name="connsiteY4" fmla="*/ 127 h 1817431"/>
              <a:gd name="connsiteX5" fmla="*/ 1852429 w 1852555"/>
              <a:gd name="connsiteY5" fmla="*/ 911277 h 1817431"/>
              <a:gd name="connsiteX6" fmla="*/ 1852553 w 1852555"/>
              <a:gd name="connsiteY6" fmla="*/ 926582 h 1817431"/>
              <a:gd name="connsiteX7" fmla="*/ 1211848 w 1852555"/>
              <a:gd name="connsiteY7" fmla="*/ 1808240 h 1817431"/>
              <a:gd name="connsiteX8" fmla="*/ 974083 w 1852555"/>
              <a:gd name="connsiteY8" fmla="*/ 1686560 h 1817431"/>
              <a:gd name="connsiteX9" fmla="*/ 964942 w 1852555"/>
              <a:gd name="connsiteY9" fmla="*/ 1628604 h 1817431"/>
              <a:gd name="connsiteX10" fmla="*/ 964942 w 1852555"/>
              <a:gd name="connsiteY10" fmla="*/ 1266654 h 1817431"/>
              <a:gd name="connsiteX11" fmla="*/ 1304568 w 1852555"/>
              <a:gd name="connsiteY11" fmla="*/ 926433 h 1817431"/>
              <a:gd name="connsiteX12" fmla="*/ 925652 w 1852555"/>
              <a:gd name="connsiteY12" fmla="*/ 547368 h 1817431"/>
              <a:gd name="connsiteX13" fmla="*/ 546438 w 1852555"/>
              <a:gd name="connsiteY13" fmla="*/ 926433 h 1817431"/>
              <a:gd name="connsiteX14" fmla="*/ 886659 w 1852555"/>
              <a:gd name="connsiteY14" fmla="*/ 1266654 h 1817431"/>
              <a:gd name="connsiteX15" fmla="*/ 886659 w 1852555"/>
              <a:gd name="connsiteY15" fmla="*/ 1628456 h 1817431"/>
              <a:gd name="connsiteX16" fmla="*/ 698540 w 1852555"/>
              <a:gd name="connsiteY16" fmla="*/ 1817170 h 1817431"/>
              <a:gd name="connsiteX17" fmla="*/ 697945 w 1852555"/>
              <a:gd name="connsiteY17" fmla="*/ 1817170 h 1817431"/>
              <a:gd name="connsiteX18" fmla="*/ 640199 w 1852555"/>
              <a:gd name="connsiteY18" fmla="*/ 1808091 h 1817431"/>
              <a:gd name="connsiteX19" fmla="*/ 172879 w 1852555"/>
              <a:gd name="connsiteY19" fmla="*/ 1466828 h 1817431"/>
              <a:gd name="connsiteX20" fmla="*/ 388510 w 1852555"/>
              <a:gd name="connsiteY20" fmla="*/ 172782 h 1817431"/>
              <a:gd name="connsiteX21" fmla="*/ 910918 w 1852555"/>
              <a:gd name="connsiteY21" fmla="*/ 127 h 181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52555" h="1817431">
                <a:moveTo>
                  <a:pt x="925473" y="806776"/>
                </a:moveTo>
                <a:lnTo>
                  <a:pt x="1027346" y="908649"/>
                </a:lnTo>
                <a:lnTo>
                  <a:pt x="925473" y="1010522"/>
                </a:lnTo>
                <a:lnTo>
                  <a:pt x="823615" y="908649"/>
                </a:lnTo>
                <a:close/>
                <a:moveTo>
                  <a:pt x="910918" y="127"/>
                </a:moveTo>
                <a:cubicBezTo>
                  <a:pt x="1422516" y="-8257"/>
                  <a:pt x="1844045" y="399679"/>
                  <a:pt x="1852429" y="911277"/>
                </a:cubicBezTo>
                <a:cubicBezTo>
                  <a:pt x="1852512" y="916378"/>
                  <a:pt x="1852554" y="921480"/>
                  <a:pt x="1852553" y="926582"/>
                </a:cubicBezTo>
                <a:cubicBezTo>
                  <a:pt x="1853421" y="1328522"/>
                  <a:pt x="1594410" y="1684940"/>
                  <a:pt x="1211848" y="1808240"/>
                </a:cubicBezTo>
                <a:cubicBezTo>
                  <a:pt x="1112590" y="1840296"/>
                  <a:pt x="1006139" y="1785818"/>
                  <a:pt x="974083" y="1686560"/>
                </a:cubicBezTo>
                <a:cubicBezTo>
                  <a:pt x="968035" y="1667836"/>
                  <a:pt x="964951" y="1648281"/>
                  <a:pt x="964942" y="1628604"/>
                </a:cubicBezTo>
                <a:lnTo>
                  <a:pt x="964942" y="1266654"/>
                </a:lnTo>
                <a:lnTo>
                  <a:pt x="1304568" y="926433"/>
                </a:lnTo>
                <a:lnTo>
                  <a:pt x="925652" y="547368"/>
                </a:lnTo>
                <a:lnTo>
                  <a:pt x="546438" y="926433"/>
                </a:lnTo>
                <a:lnTo>
                  <a:pt x="886659" y="1266654"/>
                </a:lnTo>
                <a:lnTo>
                  <a:pt x="886659" y="1628456"/>
                </a:lnTo>
                <a:cubicBezTo>
                  <a:pt x="886823" y="1732515"/>
                  <a:pt x="802600" y="1817005"/>
                  <a:pt x="698540" y="1817170"/>
                </a:cubicBezTo>
                <a:cubicBezTo>
                  <a:pt x="698342" y="1817170"/>
                  <a:pt x="698143" y="1817170"/>
                  <a:pt x="697945" y="1817170"/>
                </a:cubicBezTo>
                <a:cubicBezTo>
                  <a:pt x="678336" y="1817233"/>
                  <a:pt x="658843" y="1814168"/>
                  <a:pt x="640199" y="1808091"/>
                </a:cubicBezTo>
                <a:cubicBezTo>
                  <a:pt x="452238" y="1746655"/>
                  <a:pt x="288615" y="1627169"/>
                  <a:pt x="172879" y="1466828"/>
                </a:cubicBezTo>
                <a:cubicBezTo>
                  <a:pt x="-124917" y="1049942"/>
                  <a:pt x="-28376" y="470578"/>
                  <a:pt x="388510" y="172782"/>
                </a:cubicBezTo>
                <a:cubicBezTo>
                  <a:pt x="541179" y="63725"/>
                  <a:pt x="723329" y="3525"/>
                  <a:pt x="910918" y="127"/>
                </a:cubicBezTo>
                <a:close/>
              </a:path>
            </a:pathLst>
          </a:custGeom>
          <a:solidFill>
            <a:schemeClr val="accent4">
              <a:lumMod val="5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0" name="任意多边形: 形状 99" hidden="1">
            <a:extLst>
              <a:ext uri="{FF2B5EF4-FFF2-40B4-BE49-F238E27FC236}">
                <a16:creationId xmlns:a16="http://schemas.microsoft.com/office/drawing/2014/main" id="{71917D86-DF0F-4899-8583-C919B9D096E5}"/>
              </a:ext>
            </a:extLst>
          </p:cNvPr>
          <p:cNvSpPr/>
          <p:nvPr/>
        </p:nvSpPr>
        <p:spPr>
          <a:xfrm>
            <a:off x="80976" y="105852"/>
            <a:ext cx="1968948" cy="1558312"/>
          </a:xfrm>
          <a:custGeom>
            <a:avLst/>
            <a:gdLst>
              <a:gd name="connsiteX0" fmla="*/ 2027179 w 3249587"/>
              <a:gd name="connsiteY0" fmla="*/ 977522 h 2571865"/>
              <a:gd name="connsiteX1" fmla="*/ 2459334 w 3249587"/>
              <a:gd name="connsiteY1" fmla="*/ 1376649 h 2571865"/>
              <a:gd name="connsiteX2" fmla="*/ 2934289 w 3249587"/>
              <a:gd name="connsiteY2" fmla="*/ 1270194 h 2571865"/>
              <a:gd name="connsiteX3" fmla="*/ 3222948 w 3249587"/>
              <a:gd name="connsiteY3" fmla="*/ 1861840 h 2571865"/>
              <a:gd name="connsiteX4" fmla="*/ 2762323 w 3249587"/>
              <a:gd name="connsiteY4" fmla="*/ 2342936 h 2571865"/>
              <a:gd name="connsiteX5" fmla="*/ 2137922 w 3249587"/>
              <a:gd name="connsiteY5" fmla="*/ 2568130 h 2571865"/>
              <a:gd name="connsiteX6" fmla="*/ 1988475 w 3249587"/>
              <a:gd name="connsiteY6" fmla="*/ 2518997 h 2571865"/>
              <a:gd name="connsiteX7" fmla="*/ 1626117 w 3249587"/>
              <a:gd name="connsiteY7" fmla="*/ 1966247 h 2571865"/>
              <a:gd name="connsiteX8" fmla="*/ 1556511 w 3249587"/>
              <a:gd name="connsiteY8" fmla="*/ 1296808 h 2571865"/>
              <a:gd name="connsiteX9" fmla="*/ 1933199 w 3249587"/>
              <a:gd name="connsiteY9" fmla="*/ 981536 h 2571865"/>
              <a:gd name="connsiteX10" fmla="*/ 2027179 w 3249587"/>
              <a:gd name="connsiteY10" fmla="*/ 977522 h 2571865"/>
              <a:gd name="connsiteX11" fmla="*/ 1931482 w 3249587"/>
              <a:gd name="connsiteY11" fmla="*/ 0 h 2571865"/>
              <a:gd name="connsiteX12" fmla="*/ 2607203 w 3249587"/>
              <a:gd name="connsiteY12" fmla="*/ 445329 h 2571865"/>
              <a:gd name="connsiteX13" fmla="*/ 2681596 w 3249587"/>
              <a:gd name="connsiteY13" fmla="*/ 1048928 h 2571865"/>
              <a:gd name="connsiteX14" fmla="*/ 2659616 w 3249587"/>
              <a:gd name="connsiteY14" fmla="*/ 1048928 h 2571865"/>
              <a:gd name="connsiteX15" fmla="*/ 2514211 w 3249587"/>
              <a:gd name="connsiteY15" fmla="*/ 1065836 h 2571865"/>
              <a:gd name="connsiteX16" fmla="*/ 2226783 w 3249587"/>
              <a:gd name="connsiteY16" fmla="*/ 866326 h 2571865"/>
              <a:gd name="connsiteX17" fmla="*/ 1391550 w 3249587"/>
              <a:gd name="connsiteY17" fmla="*/ 1268726 h 2571865"/>
              <a:gd name="connsiteX18" fmla="*/ 1460871 w 3249587"/>
              <a:gd name="connsiteY18" fmla="*/ 2036329 h 2571865"/>
              <a:gd name="connsiteX19" fmla="*/ 1751681 w 3249587"/>
              <a:gd name="connsiteY19" fmla="*/ 2491142 h 2571865"/>
              <a:gd name="connsiteX20" fmla="*/ 842055 w 3249587"/>
              <a:gd name="connsiteY20" fmla="*/ 2235838 h 2571865"/>
              <a:gd name="connsiteX21" fmla="*/ 60926 w 3249587"/>
              <a:gd name="connsiteY21" fmla="*/ 1522339 h 2571865"/>
              <a:gd name="connsiteX22" fmla="*/ 174207 w 3249587"/>
              <a:gd name="connsiteY22" fmla="*/ 759809 h 2571865"/>
              <a:gd name="connsiteX23" fmla="*/ 1203876 w 3249587"/>
              <a:gd name="connsiteY23" fmla="*/ 675271 h 2571865"/>
              <a:gd name="connsiteX24" fmla="*/ 1646854 w 3249587"/>
              <a:gd name="connsiteY24" fmla="*/ 58146 h 2571865"/>
              <a:gd name="connsiteX25" fmla="*/ 1931482 w 3249587"/>
              <a:gd name="connsiteY25" fmla="*/ 0 h 257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49587" h="2571865">
                <a:moveTo>
                  <a:pt x="2027179" y="977522"/>
                </a:moveTo>
                <a:cubicBezTo>
                  <a:pt x="2242809" y="990397"/>
                  <a:pt x="2427091" y="1154527"/>
                  <a:pt x="2459334" y="1376649"/>
                </a:cubicBezTo>
                <a:cubicBezTo>
                  <a:pt x="2586262" y="1255864"/>
                  <a:pt x="2768465" y="1214920"/>
                  <a:pt x="2934289" y="1270194"/>
                </a:cubicBezTo>
                <a:cubicBezTo>
                  <a:pt x="3179956" y="1354130"/>
                  <a:pt x="3308930" y="1618221"/>
                  <a:pt x="3222948" y="1861840"/>
                </a:cubicBezTo>
                <a:cubicBezTo>
                  <a:pt x="3222948" y="1861840"/>
                  <a:pt x="3136964" y="2156640"/>
                  <a:pt x="2762323" y="2342936"/>
                </a:cubicBezTo>
                <a:cubicBezTo>
                  <a:pt x="2563743" y="2439156"/>
                  <a:pt x="2352879" y="2514903"/>
                  <a:pt x="2137922" y="2568130"/>
                </a:cubicBezTo>
                <a:cubicBezTo>
                  <a:pt x="2082646" y="2580414"/>
                  <a:pt x="2025324" y="2561988"/>
                  <a:pt x="1988475" y="2518997"/>
                </a:cubicBezTo>
                <a:cubicBezTo>
                  <a:pt x="1847217" y="2349078"/>
                  <a:pt x="1726430" y="2162781"/>
                  <a:pt x="1626117" y="1966247"/>
                </a:cubicBezTo>
                <a:cubicBezTo>
                  <a:pt x="1435725" y="1593654"/>
                  <a:pt x="1556511" y="1296808"/>
                  <a:pt x="1556511" y="1296808"/>
                </a:cubicBezTo>
                <a:cubicBezTo>
                  <a:pt x="1611786" y="1128936"/>
                  <a:pt x="1757138" y="1006104"/>
                  <a:pt x="1933199" y="981536"/>
                </a:cubicBezTo>
                <a:cubicBezTo>
                  <a:pt x="1964931" y="976930"/>
                  <a:pt x="1996375" y="975682"/>
                  <a:pt x="2027179" y="977522"/>
                </a:cubicBezTo>
                <a:close/>
                <a:moveTo>
                  <a:pt x="1931482" y="0"/>
                </a:moveTo>
                <a:cubicBezTo>
                  <a:pt x="2216639" y="-396"/>
                  <a:pt x="2488005" y="166354"/>
                  <a:pt x="2607203" y="445329"/>
                </a:cubicBezTo>
                <a:cubicBezTo>
                  <a:pt x="2607203" y="445329"/>
                  <a:pt x="2720483" y="682034"/>
                  <a:pt x="2681596" y="1048928"/>
                </a:cubicBezTo>
                <a:lnTo>
                  <a:pt x="2659616" y="1048928"/>
                </a:lnTo>
                <a:cubicBezTo>
                  <a:pt x="2610584" y="1048928"/>
                  <a:pt x="2561552" y="1055691"/>
                  <a:pt x="2514211" y="1065836"/>
                </a:cubicBezTo>
                <a:cubicBezTo>
                  <a:pt x="2438127" y="974535"/>
                  <a:pt x="2338373" y="905214"/>
                  <a:pt x="2226783" y="866326"/>
                </a:cubicBezTo>
                <a:cubicBezTo>
                  <a:pt x="1885250" y="746283"/>
                  <a:pt x="1511594" y="927194"/>
                  <a:pt x="1391550" y="1268726"/>
                </a:cubicBezTo>
                <a:cubicBezTo>
                  <a:pt x="1366189" y="1338047"/>
                  <a:pt x="1268125" y="1655909"/>
                  <a:pt x="1460871" y="2036329"/>
                </a:cubicBezTo>
                <a:cubicBezTo>
                  <a:pt x="1542027" y="2196950"/>
                  <a:pt x="1640091" y="2349118"/>
                  <a:pt x="1751681" y="2491142"/>
                </a:cubicBezTo>
                <a:cubicBezTo>
                  <a:pt x="1440582" y="2437038"/>
                  <a:pt x="1136246" y="2350809"/>
                  <a:pt x="842055" y="2235838"/>
                </a:cubicBezTo>
                <a:cubicBezTo>
                  <a:pt x="228311" y="1995750"/>
                  <a:pt x="60926" y="1522339"/>
                  <a:pt x="60926" y="1522339"/>
                </a:cubicBezTo>
                <a:cubicBezTo>
                  <a:pt x="-50663" y="1267035"/>
                  <a:pt x="-6704" y="971153"/>
                  <a:pt x="174207" y="759809"/>
                </a:cubicBezTo>
                <a:cubicBezTo>
                  <a:pt x="436274" y="452092"/>
                  <a:pt x="896159" y="414895"/>
                  <a:pt x="1203876" y="675271"/>
                </a:cubicBezTo>
                <a:cubicBezTo>
                  <a:pt x="1225856" y="403060"/>
                  <a:pt x="1394932" y="164663"/>
                  <a:pt x="1646854" y="58146"/>
                </a:cubicBezTo>
                <a:cubicBezTo>
                  <a:pt x="1739846" y="18836"/>
                  <a:pt x="1836430" y="132"/>
                  <a:pt x="1931482" y="0"/>
                </a:cubicBezTo>
                <a:close/>
              </a:path>
            </a:pathLst>
          </a:custGeom>
          <a:solidFill>
            <a:schemeClr val="accent4">
              <a:lumMod val="50000"/>
              <a:alpha val="1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95" name="任意多边形: 形状 94" hidden="1">
            <a:extLst>
              <a:ext uri="{FF2B5EF4-FFF2-40B4-BE49-F238E27FC236}">
                <a16:creationId xmlns:a16="http://schemas.microsoft.com/office/drawing/2014/main" id="{FEFD88DC-CCEB-4824-9732-DF93DDF3466D}"/>
              </a:ext>
            </a:extLst>
          </p:cNvPr>
          <p:cNvSpPr/>
          <p:nvPr/>
        </p:nvSpPr>
        <p:spPr>
          <a:xfrm>
            <a:off x="10688752" y="1467756"/>
            <a:ext cx="884064" cy="901622"/>
          </a:xfrm>
          <a:custGeom>
            <a:avLst/>
            <a:gdLst>
              <a:gd name="connsiteX0" fmla="*/ 421005 w 1630680"/>
              <a:gd name="connsiteY0" fmla="*/ 0 h 1663065"/>
              <a:gd name="connsiteX1" fmla="*/ 699135 w 1630680"/>
              <a:gd name="connsiteY1" fmla="*/ 278130 h 1663065"/>
              <a:gd name="connsiteX2" fmla="*/ 651568 w 1630680"/>
              <a:gd name="connsiteY2" fmla="*/ 433523 h 1663065"/>
              <a:gd name="connsiteX3" fmla="*/ 637771 w 1630680"/>
              <a:gd name="connsiteY3" fmla="*/ 450238 h 1663065"/>
              <a:gd name="connsiteX4" fmla="*/ 735357 w 1630680"/>
              <a:gd name="connsiteY4" fmla="*/ 548548 h 1663065"/>
              <a:gd name="connsiteX5" fmla="*/ 741879 w 1630680"/>
              <a:gd name="connsiteY5" fmla="*/ 543163 h 1663065"/>
              <a:gd name="connsiteX6" fmla="*/ 888683 w 1630680"/>
              <a:gd name="connsiteY6" fmla="*/ 498157 h 1663065"/>
              <a:gd name="connsiteX7" fmla="*/ 1035487 w 1630680"/>
              <a:gd name="connsiteY7" fmla="*/ 543163 h 1663065"/>
              <a:gd name="connsiteX8" fmla="*/ 1068682 w 1630680"/>
              <a:gd name="connsiteY8" fmla="*/ 570571 h 1663065"/>
              <a:gd name="connsiteX9" fmla="*/ 1159331 w 1630680"/>
              <a:gd name="connsiteY9" fmla="*/ 479921 h 1663065"/>
              <a:gd name="connsiteX10" fmla="*/ 1122894 w 1630680"/>
              <a:gd name="connsiteY10" fmla="*/ 425961 h 1663065"/>
              <a:gd name="connsiteX11" fmla="*/ 1105853 w 1630680"/>
              <a:gd name="connsiteY11" fmla="*/ 341948 h 1663065"/>
              <a:gd name="connsiteX12" fmla="*/ 1322070 w 1630680"/>
              <a:gd name="connsiteY12" fmla="*/ 125730 h 1663065"/>
              <a:gd name="connsiteX13" fmla="*/ 1538288 w 1630680"/>
              <a:gd name="connsiteY13" fmla="*/ 341948 h 1663065"/>
              <a:gd name="connsiteX14" fmla="*/ 1322070 w 1630680"/>
              <a:gd name="connsiteY14" fmla="*/ 558165 h 1663065"/>
              <a:gd name="connsiteX15" fmla="*/ 1238057 w 1630680"/>
              <a:gd name="connsiteY15" fmla="*/ 541124 h 1663065"/>
              <a:gd name="connsiteX16" fmla="*/ 1204565 w 1630680"/>
              <a:gd name="connsiteY16" fmla="*/ 518508 h 1663065"/>
              <a:gd name="connsiteX17" fmla="*/ 1107364 w 1630680"/>
              <a:gd name="connsiteY17" fmla="*/ 615709 h 1663065"/>
              <a:gd name="connsiteX18" fmla="*/ 1130856 w 1630680"/>
              <a:gd name="connsiteY18" fmla="*/ 658892 h 1663065"/>
              <a:gd name="connsiteX19" fmla="*/ 1151573 w 1630680"/>
              <a:gd name="connsiteY19" fmla="*/ 761048 h 1663065"/>
              <a:gd name="connsiteX20" fmla="*/ 1106567 w 1630680"/>
              <a:gd name="connsiteY20" fmla="*/ 907852 h 1663065"/>
              <a:gd name="connsiteX21" fmla="*/ 1101129 w 1630680"/>
              <a:gd name="connsiteY21" fmla="*/ 914438 h 1663065"/>
              <a:gd name="connsiteX22" fmla="*/ 1201612 w 1630680"/>
              <a:gd name="connsiteY22" fmla="*/ 1014922 h 1663065"/>
              <a:gd name="connsiteX23" fmla="*/ 1229765 w 1630680"/>
              <a:gd name="connsiteY23" fmla="*/ 991689 h 1663065"/>
              <a:gd name="connsiteX24" fmla="*/ 1373505 w 1630680"/>
              <a:gd name="connsiteY24" fmla="*/ 947738 h 1663065"/>
              <a:gd name="connsiteX25" fmla="*/ 1630680 w 1630680"/>
              <a:gd name="connsiteY25" fmla="*/ 1204913 h 1663065"/>
              <a:gd name="connsiteX26" fmla="*/ 1373505 w 1630680"/>
              <a:gd name="connsiteY26" fmla="*/ 1462088 h 1663065"/>
              <a:gd name="connsiteX27" fmla="*/ 1116330 w 1630680"/>
              <a:gd name="connsiteY27" fmla="*/ 1204913 h 1663065"/>
              <a:gd name="connsiteX28" fmla="*/ 1160281 w 1630680"/>
              <a:gd name="connsiteY28" fmla="*/ 1061173 h 1663065"/>
              <a:gd name="connsiteX29" fmla="*/ 1161982 w 1630680"/>
              <a:gd name="connsiteY29" fmla="*/ 1059111 h 1663065"/>
              <a:gd name="connsiteX30" fmla="*/ 1060856 w 1630680"/>
              <a:gd name="connsiteY30" fmla="*/ 957985 h 1663065"/>
              <a:gd name="connsiteX31" fmla="*/ 1035487 w 1630680"/>
              <a:gd name="connsiteY31" fmla="*/ 978932 h 1663065"/>
              <a:gd name="connsiteX32" fmla="*/ 888683 w 1630680"/>
              <a:gd name="connsiteY32" fmla="*/ 1023938 h 1663065"/>
              <a:gd name="connsiteX33" fmla="*/ 786527 w 1630680"/>
              <a:gd name="connsiteY33" fmla="*/ 1003221 h 1663065"/>
              <a:gd name="connsiteX34" fmla="*/ 743344 w 1630680"/>
              <a:gd name="connsiteY34" fmla="*/ 979729 h 1663065"/>
              <a:gd name="connsiteX35" fmla="*/ 644722 w 1630680"/>
              <a:gd name="connsiteY35" fmla="*/ 1078351 h 1663065"/>
              <a:gd name="connsiteX36" fmla="*/ 661867 w 1630680"/>
              <a:gd name="connsiteY36" fmla="*/ 1099109 h 1663065"/>
              <a:gd name="connsiteX37" fmla="*/ 723900 w 1630680"/>
              <a:gd name="connsiteY37" fmla="*/ 1301115 h 1663065"/>
              <a:gd name="connsiteX38" fmla="*/ 361950 w 1630680"/>
              <a:gd name="connsiteY38" fmla="*/ 1663065 h 1663065"/>
              <a:gd name="connsiteX39" fmla="*/ 0 w 1630680"/>
              <a:gd name="connsiteY39" fmla="*/ 1301115 h 1663065"/>
              <a:gd name="connsiteX40" fmla="*/ 361950 w 1630680"/>
              <a:gd name="connsiteY40" fmla="*/ 939165 h 1663065"/>
              <a:gd name="connsiteX41" fmla="*/ 563957 w 1630680"/>
              <a:gd name="connsiteY41" fmla="*/ 1001199 h 1663065"/>
              <a:gd name="connsiteX42" fmla="*/ 604536 w 1630680"/>
              <a:gd name="connsiteY42" fmla="*/ 1034717 h 1663065"/>
              <a:gd name="connsiteX43" fmla="*/ 698207 w 1630680"/>
              <a:gd name="connsiteY43" fmla="*/ 941046 h 1663065"/>
              <a:gd name="connsiteX44" fmla="*/ 670799 w 1630680"/>
              <a:gd name="connsiteY44" fmla="*/ 907852 h 1663065"/>
              <a:gd name="connsiteX45" fmla="*/ 625793 w 1630680"/>
              <a:gd name="connsiteY45" fmla="*/ 761048 h 1663065"/>
              <a:gd name="connsiteX46" fmla="*/ 670799 w 1630680"/>
              <a:gd name="connsiteY46" fmla="*/ 614244 h 1663065"/>
              <a:gd name="connsiteX47" fmla="*/ 691805 w 1630680"/>
              <a:gd name="connsiteY47" fmla="*/ 588802 h 1663065"/>
              <a:gd name="connsiteX48" fmla="*/ 596123 w 1630680"/>
              <a:gd name="connsiteY48" fmla="*/ 492412 h 1663065"/>
              <a:gd name="connsiteX49" fmla="*/ 576399 w 1630680"/>
              <a:gd name="connsiteY49" fmla="*/ 508693 h 1663065"/>
              <a:gd name="connsiteX50" fmla="*/ 421005 w 1630680"/>
              <a:gd name="connsiteY50" fmla="*/ 556260 h 1663065"/>
              <a:gd name="connsiteX51" fmla="*/ 142875 w 1630680"/>
              <a:gd name="connsiteY51" fmla="*/ 278130 h 1663065"/>
              <a:gd name="connsiteX52" fmla="*/ 421005 w 1630680"/>
              <a:gd name="connsiteY52" fmla="*/ 0 h 166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630680" h="1663065">
                <a:moveTo>
                  <a:pt x="421005" y="0"/>
                </a:moveTo>
                <a:cubicBezTo>
                  <a:pt x="574358" y="0"/>
                  <a:pt x="699135" y="124777"/>
                  <a:pt x="699135" y="278130"/>
                </a:cubicBezTo>
                <a:cubicBezTo>
                  <a:pt x="699135" y="335637"/>
                  <a:pt x="681588" y="389126"/>
                  <a:pt x="651568" y="433523"/>
                </a:cubicBezTo>
                <a:lnTo>
                  <a:pt x="637771" y="450238"/>
                </a:lnTo>
                <a:lnTo>
                  <a:pt x="735357" y="548548"/>
                </a:lnTo>
                <a:lnTo>
                  <a:pt x="741879" y="543163"/>
                </a:lnTo>
                <a:cubicBezTo>
                  <a:pt x="783848" y="514766"/>
                  <a:pt x="834391" y="498157"/>
                  <a:pt x="888683" y="498157"/>
                </a:cubicBezTo>
                <a:cubicBezTo>
                  <a:pt x="942975" y="498157"/>
                  <a:pt x="993518" y="514766"/>
                  <a:pt x="1035487" y="543163"/>
                </a:cubicBezTo>
                <a:lnTo>
                  <a:pt x="1068682" y="570571"/>
                </a:lnTo>
                <a:lnTo>
                  <a:pt x="1159331" y="479921"/>
                </a:lnTo>
                <a:lnTo>
                  <a:pt x="1122894" y="425961"/>
                </a:lnTo>
                <a:cubicBezTo>
                  <a:pt x="1111925" y="400110"/>
                  <a:pt x="1105853" y="371714"/>
                  <a:pt x="1105853" y="341948"/>
                </a:cubicBezTo>
                <a:cubicBezTo>
                  <a:pt x="1105853" y="222885"/>
                  <a:pt x="1203008" y="125730"/>
                  <a:pt x="1322070" y="125730"/>
                </a:cubicBezTo>
                <a:cubicBezTo>
                  <a:pt x="1441133" y="125730"/>
                  <a:pt x="1538288" y="222885"/>
                  <a:pt x="1538288" y="341948"/>
                </a:cubicBezTo>
                <a:cubicBezTo>
                  <a:pt x="1538288" y="461010"/>
                  <a:pt x="1442085" y="558165"/>
                  <a:pt x="1322070" y="558165"/>
                </a:cubicBezTo>
                <a:cubicBezTo>
                  <a:pt x="1292305" y="558165"/>
                  <a:pt x="1263908" y="552093"/>
                  <a:pt x="1238057" y="541124"/>
                </a:cubicBezTo>
                <a:lnTo>
                  <a:pt x="1204565" y="518508"/>
                </a:lnTo>
                <a:lnTo>
                  <a:pt x="1107364" y="615709"/>
                </a:lnTo>
                <a:lnTo>
                  <a:pt x="1130856" y="658892"/>
                </a:lnTo>
                <a:cubicBezTo>
                  <a:pt x="1144191" y="690325"/>
                  <a:pt x="1151573" y="724853"/>
                  <a:pt x="1151573" y="761048"/>
                </a:cubicBezTo>
                <a:cubicBezTo>
                  <a:pt x="1151573" y="815340"/>
                  <a:pt x="1134964" y="865882"/>
                  <a:pt x="1106567" y="907852"/>
                </a:cubicBezTo>
                <a:lnTo>
                  <a:pt x="1101129" y="914438"/>
                </a:lnTo>
                <a:lnTo>
                  <a:pt x="1201612" y="1014922"/>
                </a:lnTo>
                <a:lnTo>
                  <a:pt x="1229765" y="991689"/>
                </a:lnTo>
                <a:cubicBezTo>
                  <a:pt x="1270814" y="963945"/>
                  <a:pt x="1320284" y="947738"/>
                  <a:pt x="1373505" y="947738"/>
                </a:cubicBezTo>
                <a:cubicBezTo>
                  <a:pt x="1515428" y="947738"/>
                  <a:pt x="1630680" y="1062990"/>
                  <a:pt x="1630680" y="1204913"/>
                </a:cubicBezTo>
                <a:cubicBezTo>
                  <a:pt x="1630680" y="1346835"/>
                  <a:pt x="1515428" y="1462088"/>
                  <a:pt x="1373505" y="1462088"/>
                </a:cubicBezTo>
                <a:cubicBezTo>
                  <a:pt x="1231583" y="1462088"/>
                  <a:pt x="1116330" y="1346835"/>
                  <a:pt x="1116330" y="1204913"/>
                </a:cubicBezTo>
                <a:cubicBezTo>
                  <a:pt x="1116330" y="1151692"/>
                  <a:pt x="1132537" y="1102221"/>
                  <a:pt x="1160281" y="1061173"/>
                </a:cubicBezTo>
                <a:lnTo>
                  <a:pt x="1161982" y="1059111"/>
                </a:lnTo>
                <a:lnTo>
                  <a:pt x="1060856" y="957985"/>
                </a:lnTo>
                <a:lnTo>
                  <a:pt x="1035487" y="978932"/>
                </a:lnTo>
                <a:cubicBezTo>
                  <a:pt x="993518" y="1007329"/>
                  <a:pt x="942975" y="1023938"/>
                  <a:pt x="888683" y="1023938"/>
                </a:cubicBezTo>
                <a:cubicBezTo>
                  <a:pt x="852488" y="1023938"/>
                  <a:pt x="817960" y="1016556"/>
                  <a:pt x="786527" y="1003221"/>
                </a:cubicBezTo>
                <a:lnTo>
                  <a:pt x="743344" y="979729"/>
                </a:lnTo>
                <a:lnTo>
                  <a:pt x="644722" y="1078351"/>
                </a:lnTo>
                <a:lnTo>
                  <a:pt x="661867" y="1099109"/>
                </a:lnTo>
                <a:cubicBezTo>
                  <a:pt x="700995" y="1156901"/>
                  <a:pt x="723900" y="1226463"/>
                  <a:pt x="723900" y="1301115"/>
                </a:cubicBezTo>
                <a:cubicBezTo>
                  <a:pt x="723900" y="1500188"/>
                  <a:pt x="561023" y="1663065"/>
                  <a:pt x="361950" y="1663065"/>
                </a:cubicBezTo>
                <a:cubicBezTo>
                  <a:pt x="161925" y="1663065"/>
                  <a:pt x="0" y="1500188"/>
                  <a:pt x="0" y="1301115"/>
                </a:cubicBezTo>
                <a:cubicBezTo>
                  <a:pt x="0" y="1102043"/>
                  <a:pt x="162878" y="939165"/>
                  <a:pt x="361950" y="939165"/>
                </a:cubicBezTo>
                <a:cubicBezTo>
                  <a:pt x="436602" y="939165"/>
                  <a:pt x="506165" y="962070"/>
                  <a:pt x="563957" y="1001199"/>
                </a:cubicBezTo>
                <a:lnTo>
                  <a:pt x="604536" y="1034717"/>
                </a:lnTo>
                <a:lnTo>
                  <a:pt x="698207" y="941046"/>
                </a:lnTo>
                <a:lnTo>
                  <a:pt x="670799" y="907852"/>
                </a:lnTo>
                <a:cubicBezTo>
                  <a:pt x="642402" y="865882"/>
                  <a:pt x="625793" y="815340"/>
                  <a:pt x="625793" y="761048"/>
                </a:cubicBezTo>
                <a:cubicBezTo>
                  <a:pt x="625793" y="706756"/>
                  <a:pt x="642402" y="656213"/>
                  <a:pt x="670799" y="614244"/>
                </a:cubicBezTo>
                <a:lnTo>
                  <a:pt x="691805" y="588802"/>
                </a:lnTo>
                <a:lnTo>
                  <a:pt x="596123" y="492412"/>
                </a:lnTo>
                <a:lnTo>
                  <a:pt x="576399" y="508693"/>
                </a:lnTo>
                <a:cubicBezTo>
                  <a:pt x="532001" y="538713"/>
                  <a:pt x="478512" y="556260"/>
                  <a:pt x="421005" y="556260"/>
                </a:cubicBezTo>
                <a:cubicBezTo>
                  <a:pt x="267653" y="556260"/>
                  <a:pt x="142875" y="431482"/>
                  <a:pt x="142875" y="278130"/>
                </a:cubicBezTo>
                <a:cubicBezTo>
                  <a:pt x="142875" y="124777"/>
                  <a:pt x="267653" y="0"/>
                  <a:pt x="421005" y="0"/>
                </a:cubicBezTo>
                <a:close/>
              </a:path>
            </a:pathLst>
          </a:custGeom>
          <a:solidFill>
            <a:schemeClr val="accent4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9" name="矩形: 圆角 28" hidden="1">
            <a:extLst>
              <a:ext uri="{FF2B5EF4-FFF2-40B4-BE49-F238E27FC236}">
                <a16:creationId xmlns:a16="http://schemas.microsoft.com/office/drawing/2014/main" id="{5D725648-AAC2-4B75-95E6-9CC806493DAA}"/>
              </a:ext>
            </a:extLst>
          </p:cNvPr>
          <p:cNvSpPr/>
          <p:nvPr/>
        </p:nvSpPr>
        <p:spPr>
          <a:xfrm>
            <a:off x="2209800" y="392303"/>
            <a:ext cx="7786916" cy="4452599"/>
          </a:xfrm>
          <a:prstGeom prst="roundRect">
            <a:avLst>
              <a:gd name="adj" fmla="val 3667"/>
            </a:avLst>
          </a:prstGeom>
          <a:noFill/>
          <a:ln w="25400" cap="rnd">
            <a:solidFill>
              <a:srgbClr val="578CC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5" name="open-book_299" hidden="1">
            <a:extLst>
              <a:ext uri="{FF2B5EF4-FFF2-40B4-BE49-F238E27FC236}">
                <a16:creationId xmlns:a16="http://schemas.microsoft.com/office/drawing/2014/main" id="{04BB623C-EFA5-41DD-95CA-7DCDD9157DBF}"/>
              </a:ext>
            </a:extLst>
          </p:cNvPr>
          <p:cNvSpPr/>
          <p:nvPr/>
        </p:nvSpPr>
        <p:spPr>
          <a:xfrm>
            <a:off x="3860279" y="952500"/>
            <a:ext cx="4471442" cy="3262556"/>
          </a:xfrm>
          <a:custGeom>
            <a:avLst/>
            <a:gdLst>
              <a:gd name="connsiteX0" fmla="*/ 402767 w 604816"/>
              <a:gd name="connsiteY0" fmla="*/ 263105 h 441301"/>
              <a:gd name="connsiteX1" fmla="*/ 518572 w 604816"/>
              <a:gd name="connsiteY1" fmla="*/ 276752 h 441301"/>
              <a:gd name="connsiteX2" fmla="*/ 528250 w 604816"/>
              <a:gd name="connsiteY2" fmla="*/ 289067 h 441301"/>
              <a:gd name="connsiteX3" fmla="*/ 517237 w 604816"/>
              <a:gd name="connsiteY3" fmla="*/ 298830 h 441301"/>
              <a:gd name="connsiteX4" fmla="*/ 515902 w 604816"/>
              <a:gd name="connsiteY4" fmla="*/ 298719 h 441301"/>
              <a:gd name="connsiteX5" fmla="*/ 400097 w 604816"/>
              <a:gd name="connsiteY5" fmla="*/ 285184 h 441301"/>
              <a:gd name="connsiteX6" fmla="*/ 339135 w 604816"/>
              <a:gd name="connsiteY6" fmla="*/ 289733 h 441301"/>
              <a:gd name="connsiteX7" fmla="*/ 325564 w 604816"/>
              <a:gd name="connsiteY7" fmla="*/ 281855 h 441301"/>
              <a:gd name="connsiteX8" fmla="*/ 333351 w 604816"/>
              <a:gd name="connsiteY8" fmla="*/ 268320 h 441301"/>
              <a:gd name="connsiteX9" fmla="*/ 402767 w 604816"/>
              <a:gd name="connsiteY9" fmla="*/ 263105 h 441301"/>
              <a:gd name="connsiteX10" fmla="*/ 201598 w 604816"/>
              <a:gd name="connsiteY10" fmla="*/ 263105 h 441301"/>
              <a:gd name="connsiteX11" fmla="*/ 271038 w 604816"/>
              <a:gd name="connsiteY11" fmla="*/ 268320 h 441301"/>
              <a:gd name="connsiteX12" fmla="*/ 278939 w 604816"/>
              <a:gd name="connsiteY12" fmla="*/ 281966 h 441301"/>
              <a:gd name="connsiteX13" fmla="*/ 265251 w 604816"/>
              <a:gd name="connsiteY13" fmla="*/ 289733 h 441301"/>
              <a:gd name="connsiteX14" fmla="*/ 204269 w 604816"/>
              <a:gd name="connsiteY14" fmla="*/ 285184 h 441301"/>
              <a:gd name="connsiteX15" fmla="*/ 88424 w 604816"/>
              <a:gd name="connsiteY15" fmla="*/ 298719 h 441301"/>
              <a:gd name="connsiteX16" fmla="*/ 87089 w 604816"/>
              <a:gd name="connsiteY16" fmla="*/ 298830 h 441301"/>
              <a:gd name="connsiteX17" fmla="*/ 76072 w 604816"/>
              <a:gd name="connsiteY17" fmla="*/ 289067 h 441301"/>
              <a:gd name="connsiteX18" fmla="*/ 85754 w 604816"/>
              <a:gd name="connsiteY18" fmla="*/ 276752 h 441301"/>
              <a:gd name="connsiteX19" fmla="*/ 402767 w 604816"/>
              <a:gd name="connsiteY19" fmla="*/ 212202 h 441301"/>
              <a:gd name="connsiteX20" fmla="*/ 518572 w 604816"/>
              <a:gd name="connsiteY20" fmla="*/ 225762 h 441301"/>
              <a:gd name="connsiteX21" fmla="*/ 528250 w 604816"/>
              <a:gd name="connsiteY21" fmla="*/ 238100 h 441301"/>
              <a:gd name="connsiteX22" fmla="*/ 517237 w 604816"/>
              <a:gd name="connsiteY22" fmla="*/ 247881 h 441301"/>
              <a:gd name="connsiteX23" fmla="*/ 515902 w 604816"/>
              <a:gd name="connsiteY23" fmla="*/ 247881 h 441301"/>
              <a:gd name="connsiteX24" fmla="*/ 400097 w 604816"/>
              <a:gd name="connsiteY24" fmla="*/ 234209 h 441301"/>
              <a:gd name="connsiteX25" fmla="*/ 339135 w 604816"/>
              <a:gd name="connsiteY25" fmla="*/ 238766 h 441301"/>
              <a:gd name="connsiteX26" fmla="*/ 325564 w 604816"/>
              <a:gd name="connsiteY26" fmla="*/ 230986 h 441301"/>
              <a:gd name="connsiteX27" fmla="*/ 333351 w 604816"/>
              <a:gd name="connsiteY27" fmla="*/ 217314 h 441301"/>
              <a:gd name="connsiteX28" fmla="*/ 402767 w 604816"/>
              <a:gd name="connsiteY28" fmla="*/ 212202 h 441301"/>
              <a:gd name="connsiteX29" fmla="*/ 201598 w 604816"/>
              <a:gd name="connsiteY29" fmla="*/ 212202 h 441301"/>
              <a:gd name="connsiteX30" fmla="*/ 271038 w 604816"/>
              <a:gd name="connsiteY30" fmla="*/ 217314 h 441301"/>
              <a:gd name="connsiteX31" fmla="*/ 278939 w 604816"/>
              <a:gd name="connsiteY31" fmla="*/ 230986 h 441301"/>
              <a:gd name="connsiteX32" fmla="*/ 265251 w 604816"/>
              <a:gd name="connsiteY32" fmla="*/ 238766 h 441301"/>
              <a:gd name="connsiteX33" fmla="*/ 204269 w 604816"/>
              <a:gd name="connsiteY33" fmla="*/ 234209 h 441301"/>
              <a:gd name="connsiteX34" fmla="*/ 88424 w 604816"/>
              <a:gd name="connsiteY34" fmla="*/ 247881 h 441301"/>
              <a:gd name="connsiteX35" fmla="*/ 87089 w 604816"/>
              <a:gd name="connsiteY35" fmla="*/ 247881 h 441301"/>
              <a:gd name="connsiteX36" fmla="*/ 76072 w 604816"/>
              <a:gd name="connsiteY36" fmla="*/ 238100 h 441301"/>
              <a:gd name="connsiteX37" fmla="*/ 85754 w 604816"/>
              <a:gd name="connsiteY37" fmla="*/ 225762 h 441301"/>
              <a:gd name="connsiteX38" fmla="*/ 201598 w 604816"/>
              <a:gd name="connsiteY38" fmla="*/ 161212 h 441301"/>
              <a:gd name="connsiteX39" fmla="*/ 271038 w 604816"/>
              <a:gd name="connsiteY39" fmla="*/ 166436 h 441301"/>
              <a:gd name="connsiteX40" fmla="*/ 278939 w 604816"/>
              <a:gd name="connsiteY40" fmla="*/ 179997 h 441301"/>
              <a:gd name="connsiteX41" fmla="*/ 265251 w 604816"/>
              <a:gd name="connsiteY41" fmla="*/ 187888 h 441301"/>
              <a:gd name="connsiteX42" fmla="*/ 204269 w 604816"/>
              <a:gd name="connsiteY42" fmla="*/ 183331 h 441301"/>
              <a:gd name="connsiteX43" fmla="*/ 88424 w 604816"/>
              <a:gd name="connsiteY43" fmla="*/ 196892 h 441301"/>
              <a:gd name="connsiteX44" fmla="*/ 87089 w 604816"/>
              <a:gd name="connsiteY44" fmla="*/ 197003 h 441301"/>
              <a:gd name="connsiteX45" fmla="*/ 76072 w 604816"/>
              <a:gd name="connsiteY45" fmla="*/ 187110 h 441301"/>
              <a:gd name="connsiteX46" fmla="*/ 85754 w 604816"/>
              <a:gd name="connsiteY46" fmla="*/ 174773 h 441301"/>
              <a:gd name="connsiteX47" fmla="*/ 402767 w 604816"/>
              <a:gd name="connsiteY47" fmla="*/ 161185 h 441301"/>
              <a:gd name="connsiteX48" fmla="*/ 518572 w 604816"/>
              <a:gd name="connsiteY48" fmla="*/ 174755 h 441301"/>
              <a:gd name="connsiteX49" fmla="*/ 528250 w 604816"/>
              <a:gd name="connsiteY49" fmla="*/ 187103 h 441301"/>
              <a:gd name="connsiteX50" fmla="*/ 517237 w 604816"/>
              <a:gd name="connsiteY50" fmla="*/ 197003 h 441301"/>
              <a:gd name="connsiteX51" fmla="*/ 515902 w 604816"/>
              <a:gd name="connsiteY51" fmla="*/ 196892 h 441301"/>
              <a:gd name="connsiteX52" fmla="*/ 400097 w 604816"/>
              <a:gd name="connsiteY52" fmla="*/ 183321 h 441301"/>
              <a:gd name="connsiteX53" fmla="*/ 339135 w 604816"/>
              <a:gd name="connsiteY53" fmla="*/ 187770 h 441301"/>
              <a:gd name="connsiteX54" fmla="*/ 325564 w 604816"/>
              <a:gd name="connsiteY54" fmla="*/ 179984 h 441301"/>
              <a:gd name="connsiteX55" fmla="*/ 333351 w 604816"/>
              <a:gd name="connsiteY55" fmla="*/ 166302 h 441301"/>
              <a:gd name="connsiteX56" fmla="*/ 402767 w 604816"/>
              <a:gd name="connsiteY56" fmla="*/ 161185 h 441301"/>
              <a:gd name="connsiteX57" fmla="*/ 402767 w 604816"/>
              <a:gd name="connsiteY57" fmla="*/ 110194 h 441301"/>
              <a:gd name="connsiteX58" fmla="*/ 518572 w 604816"/>
              <a:gd name="connsiteY58" fmla="*/ 123866 h 441301"/>
              <a:gd name="connsiteX59" fmla="*/ 528250 w 604816"/>
              <a:gd name="connsiteY59" fmla="*/ 136204 h 441301"/>
              <a:gd name="connsiteX60" fmla="*/ 517237 w 604816"/>
              <a:gd name="connsiteY60" fmla="*/ 145985 h 441301"/>
              <a:gd name="connsiteX61" fmla="*/ 515902 w 604816"/>
              <a:gd name="connsiteY61" fmla="*/ 145874 h 441301"/>
              <a:gd name="connsiteX62" fmla="*/ 400097 w 604816"/>
              <a:gd name="connsiteY62" fmla="*/ 132313 h 441301"/>
              <a:gd name="connsiteX63" fmla="*/ 339135 w 604816"/>
              <a:gd name="connsiteY63" fmla="*/ 136870 h 441301"/>
              <a:gd name="connsiteX64" fmla="*/ 325564 w 604816"/>
              <a:gd name="connsiteY64" fmla="*/ 128979 h 441301"/>
              <a:gd name="connsiteX65" fmla="*/ 333351 w 604816"/>
              <a:gd name="connsiteY65" fmla="*/ 115418 h 441301"/>
              <a:gd name="connsiteX66" fmla="*/ 402767 w 604816"/>
              <a:gd name="connsiteY66" fmla="*/ 110194 h 441301"/>
              <a:gd name="connsiteX67" fmla="*/ 201598 w 604816"/>
              <a:gd name="connsiteY67" fmla="*/ 110194 h 441301"/>
              <a:gd name="connsiteX68" fmla="*/ 271038 w 604816"/>
              <a:gd name="connsiteY68" fmla="*/ 115418 h 441301"/>
              <a:gd name="connsiteX69" fmla="*/ 278939 w 604816"/>
              <a:gd name="connsiteY69" fmla="*/ 129090 h 441301"/>
              <a:gd name="connsiteX70" fmla="*/ 265251 w 604816"/>
              <a:gd name="connsiteY70" fmla="*/ 136870 h 441301"/>
              <a:gd name="connsiteX71" fmla="*/ 204269 w 604816"/>
              <a:gd name="connsiteY71" fmla="*/ 132313 h 441301"/>
              <a:gd name="connsiteX72" fmla="*/ 88424 w 604816"/>
              <a:gd name="connsiteY72" fmla="*/ 145874 h 441301"/>
              <a:gd name="connsiteX73" fmla="*/ 87089 w 604816"/>
              <a:gd name="connsiteY73" fmla="*/ 145985 h 441301"/>
              <a:gd name="connsiteX74" fmla="*/ 76072 w 604816"/>
              <a:gd name="connsiteY74" fmla="*/ 136204 h 441301"/>
              <a:gd name="connsiteX75" fmla="*/ 85754 w 604816"/>
              <a:gd name="connsiteY75" fmla="*/ 123866 h 441301"/>
              <a:gd name="connsiteX76" fmla="*/ 22252 w 604816"/>
              <a:gd name="connsiteY76" fmla="*/ 77780 h 441301"/>
              <a:gd name="connsiteX77" fmla="*/ 22252 w 604816"/>
              <a:gd name="connsiteY77" fmla="*/ 419081 h 441301"/>
              <a:gd name="connsiteX78" fmla="*/ 582564 w 604816"/>
              <a:gd name="connsiteY78" fmla="*/ 419081 h 441301"/>
              <a:gd name="connsiteX79" fmla="*/ 582564 w 604816"/>
              <a:gd name="connsiteY79" fmla="*/ 77780 h 441301"/>
              <a:gd name="connsiteX80" fmla="*/ 566987 w 604816"/>
              <a:gd name="connsiteY80" fmla="*/ 77780 h 441301"/>
              <a:gd name="connsiteX81" fmla="*/ 566987 w 604816"/>
              <a:gd name="connsiteY81" fmla="*/ 383196 h 441301"/>
              <a:gd name="connsiteX82" fmla="*/ 563316 w 604816"/>
              <a:gd name="connsiteY82" fmla="*/ 391417 h 441301"/>
              <a:gd name="connsiteX83" fmla="*/ 555861 w 604816"/>
              <a:gd name="connsiteY83" fmla="*/ 394306 h 441301"/>
              <a:gd name="connsiteX84" fmla="*/ 554637 w 604816"/>
              <a:gd name="connsiteY84" fmla="*/ 394195 h 441301"/>
              <a:gd name="connsiteX85" fmla="*/ 400318 w 604816"/>
              <a:gd name="connsiteY85" fmla="*/ 376085 h 441301"/>
              <a:gd name="connsiteX86" fmla="*/ 307526 w 604816"/>
              <a:gd name="connsiteY86" fmla="*/ 392973 h 441301"/>
              <a:gd name="connsiteX87" fmla="*/ 297290 w 604816"/>
              <a:gd name="connsiteY87" fmla="*/ 392973 h 441301"/>
              <a:gd name="connsiteX88" fmla="*/ 204498 w 604816"/>
              <a:gd name="connsiteY88" fmla="*/ 376085 h 441301"/>
              <a:gd name="connsiteX89" fmla="*/ 50179 w 604816"/>
              <a:gd name="connsiteY89" fmla="*/ 394195 h 441301"/>
              <a:gd name="connsiteX90" fmla="*/ 41500 w 604816"/>
              <a:gd name="connsiteY90" fmla="*/ 391417 h 441301"/>
              <a:gd name="connsiteX91" fmla="*/ 37718 w 604816"/>
              <a:gd name="connsiteY91" fmla="*/ 383196 h 441301"/>
              <a:gd name="connsiteX92" fmla="*/ 37718 w 604816"/>
              <a:gd name="connsiteY92" fmla="*/ 77780 h 441301"/>
              <a:gd name="connsiteX93" fmla="*/ 402767 w 604816"/>
              <a:gd name="connsiteY93" fmla="*/ 59351 h 441301"/>
              <a:gd name="connsiteX94" fmla="*/ 518572 w 604816"/>
              <a:gd name="connsiteY94" fmla="*/ 72887 h 441301"/>
              <a:gd name="connsiteX95" fmla="*/ 528250 w 604816"/>
              <a:gd name="connsiteY95" fmla="*/ 85202 h 441301"/>
              <a:gd name="connsiteX96" fmla="*/ 517237 w 604816"/>
              <a:gd name="connsiteY96" fmla="*/ 94966 h 441301"/>
              <a:gd name="connsiteX97" fmla="*/ 515902 w 604816"/>
              <a:gd name="connsiteY97" fmla="*/ 94966 h 441301"/>
              <a:gd name="connsiteX98" fmla="*/ 400097 w 604816"/>
              <a:gd name="connsiteY98" fmla="*/ 81319 h 441301"/>
              <a:gd name="connsiteX99" fmla="*/ 339135 w 604816"/>
              <a:gd name="connsiteY99" fmla="*/ 85868 h 441301"/>
              <a:gd name="connsiteX100" fmla="*/ 325564 w 604816"/>
              <a:gd name="connsiteY100" fmla="*/ 78102 h 441301"/>
              <a:gd name="connsiteX101" fmla="*/ 333351 w 604816"/>
              <a:gd name="connsiteY101" fmla="*/ 64455 h 441301"/>
              <a:gd name="connsiteX102" fmla="*/ 402767 w 604816"/>
              <a:gd name="connsiteY102" fmla="*/ 59351 h 441301"/>
              <a:gd name="connsiteX103" fmla="*/ 201598 w 604816"/>
              <a:gd name="connsiteY103" fmla="*/ 59351 h 441301"/>
              <a:gd name="connsiteX104" fmla="*/ 271038 w 604816"/>
              <a:gd name="connsiteY104" fmla="*/ 64455 h 441301"/>
              <a:gd name="connsiteX105" fmla="*/ 278939 w 604816"/>
              <a:gd name="connsiteY105" fmla="*/ 78102 h 441301"/>
              <a:gd name="connsiteX106" fmla="*/ 265251 w 604816"/>
              <a:gd name="connsiteY106" fmla="*/ 85868 h 441301"/>
              <a:gd name="connsiteX107" fmla="*/ 204269 w 604816"/>
              <a:gd name="connsiteY107" fmla="*/ 81319 h 441301"/>
              <a:gd name="connsiteX108" fmla="*/ 88424 w 604816"/>
              <a:gd name="connsiteY108" fmla="*/ 94966 h 441301"/>
              <a:gd name="connsiteX109" fmla="*/ 87089 w 604816"/>
              <a:gd name="connsiteY109" fmla="*/ 94966 h 441301"/>
              <a:gd name="connsiteX110" fmla="*/ 76072 w 604816"/>
              <a:gd name="connsiteY110" fmla="*/ 85202 h 441301"/>
              <a:gd name="connsiteX111" fmla="*/ 85754 w 604816"/>
              <a:gd name="connsiteY111" fmla="*/ 72887 h 441301"/>
              <a:gd name="connsiteX112" fmla="*/ 400318 w 604816"/>
              <a:gd name="connsiteY112" fmla="*/ 23341 h 441301"/>
              <a:gd name="connsiteX113" fmla="*/ 313534 w 604816"/>
              <a:gd name="connsiteY113" fmla="*/ 37340 h 441301"/>
              <a:gd name="connsiteX114" fmla="*/ 313534 w 604816"/>
              <a:gd name="connsiteY114" fmla="*/ 365864 h 441301"/>
              <a:gd name="connsiteX115" fmla="*/ 402877 w 604816"/>
              <a:gd name="connsiteY115" fmla="*/ 354087 h 441301"/>
              <a:gd name="connsiteX116" fmla="*/ 544735 w 604816"/>
              <a:gd name="connsiteY116" fmla="*/ 370641 h 441301"/>
              <a:gd name="connsiteX117" fmla="*/ 544735 w 604816"/>
              <a:gd name="connsiteY117" fmla="*/ 40229 h 441301"/>
              <a:gd name="connsiteX118" fmla="*/ 204498 w 604816"/>
              <a:gd name="connsiteY118" fmla="*/ 23341 h 441301"/>
              <a:gd name="connsiteX119" fmla="*/ 59970 w 604816"/>
              <a:gd name="connsiteY119" fmla="*/ 40229 h 441301"/>
              <a:gd name="connsiteX120" fmla="*/ 59970 w 604816"/>
              <a:gd name="connsiteY120" fmla="*/ 370641 h 441301"/>
              <a:gd name="connsiteX121" fmla="*/ 201828 w 604816"/>
              <a:gd name="connsiteY121" fmla="*/ 354087 h 441301"/>
              <a:gd name="connsiteX122" fmla="*/ 223413 w 604816"/>
              <a:gd name="connsiteY122" fmla="*/ 352754 h 441301"/>
              <a:gd name="connsiteX123" fmla="*/ 291282 w 604816"/>
              <a:gd name="connsiteY123" fmla="*/ 365864 h 441301"/>
              <a:gd name="connsiteX124" fmla="*/ 291282 w 604816"/>
              <a:gd name="connsiteY124" fmla="*/ 37340 h 441301"/>
              <a:gd name="connsiteX125" fmla="*/ 204498 w 604816"/>
              <a:gd name="connsiteY125" fmla="*/ 23341 h 441301"/>
              <a:gd name="connsiteX126" fmla="*/ 201828 w 604816"/>
              <a:gd name="connsiteY126" fmla="*/ 1232 h 441301"/>
              <a:gd name="connsiteX127" fmla="*/ 302408 w 604816"/>
              <a:gd name="connsiteY127" fmla="*/ 17897 h 441301"/>
              <a:gd name="connsiteX128" fmla="*/ 402877 w 604816"/>
              <a:gd name="connsiteY128" fmla="*/ 1232 h 441301"/>
              <a:gd name="connsiteX129" fmla="*/ 557196 w 604816"/>
              <a:gd name="connsiteY129" fmla="*/ 19342 h 441301"/>
              <a:gd name="connsiteX130" fmla="*/ 566987 w 604816"/>
              <a:gd name="connsiteY130" fmla="*/ 30341 h 441301"/>
              <a:gd name="connsiteX131" fmla="*/ 566987 w 604816"/>
              <a:gd name="connsiteY131" fmla="*/ 55560 h 441301"/>
              <a:gd name="connsiteX132" fmla="*/ 593690 w 604816"/>
              <a:gd name="connsiteY132" fmla="*/ 55560 h 441301"/>
              <a:gd name="connsiteX133" fmla="*/ 604816 w 604816"/>
              <a:gd name="connsiteY133" fmla="*/ 66670 h 441301"/>
              <a:gd name="connsiteX134" fmla="*/ 604816 w 604816"/>
              <a:gd name="connsiteY134" fmla="*/ 430191 h 441301"/>
              <a:gd name="connsiteX135" fmla="*/ 593690 w 604816"/>
              <a:gd name="connsiteY135" fmla="*/ 441301 h 441301"/>
              <a:gd name="connsiteX136" fmla="*/ 11126 w 604816"/>
              <a:gd name="connsiteY136" fmla="*/ 441301 h 441301"/>
              <a:gd name="connsiteX137" fmla="*/ 0 w 604816"/>
              <a:gd name="connsiteY137" fmla="*/ 430191 h 441301"/>
              <a:gd name="connsiteX138" fmla="*/ 0 w 604816"/>
              <a:gd name="connsiteY138" fmla="*/ 66670 h 441301"/>
              <a:gd name="connsiteX139" fmla="*/ 11126 w 604816"/>
              <a:gd name="connsiteY139" fmla="*/ 55560 h 441301"/>
              <a:gd name="connsiteX140" fmla="*/ 37718 w 604816"/>
              <a:gd name="connsiteY140" fmla="*/ 55560 h 441301"/>
              <a:gd name="connsiteX141" fmla="*/ 37718 w 604816"/>
              <a:gd name="connsiteY141" fmla="*/ 30341 h 441301"/>
              <a:gd name="connsiteX142" fmla="*/ 47620 w 604816"/>
              <a:gd name="connsiteY142" fmla="*/ 19342 h 44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604816" h="441301">
                <a:moveTo>
                  <a:pt x="402767" y="263105"/>
                </a:moveTo>
                <a:lnTo>
                  <a:pt x="518572" y="276752"/>
                </a:lnTo>
                <a:cubicBezTo>
                  <a:pt x="524691" y="277417"/>
                  <a:pt x="529029" y="282965"/>
                  <a:pt x="528250" y="289067"/>
                </a:cubicBezTo>
                <a:cubicBezTo>
                  <a:pt x="527583" y="294614"/>
                  <a:pt x="522799" y="298830"/>
                  <a:pt x="517237" y="298830"/>
                </a:cubicBezTo>
                <a:cubicBezTo>
                  <a:pt x="516792" y="298830"/>
                  <a:pt x="516347" y="298830"/>
                  <a:pt x="515902" y="298719"/>
                </a:cubicBezTo>
                <a:lnTo>
                  <a:pt x="400097" y="285184"/>
                </a:lnTo>
                <a:cubicBezTo>
                  <a:pt x="379628" y="282743"/>
                  <a:pt x="359048" y="284296"/>
                  <a:pt x="339135" y="289733"/>
                </a:cubicBezTo>
                <a:cubicBezTo>
                  <a:pt x="333240" y="291286"/>
                  <a:pt x="327121" y="287846"/>
                  <a:pt x="325564" y="281855"/>
                </a:cubicBezTo>
                <a:cubicBezTo>
                  <a:pt x="323895" y="275975"/>
                  <a:pt x="327344" y="269873"/>
                  <a:pt x="333351" y="268320"/>
                </a:cubicBezTo>
                <a:cubicBezTo>
                  <a:pt x="356045" y="262106"/>
                  <a:pt x="379406" y="260442"/>
                  <a:pt x="402767" y="263105"/>
                </a:cubicBezTo>
                <a:close/>
                <a:moveTo>
                  <a:pt x="201598" y="263105"/>
                </a:moveTo>
                <a:cubicBezTo>
                  <a:pt x="224967" y="260442"/>
                  <a:pt x="248559" y="262217"/>
                  <a:pt x="271038" y="268320"/>
                </a:cubicBezTo>
                <a:cubicBezTo>
                  <a:pt x="277047" y="269873"/>
                  <a:pt x="280497" y="275975"/>
                  <a:pt x="278939" y="281966"/>
                </a:cubicBezTo>
                <a:cubicBezTo>
                  <a:pt x="277270" y="287846"/>
                  <a:pt x="271149" y="291286"/>
                  <a:pt x="265251" y="289733"/>
                </a:cubicBezTo>
                <a:cubicBezTo>
                  <a:pt x="245443" y="284407"/>
                  <a:pt x="224745" y="282854"/>
                  <a:pt x="204269" y="285184"/>
                </a:cubicBezTo>
                <a:lnTo>
                  <a:pt x="88424" y="298719"/>
                </a:lnTo>
                <a:cubicBezTo>
                  <a:pt x="87979" y="298830"/>
                  <a:pt x="87534" y="298830"/>
                  <a:pt x="87089" y="298830"/>
                </a:cubicBezTo>
                <a:cubicBezTo>
                  <a:pt x="81525" y="298830"/>
                  <a:pt x="76740" y="294614"/>
                  <a:pt x="76072" y="289067"/>
                </a:cubicBezTo>
                <a:cubicBezTo>
                  <a:pt x="75293" y="282965"/>
                  <a:pt x="79633" y="277417"/>
                  <a:pt x="85754" y="276752"/>
                </a:cubicBezTo>
                <a:close/>
                <a:moveTo>
                  <a:pt x="402767" y="212202"/>
                </a:moveTo>
                <a:lnTo>
                  <a:pt x="518572" y="225762"/>
                </a:lnTo>
                <a:cubicBezTo>
                  <a:pt x="524691" y="226429"/>
                  <a:pt x="529029" y="231986"/>
                  <a:pt x="528250" y="238100"/>
                </a:cubicBezTo>
                <a:cubicBezTo>
                  <a:pt x="527583" y="243768"/>
                  <a:pt x="522799" y="247881"/>
                  <a:pt x="517237" y="247881"/>
                </a:cubicBezTo>
                <a:cubicBezTo>
                  <a:pt x="516792" y="247881"/>
                  <a:pt x="516347" y="247881"/>
                  <a:pt x="515902" y="247881"/>
                </a:cubicBezTo>
                <a:lnTo>
                  <a:pt x="400097" y="234209"/>
                </a:lnTo>
                <a:cubicBezTo>
                  <a:pt x="379628" y="231875"/>
                  <a:pt x="359048" y="233320"/>
                  <a:pt x="339135" y="238766"/>
                </a:cubicBezTo>
                <a:cubicBezTo>
                  <a:pt x="333240" y="240434"/>
                  <a:pt x="327121" y="236877"/>
                  <a:pt x="325564" y="230986"/>
                </a:cubicBezTo>
                <a:cubicBezTo>
                  <a:pt x="323895" y="224984"/>
                  <a:pt x="327344" y="218982"/>
                  <a:pt x="333351" y="217314"/>
                </a:cubicBezTo>
                <a:cubicBezTo>
                  <a:pt x="356045" y="211201"/>
                  <a:pt x="379406" y="209423"/>
                  <a:pt x="402767" y="212202"/>
                </a:cubicBezTo>
                <a:close/>
                <a:moveTo>
                  <a:pt x="201598" y="212202"/>
                </a:moveTo>
                <a:cubicBezTo>
                  <a:pt x="224967" y="209423"/>
                  <a:pt x="248559" y="211201"/>
                  <a:pt x="271038" y="217314"/>
                </a:cubicBezTo>
                <a:cubicBezTo>
                  <a:pt x="277047" y="218982"/>
                  <a:pt x="280497" y="225095"/>
                  <a:pt x="278939" y="230986"/>
                </a:cubicBezTo>
                <a:cubicBezTo>
                  <a:pt x="277270" y="236877"/>
                  <a:pt x="271149" y="240434"/>
                  <a:pt x="265251" y="238766"/>
                </a:cubicBezTo>
                <a:cubicBezTo>
                  <a:pt x="245443" y="233431"/>
                  <a:pt x="224745" y="231875"/>
                  <a:pt x="204269" y="234209"/>
                </a:cubicBezTo>
                <a:lnTo>
                  <a:pt x="88424" y="247881"/>
                </a:lnTo>
                <a:cubicBezTo>
                  <a:pt x="87979" y="247881"/>
                  <a:pt x="87534" y="247881"/>
                  <a:pt x="87089" y="247881"/>
                </a:cubicBezTo>
                <a:cubicBezTo>
                  <a:pt x="81525" y="247881"/>
                  <a:pt x="76740" y="243768"/>
                  <a:pt x="76072" y="238100"/>
                </a:cubicBezTo>
                <a:cubicBezTo>
                  <a:pt x="75293" y="231986"/>
                  <a:pt x="79633" y="226429"/>
                  <a:pt x="85754" y="225762"/>
                </a:cubicBezTo>
                <a:close/>
                <a:moveTo>
                  <a:pt x="201598" y="161212"/>
                </a:moveTo>
                <a:cubicBezTo>
                  <a:pt x="224967" y="158545"/>
                  <a:pt x="248559" y="160323"/>
                  <a:pt x="271038" y="166436"/>
                </a:cubicBezTo>
                <a:cubicBezTo>
                  <a:pt x="277047" y="167993"/>
                  <a:pt x="280497" y="174106"/>
                  <a:pt x="278939" y="179997"/>
                </a:cubicBezTo>
                <a:cubicBezTo>
                  <a:pt x="277270" y="185999"/>
                  <a:pt x="271149" y="189445"/>
                  <a:pt x="265251" y="187888"/>
                </a:cubicBezTo>
                <a:cubicBezTo>
                  <a:pt x="245443" y="182442"/>
                  <a:pt x="224745" y="180886"/>
                  <a:pt x="204269" y="183331"/>
                </a:cubicBezTo>
                <a:lnTo>
                  <a:pt x="88424" y="196892"/>
                </a:lnTo>
                <a:cubicBezTo>
                  <a:pt x="87979" y="196892"/>
                  <a:pt x="87534" y="197003"/>
                  <a:pt x="87089" y="197003"/>
                </a:cubicBezTo>
                <a:cubicBezTo>
                  <a:pt x="81525" y="197003"/>
                  <a:pt x="76740" y="192779"/>
                  <a:pt x="76072" y="187110"/>
                </a:cubicBezTo>
                <a:cubicBezTo>
                  <a:pt x="75293" y="180997"/>
                  <a:pt x="79633" y="175551"/>
                  <a:pt x="85754" y="174773"/>
                </a:cubicBezTo>
                <a:close/>
                <a:moveTo>
                  <a:pt x="402767" y="161185"/>
                </a:moveTo>
                <a:lnTo>
                  <a:pt x="518572" y="174755"/>
                </a:lnTo>
                <a:cubicBezTo>
                  <a:pt x="524691" y="175534"/>
                  <a:pt x="529029" y="180985"/>
                  <a:pt x="528250" y="187103"/>
                </a:cubicBezTo>
                <a:cubicBezTo>
                  <a:pt x="527583" y="192776"/>
                  <a:pt x="522799" y="197003"/>
                  <a:pt x="517237" y="197003"/>
                </a:cubicBezTo>
                <a:cubicBezTo>
                  <a:pt x="516792" y="197003"/>
                  <a:pt x="516347" y="196892"/>
                  <a:pt x="515902" y="196892"/>
                </a:cubicBezTo>
                <a:lnTo>
                  <a:pt x="400097" y="183321"/>
                </a:lnTo>
                <a:cubicBezTo>
                  <a:pt x="379628" y="180873"/>
                  <a:pt x="359048" y="182431"/>
                  <a:pt x="339135" y="187770"/>
                </a:cubicBezTo>
                <a:cubicBezTo>
                  <a:pt x="333240" y="189439"/>
                  <a:pt x="327121" y="185879"/>
                  <a:pt x="325564" y="179984"/>
                </a:cubicBezTo>
                <a:cubicBezTo>
                  <a:pt x="323895" y="174088"/>
                  <a:pt x="327344" y="167970"/>
                  <a:pt x="333351" y="166302"/>
                </a:cubicBezTo>
                <a:cubicBezTo>
                  <a:pt x="356045" y="160184"/>
                  <a:pt x="379406" y="158404"/>
                  <a:pt x="402767" y="161185"/>
                </a:cubicBezTo>
                <a:close/>
                <a:moveTo>
                  <a:pt x="402767" y="110194"/>
                </a:moveTo>
                <a:lnTo>
                  <a:pt x="518572" y="123866"/>
                </a:lnTo>
                <a:cubicBezTo>
                  <a:pt x="524691" y="124533"/>
                  <a:pt x="529029" y="130090"/>
                  <a:pt x="528250" y="136204"/>
                </a:cubicBezTo>
                <a:cubicBezTo>
                  <a:pt x="527583" y="141761"/>
                  <a:pt x="522799" y="145985"/>
                  <a:pt x="517237" y="145985"/>
                </a:cubicBezTo>
                <a:cubicBezTo>
                  <a:pt x="516792" y="145985"/>
                  <a:pt x="516347" y="145985"/>
                  <a:pt x="515902" y="145874"/>
                </a:cubicBezTo>
                <a:lnTo>
                  <a:pt x="400097" y="132313"/>
                </a:lnTo>
                <a:cubicBezTo>
                  <a:pt x="379628" y="129868"/>
                  <a:pt x="359048" y="131424"/>
                  <a:pt x="339135" y="136870"/>
                </a:cubicBezTo>
                <a:cubicBezTo>
                  <a:pt x="333240" y="138427"/>
                  <a:pt x="327121" y="134981"/>
                  <a:pt x="325564" y="128979"/>
                </a:cubicBezTo>
                <a:cubicBezTo>
                  <a:pt x="323895" y="123088"/>
                  <a:pt x="327344" y="116975"/>
                  <a:pt x="333351" y="115418"/>
                </a:cubicBezTo>
                <a:cubicBezTo>
                  <a:pt x="356045" y="109194"/>
                  <a:pt x="379406" y="107527"/>
                  <a:pt x="402767" y="110194"/>
                </a:cubicBezTo>
                <a:close/>
                <a:moveTo>
                  <a:pt x="201598" y="110194"/>
                </a:moveTo>
                <a:cubicBezTo>
                  <a:pt x="224967" y="107527"/>
                  <a:pt x="248559" y="109305"/>
                  <a:pt x="271038" y="115418"/>
                </a:cubicBezTo>
                <a:cubicBezTo>
                  <a:pt x="277047" y="116975"/>
                  <a:pt x="280497" y="123088"/>
                  <a:pt x="278939" y="129090"/>
                </a:cubicBezTo>
                <a:cubicBezTo>
                  <a:pt x="277270" y="134981"/>
                  <a:pt x="271149" y="138427"/>
                  <a:pt x="265251" y="136870"/>
                </a:cubicBezTo>
                <a:cubicBezTo>
                  <a:pt x="245443" y="131535"/>
                  <a:pt x="224745" y="129979"/>
                  <a:pt x="204269" y="132313"/>
                </a:cubicBezTo>
                <a:lnTo>
                  <a:pt x="88424" y="145874"/>
                </a:lnTo>
                <a:cubicBezTo>
                  <a:pt x="87979" y="145985"/>
                  <a:pt x="87534" y="145985"/>
                  <a:pt x="87089" y="145985"/>
                </a:cubicBezTo>
                <a:cubicBezTo>
                  <a:pt x="81525" y="145985"/>
                  <a:pt x="76740" y="141761"/>
                  <a:pt x="76072" y="136204"/>
                </a:cubicBezTo>
                <a:cubicBezTo>
                  <a:pt x="75293" y="130090"/>
                  <a:pt x="79633" y="124533"/>
                  <a:pt x="85754" y="123866"/>
                </a:cubicBezTo>
                <a:close/>
                <a:moveTo>
                  <a:pt x="22252" y="77780"/>
                </a:moveTo>
                <a:lnTo>
                  <a:pt x="22252" y="419081"/>
                </a:lnTo>
                <a:lnTo>
                  <a:pt x="582564" y="419081"/>
                </a:lnTo>
                <a:lnTo>
                  <a:pt x="582564" y="77780"/>
                </a:lnTo>
                <a:lnTo>
                  <a:pt x="566987" y="77780"/>
                </a:lnTo>
                <a:lnTo>
                  <a:pt x="566987" y="383196"/>
                </a:lnTo>
                <a:cubicBezTo>
                  <a:pt x="566987" y="386307"/>
                  <a:pt x="565652" y="389306"/>
                  <a:pt x="563316" y="391417"/>
                </a:cubicBezTo>
                <a:cubicBezTo>
                  <a:pt x="561313" y="393306"/>
                  <a:pt x="558643" y="394306"/>
                  <a:pt x="555861" y="394306"/>
                </a:cubicBezTo>
                <a:cubicBezTo>
                  <a:pt x="555527" y="394306"/>
                  <a:pt x="555082" y="394195"/>
                  <a:pt x="554637" y="394195"/>
                </a:cubicBezTo>
                <a:lnTo>
                  <a:pt x="400318" y="376085"/>
                </a:lnTo>
                <a:cubicBezTo>
                  <a:pt x="368275" y="372308"/>
                  <a:pt x="336120" y="378196"/>
                  <a:pt x="307526" y="392973"/>
                </a:cubicBezTo>
                <a:cubicBezTo>
                  <a:pt x="304299" y="394639"/>
                  <a:pt x="300517" y="394639"/>
                  <a:pt x="297290" y="392973"/>
                </a:cubicBezTo>
                <a:cubicBezTo>
                  <a:pt x="268585" y="378196"/>
                  <a:pt x="236541" y="372308"/>
                  <a:pt x="204498" y="376085"/>
                </a:cubicBezTo>
                <a:lnTo>
                  <a:pt x="50179" y="394195"/>
                </a:lnTo>
                <a:cubicBezTo>
                  <a:pt x="47064" y="394528"/>
                  <a:pt x="43837" y="393528"/>
                  <a:pt x="41500" y="391417"/>
                </a:cubicBezTo>
                <a:cubicBezTo>
                  <a:pt x="39164" y="389306"/>
                  <a:pt x="37718" y="386307"/>
                  <a:pt x="37718" y="383196"/>
                </a:cubicBezTo>
                <a:lnTo>
                  <a:pt x="37718" y="77780"/>
                </a:lnTo>
                <a:close/>
                <a:moveTo>
                  <a:pt x="402767" y="59351"/>
                </a:moveTo>
                <a:lnTo>
                  <a:pt x="518572" y="72887"/>
                </a:lnTo>
                <a:cubicBezTo>
                  <a:pt x="524691" y="73553"/>
                  <a:pt x="529029" y="79100"/>
                  <a:pt x="528250" y="85202"/>
                </a:cubicBezTo>
                <a:cubicBezTo>
                  <a:pt x="527583" y="90861"/>
                  <a:pt x="522799" y="94966"/>
                  <a:pt x="517237" y="94966"/>
                </a:cubicBezTo>
                <a:cubicBezTo>
                  <a:pt x="516792" y="94966"/>
                  <a:pt x="516347" y="94966"/>
                  <a:pt x="515902" y="94966"/>
                </a:cubicBezTo>
                <a:lnTo>
                  <a:pt x="400097" y="81319"/>
                </a:lnTo>
                <a:cubicBezTo>
                  <a:pt x="379628" y="78989"/>
                  <a:pt x="359048" y="80432"/>
                  <a:pt x="339135" y="85868"/>
                </a:cubicBezTo>
                <a:cubicBezTo>
                  <a:pt x="333240" y="87532"/>
                  <a:pt x="327121" y="83982"/>
                  <a:pt x="325564" y="78102"/>
                </a:cubicBezTo>
                <a:cubicBezTo>
                  <a:pt x="323895" y="72110"/>
                  <a:pt x="327344" y="66119"/>
                  <a:pt x="333351" y="64455"/>
                </a:cubicBezTo>
                <a:cubicBezTo>
                  <a:pt x="356045" y="58353"/>
                  <a:pt x="379406" y="56578"/>
                  <a:pt x="402767" y="59351"/>
                </a:cubicBezTo>
                <a:close/>
                <a:moveTo>
                  <a:pt x="201598" y="59351"/>
                </a:moveTo>
                <a:cubicBezTo>
                  <a:pt x="224967" y="56578"/>
                  <a:pt x="248559" y="58353"/>
                  <a:pt x="271038" y="64455"/>
                </a:cubicBezTo>
                <a:cubicBezTo>
                  <a:pt x="277047" y="66119"/>
                  <a:pt x="280497" y="72221"/>
                  <a:pt x="278939" y="78102"/>
                </a:cubicBezTo>
                <a:cubicBezTo>
                  <a:pt x="277270" y="83982"/>
                  <a:pt x="271149" y="87532"/>
                  <a:pt x="265251" y="85868"/>
                </a:cubicBezTo>
                <a:cubicBezTo>
                  <a:pt x="245443" y="80543"/>
                  <a:pt x="224745" y="78989"/>
                  <a:pt x="204269" y="81319"/>
                </a:cubicBezTo>
                <a:lnTo>
                  <a:pt x="88424" y="94966"/>
                </a:lnTo>
                <a:cubicBezTo>
                  <a:pt x="87979" y="94966"/>
                  <a:pt x="87534" y="94966"/>
                  <a:pt x="87089" y="94966"/>
                </a:cubicBezTo>
                <a:cubicBezTo>
                  <a:pt x="81525" y="94966"/>
                  <a:pt x="76740" y="90861"/>
                  <a:pt x="76072" y="85202"/>
                </a:cubicBezTo>
                <a:cubicBezTo>
                  <a:pt x="75293" y="79100"/>
                  <a:pt x="79633" y="73553"/>
                  <a:pt x="85754" y="72887"/>
                </a:cubicBezTo>
                <a:close/>
                <a:moveTo>
                  <a:pt x="400318" y="23341"/>
                </a:moveTo>
                <a:cubicBezTo>
                  <a:pt x="370500" y="19786"/>
                  <a:pt x="340682" y="24675"/>
                  <a:pt x="313534" y="37340"/>
                </a:cubicBezTo>
                <a:lnTo>
                  <a:pt x="313534" y="365864"/>
                </a:lnTo>
                <a:cubicBezTo>
                  <a:pt x="341794" y="354532"/>
                  <a:pt x="372391" y="350421"/>
                  <a:pt x="402877" y="354087"/>
                </a:cubicBezTo>
                <a:lnTo>
                  <a:pt x="544735" y="370641"/>
                </a:lnTo>
                <a:lnTo>
                  <a:pt x="544735" y="40229"/>
                </a:lnTo>
                <a:close/>
                <a:moveTo>
                  <a:pt x="204498" y="23341"/>
                </a:moveTo>
                <a:lnTo>
                  <a:pt x="59970" y="40229"/>
                </a:lnTo>
                <a:lnTo>
                  <a:pt x="59970" y="370641"/>
                </a:lnTo>
                <a:lnTo>
                  <a:pt x="201828" y="354087"/>
                </a:lnTo>
                <a:cubicBezTo>
                  <a:pt x="209060" y="353199"/>
                  <a:pt x="216181" y="352754"/>
                  <a:pt x="223413" y="352754"/>
                </a:cubicBezTo>
                <a:cubicBezTo>
                  <a:pt x="246666" y="352754"/>
                  <a:pt x="269586" y="357198"/>
                  <a:pt x="291282" y="365864"/>
                </a:cubicBezTo>
                <a:lnTo>
                  <a:pt x="291282" y="37340"/>
                </a:lnTo>
                <a:cubicBezTo>
                  <a:pt x="264134" y="24675"/>
                  <a:pt x="234316" y="19786"/>
                  <a:pt x="204498" y="23341"/>
                </a:cubicBezTo>
                <a:close/>
                <a:moveTo>
                  <a:pt x="201828" y="1232"/>
                </a:moveTo>
                <a:cubicBezTo>
                  <a:pt x="236430" y="-2767"/>
                  <a:pt x="271144" y="3010"/>
                  <a:pt x="302408" y="17897"/>
                </a:cubicBezTo>
                <a:cubicBezTo>
                  <a:pt x="333672" y="3010"/>
                  <a:pt x="368386" y="-2767"/>
                  <a:pt x="402877" y="1232"/>
                </a:cubicBezTo>
                <a:lnTo>
                  <a:pt x="557196" y="19342"/>
                </a:lnTo>
                <a:cubicBezTo>
                  <a:pt x="562871" y="20008"/>
                  <a:pt x="566987" y="24786"/>
                  <a:pt x="566987" y="30341"/>
                </a:cubicBezTo>
                <a:lnTo>
                  <a:pt x="566987" y="55560"/>
                </a:lnTo>
                <a:lnTo>
                  <a:pt x="593690" y="55560"/>
                </a:lnTo>
                <a:cubicBezTo>
                  <a:pt x="599809" y="55560"/>
                  <a:pt x="604816" y="60449"/>
                  <a:pt x="604816" y="66670"/>
                </a:cubicBezTo>
                <a:lnTo>
                  <a:pt x="604816" y="430191"/>
                </a:lnTo>
                <a:cubicBezTo>
                  <a:pt x="604816" y="436302"/>
                  <a:pt x="599809" y="441301"/>
                  <a:pt x="593690" y="441301"/>
                </a:cubicBezTo>
                <a:lnTo>
                  <a:pt x="11126" y="441301"/>
                </a:lnTo>
                <a:cubicBezTo>
                  <a:pt x="5007" y="441301"/>
                  <a:pt x="0" y="436302"/>
                  <a:pt x="0" y="430191"/>
                </a:cubicBezTo>
                <a:lnTo>
                  <a:pt x="0" y="66670"/>
                </a:lnTo>
                <a:cubicBezTo>
                  <a:pt x="0" y="60449"/>
                  <a:pt x="5007" y="55560"/>
                  <a:pt x="11126" y="55560"/>
                </a:cubicBezTo>
                <a:lnTo>
                  <a:pt x="37718" y="55560"/>
                </a:lnTo>
                <a:lnTo>
                  <a:pt x="37718" y="30341"/>
                </a:lnTo>
                <a:cubicBezTo>
                  <a:pt x="37718" y="24786"/>
                  <a:pt x="41945" y="20008"/>
                  <a:pt x="47620" y="19342"/>
                </a:cubicBezTo>
                <a:close/>
              </a:path>
            </a:pathLst>
          </a:custGeom>
          <a:solidFill>
            <a:schemeClr val="accent4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39E6B74-6173-4E6A-B3DA-48761236E661}"/>
              </a:ext>
            </a:extLst>
          </p:cNvPr>
          <p:cNvGrpSpPr/>
          <p:nvPr/>
        </p:nvGrpSpPr>
        <p:grpSpPr>
          <a:xfrm>
            <a:off x="3352800" y="1094150"/>
            <a:ext cx="5483970" cy="3391803"/>
            <a:chOff x="3919153" y="806588"/>
            <a:chExt cx="4384597" cy="3391803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169B485-63BE-4424-8B52-C742A6BED439}"/>
                </a:ext>
              </a:extLst>
            </p:cNvPr>
            <p:cNvSpPr/>
            <p:nvPr/>
          </p:nvSpPr>
          <p:spPr>
            <a:xfrm>
              <a:off x="6112606" y="1115788"/>
              <a:ext cx="1973554" cy="3082603"/>
            </a:xfrm>
            <a:custGeom>
              <a:avLst/>
              <a:gdLst>
                <a:gd name="connsiteX0" fmla="*/ 329192 w 1843727"/>
                <a:gd name="connsiteY0" fmla="*/ 0 h 2889612"/>
                <a:gd name="connsiteX1" fmla="*/ 1796419 w 1843727"/>
                <a:gd name="connsiteY1" fmla="*/ 0 h 2889612"/>
                <a:gd name="connsiteX2" fmla="*/ 1843728 w 1843727"/>
                <a:gd name="connsiteY2" fmla="*/ 50657 h 2889612"/>
                <a:gd name="connsiteX3" fmla="*/ 1843728 w 1843727"/>
                <a:gd name="connsiteY3" fmla="*/ 2581406 h 2889612"/>
                <a:gd name="connsiteX4" fmla="*/ 1796419 w 1843727"/>
                <a:gd name="connsiteY4" fmla="*/ 2632064 h 2889612"/>
                <a:gd name="connsiteX5" fmla="*/ 329192 w 1843727"/>
                <a:gd name="connsiteY5" fmla="*/ 2632064 h 2889612"/>
                <a:gd name="connsiteX6" fmla="*/ 16429 w 1843727"/>
                <a:gd name="connsiteY6" fmla="*/ 2873389 h 2889612"/>
                <a:gd name="connsiteX7" fmla="*/ 13801 w 1843727"/>
                <a:gd name="connsiteY7" fmla="*/ 2880425 h 2889612"/>
                <a:gd name="connsiteX8" fmla="*/ 1973 w 1843727"/>
                <a:gd name="connsiteY8" fmla="*/ 2888164 h 2889612"/>
                <a:gd name="connsiteX9" fmla="*/ 2 w 1843727"/>
                <a:gd name="connsiteY9" fmla="*/ 2883239 h 2889612"/>
                <a:gd name="connsiteX10" fmla="*/ 2 w 1843727"/>
                <a:gd name="connsiteY10" fmla="*/ 353193 h 2889612"/>
                <a:gd name="connsiteX11" fmla="*/ 329192 w 1843727"/>
                <a:gd name="connsiteY11" fmla="*/ 0 h 288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3727" h="2889612">
                  <a:moveTo>
                    <a:pt x="329192" y="0"/>
                  </a:moveTo>
                  <a:lnTo>
                    <a:pt x="1796419" y="0"/>
                  </a:lnTo>
                  <a:cubicBezTo>
                    <a:pt x="1822702" y="0"/>
                    <a:pt x="1843728" y="22514"/>
                    <a:pt x="1843728" y="50657"/>
                  </a:cubicBezTo>
                  <a:lnTo>
                    <a:pt x="1843728" y="2581406"/>
                  </a:lnTo>
                  <a:cubicBezTo>
                    <a:pt x="1843728" y="2609549"/>
                    <a:pt x="1822702" y="2632064"/>
                    <a:pt x="1796419" y="2632064"/>
                  </a:cubicBezTo>
                  <a:lnTo>
                    <a:pt x="329192" y="2632064"/>
                  </a:lnTo>
                  <a:cubicBezTo>
                    <a:pt x="183324" y="2632064"/>
                    <a:pt x="59795" y="2733378"/>
                    <a:pt x="16429" y="2873389"/>
                  </a:cubicBezTo>
                  <a:cubicBezTo>
                    <a:pt x="15772" y="2875500"/>
                    <a:pt x="15115" y="2877610"/>
                    <a:pt x="13801" y="2880425"/>
                  </a:cubicBezTo>
                  <a:cubicBezTo>
                    <a:pt x="9201" y="2891682"/>
                    <a:pt x="4602" y="2890275"/>
                    <a:pt x="1973" y="2888164"/>
                  </a:cubicBezTo>
                  <a:cubicBezTo>
                    <a:pt x="2" y="2886757"/>
                    <a:pt x="2" y="2883239"/>
                    <a:pt x="2" y="2883239"/>
                  </a:cubicBezTo>
                  <a:lnTo>
                    <a:pt x="2" y="353193"/>
                  </a:lnTo>
                  <a:cubicBezTo>
                    <a:pt x="-655" y="158304"/>
                    <a:pt x="147185" y="0"/>
                    <a:pt x="329192" y="0"/>
                  </a:cubicBezTo>
                  <a:close/>
                </a:path>
              </a:pathLst>
            </a:custGeom>
            <a:noFill/>
            <a:ln w="25400" cap="flat">
              <a:solidFill>
                <a:srgbClr val="578C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CAF83F7-FE02-4B47-BDD8-F22223D0400C}"/>
                </a:ext>
              </a:extLst>
            </p:cNvPr>
            <p:cNvSpPr/>
            <p:nvPr/>
          </p:nvSpPr>
          <p:spPr>
            <a:xfrm>
              <a:off x="6111781" y="806588"/>
              <a:ext cx="2191969" cy="2764255"/>
            </a:xfrm>
            <a:custGeom>
              <a:avLst/>
              <a:gdLst>
                <a:gd name="connsiteX0" fmla="*/ 0 w 2191969"/>
                <a:gd name="connsiteY0" fmla="*/ 300425 h 2646838"/>
                <a:gd name="connsiteX1" fmla="*/ 362043 w 2191969"/>
                <a:gd name="connsiteY1" fmla="*/ 0 h 2646838"/>
                <a:gd name="connsiteX2" fmla="*/ 2144661 w 2191969"/>
                <a:gd name="connsiteY2" fmla="*/ 0 h 2646838"/>
                <a:gd name="connsiteX3" fmla="*/ 2191970 w 2191969"/>
                <a:gd name="connsiteY3" fmla="*/ 50657 h 2646838"/>
                <a:gd name="connsiteX4" fmla="*/ 2191970 w 2191969"/>
                <a:gd name="connsiteY4" fmla="*/ 2596182 h 2646838"/>
                <a:gd name="connsiteX5" fmla="*/ 2144661 w 2191969"/>
                <a:gd name="connsiteY5" fmla="*/ 2646839 h 2646838"/>
                <a:gd name="connsiteX6" fmla="*/ 1996165 w 2191969"/>
                <a:gd name="connsiteY6" fmla="*/ 2646839 h 264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1969" h="2646838">
                  <a:moveTo>
                    <a:pt x="0" y="300425"/>
                  </a:moveTo>
                  <a:cubicBezTo>
                    <a:pt x="63735" y="125236"/>
                    <a:pt x="221431" y="0"/>
                    <a:pt x="362043" y="0"/>
                  </a:cubicBezTo>
                  <a:lnTo>
                    <a:pt x="2144661" y="0"/>
                  </a:lnTo>
                  <a:cubicBezTo>
                    <a:pt x="2170944" y="0"/>
                    <a:pt x="2191970" y="22514"/>
                    <a:pt x="2191970" y="50657"/>
                  </a:cubicBezTo>
                  <a:lnTo>
                    <a:pt x="2191970" y="2596182"/>
                  </a:lnTo>
                  <a:cubicBezTo>
                    <a:pt x="2191970" y="2624324"/>
                    <a:pt x="2170944" y="2646839"/>
                    <a:pt x="2144661" y="2646839"/>
                  </a:cubicBezTo>
                  <a:lnTo>
                    <a:pt x="1996165" y="2646839"/>
                  </a:lnTo>
                </a:path>
              </a:pathLst>
            </a:custGeom>
            <a:noFill/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9EF62F7-F962-4415-AE06-E30178F842C9}"/>
                </a:ext>
              </a:extLst>
            </p:cNvPr>
            <p:cNvSpPr/>
            <p:nvPr/>
          </p:nvSpPr>
          <p:spPr>
            <a:xfrm>
              <a:off x="4142321" y="1115788"/>
              <a:ext cx="1969459" cy="3082603"/>
            </a:xfrm>
            <a:custGeom>
              <a:avLst/>
              <a:gdLst>
                <a:gd name="connsiteX0" fmla="*/ 1515193 w 1843734"/>
                <a:gd name="connsiteY0" fmla="*/ 0 h 2889612"/>
                <a:gd name="connsiteX1" fmla="*/ 47309 w 1843734"/>
                <a:gd name="connsiteY1" fmla="*/ 0 h 2889612"/>
                <a:gd name="connsiteX2" fmla="*/ 0 w 1843734"/>
                <a:gd name="connsiteY2" fmla="*/ 50657 h 2889612"/>
                <a:gd name="connsiteX3" fmla="*/ 0 w 1843734"/>
                <a:gd name="connsiteY3" fmla="*/ 2581406 h 2889612"/>
                <a:gd name="connsiteX4" fmla="*/ 47309 w 1843734"/>
                <a:gd name="connsiteY4" fmla="*/ 2632064 h 2889612"/>
                <a:gd name="connsiteX5" fmla="*/ 1514536 w 1843734"/>
                <a:gd name="connsiteY5" fmla="*/ 2632064 h 2889612"/>
                <a:gd name="connsiteX6" fmla="*/ 1827299 w 1843734"/>
                <a:gd name="connsiteY6" fmla="*/ 2873389 h 2889612"/>
                <a:gd name="connsiteX7" fmla="*/ 1829927 w 1843734"/>
                <a:gd name="connsiteY7" fmla="*/ 2880425 h 2889612"/>
                <a:gd name="connsiteX8" fmla="*/ 1841754 w 1843734"/>
                <a:gd name="connsiteY8" fmla="*/ 2888164 h 2889612"/>
                <a:gd name="connsiteX9" fmla="*/ 1843726 w 1843734"/>
                <a:gd name="connsiteY9" fmla="*/ 2883239 h 2889612"/>
                <a:gd name="connsiteX10" fmla="*/ 1843726 w 1843734"/>
                <a:gd name="connsiteY10" fmla="*/ 353193 h 2889612"/>
                <a:gd name="connsiteX11" fmla="*/ 1515193 w 1843734"/>
                <a:gd name="connsiteY11" fmla="*/ 0 h 288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3734" h="2889612">
                  <a:moveTo>
                    <a:pt x="1515193" y="0"/>
                  </a:moveTo>
                  <a:lnTo>
                    <a:pt x="47309" y="0"/>
                  </a:lnTo>
                  <a:cubicBezTo>
                    <a:pt x="21026" y="0"/>
                    <a:pt x="0" y="22514"/>
                    <a:pt x="0" y="50657"/>
                  </a:cubicBezTo>
                  <a:lnTo>
                    <a:pt x="0" y="2581406"/>
                  </a:lnTo>
                  <a:cubicBezTo>
                    <a:pt x="0" y="2609549"/>
                    <a:pt x="21026" y="2632064"/>
                    <a:pt x="47309" y="2632064"/>
                  </a:cubicBezTo>
                  <a:lnTo>
                    <a:pt x="1514536" y="2632064"/>
                  </a:lnTo>
                  <a:cubicBezTo>
                    <a:pt x="1660404" y="2632064"/>
                    <a:pt x="1783933" y="2733378"/>
                    <a:pt x="1827299" y="2873389"/>
                  </a:cubicBezTo>
                  <a:cubicBezTo>
                    <a:pt x="1827956" y="2875500"/>
                    <a:pt x="1828613" y="2877610"/>
                    <a:pt x="1829927" y="2880425"/>
                  </a:cubicBezTo>
                  <a:cubicBezTo>
                    <a:pt x="1834527" y="2891682"/>
                    <a:pt x="1839126" y="2890275"/>
                    <a:pt x="1841754" y="2888164"/>
                  </a:cubicBezTo>
                  <a:cubicBezTo>
                    <a:pt x="1843726" y="2886757"/>
                    <a:pt x="1843726" y="2883239"/>
                    <a:pt x="1843726" y="2883239"/>
                  </a:cubicBezTo>
                  <a:lnTo>
                    <a:pt x="1843726" y="353193"/>
                  </a:lnTo>
                  <a:cubicBezTo>
                    <a:pt x="1845040" y="158304"/>
                    <a:pt x="1697200" y="0"/>
                    <a:pt x="1515193" y="0"/>
                  </a:cubicBezTo>
                  <a:close/>
                </a:path>
              </a:pathLst>
            </a:custGeom>
            <a:noFill/>
            <a:ln w="25400" cap="flat">
              <a:solidFill>
                <a:srgbClr val="578C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ED6EFDB-0EE9-4FC3-98AA-B3A3FB7E7600}"/>
                </a:ext>
              </a:extLst>
            </p:cNvPr>
            <p:cNvSpPr/>
            <p:nvPr/>
          </p:nvSpPr>
          <p:spPr>
            <a:xfrm>
              <a:off x="3919153" y="806588"/>
              <a:ext cx="2192627" cy="2764255"/>
            </a:xfrm>
            <a:custGeom>
              <a:avLst/>
              <a:gdLst>
                <a:gd name="connsiteX0" fmla="*/ 2192627 w 2192627"/>
                <a:gd name="connsiteY0" fmla="*/ 300425 h 2646838"/>
                <a:gd name="connsiteX1" fmla="*/ 1830584 w 2192627"/>
                <a:gd name="connsiteY1" fmla="*/ 0 h 2646838"/>
                <a:gd name="connsiteX2" fmla="*/ 47309 w 2192627"/>
                <a:gd name="connsiteY2" fmla="*/ 0 h 2646838"/>
                <a:gd name="connsiteX3" fmla="*/ 0 w 2192627"/>
                <a:gd name="connsiteY3" fmla="*/ 50657 h 2646838"/>
                <a:gd name="connsiteX4" fmla="*/ 0 w 2192627"/>
                <a:gd name="connsiteY4" fmla="*/ 2596182 h 2646838"/>
                <a:gd name="connsiteX5" fmla="*/ 47309 w 2192627"/>
                <a:gd name="connsiteY5" fmla="*/ 2646839 h 2646838"/>
                <a:gd name="connsiteX6" fmla="*/ 195805 w 2192627"/>
                <a:gd name="connsiteY6" fmla="*/ 2646839 h 264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2627" h="2646838">
                  <a:moveTo>
                    <a:pt x="2192627" y="300425"/>
                  </a:moveTo>
                  <a:cubicBezTo>
                    <a:pt x="2128892" y="125236"/>
                    <a:pt x="1971196" y="0"/>
                    <a:pt x="1830584" y="0"/>
                  </a:cubicBezTo>
                  <a:lnTo>
                    <a:pt x="47309" y="0"/>
                  </a:lnTo>
                  <a:cubicBezTo>
                    <a:pt x="21026" y="0"/>
                    <a:pt x="0" y="22514"/>
                    <a:pt x="0" y="50657"/>
                  </a:cubicBezTo>
                  <a:lnTo>
                    <a:pt x="0" y="2596182"/>
                  </a:lnTo>
                  <a:cubicBezTo>
                    <a:pt x="0" y="2624324"/>
                    <a:pt x="21026" y="2646839"/>
                    <a:pt x="47309" y="2646839"/>
                  </a:cubicBezTo>
                  <a:lnTo>
                    <a:pt x="195805" y="2646839"/>
                  </a:lnTo>
                </a:path>
              </a:pathLst>
            </a:custGeom>
            <a:noFill/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54DEA41-0A5B-4A9E-AA30-B02CAA368EFA}"/>
                </a:ext>
              </a:extLst>
            </p:cNvPr>
            <p:cNvSpPr/>
            <p:nvPr/>
          </p:nvSpPr>
          <p:spPr>
            <a:xfrm>
              <a:off x="6508648" y="3680296"/>
              <a:ext cx="1051304" cy="7347"/>
            </a:xfrm>
            <a:custGeom>
              <a:avLst/>
              <a:gdLst>
                <a:gd name="connsiteX0" fmla="*/ 1051305 w 1051304"/>
                <a:gd name="connsiteY0" fmla="*/ 0 h 7035"/>
                <a:gd name="connsiteX1" fmla="*/ 0 w 1051304"/>
                <a:gd name="connsiteY1" fmla="*/ 0 h 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304" h="7035">
                  <a:moveTo>
                    <a:pt x="1051305" y="0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68A2A12-D8F0-46BD-BC0E-5E92F811E54A}"/>
                </a:ext>
              </a:extLst>
            </p:cNvPr>
            <p:cNvSpPr/>
            <p:nvPr/>
          </p:nvSpPr>
          <p:spPr>
            <a:xfrm>
              <a:off x="4663609" y="3680296"/>
              <a:ext cx="1051304" cy="7347"/>
            </a:xfrm>
            <a:custGeom>
              <a:avLst/>
              <a:gdLst>
                <a:gd name="connsiteX0" fmla="*/ 1051305 w 1051304"/>
                <a:gd name="connsiteY0" fmla="*/ 0 h 7035"/>
                <a:gd name="connsiteX1" fmla="*/ 0 w 1051304"/>
                <a:gd name="connsiteY1" fmla="*/ 0 h 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304" h="7035">
                  <a:moveTo>
                    <a:pt x="1051305" y="0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D07E5B-2D8B-406A-B544-91A29B7428A8}"/>
                </a:ext>
              </a:extLst>
            </p:cNvPr>
            <p:cNvSpPr/>
            <p:nvPr/>
          </p:nvSpPr>
          <p:spPr>
            <a:xfrm>
              <a:off x="6508648" y="1365241"/>
              <a:ext cx="1051304" cy="7347"/>
            </a:xfrm>
            <a:custGeom>
              <a:avLst/>
              <a:gdLst>
                <a:gd name="connsiteX0" fmla="*/ 1051305 w 1051304"/>
                <a:gd name="connsiteY0" fmla="*/ 0 h 7035"/>
                <a:gd name="connsiteX1" fmla="*/ 0 w 1051304"/>
                <a:gd name="connsiteY1" fmla="*/ 0 h 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304" h="7035">
                  <a:moveTo>
                    <a:pt x="1051305" y="0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3F041B3-41C7-4912-9794-5E4E82BFA6C4}"/>
                </a:ext>
              </a:extLst>
            </p:cNvPr>
            <p:cNvSpPr/>
            <p:nvPr/>
          </p:nvSpPr>
          <p:spPr>
            <a:xfrm>
              <a:off x="4663609" y="1365241"/>
              <a:ext cx="1051304" cy="7347"/>
            </a:xfrm>
            <a:custGeom>
              <a:avLst/>
              <a:gdLst>
                <a:gd name="connsiteX0" fmla="*/ 1051305 w 1051304"/>
                <a:gd name="connsiteY0" fmla="*/ 0 h 7035"/>
                <a:gd name="connsiteX1" fmla="*/ 0 w 1051304"/>
                <a:gd name="connsiteY1" fmla="*/ 0 h 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304" h="7035">
                  <a:moveTo>
                    <a:pt x="1051305" y="0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60" name="矩形 59" hidden="1">
            <a:extLst>
              <a:ext uri="{FF2B5EF4-FFF2-40B4-BE49-F238E27FC236}">
                <a16:creationId xmlns:a16="http://schemas.microsoft.com/office/drawing/2014/main" id="{FB094EEF-9A42-43A7-ACB3-E7872EBCA963}"/>
              </a:ext>
            </a:extLst>
          </p:cNvPr>
          <p:cNvSpPr/>
          <p:nvPr/>
        </p:nvSpPr>
        <p:spPr>
          <a:xfrm>
            <a:off x="4368801" y="1361549"/>
            <a:ext cx="3455032" cy="2072804"/>
          </a:xfrm>
          <a:prstGeom prst="rect">
            <a:avLst/>
          </a:prstGeom>
          <a:solidFill>
            <a:srgbClr val="FFFE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4CE619C6-9274-4678-9150-9E87D6415A46}"/>
              </a:ext>
            </a:extLst>
          </p:cNvPr>
          <p:cNvSpPr/>
          <p:nvPr/>
        </p:nvSpPr>
        <p:spPr>
          <a:xfrm>
            <a:off x="6079822" y="1866806"/>
            <a:ext cx="36000" cy="2592000"/>
          </a:xfrm>
          <a:prstGeom prst="roundRect">
            <a:avLst>
              <a:gd name="adj" fmla="val 50000"/>
            </a:avLst>
          </a:prstGeom>
          <a:solidFill>
            <a:srgbClr val="FFFE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DF7EE8-88E2-41C0-870D-E946D865EF81}"/>
              </a:ext>
            </a:extLst>
          </p:cNvPr>
          <p:cNvSpPr txBox="1"/>
          <p:nvPr/>
        </p:nvSpPr>
        <p:spPr>
          <a:xfrm>
            <a:off x="4286614" y="1774926"/>
            <a:ext cx="3621504" cy="1107996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6600" i="0" spc="600" dirty="0">
                <a:solidFill>
                  <a:srgbClr val="578CCD"/>
                </a:solidFill>
                <a:effectLst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畅阅未来</a:t>
            </a:r>
            <a:endParaRPr lang="zh-CN" altLang="en-US" sz="6600" spc="600" dirty="0">
              <a:solidFill>
                <a:srgbClr val="578CCD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22DC99-DC41-4E6E-8A55-D28B8C8E3D00}"/>
              </a:ext>
            </a:extLst>
          </p:cNvPr>
          <p:cNvSpPr txBox="1"/>
          <p:nvPr/>
        </p:nvSpPr>
        <p:spPr>
          <a:xfrm>
            <a:off x="3251825" y="5326827"/>
            <a:ext cx="1973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2022.04.23</a:t>
            </a:r>
            <a:endParaRPr lang="zh-CN" altLang="en-US" sz="2000" dirty="0">
              <a:solidFill>
                <a:srgbClr val="578CCD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BBEC4C6-EA33-4958-817C-C318A41B3521}"/>
              </a:ext>
            </a:extLst>
          </p:cNvPr>
          <p:cNvCxnSpPr/>
          <p:nvPr/>
        </p:nvCxnSpPr>
        <p:spPr>
          <a:xfrm>
            <a:off x="0" y="5228782"/>
            <a:ext cx="1219200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7BC8ED8-FAEF-4FE5-A105-C5B5FA884306}"/>
              </a:ext>
            </a:extLst>
          </p:cNvPr>
          <p:cNvCxnSpPr>
            <a:cxnSpLocks/>
          </p:cNvCxnSpPr>
          <p:nvPr/>
        </p:nvCxnSpPr>
        <p:spPr>
          <a:xfrm>
            <a:off x="0" y="5228782"/>
            <a:ext cx="4238796" cy="0"/>
          </a:xfrm>
          <a:prstGeom prst="line">
            <a:avLst/>
          </a:prstGeom>
          <a:ln w="63500" cap="rnd">
            <a:solidFill>
              <a:srgbClr val="578CCD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0E0AE87A-E39C-4646-AC6C-3871C88E6CE0}"/>
              </a:ext>
            </a:extLst>
          </p:cNvPr>
          <p:cNvSpPr/>
          <p:nvPr/>
        </p:nvSpPr>
        <p:spPr>
          <a:xfrm>
            <a:off x="5756943" y="5643716"/>
            <a:ext cx="678114" cy="678114"/>
          </a:xfrm>
          <a:prstGeom prst="ellips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98079F2B-ACE3-484C-878E-D3AC83B131AD}"/>
              </a:ext>
            </a:extLst>
          </p:cNvPr>
          <p:cNvSpPr/>
          <p:nvPr/>
        </p:nvSpPr>
        <p:spPr>
          <a:xfrm rot="5400000">
            <a:off x="5989830" y="5850195"/>
            <a:ext cx="307588" cy="26516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60169EBA-3AD6-467C-A16A-D0655542DF51}"/>
              </a:ext>
            </a:extLst>
          </p:cNvPr>
          <p:cNvSpPr/>
          <p:nvPr/>
        </p:nvSpPr>
        <p:spPr>
          <a:xfrm rot="5400000">
            <a:off x="8410134" y="5850195"/>
            <a:ext cx="307588" cy="265164"/>
          </a:xfrm>
          <a:prstGeom prst="triangl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9CDB8D3-714D-4EFA-81BB-E10AACDFCECF}"/>
              </a:ext>
            </a:extLst>
          </p:cNvPr>
          <p:cNvSpPr/>
          <p:nvPr/>
        </p:nvSpPr>
        <p:spPr>
          <a:xfrm>
            <a:off x="8691307" y="5836392"/>
            <a:ext cx="45720" cy="28800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8C968C29-980C-4C17-B842-65FBEE173CCC}"/>
              </a:ext>
            </a:extLst>
          </p:cNvPr>
          <p:cNvSpPr/>
          <p:nvPr/>
        </p:nvSpPr>
        <p:spPr>
          <a:xfrm rot="16200000" flipH="1">
            <a:off x="3474278" y="5850195"/>
            <a:ext cx="307588" cy="265164"/>
          </a:xfrm>
          <a:prstGeom prst="triangl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234B643-A97B-43D3-9D5F-976DFF447ECD}"/>
              </a:ext>
            </a:extLst>
          </p:cNvPr>
          <p:cNvSpPr/>
          <p:nvPr/>
        </p:nvSpPr>
        <p:spPr>
          <a:xfrm rot="16200000" flipH="1">
            <a:off x="1387103" y="5678411"/>
            <a:ext cx="45720" cy="41478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73F4061-4DB7-4C47-88E0-AA0E726199C1}"/>
              </a:ext>
            </a:extLst>
          </p:cNvPr>
          <p:cNvSpPr/>
          <p:nvPr/>
        </p:nvSpPr>
        <p:spPr>
          <a:xfrm rot="16200000" flipH="1">
            <a:off x="1387103" y="5755486"/>
            <a:ext cx="45720" cy="41478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743EA7E6-6480-475B-B949-D3FC092158F4}"/>
              </a:ext>
            </a:extLst>
          </p:cNvPr>
          <p:cNvSpPr/>
          <p:nvPr/>
        </p:nvSpPr>
        <p:spPr>
          <a:xfrm rot="16200000" flipH="1">
            <a:off x="1387103" y="5909636"/>
            <a:ext cx="45720" cy="41478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04696C1-2435-40A9-9268-18BACE578E7B}"/>
              </a:ext>
            </a:extLst>
          </p:cNvPr>
          <p:cNvSpPr/>
          <p:nvPr/>
        </p:nvSpPr>
        <p:spPr>
          <a:xfrm rot="16200000" flipH="1">
            <a:off x="1387103" y="5832561"/>
            <a:ext cx="45720" cy="41478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EC75D5E-8A79-4683-BE96-82503136CA80}"/>
              </a:ext>
            </a:extLst>
          </p:cNvPr>
          <p:cNvSpPr/>
          <p:nvPr/>
        </p:nvSpPr>
        <p:spPr>
          <a:xfrm rot="16200000" flipH="1">
            <a:off x="1387103" y="5601336"/>
            <a:ext cx="45720" cy="414780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49B7A2F9-DB1D-4E8A-9295-4D52AE0AEC5C}"/>
              </a:ext>
            </a:extLst>
          </p:cNvPr>
          <p:cNvSpPr/>
          <p:nvPr/>
        </p:nvSpPr>
        <p:spPr>
          <a:xfrm>
            <a:off x="10631687" y="5803933"/>
            <a:ext cx="327340" cy="327340"/>
          </a:xfrm>
          <a:prstGeom prst="arc">
            <a:avLst>
              <a:gd name="adj1" fmla="val 18817403"/>
              <a:gd name="adj2" fmla="val 16173794"/>
            </a:avLst>
          </a:prstGeom>
          <a:ln w="38100" cap="rnd">
            <a:solidFill>
              <a:srgbClr val="578CCD"/>
            </a:solidFill>
            <a:round/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9FF5C69-9C09-4631-A87C-D45602683EB7}"/>
              </a:ext>
            </a:extLst>
          </p:cNvPr>
          <p:cNvGrpSpPr/>
          <p:nvPr/>
        </p:nvGrpSpPr>
        <p:grpSpPr>
          <a:xfrm>
            <a:off x="1903686" y="2408090"/>
            <a:ext cx="1126362" cy="720000"/>
            <a:chOff x="3513665" y="1918045"/>
            <a:chExt cx="1256853" cy="720000"/>
          </a:xfrm>
          <a:solidFill>
            <a:srgbClr val="578CCD"/>
          </a:solidFill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601A879-5905-4355-B448-642C4321D0D5}"/>
                </a:ext>
              </a:extLst>
            </p:cNvPr>
            <p:cNvSpPr/>
            <p:nvPr/>
          </p:nvSpPr>
          <p:spPr>
            <a:xfrm flipH="1">
              <a:off x="3875286" y="2116045"/>
              <a:ext cx="45719" cy="32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E1B6594-C094-44D4-A430-CCE9D3EB5F31}"/>
                </a:ext>
              </a:extLst>
            </p:cNvPr>
            <p:cNvSpPr/>
            <p:nvPr/>
          </p:nvSpPr>
          <p:spPr>
            <a:xfrm flipH="1">
              <a:off x="3996456" y="1954045"/>
              <a:ext cx="45719" cy="64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6EDAE40C-6A46-47C4-A2D6-6508EC964FE6}"/>
                </a:ext>
              </a:extLst>
            </p:cNvPr>
            <p:cNvSpPr/>
            <p:nvPr/>
          </p:nvSpPr>
          <p:spPr>
            <a:xfrm flipH="1">
              <a:off x="4117626" y="1918045"/>
              <a:ext cx="45719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A4A5543-FE74-4E73-BEC1-A0D416BF215A}"/>
                </a:ext>
              </a:extLst>
            </p:cNvPr>
            <p:cNvSpPr/>
            <p:nvPr/>
          </p:nvSpPr>
          <p:spPr>
            <a:xfrm flipH="1">
              <a:off x="4238796" y="2134045"/>
              <a:ext cx="45719" cy="28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694BE80-9E24-4443-A501-7B8D7145029B}"/>
                </a:ext>
              </a:extLst>
            </p:cNvPr>
            <p:cNvSpPr/>
            <p:nvPr/>
          </p:nvSpPr>
          <p:spPr>
            <a:xfrm flipH="1">
              <a:off x="4359966" y="2008045"/>
              <a:ext cx="45719" cy="54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D63222AE-1F0E-4E39-B1B7-C165BAC2BBB6}"/>
                </a:ext>
              </a:extLst>
            </p:cNvPr>
            <p:cNvSpPr/>
            <p:nvPr/>
          </p:nvSpPr>
          <p:spPr>
            <a:xfrm flipH="1">
              <a:off x="4481137" y="2098045"/>
              <a:ext cx="45719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A41A125-797B-49C7-A8C3-2D18D19C0C10}"/>
                </a:ext>
              </a:extLst>
            </p:cNvPr>
            <p:cNvSpPr/>
            <p:nvPr/>
          </p:nvSpPr>
          <p:spPr>
            <a:xfrm flipH="1">
              <a:off x="3755641" y="2062045"/>
              <a:ext cx="45719" cy="4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F266EC5-AEB2-4B91-9E79-68409A2AD10B}"/>
                </a:ext>
              </a:extLst>
            </p:cNvPr>
            <p:cNvSpPr/>
            <p:nvPr/>
          </p:nvSpPr>
          <p:spPr>
            <a:xfrm flipH="1">
              <a:off x="3634835" y="2143045"/>
              <a:ext cx="45719" cy="27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7FE46E8-D05C-4D80-93BA-1BBF230997B0}"/>
                </a:ext>
              </a:extLst>
            </p:cNvPr>
            <p:cNvSpPr/>
            <p:nvPr/>
          </p:nvSpPr>
          <p:spPr>
            <a:xfrm flipH="1">
              <a:off x="3513665" y="2224045"/>
              <a:ext cx="45719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4D952B8-F61E-4FBB-A366-E6A7911A5E7A}"/>
                </a:ext>
              </a:extLst>
            </p:cNvPr>
            <p:cNvSpPr/>
            <p:nvPr/>
          </p:nvSpPr>
          <p:spPr>
            <a:xfrm flipH="1">
              <a:off x="4602882" y="2152045"/>
              <a:ext cx="45719" cy="25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1E6C70D-384E-49FE-BCA5-2A1FE0BBD205}"/>
                </a:ext>
              </a:extLst>
            </p:cNvPr>
            <p:cNvSpPr/>
            <p:nvPr/>
          </p:nvSpPr>
          <p:spPr>
            <a:xfrm flipH="1">
              <a:off x="4724799" y="2224045"/>
              <a:ext cx="45719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F3C866D-FAB4-4747-B435-BED79CC0023F}"/>
              </a:ext>
            </a:extLst>
          </p:cNvPr>
          <p:cNvGrpSpPr/>
          <p:nvPr/>
        </p:nvGrpSpPr>
        <p:grpSpPr>
          <a:xfrm>
            <a:off x="9164685" y="2408090"/>
            <a:ext cx="1126362" cy="720000"/>
            <a:chOff x="7421482" y="1918045"/>
            <a:chExt cx="1256853" cy="720000"/>
          </a:xfrm>
          <a:solidFill>
            <a:srgbClr val="578CCD"/>
          </a:solidFill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B289E70-70DC-4F04-B601-FCD76CE7ADE4}"/>
                </a:ext>
              </a:extLst>
            </p:cNvPr>
            <p:cNvSpPr/>
            <p:nvPr/>
          </p:nvSpPr>
          <p:spPr>
            <a:xfrm flipH="1">
              <a:off x="7783103" y="2116045"/>
              <a:ext cx="45719" cy="32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89866AA1-FB1B-46E9-A08D-6A4570167893}"/>
                </a:ext>
              </a:extLst>
            </p:cNvPr>
            <p:cNvSpPr/>
            <p:nvPr/>
          </p:nvSpPr>
          <p:spPr>
            <a:xfrm flipH="1">
              <a:off x="7904273" y="1954045"/>
              <a:ext cx="45719" cy="64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A530EFF8-C83E-45DC-9173-2240B1AC1087}"/>
                </a:ext>
              </a:extLst>
            </p:cNvPr>
            <p:cNvSpPr/>
            <p:nvPr/>
          </p:nvSpPr>
          <p:spPr>
            <a:xfrm flipH="1">
              <a:off x="8025443" y="1918045"/>
              <a:ext cx="45719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B260F449-9B42-48EF-962E-3A84068548A4}"/>
                </a:ext>
              </a:extLst>
            </p:cNvPr>
            <p:cNvSpPr/>
            <p:nvPr/>
          </p:nvSpPr>
          <p:spPr>
            <a:xfrm flipH="1">
              <a:off x="8146613" y="2134045"/>
              <a:ext cx="45719" cy="28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F8ED70A0-1CD1-4BE3-9A67-ED2A69CBC728}"/>
                </a:ext>
              </a:extLst>
            </p:cNvPr>
            <p:cNvSpPr/>
            <p:nvPr/>
          </p:nvSpPr>
          <p:spPr>
            <a:xfrm flipH="1">
              <a:off x="8267783" y="2008045"/>
              <a:ext cx="45719" cy="54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3AE1C791-98EE-4A82-A4F7-929115301E17}"/>
                </a:ext>
              </a:extLst>
            </p:cNvPr>
            <p:cNvSpPr/>
            <p:nvPr/>
          </p:nvSpPr>
          <p:spPr>
            <a:xfrm flipH="1">
              <a:off x="8388954" y="2098045"/>
              <a:ext cx="45719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79E76E61-92CA-49A7-B470-FB354E794A4B}"/>
                </a:ext>
              </a:extLst>
            </p:cNvPr>
            <p:cNvSpPr/>
            <p:nvPr/>
          </p:nvSpPr>
          <p:spPr>
            <a:xfrm flipH="1">
              <a:off x="7663458" y="2062045"/>
              <a:ext cx="45719" cy="4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C9DC21DB-B87E-469E-9922-F727080B5021}"/>
                </a:ext>
              </a:extLst>
            </p:cNvPr>
            <p:cNvSpPr/>
            <p:nvPr/>
          </p:nvSpPr>
          <p:spPr>
            <a:xfrm flipH="1">
              <a:off x="7542652" y="2143045"/>
              <a:ext cx="45719" cy="27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56B90A8-BD7D-41D4-84B0-B2083820CF86}"/>
                </a:ext>
              </a:extLst>
            </p:cNvPr>
            <p:cNvSpPr/>
            <p:nvPr/>
          </p:nvSpPr>
          <p:spPr>
            <a:xfrm flipH="1">
              <a:off x="7421482" y="2224045"/>
              <a:ext cx="45719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659B642B-8CEE-4DBD-BA8B-91650C48E665}"/>
                </a:ext>
              </a:extLst>
            </p:cNvPr>
            <p:cNvSpPr/>
            <p:nvPr/>
          </p:nvSpPr>
          <p:spPr>
            <a:xfrm flipH="1">
              <a:off x="8510699" y="2152045"/>
              <a:ext cx="45719" cy="25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23C39433-AD25-4C23-8382-D2059A53364F}"/>
                </a:ext>
              </a:extLst>
            </p:cNvPr>
            <p:cNvSpPr/>
            <p:nvPr/>
          </p:nvSpPr>
          <p:spPr>
            <a:xfrm flipH="1">
              <a:off x="8632616" y="2224045"/>
              <a:ext cx="45719" cy="108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A4761F6-F512-4D06-867D-FCDD80DCA277}"/>
              </a:ext>
            </a:extLst>
          </p:cNvPr>
          <p:cNvSpPr txBox="1"/>
          <p:nvPr/>
        </p:nvSpPr>
        <p:spPr>
          <a:xfrm>
            <a:off x="3936380" y="692292"/>
            <a:ext cx="4321972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i="0" dirty="0">
                <a:solidFill>
                  <a:srgbClr val="578CCD"/>
                </a:solidFill>
                <a:effectLst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-   Add Your Logo Here   -</a:t>
            </a:r>
            <a:endParaRPr lang="zh-CN" altLang="en-US" sz="1200" dirty="0">
              <a:solidFill>
                <a:srgbClr val="578CCD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7E04C38-1807-4113-A1CE-03FDFDF04277}"/>
              </a:ext>
            </a:extLst>
          </p:cNvPr>
          <p:cNvSpPr txBox="1"/>
          <p:nvPr/>
        </p:nvSpPr>
        <p:spPr>
          <a:xfrm>
            <a:off x="4286614" y="2768429"/>
            <a:ext cx="3621504" cy="1107996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lang="zh-CN" altLang="en-US" sz="6600" i="0" spc="600" dirty="0">
                <a:solidFill>
                  <a:srgbClr val="578CCD"/>
                </a:solidFill>
                <a:effectLst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你读我听</a:t>
            </a:r>
            <a:endParaRPr lang="zh-CN" altLang="en-US" sz="6600" spc="600" dirty="0">
              <a:solidFill>
                <a:srgbClr val="578CCD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30E7326-B54A-AC93-20C0-72EDFA797219}"/>
              </a:ext>
            </a:extLst>
          </p:cNvPr>
          <p:cNvSpPr/>
          <p:nvPr/>
        </p:nvSpPr>
        <p:spPr>
          <a:xfrm>
            <a:off x="4174180" y="5127426"/>
            <a:ext cx="192390" cy="192390"/>
          </a:xfrm>
          <a:prstGeom prst="ellips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676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3" grpId="0"/>
      <p:bldP spid="67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78CCD">
                <a:alpha val="25000"/>
              </a:srgbClr>
            </a:gs>
            <a:gs pos="50000">
              <a:srgbClr val="578CCD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 hidden="1">
            <a:extLst>
              <a:ext uri="{FF2B5EF4-FFF2-40B4-BE49-F238E27FC236}">
                <a16:creationId xmlns:a16="http://schemas.microsoft.com/office/drawing/2014/main" id="{DB7D02D0-1EA8-4B9C-9AAB-DF185398D8F4}"/>
              </a:ext>
            </a:extLst>
          </p:cNvPr>
          <p:cNvSpPr/>
          <p:nvPr/>
        </p:nvSpPr>
        <p:spPr>
          <a:xfrm>
            <a:off x="-3280" y="0"/>
            <a:ext cx="12195280" cy="6873518"/>
          </a:xfrm>
          <a:prstGeom prst="rect">
            <a:avLst/>
          </a:prstGeom>
          <a:gradFill>
            <a:gsLst>
              <a:gs pos="0">
                <a:srgbClr val="D9A929">
                  <a:lumMod val="85000"/>
                  <a:lumOff val="15000"/>
                  <a:alpha val="0"/>
                </a:srgbClr>
              </a:gs>
              <a:gs pos="100000">
                <a:srgbClr val="D9A929">
                  <a:lumMod val="85000"/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597C2E-4FC1-46A3-B62D-1670B6AE6DB0}"/>
              </a:ext>
            </a:extLst>
          </p:cNvPr>
          <p:cNvSpPr txBox="1"/>
          <p:nvPr/>
        </p:nvSpPr>
        <p:spPr>
          <a:xfrm>
            <a:off x="500077" y="196646"/>
            <a:ext cx="2805098" cy="784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>
                <a:ln w="3175">
                  <a:solidFill>
                    <a:schemeClr val="bg1"/>
                  </a:solidFill>
                </a:ln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33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effectLst>
                  <a:glow rad="25400">
                    <a:srgbClr val="D9A929">
                      <a:alpha val="25000"/>
                    </a:srgbClr>
                  </a:glow>
                  <a:outerShdw blurRad="38100" dist="76200" dir="2700000" rotWithShape="0">
                    <a:prstClr val="black">
                      <a:alpha val="33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dirty="0"/>
              <a:t>共振书评周</a:t>
            </a:r>
          </a:p>
        </p:txBody>
      </p:sp>
      <p:sp>
        <p:nvSpPr>
          <p:cNvPr id="113" name="山3" hidden="1">
            <a:extLst>
              <a:ext uri="{FF2B5EF4-FFF2-40B4-BE49-F238E27FC236}">
                <a16:creationId xmlns:a16="http://schemas.microsoft.com/office/drawing/2014/main" id="{6120695A-590D-4DAA-A67B-CA4F4745200B}"/>
              </a:ext>
            </a:extLst>
          </p:cNvPr>
          <p:cNvSpPr/>
          <p:nvPr/>
        </p:nvSpPr>
        <p:spPr>
          <a:xfrm>
            <a:off x="4225646" y="4472604"/>
            <a:ext cx="2872977" cy="2642327"/>
          </a:xfrm>
          <a:custGeom>
            <a:avLst/>
            <a:gdLst>
              <a:gd name="connsiteX0" fmla="*/ 731905 w 1482117"/>
              <a:gd name="connsiteY0" fmla="*/ 427809 h 963616"/>
              <a:gd name="connsiteX1" fmla="*/ 937645 w 1482117"/>
              <a:gd name="connsiteY1" fmla="*/ 39189 h 963616"/>
              <a:gd name="connsiteX2" fmla="*/ 1337695 w 1482117"/>
              <a:gd name="connsiteY2" fmla="*/ 107769 h 963616"/>
              <a:gd name="connsiteX3" fmla="*/ 1383415 w 1482117"/>
              <a:gd name="connsiteY3" fmla="*/ 873579 h 963616"/>
              <a:gd name="connsiteX4" fmla="*/ 68965 w 1482117"/>
              <a:gd name="connsiteY4" fmla="*/ 896439 h 963616"/>
              <a:gd name="connsiteX5" fmla="*/ 217555 w 1482117"/>
              <a:gd name="connsiteY5" fmla="*/ 404949 h 963616"/>
              <a:gd name="connsiteX6" fmla="*/ 503305 w 1482117"/>
              <a:gd name="connsiteY6" fmla="*/ 336369 h 963616"/>
              <a:gd name="connsiteX7" fmla="*/ 686185 w 1482117"/>
              <a:gd name="connsiteY7" fmla="*/ 553539 h 963616"/>
              <a:gd name="connsiteX8" fmla="*/ 731905 w 1482117"/>
              <a:gd name="connsiteY8" fmla="*/ 427809 h 96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2117" h="963616">
                <a:moveTo>
                  <a:pt x="731905" y="427809"/>
                </a:moveTo>
                <a:cubicBezTo>
                  <a:pt x="773815" y="342084"/>
                  <a:pt x="836680" y="92529"/>
                  <a:pt x="937645" y="39189"/>
                </a:cubicBezTo>
                <a:cubicBezTo>
                  <a:pt x="1038610" y="-14151"/>
                  <a:pt x="1263400" y="-31296"/>
                  <a:pt x="1337695" y="107769"/>
                </a:cubicBezTo>
                <a:cubicBezTo>
                  <a:pt x="1411990" y="246834"/>
                  <a:pt x="1594870" y="742134"/>
                  <a:pt x="1383415" y="873579"/>
                </a:cubicBezTo>
                <a:cubicBezTo>
                  <a:pt x="1171960" y="1005024"/>
                  <a:pt x="263275" y="974544"/>
                  <a:pt x="68965" y="896439"/>
                </a:cubicBezTo>
                <a:cubicBezTo>
                  <a:pt x="-125345" y="818334"/>
                  <a:pt x="145165" y="498294"/>
                  <a:pt x="217555" y="404949"/>
                </a:cubicBezTo>
                <a:cubicBezTo>
                  <a:pt x="289945" y="311604"/>
                  <a:pt x="425200" y="311604"/>
                  <a:pt x="503305" y="336369"/>
                </a:cubicBezTo>
                <a:cubicBezTo>
                  <a:pt x="581410" y="361134"/>
                  <a:pt x="648085" y="538299"/>
                  <a:pt x="686185" y="553539"/>
                </a:cubicBezTo>
                <a:cubicBezTo>
                  <a:pt x="724285" y="568779"/>
                  <a:pt x="689995" y="513534"/>
                  <a:pt x="731905" y="427809"/>
                </a:cubicBezTo>
                <a:close/>
              </a:path>
            </a:pathLst>
          </a:cu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8" name="图片 7" descr="人在黑暗中&#10;&#10;中度可信度描述已自动生成">
            <a:extLst>
              <a:ext uri="{FF2B5EF4-FFF2-40B4-BE49-F238E27FC236}">
                <a16:creationId xmlns:a16="http://schemas.microsoft.com/office/drawing/2014/main" id="{0ACF8BE3-2CB4-4A53-9CBE-96C53CF85C3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88106" y="3441588"/>
            <a:ext cx="521212" cy="723315"/>
          </a:xfrm>
          <a:prstGeom prst="rect">
            <a:avLst/>
          </a:prstGeom>
        </p:spPr>
      </p:pic>
      <p:sp>
        <p:nvSpPr>
          <p:cNvPr id="114" name="山1">
            <a:extLst>
              <a:ext uri="{FF2B5EF4-FFF2-40B4-BE49-F238E27FC236}">
                <a16:creationId xmlns:a16="http://schemas.microsoft.com/office/drawing/2014/main" id="{496D6BC0-B28C-46AD-9F92-B500082DE7E8}"/>
              </a:ext>
            </a:extLst>
          </p:cNvPr>
          <p:cNvSpPr/>
          <p:nvPr/>
        </p:nvSpPr>
        <p:spPr>
          <a:xfrm>
            <a:off x="-753354" y="3822637"/>
            <a:ext cx="13298569" cy="5106546"/>
          </a:xfrm>
          <a:custGeom>
            <a:avLst/>
            <a:gdLst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60898 w 2656650"/>
              <a:gd name="connsiteY4" fmla="*/ 4800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98998 w 2656650"/>
              <a:gd name="connsiteY4" fmla="*/ 5121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98998 w 2656650"/>
              <a:gd name="connsiteY4" fmla="*/ 5121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340858 w 2645375"/>
              <a:gd name="connsiteY3" fmla="*/ 251489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340858 w 2645375"/>
              <a:gd name="connsiteY3" fmla="*/ 251489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00301 w 2570678"/>
              <a:gd name="connsiteY0" fmla="*/ 802979 h 846694"/>
              <a:gd name="connsiteX1" fmla="*/ 397481 w 2570678"/>
              <a:gd name="connsiteY1" fmla="*/ 2879 h 846694"/>
              <a:gd name="connsiteX2" fmla="*/ 786101 w 2570678"/>
              <a:gd name="connsiteY2" fmla="*/ 517229 h 846694"/>
              <a:gd name="connsiteX3" fmla="*/ 1189961 w 2570678"/>
              <a:gd name="connsiteY3" fmla="*/ 262364 h 846694"/>
              <a:gd name="connsiteX4" fmla="*/ 1624301 w 2570678"/>
              <a:gd name="connsiteY4" fmla="*/ 515039 h 846694"/>
              <a:gd name="connsiteX5" fmla="*/ 2104361 w 2570678"/>
              <a:gd name="connsiteY5" fmla="*/ 86294 h 846694"/>
              <a:gd name="connsiteX6" fmla="*/ 2546321 w 2570678"/>
              <a:gd name="connsiteY6" fmla="*/ 460079 h 846694"/>
              <a:gd name="connsiteX7" fmla="*/ 2249141 w 2570678"/>
              <a:gd name="connsiteY7" fmla="*/ 711539 h 846694"/>
              <a:gd name="connsiteX8" fmla="*/ 100301 w 2570678"/>
              <a:gd name="connsiteY8" fmla="*/ 802979 h 846694"/>
              <a:gd name="connsiteX0" fmla="*/ 76254 w 2525123"/>
              <a:gd name="connsiteY0" fmla="*/ 802979 h 890945"/>
              <a:gd name="connsiteX1" fmla="*/ 373434 w 2525123"/>
              <a:gd name="connsiteY1" fmla="*/ 2879 h 890945"/>
              <a:gd name="connsiteX2" fmla="*/ 762054 w 2525123"/>
              <a:gd name="connsiteY2" fmla="*/ 517229 h 890945"/>
              <a:gd name="connsiteX3" fmla="*/ 1165914 w 2525123"/>
              <a:gd name="connsiteY3" fmla="*/ 262364 h 890945"/>
              <a:gd name="connsiteX4" fmla="*/ 1600254 w 2525123"/>
              <a:gd name="connsiteY4" fmla="*/ 515039 h 890945"/>
              <a:gd name="connsiteX5" fmla="*/ 2080314 w 2525123"/>
              <a:gd name="connsiteY5" fmla="*/ 86294 h 890945"/>
              <a:gd name="connsiteX6" fmla="*/ 2522274 w 2525123"/>
              <a:gd name="connsiteY6" fmla="*/ 460079 h 890945"/>
              <a:gd name="connsiteX7" fmla="*/ 1869494 w 2525123"/>
              <a:gd name="connsiteY7" fmla="*/ 831915 h 890945"/>
              <a:gd name="connsiteX8" fmla="*/ 76254 w 2525123"/>
              <a:gd name="connsiteY8" fmla="*/ 802979 h 890945"/>
              <a:gd name="connsiteX0" fmla="*/ 76254 w 2524922"/>
              <a:gd name="connsiteY0" fmla="*/ 802979 h 890945"/>
              <a:gd name="connsiteX1" fmla="*/ 373434 w 2524922"/>
              <a:gd name="connsiteY1" fmla="*/ 2879 h 890945"/>
              <a:gd name="connsiteX2" fmla="*/ 762054 w 2524922"/>
              <a:gd name="connsiteY2" fmla="*/ 517229 h 890945"/>
              <a:gd name="connsiteX3" fmla="*/ 1165914 w 2524922"/>
              <a:gd name="connsiteY3" fmla="*/ 262364 h 890945"/>
              <a:gd name="connsiteX4" fmla="*/ 1600254 w 2524922"/>
              <a:gd name="connsiteY4" fmla="*/ 515039 h 890945"/>
              <a:gd name="connsiteX5" fmla="*/ 2080314 w 2524922"/>
              <a:gd name="connsiteY5" fmla="*/ 86294 h 890945"/>
              <a:gd name="connsiteX6" fmla="*/ 2522274 w 2524922"/>
              <a:gd name="connsiteY6" fmla="*/ 508229 h 890945"/>
              <a:gd name="connsiteX7" fmla="*/ 1869494 w 2524922"/>
              <a:gd name="connsiteY7" fmla="*/ 831915 h 890945"/>
              <a:gd name="connsiteX8" fmla="*/ 76254 w 2524922"/>
              <a:gd name="connsiteY8" fmla="*/ 802979 h 890945"/>
              <a:gd name="connsiteX0" fmla="*/ 83909 w 2532577"/>
              <a:gd name="connsiteY0" fmla="*/ 800181 h 888147"/>
              <a:gd name="connsiteX1" fmla="*/ 381089 w 2532577"/>
              <a:gd name="connsiteY1" fmla="*/ 81 h 888147"/>
              <a:gd name="connsiteX2" fmla="*/ 769709 w 2532577"/>
              <a:gd name="connsiteY2" fmla="*/ 514431 h 888147"/>
              <a:gd name="connsiteX3" fmla="*/ 1173569 w 2532577"/>
              <a:gd name="connsiteY3" fmla="*/ 259566 h 888147"/>
              <a:gd name="connsiteX4" fmla="*/ 1607909 w 2532577"/>
              <a:gd name="connsiteY4" fmla="*/ 512241 h 888147"/>
              <a:gd name="connsiteX5" fmla="*/ 2087969 w 2532577"/>
              <a:gd name="connsiteY5" fmla="*/ 83496 h 888147"/>
              <a:gd name="connsiteX6" fmla="*/ 2529929 w 2532577"/>
              <a:gd name="connsiteY6" fmla="*/ 505431 h 888147"/>
              <a:gd name="connsiteX7" fmla="*/ 1877149 w 2532577"/>
              <a:gd name="connsiteY7" fmla="*/ 829117 h 888147"/>
              <a:gd name="connsiteX8" fmla="*/ 83909 w 2532577"/>
              <a:gd name="connsiteY8" fmla="*/ 800181 h 888147"/>
              <a:gd name="connsiteX0" fmla="*/ 89132 w 2537800"/>
              <a:gd name="connsiteY0" fmla="*/ 800101 h 888067"/>
              <a:gd name="connsiteX1" fmla="*/ 386312 w 2537800"/>
              <a:gd name="connsiteY1" fmla="*/ 1 h 888067"/>
              <a:gd name="connsiteX2" fmla="*/ 774932 w 2537800"/>
              <a:gd name="connsiteY2" fmla="*/ 514351 h 888067"/>
              <a:gd name="connsiteX3" fmla="*/ 1178792 w 2537800"/>
              <a:gd name="connsiteY3" fmla="*/ 259486 h 888067"/>
              <a:gd name="connsiteX4" fmla="*/ 1613132 w 2537800"/>
              <a:gd name="connsiteY4" fmla="*/ 512161 h 888067"/>
              <a:gd name="connsiteX5" fmla="*/ 2093192 w 2537800"/>
              <a:gd name="connsiteY5" fmla="*/ 83416 h 888067"/>
              <a:gd name="connsiteX6" fmla="*/ 2535152 w 2537800"/>
              <a:gd name="connsiteY6" fmla="*/ 505351 h 888067"/>
              <a:gd name="connsiteX7" fmla="*/ 1882372 w 2537800"/>
              <a:gd name="connsiteY7" fmla="*/ 829037 h 888067"/>
              <a:gd name="connsiteX8" fmla="*/ 89132 w 2537800"/>
              <a:gd name="connsiteY8" fmla="*/ 800101 h 888067"/>
              <a:gd name="connsiteX0" fmla="*/ 89132 w 2537800"/>
              <a:gd name="connsiteY0" fmla="*/ 800101 h 888067"/>
              <a:gd name="connsiteX1" fmla="*/ 386312 w 2537800"/>
              <a:gd name="connsiteY1" fmla="*/ 1 h 888067"/>
              <a:gd name="connsiteX2" fmla="*/ 774932 w 2537800"/>
              <a:gd name="connsiteY2" fmla="*/ 514351 h 888067"/>
              <a:gd name="connsiteX3" fmla="*/ 1077192 w 2537800"/>
              <a:gd name="connsiteY3" fmla="*/ 251461 h 888067"/>
              <a:gd name="connsiteX4" fmla="*/ 1613132 w 2537800"/>
              <a:gd name="connsiteY4" fmla="*/ 512161 h 888067"/>
              <a:gd name="connsiteX5" fmla="*/ 2093192 w 2537800"/>
              <a:gd name="connsiteY5" fmla="*/ 83416 h 888067"/>
              <a:gd name="connsiteX6" fmla="*/ 2535152 w 2537800"/>
              <a:gd name="connsiteY6" fmla="*/ 505351 h 888067"/>
              <a:gd name="connsiteX7" fmla="*/ 1882372 w 2537800"/>
              <a:gd name="connsiteY7" fmla="*/ 829037 h 888067"/>
              <a:gd name="connsiteX8" fmla="*/ 89132 w 2537800"/>
              <a:gd name="connsiteY8" fmla="*/ 800101 h 888067"/>
              <a:gd name="connsiteX0" fmla="*/ 74864 w 2523532"/>
              <a:gd name="connsiteY0" fmla="*/ 802978 h 890944"/>
              <a:gd name="connsiteX1" fmla="*/ 372044 w 2523532"/>
              <a:gd name="connsiteY1" fmla="*/ 2878 h 890944"/>
              <a:gd name="connsiteX2" fmla="*/ 684464 w 2523532"/>
              <a:gd name="connsiteY2" fmla="*/ 525253 h 890944"/>
              <a:gd name="connsiteX3" fmla="*/ 1062924 w 2523532"/>
              <a:gd name="connsiteY3" fmla="*/ 254338 h 890944"/>
              <a:gd name="connsiteX4" fmla="*/ 1598864 w 2523532"/>
              <a:gd name="connsiteY4" fmla="*/ 515038 h 890944"/>
              <a:gd name="connsiteX5" fmla="*/ 2078924 w 2523532"/>
              <a:gd name="connsiteY5" fmla="*/ 86293 h 890944"/>
              <a:gd name="connsiteX6" fmla="*/ 2520884 w 2523532"/>
              <a:gd name="connsiteY6" fmla="*/ 508228 h 890944"/>
              <a:gd name="connsiteX7" fmla="*/ 1868104 w 2523532"/>
              <a:gd name="connsiteY7" fmla="*/ 831914 h 890944"/>
              <a:gd name="connsiteX8" fmla="*/ 74864 w 2523532"/>
              <a:gd name="connsiteY8" fmla="*/ 802978 h 890944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59609 w 2700642"/>
              <a:gd name="connsiteY0" fmla="*/ 774531 h 876629"/>
              <a:gd name="connsiteX1" fmla="*/ 548989 w 2700642"/>
              <a:gd name="connsiteY1" fmla="*/ 2176 h 876629"/>
              <a:gd name="connsiteX2" fmla="*/ 861409 w 2700642"/>
              <a:gd name="connsiteY2" fmla="*/ 524551 h 876629"/>
              <a:gd name="connsiteX3" fmla="*/ 1239869 w 2700642"/>
              <a:gd name="connsiteY3" fmla="*/ 253636 h 876629"/>
              <a:gd name="connsiteX4" fmla="*/ 1648809 w 2700642"/>
              <a:gd name="connsiteY4" fmla="*/ 522361 h 876629"/>
              <a:gd name="connsiteX5" fmla="*/ 2255869 w 2700642"/>
              <a:gd name="connsiteY5" fmla="*/ 85591 h 876629"/>
              <a:gd name="connsiteX6" fmla="*/ 2697829 w 2700642"/>
              <a:gd name="connsiteY6" fmla="*/ 507526 h 876629"/>
              <a:gd name="connsiteX7" fmla="*/ 2045049 w 2700642"/>
              <a:gd name="connsiteY7" fmla="*/ 831212 h 876629"/>
              <a:gd name="connsiteX8" fmla="*/ 59609 w 2700642"/>
              <a:gd name="connsiteY8" fmla="*/ 774531 h 876629"/>
              <a:gd name="connsiteX0" fmla="*/ 84426 w 2725459"/>
              <a:gd name="connsiteY0" fmla="*/ 788543 h 891432"/>
              <a:gd name="connsiteX1" fmla="*/ 417643 w 2725459"/>
              <a:gd name="connsiteY1" fmla="*/ 2315 h 891432"/>
              <a:gd name="connsiteX2" fmla="*/ 886226 w 2725459"/>
              <a:gd name="connsiteY2" fmla="*/ 538563 h 891432"/>
              <a:gd name="connsiteX3" fmla="*/ 1264686 w 2725459"/>
              <a:gd name="connsiteY3" fmla="*/ 267648 h 891432"/>
              <a:gd name="connsiteX4" fmla="*/ 1673626 w 2725459"/>
              <a:gd name="connsiteY4" fmla="*/ 536373 h 891432"/>
              <a:gd name="connsiteX5" fmla="*/ 2280686 w 2725459"/>
              <a:gd name="connsiteY5" fmla="*/ 99603 h 891432"/>
              <a:gd name="connsiteX6" fmla="*/ 2722646 w 2725459"/>
              <a:gd name="connsiteY6" fmla="*/ 521538 h 891432"/>
              <a:gd name="connsiteX7" fmla="*/ 2069866 w 2725459"/>
              <a:gd name="connsiteY7" fmla="*/ 845224 h 891432"/>
              <a:gd name="connsiteX8" fmla="*/ 84426 w 2725459"/>
              <a:gd name="connsiteY8" fmla="*/ 788543 h 891432"/>
              <a:gd name="connsiteX0" fmla="*/ 90091 w 2731124"/>
              <a:gd name="connsiteY0" fmla="*/ 786229 h 889118"/>
              <a:gd name="connsiteX1" fmla="*/ 423308 w 2731124"/>
              <a:gd name="connsiteY1" fmla="*/ 1 h 889118"/>
              <a:gd name="connsiteX2" fmla="*/ 891891 w 2731124"/>
              <a:gd name="connsiteY2" fmla="*/ 536249 h 889118"/>
              <a:gd name="connsiteX3" fmla="*/ 1270351 w 2731124"/>
              <a:gd name="connsiteY3" fmla="*/ 265334 h 889118"/>
              <a:gd name="connsiteX4" fmla="*/ 1679291 w 2731124"/>
              <a:gd name="connsiteY4" fmla="*/ 534059 h 889118"/>
              <a:gd name="connsiteX5" fmla="*/ 2286351 w 2731124"/>
              <a:gd name="connsiteY5" fmla="*/ 97289 h 889118"/>
              <a:gd name="connsiteX6" fmla="*/ 2728311 w 2731124"/>
              <a:gd name="connsiteY6" fmla="*/ 519224 h 889118"/>
              <a:gd name="connsiteX7" fmla="*/ 2075531 w 2731124"/>
              <a:gd name="connsiteY7" fmla="*/ 842910 h 889118"/>
              <a:gd name="connsiteX8" fmla="*/ 90091 w 2731124"/>
              <a:gd name="connsiteY8" fmla="*/ 786229 h 889118"/>
              <a:gd name="connsiteX0" fmla="*/ 90091 w 2731124"/>
              <a:gd name="connsiteY0" fmla="*/ 786442 h 889331"/>
              <a:gd name="connsiteX1" fmla="*/ 423308 w 2731124"/>
              <a:gd name="connsiteY1" fmla="*/ 214 h 889331"/>
              <a:gd name="connsiteX2" fmla="*/ 891891 w 2731124"/>
              <a:gd name="connsiteY2" fmla="*/ 536462 h 889331"/>
              <a:gd name="connsiteX3" fmla="*/ 1270351 w 2731124"/>
              <a:gd name="connsiteY3" fmla="*/ 265547 h 889331"/>
              <a:gd name="connsiteX4" fmla="*/ 1679291 w 2731124"/>
              <a:gd name="connsiteY4" fmla="*/ 534272 h 889331"/>
              <a:gd name="connsiteX5" fmla="*/ 2286351 w 2731124"/>
              <a:gd name="connsiteY5" fmla="*/ 97502 h 889331"/>
              <a:gd name="connsiteX6" fmla="*/ 2728311 w 2731124"/>
              <a:gd name="connsiteY6" fmla="*/ 519437 h 889331"/>
              <a:gd name="connsiteX7" fmla="*/ 2075531 w 2731124"/>
              <a:gd name="connsiteY7" fmla="*/ 843123 h 889331"/>
              <a:gd name="connsiteX8" fmla="*/ 90091 w 2731124"/>
              <a:gd name="connsiteY8" fmla="*/ 786442 h 889331"/>
              <a:gd name="connsiteX0" fmla="*/ 90091 w 2731108"/>
              <a:gd name="connsiteY0" fmla="*/ 786442 h 889331"/>
              <a:gd name="connsiteX1" fmla="*/ 423308 w 2731108"/>
              <a:gd name="connsiteY1" fmla="*/ 214 h 889331"/>
              <a:gd name="connsiteX2" fmla="*/ 891891 w 2731108"/>
              <a:gd name="connsiteY2" fmla="*/ 536462 h 889331"/>
              <a:gd name="connsiteX3" fmla="*/ 1270351 w 2731108"/>
              <a:gd name="connsiteY3" fmla="*/ 265547 h 889331"/>
              <a:gd name="connsiteX4" fmla="*/ 1691304 w 2731108"/>
              <a:gd name="connsiteY4" fmla="*/ 451037 h 889331"/>
              <a:gd name="connsiteX5" fmla="*/ 2286351 w 2731108"/>
              <a:gd name="connsiteY5" fmla="*/ 97502 h 889331"/>
              <a:gd name="connsiteX6" fmla="*/ 2728311 w 2731108"/>
              <a:gd name="connsiteY6" fmla="*/ 519437 h 889331"/>
              <a:gd name="connsiteX7" fmla="*/ 2075531 w 2731108"/>
              <a:gd name="connsiteY7" fmla="*/ 843123 h 889331"/>
              <a:gd name="connsiteX8" fmla="*/ 90091 w 2731108"/>
              <a:gd name="connsiteY8" fmla="*/ 786442 h 889331"/>
              <a:gd name="connsiteX0" fmla="*/ 84204 w 2725221"/>
              <a:gd name="connsiteY0" fmla="*/ 787755 h 890644"/>
              <a:gd name="connsiteX1" fmla="*/ 417421 w 2725221"/>
              <a:gd name="connsiteY1" fmla="*/ 1527 h 890644"/>
              <a:gd name="connsiteX2" fmla="*/ 873991 w 2725221"/>
              <a:gd name="connsiteY2" fmla="*/ 579393 h 890644"/>
              <a:gd name="connsiteX3" fmla="*/ 1264464 w 2725221"/>
              <a:gd name="connsiteY3" fmla="*/ 266860 h 890644"/>
              <a:gd name="connsiteX4" fmla="*/ 1685417 w 2725221"/>
              <a:gd name="connsiteY4" fmla="*/ 452350 h 890644"/>
              <a:gd name="connsiteX5" fmla="*/ 2280464 w 2725221"/>
              <a:gd name="connsiteY5" fmla="*/ 98815 h 890644"/>
              <a:gd name="connsiteX6" fmla="*/ 2722424 w 2725221"/>
              <a:gd name="connsiteY6" fmla="*/ 520750 h 890644"/>
              <a:gd name="connsiteX7" fmla="*/ 2069644 w 2725221"/>
              <a:gd name="connsiteY7" fmla="*/ 844436 h 890644"/>
              <a:gd name="connsiteX8" fmla="*/ 84204 w 2725221"/>
              <a:gd name="connsiteY8" fmla="*/ 787755 h 890644"/>
              <a:gd name="connsiteX0" fmla="*/ 84204 w 2725221"/>
              <a:gd name="connsiteY0" fmla="*/ 787755 h 890644"/>
              <a:gd name="connsiteX1" fmla="*/ 417421 w 2725221"/>
              <a:gd name="connsiteY1" fmla="*/ 1527 h 890644"/>
              <a:gd name="connsiteX2" fmla="*/ 873991 w 2725221"/>
              <a:gd name="connsiteY2" fmla="*/ 579393 h 890644"/>
              <a:gd name="connsiteX3" fmla="*/ 1264464 w 2725221"/>
              <a:gd name="connsiteY3" fmla="*/ 266860 h 890644"/>
              <a:gd name="connsiteX4" fmla="*/ 1685417 w 2725221"/>
              <a:gd name="connsiteY4" fmla="*/ 452350 h 890644"/>
              <a:gd name="connsiteX5" fmla="*/ 2280464 w 2725221"/>
              <a:gd name="connsiteY5" fmla="*/ 98815 h 890644"/>
              <a:gd name="connsiteX6" fmla="*/ 2722424 w 2725221"/>
              <a:gd name="connsiteY6" fmla="*/ 520750 h 890644"/>
              <a:gd name="connsiteX7" fmla="*/ 2069644 w 2725221"/>
              <a:gd name="connsiteY7" fmla="*/ 844436 h 890644"/>
              <a:gd name="connsiteX8" fmla="*/ 84204 w 2725221"/>
              <a:gd name="connsiteY8" fmla="*/ 787755 h 890644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  <a:gd name="connsiteX0" fmla="*/ 81761 w 2722778"/>
              <a:gd name="connsiteY0" fmla="*/ 788783 h 891672"/>
              <a:gd name="connsiteX1" fmla="*/ 414978 w 2722778"/>
              <a:gd name="connsiteY1" fmla="*/ 2555 h 891672"/>
              <a:gd name="connsiteX2" fmla="*/ 736231 w 2722778"/>
              <a:gd name="connsiteY2" fmla="*/ 519858 h 891672"/>
              <a:gd name="connsiteX3" fmla="*/ 1262021 w 2722778"/>
              <a:gd name="connsiteY3" fmla="*/ 267888 h 891672"/>
              <a:gd name="connsiteX4" fmla="*/ 1682974 w 2722778"/>
              <a:gd name="connsiteY4" fmla="*/ 453378 h 891672"/>
              <a:gd name="connsiteX5" fmla="*/ 2278021 w 2722778"/>
              <a:gd name="connsiteY5" fmla="*/ 99843 h 891672"/>
              <a:gd name="connsiteX6" fmla="*/ 2719981 w 2722778"/>
              <a:gd name="connsiteY6" fmla="*/ 521778 h 891672"/>
              <a:gd name="connsiteX7" fmla="*/ 2067201 w 2722778"/>
              <a:gd name="connsiteY7" fmla="*/ 845464 h 891672"/>
              <a:gd name="connsiteX8" fmla="*/ 81761 w 2722778"/>
              <a:gd name="connsiteY8" fmla="*/ 788783 h 891672"/>
              <a:gd name="connsiteX0" fmla="*/ 81761 w 2722778"/>
              <a:gd name="connsiteY0" fmla="*/ 788754 h 891643"/>
              <a:gd name="connsiteX1" fmla="*/ 414978 w 2722778"/>
              <a:gd name="connsiteY1" fmla="*/ 2526 h 891643"/>
              <a:gd name="connsiteX2" fmla="*/ 736231 w 2722778"/>
              <a:gd name="connsiteY2" fmla="*/ 519829 h 891643"/>
              <a:gd name="connsiteX3" fmla="*/ 1262021 w 2722778"/>
              <a:gd name="connsiteY3" fmla="*/ 267859 h 891643"/>
              <a:gd name="connsiteX4" fmla="*/ 1682974 w 2722778"/>
              <a:gd name="connsiteY4" fmla="*/ 453349 h 891643"/>
              <a:gd name="connsiteX5" fmla="*/ 2278021 w 2722778"/>
              <a:gd name="connsiteY5" fmla="*/ 99814 h 891643"/>
              <a:gd name="connsiteX6" fmla="*/ 2719981 w 2722778"/>
              <a:gd name="connsiteY6" fmla="*/ 521749 h 891643"/>
              <a:gd name="connsiteX7" fmla="*/ 2067201 w 2722778"/>
              <a:gd name="connsiteY7" fmla="*/ 845435 h 891643"/>
              <a:gd name="connsiteX8" fmla="*/ 81761 w 2722778"/>
              <a:gd name="connsiteY8" fmla="*/ 788754 h 891643"/>
              <a:gd name="connsiteX0" fmla="*/ 94156 w 2735173"/>
              <a:gd name="connsiteY0" fmla="*/ 786258 h 889147"/>
              <a:gd name="connsiteX1" fmla="*/ 427373 w 2735173"/>
              <a:gd name="connsiteY1" fmla="*/ 30 h 889147"/>
              <a:gd name="connsiteX2" fmla="*/ 748626 w 2735173"/>
              <a:gd name="connsiteY2" fmla="*/ 517333 h 889147"/>
              <a:gd name="connsiteX3" fmla="*/ 1274416 w 2735173"/>
              <a:gd name="connsiteY3" fmla="*/ 265363 h 889147"/>
              <a:gd name="connsiteX4" fmla="*/ 1695369 w 2735173"/>
              <a:gd name="connsiteY4" fmla="*/ 450853 h 889147"/>
              <a:gd name="connsiteX5" fmla="*/ 2290416 w 2735173"/>
              <a:gd name="connsiteY5" fmla="*/ 97318 h 889147"/>
              <a:gd name="connsiteX6" fmla="*/ 2732376 w 2735173"/>
              <a:gd name="connsiteY6" fmla="*/ 519253 h 889147"/>
              <a:gd name="connsiteX7" fmla="*/ 2079596 w 2735173"/>
              <a:gd name="connsiteY7" fmla="*/ 842939 h 889147"/>
              <a:gd name="connsiteX8" fmla="*/ 94156 w 2735173"/>
              <a:gd name="connsiteY8" fmla="*/ 786258 h 889147"/>
              <a:gd name="connsiteX0" fmla="*/ 111506 w 2752523"/>
              <a:gd name="connsiteY0" fmla="*/ 782696 h 885381"/>
              <a:gd name="connsiteX1" fmla="*/ 371860 w 2752523"/>
              <a:gd name="connsiteY1" fmla="*/ 30 h 885381"/>
              <a:gd name="connsiteX2" fmla="*/ 765976 w 2752523"/>
              <a:gd name="connsiteY2" fmla="*/ 513771 h 885381"/>
              <a:gd name="connsiteX3" fmla="*/ 1291766 w 2752523"/>
              <a:gd name="connsiteY3" fmla="*/ 261801 h 885381"/>
              <a:gd name="connsiteX4" fmla="*/ 1712719 w 2752523"/>
              <a:gd name="connsiteY4" fmla="*/ 447291 h 885381"/>
              <a:gd name="connsiteX5" fmla="*/ 2307766 w 2752523"/>
              <a:gd name="connsiteY5" fmla="*/ 93756 h 885381"/>
              <a:gd name="connsiteX6" fmla="*/ 2749726 w 2752523"/>
              <a:gd name="connsiteY6" fmla="*/ 515691 h 885381"/>
              <a:gd name="connsiteX7" fmla="*/ 2096946 w 2752523"/>
              <a:gd name="connsiteY7" fmla="*/ 839377 h 885381"/>
              <a:gd name="connsiteX8" fmla="*/ 111506 w 2752523"/>
              <a:gd name="connsiteY8" fmla="*/ 782696 h 885381"/>
              <a:gd name="connsiteX0" fmla="*/ 98069 w 2739086"/>
              <a:gd name="connsiteY0" fmla="*/ 785427 h 888112"/>
              <a:gd name="connsiteX1" fmla="*/ 358423 w 2739086"/>
              <a:gd name="connsiteY1" fmla="*/ 2761 h 888112"/>
              <a:gd name="connsiteX2" fmla="*/ 841016 w 2739086"/>
              <a:gd name="connsiteY2" fmla="*/ 516502 h 888112"/>
              <a:gd name="connsiteX3" fmla="*/ 1278329 w 2739086"/>
              <a:gd name="connsiteY3" fmla="*/ 264532 h 888112"/>
              <a:gd name="connsiteX4" fmla="*/ 1699282 w 2739086"/>
              <a:gd name="connsiteY4" fmla="*/ 450022 h 888112"/>
              <a:gd name="connsiteX5" fmla="*/ 2294329 w 2739086"/>
              <a:gd name="connsiteY5" fmla="*/ 96487 h 888112"/>
              <a:gd name="connsiteX6" fmla="*/ 2736289 w 2739086"/>
              <a:gd name="connsiteY6" fmla="*/ 518422 h 888112"/>
              <a:gd name="connsiteX7" fmla="*/ 2083509 w 2739086"/>
              <a:gd name="connsiteY7" fmla="*/ 842108 h 888112"/>
              <a:gd name="connsiteX8" fmla="*/ 98069 w 2739086"/>
              <a:gd name="connsiteY8" fmla="*/ 785427 h 888112"/>
              <a:gd name="connsiteX0" fmla="*/ 98069 w 2739086"/>
              <a:gd name="connsiteY0" fmla="*/ 785141 h 887826"/>
              <a:gd name="connsiteX1" fmla="*/ 358423 w 2739086"/>
              <a:gd name="connsiteY1" fmla="*/ 2475 h 887826"/>
              <a:gd name="connsiteX2" fmla="*/ 841016 w 2739086"/>
              <a:gd name="connsiteY2" fmla="*/ 516216 h 887826"/>
              <a:gd name="connsiteX3" fmla="*/ 1278329 w 2739086"/>
              <a:gd name="connsiteY3" fmla="*/ 264246 h 887826"/>
              <a:gd name="connsiteX4" fmla="*/ 1699282 w 2739086"/>
              <a:gd name="connsiteY4" fmla="*/ 449736 h 887826"/>
              <a:gd name="connsiteX5" fmla="*/ 2294329 w 2739086"/>
              <a:gd name="connsiteY5" fmla="*/ 96201 h 887826"/>
              <a:gd name="connsiteX6" fmla="*/ 2736289 w 2739086"/>
              <a:gd name="connsiteY6" fmla="*/ 518136 h 887826"/>
              <a:gd name="connsiteX7" fmla="*/ 2083509 w 2739086"/>
              <a:gd name="connsiteY7" fmla="*/ 841822 h 887826"/>
              <a:gd name="connsiteX8" fmla="*/ 98069 w 2739086"/>
              <a:gd name="connsiteY8" fmla="*/ 785141 h 887826"/>
              <a:gd name="connsiteX0" fmla="*/ 107169 w 2748186"/>
              <a:gd name="connsiteY0" fmla="*/ 782672 h 885357"/>
              <a:gd name="connsiteX1" fmla="*/ 367523 w 2748186"/>
              <a:gd name="connsiteY1" fmla="*/ 6 h 885357"/>
              <a:gd name="connsiteX2" fmla="*/ 850116 w 2748186"/>
              <a:gd name="connsiteY2" fmla="*/ 513747 h 885357"/>
              <a:gd name="connsiteX3" fmla="*/ 1287429 w 2748186"/>
              <a:gd name="connsiteY3" fmla="*/ 261777 h 885357"/>
              <a:gd name="connsiteX4" fmla="*/ 1708382 w 2748186"/>
              <a:gd name="connsiteY4" fmla="*/ 447267 h 885357"/>
              <a:gd name="connsiteX5" fmla="*/ 2303429 w 2748186"/>
              <a:gd name="connsiteY5" fmla="*/ 93732 h 885357"/>
              <a:gd name="connsiteX6" fmla="*/ 2745389 w 2748186"/>
              <a:gd name="connsiteY6" fmla="*/ 515667 h 885357"/>
              <a:gd name="connsiteX7" fmla="*/ 2092609 w 2748186"/>
              <a:gd name="connsiteY7" fmla="*/ 839353 h 885357"/>
              <a:gd name="connsiteX8" fmla="*/ 107169 w 2748186"/>
              <a:gd name="connsiteY8" fmla="*/ 782672 h 885357"/>
              <a:gd name="connsiteX0" fmla="*/ 107169 w 2748186"/>
              <a:gd name="connsiteY0" fmla="*/ 782672 h 885357"/>
              <a:gd name="connsiteX1" fmla="*/ 367523 w 2748186"/>
              <a:gd name="connsiteY1" fmla="*/ 6 h 885357"/>
              <a:gd name="connsiteX2" fmla="*/ 850116 w 2748186"/>
              <a:gd name="connsiteY2" fmla="*/ 513747 h 885357"/>
              <a:gd name="connsiteX3" fmla="*/ 1318656 w 2748186"/>
              <a:gd name="connsiteY3" fmla="*/ 240402 h 885357"/>
              <a:gd name="connsiteX4" fmla="*/ 1708382 w 2748186"/>
              <a:gd name="connsiteY4" fmla="*/ 447267 h 885357"/>
              <a:gd name="connsiteX5" fmla="*/ 2303429 w 2748186"/>
              <a:gd name="connsiteY5" fmla="*/ 93732 h 885357"/>
              <a:gd name="connsiteX6" fmla="*/ 2745389 w 2748186"/>
              <a:gd name="connsiteY6" fmla="*/ 515667 h 885357"/>
              <a:gd name="connsiteX7" fmla="*/ 2092609 w 2748186"/>
              <a:gd name="connsiteY7" fmla="*/ 839353 h 885357"/>
              <a:gd name="connsiteX8" fmla="*/ 107169 w 2748186"/>
              <a:gd name="connsiteY8" fmla="*/ 782672 h 885357"/>
              <a:gd name="connsiteX0" fmla="*/ 107169 w 2748186"/>
              <a:gd name="connsiteY0" fmla="*/ 782672 h 885357"/>
              <a:gd name="connsiteX1" fmla="*/ 367523 w 2748186"/>
              <a:gd name="connsiteY1" fmla="*/ 6 h 885357"/>
              <a:gd name="connsiteX2" fmla="*/ 850116 w 2748186"/>
              <a:gd name="connsiteY2" fmla="*/ 513747 h 885357"/>
              <a:gd name="connsiteX3" fmla="*/ 1318656 w 2748186"/>
              <a:gd name="connsiteY3" fmla="*/ 240402 h 885357"/>
              <a:gd name="connsiteX4" fmla="*/ 1708382 w 2748186"/>
              <a:gd name="connsiteY4" fmla="*/ 447267 h 885357"/>
              <a:gd name="connsiteX5" fmla="*/ 2303429 w 2748186"/>
              <a:gd name="connsiteY5" fmla="*/ 93732 h 885357"/>
              <a:gd name="connsiteX6" fmla="*/ 2745389 w 2748186"/>
              <a:gd name="connsiteY6" fmla="*/ 515667 h 885357"/>
              <a:gd name="connsiteX7" fmla="*/ 2092609 w 2748186"/>
              <a:gd name="connsiteY7" fmla="*/ 839353 h 885357"/>
              <a:gd name="connsiteX8" fmla="*/ 107169 w 2748186"/>
              <a:gd name="connsiteY8" fmla="*/ 782672 h 885357"/>
              <a:gd name="connsiteX0" fmla="*/ 107169 w 2748186"/>
              <a:gd name="connsiteY0" fmla="*/ 782672 h 885357"/>
              <a:gd name="connsiteX1" fmla="*/ 367523 w 2748186"/>
              <a:gd name="connsiteY1" fmla="*/ 6 h 885357"/>
              <a:gd name="connsiteX2" fmla="*/ 850116 w 2748186"/>
              <a:gd name="connsiteY2" fmla="*/ 513747 h 885357"/>
              <a:gd name="connsiteX3" fmla="*/ 1318656 w 2748186"/>
              <a:gd name="connsiteY3" fmla="*/ 240402 h 885357"/>
              <a:gd name="connsiteX4" fmla="*/ 1708382 w 2748186"/>
              <a:gd name="connsiteY4" fmla="*/ 447267 h 885357"/>
              <a:gd name="connsiteX5" fmla="*/ 2303429 w 2748186"/>
              <a:gd name="connsiteY5" fmla="*/ 93732 h 885357"/>
              <a:gd name="connsiteX6" fmla="*/ 2745389 w 2748186"/>
              <a:gd name="connsiteY6" fmla="*/ 515667 h 885357"/>
              <a:gd name="connsiteX7" fmla="*/ 2092609 w 2748186"/>
              <a:gd name="connsiteY7" fmla="*/ 839353 h 885357"/>
              <a:gd name="connsiteX8" fmla="*/ 107169 w 2748186"/>
              <a:gd name="connsiteY8" fmla="*/ 782672 h 885357"/>
              <a:gd name="connsiteX0" fmla="*/ 107169 w 2748186"/>
              <a:gd name="connsiteY0" fmla="*/ 782672 h 885357"/>
              <a:gd name="connsiteX1" fmla="*/ 367523 w 2748186"/>
              <a:gd name="connsiteY1" fmla="*/ 6 h 885357"/>
              <a:gd name="connsiteX2" fmla="*/ 850116 w 2748186"/>
              <a:gd name="connsiteY2" fmla="*/ 513747 h 885357"/>
              <a:gd name="connsiteX3" fmla="*/ 1318656 w 2748186"/>
              <a:gd name="connsiteY3" fmla="*/ 240402 h 885357"/>
              <a:gd name="connsiteX4" fmla="*/ 1708382 w 2748186"/>
              <a:gd name="connsiteY4" fmla="*/ 447267 h 885357"/>
              <a:gd name="connsiteX5" fmla="*/ 2303429 w 2748186"/>
              <a:gd name="connsiteY5" fmla="*/ 93732 h 885357"/>
              <a:gd name="connsiteX6" fmla="*/ 2745389 w 2748186"/>
              <a:gd name="connsiteY6" fmla="*/ 515667 h 885357"/>
              <a:gd name="connsiteX7" fmla="*/ 2092609 w 2748186"/>
              <a:gd name="connsiteY7" fmla="*/ 839353 h 885357"/>
              <a:gd name="connsiteX8" fmla="*/ 107169 w 2748186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18656 w 2748151"/>
              <a:gd name="connsiteY3" fmla="*/ 240402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18656 w 2748151"/>
              <a:gd name="connsiteY3" fmla="*/ 240402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44679 w 2748151"/>
              <a:gd name="connsiteY3" fmla="*/ 243964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44679 w 2748151"/>
              <a:gd name="connsiteY3" fmla="*/ 243964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44679 w 2748151"/>
              <a:gd name="connsiteY3" fmla="*/ 243964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44679 w 2748151"/>
              <a:gd name="connsiteY3" fmla="*/ 243964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07169 w 2748151"/>
              <a:gd name="connsiteY0" fmla="*/ 782672 h 885357"/>
              <a:gd name="connsiteX1" fmla="*/ 367523 w 2748151"/>
              <a:gd name="connsiteY1" fmla="*/ 6 h 885357"/>
              <a:gd name="connsiteX2" fmla="*/ 850116 w 2748151"/>
              <a:gd name="connsiteY2" fmla="*/ 513747 h 885357"/>
              <a:gd name="connsiteX3" fmla="*/ 1344679 w 2748151"/>
              <a:gd name="connsiteY3" fmla="*/ 243964 h 885357"/>
              <a:gd name="connsiteX4" fmla="*/ 1734404 w 2748151"/>
              <a:gd name="connsiteY4" fmla="*/ 418767 h 885357"/>
              <a:gd name="connsiteX5" fmla="*/ 2303429 w 2748151"/>
              <a:gd name="connsiteY5" fmla="*/ 93732 h 885357"/>
              <a:gd name="connsiteX6" fmla="*/ 2745389 w 2748151"/>
              <a:gd name="connsiteY6" fmla="*/ 515667 h 885357"/>
              <a:gd name="connsiteX7" fmla="*/ 2092609 w 2748151"/>
              <a:gd name="connsiteY7" fmla="*/ 839353 h 885357"/>
              <a:gd name="connsiteX8" fmla="*/ 107169 w 2748151"/>
              <a:gd name="connsiteY8" fmla="*/ 782672 h 885357"/>
              <a:gd name="connsiteX0" fmla="*/ 115810 w 2756792"/>
              <a:gd name="connsiteY0" fmla="*/ 782672 h 885357"/>
              <a:gd name="connsiteX1" fmla="*/ 376164 w 2756792"/>
              <a:gd name="connsiteY1" fmla="*/ 6 h 885357"/>
              <a:gd name="connsiteX2" fmla="*/ 858757 w 2756792"/>
              <a:gd name="connsiteY2" fmla="*/ 513747 h 885357"/>
              <a:gd name="connsiteX3" fmla="*/ 1353320 w 2756792"/>
              <a:gd name="connsiteY3" fmla="*/ 243964 h 885357"/>
              <a:gd name="connsiteX4" fmla="*/ 1743045 w 2756792"/>
              <a:gd name="connsiteY4" fmla="*/ 418767 h 885357"/>
              <a:gd name="connsiteX5" fmla="*/ 2312070 w 2756792"/>
              <a:gd name="connsiteY5" fmla="*/ 93732 h 885357"/>
              <a:gd name="connsiteX6" fmla="*/ 2754030 w 2756792"/>
              <a:gd name="connsiteY6" fmla="*/ 515667 h 885357"/>
              <a:gd name="connsiteX7" fmla="*/ 2101250 w 2756792"/>
              <a:gd name="connsiteY7" fmla="*/ 839353 h 885357"/>
              <a:gd name="connsiteX8" fmla="*/ 115810 w 2756792"/>
              <a:gd name="connsiteY8" fmla="*/ 782672 h 885357"/>
              <a:gd name="connsiteX0" fmla="*/ 142757 w 2783739"/>
              <a:gd name="connsiteY0" fmla="*/ 775548 h 877827"/>
              <a:gd name="connsiteX1" fmla="*/ 314634 w 2783739"/>
              <a:gd name="connsiteY1" fmla="*/ 7 h 877827"/>
              <a:gd name="connsiteX2" fmla="*/ 885704 w 2783739"/>
              <a:gd name="connsiteY2" fmla="*/ 506623 h 877827"/>
              <a:gd name="connsiteX3" fmla="*/ 1380267 w 2783739"/>
              <a:gd name="connsiteY3" fmla="*/ 236840 h 877827"/>
              <a:gd name="connsiteX4" fmla="*/ 1769992 w 2783739"/>
              <a:gd name="connsiteY4" fmla="*/ 411643 h 877827"/>
              <a:gd name="connsiteX5" fmla="*/ 2339017 w 2783739"/>
              <a:gd name="connsiteY5" fmla="*/ 86608 h 877827"/>
              <a:gd name="connsiteX6" fmla="*/ 2780977 w 2783739"/>
              <a:gd name="connsiteY6" fmla="*/ 508543 h 877827"/>
              <a:gd name="connsiteX7" fmla="*/ 2128197 w 2783739"/>
              <a:gd name="connsiteY7" fmla="*/ 832229 h 877827"/>
              <a:gd name="connsiteX8" fmla="*/ 142757 w 2783739"/>
              <a:gd name="connsiteY8" fmla="*/ 775548 h 877827"/>
              <a:gd name="connsiteX0" fmla="*/ 142757 w 2783739"/>
              <a:gd name="connsiteY0" fmla="*/ 775548 h 877827"/>
              <a:gd name="connsiteX1" fmla="*/ 314634 w 2783739"/>
              <a:gd name="connsiteY1" fmla="*/ 7 h 877827"/>
              <a:gd name="connsiteX2" fmla="*/ 885704 w 2783739"/>
              <a:gd name="connsiteY2" fmla="*/ 506623 h 877827"/>
              <a:gd name="connsiteX3" fmla="*/ 1380267 w 2783739"/>
              <a:gd name="connsiteY3" fmla="*/ 236840 h 877827"/>
              <a:gd name="connsiteX4" fmla="*/ 1769992 w 2783739"/>
              <a:gd name="connsiteY4" fmla="*/ 411643 h 877827"/>
              <a:gd name="connsiteX5" fmla="*/ 2339017 w 2783739"/>
              <a:gd name="connsiteY5" fmla="*/ 86608 h 877827"/>
              <a:gd name="connsiteX6" fmla="*/ 2780977 w 2783739"/>
              <a:gd name="connsiteY6" fmla="*/ 508543 h 877827"/>
              <a:gd name="connsiteX7" fmla="*/ 2128197 w 2783739"/>
              <a:gd name="connsiteY7" fmla="*/ 832229 h 877827"/>
              <a:gd name="connsiteX8" fmla="*/ 142757 w 2783739"/>
              <a:gd name="connsiteY8" fmla="*/ 775548 h 877827"/>
              <a:gd name="connsiteX0" fmla="*/ 142757 w 2783739"/>
              <a:gd name="connsiteY0" fmla="*/ 775548 h 877827"/>
              <a:gd name="connsiteX1" fmla="*/ 314634 w 2783739"/>
              <a:gd name="connsiteY1" fmla="*/ 7 h 877827"/>
              <a:gd name="connsiteX2" fmla="*/ 885704 w 2783739"/>
              <a:gd name="connsiteY2" fmla="*/ 506623 h 877827"/>
              <a:gd name="connsiteX3" fmla="*/ 1380267 w 2783739"/>
              <a:gd name="connsiteY3" fmla="*/ 236840 h 877827"/>
              <a:gd name="connsiteX4" fmla="*/ 1769992 w 2783739"/>
              <a:gd name="connsiteY4" fmla="*/ 411643 h 877827"/>
              <a:gd name="connsiteX5" fmla="*/ 2339017 w 2783739"/>
              <a:gd name="connsiteY5" fmla="*/ 86608 h 877827"/>
              <a:gd name="connsiteX6" fmla="*/ 2780977 w 2783739"/>
              <a:gd name="connsiteY6" fmla="*/ 508543 h 877827"/>
              <a:gd name="connsiteX7" fmla="*/ 2128197 w 2783739"/>
              <a:gd name="connsiteY7" fmla="*/ 832229 h 877827"/>
              <a:gd name="connsiteX8" fmla="*/ 142757 w 2783739"/>
              <a:gd name="connsiteY8" fmla="*/ 775548 h 877827"/>
              <a:gd name="connsiteX0" fmla="*/ 142757 w 2783739"/>
              <a:gd name="connsiteY0" fmla="*/ 775548 h 877827"/>
              <a:gd name="connsiteX1" fmla="*/ 314634 w 2783739"/>
              <a:gd name="connsiteY1" fmla="*/ 7 h 877827"/>
              <a:gd name="connsiteX2" fmla="*/ 885704 w 2783739"/>
              <a:gd name="connsiteY2" fmla="*/ 506623 h 877827"/>
              <a:gd name="connsiteX3" fmla="*/ 1380267 w 2783739"/>
              <a:gd name="connsiteY3" fmla="*/ 236840 h 877827"/>
              <a:gd name="connsiteX4" fmla="*/ 1769992 w 2783739"/>
              <a:gd name="connsiteY4" fmla="*/ 411643 h 877827"/>
              <a:gd name="connsiteX5" fmla="*/ 2339017 w 2783739"/>
              <a:gd name="connsiteY5" fmla="*/ 86608 h 877827"/>
              <a:gd name="connsiteX6" fmla="*/ 2780977 w 2783739"/>
              <a:gd name="connsiteY6" fmla="*/ 508543 h 877827"/>
              <a:gd name="connsiteX7" fmla="*/ 2128197 w 2783739"/>
              <a:gd name="connsiteY7" fmla="*/ 832229 h 877827"/>
              <a:gd name="connsiteX8" fmla="*/ 142757 w 2783739"/>
              <a:gd name="connsiteY8" fmla="*/ 775548 h 877827"/>
              <a:gd name="connsiteX0" fmla="*/ 142757 w 2783698"/>
              <a:gd name="connsiteY0" fmla="*/ 775548 h 877827"/>
              <a:gd name="connsiteX1" fmla="*/ 314634 w 2783698"/>
              <a:gd name="connsiteY1" fmla="*/ 7 h 877827"/>
              <a:gd name="connsiteX2" fmla="*/ 885704 w 2783698"/>
              <a:gd name="connsiteY2" fmla="*/ 506623 h 877827"/>
              <a:gd name="connsiteX3" fmla="*/ 1380267 w 2783698"/>
              <a:gd name="connsiteY3" fmla="*/ 236840 h 877827"/>
              <a:gd name="connsiteX4" fmla="*/ 1801219 w 2783698"/>
              <a:gd name="connsiteY4" fmla="*/ 315455 h 877827"/>
              <a:gd name="connsiteX5" fmla="*/ 2339017 w 2783698"/>
              <a:gd name="connsiteY5" fmla="*/ 86608 h 877827"/>
              <a:gd name="connsiteX6" fmla="*/ 2780977 w 2783698"/>
              <a:gd name="connsiteY6" fmla="*/ 508543 h 877827"/>
              <a:gd name="connsiteX7" fmla="*/ 2128197 w 2783698"/>
              <a:gd name="connsiteY7" fmla="*/ 832229 h 877827"/>
              <a:gd name="connsiteX8" fmla="*/ 142757 w 2783698"/>
              <a:gd name="connsiteY8" fmla="*/ 775548 h 877827"/>
              <a:gd name="connsiteX0" fmla="*/ 142757 w 2783869"/>
              <a:gd name="connsiteY0" fmla="*/ 775548 h 877827"/>
              <a:gd name="connsiteX1" fmla="*/ 314634 w 2783869"/>
              <a:gd name="connsiteY1" fmla="*/ 7 h 877827"/>
              <a:gd name="connsiteX2" fmla="*/ 885704 w 2783869"/>
              <a:gd name="connsiteY2" fmla="*/ 506623 h 877827"/>
              <a:gd name="connsiteX3" fmla="*/ 1380267 w 2783869"/>
              <a:gd name="connsiteY3" fmla="*/ 236840 h 877827"/>
              <a:gd name="connsiteX4" fmla="*/ 1801219 w 2783869"/>
              <a:gd name="connsiteY4" fmla="*/ 315455 h 877827"/>
              <a:gd name="connsiteX5" fmla="*/ 2339017 w 2783869"/>
              <a:gd name="connsiteY5" fmla="*/ 86608 h 877827"/>
              <a:gd name="connsiteX6" fmla="*/ 2780977 w 2783869"/>
              <a:gd name="connsiteY6" fmla="*/ 508543 h 877827"/>
              <a:gd name="connsiteX7" fmla="*/ 2128197 w 2783869"/>
              <a:gd name="connsiteY7" fmla="*/ 832229 h 877827"/>
              <a:gd name="connsiteX8" fmla="*/ 142757 w 2783869"/>
              <a:gd name="connsiteY8" fmla="*/ 775548 h 877827"/>
              <a:gd name="connsiteX0" fmla="*/ 142757 w 2783869"/>
              <a:gd name="connsiteY0" fmla="*/ 775548 h 877827"/>
              <a:gd name="connsiteX1" fmla="*/ 314634 w 2783869"/>
              <a:gd name="connsiteY1" fmla="*/ 7 h 877827"/>
              <a:gd name="connsiteX2" fmla="*/ 885704 w 2783869"/>
              <a:gd name="connsiteY2" fmla="*/ 506623 h 877827"/>
              <a:gd name="connsiteX3" fmla="*/ 1380267 w 2783869"/>
              <a:gd name="connsiteY3" fmla="*/ 236840 h 877827"/>
              <a:gd name="connsiteX4" fmla="*/ 1801219 w 2783869"/>
              <a:gd name="connsiteY4" fmla="*/ 315455 h 877827"/>
              <a:gd name="connsiteX5" fmla="*/ 2339017 w 2783869"/>
              <a:gd name="connsiteY5" fmla="*/ 86608 h 877827"/>
              <a:gd name="connsiteX6" fmla="*/ 2780977 w 2783869"/>
              <a:gd name="connsiteY6" fmla="*/ 508543 h 877827"/>
              <a:gd name="connsiteX7" fmla="*/ 2128197 w 2783869"/>
              <a:gd name="connsiteY7" fmla="*/ 832229 h 877827"/>
              <a:gd name="connsiteX8" fmla="*/ 142757 w 2783869"/>
              <a:gd name="connsiteY8" fmla="*/ 775548 h 877827"/>
              <a:gd name="connsiteX0" fmla="*/ 142757 w 2783869"/>
              <a:gd name="connsiteY0" fmla="*/ 775548 h 877827"/>
              <a:gd name="connsiteX1" fmla="*/ 314634 w 2783869"/>
              <a:gd name="connsiteY1" fmla="*/ 7 h 877827"/>
              <a:gd name="connsiteX2" fmla="*/ 885704 w 2783869"/>
              <a:gd name="connsiteY2" fmla="*/ 506623 h 877827"/>
              <a:gd name="connsiteX3" fmla="*/ 1380267 w 2783869"/>
              <a:gd name="connsiteY3" fmla="*/ 236840 h 877827"/>
              <a:gd name="connsiteX4" fmla="*/ 1801219 w 2783869"/>
              <a:gd name="connsiteY4" fmla="*/ 315455 h 877827"/>
              <a:gd name="connsiteX5" fmla="*/ 2339017 w 2783869"/>
              <a:gd name="connsiteY5" fmla="*/ 86608 h 877827"/>
              <a:gd name="connsiteX6" fmla="*/ 2780977 w 2783869"/>
              <a:gd name="connsiteY6" fmla="*/ 508543 h 877827"/>
              <a:gd name="connsiteX7" fmla="*/ 2128197 w 2783869"/>
              <a:gd name="connsiteY7" fmla="*/ 832229 h 877827"/>
              <a:gd name="connsiteX8" fmla="*/ 142757 w 2783869"/>
              <a:gd name="connsiteY8" fmla="*/ 775548 h 877827"/>
              <a:gd name="connsiteX0" fmla="*/ 120387 w 2761499"/>
              <a:gd name="connsiteY0" fmla="*/ 780330 h 882609"/>
              <a:gd name="connsiteX1" fmla="*/ 292264 w 2761499"/>
              <a:gd name="connsiteY1" fmla="*/ 4789 h 882609"/>
              <a:gd name="connsiteX2" fmla="*/ 884152 w 2761499"/>
              <a:gd name="connsiteY2" fmla="*/ 433030 h 882609"/>
              <a:gd name="connsiteX3" fmla="*/ 1357897 w 2761499"/>
              <a:gd name="connsiteY3" fmla="*/ 241622 h 882609"/>
              <a:gd name="connsiteX4" fmla="*/ 1778849 w 2761499"/>
              <a:gd name="connsiteY4" fmla="*/ 320237 h 882609"/>
              <a:gd name="connsiteX5" fmla="*/ 2316647 w 2761499"/>
              <a:gd name="connsiteY5" fmla="*/ 91390 h 882609"/>
              <a:gd name="connsiteX6" fmla="*/ 2758607 w 2761499"/>
              <a:gd name="connsiteY6" fmla="*/ 513325 h 882609"/>
              <a:gd name="connsiteX7" fmla="*/ 2105827 w 2761499"/>
              <a:gd name="connsiteY7" fmla="*/ 837011 h 882609"/>
              <a:gd name="connsiteX8" fmla="*/ 120387 w 2761499"/>
              <a:gd name="connsiteY8" fmla="*/ 780330 h 882609"/>
              <a:gd name="connsiteX0" fmla="*/ 120387 w 2761499"/>
              <a:gd name="connsiteY0" fmla="*/ 780330 h 882609"/>
              <a:gd name="connsiteX1" fmla="*/ 292264 w 2761499"/>
              <a:gd name="connsiteY1" fmla="*/ 4789 h 882609"/>
              <a:gd name="connsiteX2" fmla="*/ 884152 w 2761499"/>
              <a:gd name="connsiteY2" fmla="*/ 433030 h 882609"/>
              <a:gd name="connsiteX3" fmla="*/ 1357897 w 2761499"/>
              <a:gd name="connsiteY3" fmla="*/ 241622 h 882609"/>
              <a:gd name="connsiteX4" fmla="*/ 1778849 w 2761499"/>
              <a:gd name="connsiteY4" fmla="*/ 320237 h 882609"/>
              <a:gd name="connsiteX5" fmla="*/ 2316647 w 2761499"/>
              <a:gd name="connsiteY5" fmla="*/ 91390 h 882609"/>
              <a:gd name="connsiteX6" fmla="*/ 2758607 w 2761499"/>
              <a:gd name="connsiteY6" fmla="*/ 513325 h 882609"/>
              <a:gd name="connsiteX7" fmla="*/ 2105827 w 2761499"/>
              <a:gd name="connsiteY7" fmla="*/ 837011 h 882609"/>
              <a:gd name="connsiteX8" fmla="*/ 120387 w 2761499"/>
              <a:gd name="connsiteY8" fmla="*/ 780330 h 882609"/>
              <a:gd name="connsiteX0" fmla="*/ 141197 w 2782309"/>
              <a:gd name="connsiteY0" fmla="*/ 775550 h 877829"/>
              <a:gd name="connsiteX1" fmla="*/ 313074 w 2782309"/>
              <a:gd name="connsiteY1" fmla="*/ 9 h 877829"/>
              <a:gd name="connsiteX2" fmla="*/ 904962 w 2782309"/>
              <a:gd name="connsiteY2" fmla="*/ 428250 h 877829"/>
              <a:gd name="connsiteX3" fmla="*/ 1378707 w 2782309"/>
              <a:gd name="connsiteY3" fmla="*/ 236842 h 877829"/>
              <a:gd name="connsiteX4" fmla="*/ 1799659 w 2782309"/>
              <a:gd name="connsiteY4" fmla="*/ 315457 h 877829"/>
              <a:gd name="connsiteX5" fmla="*/ 2337457 w 2782309"/>
              <a:gd name="connsiteY5" fmla="*/ 86610 h 877829"/>
              <a:gd name="connsiteX6" fmla="*/ 2779417 w 2782309"/>
              <a:gd name="connsiteY6" fmla="*/ 508545 h 877829"/>
              <a:gd name="connsiteX7" fmla="*/ 2126637 w 2782309"/>
              <a:gd name="connsiteY7" fmla="*/ 832231 h 877829"/>
              <a:gd name="connsiteX8" fmla="*/ 141197 w 2782309"/>
              <a:gd name="connsiteY8" fmla="*/ 775550 h 877829"/>
              <a:gd name="connsiteX0" fmla="*/ 141197 w 2782309"/>
              <a:gd name="connsiteY0" fmla="*/ 775550 h 877829"/>
              <a:gd name="connsiteX1" fmla="*/ 313074 w 2782309"/>
              <a:gd name="connsiteY1" fmla="*/ 9 h 877829"/>
              <a:gd name="connsiteX2" fmla="*/ 904962 w 2782309"/>
              <a:gd name="connsiteY2" fmla="*/ 428250 h 877829"/>
              <a:gd name="connsiteX3" fmla="*/ 1378707 w 2782309"/>
              <a:gd name="connsiteY3" fmla="*/ 236842 h 877829"/>
              <a:gd name="connsiteX4" fmla="*/ 1799659 w 2782309"/>
              <a:gd name="connsiteY4" fmla="*/ 315457 h 877829"/>
              <a:gd name="connsiteX5" fmla="*/ 2337457 w 2782309"/>
              <a:gd name="connsiteY5" fmla="*/ 86610 h 877829"/>
              <a:gd name="connsiteX6" fmla="*/ 2779417 w 2782309"/>
              <a:gd name="connsiteY6" fmla="*/ 508545 h 877829"/>
              <a:gd name="connsiteX7" fmla="*/ 2126637 w 2782309"/>
              <a:gd name="connsiteY7" fmla="*/ 832231 h 877829"/>
              <a:gd name="connsiteX8" fmla="*/ 141197 w 2782309"/>
              <a:gd name="connsiteY8" fmla="*/ 775550 h 877829"/>
              <a:gd name="connsiteX0" fmla="*/ 141197 w 2808409"/>
              <a:gd name="connsiteY0" fmla="*/ 775550 h 877829"/>
              <a:gd name="connsiteX1" fmla="*/ 313074 w 2808409"/>
              <a:gd name="connsiteY1" fmla="*/ 9 h 877829"/>
              <a:gd name="connsiteX2" fmla="*/ 904962 w 2808409"/>
              <a:gd name="connsiteY2" fmla="*/ 428250 h 877829"/>
              <a:gd name="connsiteX3" fmla="*/ 1378707 w 2808409"/>
              <a:gd name="connsiteY3" fmla="*/ 236842 h 877829"/>
              <a:gd name="connsiteX4" fmla="*/ 1799659 w 2808409"/>
              <a:gd name="connsiteY4" fmla="*/ 315457 h 877829"/>
              <a:gd name="connsiteX5" fmla="*/ 2337457 w 2808409"/>
              <a:gd name="connsiteY5" fmla="*/ 86610 h 877829"/>
              <a:gd name="connsiteX6" fmla="*/ 2658369 w 2808409"/>
              <a:gd name="connsiteY6" fmla="*/ 268763 h 877829"/>
              <a:gd name="connsiteX7" fmla="*/ 2779417 w 2808409"/>
              <a:gd name="connsiteY7" fmla="*/ 508545 h 877829"/>
              <a:gd name="connsiteX8" fmla="*/ 2126637 w 2808409"/>
              <a:gd name="connsiteY8" fmla="*/ 832231 h 877829"/>
              <a:gd name="connsiteX9" fmla="*/ 141197 w 2808409"/>
              <a:gd name="connsiteY9" fmla="*/ 775550 h 877829"/>
              <a:gd name="connsiteX0" fmla="*/ 141197 w 2809889"/>
              <a:gd name="connsiteY0" fmla="*/ 775550 h 877829"/>
              <a:gd name="connsiteX1" fmla="*/ 313074 w 2809889"/>
              <a:gd name="connsiteY1" fmla="*/ 9 h 877829"/>
              <a:gd name="connsiteX2" fmla="*/ 904962 w 2809889"/>
              <a:gd name="connsiteY2" fmla="*/ 428250 h 877829"/>
              <a:gd name="connsiteX3" fmla="*/ 1378707 w 2809889"/>
              <a:gd name="connsiteY3" fmla="*/ 236842 h 877829"/>
              <a:gd name="connsiteX4" fmla="*/ 1799659 w 2809889"/>
              <a:gd name="connsiteY4" fmla="*/ 315457 h 877829"/>
              <a:gd name="connsiteX5" fmla="*/ 2337457 w 2809889"/>
              <a:gd name="connsiteY5" fmla="*/ 86610 h 877829"/>
              <a:gd name="connsiteX6" fmla="*/ 2658369 w 2809889"/>
              <a:gd name="connsiteY6" fmla="*/ 268763 h 877829"/>
              <a:gd name="connsiteX7" fmla="*/ 2697945 w 2809889"/>
              <a:gd name="connsiteY7" fmla="*/ 299108 h 877829"/>
              <a:gd name="connsiteX8" fmla="*/ 2779417 w 2809889"/>
              <a:gd name="connsiteY8" fmla="*/ 508545 h 877829"/>
              <a:gd name="connsiteX9" fmla="*/ 2126637 w 2809889"/>
              <a:gd name="connsiteY9" fmla="*/ 832231 h 877829"/>
              <a:gd name="connsiteX10" fmla="*/ 141197 w 2809889"/>
              <a:gd name="connsiteY10" fmla="*/ 775550 h 877829"/>
              <a:gd name="connsiteX0" fmla="*/ 141197 w 3356952"/>
              <a:gd name="connsiteY0" fmla="*/ 775550 h 877829"/>
              <a:gd name="connsiteX1" fmla="*/ 313074 w 3356952"/>
              <a:gd name="connsiteY1" fmla="*/ 9 h 877829"/>
              <a:gd name="connsiteX2" fmla="*/ 904962 w 3356952"/>
              <a:gd name="connsiteY2" fmla="*/ 428250 h 877829"/>
              <a:gd name="connsiteX3" fmla="*/ 1378707 w 3356952"/>
              <a:gd name="connsiteY3" fmla="*/ 236842 h 877829"/>
              <a:gd name="connsiteX4" fmla="*/ 1799659 w 3356952"/>
              <a:gd name="connsiteY4" fmla="*/ 315457 h 877829"/>
              <a:gd name="connsiteX5" fmla="*/ 2337457 w 3356952"/>
              <a:gd name="connsiteY5" fmla="*/ 86610 h 877829"/>
              <a:gd name="connsiteX6" fmla="*/ 2658369 w 3356952"/>
              <a:gd name="connsiteY6" fmla="*/ 268763 h 877829"/>
              <a:gd name="connsiteX7" fmla="*/ 3356361 w 3356952"/>
              <a:gd name="connsiteY7" fmla="*/ 212409 h 877829"/>
              <a:gd name="connsiteX8" fmla="*/ 2779417 w 3356952"/>
              <a:gd name="connsiteY8" fmla="*/ 508545 h 877829"/>
              <a:gd name="connsiteX9" fmla="*/ 2126637 w 3356952"/>
              <a:gd name="connsiteY9" fmla="*/ 832231 h 877829"/>
              <a:gd name="connsiteX10" fmla="*/ 141197 w 3356952"/>
              <a:gd name="connsiteY10" fmla="*/ 775550 h 877829"/>
              <a:gd name="connsiteX0" fmla="*/ 141197 w 3728517"/>
              <a:gd name="connsiteY0" fmla="*/ 775550 h 871507"/>
              <a:gd name="connsiteX1" fmla="*/ 313074 w 3728517"/>
              <a:gd name="connsiteY1" fmla="*/ 9 h 871507"/>
              <a:gd name="connsiteX2" fmla="*/ 904962 w 3728517"/>
              <a:gd name="connsiteY2" fmla="*/ 428250 h 871507"/>
              <a:gd name="connsiteX3" fmla="*/ 1378707 w 3728517"/>
              <a:gd name="connsiteY3" fmla="*/ 236842 h 871507"/>
              <a:gd name="connsiteX4" fmla="*/ 1799659 w 3728517"/>
              <a:gd name="connsiteY4" fmla="*/ 315457 h 871507"/>
              <a:gd name="connsiteX5" fmla="*/ 2337457 w 3728517"/>
              <a:gd name="connsiteY5" fmla="*/ 86610 h 871507"/>
              <a:gd name="connsiteX6" fmla="*/ 2658369 w 3728517"/>
              <a:gd name="connsiteY6" fmla="*/ 268763 h 871507"/>
              <a:gd name="connsiteX7" fmla="*/ 3356361 w 3728517"/>
              <a:gd name="connsiteY7" fmla="*/ 212409 h 871507"/>
              <a:gd name="connsiteX8" fmla="*/ 3714871 w 3728517"/>
              <a:gd name="connsiteY8" fmla="*/ 528052 h 871507"/>
              <a:gd name="connsiteX9" fmla="*/ 2126637 w 3728517"/>
              <a:gd name="connsiteY9" fmla="*/ 832231 h 871507"/>
              <a:gd name="connsiteX10" fmla="*/ 141197 w 3728517"/>
              <a:gd name="connsiteY10" fmla="*/ 775550 h 871507"/>
              <a:gd name="connsiteX0" fmla="*/ 141197 w 3728517"/>
              <a:gd name="connsiteY0" fmla="*/ 775550 h 871507"/>
              <a:gd name="connsiteX1" fmla="*/ 313074 w 3728517"/>
              <a:gd name="connsiteY1" fmla="*/ 9 h 871507"/>
              <a:gd name="connsiteX2" fmla="*/ 904962 w 3728517"/>
              <a:gd name="connsiteY2" fmla="*/ 428250 h 871507"/>
              <a:gd name="connsiteX3" fmla="*/ 1378707 w 3728517"/>
              <a:gd name="connsiteY3" fmla="*/ 236842 h 871507"/>
              <a:gd name="connsiteX4" fmla="*/ 1799659 w 3728517"/>
              <a:gd name="connsiteY4" fmla="*/ 315457 h 871507"/>
              <a:gd name="connsiteX5" fmla="*/ 2337457 w 3728517"/>
              <a:gd name="connsiteY5" fmla="*/ 86610 h 871507"/>
              <a:gd name="connsiteX6" fmla="*/ 2992974 w 3728517"/>
              <a:gd name="connsiteY6" fmla="*/ 279600 h 871507"/>
              <a:gd name="connsiteX7" fmla="*/ 3356361 w 3728517"/>
              <a:gd name="connsiteY7" fmla="*/ 212409 h 871507"/>
              <a:gd name="connsiteX8" fmla="*/ 3714871 w 3728517"/>
              <a:gd name="connsiteY8" fmla="*/ 528052 h 871507"/>
              <a:gd name="connsiteX9" fmla="*/ 2126637 w 3728517"/>
              <a:gd name="connsiteY9" fmla="*/ 832231 h 871507"/>
              <a:gd name="connsiteX10" fmla="*/ 141197 w 3728517"/>
              <a:gd name="connsiteY10" fmla="*/ 775550 h 871507"/>
              <a:gd name="connsiteX0" fmla="*/ 141197 w 3728517"/>
              <a:gd name="connsiteY0" fmla="*/ 775550 h 871507"/>
              <a:gd name="connsiteX1" fmla="*/ 313074 w 3728517"/>
              <a:gd name="connsiteY1" fmla="*/ 9 h 871507"/>
              <a:gd name="connsiteX2" fmla="*/ 904962 w 3728517"/>
              <a:gd name="connsiteY2" fmla="*/ 428250 h 871507"/>
              <a:gd name="connsiteX3" fmla="*/ 1378707 w 3728517"/>
              <a:gd name="connsiteY3" fmla="*/ 236842 h 871507"/>
              <a:gd name="connsiteX4" fmla="*/ 1799659 w 3728517"/>
              <a:gd name="connsiteY4" fmla="*/ 315457 h 871507"/>
              <a:gd name="connsiteX5" fmla="*/ 2337457 w 3728517"/>
              <a:gd name="connsiteY5" fmla="*/ 86610 h 871507"/>
              <a:gd name="connsiteX6" fmla="*/ 2992974 w 3728517"/>
              <a:gd name="connsiteY6" fmla="*/ 279600 h 871507"/>
              <a:gd name="connsiteX7" fmla="*/ 3356361 w 3728517"/>
              <a:gd name="connsiteY7" fmla="*/ 212409 h 871507"/>
              <a:gd name="connsiteX8" fmla="*/ 3714871 w 3728517"/>
              <a:gd name="connsiteY8" fmla="*/ 528052 h 871507"/>
              <a:gd name="connsiteX9" fmla="*/ 2126637 w 3728517"/>
              <a:gd name="connsiteY9" fmla="*/ 832231 h 871507"/>
              <a:gd name="connsiteX10" fmla="*/ 141197 w 3728517"/>
              <a:gd name="connsiteY10" fmla="*/ 775550 h 871507"/>
              <a:gd name="connsiteX0" fmla="*/ 141197 w 3730169"/>
              <a:gd name="connsiteY0" fmla="*/ 775550 h 871507"/>
              <a:gd name="connsiteX1" fmla="*/ 313074 w 3730169"/>
              <a:gd name="connsiteY1" fmla="*/ 9 h 871507"/>
              <a:gd name="connsiteX2" fmla="*/ 904962 w 3730169"/>
              <a:gd name="connsiteY2" fmla="*/ 428250 h 871507"/>
              <a:gd name="connsiteX3" fmla="*/ 1378707 w 3730169"/>
              <a:gd name="connsiteY3" fmla="*/ 236842 h 871507"/>
              <a:gd name="connsiteX4" fmla="*/ 1799659 w 3730169"/>
              <a:gd name="connsiteY4" fmla="*/ 315457 h 871507"/>
              <a:gd name="connsiteX5" fmla="*/ 2337457 w 3730169"/>
              <a:gd name="connsiteY5" fmla="*/ 86610 h 871507"/>
              <a:gd name="connsiteX6" fmla="*/ 2992974 w 3730169"/>
              <a:gd name="connsiteY6" fmla="*/ 279600 h 871507"/>
              <a:gd name="connsiteX7" fmla="*/ 3410329 w 3730169"/>
              <a:gd name="connsiteY7" fmla="*/ 179897 h 871507"/>
              <a:gd name="connsiteX8" fmla="*/ 3714871 w 3730169"/>
              <a:gd name="connsiteY8" fmla="*/ 528052 h 871507"/>
              <a:gd name="connsiteX9" fmla="*/ 2126637 w 3730169"/>
              <a:gd name="connsiteY9" fmla="*/ 832231 h 871507"/>
              <a:gd name="connsiteX10" fmla="*/ 141197 w 3730169"/>
              <a:gd name="connsiteY10" fmla="*/ 775550 h 871507"/>
              <a:gd name="connsiteX0" fmla="*/ 141197 w 3735924"/>
              <a:gd name="connsiteY0" fmla="*/ 775550 h 871507"/>
              <a:gd name="connsiteX1" fmla="*/ 313074 w 3735924"/>
              <a:gd name="connsiteY1" fmla="*/ 9 h 871507"/>
              <a:gd name="connsiteX2" fmla="*/ 904962 w 3735924"/>
              <a:gd name="connsiteY2" fmla="*/ 428250 h 871507"/>
              <a:gd name="connsiteX3" fmla="*/ 1378707 w 3735924"/>
              <a:gd name="connsiteY3" fmla="*/ 236842 h 871507"/>
              <a:gd name="connsiteX4" fmla="*/ 1799659 w 3735924"/>
              <a:gd name="connsiteY4" fmla="*/ 315457 h 871507"/>
              <a:gd name="connsiteX5" fmla="*/ 2337457 w 3735924"/>
              <a:gd name="connsiteY5" fmla="*/ 86610 h 871507"/>
              <a:gd name="connsiteX6" fmla="*/ 2992974 w 3735924"/>
              <a:gd name="connsiteY6" fmla="*/ 279600 h 871507"/>
              <a:gd name="connsiteX7" fmla="*/ 3410329 w 3735924"/>
              <a:gd name="connsiteY7" fmla="*/ 179897 h 871507"/>
              <a:gd name="connsiteX8" fmla="*/ 3714871 w 3735924"/>
              <a:gd name="connsiteY8" fmla="*/ 528052 h 871507"/>
              <a:gd name="connsiteX9" fmla="*/ 2126637 w 3735924"/>
              <a:gd name="connsiteY9" fmla="*/ 832231 h 871507"/>
              <a:gd name="connsiteX10" fmla="*/ 141197 w 3735924"/>
              <a:gd name="connsiteY10" fmla="*/ 775550 h 871507"/>
              <a:gd name="connsiteX0" fmla="*/ 141197 w 3774280"/>
              <a:gd name="connsiteY0" fmla="*/ 775550 h 871507"/>
              <a:gd name="connsiteX1" fmla="*/ 313074 w 3774280"/>
              <a:gd name="connsiteY1" fmla="*/ 9 h 871507"/>
              <a:gd name="connsiteX2" fmla="*/ 904962 w 3774280"/>
              <a:gd name="connsiteY2" fmla="*/ 428250 h 871507"/>
              <a:gd name="connsiteX3" fmla="*/ 1378707 w 3774280"/>
              <a:gd name="connsiteY3" fmla="*/ 236842 h 871507"/>
              <a:gd name="connsiteX4" fmla="*/ 1799659 w 3774280"/>
              <a:gd name="connsiteY4" fmla="*/ 315457 h 871507"/>
              <a:gd name="connsiteX5" fmla="*/ 2337457 w 3774280"/>
              <a:gd name="connsiteY5" fmla="*/ 86610 h 871507"/>
              <a:gd name="connsiteX6" fmla="*/ 2992974 w 3774280"/>
              <a:gd name="connsiteY6" fmla="*/ 279600 h 871507"/>
              <a:gd name="connsiteX7" fmla="*/ 3644193 w 3774280"/>
              <a:gd name="connsiteY7" fmla="*/ 175562 h 871507"/>
              <a:gd name="connsiteX8" fmla="*/ 3714871 w 3774280"/>
              <a:gd name="connsiteY8" fmla="*/ 528052 h 871507"/>
              <a:gd name="connsiteX9" fmla="*/ 2126637 w 3774280"/>
              <a:gd name="connsiteY9" fmla="*/ 832231 h 871507"/>
              <a:gd name="connsiteX10" fmla="*/ 141197 w 3774280"/>
              <a:gd name="connsiteY10" fmla="*/ 775550 h 871507"/>
              <a:gd name="connsiteX0" fmla="*/ 141197 w 3776457"/>
              <a:gd name="connsiteY0" fmla="*/ 775550 h 871507"/>
              <a:gd name="connsiteX1" fmla="*/ 313074 w 3776457"/>
              <a:gd name="connsiteY1" fmla="*/ 9 h 871507"/>
              <a:gd name="connsiteX2" fmla="*/ 904962 w 3776457"/>
              <a:gd name="connsiteY2" fmla="*/ 428250 h 871507"/>
              <a:gd name="connsiteX3" fmla="*/ 1378707 w 3776457"/>
              <a:gd name="connsiteY3" fmla="*/ 236842 h 871507"/>
              <a:gd name="connsiteX4" fmla="*/ 1799659 w 3776457"/>
              <a:gd name="connsiteY4" fmla="*/ 315457 h 871507"/>
              <a:gd name="connsiteX5" fmla="*/ 2337457 w 3776457"/>
              <a:gd name="connsiteY5" fmla="*/ 86610 h 871507"/>
              <a:gd name="connsiteX6" fmla="*/ 2992974 w 3776457"/>
              <a:gd name="connsiteY6" fmla="*/ 279600 h 871507"/>
              <a:gd name="connsiteX7" fmla="*/ 3644193 w 3776457"/>
              <a:gd name="connsiteY7" fmla="*/ 175562 h 871507"/>
              <a:gd name="connsiteX8" fmla="*/ 3714871 w 3776457"/>
              <a:gd name="connsiteY8" fmla="*/ 528052 h 871507"/>
              <a:gd name="connsiteX9" fmla="*/ 2126637 w 3776457"/>
              <a:gd name="connsiteY9" fmla="*/ 832231 h 871507"/>
              <a:gd name="connsiteX10" fmla="*/ 141197 w 3776457"/>
              <a:gd name="connsiteY10" fmla="*/ 775550 h 871507"/>
              <a:gd name="connsiteX0" fmla="*/ 141197 w 3758053"/>
              <a:gd name="connsiteY0" fmla="*/ 775550 h 871507"/>
              <a:gd name="connsiteX1" fmla="*/ 313074 w 3758053"/>
              <a:gd name="connsiteY1" fmla="*/ 9 h 871507"/>
              <a:gd name="connsiteX2" fmla="*/ 904962 w 3758053"/>
              <a:gd name="connsiteY2" fmla="*/ 428250 h 871507"/>
              <a:gd name="connsiteX3" fmla="*/ 1378707 w 3758053"/>
              <a:gd name="connsiteY3" fmla="*/ 236842 h 871507"/>
              <a:gd name="connsiteX4" fmla="*/ 1799659 w 3758053"/>
              <a:gd name="connsiteY4" fmla="*/ 315457 h 871507"/>
              <a:gd name="connsiteX5" fmla="*/ 2337457 w 3758053"/>
              <a:gd name="connsiteY5" fmla="*/ 86610 h 871507"/>
              <a:gd name="connsiteX6" fmla="*/ 3198054 w 3758053"/>
              <a:gd name="connsiteY6" fmla="*/ 260093 h 871507"/>
              <a:gd name="connsiteX7" fmla="*/ 3644193 w 3758053"/>
              <a:gd name="connsiteY7" fmla="*/ 175562 h 871507"/>
              <a:gd name="connsiteX8" fmla="*/ 3714871 w 3758053"/>
              <a:gd name="connsiteY8" fmla="*/ 528052 h 871507"/>
              <a:gd name="connsiteX9" fmla="*/ 2126637 w 3758053"/>
              <a:gd name="connsiteY9" fmla="*/ 832231 h 871507"/>
              <a:gd name="connsiteX10" fmla="*/ 141197 w 3758053"/>
              <a:gd name="connsiteY10" fmla="*/ 775550 h 871507"/>
              <a:gd name="connsiteX0" fmla="*/ 141197 w 3758053"/>
              <a:gd name="connsiteY0" fmla="*/ 775550 h 871507"/>
              <a:gd name="connsiteX1" fmla="*/ 313074 w 3758053"/>
              <a:gd name="connsiteY1" fmla="*/ 9 h 871507"/>
              <a:gd name="connsiteX2" fmla="*/ 904962 w 3758053"/>
              <a:gd name="connsiteY2" fmla="*/ 428250 h 871507"/>
              <a:gd name="connsiteX3" fmla="*/ 1378707 w 3758053"/>
              <a:gd name="connsiteY3" fmla="*/ 236842 h 871507"/>
              <a:gd name="connsiteX4" fmla="*/ 1799659 w 3758053"/>
              <a:gd name="connsiteY4" fmla="*/ 315457 h 871507"/>
              <a:gd name="connsiteX5" fmla="*/ 2337457 w 3758053"/>
              <a:gd name="connsiteY5" fmla="*/ 86610 h 871507"/>
              <a:gd name="connsiteX6" fmla="*/ 3198054 w 3758053"/>
              <a:gd name="connsiteY6" fmla="*/ 260093 h 871507"/>
              <a:gd name="connsiteX7" fmla="*/ 3644193 w 3758053"/>
              <a:gd name="connsiteY7" fmla="*/ 175562 h 871507"/>
              <a:gd name="connsiteX8" fmla="*/ 3714871 w 3758053"/>
              <a:gd name="connsiteY8" fmla="*/ 528052 h 871507"/>
              <a:gd name="connsiteX9" fmla="*/ 2126637 w 3758053"/>
              <a:gd name="connsiteY9" fmla="*/ 832231 h 871507"/>
              <a:gd name="connsiteX10" fmla="*/ 141197 w 3758053"/>
              <a:gd name="connsiteY10" fmla="*/ 775550 h 871507"/>
              <a:gd name="connsiteX0" fmla="*/ 141197 w 3768469"/>
              <a:gd name="connsiteY0" fmla="*/ 775550 h 871507"/>
              <a:gd name="connsiteX1" fmla="*/ 313074 w 3768469"/>
              <a:gd name="connsiteY1" fmla="*/ 9 h 871507"/>
              <a:gd name="connsiteX2" fmla="*/ 904962 w 3768469"/>
              <a:gd name="connsiteY2" fmla="*/ 428250 h 871507"/>
              <a:gd name="connsiteX3" fmla="*/ 1378707 w 3768469"/>
              <a:gd name="connsiteY3" fmla="*/ 236842 h 871507"/>
              <a:gd name="connsiteX4" fmla="*/ 1799659 w 3768469"/>
              <a:gd name="connsiteY4" fmla="*/ 315457 h 871507"/>
              <a:gd name="connsiteX5" fmla="*/ 2337457 w 3768469"/>
              <a:gd name="connsiteY5" fmla="*/ 86610 h 871507"/>
              <a:gd name="connsiteX6" fmla="*/ 3198054 w 3768469"/>
              <a:gd name="connsiteY6" fmla="*/ 260093 h 871507"/>
              <a:gd name="connsiteX7" fmla="*/ 3644193 w 3768469"/>
              <a:gd name="connsiteY7" fmla="*/ 175562 h 871507"/>
              <a:gd name="connsiteX8" fmla="*/ 3714871 w 3768469"/>
              <a:gd name="connsiteY8" fmla="*/ 528052 h 871507"/>
              <a:gd name="connsiteX9" fmla="*/ 2126637 w 3768469"/>
              <a:gd name="connsiteY9" fmla="*/ 832231 h 871507"/>
              <a:gd name="connsiteX10" fmla="*/ 141197 w 3768469"/>
              <a:gd name="connsiteY10" fmla="*/ 775550 h 871507"/>
              <a:gd name="connsiteX0" fmla="*/ 141197 w 3754929"/>
              <a:gd name="connsiteY0" fmla="*/ 775550 h 871507"/>
              <a:gd name="connsiteX1" fmla="*/ 313074 w 3754929"/>
              <a:gd name="connsiteY1" fmla="*/ 9 h 871507"/>
              <a:gd name="connsiteX2" fmla="*/ 904962 w 3754929"/>
              <a:gd name="connsiteY2" fmla="*/ 428250 h 871507"/>
              <a:gd name="connsiteX3" fmla="*/ 1378707 w 3754929"/>
              <a:gd name="connsiteY3" fmla="*/ 236842 h 871507"/>
              <a:gd name="connsiteX4" fmla="*/ 1799659 w 3754929"/>
              <a:gd name="connsiteY4" fmla="*/ 315457 h 871507"/>
              <a:gd name="connsiteX5" fmla="*/ 2337457 w 3754929"/>
              <a:gd name="connsiteY5" fmla="*/ 86610 h 871507"/>
              <a:gd name="connsiteX6" fmla="*/ 3291599 w 3754929"/>
              <a:gd name="connsiteY6" fmla="*/ 377137 h 871507"/>
              <a:gd name="connsiteX7" fmla="*/ 3644193 w 3754929"/>
              <a:gd name="connsiteY7" fmla="*/ 175562 h 871507"/>
              <a:gd name="connsiteX8" fmla="*/ 3714871 w 3754929"/>
              <a:gd name="connsiteY8" fmla="*/ 528052 h 871507"/>
              <a:gd name="connsiteX9" fmla="*/ 2126637 w 3754929"/>
              <a:gd name="connsiteY9" fmla="*/ 832231 h 871507"/>
              <a:gd name="connsiteX10" fmla="*/ 141197 w 3754929"/>
              <a:gd name="connsiteY10" fmla="*/ 775550 h 871507"/>
              <a:gd name="connsiteX0" fmla="*/ 141197 w 3757403"/>
              <a:gd name="connsiteY0" fmla="*/ 775550 h 871507"/>
              <a:gd name="connsiteX1" fmla="*/ 313074 w 3757403"/>
              <a:gd name="connsiteY1" fmla="*/ 9 h 871507"/>
              <a:gd name="connsiteX2" fmla="*/ 904962 w 3757403"/>
              <a:gd name="connsiteY2" fmla="*/ 428250 h 871507"/>
              <a:gd name="connsiteX3" fmla="*/ 1378707 w 3757403"/>
              <a:gd name="connsiteY3" fmla="*/ 236842 h 871507"/>
              <a:gd name="connsiteX4" fmla="*/ 1799659 w 3757403"/>
              <a:gd name="connsiteY4" fmla="*/ 315457 h 871507"/>
              <a:gd name="connsiteX5" fmla="*/ 2337457 w 3757403"/>
              <a:gd name="connsiteY5" fmla="*/ 86610 h 871507"/>
              <a:gd name="connsiteX6" fmla="*/ 3291599 w 3757403"/>
              <a:gd name="connsiteY6" fmla="*/ 377137 h 871507"/>
              <a:gd name="connsiteX7" fmla="*/ 3654987 w 3757403"/>
              <a:gd name="connsiteY7" fmla="*/ 260094 h 871507"/>
              <a:gd name="connsiteX8" fmla="*/ 3714871 w 3757403"/>
              <a:gd name="connsiteY8" fmla="*/ 528052 h 871507"/>
              <a:gd name="connsiteX9" fmla="*/ 2126637 w 3757403"/>
              <a:gd name="connsiteY9" fmla="*/ 832231 h 871507"/>
              <a:gd name="connsiteX10" fmla="*/ 141197 w 3757403"/>
              <a:gd name="connsiteY10" fmla="*/ 775550 h 871507"/>
              <a:gd name="connsiteX0" fmla="*/ 141197 w 3757403"/>
              <a:gd name="connsiteY0" fmla="*/ 775550 h 871507"/>
              <a:gd name="connsiteX1" fmla="*/ 313074 w 3757403"/>
              <a:gd name="connsiteY1" fmla="*/ 9 h 871507"/>
              <a:gd name="connsiteX2" fmla="*/ 904962 w 3757403"/>
              <a:gd name="connsiteY2" fmla="*/ 428250 h 871507"/>
              <a:gd name="connsiteX3" fmla="*/ 1378707 w 3757403"/>
              <a:gd name="connsiteY3" fmla="*/ 236842 h 871507"/>
              <a:gd name="connsiteX4" fmla="*/ 1799659 w 3757403"/>
              <a:gd name="connsiteY4" fmla="*/ 315457 h 871507"/>
              <a:gd name="connsiteX5" fmla="*/ 2337457 w 3757403"/>
              <a:gd name="connsiteY5" fmla="*/ 86610 h 871507"/>
              <a:gd name="connsiteX6" fmla="*/ 3291599 w 3757403"/>
              <a:gd name="connsiteY6" fmla="*/ 377137 h 871507"/>
              <a:gd name="connsiteX7" fmla="*/ 3654987 w 3757403"/>
              <a:gd name="connsiteY7" fmla="*/ 299109 h 871507"/>
              <a:gd name="connsiteX8" fmla="*/ 3714871 w 3757403"/>
              <a:gd name="connsiteY8" fmla="*/ 528052 h 871507"/>
              <a:gd name="connsiteX9" fmla="*/ 2126637 w 3757403"/>
              <a:gd name="connsiteY9" fmla="*/ 832231 h 871507"/>
              <a:gd name="connsiteX10" fmla="*/ 141197 w 3757403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41197 w 3762248"/>
              <a:gd name="connsiteY0" fmla="*/ 775550 h 871507"/>
              <a:gd name="connsiteX1" fmla="*/ 313074 w 3762248"/>
              <a:gd name="connsiteY1" fmla="*/ 9 h 871507"/>
              <a:gd name="connsiteX2" fmla="*/ 904962 w 3762248"/>
              <a:gd name="connsiteY2" fmla="*/ 428250 h 871507"/>
              <a:gd name="connsiteX3" fmla="*/ 1378707 w 3762248"/>
              <a:gd name="connsiteY3" fmla="*/ 236842 h 871507"/>
              <a:gd name="connsiteX4" fmla="*/ 1799659 w 3762248"/>
              <a:gd name="connsiteY4" fmla="*/ 315457 h 871507"/>
              <a:gd name="connsiteX5" fmla="*/ 2337457 w 3762248"/>
              <a:gd name="connsiteY5" fmla="*/ 86610 h 871507"/>
              <a:gd name="connsiteX6" fmla="*/ 3291599 w 3762248"/>
              <a:gd name="connsiteY6" fmla="*/ 377137 h 871507"/>
              <a:gd name="connsiteX7" fmla="*/ 3654987 w 3762248"/>
              <a:gd name="connsiteY7" fmla="*/ 299109 h 871507"/>
              <a:gd name="connsiteX8" fmla="*/ 3714871 w 3762248"/>
              <a:gd name="connsiteY8" fmla="*/ 528052 h 871507"/>
              <a:gd name="connsiteX9" fmla="*/ 2126637 w 3762248"/>
              <a:gd name="connsiteY9" fmla="*/ 832231 h 871507"/>
              <a:gd name="connsiteX10" fmla="*/ 141197 w 3762248"/>
              <a:gd name="connsiteY10" fmla="*/ 775550 h 871507"/>
              <a:gd name="connsiteX0" fmla="*/ 121862 w 3742913"/>
              <a:gd name="connsiteY0" fmla="*/ 782470 h 878427"/>
              <a:gd name="connsiteX1" fmla="*/ 293739 w 3742913"/>
              <a:gd name="connsiteY1" fmla="*/ 6929 h 878427"/>
              <a:gd name="connsiteX2" fmla="*/ 934970 w 3742913"/>
              <a:gd name="connsiteY2" fmla="*/ 380673 h 878427"/>
              <a:gd name="connsiteX3" fmla="*/ 1359372 w 3742913"/>
              <a:gd name="connsiteY3" fmla="*/ 243762 h 878427"/>
              <a:gd name="connsiteX4" fmla="*/ 1780324 w 3742913"/>
              <a:gd name="connsiteY4" fmla="*/ 322377 h 878427"/>
              <a:gd name="connsiteX5" fmla="*/ 2318122 w 3742913"/>
              <a:gd name="connsiteY5" fmla="*/ 93530 h 878427"/>
              <a:gd name="connsiteX6" fmla="*/ 3272264 w 3742913"/>
              <a:gd name="connsiteY6" fmla="*/ 384057 h 878427"/>
              <a:gd name="connsiteX7" fmla="*/ 3635652 w 3742913"/>
              <a:gd name="connsiteY7" fmla="*/ 306029 h 878427"/>
              <a:gd name="connsiteX8" fmla="*/ 3695536 w 3742913"/>
              <a:gd name="connsiteY8" fmla="*/ 534972 h 878427"/>
              <a:gd name="connsiteX9" fmla="*/ 2107302 w 3742913"/>
              <a:gd name="connsiteY9" fmla="*/ 839151 h 878427"/>
              <a:gd name="connsiteX10" fmla="*/ 121862 w 3742913"/>
              <a:gd name="connsiteY10" fmla="*/ 782470 h 878427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780324 w 3742913"/>
              <a:gd name="connsiteY4" fmla="*/ 322974 h 879024"/>
              <a:gd name="connsiteX5" fmla="*/ 2318122 w 3742913"/>
              <a:gd name="connsiteY5" fmla="*/ 94127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780324 w 3742913"/>
              <a:gd name="connsiteY4" fmla="*/ 322974 h 879024"/>
              <a:gd name="connsiteX5" fmla="*/ 2318122 w 3742913"/>
              <a:gd name="connsiteY5" fmla="*/ 94127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8122 w 3742913"/>
              <a:gd name="connsiteY5" fmla="*/ 94127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8122 w 3742913"/>
              <a:gd name="connsiteY5" fmla="*/ 94127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4010 w 3742913"/>
              <a:gd name="connsiteY5" fmla="*/ 101558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4010 w 3742913"/>
              <a:gd name="connsiteY5" fmla="*/ 101558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4010 w 3742913"/>
              <a:gd name="connsiteY5" fmla="*/ 101558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4010 w 3742913"/>
              <a:gd name="connsiteY5" fmla="*/ 101558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21862 w 3742913"/>
              <a:gd name="connsiteY0" fmla="*/ 783067 h 879024"/>
              <a:gd name="connsiteX1" fmla="*/ 293739 w 3742913"/>
              <a:gd name="connsiteY1" fmla="*/ 7526 h 879024"/>
              <a:gd name="connsiteX2" fmla="*/ 934970 w 3742913"/>
              <a:gd name="connsiteY2" fmla="*/ 381270 h 879024"/>
              <a:gd name="connsiteX3" fmla="*/ 1375820 w 3742913"/>
              <a:gd name="connsiteY3" fmla="*/ 246836 h 879024"/>
              <a:gd name="connsiteX4" fmla="*/ 1833779 w 3742913"/>
              <a:gd name="connsiteY4" fmla="*/ 322974 h 879024"/>
              <a:gd name="connsiteX5" fmla="*/ 2314010 w 3742913"/>
              <a:gd name="connsiteY5" fmla="*/ 101558 h 879024"/>
              <a:gd name="connsiteX6" fmla="*/ 3272264 w 3742913"/>
              <a:gd name="connsiteY6" fmla="*/ 384654 h 879024"/>
              <a:gd name="connsiteX7" fmla="*/ 3635652 w 3742913"/>
              <a:gd name="connsiteY7" fmla="*/ 306626 h 879024"/>
              <a:gd name="connsiteX8" fmla="*/ 3695536 w 3742913"/>
              <a:gd name="connsiteY8" fmla="*/ 535569 h 879024"/>
              <a:gd name="connsiteX9" fmla="*/ 2107302 w 3742913"/>
              <a:gd name="connsiteY9" fmla="*/ 839748 h 879024"/>
              <a:gd name="connsiteX10" fmla="*/ 121862 w 3742913"/>
              <a:gd name="connsiteY10" fmla="*/ 783067 h 879024"/>
              <a:gd name="connsiteX0" fmla="*/ 131151 w 3752202"/>
              <a:gd name="connsiteY0" fmla="*/ 775544 h 871501"/>
              <a:gd name="connsiteX1" fmla="*/ 303028 w 3752202"/>
              <a:gd name="connsiteY1" fmla="*/ 3 h 871501"/>
              <a:gd name="connsiteX2" fmla="*/ 944259 w 3752202"/>
              <a:gd name="connsiteY2" fmla="*/ 373747 h 871501"/>
              <a:gd name="connsiteX3" fmla="*/ 1385109 w 3752202"/>
              <a:gd name="connsiteY3" fmla="*/ 239313 h 871501"/>
              <a:gd name="connsiteX4" fmla="*/ 1843068 w 3752202"/>
              <a:gd name="connsiteY4" fmla="*/ 315451 h 871501"/>
              <a:gd name="connsiteX5" fmla="*/ 2323299 w 3752202"/>
              <a:gd name="connsiteY5" fmla="*/ 94035 h 871501"/>
              <a:gd name="connsiteX6" fmla="*/ 3281553 w 3752202"/>
              <a:gd name="connsiteY6" fmla="*/ 377131 h 871501"/>
              <a:gd name="connsiteX7" fmla="*/ 3644941 w 3752202"/>
              <a:gd name="connsiteY7" fmla="*/ 299103 h 871501"/>
              <a:gd name="connsiteX8" fmla="*/ 3704825 w 3752202"/>
              <a:gd name="connsiteY8" fmla="*/ 528046 h 871501"/>
              <a:gd name="connsiteX9" fmla="*/ 2116591 w 3752202"/>
              <a:gd name="connsiteY9" fmla="*/ 832225 h 871501"/>
              <a:gd name="connsiteX10" fmla="*/ 131151 w 3752202"/>
              <a:gd name="connsiteY10" fmla="*/ 775544 h 871501"/>
              <a:gd name="connsiteX0" fmla="*/ 146423 w 3767474"/>
              <a:gd name="connsiteY0" fmla="*/ 775565 h 871522"/>
              <a:gd name="connsiteX1" fmla="*/ 318300 w 3767474"/>
              <a:gd name="connsiteY1" fmla="*/ 24 h 871522"/>
              <a:gd name="connsiteX2" fmla="*/ 959531 w 3767474"/>
              <a:gd name="connsiteY2" fmla="*/ 373768 h 871522"/>
              <a:gd name="connsiteX3" fmla="*/ 1400381 w 3767474"/>
              <a:gd name="connsiteY3" fmla="*/ 239334 h 871522"/>
              <a:gd name="connsiteX4" fmla="*/ 1858340 w 3767474"/>
              <a:gd name="connsiteY4" fmla="*/ 315472 h 871522"/>
              <a:gd name="connsiteX5" fmla="*/ 2338571 w 3767474"/>
              <a:gd name="connsiteY5" fmla="*/ 94056 h 871522"/>
              <a:gd name="connsiteX6" fmla="*/ 3296825 w 3767474"/>
              <a:gd name="connsiteY6" fmla="*/ 377152 h 871522"/>
              <a:gd name="connsiteX7" fmla="*/ 3660213 w 3767474"/>
              <a:gd name="connsiteY7" fmla="*/ 299124 h 871522"/>
              <a:gd name="connsiteX8" fmla="*/ 3720097 w 3767474"/>
              <a:gd name="connsiteY8" fmla="*/ 528067 h 871522"/>
              <a:gd name="connsiteX9" fmla="*/ 2131863 w 3767474"/>
              <a:gd name="connsiteY9" fmla="*/ 832246 h 871522"/>
              <a:gd name="connsiteX10" fmla="*/ 146423 w 3767474"/>
              <a:gd name="connsiteY10" fmla="*/ 775565 h 87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7474" h="871522">
                <a:moveTo>
                  <a:pt x="146423" y="775565"/>
                </a:moveTo>
                <a:cubicBezTo>
                  <a:pt x="-155838" y="636861"/>
                  <a:pt x="64051" y="-4537"/>
                  <a:pt x="318300" y="24"/>
                </a:cubicBezTo>
                <a:cubicBezTo>
                  <a:pt x="572549" y="4585"/>
                  <a:pt x="779184" y="333883"/>
                  <a:pt x="959531" y="373768"/>
                </a:cubicBezTo>
                <a:cubicBezTo>
                  <a:pt x="1139878" y="413653"/>
                  <a:pt x="1254691" y="241619"/>
                  <a:pt x="1400381" y="239334"/>
                </a:cubicBezTo>
                <a:cubicBezTo>
                  <a:pt x="1546071" y="237049"/>
                  <a:pt x="1685527" y="312437"/>
                  <a:pt x="1858340" y="315472"/>
                </a:cubicBezTo>
                <a:cubicBezTo>
                  <a:pt x="2031153" y="318507"/>
                  <a:pt x="2135820" y="92140"/>
                  <a:pt x="2338571" y="94056"/>
                </a:cubicBezTo>
                <a:cubicBezTo>
                  <a:pt x="2639996" y="96905"/>
                  <a:pt x="3076551" y="342974"/>
                  <a:pt x="3296825" y="377152"/>
                </a:cubicBezTo>
                <a:cubicBezTo>
                  <a:pt x="3517099" y="411330"/>
                  <a:pt x="3568080" y="297813"/>
                  <a:pt x="3660213" y="299124"/>
                </a:cubicBezTo>
                <a:cubicBezTo>
                  <a:pt x="3752346" y="300435"/>
                  <a:pt x="3815315" y="439213"/>
                  <a:pt x="3720097" y="528067"/>
                </a:cubicBezTo>
                <a:cubicBezTo>
                  <a:pt x="3624879" y="616921"/>
                  <a:pt x="2727475" y="790996"/>
                  <a:pt x="2131863" y="832246"/>
                </a:cubicBezTo>
                <a:cubicBezTo>
                  <a:pt x="1536251" y="873496"/>
                  <a:pt x="448684" y="914269"/>
                  <a:pt x="146423" y="775565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2" name="山5">
            <a:extLst>
              <a:ext uri="{FF2B5EF4-FFF2-40B4-BE49-F238E27FC236}">
                <a16:creationId xmlns:a16="http://schemas.microsoft.com/office/drawing/2014/main" id="{3CAF414C-B9B3-43AF-9D7D-AFD03805231F}"/>
              </a:ext>
            </a:extLst>
          </p:cNvPr>
          <p:cNvSpPr/>
          <p:nvPr/>
        </p:nvSpPr>
        <p:spPr>
          <a:xfrm>
            <a:off x="-55348" y="4075927"/>
            <a:ext cx="13101506" cy="3746697"/>
          </a:xfrm>
          <a:custGeom>
            <a:avLst/>
            <a:gdLst>
              <a:gd name="connsiteX0" fmla="*/ 43324 w 895662"/>
              <a:gd name="connsiteY0" fmla="*/ 266713 h 431465"/>
              <a:gd name="connsiteX1" fmla="*/ 170324 w 895662"/>
              <a:gd name="connsiteY1" fmla="*/ 127013 h 431465"/>
              <a:gd name="connsiteX2" fmla="*/ 284624 w 895662"/>
              <a:gd name="connsiteY2" fmla="*/ 254013 h 431465"/>
              <a:gd name="connsiteX3" fmla="*/ 437024 w 895662"/>
              <a:gd name="connsiteY3" fmla="*/ 139713 h 431465"/>
              <a:gd name="connsiteX4" fmla="*/ 538624 w 895662"/>
              <a:gd name="connsiteY4" fmla="*/ 266713 h 431465"/>
              <a:gd name="connsiteX5" fmla="*/ 703724 w 895662"/>
              <a:gd name="connsiteY5" fmla="*/ 13 h 431465"/>
              <a:gd name="connsiteX6" fmla="*/ 881524 w 895662"/>
              <a:gd name="connsiteY6" fmla="*/ 279413 h 431465"/>
              <a:gd name="connsiteX7" fmla="*/ 792624 w 895662"/>
              <a:gd name="connsiteY7" fmla="*/ 406413 h 431465"/>
              <a:gd name="connsiteX8" fmla="*/ 68724 w 895662"/>
              <a:gd name="connsiteY8" fmla="*/ 419113 h 431465"/>
              <a:gd name="connsiteX9" fmla="*/ 43324 w 895662"/>
              <a:gd name="connsiteY9" fmla="*/ 266713 h 431465"/>
              <a:gd name="connsiteX0" fmla="*/ 43324 w 889451"/>
              <a:gd name="connsiteY0" fmla="*/ 259130 h 423882"/>
              <a:gd name="connsiteX1" fmla="*/ 170324 w 889451"/>
              <a:gd name="connsiteY1" fmla="*/ 119430 h 423882"/>
              <a:gd name="connsiteX2" fmla="*/ 284624 w 889451"/>
              <a:gd name="connsiteY2" fmla="*/ 246430 h 423882"/>
              <a:gd name="connsiteX3" fmla="*/ 437024 w 889451"/>
              <a:gd name="connsiteY3" fmla="*/ 132130 h 423882"/>
              <a:gd name="connsiteX4" fmla="*/ 538624 w 889451"/>
              <a:gd name="connsiteY4" fmla="*/ 259130 h 423882"/>
              <a:gd name="connsiteX5" fmla="*/ 789852 w 889451"/>
              <a:gd name="connsiteY5" fmla="*/ 14 h 423882"/>
              <a:gd name="connsiteX6" fmla="*/ 881524 w 889451"/>
              <a:gd name="connsiteY6" fmla="*/ 271830 h 423882"/>
              <a:gd name="connsiteX7" fmla="*/ 792624 w 889451"/>
              <a:gd name="connsiteY7" fmla="*/ 398830 h 423882"/>
              <a:gd name="connsiteX8" fmla="*/ 68724 w 889451"/>
              <a:gd name="connsiteY8" fmla="*/ 411530 h 423882"/>
              <a:gd name="connsiteX9" fmla="*/ 43324 w 889451"/>
              <a:gd name="connsiteY9" fmla="*/ 259130 h 423882"/>
              <a:gd name="connsiteX0" fmla="*/ 43324 w 889451"/>
              <a:gd name="connsiteY0" fmla="*/ 259130 h 423882"/>
              <a:gd name="connsiteX1" fmla="*/ 170324 w 889451"/>
              <a:gd name="connsiteY1" fmla="*/ 119430 h 423882"/>
              <a:gd name="connsiteX2" fmla="*/ 284624 w 889451"/>
              <a:gd name="connsiteY2" fmla="*/ 246430 h 423882"/>
              <a:gd name="connsiteX3" fmla="*/ 402826 w 889451"/>
              <a:gd name="connsiteY3" fmla="*/ 132130 h 423882"/>
              <a:gd name="connsiteX4" fmla="*/ 538624 w 889451"/>
              <a:gd name="connsiteY4" fmla="*/ 259130 h 423882"/>
              <a:gd name="connsiteX5" fmla="*/ 789852 w 889451"/>
              <a:gd name="connsiteY5" fmla="*/ 14 h 423882"/>
              <a:gd name="connsiteX6" fmla="*/ 881524 w 889451"/>
              <a:gd name="connsiteY6" fmla="*/ 271830 h 423882"/>
              <a:gd name="connsiteX7" fmla="*/ 792624 w 889451"/>
              <a:gd name="connsiteY7" fmla="*/ 398830 h 423882"/>
              <a:gd name="connsiteX8" fmla="*/ 68724 w 889451"/>
              <a:gd name="connsiteY8" fmla="*/ 411530 h 423882"/>
              <a:gd name="connsiteX9" fmla="*/ 43324 w 889451"/>
              <a:gd name="connsiteY9" fmla="*/ 259130 h 423882"/>
              <a:gd name="connsiteX0" fmla="*/ 43324 w 889451"/>
              <a:gd name="connsiteY0" fmla="*/ 259130 h 423882"/>
              <a:gd name="connsiteX1" fmla="*/ 170324 w 889451"/>
              <a:gd name="connsiteY1" fmla="*/ 119430 h 423882"/>
              <a:gd name="connsiteX2" fmla="*/ 292224 w 889451"/>
              <a:gd name="connsiteY2" fmla="*/ 278661 h 423882"/>
              <a:gd name="connsiteX3" fmla="*/ 402826 w 889451"/>
              <a:gd name="connsiteY3" fmla="*/ 132130 h 423882"/>
              <a:gd name="connsiteX4" fmla="*/ 538624 w 889451"/>
              <a:gd name="connsiteY4" fmla="*/ 259130 h 423882"/>
              <a:gd name="connsiteX5" fmla="*/ 789852 w 889451"/>
              <a:gd name="connsiteY5" fmla="*/ 14 h 423882"/>
              <a:gd name="connsiteX6" fmla="*/ 881524 w 889451"/>
              <a:gd name="connsiteY6" fmla="*/ 271830 h 423882"/>
              <a:gd name="connsiteX7" fmla="*/ 792624 w 889451"/>
              <a:gd name="connsiteY7" fmla="*/ 398830 h 423882"/>
              <a:gd name="connsiteX8" fmla="*/ 68724 w 889451"/>
              <a:gd name="connsiteY8" fmla="*/ 411530 h 423882"/>
              <a:gd name="connsiteX9" fmla="*/ 43324 w 889451"/>
              <a:gd name="connsiteY9" fmla="*/ 259130 h 423882"/>
              <a:gd name="connsiteX0" fmla="*/ 43324 w 889451"/>
              <a:gd name="connsiteY0" fmla="*/ 259130 h 423882"/>
              <a:gd name="connsiteX1" fmla="*/ 170324 w 889451"/>
              <a:gd name="connsiteY1" fmla="*/ 119430 h 423882"/>
              <a:gd name="connsiteX2" fmla="*/ 265626 w 889451"/>
              <a:gd name="connsiteY2" fmla="*/ 297621 h 423882"/>
              <a:gd name="connsiteX3" fmla="*/ 402826 w 889451"/>
              <a:gd name="connsiteY3" fmla="*/ 132130 h 423882"/>
              <a:gd name="connsiteX4" fmla="*/ 538624 w 889451"/>
              <a:gd name="connsiteY4" fmla="*/ 259130 h 423882"/>
              <a:gd name="connsiteX5" fmla="*/ 789852 w 889451"/>
              <a:gd name="connsiteY5" fmla="*/ 14 h 423882"/>
              <a:gd name="connsiteX6" fmla="*/ 881524 w 889451"/>
              <a:gd name="connsiteY6" fmla="*/ 271830 h 423882"/>
              <a:gd name="connsiteX7" fmla="*/ 792624 w 889451"/>
              <a:gd name="connsiteY7" fmla="*/ 398830 h 423882"/>
              <a:gd name="connsiteX8" fmla="*/ 68724 w 889451"/>
              <a:gd name="connsiteY8" fmla="*/ 411530 h 423882"/>
              <a:gd name="connsiteX9" fmla="*/ 43324 w 889451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265312 w 889137"/>
              <a:gd name="connsiteY2" fmla="*/ 297621 h 423882"/>
              <a:gd name="connsiteX3" fmla="*/ 402512 w 889137"/>
              <a:gd name="connsiteY3" fmla="*/ 132130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265312 w 889137"/>
              <a:gd name="connsiteY2" fmla="*/ 297621 h 423882"/>
              <a:gd name="connsiteX3" fmla="*/ 402512 w 889137"/>
              <a:gd name="connsiteY3" fmla="*/ 132130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272912 w 889137"/>
              <a:gd name="connsiteY2" fmla="*/ 297621 h 423882"/>
              <a:gd name="connsiteX3" fmla="*/ 402512 w 889137"/>
              <a:gd name="connsiteY3" fmla="*/ 132130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296977 w 889137"/>
              <a:gd name="connsiteY2" fmla="*/ 257806 h 423882"/>
              <a:gd name="connsiteX3" fmla="*/ 402512 w 889137"/>
              <a:gd name="connsiteY3" fmla="*/ 132130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303310 w 889137"/>
              <a:gd name="connsiteY2" fmla="*/ 263494 h 423882"/>
              <a:gd name="connsiteX3" fmla="*/ 402512 w 889137"/>
              <a:gd name="connsiteY3" fmla="*/ 132130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010 w 889137"/>
              <a:gd name="connsiteY0" fmla="*/ 259130 h 423882"/>
              <a:gd name="connsiteX1" fmla="*/ 163677 w 889137"/>
              <a:gd name="connsiteY1" fmla="*/ 119430 h 423882"/>
              <a:gd name="connsiteX2" fmla="*/ 303310 w 889137"/>
              <a:gd name="connsiteY2" fmla="*/ 263494 h 423882"/>
              <a:gd name="connsiteX3" fmla="*/ 417711 w 889137"/>
              <a:gd name="connsiteY3" fmla="*/ 185217 h 423882"/>
              <a:gd name="connsiteX4" fmla="*/ 538310 w 889137"/>
              <a:gd name="connsiteY4" fmla="*/ 259130 h 423882"/>
              <a:gd name="connsiteX5" fmla="*/ 789538 w 889137"/>
              <a:gd name="connsiteY5" fmla="*/ 14 h 423882"/>
              <a:gd name="connsiteX6" fmla="*/ 881210 w 889137"/>
              <a:gd name="connsiteY6" fmla="*/ 271830 h 423882"/>
              <a:gd name="connsiteX7" fmla="*/ 792310 w 889137"/>
              <a:gd name="connsiteY7" fmla="*/ 398830 h 423882"/>
              <a:gd name="connsiteX8" fmla="*/ 68410 w 889137"/>
              <a:gd name="connsiteY8" fmla="*/ 411530 h 423882"/>
              <a:gd name="connsiteX9" fmla="*/ 43010 w 889137"/>
              <a:gd name="connsiteY9" fmla="*/ 259130 h 423882"/>
              <a:gd name="connsiteX0" fmla="*/ 43959 w 890086"/>
              <a:gd name="connsiteY0" fmla="*/ 259130 h 423882"/>
              <a:gd name="connsiteX1" fmla="*/ 183625 w 890086"/>
              <a:gd name="connsiteY1" fmla="*/ 117534 h 423882"/>
              <a:gd name="connsiteX2" fmla="*/ 304259 w 890086"/>
              <a:gd name="connsiteY2" fmla="*/ 263494 h 423882"/>
              <a:gd name="connsiteX3" fmla="*/ 418660 w 890086"/>
              <a:gd name="connsiteY3" fmla="*/ 185217 h 423882"/>
              <a:gd name="connsiteX4" fmla="*/ 539259 w 890086"/>
              <a:gd name="connsiteY4" fmla="*/ 259130 h 423882"/>
              <a:gd name="connsiteX5" fmla="*/ 790487 w 890086"/>
              <a:gd name="connsiteY5" fmla="*/ 14 h 423882"/>
              <a:gd name="connsiteX6" fmla="*/ 882159 w 890086"/>
              <a:gd name="connsiteY6" fmla="*/ 271830 h 423882"/>
              <a:gd name="connsiteX7" fmla="*/ 793259 w 890086"/>
              <a:gd name="connsiteY7" fmla="*/ 398830 h 423882"/>
              <a:gd name="connsiteX8" fmla="*/ 69359 w 890086"/>
              <a:gd name="connsiteY8" fmla="*/ 411530 h 423882"/>
              <a:gd name="connsiteX9" fmla="*/ 43959 w 890086"/>
              <a:gd name="connsiteY9" fmla="*/ 259130 h 423882"/>
              <a:gd name="connsiteX0" fmla="*/ 31078 w 851805"/>
              <a:gd name="connsiteY0" fmla="*/ 411530 h 434314"/>
              <a:gd name="connsiteX1" fmla="*/ 145344 w 851805"/>
              <a:gd name="connsiteY1" fmla="*/ 117534 h 434314"/>
              <a:gd name="connsiteX2" fmla="*/ 265978 w 851805"/>
              <a:gd name="connsiteY2" fmla="*/ 263494 h 434314"/>
              <a:gd name="connsiteX3" fmla="*/ 380379 w 851805"/>
              <a:gd name="connsiteY3" fmla="*/ 185217 h 434314"/>
              <a:gd name="connsiteX4" fmla="*/ 500978 w 851805"/>
              <a:gd name="connsiteY4" fmla="*/ 259130 h 434314"/>
              <a:gd name="connsiteX5" fmla="*/ 752206 w 851805"/>
              <a:gd name="connsiteY5" fmla="*/ 14 h 434314"/>
              <a:gd name="connsiteX6" fmla="*/ 843878 w 851805"/>
              <a:gd name="connsiteY6" fmla="*/ 271830 h 434314"/>
              <a:gd name="connsiteX7" fmla="*/ 754978 w 851805"/>
              <a:gd name="connsiteY7" fmla="*/ 398830 h 434314"/>
              <a:gd name="connsiteX8" fmla="*/ 31078 w 851805"/>
              <a:gd name="connsiteY8" fmla="*/ 411530 h 434314"/>
              <a:gd name="connsiteX0" fmla="*/ 31078 w 851805"/>
              <a:gd name="connsiteY0" fmla="*/ 411625 h 434409"/>
              <a:gd name="connsiteX1" fmla="*/ 145344 w 851805"/>
              <a:gd name="connsiteY1" fmla="*/ 117629 h 434409"/>
              <a:gd name="connsiteX2" fmla="*/ 265978 w 851805"/>
              <a:gd name="connsiteY2" fmla="*/ 263589 h 434409"/>
              <a:gd name="connsiteX3" fmla="*/ 380379 w 851805"/>
              <a:gd name="connsiteY3" fmla="*/ 185312 h 434409"/>
              <a:gd name="connsiteX4" fmla="*/ 500978 w 851805"/>
              <a:gd name="connsiteY4" fmla="*/ 259225 h 434409"/>
              <a:gd name="connsiteX5" fmla="*/ 752206 w 851805"/>
              <a:gd name="connsiteY5" fmla="*/ 109 h 434409"/>
              <a:gd name="connsiteX6" fmla="*/ 843878 w 851805"/>
              <a:gd name="connsiteY6" fmla="*/ 271925 h 434409"/>
              <a:gd name="connsiteX7" fmla="*/ 754978 w 851805"/>
              <a:gd name="connsiteY7" fmla="*/ 398925 h 434409"/>
              <a:gd name="connsiteX8" fmla="*/ 31078 w 851805"/>
              <a:gd name="connsiteY8" fmla="*/ 411625 h 434409"/>
              <a:gd name="connsiteX0" fmla="*/ 31078 w 851805"/>
              <a:gd name="connsiteY0" fmla="*/ 411613 h 434397"/>
              <a:gd name="connsiteX1" fmla="*/ 145344 w 851805"/>
              <a:gd name="connsiteY1" fmla="*/ 117617 h 434397"/>
              <a:gd name="connsiteX2" fmla="*/ 265978 w 851805"/>
              <a:gd name="connsiteY2" fmla="*/ 263577 h 434397"/>
              <a:gd name="connsiteX3" fmla="*/ 380379 w 851805"/>
              <a:gd name="connsiteY3" fmla="*/ 185300 h 434397"/>
              <a:gd name="connsiteX4" fmla="*/ 500978 w 851805"/>
              <a:gd name="connsiteY4" fmla="*/ 259213 h 434397"/>
              <a:gd name="connsiteX5" fmla="*/ 752206 w 851805"/>
              <a:gd name="connsiteY5" fmla="*/ 97 h 434397"/>
              <a:gd name="connsiteX6" fmla="*/ 843878 w 851805"/>
              <a:gd name="connsiteY6" fmla="*/ 271913 h 434397"/>
              <a:gd name="connsiteX7" fmla="*/ 754978 w 851805"/>
              <a:gd name="connsiteY7" fmla="*/ 398913 h 434397"/>
              <a:gd name="connsiteX8" fmla="*/ 31078 w 851805"/>
              <a:gd name="connsiteY8" fmla="*/ 411613 h 434397"/>
              <a:gd name="connsiteX0" fmla="*/ 31078 w 818149"/>
              <a:gd name="connsiteY0" fmla="*/ 412874 h 449835"/>
              <a:gd name="connsiteX1" fmla="*/ 145344 w 818149"/>
              <a:gd name="connsiteY1" fmla="*/ 118878 h 449835"/>
              <a:gd name="connsiteX2" fmla="*/ 265978 w 818149"/>
              <a:gd name="connsiteY2" fmla="*/ 264838 h 449835"/>
              <a:gd name="connsiteX3" fmla="*/ 380379 w 818149"/>
              <a:gd name="connsiteY3" fmla="*/ 186561 h 449835"/>
              <a:gd name="connsiteX4" fmla="*/ 500978 w 818149"/>
              <a:gd name="connsiteY4" fmla="*/ 260474 h 449835"/>
              <a:gd name="connsiteX5" fmla="*/ 752206 w 818149"/>
              <a:gd name="connsiteY5" fmla="*/ 1358 h 449835"/>
              <a:gd name="connsiteX6" fmla="*/ 754978 w 818149"/>
              <a:gd name="connsiteY6" fmla="*/ 400174 h 449835"/>
              <a:gd name="connsiteX7" fmla="*/ 31078 w 818149"/>
              <a:gd name="connsiteY7" fmla="*/ 412874 h 449835"/>
              <a:gd name="connsiteX0" fmla="*/ 31078 w 820671"/>
              <a:gd name="connsiteY0" fmla="*/ 411533 h 448494"/>
              <a:gd name="connsiteX1" fmla="*/ 145344 w 820671"/>
              <a:gd name="connsiteY1" fmla="*/ 117537 h 448494"/>
              <a:gd name="connsiteX2" fmla="*/ 265978 w 820671"/>
              <a:gd name="connsiteY2" fmla="*/ 263497 h 448494"/>
              <a:gd name="connsiteX3" fmla="*/ 380379 w 820671"/>
              <a:gd name="connsiteY3" fmla="*/ 185220 h 448494"/>
              <a:gd name="connsiteX4" fmla="*/ 500978 w 820671"/>
              <a:gd name="connsiteY4" fmla="*/ 259133 h 448494"/>
              <a:gd name="connsiteX5" fmla="*/ 752206 w 820671"/>
              <a:gd name="connsiteY5" fmla="*/ 17 h 448494"/>
              <a:gd name="connsiteX6" fmla="*/ 754978 w 820671"/>
              <a:gd name="connsiteY6" fmla="*/ 398833 h 448494"/>
              <a:gd name="connsiteX7" fmla="*/ 31078 w 820671"/>
              <a:gd name="connsiteY7" fmla="*/ 411533 h 448494"/>
              <a:gd name="connsiteX0" fmla="*/ 31078 w 822310"/>
              <a:gd name="connsiteY0" fmla="*/ 411533 h 430250"/>
              <a:gd name="connsiteX1" fmla="*/ 145344 w 822310"/>
              <a:gd name="connsiteY1" fmla="*/ 117537 h 430250"/>
              <a:gd name="connsiteX2" fmla="*/ 265978 w 822310"/>
              <a:gd name="connsiteY2" fmla="*/ 263497 h 430250"/>
              <a:gd name="connsiteX3" fmla="*/ 380379 w 822310"/>
              <a:gd name="connsiteY3" fmla="*/ 185220 h 430250"/>
              <a:gd name="connsiteX4" fmla="*/ 500978 w 822310"/>
              <a:gd name="connsiteY4" fmla="*/ 259133 h 430250"/>
              <a:gd name="connsiteX5" fmla="*/ 752206 w 822310"/>
              <a:gd name="connsiteY5" fmla="*/ 17 h 430250"/>
              <a:gd name="connsiteX6" fmla="*/ 754978 w 822310"/>
              <a:gd name="connsiteY6" fmla="*/ 398833 h 430250"/>
              <a:gd name="connsiteX7" fmla="*/ 31078 w 822310"/>
              <a:gd name="connsiteY7" fmla="*/ 411533 h 430250"/>
              <a:gd name="connsiteX0" fmla="*/ 31078 w 849921"/>
              <a:gd name="connsiteY0" fmla="*/ 411533 h 429133"/>
              <a:gd name="connsiteX1" fmla="*/ 145344 w 849921"/>
              <a:gd name="connsiteY1" fmla="*/ 117537 h 429133"/>
              <a:gd name="connsiteX2" fmla="*/ 265978 w 849921"/>
              <a:gd name="connsiteY2" fmla="*/ 263497 h 429133"/>
              <a:gd name="connsiteX3" fmla="*/ 380379 w 849921"/>
              <a:gd name="connsiteY3" fmla="*/ 185220 h 429133"/>
              <a:gd name="connsiteX4" fmla="*/ 500978 w 849921"/>
              <a:gd name="connsiteY4" fmla="*/ 259133 h 429133"/>
              <a:gd name="connsiteX5" fmla="*/ 752206 w 849921"/>
              <a:gd name="connsiteY5" fmla="*/ 17 h 429133"/>
              <a:gd name="connsiteX6" fmla="*/ 754978 w 849921"/>
              <a:gd name="connsiteY6" fmla="*/ 398833 h 429133"/>
              <a:gd name="connsiteX7" fmla="*/ 31078 w 849921"/>
              <a:gd name="connsiteY7" fmla="*/ 411533 h 429133"/>
              <a:gd name="connsiteX0" fmla="*/ 31078 w 867410"/>
              <a:gd name="connsiteY0" fmla="*/ 411517 h 429117"/>
              <a:gd name="connsiteX1" fmla="*/ 145344 w 867410"/>
              <a:gd name="connsiteY1" fmla="*/ 117521 h 429117"/>
              <a:gd name="connsiteX2" fmla="*/ 265978 w 867410"/>
              <a:gd name="connsiteY2" fmla="*/ 263481 h 429117"/>
              <a:gd name="connsiteX3" fmla="*/ 380379 w 867410"/>
              <a:gd name="connsiteY3" fmla="*/ 185204 h 429117"/>
              <a:gd name="connsiteX4" fmla="*/ 500978 w 867410"/>
              <a:gd name="connsiteY4" fmla="*/ 259117 h 429117"/>
              <a:gd name="connsiteX5" fmla="*/ 752206 w 867410"/>
              <a:gd name="connsiteY5" fmla="*/ 1 h 429117"/>
              <a:gd name="connsiteX6" fmla="*/ 754978 w 867410"/>
              <a:gd name="connsiteY6" fmla="*/ 398817 h 429117"/>
              <a:gd name="connsiteX7" fmla="*/ 31078 w 867410"/>
              <a:gd name="connsiteY7" fmla="*/ 411517 h 429117"/>
              <a:gd name="connsiteX0" fmla="*/ 34471 w 870803"/>
              <a:gd name="connsiteY0" fmla="*/ 411517 h 429117"/>
              <a:gd name="connsiteX1" fmla="*/ 148737 w 870803"/>
              <a:gd name="connsiteY1" fmla="*/ 117521 h 429117"/>
              <a:gd name="connsiteX2" fmla="*/ 269371 w 870803"/>
              <a:gd name="connsiteY2" fmla="*/ 263481 h 429117"/>
              <a:gd name="connsiteX3" fmla="*/ 383772 w 870803"/>
              <a:gd name="connsiteY3" fmla="*/ 185204 h 429117"/>
              <a:gd name="connsiteX4" fmla="*/ 504371 w 870803"/>
              <a:gd name="connsiteY4" fmla="*/ 259117 h 429117"/>
              <a:gd name="connsiteX5" fmla="*/ 755599 w 870803"/>
              <a:gd name="connsiteY5" fmla="*/ 1 h 429117"/>
              <a:gd name="connsiteX6" fmla="*/ 758371 w 870803"/>
              <a:gd name="connsiteY6" fmla="*/ 398817 h 429117"/>
              <a:gd name="connsiteX7" fmla="*/ 34471 w 870803"/>
              <a:gd name="connsiteY7" fmla="*/ 411517 h 429117"/>
              <a:gd name="connsiteX0" fmla="*/ 34471 w 870803"/>
              <a:gd name="connsiteY0" fmla="*/ 411517 h 429117"/>
              <a:gd name="connsiteX1" fmla="*/ 148737 w 870803"/>
              <a:gd name="connsiteY1" fmla="*/ 117521 h 429117"/>
              <a:gd name="connsiteX2" fmla="*/ 269371 w 870803"/>
              <a:gd name="connsiteY2" fmla="*/ 263481 h 429117"/>
              <a:gd name="connsiteX3" fmla="*/ 383772 w 870803"/>
              <a:gd name="connsiteY3" fmla="*/ 204164 h 429117"/>
              <a:gd name="connsiteX4" fmla="*/ 504371 w 870803"/>
              <a:gd name="connsiteY4" fmla="*/ 259117 h 429117"/>
              <a:gd name="connsiteX5" fmla="*/ 755599 w 870803"/>
              <a:gd name="connsiteY5" fmla="*/ 1 h 429117"/>
              <a:gd name="connsiteX6" fmla="*/ 758371 w 870803"/>
              <a:gd name="connsiteY6" fmla="*/ 398817 h 429117"/>
              <a:gd name="connsiteX7" fmla="*/ 34471 w 870803"/>
              <a:gd name="connsiteY7" fmla="*/ 411517 h 429117"/>
              <a:gd name="connsiteX0" fmla="*/ 34471 w 870803"/>
              <a:gd name="connsiteY0" fmla="*/ 411517 h 429117"/>
              <a:gd name="connsiteX1" fmla="*/ 148737 w 870803"/>
              <a:gd name="connsiteY1" fmla="*/ 117521 h 429117"/>
              <a:gd name="connsiteX2" fmla="*/ 269371 w 870803"/>
              <a:gd name="connsiteY2" fmla="*/ 263481 h 429117"/>
              <a:gd name="connsiteX3" fmla="*/ 383772 w 870803"/>
              <a:gd name="connsiteY3" fmla="*/ 204164 h 429117"/>
              <a:gd name="connsiteX4" fmla="*/ 504371 w 870803"/>
              <a:gd name="connsiteY4" fmla="*/ 259117 h 429117"/>
              <a:gd name="connsiteX5" fmla="*/ 755599 w 870803"/>
              <a:gd name="connsiteY5" fmla="*/ 1 h 429117"/>
              <a:gd name="connsiteX6" fmla="*/ 758371 w 870803"/>
              <a:gd name="connsiteY6" fmla="*/ 398817 h 429117"/>
              <a:gd name="connsiteX7" fmla="*/ 34471 w 870803"/>
              <a:gd name="connsiteY7" fmla="*/ 411517 h 429117"/>
              <a:gd name="connsiteX0" fmla="*/ 31387 w 867719"/>
              <a:gd name="connsiteY0" fmla="*/ 411517 h 429117"/>
              <a:gd name="connsiteX1" fmla="*/ 145653 w 867719"/>
              <a:gd name="connsiteY1" fmla="*/ 117521 h 429117"/>
              <a:gd name="connsiteX2" fmla="*/ 282753 w 867719"/>
              <a:gd name="connsiteY2" fmla="*/ 263481 h 429117"/>
              <a:gd name="connsiteX3" fmla="*/ 380688 w 867719"/>
              <a:gd name="connsiteY3" fmla="*/ 204164 h 429117"/>
              <a:gd name="connsiteX4" fmla="*/ 501287 w 867719"/>
              <a:gd name="connsiteY4" fmla="*/ 259117 h 429117"/>
              <a:gd name="connsiteX5" fmla="*/ 752515 w 867719"/>
              <a:gd name="connsiteY5" fmla="*/ 1 h 429117"/>
              <a:gd name="connsiteX6" fmla="*/ 755287 w 867719"/>
              <a:gd name="connsiteY6" fmla="*/ 398817 h 429117"/>
              <a:gd name="connsiteX7" fmla="*/ 31387 w 867719"/>
              <a:gd name="connsiteY7" fmla="*/ 411517 h 429117"/>
              <a:gd name="connsiteX0" fmla="*/ 31387 w 867719"/>
              <a:gd name="connsiteY0" fmla="*/ 411517 h 429117"/>
              <a:gd name="connsiteX1" fmla="*/ 145653 w 867719"/>
              <a:gd name="connsiteY1" fmla="*/ 117521 h 429117"/>
              <a:gd name="connsiteX2" fmla="*/ 282753 w 867719"/>
              <a:gd name="connsiteY2" fmla="*/ 263481 h 429117"/>
              <a:gd name="connsiteX3" fmla="*/ 380688 w 867719"/>
              <a:gd name="connsiteY3" fmla="*/ 204164 h 429117"/>
              <a:gd name="connsiteX4" fmla="*/ 501287 w 867719"/>
              <a:gd name="connsiteY4" fmla="*/ 259117 h 429117"/>
              <a:gd name="connsiteX5" fmla="*/ 752515 w 867719"/>
              <a:gd name="connsiteY5" fmla="*/ 1 h 429117"/>
              <a:gd name="connsiteX6" fmla="*/ 755287 w 867719"/>
              <a:gd name="connsiteY6" fmla="*/ 398817 h 429117"/>
              <a:gd name="connsiteX7" fmla="*/ 31387 w 867719"/>
              <a:gd name="connsiteY7" fmla="*/ 411517 h 429117"/>
              <a:gd name="connsiteX0" fmla="*/ 32726 w 869058"/>
              <a:gd name="connsiteY0" fmla="*/ 411517 h 429117"/>
              <a:gd name="connsiteX1" fmla="*/ 146992 w 869058"/>
              <a:gd name="connsiteY1" fmla="*/ 117521 h 429117"/>
              <a:gd name="connsiteX2" fmla="*/ 284092 w 869058"/>
              <a:gd name="connsiteY2" fmla="*/ 263481 h 429117"/>
              <a:gd name="connsiteX3" fmla="*/ 382027 w 869058"/>
              <a:gd name="connsiteY3" fmla="*/ 204164 h 429117"/>
              <a:gd name="connsiteX4" fmla="*/ 502626 w 869058"/>
              <a:gd name="connsiteY4" fmla="*/ 259117 h 429117"/>
              <a:gd name="connsiteX5" fmla="*/ 753854 w 869058"/>
              <a:gd name="connsiteY5" fmla="*/ 1 h 429117"/>
              <a:gd name="connsiteX6" fmla="*/ 756626 w 869058"/>
              <a:gd name="connsiteY6" fmla="*/ 398817 h 429117"/>
              <a:gd name="connsiteX7" fmla="*/ 32726 w 869058"/>
              <a:gd name="connsiteY7" fmla="*/ 411517 h 429117"/>
              <a:gd name="connsiteX0" fmla="*/ 32726 w 869058"/>
              <a:gd name="connsiteY0" fmla="*/ 411517 h 429117"/>
              <a:gd name="connsiteX1" fmla="*/ 146992 w 869058"/>
              <a:gd name="connsiteY1" fmla="*/ 117521 h 429117"/>
              <a:gd name="connsiteX2" fmla="*/ 284092 w 869058"/>
              <a:gd name="connsiteY2" fmla="*/ 263481 h 429117"/>
              <a:gd name="connsiteX3" fmla="*/ 382027 w 869058"/>
              <a:gd name="connsiteY3" fmla="*/ 204164 h 429117"/>
              <a:gd name="connsiteX4" fmla="*/ 546052 w 869058"/>
              <a:gd name="connsiteY4" fmla="*/ 179239 h 429117"/>
              <a:gd name="connsiteX5" fmla="*/ 753854 w 869058"/>
              <a:gd name="connsiteY5" fmla="*/ 1 h 429117"/>
              <a:gd name="connsiteX6" fmla="*/ 756626 w 869058"/>
              <a:gd name="connsiteY6" fmla="*/ 398817 h 429117"/>
              <a:gd name="connsiteX7" fmla="*/ 32726 w 869058"/>
              <a:gd name="connsiteY7" fmla="*/ 411517 h 429117"/>
              <a:gd name="connsiteX0" fmla="*/ 31296 w 867628"/>
              <a:gd name="connsiteY0" fmla="*/ 411517 h 429117"/>
              <a:gd name="connsiteX1" fmla="*/ 145562 w 867628"/>
              <a:gd name="connsiteY1" fmla="*/ 117521 h 429117"/>
              <a:gd name="connsiteX2" fmla="*/ 277837 w 867628"/>
              <a:gd name="connsiteY2" fmla="*/ 205237 h 429117"/>
              <a:gd name="connsiteX3" fmla="*/ 380597 w 867628"/>
              <a:gd name="connsiteY3" fmla="*/ 204164 h 429117"/>
              <a:gd name="connsiteX4" fmla="*/ 544622 w 867628"/>
              <a:gd name="connsiteY4" fmla="*/ 179239 h 429117"/>
              <a:gd name="connsiteX5" fmla="*/ 752424 w 867628"/>
              <a:gd name="connsiteY5" fmla="*/ 1 h 429117"/>
              <a:gd name="connsiteX6" fmla="*/ 755196 w 867628"/>
              <a:gd name="connsiteY6" fmla="*/ 398817 h 429117"/>
              <a:gd name="connsiteX7" fmla="*/ 31296 w 867628"/>
              <a:gd name="connsiteY7" fmla="*/ 411517 h 429117"/>
              <a:gd name="connsiteX0" fmla="*/ 31296 w 867628"/>
              <a:gd name="connsiteY0" fmla="*/ 411517 h 429117"/>
              <a:gd name="connsiteX1" fmla="*/ 145562 w 867628"/>
              <a:gd name="connsiteY1" fmla="*/ 117521 h 429117"/>
              <a:gd name="connsiteX2" fmla="*/ 277837 w 867628"/>
              <a:gd name="connsiteY2" fmla="*/ 205237 h 429117"/>
              <a:gd name="connsiteX3" fmla="*/ 392177 w 867628"/>
              <a:gd name="connsiteY3" fmla="*/ 249096 h 429117"/>
              <a:gd name="connsiteX4" fmla="*/ 544622 w 867628"/>
              <a:gd name="connsiteY4" fmla="*/ 179239 h 429117"/>
              <a:gd name="connsiteX5" fmla="*/ 752424 w 867628"/>
              <a:gd name="connsiteY5" fmla="*/ 1 h 429117"/>
              <a:gd name="connsiteX6" fmla="*/ 755196 w 867628"/>
              <a:gd name="connsiteY6" fmla="*/ 398817 h 429117"/>
              <a:gd name="connsiteX7" fmla="*/ 31296 w 867628"/>
              <a:gd name="connsiteY7" fmla="*/ 411517 h 429117"/>
              <a:gd name="connsiteX0" fmla="*/ 31296 w 867628"/>
              <a:gd name="connsiteY0" fmla="*/ 411517 h 429117"/>
              <a:gd name="connsiteX1" fmla="*/ 145562 w 867628"/>
              <a:gd name="connsiteY1" fmla="*/ 117521 h 429117"/>
              <a:gd name="connsiteX2" fmla="*/ 277837 w 867628"/>
              <a:gd name="connsiteY2" fmla="*/ 205237 h 429117"/>
              <a:gd name="connsiteX3" fmla="*/ 395072 w 867628"/>
              <a:gd name="connsiteY3" fmla="*/ 260745 h 429117"/>
              <a:gd name="connsiteX4" fmla="*/ 544622 w 867628"/>
              <a:gd name="connsiteY4" fmla="*/ 179239 h 429117"/>
              <a:gd name="connsiteX5" fmla="*/ 752424 w 867628"/>
              <a:gd name="connsiteY5" fmla="*/ 1 h 429117"/>
              <a:gd name="connsiteX6" fmla="*/ 755196 w 867628"/>
              <a:gd name="connsiteY6" fmla="*/ 398817 h 429117"/>
              <a:gd name="connsiteX7" fmla="*/ 31296 w 867628"/>
              <a:gd name="connsiteY7" fmla="*/ 411517 h 429117"/>
              <a:gd name="connsiteX0" fmla="*/ 31296 w 867628"/>
              <a:gd name="connsiteY0" fmla="*/ 413012 h 430612"/>
              <a:gd name="connsiteX1" fmla="*/ 145562 w 867628"/>
              <a:gd name="connsiteY1" fmla="*/ 119016 h 430612"/>
              <a:gd name="connsiteX2" fmla="*/ 277837 w 867628"/>
              <a:gd name="connsiteY2" fmla="*/ 206732 h 430612"/>
              <a:gd name="connsiteX3" fmla="*/ 395072 w 867628"/>
              <a:gd name="connsiteY3" fmla="*/ 262240 h 430612"/>
              <a:gd name="connsiteX4" fmla="*/ 752424 w 867628"/>
              <a:gd name="connsiteY4" fmla="*/ 1496 h 430612"/>
              <a:gd name="connsiteX5" fmla="*/ 755196 w 867628"/>
              <a:gd name="connsiteY5" fmla="*/ 400312 h 430612"/>
              <a:gd name="connsiteX6" fmla="*/ 31296 w 867628"/>
              <a:gd name="connsiteY6" fmla="*/ 413012 h 430612"/>
              <a:gd name="connsiteX0" fmla="*/ 33640 w 869972"/>
              <a:gd name="connsiteY0" fmla="*/ 413012 h 430612"/>
              <a:gd name="connsiteX1" fmla="*/ 147906 w 869972"/>
              <a:gd name="connsiteY1" fmla="*/ 119016 h 430612"/>
              <a:gd name="connsiteX2" fmla="*/ 397416 w 869972"/>
              <a:gd name="connsiteY2" fmla="*/ 262240 h 430612"/>
              <a:gd name="connsiteX3" fmla="*/ 754768 w 869972"/>
              <a:gd name="connsiteY3" fmla="*/ 1496 h 430612"/>
              <a:gd name="connsiteX4" fmla="*/ 757540 w 869972"/>
              <a:gd name="connsiteY4" fmla="*/ 400312 h 430612"/>
              <a:gd name="connsiteX5" fmla="*/ 33640 w 869972"/>
              <a:gd name="connsiteY5" fmla="*/ 413012 h 430612"/>
              <a:gd name="connsiteX0" fmla="*/ 36095 w 872427"/>
              <a:gd name="connsiteY0" fmla="*/ 413133 h 430733"/>
              <a:gd name="connsiteX1" fmla="*/ 150361 w 872427"/>
              <a:gd name="connsiteY1" fmla="*/ 119137 h 430733"/>
              <a:gd name="connsiteX2" fmla="*/ 508919 w 872427"/>
              <a:gd name="connsiteY2" fmla="*/ 242392 h 430733"/>
              <a:gd name="connsiteX3" fmla="*/ 757223 w 872427"/>
              <a:gd name="connsiteY3" fmla="*/ 1617 h 430733"/>
              <a:gd name="connsiteX4" fmla="*/ 759995 w 872427"/>
              <a:gd name="connsiteY4" fmla="*/ 400433 h 430733"/>
              <a:gd name="connsiteX5" fmla="*/ 36095 w 872427"/>
              <a:gd name="connsiteY5" fmla="*/ 413133 h 430733"/>
              <a:gd name="connsiteX0" fmla="*/ 34758 w 871090"/>
              <a:gd name="connsiteY0" fmla="*/ 413133 h 430733"/>
              <a:gd name="connsiteX1" fmla="*/ 149024 w 871090"/>
              <a:gd name="connsiteY1" fmla="*/ 119137 h 430733"/>
              <a:gd name="connsiteX2" fmla="*/ 507582 w 871090"/>
              <a:gd name="connsiteY2" fmla="*/ 242392 h 430733"/>
              <a:gd name="connsiteX3" fmla="*/ 755886 w 871090"/>
              <a:gd name="connsiteY3" fmla="*/ 1617 h 430733"/>
              <a:gd name="connsiteX4" fmla="*/ 758658 w 871090"/>
              <a:gd name="connsiteY4" fmla="*/ 400433 h 430733"/>
              <a:gd name="connsiteX5" fmla="*/ 34758 w 871090"/>
              <a:gd name="connsiteY5" fmla="*/ 413133 h 430733"/>
              <a:gd name="connsiteX0" fmla="*/ 34758 w 871090"/>
              <a:gd name="connsiteY0" fmla="*/ 413059 h 429576"/>
              <a:gd name="connsiteX1" fmla="*/ 149024 w 871090"/>
              <a:gd name="connsiteY1" fmla="*/ 134040 h 429576"/>
              <a:gd name="connsiteX2" fmla="*/ 507582 w 871090"/>
              <a:gd name="connsiteY2" fmla="*/ 242318 h 429576"/>
              <a:gd name="connsiteX3" fmla="*/ 755886 w 871090"/>
              <a:gd name="connsiteY3" fmla="*/ 1543 h 429576"/>
              <a:gd name="connsiteX4" fmla="*/ 758658 w 871090"/>
              <a:gd name="connsiteY4" fmla="*/ 400359 h 429576"/>
              <a:gd name="connsiteX5" fmla="*/ 34758 w 871090"/>
              <a:gd name="connsiteY5" fmla="*/ 413059 h 42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1090" h="429576">
                <a:moveTo>
                  <a:pt x="34758" y="413059"/>
                </a:moveTo>
                <a:cubicBezTo>
                  <a:pt x="-66848" y="368673"/>
                  <a:pt x="79870" y="134207"/>
                  <a:pt x="149024" y="134040"/>
                </a:cubicBezTo>
                <a:cubicBezTo>
                  <a:pt x="218178" y="133873"/>
                  <a:pt x="406438" y="264401"/>
                  <a:pt x="507582" y="242318"/>
                </a:cubicBezTo>
                <a:cubicBezTo>
                  <a:pt x="608726" y="220235"/>
                  <a:pt x="695865" y="-21469"/>
                  <a:pt x="755886" y="1543"/>
                </a:cubicBezTo>
                <a:cubicBezTo>
                  <a:pt x="866615" y="2074"/>
                  <a:pt x="945976" y="403820"/>
                  <a:pt x="758658" y="400359"/>
                </a:cubicBezTo>
                <a:cubicBezTo>
                  <a:pt x="634623" y="398067"/>
                  <a:pt x="136364" y="457445"/>
                  <a:pt x="34758" y="413059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1053D2A-9D8C-43AF-B3D8-3CAAA69884A3}"/>
              </a:ext>
            </a:extLst>
          </p:cNvPr>
          <p:cNvCxnSpPr>
            <a:cxnSpLocks/>
          </p:cNvCxnSpPr>
          <p:nvPr/>
        </p:nvCxnSpPr>
        <p:spPr>
          <a:xfrm flipV="1">
            <a:off x="968579" y="1555150"/>
            <a:ext cx="0" cy="245805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D9A273E-2EA6-C35D-DE28-AAA53D151199}"/>
              </a:ext>
            </a:extLst>
          </p:cNvPr>
          <p:cNvSpPr txBox="1"/>
          <p:nvPr/>
        </p:nvSpPr>
        <p:spPr>
          <a:xfrm>
            <a:off x="1427943" y="1658782"/>
            <a:ext cx="974947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en-US" altLang="zh-CN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Aaron</a:t>
            </a: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◢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97A7CFD-19C6-2F0B-8DD3-93863CACC52F}"/>
              </a:ext>
            </a:extLst>
          </p:cNvPr>
          <p:cNvSpPr txBox="1"/>
          <p:nvPr/>
        </p:nvSpPr>
        <p:spPr>
          <a:xfrm>
            <a:off x="1021363" y="2100628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救援爸爸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107" name="Picture 2">
            <a:extLst>
              <a:ext uri="{FF2B5EF4-FFF2-40B4-BE49-F238E27FC236}">
                <a16:creationId xmlns:a16="http://schemas.microsoft.com/office/drawing/2014/main" id="{FFBEF5EF-8E27-A206-4DC5-E0A96B020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0845" y="1659871"/>
            <a:ext cx="336375" cy="33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文本框 107">
            <a:extLst>
              <a:ext uri="{FF2B5EF4-FFF2-40B4-BE49-F238E27FC236}">
                <a16:creationId xmlns:a16="http://schemas.microsoft.com/office/drawing/2014/main" id="{77E589F4-7BC5-D30F-9CBE-243B62635574}"/>
              </a:ext>
            </a:extLst>
          </p:cNvPr>
          <p:cNvSpPr txBox="1"/>
          <p:nvPr/>
        </p:nvSpPr>
        <p:spPr>
          <a:xfrm>
            <a:off x="1021365" y="2444864"/>
            <a:ext cx="1534200" cy="488201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来给孩子讲述一下这个故事吧，勇敢而机智的孩子是可以</a:t>
            </a:r>
            <a:r>
              <a:rPr lang="en-US" altLang="zh-CN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救援爸爸</a:t>
            </a:r>
            <a:r>
              <a:rPr lang="en-US" altLang="zh-CN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的。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C1840143-FF5D-5B89-FCAB-23A04325B47B}"/>
              </a:ext>
            </a:extLst>
          </p:cNvPr>
          <p:cNvSpPr txBox="1"/>
          <p:nvPr/>
        </p:nvSpPr>
        <p:spPr>
          <a:xfrm>
            <a:off x="4686302" y="1658781"/>
            <a:ext cx="114646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长腿叔叔◢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8336EF7-9AE6-1710-A783-FC8AA9C9630F}"/>
              </a:ext>
            </a:extLst>
          </p:cNvPr>
          <p:cNvSpPr txBox="1"/>
          <p:nvPr/>
        </p:nvSpPr>
        <p:spPr>
          <a:xfrm>
            <a:off x="4279724" y="2100628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火种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103" name="Picture 2">
            <a:extLst>
              <a:ext uri="{FF2B5EF4-FFF2-40B4-BE49-F238E27FC236}">
                <a16:creationId xmlns:a16="http://schemas.microsoft.com/office/drawing/2014/main" id="{22439AB5-2B85-4FC1-3338-80C092078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19205" y="1659871"/>
            <a:ext cx="336375" cy="33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EF75E112-1483-7638-2F83-697F309AEDB1}"/>
              </a:ext>
            </a:extLst>
          </p:cNvPr>
          <p:cNvSpPr txBox="1"/>
          <p:nvPr/>
        </p:nvSpPr>
        <p:spPr>
          <a:xfrm>
            <a:off x="4279725" y="2444864"/>
            <a:ext cx="1534200" cy="766800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总的来说，本书还是客观写实，可圈可点，在全国上下共同学习党史的环境下，算是通过另一种方式来学习党史！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51D3F7C-4A27-B820-A905-A7723AEB0E78}"/>
              </a:ext>
            </a:extLst>
          </p:cNvPr>
          <p:cNvSpPr txBox="1"/>
          <p:nvPr/>
        </p:nvSpPr>
        <p:spPr>
          <a:xfrm>
            <a:off x="7944663" y="1658782"/>
            <a:ext cx="957313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时二叶◢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67A9A35-FF72-0174-53F3-69774B73C225}"/>
              </a:ext>
            </a:extLst>
          </p:cNvPr>
          <p:cNvSpPr txBox="1"/>
          <p:nvPr/>
        </p:nvSpPr>
        <p:spPr>
          <a:xfrm>
            <a:off x="7538083" y="2100628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极乐鸟与蜗牛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99" name="Picture 2">
            <a:extLst>
              <a:ext uri="{FF2B5EF4-FFF2-40B4-BE49-F238E27FC236}">
                <a16:creationId xmlns:a16="http://schemas.microsoft.com/office/drawing/2014/main" id="{48B31ECE-A6D2-E44C-F6A6-8135F9DDE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77565" y="1659870"/>
            <a:ext cx="336375" cy="33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id="{4A372CA5-C87F-4EA5-7C0F-E657561AECBC}"/>
              </a:ext>
            </a:extLst>
          </p:cNvPr>
          <p:cNvSpPr txBox="1"/>
          <p:nvPr/>
        </p:nvSpPr>
        <p:spPr>
          <a:xfrm>
            <a:off x="7538085" y="2444864"/>
            <a:ext cx="1534200" cy="766800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这本书看下来，有栩栩如生的故事，也有乏味至极的讲说。可能有些收获，可能看过即忘，但那有什么关系呢，总是开卷有益的。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BFF2440-5688-96EB-08E8-0A4F84EA2ECD}"/>
              </a:ext>
            </a:extLst>
          </p:cNvPr>
          <p:cNvSpPr txBox="1"/>
          <p:nvPr/>
        </p:nvSpPr>
        <p:spPr>
          <a:xfrm>
            <a:off x="3057121" y="2867527"/>
            <a:ext cx="1146468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行在路上◢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FF4BAD3-C78B-8446-7012-29A4C4ECBBA3}"/>
              </a:ext>
            </a:extLst>
          </p:cNvPr>
          <p:cNvSpPr txBox="1"/>
          <p:nvPr/>
        </p:nvSpPr>
        <p:spPr>
          <a:xfrm>
            <a:off x="2650544" y="3282332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碎片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95" name="Picture 2">
            <a:extLst>
              <a:ext uri="{FF2B5EF4-FFF2-40B4-BE49-F238E27FC236}">
                <a16:creationId xmlns:a16="http://schemas.microsoft.com/office/drawing/2014/main" id="{A2E215D6-507C-DA6A-3BBA-02258A1A5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0025" y="2868617"/>
            <a:ext cx="336375" cy="33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75F5CD87-D0F1-2F67-C2C8-2256F97E1E1E}"/>
              </a:ext>
            </a:extLst>
          </p:cNvPr>
          <p:cNvSpPr txBox="1"/>
          <p:nvPr/>
        </p:nvSpPr>
        <p:spPr>
          <a:xfrm>
            <a:off x="2650545" y="3617797"/>
            <a:ext cx="1534200" cy="626701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那些碎片在古今的空间里漂浮，被后人吸纳，与现代文明相结合，碰撞下的火花又化成无数碎片，无限循环。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A71CDD0-29D4-2BA0-2DCC-5E54FE8F61A2}"/>
              </a:ext>
            </a:extLst>
          </p:cNvPr>
          <p:cNvSpPr txBox="1"/>
          <p:nvPr/>
        </p:nvSpPr>
        <p:spPr>
          <a:xfrm>
            <a:off x="6315482" y="2867528"/>
            <a:ext cx="1088760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en-US" altLang="zh-CN" sz="1600" dirty="0" err="1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Espace</a:t>
            </a: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 ◢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94A3DD5F-86B8-ED6A-9939-3E6687C82EF7}"/>
              </a:ext>
            </a:extLst>
          </p:cNvPr>
          <p:cNvSpPr txBox="1"/>
          <p:nvPr/>
        </p:nvSpPr>
        <p:spPr>
          <a:xfrm>
            <a:off x="5908903" y="3282332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浮生自在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90" name="Picture 2">
            <a:extLst>
              <a:ext uri="{FF2B5EF4-FFF2-40B4-BE49-F238E27FC236}">
                <a16:creationId xmlns:a16="http://schemas.microsoft.com/office/drawing/2014/main" id="{54B45D2E-6BEA-4DA3-6E11-929E02CD5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8385" y="2868617"/>
            <a:ext cx="336375" cy="33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8AAB9C20-3B47-B3AF-0DBD-82361B391C9B}"/>
              </a:ext>
            </a:extLst>
          </p:cNvPr>
          <p:cNvSpPr txBox="1"/>
          <p:nvPr/>
        </p:nvSpPr>
        <p:spPr>
          <a:xfrm>
            <a:off x="5908905" y="3617797"/>
            <a:ext cx="1534200" cy="766800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如果你目前正处于一个比较迷茫或者浮躁的状态，就可以读读这本书，静下心来品读会觉得心可以慢慢沉静下来。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E72BDAD5-50D2-892C-8D77-C57F908FF571}"/>
              </a:ext>
            </a:extLst>
          </p:cNvPr>
          <p:cNvSpPr txBox="1"/>
          <p:nvPr/>
        </p:nvSpPr>
        <p:spPr>
          <a:xfrm>
            <a:off x="9573840" y="2867528"/>
            <a:ext cx="957313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defTabSz="914378">
              <a:defRPr/>
            </a:pPr>
            <a:r>
              <a:rPr lang="zh-CN" altLang="en-US" sz="1600" dirty="0">
                <a:solidFill>
                  <a:srgbClr val="578CCD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芒果果◢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12BADA6-B8CA-F388-0359-16442C73BA4B}"/>
              </a:ext>
            </a:extLst>
          </p:cNvPr>
          <p:cNvSpPr txBox="1"/>
          <p:nvPr/>
        </p:nvSpPr>
        <p:spPr>
          <a:xfrm>
            <a:off x="9167262" y="3282332"/>
            <a:ext cx="1533600" cy="257369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defTabSz="914378">
              <a:defRPr sz="1200">
                <a:solidFill>
                  <a:schemeClr val="bg1"/>
                </a:solidFill>
                <a:effectLst>
                  <a:outerShdw blurRad="50800" dist="38100" dir="2700000" algn="tl" rotWithShape="0">
                    <a:srgbClr val="0C6D8B">
                      <a:alpha val="40000"/>
                    </a:srgbClr>
                  </a:outerShdw>
                </a:effectLst>
                <a:latin typeface="方正准圆简体" panose="02010601030101010101" pitchFamily="2" charset="-122"/>
                <a:ea typeface="方正准圆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《</a:t>
            </a:r>
            <a:r>
              <a: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我在京都居酒屋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》</a:t>
            </a:r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pic>
        <p:nvPicPr>
          <p:cNvPr id="86" name="Picture 2">
            <a:extLst>
              <a:ext uri="{FF2B5EF4-FFF2-40B4-BE49-F238E27FC236}">
                <a16:creationId xmlns:a16="http://schemas.microsoft.com/office/drawing/2014/main" id="{60569EC3-2751-A30B-65C3-1BB193AB5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06743" y="2849271"/>
            <a:ext cx="336375" cy="33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08F37472-2DB2-D154-2D77-7289208132CD}"/>
              </a:ext>
            </a:extLst>
          </p:cNvPr>
          <p:cNvSpPr txBox="1"/>
          <p:nvPr/>
        </p:nvSpPr>
        <p:spPr>
          <a:xfrm>
            <a:off x="9167263" y="3617797"/>
            <a:ext cx="1534200" cy="626701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spAutoFit/>
          </a:bodyPr>
          <a:lstStyle/>
          <a:p>
            <a:pPr algn="just" defTabSz="914378">
              <a:defRPr/>
            </a:pPr>
            <a:r>
              <a:rPr lang="zh-CN" altLang="en-US" sz="9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共同的美妙体验就是在微醺氤氲之间品尝百味人生，觥筹交错之间享受与人的联结感，这是生活，这也是文化。</a:t>
            </a:r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EF02A7A8-8B7C-4E53-BA49-F1708A7A3AAC}"/>
              </a:ext>
            </a:extLst>
          </p:cNvPr>
          <p:cNvCxnSpPr>
            <a:cxnSpLocks/>
          </p:cNvCxnSpPr>
          <p:nvPr/>
        </p:nvCxnSpPr>
        <p:spPr>
          <a:xfrm flipV="1">
            <a:off x="2588059" y="2776251"/>
            <a:ext cx="0" cy="2456149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2C0BAA19-D534-4F6A-AE4C-E3C4F92E1AC2}"/>
              </a:ext>
            </a:extLst>
          </p:cNvPr>
          <p:cNvCxnSpPr>
            <a:cxnSpLocks/>
          </p:cNvCxnSpPr>
          <p:nvPr/>
        </p:nvCxnSpPr>
        <p:spPr>
          <a:xfrm flipV="1">
            <a:off x="4229572" y="1555150"/>
            <a:ext cx="0" cy="366455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BF2F0BFC-1C37-4312-9273-21612EAC1C1C}"/>
              </a:ext>
            </a:extLst>
          </p:cNvPr>
          <p:cNvCxnSpPr>
            <a:cxnSpLocks/>
          </p:cNvCxnSpPr>
          <p:nvPr/>
        </p:nvCxnSpPr>
        <p:spPr>
          <a:xfrm flipV="1">
            <a:off x="5849052" y="2776251"/>
            <a:ext cx="0" cy="2836936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7F885718-E095-4A43-BF41-2F06A9A981BF}"/>
              </a:ext>
            </a:extLst>
          </p:cNvPr>
          <p:cNvCxnSpPr>
            <a:cxnSpLocks/>
          </p:cNvCxnSpPr>
          <p:nvPr/>
        </p:nvCxnSpPr>
        <p:spPr>
          <a:xfrm flipV="1">
            <a:off x="7490565" y="1555150"/>
            <a:ext cx="0" cy="2781106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AB0106BA-2E09-45F5-A549-594C47320482}"/>
              </a:ext>
            </a:extLst>
          </p:cNvPr>
          <p:cNvCxnSpPr>
            <a:cxnSpLocks/>
          </p:cNvCxnSpPr>
          <p:nvPr/>
        </p:nvCxnSpPr>
        <p:spPr>
          <a:xfrm flipV="1">
            <a:off x="9110045" y="2776251"/>
            <a:ext cx="0" cy="2164049"/>
          </a:xfrm>
          <a:prstGeom prst="line">
            <a:avLst/>
          </a:prstGeom>
          <a:noFill/>
          <a:ln w="38100" cap="rnd">
            <a:gradFill>
              <a:gsLst>
                <a:gs pos="0">
                  <a:srgbClr val="D9A929"/>
                </a:gs>
                <a:gs pos="100000">
                  <a:srgbClr val="D9A929">
                    <a:lumMod val="67000"/>
                    <a:lumOff val="33000"/>
                  </a:srgbClr>
                </a:gs>
              </a:gsLst>
              <a:lin ang="540000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BCF78C6B-115C-48CA-9A17-22D56A6587CE}"/>
              </a:ext>
            </a:extLst>
          </p:cNvPr>
          <p:cNvSpPr/>
          <p:nvPr/>
        </p:nvSpPr>
        <p:spPr>
          <a:xfrm>
            <a:off x="3333031" y="461253"/>
            <a:ext cx="881321" cy="306622"/>
          </a:xfrm>
          <a:custGeom>
            <a:avLst/>
            <a:gdLst>
              <a:gd name="connsiteX0" fmla="*/ 0 w 793215"/>
              <a:gd name="connsiteY0" fmla="*/ 178932 h 325441"/>
              <a:gd name="connsiteX1" fmla="*/ 363557 w 793215"/>
              <a:gd name="connsiteY1" fmla="*/ 2662 h 325441"/>
              <a:gd name="connsiteX2" fmla="*/ 473726 w 793215"/>
              <a:gd name="connsiteY2" fmla="*/ 300118 h 325441"/>
              <a:gd name="connsiteX3" fmla="*/ 231355 w 793215"/>
              <a:gd name="connsiteY3" fmla="*/ 278084 h 325441"/>
              <a:gd name="connsiteX4" fmla="*/ 275422 w 793215"/>
              <a:gd name="connsiteY4" fmla="*/ 24696 h 325441"/>
              <a:gd name="connsiteX5" fmla="*/ 793215 w 793215"/>
              <a:gd name="connsiteY5" fmla="*/ 24696 h 325441"/>
              <a:gd name="connsiteX0" fmla="*/ 0 w 793215"/>
              <a:gd name="connsiteY0" fmla="*/ 178932 h 325441"/>
              <a:gd name="connsiteX1" fmla="*/ 363557 w 793215"/>
              <a:gd name="connsiteY1" fmla="*/ 2662 h 325441"/>
              <a:gd name="connsiteX2" fmla="*/ 473726 w 793215"/>
              <a:gd name="connsiteY2" fmla="*/ 300118 h 325441"/>
              <a:gd name="connsiteX3" fmla="*/ 231355 w 793215"/>
              <a:gd name="connsiteY3" fmla="*/ 278084 h 325441"/>
              <a:gd name="connsiteX4" fmla="*/ 793215 w 793215"/>
              <a:gd name="connsiteY4" fmla="*/ 24696 h 325441"/>
              <a:gd name="connsiteX0" fmla="*/ 0 w 793215"/>
              <a:gd name="connsiteY0" fmla="*/ 178932 h 301252"/>
              <a:gd name="connsiteX1" fmla="*/ 363557 w 793215"/>
              <a:gd name="connsiteY1" fmla="*/ 2662 h 301252"/>
              <a:gd name="connsiteX2" fmla="*/ 473726 w 793215"/>
              <a:gd name="connsiteY2" fmla="*/ 300118 h 301252"/>
              <a:gd name="connsiteX3" fmla="*/ 238499 w 793215"/>
              <a:gd name="connsiteY3" fmla="*/ 101872 h 301252"/>
              <a:gd name="connsiteX4" fmla="*/ 793215 w 793215"/>
              <a:gd name="connsiteY4" fmla="*/ 24696 h 301252"/>
              <a:gd name="connsiteX0" fmla="*/ 0 w 793215"/>
              <a:gd name="connsiteY0" fmla="*/ 179110 h 306168"/>
              <a:gd name="connsiteX1" fmla="*/ 363557 w 793215"/>
              <a:gd name="connsiteY1" fmla="*/ 2840 h 306168"/>
              <a:gd name="connsiteX2" fmla="*/ 318945 w 793215"/>
              <a:gd name="connsiteY2" fmla="*/ 305058 h 306168"/>
              <a:gd name="connsiteX3" fmla="*/ 238499 w 793215"/>
              <a:gd name="connsiteY3" fmla="*/ 102050 h 306168"/>
              <a:gd name="connsiteX4" fmla="*/ 793215 w 793215"/>
              <a:gd name="connsiteY4" fmla="*/ 24874 h 306168"/>
              <a:gd name="connsiteX0" fmla="*/ 0 w 793215"/>
              <a:gd name="connsiteY0" fmla="*/ 179110 h 306168"/>
              <a:gd name="connsiteX1" fmla="*/ 363557 w 793215"/>
              <a:gd name="connsiteY1" fmla="*/ 2840 h 306168"/>
              <a:gd name="connsiteX2" fmla="*/ 318945 w 793215"/>
              <a:gd name="connsiteY2" fmla="*/ 305058 h 306168"/>
              <a:gd name="connsiteX3" fmla="*/ 238499 w 793215"/>
              <a:gd name="connsiteY3" fmla="*/ 102050 h 306168"/>
              <a:gd name="connsiteX4" fmla="*/ 793215 w 793215"/>
              <a:gd name="connsiteY4" fmla="*/ 24874 h 306168"/>
              <a:gd name="connsiteX0" fmla="*/ 0 w 819409"/>
              <a:gd name="connsiteY0" fmla="*/ 179110 h 306106"/>
              <a:gd name="connsiteX1" fmla="*/ 363557 w 819409"/>
              <a:gd name="connsiteY1" fmla="*/ 2840 h 306106"/>
              <a:gd name="connsiteX2" fmla="*/ 318945 w 819409"/>
              <a:gd name="connsiteY2" fmla="*/ 305058 h 306106"/>
              <a:gd name="connsiteX3" fmla="*/ 238499 w 819409"/>
              <a:gd name="connsiteY3" fmla="*/ 102050 h 306106"/>
              <a:gd name="connsiteX4" fmla="*/ 819409 w 819409"/>
              <a:gd name="connsiteY4" fmla="*/ 91549 h 306106"/>
              <a:gd name="connsiteX0" fmla="*/ 0 w 819409"/>
              <a:gd name="connsiteY0" fmla="*/ 179110 h 305742"/>
              <a:gd name="connsiteX1" fmla="*/ 363557 w 819409"/>
              <a:gd name="connsiteY1" fmla="*/ 2840 h 305742"/>
              <a:gd name="connsiteX2" fmla="*/ 318945 w 819409"/>
              <a:gd name="connsiteY2" fmla="*/ 305058 h 305742"/>
              <a:gd name="connsiteX3" fmla="*/ 224212 w 819409"/>
              <a:gd name="connsiteY3" fmla="*/ 85381 h 305742"/>
              <a:gd name="connsiteX4" fmla="*/ 819409 w 819409"/>
              <a:gd name="connsiteY4" fmla="*/ 91549 h 305742"/>
              <a:gd name="connsiteX0" fmla="*/ 0 w 819409"/>
              <a:gd name="connsiteY0" fmla="*/ 179110 h 305535"/>
              <a:gd name="connsiteX1" fmla="*/ 363557 w 819409"/>
              <a:gd name="connsiteY1" fmla="*/ 2840 h 305535"/>
              <a:gd name="connsiteX2" fmla="*/ 318945 w 819409"/>
              <a:gd name="connsiteY2" fmla="*/ 305058 h 305535"/>
              <a:gd name="connsiteX3" fmla="*/ 224212 w 819409"/>
              <a:gd name="connsiteY3" fmla="*/ 85381 h 305535"/>
              <a:gd name="connsiteX4" fmla="*/ 819409 w 819409"/>
              <a:gd name="connsiteY4" fmla="*/ 91549 h 305535"/>
              <a:gd name="connsiteX0" fmla="*/ 0 w 819409"/>
              <a:gd name="connsiteY0" fmla="*/ 179110 h 305078"/>
              <a:gd name="connsiteX1" fmla="*/ 363557 w 819409"/>
              <a:gd name="connsiteY1" fmla="*/ 2840 h 305078"/>
              <a:gd name="connsiteX2" fmla="*/ 318945 w 819409"/>
              <a:gd name="connsiteY2" fmla="*/ 305058 h 305078"/>
              <a:gd name="connsiteX3" fmla="*/ 295650 w 819409"/>
              <a:gd name="connsiteY3" fmla="*/ 18706 h 305078"/>
              <a:gd name="connsiteX4" fmla="*/ 819409 w 819409"/>
              <a:gd name="connsiteY4" fmla="*/ 91549 h 305078"/>
              <a:gd name="connsiteX0" fmla="*/ 0 w 819409"/>
              <a:gd name="connsiteY0" fmla="*/ 179110 h 305788"/>
              <a:gd name="connsiteX1" fmla="*/ 363557 w 819409"/>
              <a:gd name="connsiteY1" fmla="*/ 2840 h 305788"/>
              <a:gd name="connsiteX2" fmla="*/ 318945 w 819409"/>
              <a:gd name="connsiteY2" fmla="*/ 305058 h 305788"/>
              <a:gd name="connsiteX3" fmla="*/ 240881 w 819409"/>
              <a:gd name="connsiteY3" fmla="*/ 87763 h 305788"/>
              <a:gd name="connsiteX4" fmla="*/ 819409 w 819409"/>
              <a:gd name="connsiteY4" fmla="*/ 91549 h 305788"/>
              <a:gd name="connsiteX0" fmla="*/ 0 w 819409"/>
              <a:gd name="connsiteY0" fmla="*/ 99760 h 225849"/>
              <a:gd name="connsiteX1" fmla="*/ 342126 w 819409"/>
              <a:gd name="connsiteY1" fmla="*/ 42553 h 225849"/>
              <a:gd name="connsiteX2" fmla="*/ 318945 w 819409"/>
              <a:gd name="connsiteY2" fmla="*/ 225708 h 225849"/>
              <a:gd name="connsiteX3" fmla="*/ 240881 w 819409"/>
              <a:gd name="connsiteY3" fmla="*/ 8413 h 225849"/>
              <a:gd name="connsiteX4" fmla="*/ 819409 w 819409"/>
              <a:gd name="connsiteY4" fmla="*/ 12199 h 225849"/>
              <a:gd name="connsiteX0" fmla="*/ 0 w 819409"/>
              <a:gd name="connsiteY0" fmla="*/ 124407 h 250439"/>
              <a:gd name="connsiteX1" fmla="*/ 396895 w 819409"/>
              <a:gd name="connsiteY1" fmla="*/ 5287 h 250439"/>
              <a:gd name="connsiteX2" fmla="*/ 318945 w 819409"/>
              <a:gd name="connsiteY2" fmla="*/ 250355 h 250439"/>
              <a:gd name="connsiteX3" fmla="*/ 240881 w 819409"/>
              <a:gd name="connsiteY3" fmla="*/ 33060 h 250439"/>
              <a:gd name="connsiteX4" fmla="*/ 819409 w 819409"/>
              <a:gd name="connsiteY4" fmla="*/ 36846 h 250439"/>
              <a:gd name="connsiteX0" fmla="*/ 0 w 819409"/>
              <a:gd name="connsiteY0" fmla="*/ 124407 h 250375"/>
              <a:gd name="connsiteX1" fmla="*/ 396895 w 819409"/>
              <a:gd name="connsiteY1" fmla="*/ 5287 h 250375"/>
              <a:gd name="connsiteX2" fmla="*/ 318945 w 819409"/>
              <a:gd name="connsiteY2" fmla="*/ 250355 h 250375"/>
              <a:gd name="connsiteX3" fmla="*/ 240881 w 819409"/>
              <a:gd name="connsiteY3" fmla="*/ 33060 h 250375"/>
              <a:gd name="connsiteX4" fmla="*/ 819409 w 819409"/>
              <a:gd name="connsiteY4" fmla="*/ 36846 h 250375"/>
              <a:gd name="connsiteX0" fmla="*/ 0 w 819409"/>
              <a:gd name="connsiteY0" fmla="*/ 124407 h 250710"/>
              <a:gd name="connsiteX1" fmla="*/ 396895 w 819409"/>
              <a:gd name="connsiteY1" fmla="*/ 5287 h 250710"/>
              <a:gd name="connsiteX2" fmla="*/ 318945 w 819409"/>
              <a:gd name="connsiteY2" fmla="*/ 250355 h 250710"/>
              <a:gd name="connsiteX3" fmla="*/ 245643 w 819409"/>
              <a:gd name="connsiteY3" fmla="*/ 59254 h 250710"/>
              <a:gd name="connsiteX4" fmla="*/ 819409 w 819409"/>
              <a:gd name="connsiteY4" fmla="*/ 36846 h 250710"/>
              <a:gd name="connsiteX0" fmla="*/ 0 w 876559"/>
              <a:gd name="connsiteY0" fmla="*/ 200448 h 245789"/>
              <a:gd name="connsiteX1" fmla="*/ 454045 w 876559"/>
              <a:gd name="connsiteY1" fmla="*/ 366 h 245789"/>
              <a:gd name="connsiteX2" fmla="*/ 376095 w 876559"/>
              <a:gd name="connsiteY2" fmla="*/ 245434 h 245789"/>
              <a:gd name="connsiteX3" fmla="*/ 302793 w 876559"/>
              <a:gd name="connsiteY3" fmla="*/ 54333 h 245789"/>
              <a:gd name="connsiteX4" fmla="*/ 876559 w 876559"/>
              <a:gd name="connsiteY4" fmla="*/ 31925 h 245789"/>
              <a:gd name="connsiteX0" fmla="*/ 0 w 876559"/>
              <a:gd name="connsiteY0" fmla="*/ 201575 h 246916"/>
              <a:gd name="connsiteX1" fmla="*/ 454045 w 876559"/>
              <a:gd name="connsiteY1" fmla="*/ 1493 h 246916"/>
              <a:gd name="connsiteX2" fmla="*/ 376095 w 876559"/>
              <a:gd name="connsiteY2" fmla="*/ 246561 h 246916"/>
              <a:gd name="connsiteX3" fmla="*/ 302793 w 876559"/>
              <a:gd name="connsiteY3" fmla="*/ 55460 h 246916"/>
              <a:gd name="connsiteX4" fmla="*/ 876559 w 876559"/>
              <a:gd name="connsiteY4" fmla="*/ 33052 h 246916"/>
              <a:gd name="connsiteX0" fmla="*/ 0 w 876559"/>
              <a:gd name="connsiteY0" fmla="*/ 201575 h 246916"/>
              <a:gd name="connsiteX1" fmla="*/ 454045 w 876559"/>
              <a:gd name="connsiteY1" fmla="*/ 1493 h 246916"/>
              <a:gd name="connsiteX2" fmla="*/ 376095 w 876559"/>
              <a:gd name="connsiteY2" fmla="*/ 246561 h 246916"/>
              <a:gd name="connsiteX3" fmla="*/ 302793 w 876559"/>
              <a:gd name="connsiteY3" fmla="*/ 55460 h 246916"/>
              <a:gd name="connsiteX4" fmla="*/ 876559 w 876559"/>
              <a:gd name="connsiteY4" fmla="*/ 33052 h 246916"/>
              <a:gd name="connsiteX0" fmla="*/ 0 w 876559"/>
              <a:gd name="connsiteY0" fmla="*/ 201575 h 246993"/>
              <a:gd name="connsiteX1" fmla="*/ 454045 w 876559"/>
              <a:gd name="connsiteY1" fmla="*/ 1493 h 246993"/>
              <a:gd name="connsiteX2" fmla="*/ 376095 w 876559"/>
              <a:gd name="connsiteY2" fmla="*/ 246561 h 246993"/>
              <a:gd name="connsiteX3" fmla="*/ 302793 w 876559"/>
              <a:gd name="connsiteY3" fmla="*/ 55460 h 246993"/>
              <a:gd name="connsiteX4" fmla="*/ 876559 w 876559"/>
              <a:gd name="connsiteY4" fmla="*/ 33052 h 246993"/>
              <a:gd name="connsiteX0" fmla="*/ 0 w 876559"/>
              <a:gd name="connsiteY0" fmla="*/ 201575 h 246801"/>
              <a:gd name="connsiteX1" fmla="*/ 454045 w 876559"/>
              <a:gd name="connsiteY1" fmla="*/ 1493 h 246801"/>
              <a:gd name="connsiteX2" fmla="*/ 376095 w 876559"/>
              <a:gd name="connsiteY2" fmla="*/ 246561 h 246801"/>
              <a:gd name="connsiteX3" fmla="*/ 302793 w 876559"/>
              <a:gd name="connsiteY3" fmla="*/ 55460 h 246801"/>
              <a:gd name="connsiteX4" fmla="*/ 876559 w 876559"/>
              <a:gd name="connsiteY4" fmla="*/ 33052 h 246801"/>
              <a:gd name="connsiteX0" fmla="*/ 0 w 876559"/>
              <a:gd name="connsiteY0" fmla="*/ 222345 h 267571"/>
              <a:gd name="connsiteX1" fmla="*/ 454045 w 876559"/>
              <a:gd name="connsiteY1" fmla="*/ 22263 h 267571"/>
              <a:gd name="connsiteX2" fmla="*/ 376095 w 876559"/>
              <a:gd name="connsiteY2" fmla="*/ 267331 h 267571"/>
              <a:gd name="connsiteX3" fmla="*/ 302793 w 876559"/>
              <a:gd name="connsiteY3" fmla="*/ 76230 h 267571"/>
              <a:gd name="connsiteX4" fmla="*/ 876559 w 876559"/>
              <a:gd name="connsiteY4" fmla="*/ 53822 h 267571"/>
              <a:gd name="connsiteX0" fmla="*/ 0 w 843221"/>
              <a:gd name="connsiteY0" fmla="*/ 222345 h 267530"/>
              <a:gd name="connsiteX1" fmla="*/ 454045 w 843221"/>
              <a:gd name="connsiteY1" fmla="*/ 22263 h 267530"/>
              <a:gd name="connsiteX2" fmla="*/ 376095 w 843221"/>
              <a:gd name="connsiteY2" fmla="*/ 267331 h 267530"/>
              <a:gd name="connsiteX3" fmla="*/ 302793 w 843221"/>
              <a:gd name="connsiteY3" fmla="*/ 76230 h 267530"/>
              <a:gd name="connsiteX4" fmla="*/ 843221 w 843221"/>
              <a:gd name="connsiteY4" fmla="*/ 37154 h 267530"/>
              <a:gd name="connsiteX0" fmla="*/ 0 w 843221"/>
              <a:gd name="connsiteY0" fmla="*/ 222345 h 267600"/>
              <a:gd name="connsiteX1" fmla="*/ 454045 w 843221"/>
              <a:gd name="connsiteY1" fmla="*/ 22263 h 267600"/>
              <a:gd name="connsiteX2" fmla="*/ 376095 w 843221"/>
              <a:gd name="connsiteY2" fmla="*/ 267331 h 267600"/>
              <a:gd name="connsiteX3" fmla="*/ 302793 w 843221"/>
              <a:gd name="connsiteY3" fmla="*/ 76230 h 267600"/>
              <a:gd name="connsiteX4" fmla="*/ 843221 w 843221"/>
              <a:gd name="connsiteY4" fmla="*/ 37154 h 267600"/>
              <a:gd name="connsiteX0" fmla="*/ 0 w 843221"/>
              <a:gd name="connsiteY0" fmla="*/ 213535 h 258790"/>
              <a:gd name="connsiteX1" fmla="*/ 454045 w 843221"/>
              <a:gd name="connsiteY1" fmla="*/ 13453 h 258790"/>
              <a:gd name="connsiteX2" fmla="*/ 376095 w 843221"/>
              <a:gd name="connsiteY2" fmla="*/ 258521 h 258790"/>
              <a:gd name="connsiteX3" fmla="*/ 302793 w 843221"/>
              <a:gd name="connsiteY3" fmla="*/ 67420 h 258790"/>
              <a:gd name="connsiteX4" fmla="*/ 843221 w 843221"/>
              <a:gd name="connsiteY4" fmla="*/ 28344 h 258790"/>
              <a:gd name="connsiteX0" fmla="*/ 0 w 843221"/>
              <a:gd name="connsiteY0" fmla="*/ 218102 h 263357"/>
              <a:gd name="connsiteX1" fmla="*/ 454045 w 843221"/>
              <a:gd name="connsiteY1" fmla="*/ 18020 h 263357"/>
              <a:gd name="connsiteX2" fmla="*/ 376095 w 843221"/>
              <a:gd name="connsiteY2" fmla="*/ 263088 h 263357"/>
              <a:gd name="connsiteX3" fmla="*/ 302793 w 843221"/>
              <a:gd name="connsiteY3" fmla="*/ 71987 h 263357"/>
              <a:gd name="connsiteX4" fmla="*/ 843221 w 843221"/>
              <a:gd name="connsiteY4" fmla="*/ 32911 h 263357"/>
              <a:gd name="connsiteX0" fmla="*/ 0 w 843221"/>
              <a:gd name="connsiteY0" fmla="*/ 218102 h 263362"/>
              <a:gd name="connsiteX1" fmla="*/ 454045 w 843221"/>
              <a:gd name="connsiteY1" fmla="*/ 18020 h 263362"/>
              <a:gd name="connsiteX2" fmla="*/ 376095 w 843221"/>
              <a:gd name="connsiteY2" fmla="*/ 263088 h 263362"/>
              <a:gd name="connsiteX3" fmla="*/ 278980 w 843221"/>
              <a:gd name="connsiteY3" fmla="*/ 60081 h 263362"/>
              <a:gd name="connsiteX4" fmla="*/ 843221 w 843221"/>
              <a:gd name="connsiteY4" fmla="*/ 32911 h 263362"/>
              <a:gd name="connsiteX0" fmla="*/ 0 w 843221"/>
              <a:gd name="connsiteY0" fmla="*/ 218102 h 263211"/>
              <a:gd name="connsiteX1" fmla="*/ 454045 w 843221"/>
              <a:gd name="connsiteY1" fmla="*/ 18020 h 263211"/>
              <a:gd name="connsiteX2" fmla="*/ 376095 w 843221"/>
              <a:gd name="connsiteY2" fmla="*/ 263088 h 263211"/>
              <a:gd name="connsiteX3" fmla="*/ 278980 w 843221"/>
              <a:gd name="connsiteY3" fmla="*/ 60081 h 263211"/>
              <a:gd name="connsiteX4" fmla="*/ 843221 w 843221"/>
              <a:gd name="connsiteY4" fmla="*/ 32911 h 263211"/>
              <a:gd name="connsiteX0" fmla="*/ 0 w 843221"/>
              <a:gd name="connsiteY0" fmla="*/ 218102 h 263088"/>
              <a:gd name="connsiteX1" fmla="*/ 454045 w 843221"/>
              <a:gd name="connsiteY1" fmla="*/ 18020 h 263088"/>
              <a:gd name="connsiteX2" fmla="*/ 376095 w 843221"/>
              <a:gd name="connsiteY2" fmla="*/ 263088 h 263088"/>
              <a:gd name="connsiteX3" fmla="*/ 278980 w 843221"/>
              <a:gd name="connsiteY3" fmla="*/ 60081 h 263088"/>
              <a:gd name="connsiteX4" fmla="*/ 843221 w 843221"/>
              <a:gd name="connsiteY4" fmla="*/ 32911 h 263088"/>
              <a:gd name="connsiteX0" fmla="*/ 0 w 843221"/>
              <a:gd name="connsiteY0" fmla="*/ 249619 h 294731"/>
              <a:gd name="connsiteX1" fmla="*/ 454045 w 843221"/>
              <a:gd name="connsiteY1" fmla="*/ 49537 h 294731"/>
              <a:gd name="connsiteX2" fmla="*/ 376095 w 843221"/>
              <a:gd name="connsiteY2" fmla="*/ 294605 h 294731"/>
              <a:gd name="connsiteX3" fmla="*/ 267073 w 843221"/>
              <a:gd name="connsiteY3" fmla="*/ 15398 h 294731"/>
              <a:gd name="connsiteX4" fmla="*/ 843221 w 843221"/>
              <a:gd name="connsiteY4" fmla="*/ 64428 h 294731"/>
              <a:gd name="connsiteX0" fmla="*/ 0 w 843221"/>
              <a:gd name="connsiteY0" fmla="*/ 249619 h 295021"/>
              <a:gd name="connsiteX1" fmla="*/ 454045 w 843221"/>
              <a:gd name="connsiteY1" fmla="*/ 49537 h 295021"/>
              <a:gd name="connsiteX2" fmla="*/ 376095 w 843221"/>
              <a:gd name="connsiteY2" fmla="*/ 294605 h 295021"/>
              <a:gd name="connsiteX3" fmla="*/ 267073 w 843221"/>
              <a:gd name="connsiteY3" fmla="*/ 15398 h 295021"/>
              <a:gd name="connsiteX4" fmla="*/ 843221 w 843221"/>
              <a:gd name="connsiteY4" fmla="*/ 64428 h 295021"/>
              <a:gd name="connsiteX0" fmla="*/ 0 w 843221"/>
              <a:gd name="connsiteY0" fmla="*/ 249619 h 296535"/>
              <a:gd name="connsiteX1" fmla="*/ 473095 w 843221"/>
              <a:gd name="connsiteY1" fmla="*/ 128119 h 296535"/>
              <a:gd name="connsiteX2" fmla="*/ 376095 w 843221"/>
              <a:gd name="connsiteY2" fmla="*/ 294605 h 296535"/>
              <a:gd name="connsiteX3" fmla="*/ 267073 w 843221"/>
              <a:gd name="connsiteY3" fmla="*/ 15398 h 296535"/>
              <a:gd name="connsiteX4" fmla="*/ 843221 w 843221"/>
              <a:gd name="connsiteY4" fmla="*/ 64428 h 296535"/>
              <a:gd name="connsiteX0" fmla="*/ 0 w 843221"/>
              <a:gd name="connsiteY0" fmla="*/ 249619 h 297977"/>
              <a:gd name="connsiteX1" fmla="*/ 473095 w 843221"/>
              <a:gd name="connsiteY1" fmla="*/ 128119 h 297977"/>
              <a:gd name="connsiteX2" fmla="*/ 376095 w 843221"/>
              <a:gd name="connsiteY2" fmla="*/ 294605 h 297977"/>
              <a:gd name="connsiteX3" fmla="*/ 267073 w 843221"/>
              <a:gd name="connsiteY3" fmla="*/ 15398 h 297977"/>
              <a:gd name="connsiteX4" fmla="*/ 843221 w 843221"/>
              <a:gd name="connsiteY4" fmla="*/ 64428 h 297977"/>
              <a:gd name="connsiteX0" fmla="*/ 0 w 843221"/>
              <a:gd name="connsiteY0" fmla="*/ 246868 h 295226"/>
              <a:gd name="connsiteX1" fmla="*/ 473095 w 843221"/>
              <a:gd name="connsiteY1" fmla="*/ 125368 h 295226"/>
              <a:gd name="connsiteX2" fmla="*/ 376095 w 843221"/>
              <a:gd name="connsiteY2" fmla="*/ 291854 h 295226"/>
              <a:gd name="connsiteX3" fmla="*/ 267073 w 843221"/>
              <a:gd name="connsiteY3" fmla="*/ 12647 h 295226"/>
              <a:gd name="connsiteX4" fmla="*/ 843221 w 843221"/>
              <a:gd name="connsiteY4" fmla="*/ 61677 h 295226"/>
              <a:gd name="connsiteX0" fmla="*/ 0 w 843221"/>
              <a:gd name="connsiteY0" fmla="*/ 254902 h 303260"/>
              <a:gd name="connsiteX1" fmla="*/ 473095 w 843221"/>
              <a:gd name="connsiteY1" fmla="*/ 133402 h 303260"/>
              <a:gd name="connsiteX2" fmla="*/ 376095 w 843221"/>
              <a:gd name="connsiteY2" fmla="*/ 299888 h 303260"/>
              <a:gd name="connsiteX3" fmla="*/ 267073 w 843221"/>
              <a:gd name="connsiteY3" fmla="*/ 20681 h 303260"/>
              <a:gd name="connsiteX4" fmla="*/ 843221 w 843221"/>
              <a:gd name="connsiteY4" fmla="*/ 69711 h 303260"/>
              <a:gd name="connsiteX0" fmla="*/ 0 w 843221"/>
              <a:gd name="connsiteY0" fmla="*/ 254902 h 303928"/>
              <a:gd name="connsiteX1" fmla="*/ 473095 w 843221"/>
              <a:gd name="connsiteY1" fmla="*/ 133402 h 303928"/>
              <a:gd name="connsiteX2" fmla="*/ 376095 w 843221"/>
              <a:gd name="connsiteY2" fmla="*/ 299888 h 303928"/>
              <a:gd name="connsiteX3" fmla="*/ 267073 w 843221"/>
              <a:gd name="connsiteY3" fmla="*/ 20681 h 303928"/>
              <a:gd name="connsiteX4" fmla="*/ 843221 w 843221"/>
              <a:gd name="connsiteY4" fmla="*/ 69711 h 303928"/>
              <a:gd name="connsiteX0" fmla="*/ 0 w 843221"/>
              <a:gd name="connsiteY0" fmla="*/ 254902 h 303957"/>
              <a:gd name="connsiteX1" fmla="*/ 473095 w 843221"/>
              <a:gd name="connsiteY1" fmla="*/ 133402 h 303957"/>
              <a:gd name="connsiteX2" fmla="*/ 376095 w 843221"/>
              <a:gd name="connsiteY2" fmla="*/ 299888 h 303957"/>
              <a:gd name="connsiteX3" fmla="*/ 267073 w 843221"/>
              <a:gd name="connsiteY3" fmla="*/ 20681 h 303957"/>
              <a:gd name="connsiteX4" fmla="*/ 843221 w 843221"/>
              <a:gd name="connsiteY4" fmla="*/ 69711 h 303957"/>
              <a:gd name="connsiteX0" fmla="*/ 0 w 881321"/>
              <a:gd name="connsiteY0" fmla="*/ 162827 h 302577"/>
              <a:gd name="connsiteX1" fmla="*/ 511195 w 881321"/>
              <a:gd name="connsiteY1" fmla="*/ 133402 h 302577"/>
              <a:gd name="connsiteX2" fmla="*/ 414195 w 881321"/>
              <a:gd name="connsiteY2" fmla="*/ 299888 h 302577"/>
              <a:gd name="connsiteX3" fmla="*/ 305173 w 881321"/>
              <a:gd name="connsiteY3" fmla="*/ 20681 h 302577"/>
              <a:gd name="connsiteX4" fmla="*/ 881321 w 881321"/>
              <a:gd name="connsiteY4" fmla="*/ 69711 h 302577"/>
              <a:gd name="connsiteX0" fmla="*/ 0 w 881321"/>
              <a:gd name="connsiteY0" fmla="*/ 162827 h 304164"/>
              <a:gd name="connsiteX1" fmla="*/ 511195 w 881321"/>
              <a:gd name="connsiteY1" fmla="*/ 133402 h 304164"/>
              <a:gd name="connsiteX2" fmla="*/ 414195 w 881321"/>
              <a:gd name="connsiteY2" fmla="*/ 299888 h 304164"/>
              <a:gd name="connsiteX3" fmla="*/ 305173 w 881321"/>
              <a:gd name="connsiteY3" fmla="*/ 20681 h 304164"/>
              <a:gd name="connsiteX4" fmla="*/ 881321 w 881321"/>
              <a:gd name="connsiteY4" fmla="*/ 69711 h 304164"/>
              <a:gd name="connsiteX0" fmla="*/ 0 w 881321"/>
              <a:gd name="connsiteY0" fmla="*/ 162827 h 302604"/>
              <a:gd name="connsiteX1" fmla="*/ 565170 w 881321"/>
              <a:gd name="connsiteY1" fmla="*/ 136577 h 302604"/>
              <a:gd name="connsiteX2" fmla="*/ 414195 w 881321"/>
              <a:gd name="connsiteY2" fmla="*/ 299888 h 302604"/>
              <a:gd name="connsiteX3" fmla="*/ 305173 w 881321"/>
              <a:gd name="connsiteY3" fmla="*/ 20681 h 302604"/>
              <a:gd name="connsiteX4" fmla="*/ 881321 w 881321"/>
              <a:gd name="connsiteY4" fmla="*/ 69711 h 302604"/>
              <a:gd name="connsiteX0" fmla="*/ 0 w 881321"/>
              <a:gd name="connsiteY0" fmla="*/ 162827 h 303520"/>
              <a:gd name="connsiteX1" fmla="*/ 565170 w 881321"/>
              <a:gd name="connsiteY1" fmla="*/ 136577 h 303520"/>
              <a:gd name="connsiteX2" fmla="*/ 414195 w 881321"/>
              <a:gd name="connsiteY2" fmla="*/ 299888 h 303520"/>
              <a:gd name="connsiteX3" fmla="*/ 305173 w 881321"/>
              <a:gd name="connsiteY3" fmla="*/ 20681 h 303520"/>
              <a:gd name="connsiteX4" fmla="*/ 881321 w 881321"/>
              <a:gd name="connsiteY4" fmla="*/ 69711 h 303520"/>
              <a:gd name="connsiteX0" fmla="*/ 0 w 881321"/>
              <a:gd name="connsiteY0" fmla="*/ 169560 h 310253"/>
              <a:gd name="connsiteX1" fmla="*/ 565170 w 881321"/>
              <a:gd name="connsiteY1" fmla="*/ 143310 h 310253"/>
              <a:gd name="connsiteX2" fmla="*/ 414195 w 881321"/>
              <a:gd name="connsiteY2" fmla="*/ 306621 h 310253"/>
              <a:gd name="connsiteX3" fmla="*/ 305173 w 881321"/>
              <a:gd name="connsiteY3" fmla="*/ 27414 h 310253"/>
              <a:gd name="connsiteX4" fmla="*/ 881321 w 881321"/>
              <a:gd name="connsiteY4" fmla="*/ 76444 h 310253"/>
              <a:gd name="connsiteX0" fmla="*/ 0 w 881321"/>
              <a:gd name="connsiteY0" fmla="*/ 169560 h 306622"/>
              <a:gd name="connsiteX1" fmla="*/ 565170 w 881321"/>
              <a:gd name="connsiteY1" fmla="*/ 143310 h 306622"/>
              <a:gd name="connsiteX2" fmla="*/ 414195 w 881321"/>
              <a:gd name="connsiteY2" fmla="*/ 306621 h 306622"/>
              <a:gd name="connsiteX3" fmla="*/ 305173 w 881321"/>
              <a:gd name="connsiteY3" fmla="*/ 27414 h 306622"/>
              <a:gd name="connsiteX4" fmla="*/ 881321 w 881321"/>
              <a:gd name="connsiteY4" fmla="*/ 76444 h 3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321" h="306622">
                <a:moveTo>
                  <a:pt x="0" y="169560"/>
                </a:moveTo>
                <a:cubicBezTo>
                  <a:pt x="118489" y="14176"/>
                  <a:pt x="512013" y="18867"/>
                  <a:pt x="565170" y="143310"/>
                </a:cubicBezTo>
                <a:cubicBezTo>
                  <a:pt x="618327" y="267753"/>
                  <a:pt x="536903" y="306887"/>
                  <a:pt x="414195" y="306621"/>
                </a:cubicBezTo>
                <a:cubicBezTo>
                  <a:pt x="291487" y="306355"/>
                  <a:pt x="123544" y="171851"/>
                  <a:pt x="305173" y="27414"/>
                </a:cubicBezTo>
                <a:cubicBezTo>
                  <a:pt x="470365" y="-103952"/>
                  <a:pt x="683304" y="291159"/>
                  <a:pt x="881321" y="76444"/>
                </a:cubicBezTo>
              </a:path>
            </a:pathLst>
          </a:custGeom>
          <a:noFill/>
          <a:ln w="19050" cap="rnd">
            <a:gradFill>
              <a:gsLst>
                <a:gs pos="0">
                  <a:srgbClr val="D9A929">
                    <a:lumMod val="67000"/>
                    <a:lumOff val="33000"/>
                  </a:srgbClr>
                </a:gs>
                <a:gs pos="100000">
                  <a:srgbClr val="D9A929">
                    <a:lumMod val="100000"/>
                  </a:srgbClr>
                </a:gs>
              </a:gsLst>
              <a:lin ang="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FFBB1884-C5A2-4BC9-A868-8EDE91DCAEF9}"/>
              </a:ext>
            </a:extLst>
          </p:cNvPr>
          <p:cNvSpPr/>
          <p:nvPr/>
        </p:nvSpPr>
        <p:spPr>
          <a:xfrm>
            <a:off x="3286673" y="59702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9504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05" grpId="0"/>
      <p:bldP spid="106" grpId="0" animBg="1"/>
      <p:bldP spid="108" grpId="0"/>
      <p:bldP spid="101" grpId="0"/>
      <p:bldP spid="102" grpId="0" animBg="1"/>
      <p:bldP spid="104" grpId="0"/>
      <p:bldP spid="97" grpId="0"/>
      <p:bldP spid="98" grpId="0" animBg="1"/>
      <p:bldP spid="100" grpId="0"/>
      <p:bldP spid="93" grpId="0"/>
      <p:bldP spid="94" grpId="0" animBg="1"/>
      <p:bldP spid="96" grpId="0"/>
      <p:bldP spid="88" grpId="0"/>
      <p:bldP spid="89" grpId="0" animBg="1"/>
      <p:bldP spid="91" grpId="0"/>
      <p:bldP spid="84" grpId="0"/>
      <p:bldP spid="85" grpId="0" animBg="1"/>
      <p:bldP spid="87" grpId="0"/>
      <p:bldP spid="136" grpId="0" animBg="1"/>
      <p:bldP spid="1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6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空山风月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58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微软资源中心认证模板设计师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593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政务、教学类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十年设计经验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conan4516</a:t>
            </a:r>
            <a:endParaRPr lang="zh-CN" altLang="en-US" sz="1400" spc="100" dirty="0">
              <a:solidFill>
                <a:srgbClr val="00FFFF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283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70D2E46-33A2-B687-EED7-E914F11AAEC5}"/>
              </a:ext>
            </a:extLst>
          </p:cNvPr>
          <p:cNvSpPr/>
          <p:nvPr/>
        </p:nvSpPr>
        <p:spPr>
          <a:xfrm>
            <a:off x="658813" y="356838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空山风月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BA9921-8A1C-315C-B8F9-842643002C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2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椭圆 2331">
            <a:extLst>
              <a:ext uri="{FF2B5EF4-FFF2-40B4-BE49-F238E27FC236}">
                <a16:creationId xmlns:a16="http://schemas.microsoft.com/office/drawing/2014/main" id="{1BDDF689-4011-7E55-5737-FB4AED36BD4F}"/>
              </a:ext>
            </a:extLst>
          </p:cNvPr>
          <p:cNvSpPr/>
          <p:nvPr/>
        </p:nvSpPr>
        <p:spPr>
          <a:xfrm>
            <a:off x="-1959152" y="2477378"/>
            <a:ext cx="3185464" cy="3185464"/>
          </a:xfrm>
          <a:prstGeom prst="ellipse">
            <a:avLst/>
          </a:prstGeom>
          <a:solidFill>
            <a:srgbClr val="578CCD">
              <a:alpha val="20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53783C9-015F-F308-09EA-1B14A96DE84A}"/>
              </a:ext>
            </a:extLst>
          </p:cNvPr>
          <p:cNvCxnSpPr/>
          <p:nvPr/>
        </p:nvCxnSpPr>
        <p:spPr>
          <a:xfrm>
            <a:off x="0" y="5228782"/>
            <a:ext cx="1219200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图形 40" hidden="1">
            <a:extLst>
              <a:ext uri="{FF2B5EF4-FFF2-40B4-BE49-F238E27FC236}">
                <a16:creationId xmlns:a16="http://schemas.microsoft.com/office/drawing/2014/main" id="{C1C23EF5-6F29-15E4-03C1-ABF62E61BC3D}"/>
              </a:ext>
            </a:extLst>
          </p:cNvPr>
          <p:cNvSpPr/>
          <p:nvPr/>
        </p:nvSpPr>
        <p:spPr>
          <a:xfrm>
            <a:off x="246743" y="5668545"/>
            <a:ext cx="11686328" cy="805544"/>
          </a:xfrm>
          <a:custGeom>
            <a:avLst/>
            <a:gdLst>
              <a:gd name="connsiteX0" fmla="*/ 6982551 w 11686328"/>
              <a:gd name="connsiteY0" fmla="*/ 805544 h 805544"/>
              <a:gd name="connsiteX1" fmla="*/ 6970365 w 11686328"/>
              <a:gd name="connsiteY1" fmla="*/ 805544 h 805544"/>
              <a:gd name="connsiteX2" fmla="*/ 6958179 w 11686328"/>
              <a:gd name="connsiteY2" fmla="*/ 716039 h 805544"/>
              <a:gd name="connsiteX3" fmla="*/ 6945993 w 11686328"/>
              <a:gd name="connsiteY3" fmla="*/ 563881 h 805544"/>
              <a:gd name="connsiteX4" fmla="*/ 6933807 w 11686328"/>
              <a:gd name="connsiteY4" fmla="*/ 501227 h 805544"/>
              <a:gd name="connsiteX5" fmla="*/ 6933807 w 11686328"/>
              <a:gd name="connsiteY5" fmla="*/ 474376 h 805544"/>
              <a:gd name="connsiteX6" fmla="*/ 6921621 w 11686328"/>
              <a:gd name="connsiteY6" fmla="*/ 340119 h 805544"/>
              <a:gd name="connsiteX7" fmla="*/ 6921621 w 11686328"/>
              <a:gd name="connsiteY7" fmla="*/ 349069 h 805544"/>
              <a:gd name="connsiteX8" fmla="*/ 6909435 w 11686328"/>
              <a:gd name="connsiteY8" fmla="*/ 528079 h 805544"/>
              <a:gd name="connsiteX9" fmla="*/ 6897249 w 11686328"/>
              <a:gd name="connsiteY9" fmla="*/ 644435 h 805544"/>
              <a:gd name="connsiteX10" fmla="*/ 6885063 w 11686328"/>
              <a:gd name="connsiteY10" fmla="*/ 644435 h 805544"/>
              <a:gd name="connsiteX11" fmla="*/ 6885063 w 11686328"/>
              <a:gd name="connsiteY11" fmla="*/ 644435 h 805544"/>
              <a:gd name="connsiteX12" fmla="*/ 6885063 w 11686328"/>
              <a:gd name="connsiteY12" fmla="*/ 671287 h 805544"/>
              <a:gd name="connsiteX13" fmla="*/ 6872877 w 11686328"/>
              <a:gd name="connsiteY13" fmla="*/ 733940 h 805544"/>
              <a:gd name="connsiteX14" fmla="*/ 6860691 w 11686328"/>
              <a:gd name="connsiteY14" fmla="*/ 733940 h 805544"/>
              <a:gd name="connsiteX15" fmla="*/ 6860691 w 11686328"/>
              <a:gd name="connsiteY15" fmla="*/ 563881 h 805544"/>
              <a:gd name="connsiteX16" fmla="*/ 6860691 w 11686328"/>
              <a:gd name="connsiteY16" fmla="*/ 545980 h 805544"/>
              <a:gd name="connsiteX17" fmla="*/ 6848505 w 11686328"/>
              <a:gd name="connsiteY17" fmla="*/ 411722 h 805544"/>
              <a:gd name="connsiteX18" fmla="*/ 6848505 w 11686328"/>
              <a:gd name="connsiteY18" fmla="*/ 411722 h 805544"/>
              <a:gd name="connsiteX19" fmla="*/ 6848505 w 11686328"/>
              <a:gd name="connsiteY19" fmla="*/ 581782 h 805544"/>
              <a:gd name="connsiteX20" fmla="*/ 6836319 w 11686328"/>
              <a:gd name="connsiteY20" fmla="*/ 590732 h 805544"/>
              <a:gd name="connsiteX21" fmla="*/ 6824133 w 11686328"/>
              <a:gd name="connsiteY21" fmla="*/ 590732 h 805544"/>
              <a:gd name="connsiteX22" fmla="*/ 6824133 w 11686328"/>
              <a:gd name="connsiteY22" fmla="*/ 384871 h 805544"/>
              <a:gd name="connsiteX23" fmla="*/ 6824133 w 11686328"/>
              <a:gd name="connsiteY23" fmla="*/ 528079 h 805544"/>
              <a:gd name="connsiteX24" fmla="*/ 6811948 w 11686328"/>
              <a:gd name="connsiteY24" fmla="*/ 537029 h 805544"/>
              <a:gd name="connsiteX25" fmla="*/ 6799761 w 11686328"/>
              <a:gd name="connsiteY25" fmla="*/ 537029 h 805544"/>
              <a:gd name="connsiteX26" fmla="*/ 6799761 w 11686328"/>
              <a:gd name="connsiteY26" fmla="*/ 501227 h 805544"/>
              <a:gd name="connsiteX27" fmla="*/ 6799761 w 11686328"/>
              <a:gd name="connsiteY27" fmla="*/ 465425 h 805544"/>
              <a:gd name="connsiteX28" fmla="*/ 6787576 w 11686328"/>
              <a:gd name="connsiteY28" fmla="*/ 465425 h 805544"/>
              <a:gd name="connsiteX29" fmla="*/ 6787576 w 11686328"/>
              <a:gd name="connsiteY29" fmla="*/ 554930 h 805544"/>
              <a:gd name="connsiteX30" fmla="*/ 6775389 w 11686328"/>
              <a:gd name="connsiteY30" fmla="*/ 554930 h 805544"/>
              <a:gd name="connsiteX31" fmla="*/ 6775389 w 11686328"/>
              <a:gd name="connsiteY31" fmla="*/ 402772 h 805544"/>
              <a:gd name="connsiteX32" fmla="*/ 6775389 w 11686328"/>
              <a:gd name="connsiteY32" fmla="*/ 402772 h 805544"/>
              <a:gd name="connsiteX33" fmla="*/ 6763204 w 11686328"/>
              <a:gd name="connsiteY33" fmla="*/ 581782 h 805544"/>
              <a:gd name="connsiteX34" fmla="*/ 6763204 w 11686328"/>
              <a:gd name="connsiteY34" fmla="*/ 635485 h 805544"/>
              <a:gd name="connsiteX35" fmla="*/ 6751018 w 11686328"/>
              <a:gd name="connsiteY35" fmla="*/ 644435 h 805544"/>
              <a:gd name="connsiteX36" fmla="*/ 6751018 w 11686328"/>
              <a:gd name="connsiteY36" fmla="*/ 635485 h 805544"/>
              <a:gd name="connsiteX37" fmla="*/ 6738832 w 11686328"/>
              <a:gd name="connsiteY37" fmla="*/ 501227 h 805544"/>
              <a:gd name="connsiteX38" fmla="*/ 6738832 w 11686328"/>
              <a:gd name="connsiteY38" fmla="*/ 474376 h 805544"/>
              <a:gd name="connsiteX39" fmla="*/ 6738832 w 11686328"/>
              <a:gd name="connsiteY39" fmla="*/ 492277 h 805544"/>
              <a:gd name="connsiteX40" fmla="*/ 6726646 w 11686328"/>
              <a:gd name="connsiteY40" fmla="*/ 626534 h 805544"/>
              <a:gd name="connsiteX41" fmla="*/ 6714460 w 11686328"/>
              <a:gd name="connsiteY41" fmla="*/ 671287 h 805544"/>
              <a:gd name="connsiteX42" fmla="*/ 6702274 w 11686328"/>
              <a:gd name="connsiteY42" fmla="*/ 671287 h 805544"/>
              <a:gd name="connsiteX43" fmla="*/ 6702274 w 11686328"/>
              <a:gd name="connsiteY43" fmla="*/ 572831 h 805544"/>
              <a:gd name="connsiteX44" fmla="*/ 6690088 w 11686328"/>
              <a:gd name="connsiteY44" fmla="*/ 483326 h 805544"/>
              <a:gd name="connsiteX45" fmla="*/ 6677902 w 11686328"/>
              <a:gd name="connsiteY45" fmla="*/ 402772 h 805544"/>
              <a:gd name="connsiteX46" fmla="*/ 6677902 w 11686328"/>
              <a:gd name="connsiteY46" fmla="*/ 384871 h 805544"/>
              <a:gd name="connsiteX47" fmla="*/ 6677902 w 11686328"/>
              <a:gd name="connsiteY47" fmla="*/ 304317 h 805544"/>
              <a:gd name="connsiteX48" fmla="*/ 6677902 w 11686328"/>
              <a:gd name="connsiteY48" fmla="*/ 304317 h 805544"/>
              <a:gd name="connsiteX49" fmla="*/ 6677902 w 11686328"/>
              <a:gd name="connsiteY49" fmla="*/ 304317 h 805544"/>
              <a:gd name="connsiteX50" fmla="*/ 6665716 w 11686328"/>
              <a:gd name="connsiteY50" fmla="*/ 331168 h 805544"/>
              <a:gd name="connsiteX51" fmla="*/ 6665716 w 11686328"/>
              <a:gd name="connsiteY51" fmla="*/ 474376 h 805544"/>
              <a:gd name="connsiteX52" fmla="*/ 6653530 w 11686328"/>
              <a:gd name="connsiteY52" fmla="*/ 474376 h 805544"/>
              <a:gd name="connsiteX53" fmla="*/ 6641344 w 11686328"/>
              <a:gd name="connsiteY53" fmla="*/ 474376 h 805544"/>
              <a:gd name="connsiteX54" fmla="*/ 6629158 w 11686328"/>
              <a:gd name="connsiteY54" fmla="*/ 304317 h 805544"/>
              <a:gd name="connsiteX55" fmla="*/ 6629158 w 11686328"/>
              <a:gd name="connsiteY55" fmla="*/ 402772 h 805544"/>
              <a:gd name="connsiteX56" fmla="*/ 6616972 w 11686328"/>
              <a:gd name="connsiteY56" fmla="*/ 420673 h 805544"/>
              <a:gd name="connsiteX57" fmla="*/ 6604786 w 11686328"/>
              <a:gd name="connsiteY57" fmla="*/ 411722 h 805544"/>
              <a:gd name="connsiteX58" fmla="*/ 6604786 w 11686328"/>
              <a:gd name="connsiteY58" fmla="*/ 402772 h 805544"/>
              <a:gd name="connsiteX59" fmla="*/ 6604786 w 11686328"/>
              <a:gd name="connsiteY59" fmla="*/ 402772 h 805544"/>
              <a:gd name="connsiteX60" fmla="*/ 6592600 w 11686328"/>
              <a:gd name="connsiteY60" fmla="*/ 375921 h 805544"/>
              <a:gd name="connsiteX61" fmla="*/ 6592600 w 11686328"/>
              <a:gd name="connsiteY61" fmla="*/ 402772 h 805544"/>
              <a:gd name="connsiteX62" fmla="*/ 6592600 w 11686328"/>
              <a:gd name="connsiteY62" fmla="*/ 528079 h 805544"/>
              <a:gd name="connsiteX63" fmla="*/ 6580414 w 11686328"/>
              <a:gd name="connsiteY63" fmla="*/ 528079 h 805544"/>
              <a:gd name="connsiteX64" fmla="*/ 6580414 w 11686328"/>
              <a:gd name="connsiteY64" fmla="*/ 447524 h 805544"/>
              <a:gd name="connsiteX65" fmla="*/ 6568229 w 11686328"/>
              <a:gd name="connsiteY65" fmla="*/ 429623 h 805544"/>
              <a:gd name="connsiteX66" fmla="*/ 6568229 w 11686328"/>
              <a:gd name="connsiteY66" fmla="*/ 384871 h 805544"/>
              <a:gd name="connsiteX67" fmla="*/ 6568229 w 11686328"/>
              <a:gd name="connsiteY67" fmla="*/ 331168 h 805544"/>
              <a:gd name="connsiteX68" fmla="*/ 6556042 w 11686328"/>
              <a:gd name="connsiteY68" fmla="*/ 366970 h 805544"/>
              <a:gd name="connsiteX69" fmla="*/ 6543857 w 11686328"/>
              <a:gd name="connsiteY69" fmla="*/ 366970 h 805544"/>
              <a:gd name="connsiteX70" fmla="*/ 6543857 w 11686328"/>
              <a:gd name="connsiteY70" fmla="*/ 358020 h 805544"/>
              <a:gd name="connsiteX71" fmla="*/ 6543857 w 11686328"/>
              <a:gd name="connsiteY71" fmla="*/ 429623 h 805544"/>
              <a:gd name="connsiteX72" fmla="*/ 6531670 w 11686328"/>
              <a:gd name="connsiteY72" fmla="*/ 429623 h 805544"/>
              <a:gd name="connsiteX73" fmla="*/ 6519485 w 11686328"/>
              <a:gd name="connsiteY73" fmla="*/ 411722 h 805544"/>
              <a:gd name="connsiteX74" fmla="*/ 6519485 w 11686328"/>
              <a:gd name="connsiteY74" fmla="*/ 411722 h 805544"/>
              <a:gd name="connsiteX75" fmla="*/ 6519485 w 11686328"/>
              <a:gd name="connsiteY75" fmla="*/ 402772 h 805544"/>
              <a:gd name="connsiteX76" fmla="*/ 6519485 w 11686328"/>
              <a:gd name="connsiteY76" fmla="*/ 375921 h 805544"/>
              <a:gd name="connsiteX77" fmla="*/ 6519485 w 11686328"/>
              <a:gd name="connsiteY77" fmla="*/ 375921 h 805544"/>
              <a:gd name="connsiteX78" fmla="*/ 6507299 w 11686328"/>
              <a:gd name="connsiteY78" fmla="*/ 483326 h 805544"/>
              <a:gd name="connsiteX79" fmla="*/ 6507299 w 11686328"/>
              <a:gd name="connsiteY79" fmla="*/ 483326 h 805544"/>
              <a:gd name="connsiteX80" fmla="*/ 6507299 w 11686328"/>
              <a:gd name="connsiteY80" fmla="*/ 528079 h 805544"/>
              <a:gd name="connsiteX81" fmla="*/ 6507299 w 11686328"/>
              <a:gd name="connsiteY81" fmla="*/ 563881 h 805544"/>
              <a:gd name="connsiteX82" fmla="*/ 6507299 w 11686328"/>
              <a:gd name="connsiteY82" fmla="*/ 635485 h 805544"/>
              <a:gd name="connsiteX83" fmla="*/ 6495113 w 11686328"/>
              <a:gd name="connsiteY83" fmla="*/ 635485 h 805544"/>
              <a:gd name="connsiteX84" fmla="*/ 6482927 w 11686328"/>
              <a:gd name="connsiteY84" fmla="*/ 554930 h 805544"/>
              <a:gd name="connsiteX85" fmla="*/ 6482927 w 11686328"/>
              <a:gd name="connsiteY85" fmla="*/ 563881 h 805544"/>
              <a:gd name="connsiteX86" fmla="*/ 6482927 w 11686328"/>
              <a:gd name="connsiteY86" fmla="*/ 608633 h 805544"/>
              <a:gd name="connsiteX87" fmla="*/ 6482927 w 11686328"/>
              <a:gd name="connsiteY87" fmla="*/ 671287 h 805544"/>
              <a:gd name="connsiteX88" fmla="*/ 6458555 w 11686328"/>
              <a:gd name="connsiteY88" fmla="*/ 671287 h 805544"/>
              <a:gd name="connsiteX89" fmla="*/ 6458555 w 11686328"/>
              <a:gd name="connsiteY89" fmla="*/ 653386 h 805544"/>
              <a:gd name="connsiteX90" fmla="*/ 6446369 w 11686328"/>
              <a:gd name="connsiteY90" fmla="*/ 537029 h 805544"/>
              <a:gd name="connsiteX91" fmla="*/ 6446369 w 11686328"/>
              <a:gd name="connsiteY91" fmla="*/ 599683 h 805544"/>
              <a:gd name="connsiteX92" fmla="*/ 6446369 w 11686328"/>
              <a:gd name="connsiteY92" fmla="*/ 608633 h 805544"/>
              <a:gd name="connsiteX93" fmla="*/ 6434183 w 11686328"/>
              <a:gd name="connsiteY93" fmla="*/ 608633 h 805544"/>
              <a:gd name="connsiteX94" fmla="*/ 6434183 w 11686328"/>
              <a:gd name="connsiteY94" fmla="*/ 501227 h 805544"/>
              <a:gd name="connsiteX95" fmla="*/ 6434183 w 11686328"/>
              <a:gd name="connsiteY95" fmla="*/ 537029 h 805544"/>
              <a:gd name="connsiteX96" fmla="*/ 6434183 w 11686328"/>
              <a:gd name="connsiteY96" fmla="*/ 554930 h 805544"/>
              <a:gd name="connsiteX97" fmla="*/ 6421997 w 11686328"/>
              <a:gd name="connsiteY97" fmla="*/ 545980 h 805544"/>
              <a:gd name="connsiteX98" fmla="*/ 6409811 w 11686328"/>
              <a:gd name="connsiteY98" fmla="*/ 438574 h 805544"/>
              <a:gd name="connsiteX99" fmla="*/ 6397625 w 11686328"/>
              <a:gd name="connsiteY99" fmla="*/ 563881 h 805544"/>
              <a:gd name="connsiteX100" fmla="*/ 6397625 w 11686328"/>
              <a:gd name="connsiteY100" fmla="*/ 635485 h 805544"/>
              <a:gd name="connsiteX101" fmla="*/ 6385439 w 11686328"/>
              <a:gd name="connsiteY101" fmla="*/ 635485 h 805544"/>
              <a:gd name="connsiteX102" fmla="*/ 6373253 w 11686328"/>
              <a:gd name="connsiteY102" fmla="*/ 537029 h 805544"/>
              <a:gd name="connsiteX103" fmla="*/ 6373253 w 11686328"/>
              <a:gd name="connsiteY103" fmla="*/ 537029 h 805544"/>
              <a:gd name="connsiteX104" fmla="*/ 6361067 w 11686328"/>
              <a:gd name="connsiteY104" fmla="*/ 447524 h 805544"/>
              <a:gd name="connsiteX105" fmla="*/ 6361067 w 11686328"/>
              <a:gd name="connsiteY105" fmla="*/ 384871 h 805544"/>
              <a:gd name="connsiteX106" fmla="*/ 6361067 w 11686328"/>
              <a:gd name="connsiteY106" fmla="*/ 393822 h 805544"/>
              <a:gd name="connsiteX107" fmla="*/ 6348881 w 11686328"/>
              <a:gd name="connsiteY107" fmla="*/ 384871 h 805544"/>
              <a:gd name="connsiteX108" fmla="*/ 6336695 w 11686328"/>
              <a:gd name="connsiteY108" fmla="*/ 358020 h 805544"/>
              <a:gd name="connsiteX109" fmla="*/ 6336695 w 11686328"/>
              <a:gd name="connsiteY109" fmla="*/ 313267 h 805544"/>
              <a:gd name="connsiteX110" fmla="*/ 6324510 w 11686328"/>
              <a:gd name="connsiteY110" fmla="*/ 375921 h 805544"/>
              <a:gd name="connsiteX111" fmla="*/ 6324510 w 11686328"/>
              <a:gd name="connsiteY111" fmla="*/ 375921 h 805544"/>
              <a:gd name="connsiteX112" fmla="*/ 6324510 w 11686328"/>
              <a:gd name="connsiteY112" fmla="*/ 393822 h 805544"/>
              <a:gd name="connsiteX113" fmla="*/ 6312323 w 11686328"/>
              <a:gd name="connsiteY113" fmla="*/ 492277 h 805544"/>
              <a:gd name="connsiteX114" fmla="*/ 6300138 w 11686328"/>
              <a:gd name="connsiteY114" fmla="*/ 492277 h 805544"/>
              <a:gd name="connsiteX115" fmla="*/ 6300138 w 11686328"/>
              <a:gd name="connsiteY115" fmla="*/ 393822 h 805544"/>
              <a:gd name="connsiteX116" fmla="*/ 6300138 w 11686328"/>
              <a:gd name="connsiteY116" fmla="*/ 447524 h 805544"/>
              <a:gd name="connsiteX117" fmla="*/ 6300138 w 11686328"/>
              <a:gd name="connsiteY117" fmla="*/ 447524 h 805544"/>
              <a:gd name="connsiteX118" fmla="*/ 6300138 w 11686328"/>
              <a:gd name="connsiteY118" fmla="*/ 456475 h 805544"/>
              <a:gd name="connsiteX119" fmla="*/ 6300138 w 11686328"/>
              <a:gd name="connsiteY119" fmla="*/ 501227 h 805544"/>
              <a:gd name="connsiteX120" fmla="*/ 6287951 w 11686328"/>
              <a:gd name="connsiteY120" fmla="*/ 617584 h 805544"/>
              <a:gd name="connsiteX121" fmla="*/ 6287951 w 11686328"/>
              <a:gd name="connsiteY121" fmla="*/ 671287 h 805544"/>
              <a:gd name="connsiteX122" fmla="*/ 6275766 w 11686328"/>
              <a:gd name="connsiteY122" fmla="*/ 671287 h 805544"/>
              <a:gd name="connsiteX123" fmla="*/ 6275766 w 11686328"/>
              <a:gd name="connsiteY123" fmla="*/ 626534 h 805544"/>
              <a:gd name="connsiteX124" fmla="*/ 6275766 w 11686328"/>
              <a:gd name="connsiteY124" fmla="*/ 554930 h 805544"/>
              <a:gd name="connsiteX125" fmla="*/ 6275766 w 11686328"/>
              <a:gd name="connsiteY125" fmla="*/ 519128 h 805544"/>
              <a:gd name="connsiteX126" fmla="*/ 6275766 w 11686328"/>
              <a:gd name="connsiteY126" fmla="*/ 501227 h 805544"/>
              <a:gd name="connsiteX127" fmla="*/ 6263580 w 11686328"/>
              <a:gd name="connsiteY127" fmla="*/ 465425 h 805544"/>
              <a:gd name="connsiteX128" fmla="*/ 6251394 w 11686328"/>
              <a:gd name="connsiteY128" fmla="*/ 626534 h 805544"/>
              <a:gd name="connsiteX129" fmla="*/ 6239208 w 11686328"/>
              <a:gd name="connsiteY129" fmla="*/ 626534 h 805544"/>
              <a:gd name="connsiteX130" fmla="*/ 6239208 w 11686328"/>
              <a:gd name="connsiteY130" fmla="*/ 599683 h 805544"/>
              <a:gd name="connsiteX131" fmla="*/ 6239208 w 11686328"/>
              <a:gd name="connsiteY131" fmla="*/ 599683 h 805544"/>
              <a:gd name="connsiteX132" fmla="*/ 6239208 w 11686328"/>
              <a:gd name="connsiteY132" fmla="*/ 572831 h 805544"/>
              <a:gd name="connsiteX133" fmla="*/ 6239208 w 11686328"/>
              <a:gd name="connsiteY133" fmla="*/ 572831 h 805544"/>
              <a:gd name="connsiteX134" fmla="*/ 6227022 w 11686328"/>
              <a:gd name="connsiteY134" fmla="*/ 528079 h 805544"/>
              <a:gd name="connsiteX135" fmla="*/ 6214836 w 11686328"/>
              <a:gd name="connsiteY135" fmla="*/ 420673 h 805544"/>
              <a:gd name="connsiteX136" fmla="*/ 6214836 w 11686328"/>
              <a:gd name="connsiteY136" fmla="*/ 537029 h 805544"/>
              <a:gd name="connsiteX137" fmla="*/ 6202650 w 11686328"/>
              <a:gd name="connsiteY137" fmla="*/ 537029 h 805544"/>
              <a:gd name="connsiteX138" fmla="*/ 6190464 w 11686328"/>
              <a:gd name="connsiteY138" fmla="*/ 492277 h 805544"/>
              <a:gd name="connsiteX139" fmla="*/ 6190464 w 11686328"/>
              <a:gd name="connsiteY139" fmla="*/ 483326 h 805544"/>
              <a:gd name="connsiteX140" fmla="*/ 6190464 w 11686328"/>
              <a:gd name="connsiteY140" fmla="*/ 537029 h 805544"/>
              <a:gd name="connsiteX141" fmla="*/ 6178278 w 11686328"/>
              <a:gd name="connsiteY141" fmla="*/ 563881 h 805544"/>
              <a:gd name="connsiteX142" fmla="*/ 6178278 w 11686328"/>
              <a:gd name="connsiteY142" fmla="*/ 608633 h 805544"/>
              <a:gd name="connsiteX143" fmla="*/ 6166092 w 11686328"/>
              <a:gd name="connsiteY143" fmla="*/ 608633 h 805544"/>
              <a:gd name="connsiteX144" fmla="*/ 6153906 w 11686328"/>
              <a:gd name="connsiteY144" fmla="*/ 572831 h 805544"/>
              <a:gd name="connsiteX145" fmla="*/ 6153906 w 11686328"/>
              <a:gd name="connsiteY145" fmla="*/ 572831 h 805544"/>
              <a:gd name="connsiteX146" fmla="*/ 6153906 w 11686328"/>
              <a:gd name="connsiteY146" fmla="*/ 519128 h 805544"/>
              <a:gd name="connsiteX147" fmla="*/ 6153906 w 11686328"/>
              <a:gd name="connsiteY147" fmla="*/ 519128 h 805544"/>
              <a:gd name="connsiteX148" fmla="*/ 6141720 w 11686328"/>
              <a:gd name="connsiteY148" fmla="*/ 537029 h 805544"/>
              <a:gd name="connsiteX149" fmla="*/ 6141720 w 11686328"/>
              <a:gd name="connsiteY149" fmla="*/ 572831 h 805544"/>
              <a:gd name="connsiteX150" fmla="*/ 6141720 w 11686328"/>
              <a:gd name="connsiteY150" fmla="*/ 662336 h 805544"/>
              <a:gd name="connsiteX151" fmla="*/ 6129534 w 11686328"/>
              <a:gd name="connsiteY151" fmla="*/ 662336 h 805544"/>
              <a:gd name="connsiteX152" fmla="*/ 6129534 w 11686328"/>
              <a:gd name="connsiteY152" fmla="*/ 653386 h 805544"/>
              <a:gd name="connsiteX153" fmla="*/ 6117348 w 11686328"/>
              <a:gd name="connsiteY153" fmla="*/ 519128 h 805544"/>
              <a:gd name="connsiteX154" fmla="*/ 6117348 w 11686328"/>
              <a:gd name="connsiteY154" fmla="*/ 483326 h 805544"/>
              <a:gd name="connsiteX155" fmla="*/ 6105162 w 11686328"/>
              <a:gd name="connsiteY155" fmla="*/ 572831 h 805544"/>
              <a:gd name="connsiteX156" fmla="*/ 6092976 w 11686328"/>
              <a:gd name="connsiteY156" fmla="*/ 572831 h 805544"/>
              <a:gd name="connsiteX157" fmla="*/ 6080791 w 11686328"/>
              <a:gd name="connsiteY157" fmla="*/ 528079 h 805544"/>
              <a:gd name="connsiteX158" fmla="*/ 6080791 w 11686328"/>
              <a:gd name="connsiteY158" fmla="*/ 465425 h 805544"/>
              <a:gd name="connsiteX159" fmla="*/ 6080791 w 11686328"/>
              <a:gd name="connsiteY159" fmla="*/ 537029 h 805544"/>
              <a:gd name="connsiteX160" fmla="*/ 6068604 w 11686328"/>
              <a:gd name="connsiteY160" fmla="*/ 545980 h 805544"/>
              <a:gd name="connsiteX161" fmla="*/ 6068604 w 11686328"/>
              <a:gd name="connsiteY161" fmla="*/ 545980 h 805544"/>
              <a:gd name="connsiteX162" fmla="*/ 6068604 w 11686328"/>
              <a:gd name="connsiteY162" fmla="*/ 563881 h 805544"/>
              <a:gd name="connsiteX163" fmla="*/ 6056419 w 11686328"/>
              <a:gd name="connsiteY163" fmla="*/ 563881 h 805544"/>
              <a:gd name="connsiteX164" fmla="*/ 6056419 w 11686328"/>
              <a:gd name="connsiteY164" fmla="*/ 554930 h 805544"/>
              <a:gd name="connsiteX165" fmla="*/ 6056419 w 11686328"/>
              <a:gd name="connsiteY165" fmla="*/ 554930 h 805544"/>
              <a:gd name="connsiteX166" fmla="*/ 6044232 w 11686328"/>
              <a:gd name="connsiteY166" fmla="*/ 465425 h 805544"/>
              <a:gd name="connsiteX167" fmla="*/ 6044232 w 11686328"/>
              <a:gd name="connsiteY167" fmla="*/ 465425 h 805544"/>
              <a:gd name="connsiteX168" fmla="*/ 6044232 w 11686328"/>
              <a:gd name="connsiteY168" fmla="*/ 456475 h 805544"/>
              <a:gd name="connsiteX169" fmla="*/ 6044232 w 11686328"/>
              <a:gd name="connsiteY169" fmla="*/ 510178 h 805544"/>
              <a:gd name="connsiteX170" fmla="*/ 6032047 w 11686328"/>
              <a:gd name="connsiteY170" fmla="*/ 742891 h 805544"/>
              <a:gd name="connsiteX171" fmla="*/ 6032047 w 11686328"/>
              <a:gd name="connsiteY171" fmla="*/ 787643 h 805544"/>
              <a:gd name="connsiteX172" fmla="*/ 6019861 w 11686328"/>
              <a:gd name="connsiteY172" fmla="*/ 796594 h 805544"/>
              <a:gd name="connsiteX173" fmla="*/ 6007675 w 11686328"/>
              <a:gd name="connsiteY173" fmla="*/ 689188 h 805544"/>
              <a:gd name="connsiteX174" fmla="*/ 6007675 w 11686328"/>
              <a:gd name="connsiteY174" fmla="*/ 689188 h 805544"/>
              <a:gd name="connsiteX175" fmla="*/ 6007675 w 11686328"/>
              <a:gd name="connsiteY175" fmla="*/ 653386 h 805544"/>
              <a:gd name="connsiteX176" fmla="*/ 5995489 w 11686328"/>
              <a:gd name="connsiteY176" fmla="*/ 528079 h 805544"/>
              <a:gd name="connsiteX177" fmla="*/ 5995489 w 11686328"/>
              <a:gd name="connsiteY177" fmla="*/ 528079 h 805544"/>
              <a:gd name="connsiteX178" fmla="*/ 5995489 w 11686328"/>
              <a:gd name="connsiteY178" fmla="*/ 465425 h 805544"/>
              <a:gd name="connsiteX179" fmla="*/ 5995489 w 11686328"/>
              <a:gd name="connsiteY179" fmla="*/ 384871 h 805544"/>
              <a:gd name="connsiteX180" fmla="*/ 5983303 w 11686328"/>
              <a:gd name="connsiteY180" fmla="*/ 545980 h 805544"/>
              <a:gd name="connsiteX181" fmla="*/ 5971117 w 11686328"/>
              <a:gd name="connsiteY181" fmla="*/ 545980 h 805544"/>
              <a:gd name="connsiteX182" fmla="*/ 5971117 w 11686328"/>
              <a:gd name="connsiteY182" fmla="*/ 519128 h 805544"/>
              <a:gd name="connsiteX183" fmla="*/ 5971117 w 11686328"/>
              <a:gd name="connsiteY183" fmla="*/ 519128 h 805544"/>
              <a:gd name="connsiteX184" fmla="*/ 5958931 w 11686328"/>
              <a:gd name="connsiteY184" fmla="*/ 599683 h 805544"/>
              <a:gd name="connsiteX185" fmla="*/ 5958931 w 11686328"/>
              <a:gd name="connsiteY185" fmla="*/ 599683 h 805544"/>
              <a:gd name="connsiteX186" fmla="*/ 5958931 w 11686328"/>
              <a:gd name="connsiteY186" fmla="*/ 617584 h 805544"/>
              <a:gd name="connsiteX187" fmla="*/ 5958931 w 11686328"/>
              <a:gd name="connsiteY187" fmla="*/ 626534 h 805544"/>
              <a:gd name="connsiteX188" fmla="*/ 5946745 w 11686328"/>
              <a:gd name="connsiteY188" fmla="*/ 626534 h 805544"/>
              <a:gd name="connsiteX189" fmla="*/ 5934559 w 11686328"/>
              <a:gd name="connsiteY189" fmla="*/ 590732 h 805544"/>
              <a:gd name="connsiteX190" fmla="*/ 5934559 w 11686328"/>
              <a:gd name="connsiteY190" fmla="*/ 483326 h 805544"/>
              <a:gd name="connsiteX191" fmla="*/ 5934559 w 11686328"/>
              <a:gd name="connsiteY191" fmla="*/ 528079 h 805544"/>
              <a:gd name="connsiteX192" fmla="*/ 5922373 w 11686328"/>
              <a:gd name="connsiteY192" fmla="*/ 528079 h 805544"/>
              <a:gd name="connsiteX193" fmla="*/ 5922373 w 11686328"/>
              <a:gd name="connsiteY193" fmla="*/ 447524 h 805544"/>
              <a:gd name="connsiteX194" fmla="*/ 5910187 w 11686328"/>
              <a:gd name="connsiteY194" fmla="*/ 483326 h 805544"/>
              <a:gd name="connsiteX195" fmla="*/ 5910187 w 11686328"/>
              <a:gd name="connsiteY195" fmla="*/ 519128 h 805544"/>
              <a:gd name="connsiteX196" fmla="*/ 5898001 w 11686328"/>
              <a:gd name="connsiteY196" fmla="*/ 519128 h 805544"/>
              <a:gd name="connsiteX197" fmla="*/ 5898001 w 11686328"/>
              <a:gd name="connsiteY197" fmla="*/ 474376 h 805544"/>
              <a:gd name="connsiteX198" fmla="*/ 5885815 w 11686328"/>
              <a:gd name="connsiteY198" fmla="*/ 375921 h 805544"/>
              <a:gd name="connsiteX199" fmla="*/ 5885815 w 11686328"/>
              <a:gd name="connsiteY199" fmla="*/ 375921 h 805544"/>
              <a:gd name="connsiteX200" fmla="*/ 5885815 w 11686328"/>
              <a:gd name="connsiteY200" fmla="*/ 375921 h 805544"/>
              <a:gd name="connsiteX201" fmla="*/ 5885815 w 11686328"/>
              <a:gd name="connsiteY201" fmla="*/ 340119 h 805544"/>
              <a:gd name="connsiteX202" fmla="*/ 5873629 w 11686328"/>
              <a:gd name="connsiteY202" fmla="*/ 349069 h 805544"/>
              <a:gd name="connsiteX203" fmla="*/ 5873629 w 11686328"/>
              <a:gd name="connsiteY203" fmla="*/ 358020 h 805544"/>
              <a:gd name="connsiteX204" fmla="*/ 5873629 w 11686328"/>
              <a:gd name="connsiteY204" fmla="*/ 358020 h 805544"/>
              <a:gd name="connsiteX205" fmla="*/ 5873629 w 11686328"/>
              <a:gd name="connsiteY205" fmla="*/ 411722 h 805544"/>
              <a:gd name="connsiteX206" fmla="*/ 5873629 w 11686328"/>
              <a:gd name="connsiteY206" fmla="*/ 411722 h 805544"/>
              <a:gd name="connsiteX207" fmla="*/ 5861443 w 11686328"/>
              <a:gd name="connsiteY207" fmla="*/ 447524 h 805544"/>
              <a:gd name="connsiteX208" fmla="*/ 5861443 w 11686328"/>
              <a:gd name="connsiteY208" fmla="*/ 572831 h 805544"/>
              <a:gd name="connsiteX209" fmla="*/ 5849257 w 11686328"/>
              <a:gd name="connsiteY209" fmla="*/ 572831 h 805544"/>
              <a:gd name="connsiteX210" fmla="*/ 5837071 w 11686328"/>
              <a:gd name="connsiteY210" fmla="*/ 501227 h 805544"/>
              <a:gd name="connsiteX211" fmla="*/ 5837071 w 11686328"/>
              <a:gd name="connsiteY211" fmla="*/ 366970 h 805544"/>
              <a:gd name="connsiteX212" fmla="*/ 5824885 w 11686328"/>
              <a:gd name="connsiteY212" fmla="*/ 349069 h 805544"/>
              <a:gd name="connsiteX213" fmla="*/ 5824885 w 11686328"/>
              <a:gd name="connsiteY213" fmla="*/ 331168 h 805544"/>
              <a:gd name="connsiteX214" fmla="*/ 5812699 w 11686328"/>
              <a:gd name="connsiteY214" fmla="*/ 349069 h 805544"/>
              <a:gd name="connsiteX215" fmla="*/ 5812699 w 11686328"/>
              <a:gd name="connsiteY215" fmla="*/ 420673 h 805544"/>
              <a:gd name="connsiteX216" fmla="*/ 5800513 w 11686328"/>
              <a:gd name="connsiteY216" fmla="*/ 420673 h 805544"/>
              <a:gd name="connsiteX217" fmla="*/ 5800513 w 11686328"/>
              <a:gd name="connsiteY217" fmla="*/ 402772 h 805544"/>
              <a:gd name="connsiteX218" fmla="*/ 5800513 w 11686328"/>
              <a:gd name="connsiteY218" fmla="*/ 420673 h 805544"/>
              <a:gd name="connsiteX219" fmla="*/ 5788327 w 11686328"/>
              <a:gd name="connsiteY219" fmla="*/ 420673 h 805544"/>
              <a:gd name="connsiteX220" fmla="*/ 5788327 w 11686328"/>
              <a:gd name="connsiteY220" fmla="*/ 402772 h 805544"/>
              <a:gd name="connsiteX221" fmla="*/ 5788327 w 11686328"/>
              <a:gd name="connsiteY221" fmla="*/ 402772 h 805544"/>
              <a:gd name="connsiteX222" fmla="*/ 5776142 w 11686328"/>
              <a:gd name="connsiteY222" fmla="*/ 447524 h 805544"/>
              <a:gd name="connsiteX223" fmla="*/ 5776142 w 11686328"/>
              <a:gd name="connsiteY223" fmla="*/ 474376 h 805544"/>
              <a:gd name="connsiteX224" fmla="*/ 5776142 w 11686328"/>
              <a:gd name="connsiteY224" fmla="*/ 492277 h 805544"/>
              <a:gd name="connsiteX225" fmla="*/ 5763955 w 11686328"/>
              <a:gd name="connsiteY225" fmla="*/ 492277 h 805544"/>
              <a:gd name="connsiteX226" fmla="*/ 5763955 w 11686328"/>
              <a:gd name="connsiteY226" fmla="*/ 519128 h 805544"/>
              <a:gd name="connsiteX227" fmla="*/ 5751770 w 11686328"/>
              <a:gd name="connsiteY227" fmla="*/ 519128 h 805544"/>
              <a:gd name="connsiteX228" fmla="*/ 5751770 w 11686328"/>
              <a:gd name="connsiteY228" fmla="*/ 501227 h 805544"/>
              <a:gd name="connsiteX229" fmla="*/ 5751770 w 11686328"/>
              <a:gd name="connsiteY229" fmla="*/ 411722 h 805544"/>
              <a:gd name="connsiteX230" fmla="*/ 5739583 w 11686328"/>
              <a:gd name="connsiteY230" fmla="*/ 411722 h 805544"/>
              <a:gd name="connsiteX231" fmla="*/ 5739583 w 11686328"/>
              <a:gd name="connsiteY231" fmla="*/ 411722 h 805544"/>
              <a:gd name="connsiteX232" fmla="*/ 5739583 w 11686328"/>
              <a:gd name="connsiteY232" fmla="*/ 510178 h 805544"/>
              <a:gd name="connsiteX233" fmla="*/ 5727398 w 11686328"/>
              <a:gd name="connsiteY233" fmla="*/ 510178 h 805544"/>
              <a:gd name="connsiteX234" fmla="*/ 5715212 w 11686328"/>
              <a:gd name="connsiteY234" fmla="*/ 465425 h 805544"/>
              <a:gd name="connsiteX235" fmla="*/ 5715212 w 11686328"/>
              <a:gd name="connsiteY235" fmla="*/ 331168 h 805544"/>
              <a:gd name="connsiteX236" fmla="*/ 5715212 w 11686328"/>
              <a:gd name="connsiteY236" fmla="*/ 340119 h 805544"/>
              <a:gd name="connsiteX237" fmla="*/ 5703026 w 11686328"/>
              <a:gd name="connsiteY237" fmla="*/ 456475 h 805544"/>
              <a:gd name="connsiteX238" fmla="*/ 5690840 w 11686328"/>
              <a:gd name="connsiteY238" fmla="*/ 456475 h 805544"/>
              <a:gd name="connsiteX239" fmla="*/ 5678654 w 11686328"/>
              <a:gd name="connsiteY239" fmla="*/ 411722 h 805544"/>
              <a:gd name="connsiteX240" fmla="*/ 5678654 w 11686328"/>
              <a:gd name="connsiteY240" fmla="*/ 429623 h 805544"/>
              <a:gd name="connsiteX241" fmla="*/ 5666468 w 11686328"/>
              <a:gd name="connsiteY241" fmla="*/ 429623 h 805544"/>
              <a:gd name="connsiteX242" fmla="*/ 5666468 w 11686328"/>
              <a:gd name="connsiteY242" fmla="*/ 384871 h 805544"/>
              <a:gd name="connsiteX243" fmla="*/ 5666468 w 11686328"/>
              <a:gd name="connsiteY243" fmla="*/ 349069 h 805544"/>
              <a:gd name="connsiteX244" fmla="*/ 5666468 w 11686328"/>
              <a:gd name="connsiteY244" fmla="*/ 411722 h 805544"/>
              <a:gd name="connsiteX245" fmla="*/ 5654282 w 11686328"/>
              <a:gd name="connsiteY245" fmla="*/ 438574 h 805544"/>
              <a:gd name="connsiteX246" fmla="*/ 5642096 w 11686328"/>
              <a:gd name="connsiteY246" fmla="*/ 438574 h 805544"/>
              <a:gd name="connsiteX247" fmla="*/ 5642096 w 11686328"/>
              <a:gd name="connsiteY247" fmla="*/ 501227 h 805544"/>
              <a:gd name="connsiteX248" fmla="*/ 5642096 w 11686328"/>
              <a:gd name="connsiteY248" fmla="*/ 510178 h 805544"/>
              <a:gd name="connsiteX249" fmla="*/ 5629910 w 11686328"/>
              <a:gd name="connsiteY249" fmla="*/ 510178 h 805544"/>
              <a:gd name="connsiteX250" fmla="*/ 5617724 w 11686328"/>
              <a:gd name="connsiteY250" fmla="*/ 313267 h 805544"/>
              <a:gd name="connsiteX251" fmla="*/ 5605538 w 11686328"/>
              <a:gd name="connsiteY251" fmla="*/ 322218 h 805544"/>
              <a:gd name="connsiteX252" fmla="*/ 5605538 w 11686328"/>
              <a:gd name="connsiteY252" fmla="*/ 313267 h 805544"/>
              <a:gd name="connsiteX253" fmla="*/ 5605538 w 11686328"/>
              <a:gd name="connsiteY253" fmla="*/ 286416 h 805544"/>
              <a:gd name="connsiteX254" fmla="*/ 5593352 w 11686328"/>
              <a:gd name="connsiteY254" fmla="*/ 250614 h 805544"/>
              <a:gd name="connsiteX255" fmla="*/ 5593352 w 11686328"/>
              <a:gd name="connsiteY255" fmla="*/ 259564 h 805544"/>
              <a:gd name="connsiteX256" fmla="*/ 5593352 w 11686328"/>
              <a:gd name="connsiteY256" fmla="*/ 268515 h 805544"/>
              <a:gd name="connsiteX257" fmla="*/ 5581166 w 11686328"/>
              <a:gd name="connsiteY257" fmla="*/ 268515 h 805544"/>
              <a:gd name="connsiteX258" fmla="*/ 5581166 w 11686328"/>
              <a:gd name="connsiteY258" fmla="*/ 241663 h 805544"/>
              <a:gd name="connsiteX259" fmla="*/ 5581166 w 11686328"/>
              <a:gd name="connsiteY259" fmla="*/ 232713 h 805544"/>
              <a:gd name="connsiteX260" fmla="*/ 5568980 w 11686328"/>
              <a:gd name="connsiteY260" fmla="*/ 125307 h 805544"/>
              <a:gd name="connsiteX261" fmla="*/ 5568980 w 11686328"/>
              <a:gd name="connsiteY261" fmla="*/ 232713 h 805544"/>
              <a:gd name="connsiteX262" fmla="*/ 5556794 w 11686328"/>
              <a:gd name="connsiteY262" fmla="*/ 295366 h 805544"/>
              <a:gd name="connsiteX263" fmla="*/ 5544608 w 11686328"/>
              <a:gd name="connsiteY263" fmla="*/ 295366 h 805544"/>
              <a:gd name="connsiteX264" fmla="*/ 5544608 w 11686328"/>
              <a:gd name="connsiteY264" fmla="*/ 331168 h 805544"/>
              <a:gd name="connsiteX265" fmla="*/ 5544608 w 11686328"/>
              <a:gd name="connsiteY265" fmla="*/ 420673 h 805544"/>
              <a:gd name="connsiteX266" fmla="*/ 5544608 w 11686328"/>
              <a:gd name="connsiteY266" fmla="*/ 447524 h 805544"/>
              <a:gd name="connsiteX267" fmla="*/ 5532423 w 11686328"/>
              <a:gd name="connsiteY267" fmla="*/ 447524 h 805544"/>
              <a:gd name="connsiteX268" fmla="*/ 5520236 w 11686328"/>
              <a:gd name="connsiteY268" fmla="*/ 304317 h 805544"/>
              <a:gd name="connsiteX269" fmla="*/ 5520236 w 11686328"/>
              <a:gd name="connsiteY269" fmla="*/ 259564 h 805544"/>
              <a:gd name="connsiteX270" fmla="*/ 5520236 w 11686328"/>
              <a:gd name="connsiteY270" fmla="*/ 250614 h 805544"/>
              <a:gd name="connsiteX271" fmla="*/ 5520236 w 11686328"/>
              <a:gd name="connsiteY271" fmla="*/ 250614 h 805544"/>
              <a:gd name="connsiteX272" fmla="*/ 5520236 w 11686328"/>
              <a:gd name="connsiteY272" fmla="*/ 241663 h 805544"/>
              <a:gd name="connsiteX273" fmla="*/ 5520236 w 11686328"/>
              <a:gd name="connsiteY273" fmla="*/ 223762 h 805544"/>
              <a:gd name="connsiteX274" fmla="*/ 5508051 w 11686328"/>
              <a:gd name="connsiteY274" fmla="*/ 250614 h 805544"/>
              <a:gd name="connsiteX275" fmla="*/ 5508051 w 11686328"/>
              <a:gd name="connsiteY275" fmla="*/ 420673 h 805544"/>
              <a:gd name="connsiteX276" fmla="*/ 5495864 w 11686328"/>
              <a:gd name="connsiteY276" fmla="*/ 474376 h 805544"/>
              <a:gd name="connsiteX277" fmla="*/ 5483679 w 11686328"/>
              <a:gd name="connsiteY277" fmla="*/ 474376 h 805544"/>
              <a:gd name="connsiteX278" fmla="*/ 5471493 w 11686328"/>
              <a:gd name="connsiteY278" fmla="*/ 286416 h 805544"/>
              <a:gd name="connsiteX279" fmla="*/ 5471493 w 11686328"/>
              <a:gd name="connsiteY279" fmla="*/ 375921 h 805544"/>
              <a:gd name="connsiteX280" fmla="*/ 5471493 w 11686328"/>
              <a:gd name="connsiteY280" fmla="*/ 384871 h 805544"/>
              <a:gd name="connsiteX281" fmla="*/ 5459307 w 11686328"/>
              <a:gd name="connsiteY281" fmla="*/ 456475 h 805544"/>
              <a:gd name="connsiteX282" fmla="*/ 5447121 w 11686328"/>
              <a:gd name="connsiteY282" fmla="*/ 456475 h 805544"/>
              <a:gd name="connsiteX283" fmla="*/ 5447121 w 11686328"/>
              <a:gd name="connsiteY283" fmla="*/ 358020 h 805544"/>
              <a:gd name="connsiteX284" fmla="*/ 5447121 w 11686328"/>
              <a:gd name="connsiteY284" fmla="*/ 375921 h 805544"/>
              <a:gd name="connsiteX285" fmla="*/ 5434935 w 11686328"/>
              <a:gd name="connsiteY285" fmla="*/ 375921 h 805544"/>
              <a:gd name="connsiteX286" fmla="*/ 5422749 w 11686328"/>
              <a:gd name="connsiteY286" fmla="*/ 170059 h 805544"/>
              <a:gd name="connsiteX287" fmla="*/ 5422749 w 11686328"/>
              <a:gd name="connsiteY287" fmla="*/ 179010 h 805544"/>
              <a:gd name="connsiteX288" fmla="*/ 5410563 w 11686328"/>
              <a:gd name="connsiteY288" fmla="*/ 295366 h 805544"/>
              <a:gd name="connsiteX289" fmla="*/ 5410563 w 11686328"/>
              <a:gd name="connsiteY289" fmla="*/ 483326 h 805544"/>
              <a:gd name="connsiteX290" fmla="*/ 5398377 w 11686328"/>
              <a:gd name="connsiteY290" fmla="*/ 545980 h 805544"/>
              <a:gd name="connsiteX291" fmla="*/ 5386191 w 11686328"/>
              <a:gd name="connsiteY291" fmla="*/ 545980 h 805544"/>
              <a:gd name="connsiteX292" fmla="*/ 5386191 w 11686328"/>
              <a:gd name="connsiteY292" fmla="*/ 438574 h 805544"/>
              <a:gd name="connsiteX293" fmla="*/ 5386191 w 11686328"/>
              <a:gd name="connsiteY293" fmla="*/ 447524 h 805544"/>
              <a:gd name="connsiteX294" fmla="*/ 5374005 w 11686328"/>
              <a:gd name="connsiteY294" fmla="*/ 447524 h 805544"/>
              <a:gd name="connsiteX295" fmla="*/ 5374005 w 11686328"/>
              <a:gd name="connsiteY295" fmla="*/ 572831 h 805544"/>
              <a:gd name="connsiteX296" fmla="*/ 5361819 w 11686328"/>
              <a:gd name="connsiteY296" fmla="*/ 563881 h 805544"/>
              <a:gd name="connsiteX297" fmla="*/ 5361819 w 11686328"/>
              <a:gd name="connsiteY297" fmla="*/ 545980 h 805544"/>
              <a:gd name="connsiteX298" fmla="*/ 5349633 w 11686328"/>
              <a:gd name="connsiteY298" fmla="*/ 581782 h 805544"/>
              <a:gd name="connsiteX299" fmla="*/ 5349633 w 11686328"/>
              <a:gd name="connsiteY299" fmla="*/ 581782 h 805544"/>
              <a:gd name="connsiteX300" fmla="*/ 5337447 w 11686328"/>
              <a:gd name="connsiteY300" fmla="*/ 572831 h 805544"/>
              <a:gd name="connsiteX301" fmla="*/ 5337447 w 11686328"/>
              <a:gd name="connsiteY301" fmla="*/ 572831 h 805544"/>
              <a:gd name="connsiteX302" fmla="*/ 5337447 w 11686328"/>
              <a:gd name="connsiteY302" fmla="*/ 528079 h 805544"/>
              <a:gd name="connsiteX303" fmla="*/ 5325261 w 11686328"/>
              <a:gd name="connsiteY303" fmla="*/ 510178 h 805544"/>
              <a:gd name="connsiteX304" fmla="*/ 5313075 w 11686328"/>
              <a:gd name="connsiteY304" fmla="*/ 474376 h 805544"/>
              <a:gd name="connsiteX305" fmla="*/ 5313075 w 11686328"/>
              <a:gd name="connsiteY305" fmla="*/ 429623 h 805544"/>
              <a:gd name="connsiteX306" fmla="*/ 5313075 w 11686328"/>
              <a:gd name="connsiteY306" fmla="*/ 420673 h 805544"/>
              <a:gd name="connsiteX307" fmla="*/ 5300889 w 11686328"/>
              <a:gd name="connsiteY307" fmla="*/ 411722 h 805544"/>
              <a:gd name="connsiteX308" fmla="*/ 5300889 w 11686328"/>
              <a:gd name="connsiteY308" fmla="*/ 420673 h 805544"/>
              <a:gd name="connsiteX309" fmla="*/ 5300889 w 11686328"/>
              <a:gd name="connsiteY309" fmla="*/ 626534 h 805544"/>
              <a:gd name="connsiteX310" fmla="*/ 5300889 w 11686328"/>
              <a:gd name="connsiteY310" fmla="*/ 626534 h 805544"/>
              <a:gd name="connsiteX311" fmla="*/ 5276517 w 11686328"/>
              <a:gd name="connsiteY311" fmla="*/ 626534 h 805544"/>
              <a:gd name="connsiteX312" fmla="*/ 5276517 w 11686328"/>
              <a:gd name="connsiteY312" fmla="*/ 572831 h 805544"/>
              <a:gd name="connsiteX313" fmla="*/ 5264332 w 11686328"/>
              <a:gd name="connsiteY313" fmla="*/ 572831 h 805544"/>
              <a:gd name="connsiteX314" fmla="*/ 5264332 w 11686328"/>
              <a:gd name="connsiteY314" fmla="*/ 501227 h 805544"/>
              <a:gd name="connsiteX315" fmla="*/ 5264332 w 11686328"/>
              <a:gd name="connsiteY315" fmla="*/ 384871 h 805544"/>
              <a:gd name="connsiteX316" fmla="*/ 5252145 w 11686328"/>
              <a:gd name="connsiteY316" fmla="*/ 277465 h 805544"/>
              <a:gd name="connsiteX317" fmla="*/ 5252145 w 11686328"/>
              <a:gd name="connsiteY317" fmla="*/ 402772 h 805544"/>
              <a:gd name="connsiteX318" fmla="*/ 5252145 w 11686328"/>
              <a:gd name="connsiteY318" fmla="*/ 411722 h 805544"/>
              <a:gd name="connsiteX319" fmla="*/ 5239960 w 11686328"/>
              <a:gd name="connsiteY319" fmla="*/ 447524 h 805544"/>
              <a:gd name="connsiteX320" fmla="*/ 5239960 w 11686328"/>
              <a:gd name="connsiteY320" fmla="*/ 456475 h 805544"/>
              <a:gd name="connsiteX321" fmla="*/ 5227774 w 11686328"/>
              <a:gd name="connsiteY321" fmla="*/ 456475 h 805544"/>
              <a:gd name="connsiteX322" fmla="*/ 5227774 w 11686328"/>
              <a:gd name="connsiteY322" fmla="*/ 456475 h 805544"/>
              <a:gd name="connsiteX323" fmla="*/ 5215588 w 11686328"/>
              <a:gd name="connsiteY323" fmla="*/ 411722 h 805544"/>
              <a:gd name="connsiteX324" fmla="*/ 5215588 w 11686328"/>
              <a:gd name="connsiteY324" fmla="*/ 313267 h 805544"/>
              <a:gd name="connsiteX325" fmla="*/ 5203402 w 11686328"/>
              <a:gd name="connsiteY325" fmla="*/ 313267 h 805544"/>
              <a:gd name="connsiteX326" fmla="*/ 5203402 w 11686328"/>
              <a:gd name="connsiteY326" fmla="*/ 304317 h 805544"/>
              <a:gd name="connsiteX327" fmla="*/ 5203402 w 11686328"/>
              <a:gd name="connsiteY327" fmla="*/ 313267 h 805544"/>
              <a:gd name="connsiteX328" fmla="*/ 5191216 w 11686328"/>
              <a:gd name="connsiteY328" fmla="*/ 304317 h 805544"/>
              <a:gd name="connsiteX329" fmla="*/ 5191216 w 11686328"/>
              <a:gd name="connsiteY329" fmla="*/ 304317 h 805544"/>
              <a:gd name="connsiteX330" fmla="*/ 5191216 w 11686328"/>
              <a:gd name="connsiteY330" fmla="*/ 375921 h 805544"/>
              <a:gd name="connsiteX331" fmla="*/ 5191216 w 11686328"/>
              <a:gd name="connsiteY331" fmla="*/ 375921 h 805544"/>
              <a:gd name="connsiteX332" fmla="*/ 5179030 w 11686328"/>
              <a:gd name="connsiteY332" fmla="*/ 375921 h 805544"/>
              <a:gd name="connsiteX333" fmla="*/ 5166844 w 11686328"/>
              <a:gd name="connsiteY333" fmla="*/ 331168 h 805544"/>
              <a:gd name="connsiteX334" fmla="*/ 5166844 w 11686328"/>
              <a:gd name="connsiteY334" fmla="*/ 232713 h 805544"/>
              <a:gd name="connsiteX335" fmla="*/ 5154658 w 11686328"/>
              <a:gd name="connsiteY335" fmla="*/ 277465 h 805544"/>
              <a:gd name="connsiteX336" fmla="*/ 5142472 w 11686328"/>
              <a:gd name="connsiteY336" fmla="*/ 331168 h 805544"/>
              <a:gd name="connsiteX337" fmla="*/ 5142472 w 11686328"/>
              <a:gd name="connsiteY337" fmla="*/ 358020 h 805544"/>
              <a:gd name="connsiteX338" fmla="*/ 5130286 w 11686328"/>
              <a:gd name="connsiteY338" fmla="*/ 358020 h 805544"/>
              <a:gd name="connsiteX339" fmla="*/ 5105914 w 11686328"/>
              <a:gd name="connsiteY339" fmla="*/ 313267 h 805544"/>
              <a:gd name="connsiteX340" fmla="*/ 5105914 w 11686328"/>
              <a:gd name="connsiteY340" fmla="*/ 483326 h 805544"/>
              <a:gd name="connsiteX341" fmla="*/ 5093728 w 11686328"/>
              <a:gd name="connsiteY341" fmla="*/ 483326 h 805544"/>
              <a:gd name="connsiteX342" fmla="*/ 5093728 w 11686328"/>
              <a:gd name="connsiteY342" fmla="*/ 447524 h 805544"/>
              <a:gd name="connsiteX343" fmla="*/ 5093728 w 11686328"/>
              <a:gd name="connsiteY343" fmla="*/ 420673 h 805544"/>
              <a:gd name="connsiteX344" fmla="*/ 5093728 w 11686328"/>
              <a:gd name="connsiteY344" fmla="*/ 420673 h 805544"/>
              <a:gd name="connsiteX345" fmla="*/ 5081542 w 11686328"/>
              <a:gd name="connsiteY345" fmla="*/ 420673 h 805544"/>
              <a:gd name="connsiteX346" fmla="*/ 5081542 w 11686328"/>
              <a:gd name="connsiteY346" fmla="*/ 349069 h 805544"/>
              <a:gd name="connsiteX347" fmla="*/ 5081542 w 11686328"/>
              <a:gd name="connsiteY347" fmla="*/ 349069 h 805544"/>
              <a:gd name="connsiteX348" fmla="*/ 5081542 w 11686328"/>
              <a:gd name="connsiteY348" fmla="*/ 331168 h 805544"/>
              <a:gd name="connsiteX349" fmla="*/ 5069356 w 11686328"/>
              <a:gd name="connsiteY349" fmla="*/ 393822 h 805544"/>
              <a:gd name="connsiteX350" fmla="*/ 5069356 w 11686328"/>
              <a:gd name="connsiteY350" fmla="*/ 411722 h 805544"/>
              <a:gd name="connsiteX351" fmla="*/ 5057170 w 11686328"/>
              <a:gd name="connsiteY351" fmla="*/ 465425 h 805544"/>
              <a:gd name="connsiteX352" fmla="*/ 5057170 w 11686328"/>
              <a:gd name="connsiteY352" fmla="*/ 483326 h 805544"/>
              <a:gd name="connsiteX353" fmla="*/ 5044985 w 11686328"/>
              <a:gd name="connsiteY353" fmla="*/ 483326 h 805544"/>
              <a:gd name="connsiteX354" fmla="*/ 5032798 w 11686328"/>
              <a:gd name="connsiteY354" fmla="*/ 465425 h 805544"/>
              <a:gd name="connsiteX355" fmla="*/ 5032798 w 11686328"/>
              <a:gd name="connsiteY355" fmla="*/ 393822 h 805544"/>
              <a:gd name="connsiteX356" fmla="*/ 5032798 w 11686328"/>
              <a:gd name="connsiteY356" fmla="*/ 411722 h 805544"/>
              <a:gd name="connsiteX357" fmla="*/ 5020613 w 11686328"/>
              <a:gd name="connsiteY357" fmla="*/ 492277 h 805544"/>
              <a:gd name="connsiteX358" fmla="*/ 5008426 w 11686328"/>
              <a:gd name="connsiteY358" fmla="*/ 492277 h 805544"/>
              <a:gd name="connsiteX359" fmla="*/ 5008426 w 11686328"/>
              <a:gd name="connsiteY359" fmla="*/ 492277 h 805544"/>
              <a:gd name="connsiteX360" fmla="*/ 5008426 w 11686328"/>
              <a:gd name="connsiteY360" fmla="*/ 411722 h 805544"/>
              <a:gd name="connsiteX361" fmla="*/ 5008426 w 11686328"/>
              <a:gd name="connsiteY361" fmla="*/ 519128 h 805544"/>
              <a:gd name="connsiteX362" fmla="*/ 5008426 w 11686328"/>
              <a:gd name="connsiteY362" fmla="*/ 545980 h 805544"/>
              <a:gd name="connsiteX363" fmla="*/ 4996241 w 11686328"/>
              <a:gd name="connsiteY363" fmla="*/ 545980 h 805544"/>
              <a:gd name="connsiteX364" fmla="*/ 4996241 w 11686328"/>
              <a:gd name="connsiteY364" fmla="*/ 626534 h 805544"/>
              <a:gd name="connsiteX365" fmla="*/ 4984055 w 11686328"/>
              <a:gd name="connsiteY365" fmla="*/ 653386 h 805544"/>
              <a:gd name="connsiteX366" fmla="*/ 4984055 w 11686328"/>
              <a:gd name="connsiteY366" fmla="*/ 662336 h 805544"/>
              <a:gd name="connsiteX367" fmla="*/ 4971869 w 11686328"/>
              <a:gd name="connsiteY367" fmla="*/ 662336 h 805544"/>
              <a:gd name="connsiteX368" fmla="*/ 4971869 w 11686328"/>
              <a:gd name="connsiteY368" fmla="*/ 635485 h 805544"/>
              <a:gd name="connsiteX369" fmla="*/ 4959683 w 11686328"/>
              <a:gd name="connsiteY369" fmla="*/ 402772 h 805544"/>
              <a:gd name="connsiteX370" fmla="*/ 4959683 w 11686328"/>
              <a:gd name="connsiteY370" fmla="*/ 429623 h 805544"/>
              <a:gd name="connsiteX371" fmla="*/ 4959683 w 11686328"/>
              <a:gd name="connsiteY371" fmla="*/ 465425 h 805544"/>
              <a:gd name="connsiteX372" fmla="*/ 4947497 w 11686328"/>
              <a:gd name="connsiteY372" fmla="*/ 465425 h 805544"/>
              <a:gd name="connsiteX373" fmla="*/ 4947497 w 11686328"/>
              <a:gd name="connsiteY373" fmla="*/ 366970 h 805544"/>
              <a:gd name="connsiteX374" fmla="*/ 4935311 w 11686328"/>
              <a:gd name="connsiteY374" fmla="*/ 366970 h 805544"/>
              <a:gd name="connsiteX375" fmla="*/ 4935311 w 11686328"/>
              <a:gd name="connsiteY375" fmla="*/ 340119 h 805544"/>
              <a:gd name="connsiteX376" fmla="*/ 4935311 w 11686328"/>
              <a:gd name="connsiteY376" fmla="*/ 411722 h 805544"/>
              <a:gd name="connsiteX377" fmla="*/ 4923125 w 11686328"/>
              <a:gd name="connsiteY377" fmla="*/ 411722 h 805544"/>
              <a:gd name="connsiteX378" fmla="*/ 4910939 w 11686328"/>
              <a:gd name="connsiteY378" fmla="*/ 402772 h 805544"/>
              <a:gd name="connsiteX379" fmla="*/ 4910939 w 11686328"/>
              <a:gd name="connsiteY379" fmla="*/ 295366 h 805544"/>
              <a:gd name="connsiteX380" fmla="*/ 4910939 w 11686328"/>
              <a:gd name="connsiteY380" fmla="*/ 232713 h 805544"/>
              <a:gd name="connsiteX381" fmla="*/ 4898753 w 11686328"/>
              <a:gd name="connsiteY381" fmla="*/ 277465 h 805544"/>
              <a:gd name="connsiteX382" fmla="*/ 4886567 w 11686328"/>
              <a:gd name="connsiteY382" fmla="*/ 277465 h 805544"/>
              <a:gd name="connsiteX383" fmla="*/ 4886567 w 11686328"/>
              <a:gd name="connsiteY383" fmla="*/ 277465 h 805544"/>
              <a:gd name="connsiteX384" fmla="*/ 4886567 w 11686328"/>
              <a:gd name="connsiteY384" fmla="*/ 268515 h 805544"/>
              <a:gd name="connsiteX385" fmla="*/ 4886567 w 11686328"/>
              <a:gd name="connsiteY385" fmla="*/ 277465 h 805544"/>
              <a:gd name="connsiteX386" fmla="*/ 4874381 w 11686328"/>
              <a:gd name="connsiteY386" fmla="*/ 277465 h 805544"/>
              <a:gd name="connsiteX387" fmla="*/ 4862195 w 11686328"/>
              <a:gd name="connsiteY387" fmla="*/ 456475 h 805544"/>
              <a:gd name="connsiteX388" fmla="*/ 4862195 w 11686328"/>
              <a:gd name="connsiteY388" fmla="*/ 510178 h 805544"/>
              <a:gd name="connsiteX389" fmla="*/ 4850009 w 11686328"/>
              <a:gd name="connsiteY389" fmla="*/ 510178 h 805544"/>
              <a:gd name="connsiteX390" fmla="*/ 4850009 w 11686328"/>
              <a:gd name="connsiteY390" fmla="*/ 411722 h 805544"/>
              <a:gd name="connsiteX391" fmla="*/ 4837823 w 11686328"/>
              <a:gd name="connsiteY391" fmla="*/ 402772 h 805544"/>
              <a:gd name="connsiteX392" fmla="*/ 4825637 w 11686328"/>
              <a:gd name="connsiteY392" fmla="*/ 375921 h 805544"/>
              <a:gd name="connsiteX393" fmla="*/ 4825637 w 11686328"/>
              <a:gd name="connsiteY393" fmla="*/ 277465 h 805544"/>
              <a:gd name="connsiteX394" fmla="*/ 4825637 w 11686328"/>
              <a:gd name="connsiteY394" fmla="*/ 277465 h 805544"/>
              <a:gd name="connsiteX395" fmla="*/ 4825637 w 11686328"/>
              <a:gd name="connsiteY395" fmla="*/ 554930 h 805544"/>
              <a:gd name="connsiteX396" fmla="*/ 4813451 w 11686328"/>
              <a:gd name="connsiteY396" fmla="*/ 590732 h 805544"/>
              <a:gd name="connsiteX397" fmla="*/ 4801266 w 11686328"/>
              <a:gd name="connsiteY397" fmla="*/ 590732 h 805544"/>
              <a:gd name="connsiteX398" fmla="*/ 4801266 w 11686328"/>
              <a:gd name="connsiteY398" fmla="*/ 483326 h 805544"/>
              <a:gd name="connsiteX399" fmla="*/ 4801266 w 11686328"/>
              <a:gd name="connsiteY399" fmla="*/ 438574 h 805544"/>
              <a:gd name="connsiteX400" fmla="*/ 4801266 w 11686328"/>
              <a:gd name="connsiteY400" fmla="*/ 304317 h 805544"/>
              <a:gd name="connsiteX401" fmla="*/ 4801266 w 11686328"/>
              <a:gd name="connsiteY401" fmla="*/ 304317 h 805544"/>
              <a:gd name="connsiteX402" fmla="*/ 4789079 w 11686328"/>
              <a:gd name="connsiteY402" fmla="*/ 187960 h 805544"/>
              <a:gd name="connsiteX403" fmla="*/ 4789079 w 11686328"/>
              <a:gd name="connsiteY403" fmla="*/ 116356 h 805544"/>
              <a:gd name="connsiteX404" fmla="*/ 4789079 w 11686328"/>
              <a:gd name="connsiteY404" fmla="*/ 80554 h 805544"/>
              <a:gd name="connsiteX405" fmla="*/ 4776894 w 11686328"/>
              <a:gd name="connsiteY405" fmla="*/ 170059 h 805544"/>
              <a:gd name="connsiteX406" fmla="*/ 4776894 w 11686328"/>
              <a:gd name="connsiteY406" fmla="*/ 250614 h 805544"/>
              <a:gd name="connsiteX407" fmla="*/ 4776894 w 11686328"/>
              <a:gd name="connsiteY407" fmla="*/ 277465 h 805544"/>
              <a:gd name="connsiteX408" fmla="*/ 4764707 w 11686328"/>
              <a:gd name="connsiteY408" fmla="*/ 277465 h 805544"/>
              <a:gd name="connsiteX409" fmla="*/ 4752522 w 11686328"/>
              <a:gd name="connsiteY409" fmla="*/ 375921 h 805544"/>
              <a:gd name="connsiteX410" fmla="*/ 4740336 w 11686328"/>
              <a:gd name="connsiteY410" fmla="*/ 375921 h 805544"/>
              <a:gd name="connsiteX411" fmla="*/ 4740336 w 11686328"/>
              <a:gd name="connsiteY411" fmla="*/ 358020 h 805544"/>
              <a:gd name="connsiteX412" fmla="*/ 4740336 w 11686328"/>
              <a:gd name="connsiteY412" fmla="*/ 375921 h 805544"/>
              <a:gd name="connsiteX413" fmla="*/ 4728150 w 11686328"/>
              <a:gd name="connsiteY413" fmla="*/ 366970 h 805544"/>
              <a:gd name="connsiteX414" fmla="*/ 4728150 w 11686328"/>
              <a:gd name="connsiteY414" fmla="*/ 393822 h 805544"/>
              <a:gd name="connsiteX415" fmla="*/ 4715964 w 11686328"/>
              <a:gd name="connsiteY415" fmla="*/ 411722 h 805544"/>
              <a:gd name="connsiteX416" fmla="*/ 4715964 w 11686328"/>
              <a:gd name="connsiteY416" fmla="*/ 438574 h 805544"/>
              <a:gd name="connsiteX417" fmla="*/ 4715964 w 11686328"/>
              <a:gd name="connsiteY417" fmla="*/ 438574 h 805544"/>
              <a:gd name="connsiteX418" fmla="*/ 4703778 w 11686328"/>
              <a:gd name="connsiteY418" fmla="*/ 474376 h 805544"/>
              <a:gd name="connsiteX419" fmla="*/ 4691592 w 11686328"/>
              <a:gd name="connsiteY419" fmla="*/ 474376 h 805544"/>
              <a:gd name="connsiteX420" fmla="*/ 4691592 w 11686328"/>
              <a:gd name="connsiteY420" fmla="*/ 465425 h 805544"/>
              <a:gd name="connsiteX421" fmla="*/ 4691592 w 11686328"/>
              <a:gd name="connsiteY421" fmla="*/ 447524 h 805544"/>
              <a:gd name="connsiteX422" fmla="*/ 4691592 w 11686328"/>
              <a:gd name="connsiteY422" fmla="*/ 313267 h 805544"/>
              <a:gd name="connsiteX423" fmla="*/ 4679406 w 11686328"/>
              <a:gd name="connsiteY423" fmla="*/ 259564 h 805544"/>
              <a:gd name="connsiteX424" fmla="*/ 4679406 w 11686328"/>
              <a:gd name="connsiteY424" fmla="*/ 268515 h 805544"/>
              <a:gd name="connsiteX425" fmla="*/ 4679406 w 11686328"/>
              <a:gd name="connsiteY425" fmla="*/ 375921 h 805544"/>
              <a:gd name="connsiteX426" fmla="*/ 4667220 w 11686328"/>
              <a:gd name="connsiteY426" fmla="*/ 375921 h 805544"/>
              <a:gd name="connsiteX427" fmla="*/ 4667220 w 11686328"/>
              <a:gd name="connsiteY427" fmla="*/ 375921 h 805544"/>
              <a:gd name="connsiteX428" fmla="*/ 4655034 w 11686328"/>
              <a:gd name="connsiteY428" fmla="*/ 277465 h 805544"/>
              <a:gd name="connsiteX429" fmla="*/ 4642848 w 11686328"/>
              <a:gd name="connsiteY429" fmla="*/ 295366 h 805544"/>
              <a:gd name="connsiteX430" fmla="*/ 4642848 w 11686328"/>
              <a:gd name="connsiteY430" fmla="*/ 402772 h 805544"/>
              <a:gd name="connsiteX431" fmla="*/ 4642848 w 11686328"/>
              <a:gd name="connsiteY431" fmla="*/ 429623 h 805544"/>
              <a:gd name="connsiteX432" fmla="*/ 4630662 w 11686328"/>
              <a:gd name="connsiteY432" fmla="*/ 429623 h 805544"/>
              <a:gd name="connsiteX433" fmla="*/ 4618476 w 11686328"/>
              <a:gd name="connsiteY433" fmla="*/ 393822 h 805544"/>
              <a:gd name="connsiteX434" fmla="*/ 4618476 w 11686328"/>
              <a:gd name="connsiteY434" fmla="*/ 331168 h 805544"/>
              <a:gd name="connsiteX435" fmla="*/ 4618476 w 11686328"/>
              <a:gd name="connsiteY435" fmla="*/ 438574 h 805544"/>
              <a:gd name="connsiteX436" fmla="*/ 4606290 w 11686328"/>
              <a:gd name="connsiteY436" fmla="*/ 438574 h 805544"/>
              <a:gd name="connsiteX437" fmla="*/ 4606290 w 11686328"/>
              <a:gd name="connsiteY437" fmla="*/ 358020 h 805544"/>
              <a:gd name="connsiteX438" fmla="*/ 4606290 w 11686328"/>
              <a:gd name="connsiteY438" fmla="*/ 331168 h 805544"/>
              <a:gd name="connsiteX439" fmla="*/ 4606290 w 11686328"/>
              <a:gd name="connsiteY439" fmla="*/ 322218 h 805544"/>
              <a:gd name="connsiteX440" fmla="*/ 4606290 w 11686328"/>
              <a:gd name="connsiteY440" fmla="*/ 322218 h 805544"/>
              <a:gd name="connsiteX441" fmla="*/ 4594104 w 11686328"/>
              <a:gd name="connsiteY441" fmla="*/ 268515 h 805544"/>
              <a:gd name="connsiteX442" fmla="*/ 4594104 w 11686328"/>
              <a:gd name="connsiteY442" fmla="*/ 268515 h 805544"/>
              <a:gd name="connsiteX443" fmla="*/ 4581918 w 11686328"/>
              <a:gd name="connsiteY443" fmla="*/ 250614 h 805544"/>
              <a:gd name="connsiteX444" fmla="*/ 4581918 w 11686328"/>
              <a:gd name="connsiteY444" fmla="*/ 223762 h 805544"/>
              <a:gd name="connsiteX445" fmla="*/ 4581918 w 11686328"/>
              <a:gd name="connsiteY445" fmla="*/ 259564 h 805544"/>
              <a:gd name="connsiteX446" fmla="*/ 4569732 w 11686328"/>
              <a:gd name="connsiteY446" fmla="*/ 304317 h 805544"/>
              <a:gd name="connsiteX447" fmla="*/ 4569732 w 11686328"/>
              <a:gd name="connsiteY447" fmla="*/ 304317 h 805544"/>
              <a:gd name="connsiteX448" fmla="*/ 4569732 w 11686328"/>
              <a:gd name="connsiteY448" fmla="*/ 322218 h 805544"/>
              <a:gd name="connsiteX449" fmla="*/ 4557547 w 11686328"/>
              <a:gd name="connsiteY449" fmla="*/ 322218 h 805544"/>
              <a:gd name="connsiteX450" fmla="*/ 4557547 w 11686328"/>
              <a:gd name="connsiteY450" fmla="*/ 322218 h 805544"/>
              <a:gd name="connsiteX451" fmla="*/ 4545360 w 11686328"/>
              <a:gd name="connsiteY451" fmla="*/ 214812 h 805544"/>
              <a:gd name="connsiteX452" fmla="*/ 4545360 w 11686328"/>
              <a:gd name="connsiteY452" fmla="*/ 322218 h 805544"/>
              <a:gd name="connsiteX453" fmla="*/ 4533175 w 11686328"/>
              <a:gd name="connsiteY453" fmla="*/ 322218 h 805544"/>
              <a:gd name="connsiteX454" fmla="*/ 4533175 w 11686328"/>
              <a:gd name="connsiteY454" fmla="*/ 474376 h 805544"/>
              <a:gd name="connsiteX455" fmla="*/ 4533175 w 11686328"/>
              <a:gd name="connsiteY455" fmla="*/ 483326 h 805544"/>
              <a:gd name="connsiteX456" fmla="*/ 4520988 w 11686328"/>
              <a:gd name="connsiteY456" fmla="*/ 474376 h 805544"/>
              <a:gd name="connsiteX457" fmla="*/ 4520988 w 11686328"/>
              <a:gd name="connsiteY457" fmla="*/ 402772 h 805544"/>
              <a:gd name="connsiteX458" fmla="*/ 4520988 w 11686328"/>
              <a:gd name="connsiteY458" fmla="*/ 456475 h 805544"/>
              <a:gd name="connsiteX459" fmla="*/ 4508803 w 11686328"/>
              <a:gd name="connsiteY459" fmla="*/ 581782 h 805544"/>
              <a:gd name="connsiteX460" fmla="*/ 4496617 w 11686328"/>
              <a:gd name="connsiteY460" fmla="*/ 581782 h 805544"/>
              <a:gd name="connsiteX461" fmla="*/ 4496617 w 11686328"/>
              <a:gd name="connsiteY461" fmla="*/ 313267 h 805544"/>
              <a:gd name="connsiteX462" fmla="*/ 4484431 w 11686328"/>
              <a:gd name="connsiteY462" fmla="*/ 268515 h 805544"/>
              <a:gd name="connsiteX463" fmla="*/ 4484431 w 11686328"/>
              <a:gd name="connsiteY463" fmla="*/ 411722 h 805544"/>
              <a:gd name="connsiteX464" fmla="*/ 4472245 w 11686328"/>
              <a:gd name="connsiteY464" fmla="*/ 411722 h 805544"/>
              <a:gd name="connsiteX465" fmla="*/ 4472245 w 11686328"/>
              <a:gd name="connsiteY465" fmla="*/ 411722 h 805544"/>
              <a:gd name="connsiteX466" fmla="*/ 4460059 w 11686328"/>
              <a:gd name="connsiteY466" fmla="*/ 375921 h 805544"/>
              <a:gd name="connsiteX467" fmla="*/ 4447873 w 11686328"/>
              <a:gd name="connsiteY467" fmla="*/ 286416 h 805544"/>
              <a:gd name="connsiteX468" fmla="*/ 4447873 w 11686328"/>
              <a:gd name="connsiteY468" fmla="*/ 259564 h 805544"/>
              <a:gd name="connsiteX469" fmla="*/ 4447873 w 11686328"/>
              <a:gd name="connsiteY469" fmla="*/ 322218 h 805544"/>
              <a:gd name="connsiteX470" fmla="*/ 4435687 w 11686328"/>
              <a:gd name="connsiteY470" fmla="*/ 313267 h 805544"/>
              <a:gd name="connsiteX471" fmla="*/ 4435687 w 11686328"/>
              <a:gd name="connsiteY471" fmla="*/ 322218 h 805544"/>
              <a:gd name="connsiteX472" fmla="*/ 4423501 w 11686328"/>
              <a:gd name="connsiteY472" fmla="*/ 322218 h 805544"/>
              <a:gd name="connsiteX473" fmla="*/ 4411315 w 11686328"/>
              <a:gd name="connsiteY473" fmla="*/ 250614 h 805544"/>
              <a:gd name="connsiteX474" fmla="*/ 4411315 w 11686328"/>
              <a:gd name="connsiteY474" fmla="*/ 250614 h 805544"/>
              <a:gd name="connsiteX475" fmla="*/ 4399129 w 11686328"/>
              <a:gd name="connsiteY475" fmla="*/ 241663 h 805544"/>
              <a:gd name="connsiteX476" fmla="*/ 4399129 w 11686328"/>
              <a:gd name="connsiteY476" fmla="*/ 250614 h 805544"/>
              <a:gd name="connsiteX477" fmla="*/ 4399129 w 11686328"/>
              <a:gd name="connsiteY477" fmla="*/ 259564 h 805544"/>
              <a:gd name="connsiteX478" fmla="*/ 4399129 w 11686328"/>
              <a:gd name="connsiteY478" fmla="*/ 420673 h 805544"/>
              <a:gd name="connsiteX479" fmla="*/ 4386943 w 11686328"/>
              <a:gd name="connsiteY479" fmla="*/ 420673 h 805544"/>
              <a:gd name="connsiteX480" fmla="*/ 4374757 w 11686328"/>
              <a:gd name="connsiteY480" fmla="*/ 393822 h 805544"/>
              <a:gd name="connsiteX481" fmla="*/ 4374757 w 11686328"/>
              <a:gd name="connsiteY481" fmla="*/ 384871 h 805544"/>
              <a:gd name="connsiteX482" fmla="*/ 4374757 w 11686328"/>
              <a:gd name="connsiteY482" fmla="*/ 393822 h 805544"/>
              <a:gd name="connsiteX483" fmla="*/ 4362571 w 11686328"/>
              <a:gd name="connsiteY483" fmla="*/ 393822 h 805544"/>
              <a:gd name="connsiteX484" fmla="*/ 4362571 w 11686328"/>
              <a:gd name="connsiteY484" fmla="*/ 384871 h 805544"/>
              <a:gd name="connsiteX485" fmla="*/ 4362571 w 11686328"/>
              <a:gd name="connsiteY485" fmla="*/ 375921 h 805544"/>
              <a:gd name="connsiteX486" fmla="*/ 4362571 w 11686328"/>
              <a:gd name="connsiteY486" fmla="*/ 438574 h 805544"/>
              <a:gd name="connsiteX487" fmla="*/ 4350385 w 11686328"/>
              <a:gd name="connsiteY487" fmla="*/ 438574 h 805544"/>
              <a:gd name="connsiteX488" fmla="*/ 4338199 w 11686328"/>
              <a:gd name="connsiteY488" fmla="*/ 411722 h 805544"/>
              <a:gd name="connsiteX489" fmla="*/ 4338199 w 11686328"/>
              <a:gd name="connsiteY489" fmla="*/ 474376 h 805544"/>
              <a:gd name="connsiteX490" fmla="*/ 4326013 w 11686328"/>
              <a:gd name="connsiteY490" fmla="*/ 474376 h 805544"/>
              <a:gd name="connsiteX491" fmla="*/ 4326013 w 11686328"/>
              <a:gd name="connsiteY491" fmla="*/ 402772 h 805544"/>
              <a:gd name="connsiteX492" fmla="*/ 4313827 w 11686328"/>
              <a:gd name="connsiteY492" fmla="*/ 340119 h 805544"/>
              <a:gd name="connsiteX493" fmla="*/ 4313827 w 11686328"/>
              <a:gd name="connsiteY493" fmla="*/ 295366 h 805544"/>
              <a:gd name="connsiteX494" fmla="*/ 4313827 w 11686328"/>
              <a:gd name="connsiteY494" fmla="*/ 313267 h 805544"/>
              <a:gd name="connsiteX495" fmla="*/ 4301641 w 11686328"/>
              <a:gd name="connsiteY495" fmla="*/ 313267 h 805544"/>
              <a:gd name="connsiteX496" fmla="*/ 4301641 w 11686328"/>
              <a:gd name="connsiteY496" fmla="*/ 393822 h 805544"/>
              <a:gd name="connsiteX497" fmla="*/ 4289455 w 11686328"/>
              <a:gd name="connsiteY497" fmla="*/ 492277 h 805544"/>
              <a:gd name="connsiteX498" fmla="*/ 4277269 w 11686328"/>
              <a:gd name="connsiteY498" fmla="*/ 492277 h 805544"/>
              <a:gd name="connsiteX499" fmla="*/ 4265083 w 11686328"/>
              <a:gd name="connsiteY499" fmla="*/ 429623 h 805544"/>
              <a:gd name="connsiteX500" fmla="*/ 4265083 w 11686328"/>
              <a:gd name="connsiteY500" fmla="*/ 340119 h 805544"/>
              <a:gd name="connsiteX501" fmla="*/ 4265083 w 11686328"/>
              <a:gd name="connsiteY501" fmla="*/ 304317 h 805544"/>
              <a:gd name="connsiteX502" fmla="*/ 4265083 w 11686328"/>
              <a:gd name="connsiteY502" fmla="*/ 295366 h 805544"/>
              <a:gd name="connsiteX503" fmla="*/ 4252898 w 11686328"/>
              <a:gd name="connsiteY503" fmla="*/ 322218 h 805544"/>
              <a:gd name="connsiteX504" fmla="*/ 4252898 w 11686328"/>
              <a:gd name="connsiteY504" fmla="*/ 384871 h 805544"/>
              <a:gd name="connsiteX505" fmla="*/ 4240711 w 11686328"/>
              <a:gd name="connsiteY505" fmla="*/ 384871 h 805544"/>
              <a:gd name="connsiteX506" fmla="*/ 4240711 w 11686328"/>
              <a:gd name="connsiteY506" fmla="*/ 402772 h 805544"/>
              <a:gd name="connsiteX507" fmla="*/ 4228526 w 11686328"/>
              <a:gd name="connsiteY507" fmla="*/ 402772 h 805544"/>
              <a:gd name="connsiteX508" fmla="*/ 4228526 w 11686328"/>
              <a:gd name="connsiteY508" fmla="*/ 402772 h 805544"/>
              <a:gd name="connsiteX509" fmla="*/ 4228526 w 11686328"/>
              <a:gd name="connsiteY509" fmla="*/ 366970 h 805544"/>
              <a:gd name="connsiteX510" fmla="*/ 4228526 w 11686328"/>
              <a:gd name="connsiteY510" fmla="*/ 340119 h 805544"/>
              <a:gd name="connsiteX511" fmla="*/ 4216339 w 11686328"/>
              <a:gd name="connsiteY511" fmla="*/ 340119 h 805544"/>
              <a:gd name="connsiteX512" fmla="*/ 4216339 w 11686328"/>
              <a:gd name="connsiteY512" fmla="*/ 322218 h 805544"/>
              <a:gd name="connsiteX513" fmla="*/ 4204154 w 11686328"/>
              <a:gd name="connsiteY513" fmla="*/ 411722 h 805544"/>
              <a:gd name="connsiteX514" fmla="*/ 4191968 w 11686328"/>
              <a:gd name="connsiteY514" fmla="*/ 411722 h 805544"/>
              <a:gd name="connsiteX515" fmla="*/ 4191968 w 11686328"/>
              <a:gd name="connsiteY515" fmla="*/ 375921 h 805544"/>
              <a:gd name="connsiteX516" fmla="*/ 4191968 w 11686328"/>
              <a:gd name="connsiteY516" fmla="*/ 375921 h 805544"/>
              <a:gd name="connsiteX517" fmla="*/ 4179782 w 11686328"/>
              <a:gd name="connsiteY517" fmla="*/ 393822 h 805544"/>
              <a:gd name="connsiteX518" fmla="*/ 4167596 w 11686328"/>
              <a:gd name="connsiteY518" fmla="*/ 393822 h 805544"/>
              <a:gd name="connsiteX519" fmla="*/ 4167596 w 11686328"/>
              <a:gd name="connsiteY519" fmla="*/ 340119 h 805544"/>
              <a:gd name="connsiteX520" fmla="*/ 4155410 w 11686328"/>
              <a:gd name="connsiteY520" fmla="*/ 429623 h 805544"/>
              <a:gd name="connsiteX521" fmla="*/ 4155410 w 11686328"/>
              <a:gd name="connsiteY521" fmla="*/ 456475 h 805544"/>
              <a:gd name="connsiteX522" fmla="*/ 4155410 w 11686328"/>
              <a:gd name="connsiteY522" fmla="*/ 474376 h 805544"/>
              <a:gd name="connsiteX523" fmla="*/ 4143224 w 11686328"/>
              <a:gd name="connsiteY523" fmla="*/ 474376 h 805544"/>
              <a:gd name="connsiteX524" fmla="*/ 4131038 w 11686328"/>
              <a:gd name="connsiteY524" fmla="*/ 456475 h 805544"/>
              <a:gd name="connsiteX525" fmla="*/ 4131038 w 11686328"/>
              <a:gd name="connsiteY525" fmla="*/ 331168 h 805544"/>
              <a:gd name="connsiteX526" fmla="*/ 4131038 w 11686328"/>
              <a:gd name="connsiteY526" fmla="*/ 295366 h 805544"/>
              <a:gd name="connsiteX527" fmla="*/ 4131038 w 11686328"/>
              <a:gd name="connsiteY527" fmla="*/ 286416 h 805544"/>
              <a:gd name="connsiteX528" fmla="*/ 4131038 w 11686328"/>
              <a:gd name="connsiteY528" fmla="*/ 277465 h 805544"/>
              <a:gd name="connsiteX529" fmla="*/ 4118852 w 11686328"/>
              <a:gd name="connsiteY529" fmla="*/ 366970 h 805544"/>
              <a:gd name="connsiteX530" fmla="*/ 4118852 w 11686328"/>
              <a:gd name="connsiteY530" fmla="*/ 528079 h 805544"/>
              <a:gd name="connsiteX531" fmla="*/ 4106666 w 11686328"/>
              <a:gd name="connsiteY531" fmla="*/ 563881 h 805544"/>
              <a:gd name="connsiteX532" fmla="*/ 4094480 w 11686328"/>
              <a:gd name="connsiteY532" fmla="*/ 554930 h 805544"/>
              <a:gd name="connsiteX533" fmla="*/ 4094480 w 11686328"/>
              <a:gd name="connsiteY533" fmla="*/ 554930 h 805544"/>
              <a:gd name="connsiteX534" fmla="*/ 4094480 w 11686328"/>
              <a:gd name="connsiteY534" fmla="*/ 483326 h 805544"/>
              <a:gd name="connsiteX535" fmla="*/ 4094480 w 11686328"/>
              <a:gd name="connsiteY535" fmla="*/ 501227 h 805544"/>
              <a:gd name="connsiteX536" fmla="*/ 4082294 w 11686328"/>
              <a:gd name="connsiteY536" fmla="*/ 501227 h 805544"/>
              <a:gd name="connsiteX537" fmla="*/ 4082294 w 11686328"/>
              <a:gd name="connsiteY537" fmla="*/ 572831 h 805544"/>
              <a:gd name="connsiteX538" fmla="*/ 4082294 w 11686328"/>
              <a:gd name="connsiteY538" fmla="*/ 671287 h 805544"/>
              <a:gd name="connsiteX539" fmla="*/ 4070108 w 11686328"/>
              <a:gd name="connsiteY539" fmla="*/ 671287 h 805544"/>
              <a:gd name="connsiteX540" fmla="*/ 4057922 w 11686328"/>
              <a:gd name="connsiteY540" fmla="*/ 653386 h 805544"/>
              <a:gd name="connsiteX541" fmla="*/ 4057922 w 11686328"/>
              <a:gd name="connsiteY541" fmla="*/ 510178 h 805544"/>
              <a:gd name="connsiteX542" fmla="*/ 4045736 w 11686328"/>
              <a:gd name="connsiteY542" fmla="*/ 420673 h 805544"/>
              <a:gd name="connsiteX543" fmla="*/ 4033550 w 11686328"/>
              <a:gd name="connsiteY543" fmla="*/ 358020 h 805544"/>
              <a:gd name="connsiteX544" fmla="*/ 4033550 w 11686328"/>
              <a:gd name="connsiteY544" fmla="*/ 420673 h 805544"/>
              <a:gd name="connsiteX545" fmla="*/ 4033550 w 11686328"/>
              <a:gd name="connsiteY545" fmla="*/ 545980 h 805544"/>
              <a:gd name="connsiteX546" fmla="*/ 4021364 w 11686328"/>
              <a:gd name="connsiteY546" fmla="*/ 617584 h 805544"/>
              <a:gd name="connsiteX547" fmla="*/ 4021364 w 11686328"/>
              <a:gd name="connsiteY547" fmla="*/ 689188 h 805544"/>
              <a:gd name="connsiteX548" fmla="*/ 4009179 w 11686328"/>
              <a:gd name="connsiteY548" fmla="*/ 689188 h 805544"/>
              <a:gd name="connsiteX549" fmla="*/ 4009179 w 11686328"/>
              <a:gd name="connsiteY549" fmla="*/ 680237 h 805544"/>
              <a:gd name="connsiteX550" fmla="*/ 3996992 w 11686328"/>
              <a:gd name="connsiteY550" fmla="*/ 617584 h 805544"/>
              <a:gd name="connsiteX551" fmla="*/ 3996992 w 11686328"/>
              <a:gd name="connsiteY551" fmla="*/ 554930 h 805544"/>
              <a:gd name="connsiteX552" fmla="*/ 3996992 w 11686328"/>
              <a:gd name="connsiteY552" fmla="*/ 680237 h 805544"/>
              <a:gd name="connsiteX553" fmla="*/ 3984807 w 11686328"/>
              <a:gd name="connsiteY553" fmla="*/ 680237 h 805544"/>
              <a:gd name="connsiteX554" fmla="*/ 3972620 w 11686328"/>
              <a:gd name="connsiteY554" fmla="*/ 340119 h 805544"/>
              <a:gd name="connsiteX555" fmla="*/ 3972620 w 11686328"/>
              <a:gd name="connsiteY555" fmla="*/ 286416 h 805544"/>
              <a:gd name="connsiteX556" fmla="*/ 3972620 w 11686328"/>
              <a:gd name="connsiteY556" fmla="*/ 214812 h 805544"/>
              <a:gd name="connsiteX557" fmla="*/ 3972620 w 11686328"/>
              <a:gd name="connsiteY557" fmla="*/ 304317 h 805544"/>
              <a:gd name="connsiteX558" fmla="*/ 3972620 w 11686328"/>
              <a:gd name="connsiteY558" fmla="*/ 304317 h 805544"/>
              <a:gd name="connsiteX559" fmla="*/ 3960435 w 11686328"/>
              <a:gd name="connsiteY559" fmla="*/ 331168 h 805544"/>
              <a:gd name="connsiteX560" fmla="*/ 3960435 w 11686328"/>
              <a:gd name="connsiteY560" fmla="*/ 375921 h 805544"/>
              <a:gd name="connsiteX561" fmla="*/ 3948249 w 11686328"/>
              <a:gd name="connsiteY561" fmla="*/ 375921 h 805544"/>
              <a:gd name="connsiteX562" fmla="*/ 3948249 w 11686328"/>
              <a:gd name="connsiteY562" fmla="*/ 375921 h 805544"/>
              <a:gd name="connsiteX563" fmla="*/ 3936063 w 11686328"/>
              <a:gd name="connsiteY563" fmla="*/ 384871 h 805544"/>
              <a:gd name="connsiteX564" fmla="*/ 3936063 w 11686328"/>
              <a:gd name="connsiteY564" fmla="*/ 384871 h 805544"/>
              <a:gd name="connsiteX565" fmla="*/ 3923877 w 11686328"/>
              <a:gd name="connsiteY565" fmla="*/ 375921 h 805544"/>
              <a:gd name="connsiteX566" fmla="*/ 3923877 w 11686328"/>
              <a:gd name="connsiteY566" fmla="*/ 295366 h 805544"/>
              <a:gd name="connsiteX567" fmla="*/ 3911691 w 11686328"/>
              <a:gd name="connsiteY567" fmla="*/ 411722 h 805544"/>
              <a:gd name="connsiteX568" fmla="*/ 3911691 w 11686328"/>
              <a:gd name="connsiteY568" fmla="*/ 465425 h 805544"/>
              <a:gd name="connsiteX569" fmla="*/ 3911691 w 11686328"/>
              <a:gd name="connsiteY569" fmla="*/ 653386 h 805544"/>
              <a:gd name="connsiteX570" fmla="*/ 3911691 w 11686328"/>
              <a:gd name="connsiteY570" fmla="*/ 662336 h 805544"/>
              <a:gd name="connsiteX571" fmla="*/ 3899505 w 11686328"/>
              <a:gd name="connsiteY571" fmla="*/ 662336 h 805544"/>
              <a:gd name="connsiteX572" fmla="*/ 3887319 w 11686328"/>
              <a:gd name="connsiteY572" fmla="*/ 572831 h 805544"/>
              <a:gd name="connsiteX573" fmla="*/ 3887319 w 11686328"/>
              <a:gd name="connsiteY573" fmla="*/ 528079 h 805544"/>
              <a:gd name="connsiteX574" fmla="*/ 3875133 w 11686328"/>
              <a:gd name="connsiteY574" fmla="*/ 528079 h 805544"/>
              <a:gd name="connsiteX575" fmla="*/ 3875133 w 11686328"/>
              <a:gd name="connsiteY575" fmla="*/ 447524 h 805544"/>
              <a:gd name="connsiteX576" fmla="*/ 3875133 w 11686328"/>
              <a:gd name="connsiteY576" fmla="*/ 429623 h 805544"/>
              <a:gd name="connsiteX577" fmla="*/ 3862947 w 11686328"/>
              <a:gd name="connsiteY577" fmla="*/ 519128 h 805544"/>
              <a:gd name="connsiteX578" fmla="*/ 3850761 w 11686328"/>
              <a:gd name="connsiteY578" fmla="*/ 519128 h 805544"/>
              <a:gd name="connsiteX579" fmla="*/ 3850761 w 11686328"/>
              <a:gd name="connsiteY579" fmla="*/ 429623 h 805544"/>
              <a:gd name="connsiteX580" fmla="*/ 3850761 w 11686328"/>
              <a:gd name="connsiteY580" fmla="*/ 429623 h 805544"/>
              <a:gd name="connsiteX581" fmla="*/ 3838575 w 11686328"/>
              <a:gd name="connsiteY581" fmla="*/ 420673 h 805544"/>
              <a:gd name="connsiteX582" fmla="*/ 3838575 w 11686328"/>
              <a:gd name="connsiteY582" fmla="*/ 483326 h 805544"/>
              <a:gd name="connsiteX583" fmla="*/ 3826389 w 11686328"/>
              <a:gd name="connsiteY583" fmla="*/ 483326 h 805544"/>
              <a:gd name="connsiteX584" fmla="*/ 3826389 w 11686328"/>
              <a:gd name="connsiteY584" fmla="*/ 483326 h 805544"/>
              <a:gd name="connsiteX585" fmla="*/ 3826389 w 11686328"/>
              <a:gd name="connsiteY585" fmla="*/ 304317 h 805544"/>
              <a:gd name="connsiteX586" fmla="*/ 3826389 w 11686328"/>
              <a:gd name="connsiteY586" fmla="*/ 259564 h 805544"/>
              <a:gd name="connsiteX587" fmla="*/ 3814203 w 11686328"/>
              <a:gd name="connsiteY587" fmla="*/ 205861 h 805544"/>
              <a:gd name="connsiteX588" fmla="*/ 3814203 w 11686328"/>
              <a:gd name="connsiteY588" fmla="*/ 259564 h 805544"/>
              <a:gd name="connsiteX589" fmla="*/ 3814203 w 11686328"/>
              <a:gd name="connsiteY589" fmla="*/ 456475 h 805544"/>
              <a:gd name="connsiteX590" fmla="*/ 3802017 w 11686328"/>
              <a:gd name="connsiteY590" fmla="*/ 456475 h 805544"/>
              <a:gd name="connsiteX591" fmla="*/ 3802017 w 11686328"/>
              <a:gd name="connsiteY591" fmla="*/ 563881 h 805544"/>
              <a:gd name="connsiteX592" fmla="*/ 3789831 w 11686328"/>
              <a:gd name="connsiteY592" fmla="*/ 563881 h 805544"/>
              <a:gd name="connsiteX593" fmla="*/ 3789831 w 11686328"/>
              <a:gd name="connsiteY593" fmla="*/ 438574 h 805544"/>
              <a:gd name="connsiteX594" fmla="*/ 3789831 w 11686328"/>
              <a:gd name="connsiteY594" fmla="*/ 232713 h 805544"/>
              <a:gd name="connsiteX595" fmla="*/ 3789831 w 11686328"/>
              <a:gd name="connsiteY595" fmla="*/ 214812 h 805544"/>
              <a:gd name="connsiteX596" fmla="*/ 3789831 w 11686328"/>
              <a:gd name="connsiteY596" fmla="*/ 223762 h 805544"/>
              <a:gd name="connsiteX597" fmla="*/ 3777645 w 11686328"/>
              <a:gd name="connsiteY597" fmla="*/ 277465 h 805544"/>
              <a:gd name="connsiteX598" fmla="*/ 3777645 w 11686328"/>
              <a:gd name="connsiteY598" fmla="*/ 322218 h 805544"/>
              <a:gd name="connsiteX599" fmla="*/ 3765459 w 11686328"/>
              <a:gd name="connsiteY599" fmla="*/ 393822 h 805544"/>
              <a:gd name="connsiteX600" fmla="*/ 3765459 w 11686328"/>
              <a:gd name="connsiteY600" fmla="*/ 429623 h 805544"/>
              <a:gd name="connsiteX601" fmla="*/ 3753273 w 11686328"/>
              <a:gd name="connsiteY601" fmla="*/ 429623 h 805544"/>
              <a:gd name="connsiteX602" fmla="*/ 3753273 w 11686328"/>
              <a:gd name="connsiteY602" fmla="*/ 429623 h 805544"/>
              <a:gd name="connsiteX603" fmla="*/ 3741088 w 11686328"/>
              <a:gd name="connsiteY603" fmla="*/ 322218 h 805544"/>
              <a:gd name="connsiteX604" fmla="*/ 3741088 w 11686328"/>
              <a:gd name="connsiteY604" fmla="*/ 286416 h 805544"/>
              <a:gd name="connsiteX605" fmla="*/ 3728902 w 11686328"/>
              <a:gd name="connsiteY605" fmla="*/ 196911 h 805544"/>
              <a:gd name="connsiteX606" fmla="*/ 3728902 w 11686328"/>
              <a:gd name="connsiteY606" fmla="*/ 223762 h 805544"/>
              <a:gd name="connsiteX607" fmla="*/ 3728902 w 11686328"/>
              <a:gd name="connsiteY607" fmla="*/ 304317 h 805544"/>
              <a:gd name="connsiteX608" fmla="*/ 3716716 w 11686328"/>
              <a:gd name="connsiteY608" fmla="*/ 313267 h 805544"/>
              <a:gd name="connsiteX609" fmla="*/ 3704530 w 11686328"/>
              <a:gd name="connsiteY609" fmla="*/ 313267 h 805544"/>
              <a:gd name="connsiteX610" fmla="*/ 3692344 w 11686328"/>
              <a:gd name="connsiteY610" fmla="*/ 295366 h 805544"/>
              <a:gd name="connsiteX611" fmla="*/ 3692344 w 11686328"/>
              <a:gd name="connsiteY611" fmla="*/ 313267 h 805544"/>
              <a:gd name="connsiteX612" fmla="*/ 3680158 w 11686328"/>
              <a:gd name="connsiteY612" fmla="*/ 492277 h 805544"/>
              <a:gd name="connsiteX613" fmla="*/ 3667972 w 11686328"/>
              <a:gd name="connsiteY613" fmla="*/ 492277 h 805544"/>
              <a:gd name="connsiteX614" fmla="*/ 3667972 w 11686328"/>
              <a:gd name="connsiteY614" fmla="*/ 420673 h 805544"/>
              <a:gd name="connsiteX615" fmla="*/ 3655786 w 11686328"/>
              <a:gd name="connsiteY615" fmla="*/ 250614 h 805544"/>
              <a:gd name="connsiteX616" fmla="*/ 3655786 w 11686328"/>
              <a:gd name="connsiteY616" fmla="*/ 420673 h 805544"/>
              <a:gd name="connsiteX617" fmla="*/ 3643600 w 11686328"/>
              <a:gd name="connsiteY617" fmla="*/ 519128 h 805544"/>
              <a:gd name="connsiteX618" fmla="*/ 3631414 w 11686328"/>
              <a:gd name="connsiteY618" fmla="*/ 519128 h 805544"/>
              <a:gd name="connsiteX619" fmla="*/ 3619228 w 11686328"/>
              <a:gd name="connsiteY619" fmla="*/ 429623 h 805544"/>
              <a:gd name="connsiteX620" fmla="*/ 3607042 w 11686328"/>
              <a:gd name="connsiteY620" fmla="*/ 429623 h 805544"/>
              <a:gd name="connsiteX621" fmla="*/ 3607042 w 11686328"/>
              <a:gd name="connsiteY621" fmla="*/ 340119 h 805544"/>
              <a:gd name="connsiteX622" fmla="*/ 3607042 w 11686328"/>
              <a:gd name="connsiteY622" fmla="*/ 340119 h 805544"/>
              <a:gd name="connsiteX623" fmla="*/ 3607042 w 11686328"/>
              <a:gd name="connsiteY623" fmla="*/ 286416 h 805544"/>
              <a:gd name="connsiteX624" fmla="*/ 3594856 w 11686328"/>
              <a:gd name="connsiteY624" fmla="*/ 268515 h 805544"/>
              <a:gd name="connsiteX625" fmla="*/ 3594856 w 11686328"/>
              <a:gd name="connsiteY625" fmla="*/ 268515 h 805544"/>
              <a:gd name="connsiteX626" fmla="*/ 3594856 w 11686328"/>
              <a:gd name="connsiteY626" fmla="*/ 393822 h 805544"/>
              <a:gd name="connsiteX627" fmla="*/ 3594856 w 11686328"/>
              <a:gd name="connsiteY627" fmla="*/ 447524 h 805544"/>
              <a:gd name="connsiteX628" fmla="*/ 3582670 w 11686328"/>
              <a:gd name="connsiteY628" fmla="*/ 528079 h 805544"/>
              <a:gd name="connsiteX629" fmla="*/ 3570484 w 11686328"/>
              <a:gd name="connsiteY629" fmla="*/ 528079 h 805544"/>
              <a:gd name="connsiteX630" fmla="*/ 3570484 w 11686328"/>
              <a:gd name="connsiteY630" fmla="*/ 420673 h 805544"/>
              <a:gd name="connsiteX631" fmla="*/ 3558298 w 11686328"/>
              <a:gd name="connsiteY631" fmla="*/ 545980 h 805544"/>
              <a:gd name="connsiteX632" fmla="*/ 3546112 w 11686328"/>
              <a:gd name="connsiteY632" fmla="*/ 626534 h 805544"/>
              <a:gd name="connsiteX633" fmla="*/ 3533926 w 11686328"/>
              <a:gd name="connsiteY633" fmla="*/ 626534 h 805544"/>
              <a:gd name="connsiteX634" fmla="*/ 3533926 w 11686328"/>
              <a:gd name="connsiteY634" fmla="*/ 501227 h 805544"/>
              <a:gd name="connsiteX635" fmla="*/ 3521740 w 11686328"/>
              <a:gd name="connsiteY635" fmla="*/ 447524 h 805544"/>
              <a:gd name="connsiteX636" fmla="*/ 3521740 w 11686328"/>
              <a:gd name="connsiteY636" fmla="*/ 438574 h 805544"/>
              <a:gd name="connsiteX637" fmla="*/ 3521740 w 11686328"/>
              <a:gd name="connsiteY637" fmla="*/ 653386 h 805544"/>
              <a:gd name="connsiteX638" fmla="*/ 3509554 w 11686328"/>
              <a:gd name="connsiteY638" fmla="*/ 653386 h 805544"/>
              <a:gd name="connsiteX639" fmla="*/ 3509554 w 11686328"/>
              <a:gd name="connsiteY639" fmla="*/ 537029 h 805544"/>
              <a:gd name="connsiteX640" fmla="*/ 3509554 w 11686328"/>
              <a:gd name="connsiteY640" fmla="*/ 456475 h 805544"/>
              <a:gd name="connsiteX641" fmla="*/ 3509554 w 11686328"/>
              <a:gd name="connsiteY641" fmla="*/ 465425 h 805544"/>
              <a:gd name="connsiteX642" fmla="*/ 3509554 w 11686328"/>
              <a:gd name="connsiteY642" fmla="*/ 545980 h 805544"/>
              <a:gd name="connsiteX643" fmla="*/ 3497368 w 11686328"/>
              <a:gd name="connsiteY643" fmla="*/ 563881 h 805544"/>
              <a:gd name="connsiteX644" fmla="*/ 3485182 w 11686328"/>
              <a:gd name="connsiteY644" fmla="*/ 563881 h 805544"/>
              <a:gd name="connsiteX645" fmla="*/ 3485182 w 11686328"/>
              <a:gd name="connsiteY645" fmla="*/ 545980 h 805544"/>
              <a:gd name="connsiteX646" fmla="*/ 3485182 w 11686328"/>
              <a:gd name="connsiteY646" fmla="*/ 519128 h 805544"/>
              <a:gd name="connsiteX647" fmla="*/ 3472996 w 11686328"/>
              <a:gd name="connsiteY647" fmla="*/ 456475 h 805544"/>
              <a:gd name="connsiteX648" fmla="*/ 3472996 w 11686328"/>
              <a:gd name="connsiteY648" fmla="*/ 456475 h 805544"/>
              <a:gd name="connsiteX649" fmla="*/ 3472996 w 11686328"/>
              <a:gd name="connsiteY649" fmla="*/ 438574 h 805544"/>
              <a:gd name="connsiteX650" fmla="*/ 3472996 w 11686328"/>
              <a:gd name="connsiteY650" fmla="*/ 447524 h 805544"/>
              <a:gd name="connsiteX651" fmla="*/ 3460810 w 11686328"/>
              <a:gd name="connsiteY651" fmla="*/ 519128 h 805544"/>
              <a:gd name="connsiteX652" fmla="*/ 3448624 w 11686328"/>
              <a:gd name="connsiteY652" fmla="*/ 519128 h 805544"/>
              <a:gd name="connsiteX653" fmla="*/ 3448624 w 11686328"/>
              <a:gd name="connsiteY653" fmla="*/ 590732 h 805544"/>
              <a:gd name="connsiteX654" fmla="*/ 3436439 w 11686328"/>
              <a:gd name="connsiteY654" fmla="*/ 590732 h 805544"/>
              <a:gd name="connsiteX655" fmla="*/ 3424253 w 11686328"/>
              <a:gd name="connsiteY655" fmla="*/ 545980 h 805544"/>
              <a:gd name="connsiteX656" fmla="*/ 3424253 w 11686328"/>
              <a:gd name="connsiteY656" fmla="*/ 545980 h 805544"/>
              <a:gd name="connsiteX657" fmla="*/ 3424253 w 11686328"/>
              <a:gd name="connsiteY657" fmla="*/ 554930 h 805544"/>
              <a:gd name="connsiteX658" fmla="*/ 3424253 w 11686328"/>
              <a:gd name="connsiteY658" fmla="*/ 581782 h 805544"/>
              <a:gd name="connsiteX659" fmla="*/ 3424253 w 11686328"/>
              <a:gd name="connsiteY659" fmla="*/ 581782 h 805544"/>
              <a:gd name="connsiteX660" fmla="*/ 3424253 w 11686328"/>
              <a:gd name="connsiteY660" fmla="*/ 581782 h 805544"/>
              <a:gd name="connsiteX661" fmla="*/ 3412067 w 11686328"/>
              <a:gd name="connsiteY661" fmla="*/ 581782 h 805544"/>
              <a:gd name="connsiteX662" fmla="*/ 3412067 w 11686328"/>
              <a:gd name="connsiteY662" fmla="*/ 545980 h 805544"/>
              <a:gd name="connsiteX663" fmla="*/ 3399881 w 11686328"/>
              <a:gd name="connsiteY663" fmla="*/ 563881 h 805544"/>
              <a:gd name="connsiteX664" fmla="*/ 3387695 w 11686328"/>
              <a:gd name="connsiteY664" fmla="*/ 563881 h 805544"/>
              <a:gd name="connsiteX665" fmla="*/ 3387695 w 11686328"/>
              <a:gd name="connsiteY665" fmla="*/ 554930 h 805544"/>
              <a:gd name="connsiteX666" fmla="*/ 3387695 w 11686328"/>
              <a:gd name="connsiteY666" fmla="*/ 537029 h 805544"/>
              <a:gd name="connsiteX667" fmla="*/ 3387695 w 11686328"/>
              <a:gd name="connsiteY667" fmla="*/ 545980 h 805544"/>
              <a:gd name="connsiteX668" fmla="*/ 3375509 w 11686328"/>
              <a:gd name="connsiteY668" fmla="*/ 545980 h 805544"/>
              <a:gd name="connsiteX669" fmla="*/ 3375509 w 11686328"/>
              <a:gd name="connsiteY669" fmla="*/ 519128 h 805544"/>
              <a:gd name="connsiteX670" fmla="*/ 3375509 w 11686328"/>
              <a:gd name="connsiteY670" fmla="*/ 519128 h 805544"/>
              <a:gd name="connsiteX671" fmla="*/ 3363323 w 11686328"/>
              <a:gd name="connsiteY671" fmla="*/ 519128 h 805544"/>
              <a:gd name="connsiteX672" fmla="*/ 3351137 w 11686328"/>
              <a:gd name="connsiteY672" fmla="*/ 483326 h 805544"/>
              <a:gd name="connsiteX673" fmla="*/ 3351137 w 11686328"/>
              <a:gd name="connsiteY673" fmla="*/ 456475 h 805544"/>
              <a:gd name="connsiteX674" fmla="*/ 3351137 w 11686328"/>
              <a:gd name="connsiteY674" fmla="*/ 420673 h 805544"/>
              <a:gd name="connsiteX675" fmla="*/ 3338951 w 11686328"/>
              <a:gd name="connsiteY675" fmla="*/ 375921 h 805544"/>
              <a:gd name="connsiteX676" fmla="*/ 3338951 w 11686328"/>
              <a:gd name="connsiteY676" fmla="*/ 474376 h 805544"/>
              <a:gd name="connsiteX677" fmla="*/ 3338951 w 11686328"/>
              <a:gd name="connsiteY677" fmla="*/ 510178 h 805544"/>
              <a:gd name="connsiteX678" fmla="*/ 3338951 w 11686328"/>
              <a:gd name="connsiteY678" fmla="*/ 563881 h 805544"/>
              <a:gd name="connsiteX679" fmla="*/ 3326765 w 11686328"/>
              <a:gd name="connsiteY679" fmla="*/ 563881 h 805544"/>
              <a:gd name="connsiteX680" fmla="*/ 3314579 w 11686328"/>
              <a:gd name="connsiteY680" fmla="*/ 528079 h 805544"/>
              <a:gd name="connsiteX681" fmla="*/ 3314579 w 11686328"/>
              <a:gd name="connsiteY681" fmla="*/ 447524 h 805544"/>
              <a:gd name="connsiteX682" fmla="*/ 3314579 w 11686328"/>
              <a:gd name="connsiteY682" fmla="*/ 635485 h 805544"/>
              <a:gd name="connsiteX683" fmla="*/ 3302393 w 11686328"/>
              <a:gd name="connsiteY683" fmla="*/ 635485 h 805544"/>
              <a:gd name="connsiteX684" fmla="*/ 3302393 w 11686328"/>
              <a:gd name="connsiteY684" fmla="*/ 572831 h 805544"/>
              <a:gd name="connsiteX685" fmla="*/ 3290207 w 11686328"/>
              <a:gd name="connsiteY685" fmla="*/ 528079 h 805544"/>
              <a:gd name="connsiteX686" fmla="*/ 3290207 w 11686328"/>
              <a:gd name="connsiteY686" fmla="*/ 528079 h 805544"/>
              <a:gd name="connsiteX687" fmla="*/ 3290207 w 11686328"/>
              <a:gd name="connsiteY687" fmla="*/ 501227 h 805544"/>
              <a:gd name="connsiteX688" fmla="*/ 3290207 w 11686328"/>
              <a:gd name="connsiteY688" fmla="*/ 635485 h 805544"/>
              <a:gd name="connsiteX689" fmla="*/ 3278021 w 11686328"/>
              <a:gd name="connsiteY689" fmla="*/ 635485 h 805544"/>
              <a:gd name="connsiteX690" fmla="*/ 3265835 w 11686328"/>
              <a:gd name="connsiteY690" fmla="*/ 608633 h 805544"/>
              <a:gd name="connsiteX691" fmla="*/ 3265835 w 11686328"/>
              <a:gd name="connsiteY691" fmla="*/ 716039 h 805544"/>
              <a:gd name="connsiteX692" fmla="*/ 3253649 w 11686328"/>
              <a:gd name="connsiteY692" fmla="*/ 716039 h 805544"/>
              <a:gd name="connsiteX693" fmla="*/ 3253649 w 11686328"/>
              <a:gd name="connsiteY693" fmla="*/ 563881 h 805544"/>
              <a:gd name="connsiteX694" fmla="*/ 3253649 w 11686328"/>
              <a:gd name="connsiteY694" fmla="*/ 402772 h 805544"/>
              <a:gd name="connsiteX695" fmla="*/ 3253649 w 11686328"/>
              <a:gd name="connsiteY695" fmla="*/ 456475 h 805544"/>
              <a:gd name="connsiteX696" fmla="*/ 3241463 w 11686328"/>
              <a:gd name="connsiteY696" fmla="*/ 510178 h 805544"/>
              <a:gd name="connsiteX697" fmla="*/ 3229277 w 11686328"/>
              <a:gd name="connsiteY697" fmla="*/ 510178 h 805544"/>
              <a:gd name="connsiteX698" fmla="*/ 3217091 w 11686328"/>
              <a:gd name="connsiteY698" fmla="*/ 402772 h 805544"/>
              <a:gd name="connsiteX699" fmla="*/ 3217091 w 11686328"/>
              <a:gd name="connsiteY699" fmla="*/ 384871 h 805544"/>
              <a:gd name="connsiteX700" fmla="*/ 3204905 w 11686328"/>
              <a:gd name="connsiteY700" fmla="*/ 277465 h 805544"/>
              <a:gd name="connsiteX701" fmla="*/ 3204905 w 11686328"/>
              <a:gd name="connsiteY701" fmla="*/ 429623 h 805544"/>
              <a:gd name="connsiteX702" fmla="*/ 3192720 w 11686328"/>
              <a:gd name="connsiteY702" fmla="*/ 626534 h 805544"/>
              <a:gd name="connsiteX703" fmla="*/ 3180534 w 11686328"/>
              <a:gd name="connsiteY703" fmla="*/ 626534 h 805544"/>
              <a:gd name="connsiteX704" fmla="*/ 3180534 w 11686328"/>
              <a:gd name="connsiteY704" fmla="*/ 617584 h 805544"/>
              <a:gd name="connsiteX705" fmla="*/ 3180534 w 11686328"/>
              <a:gd name="connsiteY705" fmla="*/ 626534 h 805544"/>
              <a:gd name="connsiteX706" fmla="*/ 3180534 w 11686328"/>
              <a:gd name="connsiteY706" fmla="*/ 733940 h 805544"/>
              <a:gd name="connsiteX707" fmla="*/ 3168348 w 11686328"/>
              <a:gd name="connsiteY707" fmla="*/ 733940 h 805544"/>
              <a:gd name="connsiteX708" fmla="*/ 3168348 w 11686328"/>
              <a:gd name="connsiteY708" fmla="*/ 608633 h 805544"/>
              <a:gd name="connsiteX709" fmla="*/ 3168348 w 11686328"/>
              <a:gd name="connsiteY709" fmla="*/ 402772 h 805544"/>
              <a:gd name="connsiteX710" fmla="*/ 3168348 w 11686328"/>
              <a:gd name="connsiteY710" fmla="*/ 384871 h 805544"/>
              <a:gd name="connsiteX711" fmla="*/ 3156162 w 11686328"/>
              <a:gd name="connsiteY711" fmla="*/ 384871 h 805544"/>
              <a:gd name="connsiteX712" fmla="*/ 3156162 w 11686328"/>
              <a:gd name="connsiteY712" fmla="*/ 581782 h 805544"/>
              <a:gd name="connsiteX713" fmla="*/ 3156162 w 11686328"/>
              <a:gd name="connsiteY713" fmla="*/ 599683 h 805544"/>
              <a:gd name="connsiteX714" fmla="*/ 3143976 w 11686328"/>
              <a:gd name="connsiteY714" fmla="*/ 599683 h 805544"/>
              <a:gd name="connsiteX715" fmla="*/ 3131790 w 11686328"/>
              <a:gd name="connsiteY715" fmla="*/ 510178 h 805544"/>
              <a:gd name="connsiteX716" fmla="*/ 3131790 w 11686328"/>
              <a:gd name="connsiteY716" fmla="*/ 375921 h 805544"/>
              <a:gd name="connsiteX717" fmla="*/ 3131790 w 11686328"/>
              <a:gd name="connsiteY717" fmla="*/ 366970 h 805544"/>
              <a:gd name="connsiteX718" fmla="*/ 3131790 w 11686328"/>
              <a:gd name="connsiteY718" fmla="*/ 349069 h 805544"/>
              <a:gd name="connsiteX719" fmla="*/ 3131790 w 11686328"/>
              <a:gd name="connsiteY719" fmla="*/ 572831 h 805544"/>
              <a:gd name="connsiteX720" fmla="*/ 3131790 w 11686328"/>
              <a:gd name="connsiteY720" fmla="*/ 680237 h 805544"/>
              <a:gd name="connsiteX721" fmla="*/ 3119604 w 11686328"/>
              <a:gd name="connsiteY721" fmla="*/ 680237 h 805544"/>
              <a:gd name="connsiteX722" fmla="*/ 3119604 w 11686328"/>
              <a:gd name="connsiteY722" fmla="*/ 671287 h 805544"/>
              <a:gd name="connsiteX723" fmla="*/ 3119604 w 11686328"/>
              <a:gd name="connsiteY723" fmla="*/ 554930 h 805544"/>
              <a:gd name="connsiteX724" fmla="*/ 3107418 w 11686328"/>
              <a:gd name="connsiteY724" fmla="*/ 554930 h 805544"/>
              <a:gd name="connsiteX725" fmla="*/ 3107418 w 11686328"/>
              <a:gd name="connsiteY725" fmla="*/ 456475 h 805544"/>
              <a:gd name="connsiteX726" fmla="*/ 3107418 w 11686328"/>
              <a:gd name="connsiteY726" fmla="*/ 456475 h 805544"/>
              <a:gd name="connsiteX727" fmla="*/ 3095232 w 11686328"/>
              <a:gd name="connsiteY727" fmla="*/ 393822 h 805544"/>
              <a:gd name="connsiteX728" fmla="*/ 3095232 w 11686328"/>
              <a:gd name="connsiteY728" fmla="*/ 393822 h 805544"/>
              <a:gd name="connsiteX729" fmla="*/ 3095232 w 11686328"/>
              <a:gd name="connsiteY729" fmla="*/ 358020 h 805544"/>
              <a:gd name="connsiteX730" fmla="*/ 3095232 w 11686328"/>
              <a:gd name="connsiteY730" fmla="*/ 474376 h 805544"/>
              <a:gd name="connsiteX731" fmla="*/ 3095232 w 11686328"/>
              <a:gd name="connsiteY731" fmla="*/ 510178 h 805544"/>
              <a:gd name="connsiteX732" fmla="*/ 3083046 w 11686328"/>
              <a:gd name="connsiteY732" fmla="*/ 510178 h 805544"/>
              <a:gd name="connsiteX733" fmla="*/ 3083046 w 11686328"/>
              <a:gd name="connsiteY733" fmla="*/ 554930 h 805544"/>
              <a:gd name="connsiteX734" fmla="*/ 3070860 w 11686328"/>
              <a:gd name="connsiteY734" fmla="*/ 554930 h 805544"/>
              <a:gd name="connsiteX735" fmla="*/ 3070860 w 11686328"/>
              <a:gd name="connsiteY735" fmla="*/ 510178 h 805544"/>
              <a:gd name="connsiteX736" fmla="*/ 3070860 w 11686328"/>
              <a:gd name="connsiteY736" fmla="*/ 366970 h 805544"/>
              <a:gd name="connsiteX737" fmla="*/ 3046488 w 11686328"/>
              <a:gd name="connsiteY737" fmla="*/ 375921 h 805544"/>
              <a:gd name="connsiteX738" fmla="*/ 3046488 w 11686328"/>
              <a:gd name="connsiteY738" fmla="*/ 313267 h 805544"/>
              <a:gd name="connsiteX739" fmla="*/ 3034302 w 11686328"/>
              <a:gd name="connsiteY739" fmla="*/ 313267 h 805544"/>
              <a:gd name="connsiteX740" fmla="*/ 3034302 w 11686328"/>
              <a:gd name="connsiteY740" fmla="*/ 331168 h 805544"/>
              <a:gd name="connsiteX741" fmla="*/ 3022116 w 11686328"/>
              <a:gd name="connsiteY741" fmla="*/ 331168 h 805544"/>
              <a:gd name="connsiteX742" fmla="*/ 3022116 w 11686328"/>
              <a:gd name="connsiteY742" fmla="*/ 313267 h 805544"/>
              <a:gd name="connsiteX743" fmla="*/ 3022116 w 11686328"/>
              <a:gd name="connsiteY743" fmla="*/ 286416 h 805544"/>
              <a:gd name="connsiteX744" fmla="*/ 3009930 w 11686328"/>
              <a:gd name="connsiteY744" fmla="*/ 366970 h 805544"/>
              <a:gd name="connsiteX745" fmla="*/ 2997744 w 11686328"/>
              <a:gd name="connsiteY745" fmla="*/ 366970 h 805544"/>
              <a:gd name="connsiteX746" fmla="*/ 2997744 w 11686328"/>
              <a:gd name="connsiteY746" fmla="*/ 358020 h 805544"/>
              <a:gd name="connsiteX747" fmla="*/ 2997744 w 11686328"/>
              <a:gd name="connsiteY747" fmla="*/ 358020 h 805544"/>
              <a:gd name="connsiteX748" fmla="*/ 2985558 w 11686328"/>
              <a:gd name="connsiteY748" fmla="*/ 456475 h 805544"/>
              <a:gd name="connsiteX749" fmla="*/ 2985558 w 11686328"/>
              <a:gd name="connsiteY749" fmla="*/ 456475 h 805544"/>
              <a:gd name="connsiteX750" fmla="*/ 2973372 w 11686328"/>
              <a:gd name="connsiteY750" fmla="*/ 456475 h 805544"/>
              <a:gd name="connsiteX751" fmla="*/ 2973372 w 11686328"/>
              <a:gd name="connsiteY751" fmla="*/ 420673 h 805544"/>
              <a:gd name="connsiteX752" fmla="*/ 2973372 w 11686328"/>
              <a:gd name="connsiteY752" fmla="*/ 384871 h 805544"/>
              <a:gd name="connsiteX753" fmla="*/ 2961186 w 11686328"/>
              <a:gd name="connsiteY753" fmla="*/ 492277 h 805544"/>
              <a:gd name="connsiteX754" fmla="*/ 2949001 w 11686328"/>
              <a:gd name="connsiteY754" fmla="*/ 492277 h 805544"/>
              <a:gd name="connsiteX755" fmla="*/ 2949001 w 11686328"/>
              <a:gd name="connsiteY755" fmla="*/ 429623 h 805544"/>
              <a:gd name="connsiteX756" fmla="*/ 2936815 w 11686328"/>
              <a:gd name="connsiteY756" fmla="*/ 411722 h 805544"/>
              <a:gd name="connsiteX757" fmla="*/ 2936815 w 11686328"/>
              <a:gd name="connsiteY757" fmla="*/ 384871 h 805544"/>
              <a:gd name="connsiteX758" fmla="*/ 2936815 w 11686328"/>
              <a:gd name="connsiteY758" fmla="*/ 402772 h 805544"/>
              <a:gd name="connsiteX759" fmla="*/ 2936815 w 11686328"/>
              <a:gd name="connsiteY759" fmla="*/ 402772 h 805544"/>
              <a:gd name="connsiteX760" fmla="*/ 2924629 w 11686328"/>
              <a:gd name="connsiteY760" fmla="*/ 411722 h 805544"/>
              <a:gd name="connsiteX761" fmla="*/ 2912443 w 11686328"/>
              <a:gd name="connsiteY761" fmla="*/ 411722 h 805544"/>
              <a:gd name="connsiteX762" fmla="*/ 2900257 w 11686328"/>
              <a:gd name="connsiteY762" fmla="*/ 214812 h 805544"/>
              <a:gd name="connsiteX763" fmla="*/ 2900257 w 11686328"/>
              <a:gd name="connsiteY763" fmla="*/ 295366 h 805544"/>
              <a:gd name="connsiteX764" fmla="*/ 2888071 w 11686328"/>
              <a:gd name="connsiteY764" fmla="*/ 322218 h 805544"/>
              <a:gd name="connsiteX765" fmla="*/ 2875885 w 11686328"/>
              <a:gd name="connsiteY765" fmla="*/ 322218 h 805544"/>
              <a:gd name="connsiteX766" fmla="*/ 2863699 w 11686328"/>
              <a:gd name="connsiteY766" fmla="*/ 223762 h 805544"/>
              <a:gd name="connsiteX767" fmla="*/ 2863699 w 11686328"/>
              <a:gd name="connsiteY767" fmla="*/ 322218 h 805544"/>
              <a:gd name="connsiteX768" fmla="*/ 2863699 w 11686328"/>
              <a:gd name="connsiteY768" fmla="*/ 411722 h 805544"/>
              <a:gd name="connsiteX769" fmla="*/ 2851513 w 11686328"/>
              <a:gd name="connsiteY769" fmla="*/ 474376 h 805544"/>
              <a:gd name="connsiteX770" fmla="*/ 2839327 w 11686328"/>
              <a:gd name="connsiteY770" fmla="*/ 474376 h 805544"/>
              <a:gd name="connsiteX771" fmla="*/ 2839327 w 11686328"/>
              <a:gd name="connsiteY771" fmla="*/ 465425 h 805544"/>
              <a:gd name="connsiteX772" fmla="*/ 2839327 w 11686328"/>
              <a:gd name="connsiteY772" fmla="*/ 322218 h 805544"/>
              <a:gd name="connsiteX773" fmla="*/ 2827141 w 11686328"/>
              <a:gd name="connsiteY773" fmla="*/ 250614 h 805544"/>
              <a:gd name="connsiteX774" fmla="*/ 2827141 w 11686328"/>
              <a:gd name="connsiteY774" fmla="*/ 268515 h 805544"/>
              <a:gd name="connsiteX775" fmla="*/ 2827141 w 11686328"/>
              <a:gd name="connsiteY775" fmla="*/ 286416 h 805544"/>
              <a:gd name="connsiteX776" fmla="*/ 2814955 w 11686328"/>
              <a:gd name="connsiteY776" fmla="*/ 358020 h 805544"/>
              <a:gd name="connsiteX777" fmla="*/ 2802769 w 11686328"/>
              <a:gd name="connsiteY777" fmla="*/ 366970 h 805544"/>
              <a:gd name="connsiteX778" fmla="*/ 2802769 w 11686328"/>
              <a:gd name="connsiteY778" fmla="*/ 322218 h 805544"/>
              <a:gd name="connsiteX779" fmla="*/ 2790583 w 11686328"/>
              <a:gd name="connsiteY779" fmla="*/ 250614 h 805544"/>
              <a:gd name="connsiteX780" fmla="*/ 2790583 w 11686328"/>
              <a:gd name="connsiteY780" fmla="*/ 295366 h 805544"/>
              <a:gd name="connsiteX781" fmla="*/ 2778397 w 11686328"/>
              <a:gd name="connsiteY781" fmla="*/ 366970 h 805544"/>
              <a:gd name="connsiteX782" fmla="*/ 2766211 w 11686328"/>
              <a:gd name="connsiteY782" fmla="*/ 366970 h 805544"/>
              <a:gd name="connsiteX783" fmla="*/ 2754025 w 11686328"/>
              <a:gd name="connsiteY783" fmla="*/ 340119 h 805544"/>
              <a:gd name="connsiteX784" fmla="*/ 2754025 w 11686328"/>
              <a:gd name="connsiteY784" fmla="*/ 322218 h 805544"/>
              <a:gd name="connsiteX785" fmla="*/ 2741839 w 11686328"/>
              <a:gd name="connsiteY785" fmla="*/ 313267 h 805544"/>
              <a:gd name="connsiteX786" fmla="*/ 2741839 w 11686328"/>
              <a:gd name="connsiteY786" fmla="*/ 295366 h 805544"/>
              <a:gd name="connsiteX787" fmla="*/ 2741839 w 11686328"/>
              <a:gd name="connsiteY787" fmla="*/ 268515 h 805544"/>
              <a:gd name="connsiteX788" fmla="*/ 2741839 w 11686328"/>
              <a:gd name="connsiteY788" fmla="*/ 286416 h 805544"/>
              <a:gd name="connsiteX789" fmla="*/ 2729653 w 11686328"/>
              <a:gd name="connsiteY789" fmla="*/ 366970 h 805544"/>
              <a:gd name="connsiteX790" fmla="*/ 2717467 w 11686328"/>
              <a:gd name="connsiteY790" fmla="*/ 366970 h 805544"/>
              <a:gd name="connsiteX791" fmla="*/ 2717467 w 11686328"/>
              <a:gd name="connsiteY791" fmla="*/ 313267 h 805544"/>
              <a:gd name="connsiteX792" fmla="*/ 2705282 w 11686328"/>
              <a:gd name="connsiteY792" fmla="*/ 187960 h 805544"/>
              <a:gd name="connsiteX793" fmla="*/ 2705282 w 11686328"/>
              <a:gd name="connsiteY793" fmla="*/ 205861 h 805544"/>
              <a:gd name="connsiteX794" fmla="*/ 2705282 w 11686328"/>
              <a:gd name="connsiteY794" fmla="*/ 250614 h 805544"/>
              <a:gd name="connsiteX795" fmla="*/ 2705282 w 11686328"/>
              <a:gd name="connsiteY795" fmla="*/ 250614 h 805544"/>
              <a:gd name="connsiteX796" fmla="*/ 2693096 w 11686328"/>
              <a:gd name="connsiteY796" fmla="*/ 340119 h 805544"/>
              <a:gd name="connsiteX797" fmla="*/ 2693096 w 11686328"/>
              <a:gd name="connsiteY797" fmla="*/ 393822 h 805544"/>
              <a:gd name="connsiteX798" fmla="*/ 2693096 w 11686328"/>
              <a:gd name="connsiteY798" fmla="*/ 411722 h 805544"/>
              <a:gd name="connsiteX799" fmla="*/ 2680910 w 11686328"/>
              <a:gd name="connsiteY799" fmla="*/ 411722 h 805544"/>
              <a:gd name="connsiteX800" fmla="*/ 2680910 w 11686328"/>
              <a:gd name="connsiteY800" fmla="*/ 358020 h 805544"/>
              <a:gd name="connsiteX801" fmla="*/ 2668724 w 11686328"/>
              <a:gd name="connsiteY801" fmla="*/ 501227 h 805544"/>
              <a:gd name="connsiteX802" fmla="*/ 2668724 w 11686328"/>
              <a:gd name="connsiteY802" fmla="*/ 501227 h 805544"/>
              <a:gd name="connsiteX803" fmla="*/ 2656538 w 11686328"/>
              <a:gd name="connsiteY803" fmla="*/ 501227 h 805544"/>
              <a:gd name="connsiteX804" fmla="*/ 2656538 w 11686328"/>
              <a:gd name="connsiteY804" fmla="*/ 474376 h 805544"/>
              <a:gd name="connsiteX805" fmla="*/ 2644352 w 11686328"/>
              <a:gd name="connsiteY805" fmla="*/ 581782 h 805544"/>
              <a:gd name="connsiteX806" fmla="*/ 2632166 w 11686328"/>
              <a:gd name="connsiteY806" fmla="*/ 581782 h 805544"/>
              <a:gd name="connsiteX807" fmla="*/ 2619980 w 11686328"/>
              <a:gd name="connsiteY807" fmla="*/ 572831 h 805544"/>
              <a:gd name="connsiteX808" fmla="*/ 2619980 w 11686328"/>
              <a:gd name="connsiteY808" fmla="*/ 411722 h 805544"/>
              <a:gd name="connsiteX809" fmla="*/ 2619980 w 11686328"/>
              <a:gd name="connsiteY809" fmla="*/ 402772 h 805544"/>
              <a:gd name="connsiteX810" fmla="*/ 2619980 w 11686328"/>
              <a:gd name="connsiteY810" fmla="*/ 393822 h 805544"/>
              <a:gd name="connsiteX811" fmla="*/ 2607794 w 11686328"/>
              <a:gd name="connsiteY811" fmla="*/ 447524 h 805544"/>
              <a:gd name="connsiteX812" fmla="*/ 2607794 w 11686328"/>
              <a:gd name="connsiteY812" fmla="*/ 447524 h 805544"/>
              <a:gd name="connsiteX813" fmla="*/ 2607794 w 11686328"/>
              <a:gd name="connsiteY813" fmla="*/ 456475 h 805544"/>
              <a:gd name="connsiteX814" fmla="*/ 2607794 w 11686328"/>
              <a:gd name="connsiteY814" fmla="*/ 465425 h 805544"/>
              <a:gd name="connsiteX815" fmla="*/ 2595608 w 11686328"/>
              <a:gd name="connsiteY815" fmla="*/ 572831 h 805544"/>
              <a:gd name="connsiteX816" fmla="*/ 2583422 w 11686328"/>
              <a:gd name="connsiteY816" fmla="*/ 572831 h 805544"/>
              <a:gd name="connsiteX817" fmla="*/ 2571236 w 11686328"/>
              <a:gd name="connsiteY817" fmla="*/ 572831 h 805544"/>
              <a:gd name="connsiteX818" fmla="*/ 2571236 w 11686328"/>
              <a:gd name="connsiteY818" fmla="*/ 384871 h 805544"/>
              <a:gd name="connsiteX819" fmla="*/ 2571236 w 11686328"/>
              <a:gd name="connsiteY819" fmla="*/ 402772 h 805544"/>
              <a:gd name="connsiteX820" fmla="*/ 2571236 w 11686328"/>
              <a:gd name="connsiteY820" fmla="*/ 420673 h 805544"/>
              <a:gd name="connsiteX821" fmla="*/ 2559050 w 11686328"/>
              <a:gd name="connsiteY821" fmla="*/ 420673 h 805544"/>
              <a:gd name="connsiteX822" fmla="*/ 2559050 w 11686328"/>
              <a:gd name="connsiteY822" fmla="*/ 384871 h 805544"/>
              <a:gd name="connsiteX823" fmla="*/ 2546864 w 11686328"/>
              <a:gd name="connsiteY823" fmla="*/ 420673 h 805544"/>
              <a:gd name="connsiteX824" fmla="*/ 2534678 w 11686328"/>
              <a:gd name="connsiteY824" fmla="*/ 420673 h 805544"/>
              <a:gd name="connsiteX825" fmla="*/ 2534678 w 11686328"/>
              <a:gd name="connsiteY825" fmla="*/ 393822 h 805544"/>
              <a:gd name="connsiteX826" fmla="*/ 2534678 w 11686328"/>
              <a:gd name="connsiteY826" fmla="*/ 375921 h 805544"/>
              <a:gd name="connsiteX827" fmla="*/ 2534678 w 11686328"/>
              <a:gd name="connsiteY827" fmla="*/ 537029 h 805544"/>
              <a:gd name="connsiteX828" fmla="*/ 2522492 w 11686328"/>
              <a:gd name="connsiteY828" fmla="*/ 537029 h 805544"/>
              <a:gd name="connsiteX829" fmla="*/ 2522492 w 11686328"/>
              <a:gd name="connsiteY829" fmla="*/ 554930 h 805544"/>
              <a:gd name="connsiteX830" fmla="*/ 2510306 w 11686328"/>
              <a:gd name="connsiteY830" fmla="*/ 554930 h 805544"/>
              <a:gd name="connsiteX831" fmla="*/ 2510306 w 11686328"/>
              <a:gd name="connsiteY831" fmla="*/ 590732 h 805544"/>
              <a:gd name="connsiteX832" fmla="*/ 2510306 w 11686328"/>
              <a:gd name="connsiteY832" fmla="*/ 626534 h 805544"/>
              <a:gd name="connsiteX833" fmla="*/ 2498120 w 11686328"/>
              <a:gd name="connsiteY833" fmla="*/ 626534 h 805544"/>
              <a:gd name="connsiteX834" fmla="*/ 2485934 w 11686328"/>
              <a:gd name="connsiteY834" fmla="*/ 483326 h 805544"/>
              <a:gd name="connsiteX835" fmla="*/ 2485934 w 11686328"/>
              <a:gd name="connsiteY835" fmla="*/ 465425 h 805544"/>
              <a:gd name="connsiteX836" fmla="*/ 2485934 w 11686328"/>
              <a:gd name="connsiteY836" fmla="*/ 465425 h 805544"/>
              <a:gd name="connsiteX837" fmla="*/ 2473748 w 11686328"/>
              <a:gd name="connsiteY837" fmla="*/ 438574 h 805544"/>
              <a:gd name="connsiteX838" fmla="*/ 2473748 w 11686328"/>
              <a:gd name="connsiteY838" fmla="*/ 519128 h 805544"/>
              <a:gd name="connsiteX839" fmla="*/ 2473748 w 11686328"/>
              <a:gd name="connsiteY839" fmla="*/ 528079 h 805544"/>
              <a:gd name="connsiteX840" fmla="*/ 2461563 w 11686328"/>
              <a:gd name="connsiteY840" fmla="*/ 528079 h 805544"/>
              <a:gd name="connsiteX841" fmla="*/ 2449377 w 11686328"/>
              <a:gd name="connsiteY841" fmla="*/ 465425 h 805544"/>
              <a:gd name="connsiteX842" fmla="*/ 2449377 w 11686328"/>
              <a:gd name="connsiteY842" fmla="*/ 608633 h 805544"/>
              <a:gd name="connsiteX843" fmla="*/ 2437191 w 11686328"/>
              <a:gd name="connsiteY843" fmla="*/ 608633 h 805544"/>
              <a:gd name="connsiteX844" fmla="*/ 2425005 w 11686328"/>
              <a:gd name="connsiteY844" fmla="*/ 563881 h 805544"/>
              <a:gd name="connsiteX845" fmla="*/ 2412819 w 11686328"/>
              <a:gd name="connsiteY845" fmla="*/ 528079 h 805544"/>
              <a:gd name="connsiteX846" fmla="*/ 2412819 w 11686328"/>
              <a:gd name="connsiteY846" fmla="*/ 492277 h 805544"/>
              <a:gd name="connsiteX847" fmla="*/ 2412819 w 11686328"/>
              <a:gd name="connsiteY847" fmla="*/ 528079 h 805544"/>
              <a:gd name="connsiteX848" fmla="*/ 2412819 w 11686328"/>
              <a:gd name="connsiteY848" fmla="*/ 537029 h 805544"/>
              <a:gd name="connsiteX849" fmla="*/ 2400633 w 11686328"/>
              <a:gd name="connsiteY849" fmla="*/ 537029 h 805544"/>
              <a:gd name="connsiteX850" fmla="*/ 2400633 w 11686328"/>
              <a:gd name="connsiteY850" fmla="*/ 501227 h 805544"/>
              <a:gd name="connsiteX851" fmla="*/ 2400633 w 11686328"/>
              <a:gd name="connsiteY851" fmla="*/ 501227 h 805544"/>
              <a:gd name="connsiteX852" fmla="*/ 2388447 w 11686328"/>
              <a:gd name="connsiteY852" fmla="*/ 519128 h 805544"/>
              <a:gd name="connsiteX853" fmla="*/ 2376261 w 11686328"/>
              <a:gd name="connsiteY853" fmla="*/ 617584 h 805544"/>
              <a:gd name="connsiteX854" fmla="*/ 2364075 w 11686328"/>
              <a:gd name="connsiteY854" fmla="*/ 617584 h 805544"/>
              <a:gd name="connsiteX855" fmla="*/ 2364075 w 11686328"/>
              <a:gd name="connsiteY855" fmla="*/ 590732 h 805544"/>
              <a:gd name="connsiteX856" fmla="*/ 2351889 w 11686328"/>
              <a:gd name="connsiteY856" fmla="*/ 590732 h 805544"/>
              <a:gd name="connsiteX857" fmla="*/ 2351889 w 11686328"/>
              <a:gd name="connsiteY857" fmla="*/ 474376 h 805544"/>
              <a:gd name="connsiteX858" fmla="*/ 2351889 w 11686328"/>
              <a:gd name="connsiteY858" fmla="*/ 465425 h 805544"/>
              <a:gd name="connsiteX859" fmla="*/ 2351889 w 11686328"/>
              <a:gd name="connsiteY859" fmla="*/ 411722 h 805544"/>
              <a:gd name="connsiteX860" fmla="*/ 2339703 w 11686328"/>
              <a:gd name="connsiteY860" fmla="*/ 402772 h 805544"/>
              <a:gd name="connsiteX861" fmla="*/ 2339703 w 11686328"/>
              <a:gd name="connsiteY861" fmla="*/ 384871 h 805544"/>
              <a:gd name="connsiteX862" fmla="*/ 2327517 w 11686328"/>
              <a:gd name="connsiteY862" fmla="*/ 537029 h 805544"/>
              <a:gd name="connsiteX863" fmla="*/ 2315331 w 11686328"/>
              <a:gd name="connsiteY863" fmla="*/ 599683 h 805544"/>
              <a:gd name="connsiteX864" fmla="*/ 2303145 w 11686328"/>
              <a:gd name="connsiteY864" fmla="*/ 599683 h 805544"/>
              <a:gd name="connsiteX865" fmla="*/ 2303145 w 11686328"/>
              <a:gd name="connsiteY865" fmla="*/ 438574 h 805544"/>
              <a:gd name="connsiteX866" fmla="*/ 2290959 w 11686328"/>
              <a:gd name="connsiteY866" fmla="*/ 608633 h 805544"/>
              <a:gd name="connsiteX867" fmla="*/ 2290959 w 11686328"/>
              <a:gd name="connsiteY867" fmla="*/ 689188 h 805544"/>
              <a:gd name="connsiteX868" fmla="*/ 2278773 w 11686328"/>
              <a:gd name="connsiteY868" fmla="*/ 689188 h 805544"/>
              <a:gd name="connsiteX869" fmla="*/ 2266587 w 11686328"/>
              <a:gd name="connsiteY869" fmla="*/ 465425 h 805544"/>
              <a:gd name="connsiteX870" fmla="*/ 2266587 w 11686328"/>
              <a:gd name="connsiteY870" fmla="*/ 456475 h 805544"/>
              <a:gd name="connsiteX871" fmla="*/ 2266587 w 11686328"/>
              <a:gd name="connsiteY871" fmla="*/ 528079 h 805544"/>
              <a:gd name="connsiteX872" fmla="*/ 2254401 w 11686328"/>
              <a:gd name="connsiteY872" fmla="*/ 545980 h 805544"/>
              <a:gd name="connsiteX873" fmla="*/ 2242215 w 11686328"/>
              <a:gd name="connsiteY873" fmla="*/ 545980 h 805544"/>
              <a:gd name="connsiteX874" fmla="*/ 2242215 w 11686328"/>
              <a:gd name="connsiteY874" fmla="*/ 545980 h 805544"/>
              <a:gd name="connsiteX875" fmla="*/ 2242215 w 11686328"/>
              <a:gd name="connsiteY875" fmla="*/ 626534 h 805544"/>
              <a:gd name="connsiteX876" fmla="*/ 2242215 w 11686328"/>
              <a:gd name="connsiteY876" fmla="*/ 653386 h 805544"/>
              <a:gd name="connsiteX877" fmla="*/ 2230029 w 11686328"/>
              <a:gd name="connsiteY877" fmla="*/ 653386 h 805544"/>
              <a:gd name="connsiteX878" fmla="*/ 2217843 w 11686328"/>
              <a:gd name="connsiteY878" fmla="*/ 420673 h 805544"/>
              <a:gd name="connsiteX879" fmla="*/ 2217843 w 11686328"/>
              <a:gd name="connsiteY879" fmla="*/ 420673 h 805544"/>
              <a:gd name="connsiteX880" fmla="*/ 2217843 w 11686328"/>
              <a:gd name="connsiteY880" fmla="*/ 465425 h 805544"/>
              <a:gd name="connsiteX881" fmla="*/ 2205657 w 11686328"/>
              <a:gd name="connsiteY881" fmla="*/ 474376 h 805544"/>
              <a:gd name="connsiteX882" fmla="*/ 2205657 w 11686328"/>
              <a:gd name="connsiteY882" fmla="*/ 465425 h 805544"/>
              <a:gd name="connsiteX883" fmla="*/ 2205657 w 11686328"/>
              <a:gd name="connsiteY883" fmla="*/ 456475 h 805544"/>
              <a:gd name="connsiteX884" fmla="*/ 2193472 w 11686328"/>
              <a:gd name="connsiteY884" fmla="*/ 420673 h 805544"/>
              <a:gd name="connsiteX885" fmla="*/ 2193472 w 11686328"/>
              <a:gd name="connsiteY885" fmla="*/ 420673 h 805544"/>
              <a:gd name="connsiteX886" fmla="*/ 2181286 w 11686328"/>
              <a:gd name="connsiteY886" fmla="*/ 277465 h 805544"/>
              <a:gd name="connsiteX887" fmla="*/ 2181286 w 11686328"/>
              <a:gd name="connsiteY887" fmla="*/ 268515 h 805544"/>
              <a:gd name="connsiteX888" fmla="*/ 2181286 w 11686328"/>
              <a:gd name="connsiteY888" fmla="*/ 268515 h 805544"/>
              <a:gd name="connsiteX889" fmla="*/ 2181286 w 11686328"/>
              <a:gd name="connsiteY889" fmla="*/ 277465 h 805544"/>
              <a:gd name="connsiteX890" fmla="*/ 2181286 w 11686328"/>
              <a:gd name="connsiteY890" fmla="*/ 420673 h 805544"/>
              <a:gd name="connsiteX891" fmla="*/ 2169100 w 11686328"/>
              <a:gd name="connsiteY891" fmla="*/ 447524 h 805544"/>
              <a:gd name="connsiteX892" fmla="*/ 2169100 w 11686328"/>
              <a:gd name="connsiteY892" fmla="*/ 447524 h 805544"/>
              <a:gd name="connsiteX893" fmla="*/ 2169100 w 11686328"/>
              <a:gd name="connsiteY893" fmla="*/ 528079 h 805544"/>
              <a:gd name="connsiteX894" fmla="*/ 2169100 w 11686328"/>
              <a:gd name="connsiteY894" fmla="*/ 581782 h 805544"/>
              <a:gd name="connsiteX895" fmla="*/ 2156914 w 11686328"/>
              <a:gd name="connsiteY895" fmla="*/ 590732 h 805544"/>
              <a:gd name="connsiteX896" fmla="*/ 2144728 w 11686328"/>
              <a:gd name="connsiteY896" fmla="*/ 599683 h 805544"/>
              <a:gd name="connsiteX897" fmla="*/ 2144728 w 11686328"/>
              <a:gd name="connsiteY897" fmla="*/ 572831 h 805544"/>
              <a:gd name="connsiteX898" fmla="*/ 2132542 w 11686328"/>
              <a:gd name="connsiteY898" fmla="*/ 438574 h 805544"/>
              <a:gd name="connsiteX899" fmla="*/ 2120356 w 11686328"/>
              <a:gd name="connsiteY899" fmla="*/ 393822 h 805544"/>
              <a:gd name="connsiteX900" fmla="*/ 2108170 w 11686328"/>
              <a:gd name="connsiteY900" fmla="*/ 331168 h 805544"/>
              <a:gd name="connsiteX901" fmla="*/ 2108170 w 11686328"/>
              <a:gd name="connsiteY901" fmla="*/ 429623 h 805544"/>
              <a:gd name="connsiteX902" fmla="*/ 2095984 w 11686328"/>
              <a:gd name="connsiteY902" fmla="*/ 465425 h 805544"/>
              <a:gd name="connsiteX903" fmla="*/ 2095984 w 11686328"/>
              <a:gd name="connsiteY903" fmla="*/ 474376 h 805544"/>
              <a:gd name="connsiteX904" fmla="*/ 2083798 w 11686328"/>
              <a:gd name="connsiteY904" fmla="*/ 474376 h 805544"/>
              <a:gd name="connsiteX905" fmla="*/ 2083798 w 11686328"/>
              <a:gd name="connsiteY905" fmla="*/ 465425 h 805544"/>
              <a:gd name="connsiteX906" fmla="*/ 2083798 w 11686328"/>
              <a:gd name="connsiteY906" fmla="*/ 572831 h 805544"/>
              <a:gd name="connsiteX907" fmla="*/ 2071612 w 11686328"/>
              <a:gd name="connsiteY907" fmla="*/ 572831 h 805544"/>
              <a:gd name="connsiteX908" fmla="*/ 2071612 w 11686328"/>
              <a:gd name="connsiteY908" fmla="*/ 554930 h 805544"/>
              <a:gd name="connsiteX909" fmla="*/ 2071612 w 11686328"/>
              <a:gd name="connsiteY909" fmla="*/ 554930 h 805544"/>
              <a:gd name="connsiteX910" fmla="*/ 2071612 w 11686328"/>
              <a:gd name="connsiteY910" fmla="*/ 537029 h 805544"/>
              <a:gd name="connsiteX911" fmla="*/ 2059426 w 11686328"/>
              <a:gd name="connsiteY911" fmla="*/ 537029 h 805544"/>
              <a:gd name="connsiteX912" fmla="*/ 2059426 w 11686328"/>
              <a:gd name="connsiteY912" fmla="*/ 608633 h 805544"/>
              <a:gd name="connsiteX913" fmla="*/ 2047240 w 11686328"/>
              <a:gd name="connsiteY913" fmla="*/ 608633 h 805544"/>
              <a:gd name="connsiteX914" fmla="*/ 2047240 w 11686328"/>
              <a:gd name="connsiteY914" fmla="*/ 590732 h 805544"/>
              <a:gd name="connsiteX915" fmla="*/ 2047240 w 11686328"/>
              <a:gd name="connsiteY915" fmla="*/ 519128 h 805544"/>
              <a:gd name="connsiteX916" fmla="*/ 2047240 w 11686328"/>
              <a:gd name="connsiteY916" fmla="*/ 528079 h 805544"/>
              <a:gd name="connsiteX917" fmla="*/ 2035054 w 11686328"/>
              <a:gd name="connsiteY917" fmla="*/ 528079 h 805544"/>
              <a:gd name="connsiteX918" fmla="*/ 2035054 w 11686328"/>
              <a:gd name="connsiteY918" fmla="*/ 554930 h 805544"/>
              <a:gd name="connsiteX919" fmla="*/ 2022868 w 11686328"/>
              <a:gd name="connsiteY919" fmla="*/ 554930 h 805544"/>
              <a:gd name="connsiteX920" fmla="*/ 2022868 w 11686328"/>
              <a:gd name="connsiteY920" fmla="*/ 537029 h 805544"/>
              <a:gd name="connsiteX921" fmla="*/ 2022868 w 11686328"/>
              <a:gd name="connsiteY921" fmla="*/ 671287 h 805544"/>
              <a:gd name="connsiteX922" fmla="*/ 2010682 w 11686328"/>
              <a:gd name="connsiteY922" fmla="*/ 671287 h 805544"/>
              <a:gd name="connsiteX923" fmla="*/ 2010682 w 11686328"/>
              <a:gd name="connsiteY923" fmla="*/ 537029 h 805544"/>
              <a:gd name="connsiteX924" fmla="*/ 1998496 w 11686328"/>
              <a:gd name="connsiteY924" fmla="*/ 537029 h 805544"/>
              <a:gd name="connsiteX925" fmla="*/ 1998496 w 11686328"/>
              <a:gd name="connsiteY925" fmla="*/ 447524 h 805544"/>
              <a:gd name="connsiteX926" fmla="*/ 1998496 w 11686328"/>
              <a:gd name="connsiteY926" fmla="*/ 474376 h 805544"/>
              <a:gd name="connsiteX927" fmla="*/ 1998496 w 11686328"/>
              <a:gd name="connsiteY927" fmla="*/ 537029 h 805544"/>
              <a:gd name="connsiteX928" fmla="*/ 1986310 w 11686328"/>
              <a:gd name="connsiteY928" fmla="*/ 537029 h 805544"/>
              <a:gd name="connsiteX929" fmla="*/ 1986310 w 11686328"/>
              <a:gd name="connsiteY929" fmla="*/ 554930 h 805544"/>
              <a:gd name="connsiteX930" fmla="*/ 1974124 w 11686328"/>
              <a:gd name="connsiteY930" fmla="*/ 554930 h 805544"/>
              <a:gd name="connsiteX931" fmla="*/ 1974124 w 11686328"/>
              <a:gd name="connsiteY931" fmla="*/ 537029 h 805544"/>
              <a:gd name="connsiteX932" fmla="*/ 1961938 w 11686328"/>
              <a:gd name="connsiteY932" fmla="*/ 635485 h 805544"/>
              <a:gd name="connsiteX933" fmla="*/ 1949752 w 11686328"/>
              <a:gd name="connsiteY933" fmla="*/ 751841 h 805544"/>
              <a:gd name="connsiteX934" fmla="*/ 1937566 w 11686328"/>
              <a:gd name="connsiteY934" fmla="*/ 751841 h 805544"/>
              <a:gd name="connsiteX935" fmla="*/ 1937566 w 11686328"/>
              <a:gd name="connsiteY935" fmla="*/ 733940 h 805544"/>
              <a:gd name="connsiteX936" fmla="*/ 1937566 w 11686328"/>
              <a:gd name="connsiteY936" fmla="*/ 733940 h 805544"/>
              <a:gd name="connsiteX937" fmla="*/ 1937566 w 11686328"/>
              <a:gd name="connsiteY937" fmla="*/ 724990 h 805544"/>
              <a:gd name="connsiteX938" fmla="*/ 1925381 w 11686328"/>
              <a:gd name="connsiteY938" fmla="*/ 635485 h 805544"/>
              <a:gd name="connsiteX939" fmla="*/ 1925381 w 11686328"/>
              <a:gd name="connsiteY939" fmla="*/ 599683 h 805544"/>
              <a:gd name="connsiteX940" fmla="*/ 1925381 w 11686328"/>
              <a:gd name="connsiteY940" fmla="*/ 599683 h 805544"/>
              <a:gd name="connsiteX941" fmla="*/ 1925381 w 11686328"/>
              <a:gd name="connsiteY941" fmla="*/ 644435 h 805544"/>
              <a:gd name="connsiteX942" fmla="*/ 1913195 w 11686328"/>
              <a:gd name="connsiteY942" fmla="*/ 644435 h 805544"/>
              <a:gd name="connsiteX943" fmla="*/ 1913195 w 11686328"/>
              <a:gd name="connsiteY943" fmla="*/ 528079 h 805544"/>
              <a:gd name="connsiteX944" fmla="*/ 1913195 w 11686328"/>
              <a:gd name="connsiteY944" fmla="*/ 528079 h 805544"/>
              <a:gd name="connsiteX945" fmla="*/ 1913195 w 11686328"/>
              <a:gd name="connsiteY945" fmla="*/ 510178 h 805544"/>
              <a:gd name="connsiteX946" fmla="*/ 1901009 w 11686328"/>
              <a:gd name="connsiteY946" fmla="*/ 402772 h 805544"/>
              <a:gd name="connsiteX947" fmla="*/ 1901009 w 11686328"/>
              <a:gd name="connsiteY947" fmla="*/ 358020 h 805544"/>
              <a:gd name="connsiteX948" fmla="*/ 1901009 w 11686328"/>
              <a:gd name="connsiteY948" fmla="*/ 438574 h 805544"/>
              <a:gd name="connsiteX949" fmla="*/ 1901009 w 11686328"/>
              <a:gd name="connsiteY949" fmla="*/ 447524 h 805544"/>
              <a:gd name="connsiteX950" fmla="*/ 1888823 w 11686328"/>
              <a:gd name="connsiteY950" fmla="*/ 474376 h 805544"/>
              <a:gd name="connsiteX951" fmla="*/ 1876637 w 11686328"/>
              <a:gd name="connsiteY951" fmla="*/ 474376 h 805544"/>
              <a:gd name="connsiteX952" fmla="*/ 1876637 w 11686328"/>
              <a:gd name="connsiteY952" fmla="*/ 411722 h 805544"/>
              <a:gd name="connsiteX953" fmla="*/ 1876637 w 11686328"/>
              <a:gd name="connsiteY953" fmla="*/ 384871 h 805544"/>
              <a:gd name="connsiteX954" fmla="*/ 1876637 w 11686328"/>
              <a:gd name="connsiteY954" fmla="*/ 358020 h 805544"/>
              <a:gd name="connsiteX955" fmla="*/ 1876637 w 11686328"/>
              <a:gd name="connsiteY955" fmla="*/ 349069 h 805544"/>
              <a:gd name="connsiteX956" fmla="*/ 1876637 w 11686328"/>
              <a:gd name="connsiteY956" fmla="*/ 313267 h 805544"/>
              <a:gd name="connsiteX957" fmla="*/ 1864451 w 11686328"/>
              <a:gd name="connsiteY957" fmla="*/ 313267 h 805544"/>
              <a:gd name="connsiteX958" fmla="*/ 1864451 w 11686328"/>
              <a:gd name="connsiteY958" fmla="*/ 420673 h 805544"/>
              <a:gd name="connsiteX959" fmla="*/ 1852265 w 11686328"/>
              <a:gd name="connsiteY959" fmla="*/ 429623 h 805544"/>
              <a:gd name="connsiteX960" fmla="*/ 1840079 w 11686328"/>
              <a:gd name="connsiteY960" fmla="*/ 429623 h 805544"/>
              <a:gd name="connsiteX961" fmla="*/ 1840079 w 11686328"/>
              <a:gd name="connsiteY961" fmla="*/ 358020 h 805544"/>
              <a:gd name="connsiteX962" fmla="*/ 1827893 w 11686328"/>
              <a:gd name="connsiteY962" fmla="*/ 375921 h 805544"/>
              <a:gd name="connsiteX963" fmla="*/ 1815707 w 11686328"/>
              <a:gd name="connsiteY963" fmla="*/ 375921 h 805544"/>
              <a:gd name="connsiteX964" fmla="*/ 1815707 w 11686328"/>
              <a:gd name="connsiteY964" fmla="*/ 331168 h 805544"/>
              <a:gd name="connsiteX965" fmla="*/ 1815707 w 11686328"/>
              <a:gd name="connsiteY965" fmla="*/ 322218 h 805544"/>
              <a:gd name="connsiteX966" fmla="*/ 1803521 w 11686328"/>
              <a:gd name="connsiteY966" fmla="*/ 277465 h 805544"/>
              <a:gd name="connsiteX967" fmla="*/ 1803521 w 11686328"/>
              <a:gd name="connsiteY967" fmla="*/ 393822 h 805544"/>
              <a:gd name="connsiteX968" fmla="*/ 1791335 w 11686328"/>
              <a:gd name="connsiteY968" fmla="*/ 393822 h 805544"/>
              <a:gd name="connsiteX969" fmla="*/ 1779149 w 11686328"/>
              <a:gd name="connsiteY969" fmla="*/ 366970 h 805544"/>
              <a:gd name="connsiteX970" fmla="*/ 1779149 w 11686328"/>
              <a:gd name="connsiteY970" fmla="*/ 617584 h 805544"/>
              <a:gd name="connsiteX971" fmla="*/ 1754777 w 11686328"/>
              <a:gd name="connsiteY971" fmla="*/ 617584 h 805544"/>
              <a:gd name="connsiteX972" fmla="*/ 1754777 w 11686328"/>
              <a:gd name="connsiteY972" fmla="*/ 563881 h 805544"/>
              <a:gd name="connsiteX973" fmla="*/ 1754777 w 11686328"/>
              <a:gd name="connsiteY973" fmla="*/ 581782 h 805544"/>
              <a:gd name="connsiteX974" fmla="*/ 1742591 w 11686328"/>
              <a:gd name="connsiteY974" fmla="*/ 581782 h 805544"/>
              <a:gd name="connsiteX975" fmla="*/ 1730405 w 11686328"/>
              <a:gd name="connsiteY975" fmla="*/ 528079 h 805544"/>
              <a:gd name="connsiteX976" fmla="*/ 1730405 w 11686328"/>
              <a:gd name="connsiteY976" fmla="*/ 429623 h 805544"/>
              <a:gd name="connsiteX977" fmla="*/ 1718219 w 11686328"/>
              <a:gd name="connsiteY977" fmla="*/ 429623 h 805544"/>
              <a:gd name="connsiteX978" fmla="*/ 1718219 w 11686328"/>
              <a:gd name="connsiteY978" fmla="*/ 429623 h 805544"/>
              <a:gd name="connsiteX979" fmla="*/ 1706033 w 11686328"/>
              <a:gd name="connsiteY979" fmla="*/ 340119 h 805544"/>
              <a:gd name="connsiteX980" fmla="*/ 1706033 w 11686328"/>
              <a:gd name="connsiteY980" fmla="*/ 277465 h 805544"/>
              <a:gd name="connsiteX981" fmla="*/ 1693847 w 11686328"/>
              <a:gd name="connsiteY981" fmla="*/ 331168 h 805544"/>
              <a:gd name="connsiteX982" fmla="*/ 1693847 w 11686328"/>
              <a:gd name="connsiteY982" fmla="*/ 492277 h 805544"/>
              <a:gd name="connsiteX983" fmla="*/ 1681661 w 11686328"/>
              <a:gd name="connsiteY983" fmla="*/ 492277 h 805544"/>
              <a:gd name="connsiteX984" fmla="*/ 1681661 w 11686328"/>
              <a:gd name="connsiteY984" fmla="*/ 483326 h 805544"/>
              <a:gd name="connsiteX985" fmla="*/ 1669475 w 11686328"/>
              <a:gd name="connsiteY985" fmla="*/ 384871 h 805544"/>
              <a:gd name="connsiteX986" fmla="*/ 1669475 w 11686328"/>
              <a:gd name="connsiteY986" fmla="*/ 331168 h 805544"/>
              <a:gd name="connsiteX987" fmla="*/ 1657290 w 11686328"/>
              <a:gd name="connsiteY987" fmla="*/ 358020 h 805544"/>
              <a:gd name="connsiteX988" fmla="*/ 1657290 w 11686328"/>
              <a:gd name="connsiteY988" fmla="*/ 349069 h 805544"/>
              <a:gd name="connsiteX989" fmla="*/ 1657290 w 11686328"/>
              <a:gd name="connsiteY989" fmla="*/ 420673 h 805544"/>
              <a:gd name="connsiteX990" fmla="*/ 1645104 w 11686328"/>
              <a:gd name="connsiteY990" fmla="*/ 429623 h 805544"/>
              <a:gd name="connsiteX991" fmla="*/ 1632918 w 11686328"/>
              <a:gd name="connsiteY991" fmla="*/ 429623 h 805544"/>
              <a:gd name="connsiteX992" fmla="*/ 1632918 w 11686328"/>
              <a:gd name="connsiteY992" fmla="*/ 384871 h 805544"/>
              <a:gd name="connsiteX993" fmla="*/ 1632918 w 11686328"/>
              <a:gd name="connsiteY993" fmla="*/ 447524 h 805544"/>
              <a:gd name="connsiteX994" fmla="*/ 1620732 w 11686328"/>
              <a:gd name="connsiteY994" fmla="*/ 510178 h 805544"/>
              <a:gd name="connsiteX995" fmla="*/ 1608546 w 11686328"/>
              <a:gd name="connsiteY995" fmla="*/ 510178 h 805544"/>
              <a:gd name="connsiteX996" fmla="*/ 1608546 w 11686328"/>
              <a:gd name="connsiteY996" fmla="*/ 429623 h 805544"/>
              <a:gd name="connsiteX997" fmla="*/ 1608546 w 11686328"/>
              <a:gd name="connsiteY997" fmla="*/ 474376 h 805544"/>
              <a:gd name="connsiteX998" fmla="*/ 1608546 w 11686328"/>
              <a:gd name="connsiteY998" fmla="*/ 501227 h 805544"/>
              <a:gd name="connsiteX999" fmla="*/ 1596360 w 11686328"/>
              <a:gd name="connsiteY999" fmla="*/ 501227 h 805544"/>
              <a:gd name="connsiteX1000" fmla="*/ 1584174 w 11686328"/>
              <a:gd name="connsiteY1000" fmla="*/ 420673 h 805544"/>
              <a:gd name="connsiteX1001" fmla="*/ 1584174 w 11686328"/>
              <a:gd name="connsiteY1001" fmla="*/ 420673 h 805544"/>
              <a:gd name="connsiteX1002" fmla="*/ 1584174 w 11686328"/>
              <a:gd name="connsiteY1002" fmla="*/ 501227 h 805544"/>
              <a:gd name="connsiteX1003" fmla="*/ 1571988 w 11686328"/>
              <a:gd name="connsiteY1003" fmla="*/ 501227 h 805544"/>
              <a:gd name="connsiteX1004" fmla="*/ 1559802 w 11686328"/>
              <a:gd name="connsiteY1004" fmla="*/ 465425 h 805544"/>
              <a:gd name="connsiteX1005" fmla="*/ 1559802 w 11686328"/>
              <a:gd name="connsiteY1005" fmla="*/ 474376 h 805544"/>
              <a:gd name="connsiteX1006" fmla="*/ 1559802 w 11686328"/>
              <a:gd name="connsiteY1006" fmla="*/ 528079 h 805544"/>
              <a:gd name="connsiteX1007" fmla="*/ 1547616 w 11686328"/>
              <a:gd name="connsiteY1007" fmla="*/ 528079 h 805544"/>
              <a:gd name="connsiteX1008" fmla="*/ 1547616 w 11686328"/>
              <a:gd name="connsiteY1008" fmla="*/ 528079 h 805544"/>
              <a:gd name="connsiteX1009" fmla="*/ 1535430 w 11686328"/>
              <a:gd name="connsiteY1009" fmla="*/ 644435 h 805544"/>
              <a:gd name="connsiteX1010" fmla="*/ 1523244 w 11686328"/>
              <a:gd name="connsiteY1010" fmla="*/ 644435 h 805544"/>
              <a:gd name="connsiteX1011" fmla="*/ 1523244 w 11686328"/>
              <a:gd name="connsiteY1011" fmla="*/ 617584 h 805544"/>
              <a:gd name="connsiteX1012" fmla="*/ 1523244 w 11686328"/>
              <a:gd name="connsiteY1012" fmla="*/ 617584 h 805544"/>
              <a:gd name="connsiteX1013" fmla="*/ 1523244 w 11686328"/>
              <a:gd name="connsiteY1013" fmla="*/ 545980 h 805544"/>
              <a:gd name="connsiteX1014" fmla="*/ 1511058 w 11686328"/>
              <a:gd name="connsiteY1014" fmla="*/ 528079 h 805544"/>
              <a:gd name="connsiteX1015" fmla="*/ 1511058 w 11686328"/>
              <a:gd name="connsiteY1015" fmla="*/ 501227 h 805544"/>
              <a:gd name="connsiteX1016" fmla="*/ 1511058 w 11686328"/>
              <a:gd name="connsiteY1016" fmla="*/ 474376 h 805544"/>
              <a:gd name="connsiteX1017" fmla="*/ 1511058 w 11686328"/>
              <a:gd name="connsiteY1017" fmla="*/ 528079 h 805544"/>
              <a:gd name="connsiteX1018" fmla="*/ 1498872 w 11686328"/>
              <a:gd name="connsiteY1018" fmla="*/ 563881 h 805544"/>
              <a:gd name="connsiteX1019" fmla="*/ 1486686 w 11686328"/>
              <a:gd name="connsiteY1019" fmla="*/ 563881 h 805544"/>
              <a:gd name="connsiteX1020" fmla="*/ 1486686 w 11686328"/>
              <a:gd name="connsiteY1020" fmla="*/ 519128 h 805544"/>
              <a:gd name="connsiteX1021" fmla="*/ 1474500 w 11686328"/>
              <a:gd name="connsiteY1021" fmla="*/ 384871 h 805544"/>
              <a:gd name="connsiteX1022" fmla="*/ 1474500 w 11686328"/>
              <a:gd name="connsiteY1022" fmla="*/ 438574 h 805544"/>
              <a:gd name="connsiteX1023" fmla="*/ 1462314 w 11686328"/>
              <a:gd name="connsiteY1023" fmla="*/ 438574 h 805544"/>
              <a:gd name="connsiteX1024" fmla="*/ 1462314 w 11686328"/>
              <a:gd name="connsiteY1024" fmla="*/ 420673 h 805544"/>
              <a:gd name="connsiteX1025" fmla="*/ 1450128 w 11686328"/>
              <a:gd name="connsiteY1025" fmla="*/ 420673 h 805544"/>
              <a:gd name="connsiteX1026" fmla="*/ 1450128 w 11686328"/>
              <a:gd name="connsiteY1026" fmla="*/ 545980 h 805544"/>
              <a:gd name="connsiteX1027" fmla="*/ 1437942 w 11686328"/>
              <a:gd name="connsiteY1027" fmla="*/ 545980 h 805544"/>
              <a:gd name="connsiteX1028" fmla="*/ 1425756 w 11686328"/>
              <a:gd name="connsiteY1028" fmla="*/ 537029 h 805544"/>
              <a:gd name="connsiteX1029" fmla="*/ 1425756 w 11686328"/>
              <a:gd name="connsiteY1029" fmla="*/ 510178 h 805544"/>
              <a:gd name="connsiteX1030" fmla="*/ 1413571 w 11686328"/>
              <a:gd name="connsiteY1030" fmla="*/ 402772 h 805544"/>
              <a:gd name="connsiteX1031" fmla="*/ 1413571 w 11686328"/>
              <a:gd name="connsiteY1031" fmla="*/ 420673 h 805544"/>
              <a:gd name="connsiteX1032" fmla="*/ 1389199 w 11686328"/>
              <a:gd name="connsiteY1032" fmla="*/ 420673 h 805544"/>
              <a:gd name="connsiteX1033" fmla="*/ 1389199 w 11686328"/>
              <a:gd name="connsiteY1033" fmla="*/ 331168 h 805544"/>
              <a:gd name="connsiteX1034" fmla="*/ 1377013 w 11686328"/>
              <a:gd name="connsiteY1034" fmla="*/ 250614 h 805544"/>
              <a:gd name="connsiteX1035" fmla="*/ 1377013 w 11686328"/>
              <a:gd name="connsiteY1035" fmla="*/ 232713 h 805544"/>
              <a:gd name="connsiteX1036" fmla="*/ 1377013 w 11686328"/>
              <a:gd name="connsiteY1036" fmla="*/ 241663 h 805544"/>
              <a:gd name="connsiteX1037" fmla="*/ 1377013 w 11686328"/>
              <a:gd name="connsiteY1037" fmla="*/ 277465 h 805544"/>
              <a:gd name="connsiteX1038" fmla="*/ 1364827 w 11686328"/>
              <a:gd name="connsiteY1038" fmla="*/ 671287 h 805544"/>
              <a:gd name="connsiteX1039" fmla="*/ 1364827 w 11686328"/>
              <a:gd name="connsiteY1039" fmla="*/ 796594 h 805544"/>
              <a:gd name="connsiteX1040" fmla="*/ 1352641 w 11686328"/>
              <a:gd name="connsiteY1040" fmla="*/ 796594 h 805544"/>
              <a:gd name="connsiteX1041" fmla="*/ 1352641 w 11686328"/>
              <a:gd name="connsiteY1041" fmla="*/ 653386 h 805544"/>
              <a:gd name="connsiteX1042" fmla="*/ 1352641 w 11686328"/>
              <a:gd name="connsiteY1042" fmla="*/ 483326 h 805544"/>
              <a:gd name="connsiteX1043" fmla="*/ 1340455 w 11686328"/>
              <a:gd name="connsiteY1043" fmla="*/ 492277 h 805544"/>
              <a:gd name="connsiteX1044" fmla="*/ 1340455 w 11686328"/>
              <a:gd name="connsiteY1044" fmla="*/ 483326 h 805544"/>
              <a:gd name="connsiteX1045" fmla="*/ 1328269 w 11686328"/>
              <a:gd name="connsiteY1045" fmla="*/ 456475 h 805544"/>
              <a:gd name="connsiteX1046" fmla="*/ 1328269 w 11686328"/>
              <a:gd name="connsiteY1046" fmla="*/ 456475 h 805544"/>
              <a:gd name="connsiteX1047" fmla="*/ 1316083 w 11686328"/>
              <a:gd name="connsiteY1047" fmla="*/ 411722 h 805544"/>
              <a:gd name="connsiteX1048" fmla="*/ 1316083 w 11686328"/>
              <a:gd name="connsiteY1048" fmla="*/ 483326 h 805544"/>
              <a:gd name="connsiteX1049" fmla="*/ 1316083 w 11686328"/>
              <a:gd name="connsiteY1049" fmla="*/ 716039 h 805544"/>
              <a:gd name="connsiteX1050" fmla="*/ 1316083 w 11686328"/>
              <a:gd name="connsiteY1050" fmla="*/ 751841 h 805544"/>
              <a:gd name="connsiteX1051" fmla="*/ 1303897 w 11686328"/>
              <a:gd name="connsiteY1051" fmla="*/ 751841 h 805544"/>
              <a:gd name="connsiteX1052" fmla="*/ 1303897 w 11686328"/>
              <a:gd name="connsiteY1052" fmla="*/ 644435 h 805544"/>
              <a:gd name="connsiteX1053" fmla="*/ 1291711 w 11686328"/>
              <a:gd name="connsiteY1053" fmla="*/ 644435 h 805544"/>
              <a:gd name="connsiteX1054" fmla="*/ 1291711 w 11686328"/>
              <a:gd name="connsiteY1054" fmla="*/ 599683 h 805544"/>
              <a:gd name="connsiteX1055" fmla="*/ 1291711 w 11686328"/>
              <a:gd name="connsiteY1055" fmla="*/ 545980 h 805544"/>
              <a:gd name="connsiteX1056" fmla="*/ 1291711 w 11686328"/>
              <a:gd name="connsiteY1056" fmla="*/ 429623 h 805544"/>
              <a:gd name="connsiteX1057" fmla="*/ 1279525 w 11686328"/>
              <a:gd name="connsiteY1057" fmla="*/ 295366 h 805544"/>
              <a:gd name="connsiteX1058" fmla="*/ 1267339 w 11686328"/>
              <a:gd name="connsiteY1058" fmla="*/ 322218 h 805544"/>
              <a:gd name="connsiteX1059" fmla="*/ 1267339 w 11686328"/>
              <a:gd name="connsiteY1059" fmla="*/ 384871 h 805544"/>
              <a:gd name="connsiteX1060" fmla="*/ 1267339 w 11686328"/>
              <a:gd name="connsiteY1060" fmla="*/ 581782 h 805544"/>
              <a:gd name="connsiteX1061" fmla="*/ 1267339 w 11686328"/>
              <a:gd name="connsiteY1061" fmla="*/ 733940 h 805544"/>
              <a:gd name="connsiteX1062" fmla="*/ 1255153 w 11686328"/>
              <a:gd name="connsiteY1062" fmla="*/ 733940 h 805544"/>
              <a:gd name="connsiteX1063" fmla="*/ 1255153 w 11686328"/>
              <a:gd name="connsiteY1063" fmla="*/ 680237 h 805544"/>
              <a:gd name="connsiteX1064" fmla="*/ 1255153 w 11686328"/>
              <a:gd name="connsiteY1064" fmla="*/ 599683 h 805544"/>
              <a:gd name="connsiteX1065" fmla="*/ 1255153 w 11686328"/>
              <a:gd name="connsiteY1065" fmla="*/ 599683 h 805544"/>
              <a:gd name="connsiteX1066" fmla="*/ 1255153 w 11686328"/>
              <a:gd name="connsiteY1066" fmla="*/ 626534 h 805544"/>
              <a:gd name="connsiteX1067" fmla="*/ 1242967 w 11686328"/>
              <a:gd name="connsiteY1067" fmla="*/ 644435 h 805544"/>
              <a:gd name="connsiteX1068" fmla="*/ 1230781 w 11686328"/>
              <a:gd name="connsiteY1068" fmla="*/ 644435 h 805544"/>
              <a:gd name="connsiteX1069" fmla="*/ 1230781 w 11686328"/>
              <a:gd name="connsiteY1069" fmla="*/ 393822 h 805544"/>
              <a:gd name="connsiteX1070" fmla="*/ 1230781 w 11686328"/>
              <a:gd name="connsiteY1070" fmla="*/ 384871 h 805544"/>
              <a:gd name="connsiteX1071" fmla="*/ 1230781 w 11686328"/>
              <a:gd name="connsiteY1071" fmla="*/ 483326 h 805544"/>
              <a:gd name="connsiteX1072" fmla="*/ 1218595 w 11686328"/>
              <a:gd name="connsiteY1072" fmla="*/ 519128 h 805544"/>
              <a:gd name="connsiteX1073" fmla="*/ 1218595 w 11686328"/>
              <a:gd name="connsiteY1073" fmla="*/ 519128 h 805544"/>
              <a:gd name="connsiteX1074" fmla="*/ 1218595 w 11686328"/>
              <a:gd name="connsiteY1074" fmla="*/ 581782 h 805544"/>
              <a:gd name="connsiteX1075" fmla="*/ 1206409 w 11686328"/>
              <a:gd name="connsiteY1075" fmla="*/ 581782 h 805544"/>
              <a:gd name="connsiteX1076" fmla="*/ 1206409 w 11686328"/>
              <a:gd name="connsiteY1076" fmla="*/ 590732 h 805544"/>
              <a:gd name="connsiteX1077" fmla="*/ 1206409 w 11686328"/>
              <a:gd name="connsiteY1077" fmla="*/ 626534 h 805544"/>
              <a:gd name="connsiteX1078" fmla="*/ 1194223 w 11686328"/>
              <a:gd name="connsiteY1078" fmla="*/ 626534 h 805544"/>
              <a:gd name="connsiteX1079" fmla="*/ 1194223 w 11686328"/>
              <a:gd name="connsiteY1079" fmla="*/ 456475 h 805544"/>
              <a:gd name="connsiteX1080" fmla="*/ 1194223 w 11686328"/>
              <a:gd name="connsiteY1080" fmla="*/ 465425 h 805544"/>
              <a:gd name="connsiteX1081" fmla="*/ 1182037 w 11686328"/>
              <a:gd name="connsiteY1081" fmla="*/ 465425 h 805544"/>
              <a:gd name="connsiteX1082" fmla="*/ 1169852 w 11686328"/>
              <a:gd name="connsiteY1082" fmla="*/ 384871 h 805544"/>
              <a:gd name="connsiteX1083" fmla="*/ 1169852 w 11686328"/>
              <a:gd name="connsiteY1083" fmla="*/ 384871 h 805544"/>
              <a:gd name="connsiteX1084" fmla="*/ 1169852 w 11686328"/>
              <a:gd name="connsiteY1084" fmla="*/ 393822 h 805544"/>
              <a:gd name="connsiteX1085" fmla="*/ 1169852 w 11686328"/>
              <a:gd name="connsiteY1085" fmla="*/ 393822 h 805544"/>
              <a:gd name="connsiteX1086" fmla="*/ 1169852 w 11686328"/>
              <a:gd name="connsiteY1086" fmla="*/ 483326 h 805544"/>
              <a:gd name="connsiteX1087" fmla="*/ 1157666 w 11686328"/>
              <a:gd name="connsiteY1087" fmla="*/ 483326 h 805544"/>
              <a:gd name="connsiteX1088" fmla="*/ 1157666 w 11686328"/>
              <a:gd name="connsiteY1088" fmla="*/ 474376 h 805544"/>
              <a:gd name="connsiteX1089" fmla="*/ 1157666 w 11686328"/>
              <a:gd name="connsiteY1089" fmla="*/ 474376 h 805544"/>
              <a:gd name="connsiteX1090" fmla="*/ 1157666 w 11686328"/>
              <a:gd name="connsiteY1090" fmla="*/ 474376 h 805544"/>
              <a:gd name="connsiteX1091" fmla="*/ 1145480 w 11686328"/>
              <a:gd name="connsiteY1091" fmla="*/ 420673 h 805544"/>
              <a:gd name="connsiteX1092" fmla="*/ 1145480 w 11686328"/>
              <a:gd name="connsiteY1092" fmla="*/ 528079 h 805544"/>
              <a:gd name="connsiteX1093" fmla="*/ 1145480 w 11686328"/>
              <a:gd name="connsiteY1093" fmla="*/ 581782 h 805544"/>
              <a:gd name="connsiteX1094" fmla="*/ 1145480 w 11686328"/>
              <a:gd name="connsiteY1094" fmla="*/ 581782 h 805544"/>
              <a:gd name="connsiteX1095" fmla="*/ 1133294 w 11686328"/>
              <a:gd name="connsiteY1095" fmla="*/ 581782 h 805544"/>
              <a:gd name="connsiteX1096" fmla="*/ 1108922 w 11686328"/>
              <a:gd name="connsiteY1096" fmla="*/ 331168 h 805544"/>
              <a:gd name="connsiteX1097" fmla="*/ 1108922 w 11686328"/>
              <a:gd name="connsiteY1097" fmla="*/ 545980 h 805544"/>
              <a:gd name="connsiteX1098" fmla="*/ 1096736 w 11686328"/>
              <a:gd name="connsiteY1098" fmla="*/ 554930 h 805544"/>
              <a:gd name="connsiteX1099" fmla="*/ 1084550 w 11686328"/>
              <a:gd name="connsiteY1099" fmla="*/ 554930 h 805544"/>
              <a:gd name="connsiteX1100" fmla="*/ 1072364 w 11686328"/>
              <a:gd name="connsiteY1100" fmla="*/ 447524 h 805544"/>
              <a:gd name="connsiteX1101" fmla="*/ 1072364 w 11686328"/>
              <a:gd name="connsiteY1101" fmla="*/ 465425 h 805544"/>
              <a:gd name="connsiteX1102" fmla="*/ 1060178 w 11686328"/>
              <a:gd name="connsiteY1102" fmla="*/ 465425 h 805544"/>
              <a:gd name="connsiteX1103" fmla="*/ 1060178 w 11686328"/>
              <a:gd name="connsiteY1103" fmla="*/ 438574 h 805544"/>
              <a:gd name="connsiteX1104" fmla="*/ 1047992 w 11686328"/>
              <a:gd name="connsiteY1104" fmla="*/ 438574 h 805544"/>
              <a:gd name="connsiteX1105" fmla="*/ 1047992 w 11686328"/>
              <a:gd name="connsiteY1105" fmla="*/ 429623 h 805544"/>
              <a:gd name="connsiteX1106" fmla="*/ 1047992 w 11686328"/>
              <a:gd name="connsiteY1106" fmla="*/ 429623 h 805544"/>
              <a:gd name="connsiteX1107" fmla="*/ 1035806 w 11686328"/>
              <a:gd name="connsiteY1107" fmla="*/ 429623 h 805544"/>
              <a:gd name="connsiteX1108" fmla="*/ 1035806 w 11686328"/>
              <a:gd name="connsiteY1108" fmla="*/ 411722 h 805544"/>
              <a:gd name="connsiteX1109" fmla="*/ 1035806 w 11686328"/>
              <a:gd name="connsiteY1109" fmla="*/ 366970 h 805544"/>
              <a:gd name="connsiteX1110" fmla="*/ 1035806 w 11686328"/>
              <a:gd name="connsiteY1110" fmla="*/ 375921 h 805544"/>
              <a:gd name="connsiteX1111" fmla="*/ 1023620 w 11686328"/>
              <a:gd name="connsiteY1111" fmla="*/ 411722 h 805544"/>
              <a:gd name="connsiteX1112" fmla="*/ 1023620 w 11686328"/>
              <a:gd name="connsiteY1112" fmla="*/ 528079 h 805544"/>
              <a:gd name="connsiteX1113" fmla="*/ 1011434 w 11686328"/>
              <a:gd name="connsiteY1113" fmla="*/ 528079 h 805544"/>
              <a:gd name="connsiteX1114" fmla="*/ 1011434 w 11686328"/>
              <a:gd name="connsiteY1114" fmla="*/ 331168 h 805544"/>
              <a:gd name="connsiteX1115" fmla="*/ 1011434 w 11686328"/>
              <a:gd name="connsiteY1115" fmla="*/ 331168 h 805544"/>
              <a:gd name="connsiteX1116" fmla="*/ 1011434 w 11686328"/>
              <a:gd name="connsiteY1116" fmla="*/ 277465 h 805544"/>
              <a:gd name="connsiteX1117" fmla="*/ 1011434 w 11686328"/>
              <a:gd name="connsiteY1117" fmla="*/ 304317 h 805544"/>
              <a:gd name="connsiteX1118" fmla="*/ 1011434 w 11686328"/>
              <a:gd name="connsiteY1118" fmla="*/ 331168 h 805544"/>
              <a:gd name="connsiteX1119" fmla="*/ 999248 w 11686328"/>
              <a:gd name="connsiteY1119" fmla="*/ 438574 h 805544"/>
              <a:gd name="connsiteX1120" fmla="*/ 987062 w 11686328"/>
              <a:gd name="connsiteY1120" fmla="*/ 438574 h 805544"/>
              <a:gd name="connsiteX1121" fmla="*/ 987062 w 11686328"/>
              <a:gd name="connsiteY1121" fmla="*/ 411722 h 805544"/>
              <a:gd name="connsiteX1122" fmla="*/ 974876 w 11686328"/>
              <a:gd name="connsiteY1122" fmla="*/ 349069 h 805544"/>
              <a:gd name="connsiteX1123" fmla="*/ 974876 w 11686328"/>
              <a:gd name="connsiteY1123" fmla="*/ 313267 h 805544"/>
              <a:gd name="connsiteX1124" fmla="*/ 974876 w 11686328"/>
              <a:gd name="connsiteY1124" fmla="*/ 313267 h 805544"/>
              <a:gd name="connsiteX1125" fmla="*/ 962690 w 11686328"/>
              <a:gd name="connsiteY1125" fmla="*/ 358020 h 805544"/>
              <a:gd name="connsiteX1126" fmla="*/ 962690 w 11686328"/>
              <a:gd name="connsiteY1126" fmla="*/ 358020 h 805544"/>
              <a:gd name="connsiteX1127" fmla="*/ 950504 w 11686328"/>
              <a:gd name="connsiteY1127" fmla="*/ 358020 h 805544"/>
              <a:gd name="connsiteX1128" fmla="*/ 950504 w 11686328"/>
              <a:gd name="connsiteY1128" fmla="*/ 349069 h 805544"/>
              <a:gd name="connsiteX1129" fmla="*/ 938318 w 11686328"/>
              <a:gd name="connsiteY1129" fmla="*/ 402772 h 805544"/>
              <a:gd name="connsiteX1130" fmla="*/ 926132 w 11686328"/>
              <a:gd name="connsiteY1130" fmla="*/ 402772 h 805544"/>
              <a:gd name="connsiteX1131" fmla="*/ 926132 w 11686328"/>
              <a:gd name="connsiteY1131" fmla="*/ 393822 h 805544"/>
              <a:gd name="connsiteX1132" fmla="*/ 926132 w 11686328"/>
              <a:gd name="connsiteY1132" fmla="*/ 375921 h 805544"/>
              <a:gd name="connsiteX1133" fmla="*/ 913946 w 11686328"/>
              <a:gd name="connsiteY1133" fmla="*/ 420673 h 805544"/>
              <a:gd name="connsiteX1134" fmla="*/ 901760 w 11686328"/>
              <a:gd name="connsiteY1134" fmla="*/ 429623 h 805544"/>
              <a:gd name="connsiteX1135" fmla="*/ 889575 w 11686328"/>
              <a:gd name="connsiteY1135" fmla="*/ 259564 h 805544"/>
              <a:gd name="connsiteX1136" fmla="*/ 877389 w 11686328"/>
              <a:gd name="connsiteY1136" fmla="*/ 438574 h 805544"/>
              <a:gd name="connsiteX1137" fmla="*/ 877389 w 11686328"/>
              <a:gd name="connsiteY1137" fmla="*/ 447524 h 805544"/>
              <a:gd name="connsiteX1138" fmla="*/ 865203 w 11686328"/>
              <a:gd name="connsiteY1138" fmla="*/ 447524 h 805544"/>
              <a:gd name="connsiteX1139" fmla="*/ 865203 w 11686328"/>
              <a:gd name="connsiteY1139" fmla="*/ 402772 h 805544"/>
              <a:gd name="connsiteX1140" fmla="*/ 865203 w 11686328"/>
              <a:gd name="connsiteY1140" fmla="*/ 402772 h 805544"/>
              <a:gd name="connsiteX1141" fmla="*/ 865203 w 11686328"/>
              <a:gd name="connsiteY1141" fmla="*/ 393822 h 805544"/>
              <a:gd name="connsiteX1142" fmla="*/ 853017 w 11686328"/>
              <a:gd name="connsiteY1142" fmla="*/ 393822 h 805544"/>
              <a:gd name="connsiteX1143" fmla="*/ 840831 w 11686328"/>
              <a:gd name="connsiteY1143" fmla="*/ 384871 h 805544"/>
              <a:gd name="connsiteX1144" fmla="*/ 840831 w 11686328"/>
              <a:gd name="connsiteY1144" fmla="*/ 429623 h 805544"/>
              <a:gd name="connsiteX1145" fmla="*/ 828645 w 11686328"/>
              <a:gd name="connsiteY1145" fmla="*/ 429623 h 805544"/>
              <a:gd name="connsiteX1146" fmla="*/ 828645 w 11686328"/>
              <a:gd name="connsiteY1146" fmla="*/ 429623 h 805544"/>
              <a:gd name="connsiteX1147" fmla="*/ 816459 w 11686328"/>
              <a:gd name="connsiteY1147" fmla="*/ 205861 h 805544"/>
              <a:gd name="connsiteX1148" fmla="*/ 816459 w 11686328"/>
              <a:gd name="connsiteY1148" fmla="*/ 214812 h 805544"/>
              <a:gd name="connsiteX1149" fmla="*/ 804273 w 11686328"/>
              <a:gd name="connsiteY1149" fmla="*/ 187960 h 805544"/>
              <a:gd name="connsiteX1150" fmla="*/ 804273 w 11686328"/>
              <a:gd name="connsiteY1150" fmla="*/ 250614 h 805544"/>
              <a:gd name="connsiteX1151" fmla="*/ 792087 w 11686328"/>
              <a:gd name="connsiteY1151" fmla="*/ 277465 h 805544"/>
              <a:gd name="connsiteX1152" fmla="*/ 792087 w 11686328"/>
              <a:gd name="connsiteY1152" fmla="*/ 304317 h 805544"/>
              <a:gd name="connsiteX1153" fmla="*/ 779901 w 11686328"/>
              <a:gd name="connsiteY1153" fmla="*/ 304317 h 805544"/>
              <a:gd name="connsiteX1154" fmla="*/ 779901 w 11686328"/>
              <a:gd name="connsiteY1154" fmla="*/ 366970 h 805544"/>
              <a:gd name="connsiteX1155" fmla="*/ 779901 w 11686328"/>
              <a:gd name="connsiteY1155" fmla="*/ 366970 h 805544"/>
              <a:gd name="connsiteX1156" fmla="*/ 767715 w 11686328"/>
              <a:gd name="connsiteY1156" fmla="*/ 429623 h 805544"/>
              <a:gd name="connsiteX1157" fmla="*/ 755529 w 11686328"/>
              <a:gd name="connsiteY1157" fmla="*/ 429623 h 805544"/>
              <a:gd name="connsiteX1158" fmla="*/ 755529 w 11686328"/>
              <a:gd name="connsiteY1158" fmla="*/ 375921 h 805544"/>
              <a:gd name="connsiteX1159" fmla="*/ 755529 w 11686328"/>
              <a:gd name="connsiteY1159" fmla="*/ 384871 h 805544"/>
              <a:gd name="connsiteX1160" fmla="*/ 755529 w 11686328"/>
              <a:gd name="connsiteY1160" fmla="*/ 447524 h 805544"/>
              <a:gd name="connsiteX1161" fmla="*/ 743343 w 11686328"/>
              <a:gd name="connsiteY1161" fmla="*/ 447524 h 805544"/>
              <a:gd name="connsiteX1162" fmla="*/ 731157 w 11686328"/>
              <a:gd name="connsiteY1162" fmla="*/ 375921 h 805544"/>
              <a:gd name="connsiteX1163" fmla="*/ 731157 w 11686328"/>
              <a:gd name="connsiteY1163" fmla="*/ 375921 h 805544"/>
              <a:gd name="connsiteX1164" fmla="*/ 731157 w 11686328"/>
              <a:gd name="connsiteY1164" fmla="*/ 384871 h 805544"/>
              <a:gd name="connsiteX1165" fmla="*/ 731157 w 11686328"/>
              <a:gd name="connsiteY1165" fmla="*/ 402772 h 805544"/>
              <a:gd name="connsiteX1166" fmla="*/ 731157 w 11686328"/>
              <a:gd name="connsiteY1166" fmla="*/ 465425 h 805544"/>
              <a:gd name="connsiteX1167" fmla="*/ 718971 w 11686328"/>
              <a:gd name="connsiteY1167" fmla="*/ 465425 h 805544"/>
              <a:gd name="connsiteX1168" fmla="*/ 718971 w 11686328"/>
              <a:gd name="connsiteY1168" fmla="*/ 537029 h 805544"/>
              <a:gd name="connsiteX1169" fmla="*/ 706785 w 11686328"/>
              <a:gd name="connsiteY1169" fmla="*/ 537029 h 805544"/>
              <a:gd name="connsiteX1170" fmla="*/ 694599 w 11686328"/>
              <a:gd name="connsiteY1170" fmla="*/ 411722 h 805544"/>
              <a:gd name="connsiteX1171" fmla="*/ 694599 w 11686328"/>
              <a:gd name="connsiteY1171" fmla="*/ 438574 h 805544"/>
              <a:gd name="connsiteX1172" fmla="*/ 694599 w 11686328"/>
              <a:gd name="connsiteY1172" fmla="*/ 537029 h 805544"/>
              <a:gd name="connsiteX1173" fmla="*/ 682413 w 11686328"/>
              <a:gd name="connsiteY1173" fmla="*/ 537029 h 805544"/>
              <a:gd name="connsiteX1174" fmla="*/ 670227 w 11686328"/>
              <a:gd name="connsiteY1174" fmla="*/ 483326 h 805544"/>
              <a:gd name="connsiteX1175" fmla="*/ 670227 w 11686328"/>
              <a:gd name="connsiteY1175" fmla="*/ 474376 h 805544"/>
              <a:gd name="connsiteX1176" fmla="*/ 658041 w 11686328"/>
              <a:gd name="connsiteY1176" fmla="*/ 375921 h 805544"/>
              <a:gd name="connsiteX1177" fmla="*/ 658041 w 11686328"/>
              <a:gd name="connsiteY1177" fmla="*/ 384871 h 805544"/>
              <a:gd name="connsiteX1178" fmla="*/ 645856 w 11686328"/>
              <a:gd name="connsiteY1178" fmla="*/ 492277 h 805544"/>
              <a:gd name="connsiteX1179" fmla="*/ 633670 w 11686328"/>
              <a:gd name="connsiteY1179" fmla="*/ 492277 h 805544"/>
              <a:gd name="connsiteX1180" fmla="*/ 633670 w 11686328"/>
              <a:gd name="connsiteY1180" fmla="*/ 501227 h 805544"/>
              <a:gd name="connsiteX1181" fmla="*/ 633670 w 11686328"/>
              <a:gd name="connsiteY1181" fmla="*/ 510178 h 805544"/>
              <a:gd name="connsiteX1182" fmla="*/ 621484 w 11686328"/>
              <a:gd name="connsiteY1182" fmla="*/ 510178 h 805544"/>
              <a:gd name="connsiteX1183" fmla="*/ 621484 w 11686328"/>
              <a:gd name="connsiteY1183" fmla="*/ 438574 h 805544"/>
              <a:gd name="connsiteX1184" fmla="*/ 621484 w 11686328"/>
              <a:gd name="connsiteY1184" fmla="*/ 465425 h 805544"/>
              <a:gd name="connsiteX1185" fmla="*/ 609298 w 11686328"/>
              <a:gd name="connsiteY1185" fmla="*/ 599683 h 805544"/>
              <a:gd name="connsiteX1186" fmla="*/ 597112 w 11686328"/>
              <a:gd name="connsiteY1186" fmla="*/ 599683 h 805544"/>
              <a:gd name="connsiteX1187" fmla="*/ 584926 w 11686328"/>
              <a:gd name="connsiteY1187" fmla="*/ 590732 h 805544"/>
              <a:gd name="connsiteX1188" fmla="*/ 584926 w 11686328"/>
              <a:gd name="connsiteY1188" fmla="*/ 581782 h 805544"/>
              <a:gd name="connsiteX1189" fmla="*/ 584926 w 11686328"/>
              <a:gd name="connsiteY1189" fmla="*/ 474376 h 805544"/>
              <a:gd name="connsiteX1190" fmla="*/ 584926 w 11686328"/>
              <a:gd name="connsiteY1190" fmla="*/ 465425 h 805544"/>
              <a:gd name="connsiteX1191" fmla="*/ 572740 w 11686328"/>
              <a:gd name="connsiteY1191" fmla="*/ 465425 h 805544"/>
              <a:gd name="connsiteX1192" fmla="*/ 572740 w 11686328"/>
              <a:gd name="connsiteY1192" fmla="*/ 447524 h 805544"/>
              <a:gd name="connsiteX1193" fmla="*/ 572740 w 11686328"/>
              <a:gd name="connsiteY1193" fmla="*/ 492277 h 805544"/>
              <a:gd name="connsiteX1194" fmla="*/ 560554 w 11686328"/>
              <a:gd name="connsiteY1194" fmla="*/ 492277 h 805544"/>
              <a:gd name="connsiteX1195" fmla="*/ 560554 w 11686328"/>
              <a:gd name="connsiteY1195" fmla="*/ 474376 h 805544"/>
              <a:gd name="connsiteX1196" fmla="*/ 560554 w 11686328"/>
              <a:gd name="connsiteY1196" fmla="*/ 438574 h 805544"/>
              <a:gd name="connsiteX1197" fmla="*/ 560554 w 11686328"/>
              <a:gd name="connsiteY1197" fmla="*/ 483326 h 805544"/>
              <a:gd name="connsiteX1198" fmla="*/ 548368 w 11686328"/>
              <a:gd name="connsiteY1198" fmla="*/ 581782 h 805544"/>
              <a:gd name="connsiteX1199" fmla="*/ 536182 w 11686328"/>
              <a:gd name="connsiteY1199" fmla="*/ 581782 h 805544"/>
              <a:gd name="connsiteX1200" fmla="*/ 536182 w 11686328"/>
              <a:gd name="connsiteY1200" fmla="*/ 581782 h 805544"/>
              <a:gd name="connsiteX1201" fmla="*/ 523996 w 11686328"/>
              <a:gd name="connsiteY1201" fmla="*/ 581782 h 805544"/>
              <a:gd name="connsiteX1202" fmla="*/ 523996 w 11686328"/>
              <a:gd name="connsiteY1202" fmla="*/ 545980 h 805544"/>
              <a:gd name="connsiteX1203" fmla="*/ 523996 w 11686328"/>
              <a:gd name="connsiteY1203" fmla="*/ 537029 h 805544"/>
              <a:gd name="connsiteX1204" fmla="*/ 511810 w 11686328"/>
              <a:gd name="connsiteY1204" fmla="*/ 375921 h 805544"/>
              <a:gd name="connsiteX1205" fmla="*/ 511810 w 11686328"/>
              <a:gd name="connsiteY1205" fmla="*/ 447524 h 805544"/>
              <a:gd name="connsiteX1206" fmla="*/ 499624 w 11686328"/>
              <a:gd name="connsiteY1206" fmla="*/ 465425 h 805544"/>
              <a:gd name="connsiteX1207" fmla="*/ 499624 w 11686328"/>
              <a:gd name="connsiteY1207" fmla="*/ 483326 h 805544"/>
              <a:gd name="connsiteX1208" fmla="*/ 487438 w 11686328"/>
              <a:gd name="connsiteY1208" fmla="*/ 501227 h 805544"/>
              <a:gd name="connsiteX1209" fmla="*/ 475252 w 11686328"/>
              <a:gd name="connsiteY1209" fmla="*/ 501227 h 805544"/>
              <a:gd name="connsiteX1210" fmla="*/ 475252 w 11686328"/>
              <a:gd name="connsiteY1210" fmla="*/ 411722 h 805544"/>
              <a:gd name="connsiteX1211" fmla="*/ 475252 w 11686328"/>
              <a:gd name="connsiteY1211" fmla="*/ 402772 h 805544"/>
              <a:gd name="connsiteX1212" fmla="*/ 463066 w 11686328"/>
              <a:gd name="connsiteY1212" fmla="*/ 331168 h 805544"/>
              <a:gd name="connsiteX1213" fmla="*/ 450880 w 11686328"/>
              <a:gd name="connsiteY1213" fmla="*/ 259564 h 805544"/>
              <a:gd name="connsiteX1214" fmla="*/ 450880 w 11686328"/>
              <a:gd name="connsiteY1214" fmla="*/ 340119 h 805544"/>
              <a:gd name="connsiteX1215" fmla="*/ 450880 w 11686328"/>
              <a:gd name="connsiteY1215" fmla="*/ 340119 h 805544"/>
              <a:gd name="connsiteX1216" fmla="*/ 426508 w 11686328"/>
              <a:gd name="connsiteY1216" fmla="*/ 349069 h 805544"/>
              <a:gd name="connsiteX1217" fmla="*/ 426508 w 11686328"/>
              <a:gd name="connsiteY1217" fmla="*/ 277465 h 805544"/>
              <a:gd name="connsiteX1218" fmla="*/ 414322 w 11686328"/>
              <a:gd name="connsiteY1218" fmla="*/ 304317 h 805544"/>
              <a:gd name="connsiteX1219" fmla="*/ 414322 w 11686328"/>
              <a:gd name="connsiteY1219" fmla="*/ 322218 h 805544"/>
              <a:gd name="connsiteX1220" fmla="*/ 414322 w 11686328"/>
              <a:gd name="connsiteY1220" fmla="*/ 483326 h 805544"/>
              <a:gd name="connsiteX1221" fmla="*/ 402136 w 11686328"/>
              <a:gd name="connsiteY1221" fmla="*/ 483326 h 805544"/>
              <a:gd name="connsiteX1222" fmla="*/ 402136 w 11686328"/>
              <a:gd name="connsiteY1222" fmla="*/ 411722 h 805544"/>
              <a:gd name="connsiteX1223" fmla="*/ 402136 w 11686328"/>
              <a:gd name="connsiteY1223" fmla="*/ 411722 h 805544"/>
              <a:gd name="connsiteX1224" fmla="*/ 389950 w 11686328"/>
              <a:gd name="connsiteY1224" fmla="*/ 411722 h 805544"/>
              <a:gd name="connsiteX1225" fmla="*/ 389950 w 11686328"/>
              <a:gd name="connsiteY1225" fmla="*/ 331168 h 805544"/>
              <a:gd name="connsiteX1226" fmla="*/ 377765 w 11686328"/>
              <a:gd name="connsiteY1226" fmla="*/ 331168 h 805544"/>
              <a:gd name="connsiteX1227" fmla="*/ 377765 w 11686328"/>
              <a:gd name="connsiteY1227" fmla="*/ 313267 h 805544"/>
              <a:gd name="connsiteX1228" fmla="*/ 377765 w 11686328"/>
              <a:gd name="connsiteY1228" fmla="*/ 358020 h 805544"/>
              <a:gd name="connsiteX1229" fmla="*/ 365579 w 11686328"/>
              <a:gd name="connsiteY1229" fmla="*/ 411722 h 805544"/>
              <a:gd name="connsiteX1230" fmla="*/ 365579 w 11686328"/>
              <a:gd name="connsiteY1230" fmla="*/ 429623 h 805544"/>
              <a:gd name="connsiteX1231" fmla="*/ 353393 w 11686328"/>
              <a:gd name="connsiteY1231" fmla="*/ 429623 h 805544"/>
              <a:gd name="connsiteX1232" fmla="*/ 353393 w 11686328"/>
              <a:gd name="connsiteY1232" fmla="*/ 420673 h 805544"/>
              <a:gd name="connsiteX1233" fmla="*/ 341207 w 11686328"/>
              <a:gd name="connsiteY1233" fmla="*/ 545980 h 805544"/>
              <a:gd name="connsiteX1234" fmla="*/ 341207 w 11686328"/>
              <a:gd name="connsiteY1234" fmla="*/ 590732 h 805544"/>
              <a:gd name="connsiteX1235" fmla="*/ 329021 w 11686328"/>
              <a:gd name="connsiteY1235" fmla="*/ 590732 h 805544"/>
              <a:gd name="connsiteX1236" fmla="*/ 329021 w 11686328"/>
              <a:gd name="connsiteY1236" fmla="*/ 590732 h 805544"/>
              <a:gd name="connsiteX1237" fmla="*/ 329021 w 11686328"/>
              <a:gd name="connsiteY1237" fmla="*/ 331168 h 805544"/>
              <a:gd name="connsiteX1238" fmla="*/ 329021 w 11686328"/>
              <a:gd name="connsiteY1238" fmla="*/ 304317 h 805544"/>
              <a:gd name="connsiteX1239" fmla="*/ 316835 w 11686328"/>
              <a:gd name="connsiteY1239" fmla="*/ 393822 h 805544"/>
              <a:gd name="connsiteX1240" fmla="*/ 304649 w 11686328"/>
              <a:gd name="connsiteY1240" fmla="*/ 563881 h 805544"/>
              <a:gd name="connsiteX1241" fmla="*/ 292463 w 11686328"/>
              <a:gd name="connsiteY1241" fmla="*/ 563881 h 805544"/>
              <a:gd name="connsiteX1242" fmla="*/ 292463 w 11686328"/>
              <a:gd name="connsiteY1242" fmla="*/ 411722 h 805544"/>
              <a:gd name="connsiteX1243" fmla="*/ 292463 w 11686328"/>
              <a:gd name="connsiteY1243" fmla="*/ 384871 h 805544"/>
              <a:gd name="connsiteX1244" fmla="*/ 280277 w 11686328"/>
              <a:gd name="connsiteY1244" fmla="*/ 214812 h 805544"/>
              <a:gd name="connsiteX1245" fmla="*/ 268091 w 11686328"/>
              <a:gd name="connsiteY1245" fmla="*/ 214812 h 805544"/>
              <a:gd name="connsiteX1246" fmla="*/ 268091 w 11686328"/>
              <a:gd name="connsiteY1246" fmla="*/ 179010 h 805544"/>
              <a:gd name="connsiteX1247" fmla="*/ 255905 w 11686328"/>
              <a:gd name="connsiteY1247" fmla="*/ 179010 h 805544"/>
              <a:gd name="connsiteX1248" fmla="*/ 255905 w 11686328"/>
              <a:gd name="connsiteY1248" fmla="*/ 152158 h 805544"/>
              <a:gd name="connsiteX1249" fmla="*/ 243719 w 11686328"/>
              <a:gd name="connsiteY1249" fmla="*/ 125307 h 805544"/>
              <a:gd name="connsiteX1250" fmla="*/ 243719 w 11686328"/>
              <a:gd name="connsiteY1250" fmla="*/ 170059 h 805544"/>
              <a:gd name="connsiteX1251" fmla="*/ 243719 w 11686328"/>
              <a:gd name="connsiteY1251" fmla="*/ 286416 h 805544"/>
              <a:gd name="connsiteX1252" fmla="*/ 231533 w 11686328"/>
              <a:gd name="connsiteY1252" fmla="*/ 358020 h 805544"/>
              <a:gd name="connsiteX1253" fmla="*/ 219347 w 11686328"/>
              <a:gd name="connsiteY1253" fmla="*/ 366970 h 805544"/>
              <a:gd name="connsiteX1254" fmla="*/ 219347 w 11686328"/>
              <a:gd name="connsiteY1254" fmla="*/ 358020 h 805544"/>
              <a:gd name="connsiteX1255" fmla="*/ 219347 w 11686328"/>
              <a:gd name="connsiteY1255" fmla="*/ 322218 h 805544"/>
              <a:gd name="connsiteX1256" fmla="*/ 207161 w 11686328"/>
              <a:gd name="connsiteY1256" fmla="*/ 295366 h 805544"/>
              <a:gd name="connsiteX1257" fmla="*/ 207161 w 11686328"/>
              <a:gd name="connsiteY1257" fmla="*/ 340119 h 805544"/>
              <a:gd name="connsiteX1258" fmla="*/ 194975 w 11686328"/>
              <a:gd name="connsiteY1258" fmla="*/ 340119 h 805544"/>
              <a:gd name="connsiteX1259" fmla="*/ 194975 w 11686328"/>
              <a:gd name="connsiteY1259" fmla="*/ 286416 h 805544"/>
              <a:gd name="connsiteX1260" fmla="*/ 194975 w 11686328"/>
              <a:gd name="connsiteY1260" fmla="*/ 286416 h 805544"/>
              <a:gd name="connsiteX1261" fmla="*/ 182789 w 11686328"/>
              <a:gd name="connsiteY1261" fmla="*/ 286416 h 805544"/>
              <a:gd name="connsiteX1262" fmla="*/ 170603 w 11686328"/>
              <a:gd name="connsiteY1262" fmla="*/ 250614 h 805544"/>
              <a:gd name="connsiteX1263" fmla="*/ 170603 w 11686328"/>
              <a:gd name="connsiteY1263" fmla="*/ 268515 h 805544"/>
              <a:gd name="connsiteX1264" fmla="*/ 170603 w 11686328"/>
              <a:gd name="connsiteY1264" fmla="*/ 268515 h 805544"/>
              <a:gd name="connsiteX1265" fmla="*/ 158417 w 11686328"/>
              <a:gd name="connsiteY1265" fmla="*/ 322218 h 805544"/>
              <a:gd name="connsiteX1266" fmla="*/ 158417 w 11686328"/>
              <a:gd name="connsiteY1266" fmla="*/ 340119 h 805544"/>
              <a:gd name="connsiteX1267" fmla="*/ 146231 w 11686328"/>
              <a:gd name="connsiteY1267" fmla="*/ 340119 h 805544"/>
              <a:gd name="connsiteX1268" fmla="*/ 146231 w 11686328"/>
              <a:gd name="connsiteY1268" fmla="*/ 456475 h 805544"/>
              <a:gd name="connsiteX1269" fmla="*/ 134045 w 11686328"/>
              <a:gd name="connsiteY1269" fmla="*/ 456475 h 805544"/>
              <a:gd name="connsiteX1270" fmla="*/ 121860 w 11686328"/>
              <a:gd name="connsiteY1270" fmla="*/ 456475 h 805544"/>
              <a:gd name="connsiteX1271" fmla="*/ 121860 w 11686328"/>
              <a:gd name="connsiteY1271" fmla="*/ 429623 h 805544"/>
              <a:gd name="connsiteX1272" fmla="*/ 109674 w 11686328"/>
              <a:gd name="connsiteY1272" fmla="*/ 304317 h 805544"/>
              <a:gd name="connsiteX1273" fmla="*/ 109674 w 11686328"/>
              <a:gd name="connsiteY1273" fmla="*/ 366970 h 805544"/>
              <a:gd name="connsiteX1274" fmla="*/ 97488 w 11686328"/>
              <a:gd name="connsiteY1274" fmla="*/ 366970 h 805544"/>
              <a:gd name="connsiteX1275" fmla="*/ 97488 w 11686328"/>
              <a:gd name="connsiteY1275" fmla="*/ 358020 h 805544"/>
              <a:gd name="connsiteX1276" fmla="*/ 97488 w 11686328"/>
              <a:gd name="connsiteY1276" fmla="*/ 313267 h 805544"/>
              <a:gd name="connsiteX1277" fmla="*/ 85302 w 11686328"/>
              <a:gd name="connsiteY1277" fmla="*/ 313267 h 805544"/>
              <a:gd name="connsiteX1278" fmla="*/ 85302 w 11686328"/>
              <a:gd name="connsiteY1278" fmla="*/ 295366 h 805544"/>
              <a:gd name="connsiteX1279" fmla="*/ 73116 w 11686328"/>
              <a:gd name="connsiteY1279" fmla="*/ 295366 h 805544"/>
              <a:gd name="connsiteX1280" fmla="*/ 60930 w 11686328"/>
              <a:gd name="connsiteY1280" fmla="*/ 295366 h 805544"/>
              <a:gd name="connsiteX1281" fmla="*/ 60930 w 11686328"/>
              <a:gd name="connsiteY1281" fmla="*/ 295366 h 805544"/>
              <a:gd name="connsiteX1282" fmla="*/ 60930 w 11686328"/>
              <a:gd name="connsiteY1282" fmla="*/ 223762 h 805544"/>
              <a:gd name="connsiteX1283" fmla="*/ 48744 w 11686328"/>
              <a:gd name="connsiteY1283" fmla="*/ 223762 h 805544"/>
              <a:gd name="connsiteX1284" fmla="*/ 48744 w 11686328"/>
              <a:gd name="connsiteY1284" fmla="*/ 179010 h 805544"/>
              <a:gd name="connsiteX1285" fmla="*/ 48744 w 11686328"/>
              <a:gd name="connsiteY1285" fmla="*/ 179010 h 805544"/>
              <a:gd name="connsiteX1286" fmla="*/ 48744 w 11686328"/>
              <a:gd name="connsiteY1286" fmla="*/ 170059 h 805544"/>
              <a:gd name="connsiteX1287" fmla="*/ 36558 w 11686328"/>
              <a:gd name="connsiteY1287" fmla="*/ 223762 h 805544"/>
              <a:gd name="connsiteX1288" fmla="*/ 36558 w 11686328"/>
              <a:gd name="connsiteY1288" fmla="*/ 349069 h 805544"/>
              <a:gd name="connsiteX1289" fmla="*/ 24372 w 11686328"/>
              <a:gd name="connsiteY1289" fmla="*/ 375921 h 805544"/>
              <a:gd name="connsiteX1290" fmla="*/ 24372 w 11686328"/>
              <a:gd name="connsiteY1290" fmla="*/ 384871 h 805544"/>
              <a:gd name="connsiteX1291" fmla="*/ 12186 w 11686328"/>
              <a:gd name="connsiteY1291" fmla="*/ 402772 h 805544"/>
              <a:gd name="connsiteX1292" fmla="*/ 0 w 11686328"/>
              <a:gd name="connsiteY1292" fmla="*/ 402772 h 805544"/>
              <a:gd name="connsiteX1293" fmla="*/ 0 w 11686328"/>
              <a:gd name="connsiteY1293" fmla="*/ 366970 h 805544"/>
              <a:gd name="connsiteX1294" fmla="*/ 12186 w 11686328"/>
              <a:gd name="connsiteY1294" fmla="*/ 366970 h 805544"/>
              <a:gd name="connsiteX1295" fmla="*/ 12186 w 11686328"/>
              <a:gd name="connsiteY1295" fmla="*/ 384871 h 805544"/>
              <a:gd name="connsiteX1296" fmla="*/ 12186 w 11686328"/>
              <a:gd name="connsiteY1296" fmla="*/ 366970 h 805544"/>
              <a:gd name="connsiteX1297" fmla="*/ 24372 w 11686328"/>
              <a:gd name="connsiteY1297" fmla="*/ 349069 h 805544"/>
              <a:gd name="connsiteX1298" fmla="*/ 36558 w 11686328"/>
              <a:gd name="connsiteY1298" fmla="*/ 223762 h 805544"/>
              <a:gd name="connsiteX1299" fmla="*/ 36558 w 11686328"/>
              <a:gd name="connsiteY1299" fmla="*/ 107406 h 805544"/>
              <a:gd name="connsiteX1300" fmla="*/ 48744 w 11686328"/>
              <a:gd name="connsiteY1300" fmla="*/ 107406 h 805544"/>
              <a:gd name="connsiteX1301" fmla="*/ 48744 w 11686328"/>
              <a:gd name="connsiteY1301" fmla="*/ 116356 h 805544"/>
              <a:gd name="connsiteX1302" fmla="*/ 60930 w 11686328"/>
              <a:gd name="connsiteY1302" fmla="*/ 179010 h 805544"/>
              <a:gd name="connsiteX1303" fmla="*/ 60930 w 11686328"/>
              <a:gd name="connsiteY1303" fmla="*/ 179010 h 805544"/>
              <a:gd name="connsiteX1304" fmla="*/ 60930 w 11686328"/>
              <a:gd name="connsiteY1304" fmla="*/ 223762 h 805544"/>
              <a:gd name="connsiteX1305" fmla="*/ 73116 w 11686328"/>
              <a:gd name="connsiteY1305" fmla="*/ 223762 h 805544"/>
              <a:gd name="connsiteX1306" fmla="*/ 73116 w 11686328"/>
              <a:gd name="connsiteY1306" fmla="*/ 277465 h 805544"/>
              <a:gd name="connsiteX1307" fmla="*/ 73116 w 11686328"/>
              <a:gd name="connsiteY1307" fmla="*/ 268515 h 805544"/>
              <a:gd name="connsiteX1308" fmla="*/ 85302 w 11686328"/>
              <a:gd name="connsiteY1308" fmla="*/ 259564 h 805544"/>
              <a:gd name="connsiteX1309" fmla="*/ 85302 w 11686328"/>
              <a:gd name="connsiteY1309" fmla="*/ 259564 h 805544"/>
              <a:gd name="connsiteX1310" fmla="*/ 85302 w 11686328"/>
              <a:gd name="connsiteY1310" fmla="*/ 232713 h 805544"/>
              <a:gd name="connsiteX1311" fmla="*/ 97488 w 11686328"/>
              <a:gd name="connsiteY1311" fmla="*/ 241663 h 805544"/>
              <a:gd name="connsiteX1312" fmla="*/ 97488 w 11686328"/>
              <a:gd name="connsiteY1312" fmla="*/ 241663 h 805544"/>
              <a:gd name="connsiteX1313" fmla="*/ 97488 w 11686328"/>
              <a:gd name="connsiteY1313" fmla="*/ 286416 h 805544"/>
              <a:gd name="connsiteX1314" fmla="*/ 109674 w 11686328"/>
              <a:gd name="connsiteY1314" fmla="*/ 268515 h 805544"/>
              <a:gd name="connsiteX1315" fmla="*/ 109674 w 11686328"/>
              <a:gd name="connsiteY1315" fmla="*/ 179010 h 805544"/>
              <a:gd name="connsiteX1316" fmla="*/ 121860 w 11686328"/>
              <a:gd name="connsiteY1316" fmla="*/ 179010 h 805544"/>
              <a:gd name="connsiteX1317" fmla="*/ 121860 w 11686328"/>
              <a:gd name="connsiteY1317" fmla="*/ 277465 h 805544"/>
              <a:gd name="connsiteX1318" fmla="*/ 134045 w 11686328"/>
              <a:gd name="connsiteY1318" fmla="*/ 411722 h 805544"/>
              <a:gd name="connsiteX1319" fmla="*/ 134045 w 11686328"/>
              <a:gd name="connsiteY1319" fmla="*/ 322218 h 805544"/>
              <a:gd name="connsiteX1320" fmla="*/ 134045 w 11686328"/>
              <a:gd name="connsiteY1320" fmla="*/ 313267 h 805544"/>
              <a:gd name="connsiteX1321" fmla="*/ 146231 w 11686328"/>
              <a:gd name="connsiteY1321" fmla="*/ 313267 h 805544"/>
              <a:gd name="connsiteX1322" fmla="*/ 158417 w 11686328"/>
              <a:gd name="connsiteY1322" fmla="*/ 268515 h 805544"/>
              <a:gd name="connsiteX1323" fmla="*/ 158417 w 11686328"/>
              <a:gd name="connsiteY1323" fmla="*/ 268515 h 805544"/>
              <a:gd name="connsiteX1324" fmla="*/ 158417 w 11686328"/>
              <a:gd name="connsiteY1324" fmla="*/ 232713 h 805544"/>
              <a:gd name="connsiteX1325" fmla="*/ 170603 w 11686328"/>
              <a:gd name="connsiteY1325" fmla="*/ 232713 h 805544"/>
              <a:gd name="connsiteX1326" fmla="*/ 182789 w 11686328"/>
              <a:gd name="connsiteY1326" fmla="*/ 250614 h 805544"/>
              <a:gd name="connsiteX1327" fmla="*/ 182789 w 11686328"/>
              <a:gd name="connsiteY1327" fmla="*/ 259564 h 805544"/>
              <a:gd name="connsiteX1328" fmla="*/ 182789 w 11686328"/>
              <a:gd name="connsiteY1328" fmla="*/ 250614 h 805544"/>
              <a:gd name="connsiteX1329" fmla="*/ 182789 w 11686328"/>
              <a:gd name="connsiteY1329" fmla="*/ 241663 h 805544"/>
              <a:gd name="connsiteX1330" fmla="*/ 194975 w 11686328"/>
              <a:gd name="connsiteY1330" fmla="*/ 241663 h 805544"/>
              <a:gd name="connsiteX1331" fmla="*/ 207161 w 11686328"/>
              <a:gd name="connsiteY1331" fmla="*/ 250614 h 805544"/>
              <a:gd name="connsiteX1332" fmla="*/ 207161 w 11686328"/>
              <a:gd name="connsiteY1332" fmla="*/ 232713 h 805544"/>
              <a:gd name="connsiteX1333" fmla="*/ 219347 w 11686328"/>
              <a:gd name="connsiteY1333" fmla="*/ 232713 h 805544"/>
              <a:gd name="connsiteX1334" fmla="*/ 219347 w 11686328"/>
              <a:gd name="connsiteY1334" fmla="*/ 241663 h 805544"/>
              <a:gd name="connsiteX1335" fmla="*/ 219347 w 11686328"/>
              <a:gd name="connsiteY1335" fmla="*/ 313267 h 805544"/>
              <a:gd name="connsiteX1336" fmla="*/ 231533 w 11686328"/>
              <a:gd name="connsiteY1336" fmla="*/ 286416 h 805544"/>
              <a:gd name="connsiteX1337" fmla="*/ 231533 w 11686328"/>
              <a:gd name="connsiteY1337" fmla="*/ 170059 h 805544"/>
              <a:gd name="connsiteX1338" fmla="*/ 243719 w 11686328"/>
              <a:gd name="connsiteY1338" fmla="*/ 89505 h 805544"/>
              <a:gd name="connsiteX1339" fmla="*/ 255905 w 11686328"/>
              <a:gd name="connsiteY1339" fmla="*/ 89505 h 805544"/>
              <a:gd name="connsiteX1340" fmla="*/ 255905 w 11686328"/>
              <a:gd name="connsiteY1340" fmla="*/ 107406 h 805544"/>
              <a:gd name="connsiteX1341" fmla="*/ 268091 w 11686328"/>
              <a:gd name="connsiteY1341" fmla="*/ 152158 h 805544"/>
              <a:gd name="connsiteX1342" fmla="*/ 268091 w 11686328"/>
              <a:gd name="connsiteY1342" fmla="*/ 152158 h 805544"/>
              <a:gd name="connsiteX1343" fmla="*/ 280277 w 11686328"/>
              <a:gd name="connsiteY1343" fmla="*/ 152158 h 805544"/>
              <a:gd name="connsiteX1344" fmla="*/ 280277 w 11686328"/>
              <a:gd name="connsiteY1344" fmla="*/ 196911 h 805544"/>
              <a:gd name="connsiteX1345" fmla="*/ 292463 w 11686328"/>
              <a:gd name="connsiteY1345" fmla="*/ 196911 h 805544"/>
              <a:gd name="connsiteX1346" fmla="*/ 292463 w 11686328"/>
              <a:gd name="connsiteY1346" fmla="*/ 196911 h 805544"/>
              <a:gd name="connsiteX1347" fmla="*/ 304649 w 11686328"/>
              <a:gd name="connsiteY1347" fmla="*/ 384871 h 805544"/>
              <a:gd name="connsiteX1348" fmla="*/ 304649 w 11686328"/>
              <a:gd name="connsiteY1348" fmla="*/ 411722 h 805544"/>
              <a:gd name="connsiteX1349" fmla="*/ 304649 w 11686328"/>
              <a:gd name="connsiteY1349" fmla="*/ 447524 h 805544"/>
              <a:gd name="connsiteX1350" fmla="*/ 304649 w 11686328"/>
              <a:gd name="connsiteY1350" fmla="*/ 393822 h 805544"/>
              <a:gd name="connsiteX1351" fmla="*/ 316835 w 11686328"/>
              <a:gd name="connsiteY1351" fmla="*/ 250614 h 805544"/>
              <a:gd name="connsiteX1352" fmla="*/ 329021 w 11686328"/>
              <a:gd name="connsiteY1352" fmla="*/ 250614 h 805544"/>
              <a:gd name="connsiteX1353" fmla="*/ 341207 w 11686328"/>
              <a:gd name="connsiteY1353" fmla="*/ 331168 h 805544"/>
              <a:gd name="connsiteX1354" fmla="*/ 341207 w 11686328"/>
              <a:gd name="connsiteY1354" fmla="*/ 375921 h 805544"/>
              <a:gd name="connsiteX1355" fmla="*/ 341207 w 11686328"/>
              <a:gd name="connsiteY1355" fmla="*/ 358020 h 805544"/>
              <a:gd name="connsiteX1356" fmla="*/ 341207 w 11686328"/>
              <a:gd name="connsiteY1356" fmla="*/ 358020 h 805544"/>
              <a:gd name="connsiteX1357" fmla="*/ 341207 w 11686328"/>
              <a:gd name="connsiteY1357" fmla="*/ 358020 h 805544"/>
              <a:gd name="connsiteX1358" fmla="*/ 341207 w 11686328"/>
              <a:gd name="connsiteY1358" fmla="*/ 331168 h 805544"/>
              <a:gd name="connsiteX1359" fmla="*/ 353393 w 11686328"/>
              <a:gd name="connsiteY1359" fmla="*/ 331168 h 805544"/>
              <a:gd name="connsiteX1360" fmla="*/ 353393 w 11686328"/>
              <a:gd name="connsiteY1360" fmla="*/ 393822 h 805544"/>
              <a:gd name="connsiteX1361" fmla="*/ 365579 w 11686328"/>
              <a:gd name="connsiteY1361" fmla="*/ 358020 h 805544"/>
              <a:gd name="connsiteX1362" fmla="*/ 365579 w 11686328"/>
              <a:gd name="connsiteY1362" fmla="*/ 313267 h 805544"/>
              <a:gd name="connsiteX1363" fmla="*/ 365579 w 11686328"/>
              <a:gd name="connsiteY1363" fmla="*/ 152158 h 805544"/>
              <a:gd name="connsiteX1364" fmla="*/ 377765 w 11686328"/>
              <a:gd name="connsiteY1364" fmla="*/ 152158 h 805544"/>
              <a:gd name="connsiteX1365" fmla="*/ 377765 w 11686328"/>
              <a:gd name="connsiteY1365" fmla="*/ 152158 h 805544"/>
              <a:gd name="connsiteX1366" fmla="*/ 389950 w 11686328"/>
              <a:gd name="connsiteY1366" fmla="*/ 179010 h 805544"/>
              <a:gd name="connsiteX1367" fmla="*/ 389950 w 11686328"/>
              <a:gd name="connsiteY1367" fmla="*/ 179010 h 805544"/>
              <a:gd name="connsiteX1368" fmla="*/ 389950 w 11686328"/>
              <a:gd name="connsiteY1368" fmla="*/ 223762 h 805544"/>
              <a:gd name="connsiteX1369" fmla="*/ 402136 w 11686328"/>
              <a:gd name="connsiteY1369" fmla="*/ 232713 h 805544"/>
              <a:gd name="connsiteX1370" fmla="*/ 402136 w 11686328"/>
              <a:gd name="connsiteY1370" fmla="*/ 250614 h 805544"/>
              <a:gd name="connsiteX1371" fmla="*/ 402136 w 11686328"/>
              <a:gd name="connsiteY1371" fmla="*/ 295366 h 805544"/>
              <a:gd name="connsiteX1372" fmla="*/ 414322 w 11686328"/>
              <a:gd name="connsiteY1372" fmla="*/ 232713 h 805544"/>
              <a:gd name="connsiteX1373" fmla="*/ 426508 w 11686328"/>
              <a:gd name="connsiteY1373" fmla="*/ 223762 h 805544"/>
              <a:gd name="connsiteX1374" fmla="*/ 426508 w 11686328"/>
              <a:gd name="connsiteY1374" fmla="*/ 232713 h 805544"/>
              <a:gd name="connsiteX1375" fmla="*/ 438694 w 11686328"/>
              <a:gd name="connsiteY1375" fmla="*/ 277465 h 805544"/>
              <a:gd name="connsiteX1376" fmla="*/ 438694 w 11686328"/>
              <a:gd name="connsiteY1376" fmla="*/ 322218 h 805544"/>
              <a:gd name="connsiteX1377" fmla="*/ 450880 w 11686328"/>
              <a:gd name="connsiteY1377" fmla="*/ 232713 h 805544"/>
              <a:gd name="connsiteX1378" fmla="*/ 463066 w 11686328"/>
              <a:gd name="connsiteY1378" fmla="*/ 232713 h 805544"/>
              <a:gd name="connsiteX1379" fmla="*/ 475252 w 11686328"/>
              <a:gd name="connsiteY1379" fmla="*/ 331168 h 805544"/>
              <a:gd name="connsiteX1380" fmla="*/ 487438 w 11686328"/>
              <a:gd name="connsiteY1380" fmla="*/ 402772 h 805544"/>
              <a:gd name="connsiteX1381" fmla="*/ 487438 w 11686328"/>
              <a:gd name="connsiteY1381" fmla="*/ 411722 h 805544"/>
              <a:gd name="connsiteX1382" fmla="*/ 487438 w 11686328"/>
              <a:gd name="connsiteY1382" fmla="*/ 465425 h 805544"/>
              <a:gd name="connsiteX1383" fmla="*/ 499624 w 11686328"/>
              <a:gd name="connsiteY1383" fmla="*/ 447524 h 805544"/>
              <a:gd name="connsiteX1384" fmla="*/ 499624 w 11686328"/>
              <a:gd name="connsiteY1384" fmla="*/ 322218 h 805544"/>
              <a:gd name="connsiteX1385" fmla="*/ 511810 w 11686328"/>
              <a:gd name="connsiteY1385" fmla="*/ 322218 h 805544"/>
              <a:gd name="connsiteX1386" fmla="*/ 523996 w 11686328"/>
              <a:gd name="connsiteY1386" fmla="*/ 358020 h 805544"/>
              <a:gd name="connsiteX1387" fmla="*/ 536182 w 11686328"/>
              <a:gd name="connsiteY1387" fmla="*/ 537029 h 805544"/>
              <a:gd name="connsiteX1388" fmla="*/ 536182 w 11686328"/>
              <a:gd name="connsiteY1388" fmla="*/ 545980 h 805544"/>
              <a:gd name="connsiteX1389" fmla="*/ 536182 w 11686328"/>
              <a:gd name="connsiteY1389" fmla="*/ 563881 h 805544"/>
              <a:gd name="connsiteX1390" fmla="*/ 548368 w 11686328"/>
              <a:gd name="connsiteY1390" fmla="*/ 429623 h 805544"/>
              <a:gd name="connsiteX1391" fmla="*/ 548368 w 11686328"/>
              <a:gd name="connsiteY1391" fmla="*/ 375921 h 805544"/>
              <a:gd name="connsiteX1392" fmla="*/ 560554 w 11686328"/>
              <a:gd name="connsiteY1392" fmla="*/ 375921 h 805544"/>
              <a:gd name="connsiteX1393" fmla="*/ 572740 w 11686328"/>
              <a:gd name="connsiteY1393" fmla="*/ 402772 h 805544"/>
              <a:gd name="connsiteX1394" fmla="*/ 572740 w 11686328"/>
              <a:gd name="connsiteY1394" fmla="*/ 384871 h 805544"/>
              <a:gd name="connsiteX1395" fmla="*/ 584926 w 11686328"/>
              <a:gd name="connsiteY1395" fmla="*/ 375921 h 805544"/>
              <a:gd name="connsiteX1396" fmla="*/ 584926 w 11686328"/>
              <a:gd name="connsiteY1396" fmla="*/ 393822 h 805544"/>
              <a:gd name="connsiteX1397" fmla="*/ 584926 w 11686328"/>
              <a:gd name="connsiteY1397" fmla="*/ 456475 h 805544"/>
              <a:gd name="connsiteX1398" fmla="*/ 597112 w 11686328"/>
              <a:gd name="connsiteY1398" fmla="*/ 456475 h 805544"/>
              <a:gd name="connsiteX1399" fmla="*/ 597112 w 11686328"/>
              <a:gd name="connsiteY1399" fmla="*/ 474376 h 805544"/>
              <a:gd name="connsiteX1400" fmla="*/ 597112 w 11686328"/>
              <a:gd name="connsiteY1400" fmla="*/ 554930 h 805544"/>
              <a:gd name="connsiteX1401" fmla="*/ 609298 w 11686328"/>
              <a:gd name="connsiteY1401" fmla="*/ 465425 h 805544"/>
              <a:gd name="connsiteX1402" fmla="*/ 609298 w 11686328"/>
              <a:gd name="connsiteY1402" fmla="*/ 340119 h 805544"/>
              <a:gd name="connsiteX1403" fmla="*/ 621484 w 11686328"/>
              <a:gd name="connsiteY1403" fmla="*/ 340119 h 805544"/>
              <a:gd name="connsiteX1404" fmla="*/ 621484 w 11686328"/>
              <a:gd name="connsiteY1404" fmla="*/ 358020 h 805544"/>
              <a:gd name="connsiteX1405" fmla="*/ 633670 w 11686328"/>
              <a:gd name="connsiteY1405" fmla="*/ 483326 h 805544"/>
              <a:gd name="connsiteX1406" fmla="*/ 633670 w 11686328"/>
              <a:gd name="connsiteY1406" fmla="*/ 474376 h 805544"/>
              <a:gd name="connsiteX1407" fmla="*/ 633670 w 11686328"/>
              <a:gd name="connsiteY1407" fmla="*/ 483326 h 805544"/>
              <a:gd name="connsiteX1408" fmla="*/ 645856 w 11686328"/>
              <a:gd name="connsiteY1408" fmla="*/ 384871 h 805544"/>
              <a:gd name="connsiteX1409" fmla="*/ 658041 w 11686328"/>
              <a:gd name="connsiteY1409" fmla="*/ 322218 h 805544"/>
              <a:gd name="connsiteX1410" fmla="*/ 670227 w 11686328"/>
              <a:gd name="connsiteY1410" fmla="*/ 322218 h 805544"/>
              <a:gd name="connsiteX1411" fmla="*/ 670227 w 11686328"/>
              <a:gd name="connsiteY1411" fmla="*/ 384871 h 805544"/>
              <a:gd name="connsiteX1412" fmla="*/ 670227 w 11686328"/>
              <a:gd name="connsiteY1412" fmla="*/ 411722 h 805544"/>
              <a:gd name="connsiteX1413" fmla="*/ 682413 w 11686328"/>
              <a:gd name="connsiteY1413" fmla="*/ 474376 h 805544"/>
              <a:gd name="connsiteX1414" fmla="*/ 682413 w 11686328"/>
              <a:gd name="connsiteY1414" fmla="*/ 438574 h 805544"/>
              <a:gd name="connsiteX1415" fmla="*/ 682413 w 11686328"/>
              <a:gd name="connsiteY1415" fmla="*/ 393822 h 805544"/>
              <a:gd name="connsiteX1416" fmla="*/ 694599 w 11686328"/>
              <a:gd name="connsiteY1416" fmla="*/ 349069 h 805544"/>
              <a:gd name="connsiteX1417" fmla="*/ 706785 w 11686328"/>
              <a:gd name="connsiteY1417" fmla="*/ 349069 h 805544"/>
              <a:gd name="connsiteX1418" fmla="*/ 706785 w 11686328"/>
              <a:gd name="connsiteY1418" fmla="*/ 340119 h 805544"/>
              <a:gd name="connsiteX1419" fmla="*/ 706785 w 11686328"/>
              <a:gd name="connsiteY1419" fmla="*/ 152158 h 805544"/>
              <a:gd name="connsiteX1420" fmla="*/ 718971 w 11686328"/>
              <a:gd name="connsiteY1420" fmla="*/ 152158 h 805544"/>
              <a:gd name="connsiteX1421" fmla="*/ 718971 w 11686328"/>
              <a:gd name="connsiteY1421" fmla="*/ 259564 h 805544"/>
              <a:gd name="connsiteX1422" fmla="*/ 731157 w 11686328"/>
              <a:gd name="connsiteY1422" fmla="*/ 358020 h 805544"/>
              <a:gd name="connsiteX1423" fmla="*/ 731157 w 11686328"/>
              <a:gd name="connsiteY1423" fmla="*/ 340119 h 805544"/>
              <a:gd name="connsiteX1424" fmla="*/ 743343 w 11686328"/>
              <a:gd name="connsiteY1424" fmla="*/ 340119 h 805544"/>
              <a:gd name="connsiteX1425" fmla="*/ 743343 w 11686328"/>
              <a:gd name="connsiteY1425" fmla="*/ 349069 h 805544"/>
              <a:gd name="connsiteX1426" fmla="*/ 743343 w 11686328"/>
              <a:gd name="connsiteY1426" fmla="*/ 349069 h 805544"/>
              <a:gd name="connsiteX1427" fmla="*/ 743343 w 11686328"/>
              <a:gd name="connsiteY1427" fmla="*/ 358020 h 805544"/>
              <a:gd name="connsiteX1428" fmla="*/ 755529 w 11686328"/>
              <a:gd name="connsiteY1428" fmla="*/ 304317 h 805544"/>
              <a:gd name="connsiteX1429" fmla="*/ 767715 w 11686328"/>
              <a:gd name="connsiteY1429" fmla="*/ 304317 h 805544"/>
              <a:gd name="connsiteX1430" fmla="*/ 767715 w 11686328"/>
              <a:gd name="connsiteY1430" fmla="*/ 304317 h 805544"/>
              <a:gd name="connsiteX1431" fmla="*/ 767715 w 11686328"/>
              <a:gd name="connsiteY1431" fmla="*/ 116356 h 805544"/>
              <a:gd name="connsiteX1432" fmla="*/ 779901 w 11686328"/>
              <a:gd name="connsiteY1432" fmla="*/ 116356 h 805544"/>
              <a:gd name="connsiteX1433" fmla="*/ 792087 w 11686328"/>
              <a:gd name="connsiteY1433" fmla="*/ 250614 h 805544"/>
              <a:gd name="connsiteX1434" fmla="*/ 792087 w 11686328"/>
              <a:gd name="connsiteY1434" fmla="*/ 250614 h 805544"/>
              <a:gd name="connsiteX1435" fmla="*/ 792087 w 11686328"/>
              <a:gd name="connsiteY1435" fmla="*/ 170059 h 805544"/>
              <a:gd name="connsiteX1436" fmla="*/ 816459 w 11686328"/>
              <a:gd name="connsiteY1436" fmla="*/ 179010 h 805544"/>
              <a:gd name="connsiteX1437" fmla="*/ 816459 w 11686328"/>
              <a:gd name="connsiteY1437" fmla="*/ 187960 h 805544"/>
              <a:gd name="connsiteX1438" fmla="*/ 816459 w 11686328"/>
              <a:gd name="connsiteY1438" fmla="*/ 187960 h 805544"/>
              <a:gd name="connsiteX1439" fmla="*/ 828645 w 11686328"/>
              <a:gd name="connsiteY1439" fmla="*/ 187960 h 805544"/>
              <a:gd name="connsiteX1440" fmla="*/ 828645 w 11686328"/>
              <a:gd name="connsiteY1440" fmla="*/ 205861 h 805544"/>
              <a:gd name="connsiteX1441" fmla="*/ 840831 w 11686328"/>
              <a:gd name="connsiteY1441" fmla="*/ 358020 h 805544"/>
              <a:gd name="connsiteX1442" fmla="*/ 853017 w 11686328"/>
              <a:gd name="connsiteY1442" fmla="*/ 358020 h 805544"/>
              <a:gd name="connsiteX1443" fmla="*/ 853017 w 11686328"/>
              <a:gd name="connsiteY1443" fmla="*/ 384871 h 805544"/>
              <a:gd name="connsiteX1444" fmla="*/ 853017 w 11686328"/>
              <a:gd name="connsiteY1444" fmla="*/ 375921 h 805544"/>
              <a:gd name="connsiteX1445" fmla="*/ 865203 w 11686328"/>
              <a:gd name="connsiteY1445" fmla="*/ 384871 h 805544"/>
              <a:gd name="connsiteX1446" fmla="*/ 865203 w 11686328"/>
              <a:gd name="connsiteY1446" fmla="*/ 366970 h 805544"/>
              <a:gd name="connsiteX1447" fmla="*/ 877389 w 11686328"/>
              <a:gd name="connsiteY1447" fmla="*/ 366970 h 805544"/>
              <a:gd name="connsiteX1448" fmla="*/ 877389 w 11686328"/>
              <a:gd name="connsiteY1448" fmla="*/ 187960 h 805544"/>
              <a:gd name="connsiteX1449" fmla="*/ 877389 w 11686328"/>
              <a:gd name="connsiteY1449" fmla="*/ 187960 h 805544"/>
              <a:gd name="connsiteX1450" fmla="*/ 889575 w 11686328"/>
              <a:gd name="connsiteY1450" fmla="*/ 187960 h 805544"/>
              <a:gd name="connsiteX1451" fmla="*/ 901760 w 11686328"/>
              <a:gd name="connsiteY1451" fmla="*/ 241663 h 805544"/>
              <a:gd name="connsiteX1452" fmla="*/ 913946 w 11686328"/>
              <a:gd name="connsiteY1452" fmla="*/ 375921 h 805544"/>
              <a:gd name="connsiteX1453" fmla="*/ 913946 w 11686328"/>
              <a:gd name="connsiteY1453" fmla="*/ 375921 h 805544"/>
              <a:gd name="connsiteX1454" fmla="*/ 913946 w 11686328"/>
              <a:gd name="connsiteY1454" fmla="*/ 358020 h 805544"/>
              <a:gd name="connsiteX1455" fmla="*/ 926132 w 11686328"/>
              <a:gd name="connsiteY1455" fmla="*/ 340119 h 805544"/>
              <a:gd name="connsiteX1456" fmla="*/ 938318 w 11686328"/>
              <a:gd name="connsiteY1456" fmla="*/ 340119 h 805544"/>
              <a:gd name="connsiteX1457" fmla="*/ 938318 w 11686328"/>
              <a:gd name="connsiteY1457" fmla="*/ 358020 h 805544"/>
              <a:gd name="connsiteX1458" fmla="*/ 938318 w 11686328"/>
              <a:gd name="connsiteY1458" fmla="*/ 340119 h 805544"/>
              <a:gd name="connsiteX1459" fmla="*/ 950504 w 11686328"/>
              <a:gd name="connsiteY1459" fmla="*/ 340119 h 805544"/>
              <a:gd name="connsiteX1460" fmla="*/ 950504 w 11686328"/>
              <a:gd name="connsiteY1460" fmla="*/ 349069 h 805544"/>
              <a:gd name="connsiteX1461" fmla="*/ 962690 w 11686328"/>
              <a:gd name="connsiteY1461" fmla="*/ 286416 h 805544"/>
              <a:gd name="connsiteX1462" fmla="*/ 974876 w 11686328"/>
              <a:gd name="connsiteY1462" fmla="*/ 286416 h 805544"/>
              <a:gd name="connsiteX1463" fmla="*/ 974876 w 11686328"/>
              <a:gd name="connsiteY1463" fmla="*/ 286416 h 805544"/>
              <a:gd name="connsiteX1464" fmla="*/ 987062 w 11686328"/>
              <a:gd name="connsiteY1464" fmla="*/ 286416 h 805544"/>
              <a:gd name="connsiteX1465" fmla="*/ 987062 w 11686328"/>
              <a:gd name="connsiteY1465" fmla="*/ 366970 h 805544"/>
              <a:gd name="connsiteX1466" fmla="*/ 999248 w 11686328"/>
              <a:gd name="connsiteY1466" fmla="*/ 331168 h 805544"/>
              <a:gd name="connsiteX1467" fmla="*/ 999248 w 11686328"/>
              <a:gd name="connsiteY1467" fmla="*/ 322218 h 805544"/>
              <a:gd name="connsiteX1468" fmla="*/ 999248 w 11686328"/>
              <a:gd name="connsiteY1468" fmla="*/ 304317 h 805544"/>
              <a:gd name="connsiteX1469" fmla="*/ 999248 w 11686328"/>
              <a:gd name="connsiteY1469" fmla="*/ 214812 h 805544"/>
              <a:gd name="connsiteX1470" fmla="*/ 999248 w 11686328"/>
              <a:gd name="connsiteY1470" fmla="*/ 205861 h 805544"/>
              <a:gd name="connsiteX1471" fmla="*/ 999248 w 11686328"/>
              <a:gd name="connsiteY1471" fmla="*/ 205861 h 805544"/>
              <a:gd name="connsiteX1472" fmla="*/ 1011434 w 11686328"/>
              <a:gd name="connsiteY1472" fmla="*/ 187960 h 805544"/>
              <a:gd name="connsiteX1473" fmla="*/ 1011434 w 11686328"/>
              <a:gd name="connsiteY1473" fmla="*/ 187960 h 805544"/>
              <a:gd name="connsiteX1474" fmla="*/ 1023620 w 11686328"/>
              <a:gd name="connsiteY1474" fmla="*/ 187960 h 805544"/>
              <a:gd name="connsiteX1475" fmla="*/ 1023620 w 11686328"/>
              <a:gd name="connsiteY1475" fmla="*/ 196911 h 805544"/>
              <a:gd name="connsiteX1476" fmla="*/ 1023620 w 11686328"/>
              <a:gd name="connsiteY1476" fmla="*/ 322218 h 805544"/>
              <a:gd name="connsiteX1477" fmla="*/ 1023620 w 11686328"/>
              <a:gd name="connsiteY1477" fmla="*/ 322218 h 805544"/>
              <a:gd name="connsiteX1478" fmla="*/ 1023620 w 11686328"/>
              <a:gd name="connsiteY1478" fmla="*/ 340119 h 805544"/>
              <a:gd name="connsiteX1479" fmla="*/ 1023620 w 11686328"/>
              <a:gd name="connsiteY1479" fmla="*/ 340119 h 805544"/>
              <a:gd name="connsiteX1480" fmla="*/ 1035806 w 11686328"/>
              <a:gd name="connsiteY1480" fmla="*/ 349069 h 805544"/>
              <a:gd name="connsiteX1481" fmla="*/ 1047992 w 11686328"/>
              <a:gd name="connsiteY1481" fmla="*/ 375921 h 805544"/>
              <a:gd name="connsiteX1482" fmla="*/ 1047992 w 11686328"/>
              <a:gd name="connsiteY1482" fmla="*/ 366970 h 805544"/>
              <a:gd name="connsiteX1483" fmla="*/ 1060178 w 11686328"/>
              <a:gd name="connsiteY1483" fmla="*/ 366970 h 805544"/>
              <a:gd name="connsiteX1484" fmla="*/ 1060178 w 11686328"/>
              <a:gd name="connsiteY1484" fmla="*/ 411722 h 805544"/>
              <a:gd name="connsiteX1485" fmla="*/ 1072364 w 11686328"/>
              <a:gd name="connsiteY1485" fmla="*/ 411722 h 805544"/>
              <a:gd name="connsiteX1486" fmla="*/ 1072364 w 11686328"/>
              <a:gd name="connsiteY1486" fmla="*/ 375921 h 805544"/>
              <a:gd name="connsiteX1487" fmla="*/ 1084550 w 11686328"/>
              <a:gd name="connsiteY1487" fmla="*/ 375921 h 805544"/>
              <a:gd name="connsiteX1488" fmla="*/ 1084550 w 11686328"/>
              <a:gd name="connsiteY1488" fmla="*/ 411722 h 805544"/>
              <a:gd name="connsiteX1489" fmla="*/ 1084550 w 11686328"/>
              <a:gd name="connsiteY1489" fmla="*/ 447524 h 805544"/>
              <a:gd name="connsiteX1490" fmla="*/ 1096736 w 11686328"/>
              <a:gd name="connsiteY1490" fmla="*/ 492277 h 805544"/>
              <a:gd name="connsiteX1491" fmla="*/ 1108922 w 11686328"/>
              <a:gd name="connsiteY1491" fmla="*/ 277465 h 805544"/>
              <a:gd name="connsiteX1492" fmla="*/ 1121108 w 11686328"/>
              <a:gd name="connsiteY1492" fmla="*/ 277465 h 805544"/>
              <a:gd name="connsiteX1493" fmla="*/ 1121108 w 11686328"/>
              <a:gd name="connsiteY1493" fmla="*/ 313267 h 805544"/>
              <a:gd name="connsiteX1494" fmla="*/ 1133294 w 11686328"/>
              <a:gd name="connsiteY1494" fmla="*/ 519128 h 805544"/>
              <a:gd name="connsiteX1495" fmla="*/ 1133294 w 11686328"/>
              <a:gd name="connsiteY1495" fmla="*/ 519128 h 805544"/>
              <a:gd name="connsiteX1496" fmla="*/ 1145480 w 11686328"/>
              <a:gd name="connsiteY1496" fmla="*/ 340119 h 805544"/>
              <a:gd name="connsiteX1497" fmla="*/ 1145480 w 11686328"/>
              <a:gd name="connsiteY1497" fmla="*/ 331168 h 805544"/>
              <a:gd name="connsiteX1498" fmla="*/ 1157666 w 11686328"/>
              <a:gd name="connsiteY1498" fmla="*/ 331168 h 805544"/>
              <a:gd name="connsiteX1499" fmla="*/ 1157666 w 11686328"/>
              <a:gd name="connsiteY1499" fmla="*/ 349069 h 805544"/>
              <a:gd name="connsiteX1500" fmla="*/ 1157666 w 11686328"/>
              <a:gd name="connsiteY1500" fmla="*/ 349069 h 805544"/>
              <a:gd name="connsiteX1501" fmla="*/ 1157666 w 11686328"/>
              <a:gd name="connsiteY1501" fmla="*/ 331168 h 805544"/>
              <a:gd name="connsiteX1502" fmla="*/ 1169852 w 11686328"/>
              <a:gd name="connsiteY1502" fmla="*/ 187960 h 805544"/>
              <a:gd name="connsiteX1503" fmla="*/ 1182037 w 11686328"/>
              <a:gd name="connsiteY1503" fmla="*/ 187960 h 805544"/>
              <a:gd name="connsiteX1504" fmla="*/ 1182037 w 11686328"/>
              <a:gd name="connsiteY1504" fmla="*/ 313267 h 805544"/>
              <a:gd name="connsiteX1505" fmla="*/ 1182037 w 11686328"/>
              <a:gd name="connsiteY1505" fmla="*/ 340119 h 805544"/>
              <a:gd name="connsiteX1506" fmla="*/ 1182037 w 11686328"/>
              <a:gd name="connsiteY1506" fmla="*/ 411722 h 805544"/>
              <a:gd name="connsiteX1507" fmla="*/ 1194223 w 11686328"/>
              <a:gd name="connsiteY1507" fmla="*/ 393822 h 805544"/>
              <a:gd name="connsiteX1508" fmla="*/ 1194223 w 11686328"/>
              <a:gd name="connsiteY1508" fmla="*/ 393822 h 805544"/>
              <a:gd name="connsiteX1509" fmla="*/ 1194223 w 11686328"/>
              <a:gd name="connsiteY1509" fmla="*/ 340119 h 805544"/>
              <a:gd name="connsiteX1510" fmla="*/ 1194223 w 11686328"/>
              <a:gd name="connsiteY1510" fmla="*/ 295366 h 805544"/>
              <a:gd name="connsiteX1511" fmla="*/ 1206409 w 11686328"/>
              <a:gd name="connsiteY1511" fmla="*/ 295366 h 805544"/>
              <a:gd name="connsiteX1512" fmla="*/ 1206409 w 11686328"/>
              <a:gd name="connsiteY1512" fmla="*/ 286416 h 805544"/>
              <a:gd name="connsiteX1513" fmla="*/ 1218595 w 11686328"/>
              <a:gd name="connsiteY1513" fmla="*/ 286416 h 805544"/>
              <a:gd name="connsiteX1514" fmla="*/ 1218595 w 11686328"/>
              <a:gd name="connsiteY1514" fmla="*/ 358020 h 805544"/>
              <a:gd name="connsiteX1515" fmla="*/ 1218595 w 11686328"/>
              <a:gd name="connsiteY1515" fmla="*/ 322218 h 805544"/>
              <a:gd name="connsiteX1516" fmla="*/ 1218595 w 11686328"/>
              <a:gd name="connsiteY1516" fmla="*/ 232713 h 805544"/>
              <a:gd name="connsiteX1517" fmla="*/ 1230781 w 11686328"/>
              <a:gd name="connsiteY1517" fmla="*/ 232713 h 805544"/>
              <a:gd name="connsiteX1518" fmla="*/ 1242967 w 11686328"/>
              <a:gd name="connsiteY1518" fmla="*/ 375921 h 805544"/>
              <a:gd name="connsiteX1519" fmla="*/ 1242967 w 11686328"/>
              <a:gd name="connsiteY1519" fmla="*/ 393822 h 805544"/>
              <a:gd name="connsiteX1520" fmla="*/ 1242967 w 11686328"/>
              <a:gd name="connsiteY1520" fmla="*/ 340119 h 805544"/>
              <a:gd name="connsiteX1521" fmla="*/ 1255153 w 11686328"/>
              <a:gd name="connsiteY1521" fmla="*/ 340119 h 805544"/>
              <a:gd name="connsiteX1522" fmla="*/ 1255153 w 11686328"/>
              <a:gd name="connsiteY1522" fmla="*/ 358020 h 805544"/>
              <a:gd name="connsiteX1523" fmla="*/ 1255153 w 11686328"/>
              <a:gd name="connsiteY1523" fmla="*/ 358020 h 805544"/>
              <a:gd name="connsiteX1524" fmla="*/ 1267339 w 11686328"/>
              <a:gd name="connsiteY1524" fmla="*/ 295366 h 805544"/>
              <a:gd name="connsiteX1525" fmla="*/ 1267339 w 11686328"/>
              <a:gd name="connsiteY1525" fmla="*/ 232713 h 805544"/>
              <a:gd name="connsiteX1526" fmla="*/ 1279525 w 11686328"/>
              <a:gd name="connsiteY1526" fmla="*/ 232713 h 805544"/>
              <a:gd name="connsiteX1527" fmla="*/ 1279525 w 11686328"/>
              <a:gd name="connsiteY1527" fmla="*/ 241663 h 805544"/>
              <a:gd name="connsiteX1528" fmla="*/ 1303897 w 11686328"/>
              <a:gd name="connsiteY1528" fmla="*/ 429623 h 805544"/>
              <a:gd name="connsiteX1529" fmla="*/ 1291711 w 11686328"/>
              <a:gd name="connsiteY1529" fmla="*/ 429623 h 805544"/>
              <a:gd name="connsiteX1530" fmla="*/ 1303897 w 11686328"/>
              <a:gd name="connsiteY1530" fmla="*/ 429623 h 805544"/>
              <a:gd name="connsiteX1531" fmla="*/ 1303897 w 11686328"/>
              <a:gd name="connsiteY1531" fmla="*/ 528079 h 805544"/>
              <a:gd name="connsiteX1532" fmla="*/ 1303897 w 11686328"/>
              <a:gd name="connsiteY1532" fmla="*/ 528079 h 805544"/>
              <a:gd name="connsiteX1533" fmla="*/ 1303897 w 11686328"/>
              <a:gd name="connsiteY1533" fmla="*/ 483326 h 805544"/>
              <a:gd name="connsiteX1534" fmla="*/ 1303897 w 11686328"/>
              <a:gd name="connsiteY1534" fmla="*/ 358020 h 805544"/>
              <a:gd name="connsiteX1535" fmla="*/ 1303897 w 11686328"/>
              <a:gd name="connsiteY1535" fmla="*/ 322218 h 805544"/>
              <a:gd name="connsiteX1536" fmla="*/ 1316083 w 11686328"/>
              <a:gd name="connsiteY1536" fmla="*/ 322218 h 805544"/>
              <a:gd name="connsiteX1537" fmla="*/ 1328269 w 11686328"/>
              <a:gd name="connsiteY1537" fmla="*/ 366970 h 805544"/>
              <a:gd name="connsiteX1538" fmla="*/ 1328269 w 11686328"/>
              <a:gd name="connsiteY1538" fmla="*/ 402772 h 805544"/>
              <a:gd name="connsiteX1539" fmla="*/ 1328269 w 11686328"/>
              <a:gd name="connsiteY1539" fmla="*/ 304317 h 805544"/>
              <a:gd name="connsiteX1540" fmla="*/ 1340455 w 11686328"/>
              <a:gd name="connsiteY1540" fmla="*/ 304317 h 805544"/>
              <a:gd name="connsiteX1541" fmla="*/ 1340455 w 11686328"/>
              <a:gd name="connsiteY1541" fmla="*/ 331168 h 805544"/>
              <a:gd name="connsiteX1542" fmla="*/ 1352641 w 11686328"/>
              <a:gd name="connsiteY1542" fmla="*/ 331168 h 805544"/>
              <a:gd name="connsiteX1543" fmla="*/ 1352641 w 11686328"/>
              <a:gd name="connsiteY1543" fmla="*/ 366970 h 805544"/>
              <a:gd name="connsiteX1544" fmla="*/ 1352641 w 11686328"/>
              <a:gd name="connsiteY1544" fmla="*/ 420673 h 805544"/>
              <a:gd name="connsiteX1545" fmla="*/ 1352641 w 11686328"/>
              <a:gd name="connsiteY1545" fmla="*/ 420673 h 805544"/>
              <a:gd name="connsiteX1546" fmla="*/ 1364827 w 11686328"/>
              <a:gd name="connsiteY1546" fmla="*/ 277465 h 805544"/>
              <a:gd name="connsiteX1547" fmla="*/ 1364827 w 11686328"/>
              <a:gd name="connsiteY1547" fmla="*/ 241663 h 805544"/>
              <a:gd name="connsiteX1548" fmla="*/ 1364827 w 11686328"/>
              <a:gd name="connsiteY1548" fmla="*/ 196911 h 805544"/>
              <a:gd name="connsiteX1549" fmla="*/ 1377013 w 11686328"/>
              <a:gd name="connsiteY1549" fmla="*/ 196911 h 805544"/>
              <a:gd name="connsiteX1550" fmla="*/ 1389199 w 11686328"/>
              <a:gd name="connsiteY1550" fmla="*/ 250614 h 805544"/>
              <a:gd name="connsiteX1551" fmla="*/ 1401385 w 11686328"/>
              <a:gd name="connsiteY1551" fmla="*/ 393822 h 805544"/>
              <a:gd name="connsiteX1552" fmla="*/ 1413571 w 11686328"/>
              <a:gd name="connsiteY1552" fmla="*/ 375921 h 805544"/>
              <a:gd name="connsiteX1553" fmla="*/ 1425756 w 11686328"/>
              <a:gd name="connsiteY1553" fmla="*/ 375921 h 805544"/>
              <a:gd name="connsiteX1554" fmla="*/ 1437942 w 11686328"/>
              <a:gd name="connsiteY1554" fmla="*/ 519128 h 805544"/>
              <a:gd name="connsiteX1555" fmla="*/ 1450128 w 11686328"/>
              <a:gd name="connsiteY1555" fmla="*/ 420673 h 805544"/>
              <a:gd name="connsiteX1556" fmla="*/ 1450128 w 11686328"/>
              <a:gd name="connsiteY1556" fmla="*/ 420673 h 805544"/>
              <a:gd name="connsiteX1557" fmla="*/ 1450128 w 11686328"/>
              <a:gd name="connsiteY1557" fmla="*/ 384871 h 805544"/>
              <a:gd name="connsiteX1558" fmla="*/ 1462314 w 11686328"/>
              <a:gd name="connsiteY1558" fmla="*/ 375921 h 805544"/>
              <a:gd name="connsiteX1559" fmla="*/ 1462314 w 11686328"/>
              <a:gd name="connsiteY1559" fmla="*/ 384871 h 805544"/>
              <a:gd name="connsiteX1560" fmla="*/ 1462314 w 11686328"/>
              <a:gd name="connsiteY1560" fmla="*/ 393822 h 805544"/>
              <a:gd name="connsiteX1561" fmla="*/ 1474500 w 11686328"/>
              <a:gd name="connsiteY1561" fmla="*/ 358020 h 805544"/>
              <a:gd name="connsiteX1562" fmla="*/ 1486686 w 11686328"/>
              <a:gd name="connsiteY1562" fmla="*/ 366970 h 805544"/>
              <a:gd name="connsiteX1563" fmla="*/ 1498872 w 11686328"/>
              <a:gd name="connsiteY1563" fmla="*/ 483326 h 805544"/>
              <a:gd name="connsiteX1564" fmla="*/ 1498872 w 11686328"/>
              <a:gd name="connsiteY1564" fmla="*/ 358020 h 805544"/>
              <a:gd name="connsiteX1565" fmla="*/ 1511058 w 11686328"/>
              <a:gd name="connsiteY1565" fmla="*/ 358020 h 805544"/>
              <a:gd name="connsiteX1566" fmla="*/ 1511058 w 11686328"/>
              <a:gd name="connsiteY1566" fmla="*/ 366970 h 805544"/>
              <a:gd name="connsiteX1567" fmla="*/ 1523244 w 11686328"/>
              <a:gd name="connsiteY1567" fmla="*/ 501227 h 805544"/>
              <a:gd name="connsiteX1568" fmla="*/ 1523244 w 11686328"/>
              <a:gd name="connsiteY1568" fmla="*/ 528079 h 805544"/>
              <a:gd name="connsiteX1569" fmla="*/ 1535430 w 11686328"/>
              <a:gd name="connsiteY1569" fmla="*/ 545980 h 805544"/>
              <a:gd name="connsiteX1570" fmla="*/ 1535430 w 11686328"/>
              <a:gd name="connsiteY1570" fmla="*/ 510178 h 805544"/>
              <a:gd name="connsiteX1571" fmla="*/ 1535430 w 11686328"/>
              <a:gd name="connsiteY1571" fmla="*/ 295366 h 805544"/>
              <a:gd name="connsiteX1572" fmla="*/ 1547616 w 11686328"/>
              <a:gd name="connsiteY1572" fmla="*/ 295366 h 805544"/>
              <a:gd name="connsiteX1573" fmla="*/ 1547616 w 11686328"/>
              <a:gd name="connsiteY1573" fmla="*/ 447524 h 805544"/>
              <a:gd name="connsiteX1574" fmla="*/ 1547616 w 11686328"/>
              <a:gd name="connsiteY1574" fmla="*/ 465425 h 805544"/>
              <a:gd name="connsiteX1575" fmla="*/ 1547616 w 11686328"/>
              <a:gd name="connsiteY1575" fmla="*/ 447524 h 805544"/>
              <a:gd name="connsiteX1576" fmla="*/ 1559802 w 11686328"/>
              <a:gd name="connsiteY1576" fmla="*/ 447524 h 805544"/>
              <a:gd name="connsiteX1577" fmla="*/ 1559802 w 11686328"/>
              <a:gd name="connsiteY1577" fmla="*/ 447524 h 805544"/>
              <a:gd name="connsiteX1578" fmla="*/ 1571988 w 11686328"/>
              <a:gd name="connsiteY1578" fmla="*/ 447524 h 805544"/>
              <a:gd name="connsiteX1579" fmla="*/ 1571988 w 11686328"/>
              <a:gd name="connsiteY1579" fmla="*/ 456475 h 805544"/>
              <a:gd name="connsiteX1580" fmla="*/ 1571988 w 11686328"/>
              <a:gd name="connsiteY1580" fmla="*/ 420673 h 805544"/>
              <a:gd name="connsiteX1581" fmla="*/ 1584174 w 11686328"/>
              <a:gd name="connsiteY1581" fmla="*/ 420673 h 805544"/>
              <a:gd name="connsiteX1582" fmla="*/ 1584174 w 11686328"/>
              <a:gd name="connsiteY1582" fmla="*/ 358020 h 805544"/>
              <a:gd name="connsiteX1583" fmla="*/ 1596360 w 11686328"/>
              <a:gd name="connsiteY1583" fmla="*/ 358020 h 805544"/>
              <a:gd name="connsiteX1584" fmla="*/ 1596360 w 11686328"/>
              <a:gd name="connsiteY1584" fmla="*/ 411722 h 805544"/>
              <a:gd name="connsiteX1585" fmla="*/ 1596360 w 11686328"/>
              <a:gd name="connsiteY1585" fmla="*/ 402772 h 805544"/>
              <a:gd name="connsiteX1586" fmla="*/ 1608546 w 11686328"/>
              <a:gd name="connsiteY1586" fmla="*/ 375921 h 805544"/>
              <a:gd name="connsiteX1587" fmla="*/ 1620732 w 11686328"/>
              <a:gd name="connsiteY1587" fmla="*/ 375921 h 805544"/>
              <a:gd name="connsiteX1588" fmla="*/ 1620732 w 11686328"/>
              <a:gd name="connsiteY1588" fmla="*/ 304317 h 805544"/>
              <a:gd name="connsiteX1589" fmla="*/ 1632918 w 11686328"/>
              <a:gd name="connsiteY1589" fmla="*/ 304317 h 805544"/>
              <a:gd name="connsiteX1590" fmla="*/ 1632918 w 11686328"/>
              <a:gd name="connsiteY1590" fmla="*/ 340119 h 805544"/>
              <a:gd name="connsiteX1591" fmla="*/ 1645104 w 11686328"/>
              <a:gd name="connsiteY1591" fmla="*/ 358020 h 805544"/>
              <a:gd name="connsiteX1592" fmla="*/ 1645104 w 11686328"/>
              <a:gd name="connsiteY1592" fmla="*/ 375921 h 805544"/>
              <a:gd name="connsiteX1593" fmla="*/ 1645104 w 11686328"/>
              <a:gd name="connsiteY1593" fmla="*/ 340119 h 805544"/>
              <a:gd name="connsiteX1594" fmla="*/ 1657290 w 11686328"/>
              <a:gd name="connsiteY1594" fmla="*/ 340119 h 805544"/>
              <a:gd name="connsiteX1595" fmla="*/ 1657290 w 11686328"/>
              <a:gd name="connsiteY1595" fmla="*/ 268515 h 805544"/>
              <a:gd name="connsiteX1596" fmla="*/ 1669475 w 11686328"/>
              <a:gd name="connsiteY1596" fmla="*/ 268515 h 805544"/>
              <a:gd name="connsiteX1597" fmla="*/ 1681661 w 11686328"/>
              <a:gd name="connsiteY1597" fmla="*/ 375921 h 805544"/>
              <a:gd name="connsiteX1598" fmla="*/ 1681661 w 11686328"/>
              <a:gd name="connsiteY1598" fmla="*/ 331168 h 805544"/>
              <a:gd name="connsiteX1599" fmla="*/ 1681661 w 11686328"/>
              <a:gd name="connsiteY1599" fmla="*/ 331168 h 805544"/>
              <a:gd name="connsiteX1600" fmla="*/ 1693847 w 11686328"/>
              <a:gd name="connsiteY1600" fmla="*/ 232713 h 805544"/>
              <a:gd name="connsiteX1601" fmla="*/ 1706033 w 11686328"/>
              <a:gd name="connsiteY1601" fmla="*/ 232713 h 805544"/>
              <a:gd name="connsiteX1602" fmla="*/ 1706033 w 11686328"/>
              <a:gd name="connsiteY1602" fmla="*/ 232713 h 805544"/>
              <a:gd name="connsiteX1603" fmla="*/ 1718219 w 11686328"/>
              <a:gd name="connsiteY1603" fmla="*/ 277465 h 805544"/>
              <a:gd name="connsiteX1604" fmla="*/ 1718219 w 11686328"/>
              <a:gd name="connsiteY1604" fmla="*/ 340119 h 805544"/>
              <a:gd name="connsiteX1605" fmla="*/ 1730405 w 11686328"/>
              <a:gd name="connsiteY1605" fmla="*/ 402772 h 805544"/>
              <a:gd name="connsiteX1606" fmla="*/ 1730405 w 11686328"/>
              <a:gd name="connsiteY1606" fmla="*/ 384871 h 805544"/>
              <a:gd name="connsiteX1607" fmla="*/ 1742591 w 11686328"/>
              <a:gd name="connsiteY1607" fmla="*/ 384871 h 805544"/>
              <a:gd name="connsiteX1608" fmla="*/ 1742591 w 11686328"/>
              <a:gd name="connsiteY1608" fmla="*/ 528079 h 805544"/>
              <a:gd name="connsiteX1609" fmla="*/ 1742591 w 11686328"/>
              <a:gd name="connsiteY1609" fmla="*/ 537029 h 805544"/>
              <a:gd name="connsiteX1610" fmla="*/ 1742591 w 11686328"/>
              <a:gd name="connsiteY1610" fmla="*/ 545980 h 805544"/>
              <a:gd name="connsiteX1611" fmla="*/ 1754777 w 11686328"/>
              <a:gd name="connsiteY1611" fmla="*/ 545980 h 805544"/>
              <a:gd name="connsiteX1612" fmla="*/ 1766963 w 11686328"/>
              <a:gd name="connsiteY1612" fmla="*/ 554930 h 805544"/>
              <a:gd name="connsiteX1613" fmla="*/ 1766963 w 11686328"/>
              <a:gd name="connsiteY1613" fmla="*/ 554930 h 805544"/>
              <a:gd name="connsiteX1614" fmla="*/ 1766963 w 11686328"/>
              <a:gd name="connsiteY1614" fmla="*/ 366970 h 805544"/>
              <a:gd name="connsiteX1615" fmla="*/ 1779149 w 11686328"/>
              <a:gd name="connsiteY1615" fmla="*/ 250614 h 805544"/>
              <a:gd name="connsiteX1616" fmla="*/ 1779149 w 11686328"/>
              <a:gd name="connsiteY1616" fmla="*/ 205861 h 805544"/>
              <a:gd name="connsiteX1617" fmla="*/ 1779149 w 11686328"/>
              <a:gd name="connsiteY1617" fmla="*/ 205861 h 805544"/>
              <a:gd name="connsiteX1618" fmla="*/ 1791335 w 11686328"/>
              <a:gd name="connsiteY1618" fmla="*/ 205861 h 805544"/>
              <a:gd name="connsiteX1619" fmla="*/ 1791335 w 11686328"/>
              <a:gd name="connsiteY1619" fmla="*/ 232713 h 805544"/>
              <a:gd name="connsiteX1620" fmla="*/ 1791335 w 11686328"/>
              <a:gd name="connsiteY1620" fmla="*/ 268515 h 805544"/>
              <a:gd name="connsiteX1621" fmla="*/ 1791335 w 11686328"/>
              <a:gd name="connsiteY1621" fmla="*/ 250614 h 805544"/>
              <a:gd name="connsiteX1622" fmla="*/ 1803521 w 11686328"/>
              <a:gd name="connsiteY1622" fmla="*/ 241663 h 805544"/>
              <a:gd name="connsiteX1623" fmla="*/ 1815707 w 11686328"/>
              <a:gd name="connsiteY1623" fmla="*/ 250614 h 805544"/>
              <a:gd name="connsiteX1624" fmla="*/ 1827893 w 11686328"/>
              <a:gd name="connsiteY1624" fmla="*/ 322218 h 805544"/>
              <a:gd name="connsiteX1625" fmla="*/ 1827893 w 11686328"/>
              <a:gd name="connsiteY1625" fmla="*/ 322218 h 805544"/>
              <a:gd name="connsiteX1626" fmla="*/ 1827893 w 11686328"/>
              <a:gd name="connsiteY1626" fmla="*/ 349069 h 805544"/>
              <a:gd name="connsiteX1627" fmla="*/ 1827893 w 11686328"/>
              <a:gd name="connsiteY1627" fmla="*/ 349069 h 805544"/>
              <a:gd name="connsiteX1628" fmla="*/ 1840079 w 11686328"/>
              <a:gd name="connsiteY1628" fmla="*/ 349069 h 805544"/>
              <a:gd name="connsiteX1629" fmla="*/ 1852265 w 11686328"/>
              <a:gd name="connsiteY1629" fmla="*/ 358020 h 805544"/>
              <a:gd name="connsiteX1630" fmla="*/ 1852265 w 11686328"/>
              <a:gd name="connsiteY1630" fmla="*/ 402772 h 805544"/>
              <a:gd name="connsiteX1631" fmla="*/ 1852265 w 11686328"/>
              <a:gd name="connsiteY1631" fmla="*/ 205861 h 805544"/>
              <a:gd name="connsiteX1632" fmla="*/ 1864451 w 11686328"/>
              <a:gd name="connsiteY1632" fmla="*/ 196911 h 805544"/>
              <a:gd name="connsiteX1633" fmla="*/ 1876637 w 11686328"/>
              <a:gd name="connsiteY1633" fmla="*/ 196911 h 805544"/>
              <a:gd name="connsiteX1634" fmla="*/ 1876637 w 11686328"/>
              <a:gd name="connsiteY1634" fmla="*/ 214812 h 805544"/>
              <a:gd name="connsiteX1635" fmla="*/ 1876637 w 11686328"/>
              <a:gd name="connsiteY1635" fmla="*/ 214812 h 805544"/>
              <a:gd name="connsiteX1636" fmla="*/ 1888823 w 11686328"/>
              <a:gd name="connsiteY1636" fmla="*/ 250614 h 805544"/>
              <a:gd name="connsiteX1637" fmla="*/ 1888823 w 11686328"/>
              <a:gd name="connsiteY1637" fmla="*/ 349069 h 805544"/>
              <a:gd name="connsiteX1638" fmla="*/ 1888823 w 11686328"/>
              <a:gd name="connsiteY1638" fmla="*/ 358020 h 805544"/>
              <a:gd name="connsiteX1639" fmla="*/ 1888823 w 11686328"/>
              <a:gd name="connsiteY1639" fmla="*/ 384871 h 805544"/>
              <a:gd name="connsiteX1640" fmla="*/ 1888823 w 11686328"/>
              <a:gd name="connsiteY1640" fmla="*/ 313267 h 805544"/>
              <a:gd name="connsiteX1641" fmla="*/ 1901009 w 11686328"/>
              <a:gd name="connsiteY1641" fmla="*/ 322218 h 805544"/>
              <a:gd name="connsiteX1642" fmla="*/ 1913195 w 11686328"/>
              <a:gd name="connsiteY1642" fmla="*/ 340119 h 805544"/>
              <a:gd name="connsiteX1643" fmla="*/ 1913195 w 11686328"/>
              <a:gd name="connsiteY1643" fmla="*/ 402772 h 805544"/>
              <a:gd name="connsiteX1644" fmla="*/ 1913195 w 11686328"/>
              <a:gd name="connsiteY1644" fmla="*/ 420673 h 805544"/>
              <a:gd name="connsiteX1645" fmla="*/ 1925381 w 11686328"/>
              <a:gd name="connsiteY1645" fmla="*/ 340119 h 805544"/>
              <a:gd name="connsiteX1646" fmla="*/ 1937566 w 11686328"/>
              <a:gd name="connsiteY1646" fmla="*/ 340119 h 805544"/>
              <a:gd name="connsiteX1647" fmla="*/ 1937566 w 11686328"/>
              <a:gd name="connsiteY1647" fmla="*/ 340119 h 805544"/>
              <a:gd name="connsiteX1648" fmla="*/ 1937566 w 11686328"/>
              <a:gd name="connsiteY1648" fmla="*/ 411722 h 805544"/>
              <a:gd name="connsiteX1649" fmla="*/ 1937566 w 11686328"/>
              <a:gd name="connsiteY1649" fmla="*/ 465425 h 805544"/>
              <a:gd name="connsiteX1650" fmla="*/ 1937566 w 11686328"/>
              <a:gd name="connsiteY1650" fmla="*/ 465425 h 805544"/>
              <a:gd name="connsiteX1651" fmla="*/ 1937566 w 11686328"/>
              <a:gd name="connsiteY1651" fmla="*/ 474376 h 805544"/>
              <a:gd name="connsiteX1652" fmla="*/ 1937566 w 11686328"/>
              <a:gd name="connsiteY1652" fmla="*/ 635485 h 805544"/>
              <a:gd name="connsiteX1653" fmla="*/ 1949752 w 11686328"/>
              <a:gd name="connsiteY1653" fmla="*/ 707089 h 805544"/>
              <a:gd name="connsiteX1654" fmla="*/ 1949752 w 11686328"/>
              <a:gd name="connsiteY1654" fmla="*/ 635485 h 805544"/>
              <a:gd name="connsiteX1655" fmla="*/ 1961938 w 11686328"/>
              <a:gd name="connsiteY1655" fmla="*/ 483326 h 805544"/>
              <a:gd name="connsiteX1656" fmla="*/ 1974124 w 11686328"/>
              <a:gd name="connsiteY1656" fmla="*/ 483326 h 805544"/>
              <a:gd name="connsiteX1657" fmla="*/ 1974124 w 11686328"/>
              <a:gd name="connsiteY1657" fmla="*/ 456475 h 805544"/>
              <a:gd name="connsiteX1658" fmla="*/ 1974124 w 11686328"/>
              <a:gd name="connsiteY1658" fmla="*/ 438574 h 805544"/>
              <a:gd name="connsiteX1659" fmla="*/ 1974124 w 11686328"/>
              <a:gd name="connsiteY1659" fmla="*/ 438574 h 805544"/>
              <a:gd name="connsiteX1660" fmla="*/ 1974124 w 11686328"/>
              <a:gd name="connsiteY1660" fmla="*/ 375921 h 805544"/>
              <a:gd name="connsiteX1661" fmla="*/ 1986310 w 11686328"/>
              <a:gd name="connsiteY1661" fmla="*/ 375921 h 805544"/>
              <a:gd name="connsiteX1662" fmla="*/ 1986310 w 11686328"/>
              <a:gd name="connsiteY1662" fmla="*/ 375921 h 805544"/>
              <a:gd name="connsiteX1663" fmla="*/ 1998496 w 11686328"/>
              <a:gd name="connsiteY1663" fmla="*/ 366970 h 805544"/>
              <a:gd name="connsiteX1664" fmla="*/ 1998496 w 11686328"/>
              <a:gd name="connsiteY1664" fmla="*/ 366970 h 805544"/>
              <a:gd name="connsiteX1665" fmla="*/ 1998496 w 11686328"/>
              <a:gd name="connsiteY1665" fmla="*/ 358020 h 805544"/>
              <a:gd name="connsiteX1666" fmla="*/ 2010682 w 11686328"/>
              <a:gd name="connsiteY1666" fmla="*/ 358020 h 805544"/>
              <a:gd name="connsiteX1667" fmla="*/ 2022868 w 11686328"/>
              <a:gd name="connsiteY1667" fmla="*/ 393822 h 805544"/>
              <a:gd name="connsiteX1668" fmla="*/ 2022868 w 11686328"/>
              <a:gd name="connsiteY1668" fmla="*/ 393822 h 805544"/>
              <a:gd name="connsiteX1669" fmla="*/ 2022868 w 11686328"/>
              <a:gd name="connsiteY1669" fmla="*/ 402772 h 805544"/>
              <a:gd name="connsiteX1670" fmla="*/ 2022868 w 11686328"/>
              <a:gd name="connsiteY1670" fmla="*/ 402772 h 805544"/>
              <a:gd name="connsiteX1671" fmla="*/ 2022868 w 11686328"/>
              <a:gd name="connsiteY1671" fmla="*/ 429623 h 805544"/>
              <a:gd name="connsiteX1672" fmla="*/ 2035054 w 11686328"/>
              <a:gd name="connsiteY1672" fmla="*/ 510178 h 805544"/>
              <a:gd name="connsiteX1673" fmla="*/ 2035054 w 11686328"/>
              <a:gd name="connsiteY1673" fmla="*/ 510178 h 805544"/>
              <a:gd name="connsiteX1674" fmla="*/ 2047240 w 11686328"/>
              <a:gd name="connsiteY1674" fmla="*/ 492277 h 805544"/>
              <a:gd name="connsiteX1675" fmla="*/ 2059426 w 11686328"/>
              <a:gd name="connsiteY1675" fmla="*/ 492277 h 805544"/>
              <a:gd name="connsiteX1676" fmla="*/ 2059426 w 11686328"/>
              <a:gd name="connsiteY1676" fmla="*/ 456475 h 805544"/>
              <a:gd name="connsiteX1677" fmla="*/ 2059426 w 11686328"/>
              <a:gd name="connsiteY1677" fmla="*/ 456475 h 805544"/>
              <a:gd name="connsiteX1678" fmla="*/ 2059426 w 11686328"/>
              <a:gd name="connsiteY1678" fmla="*/ 295366 h 805544"/>
              <a:gd name="connsiteX1679" fmla="*/ 2071612 w 11686328"/>
              <a:gd name="connsiteY1679" fmla="*/ 295366 h 805544"/>
              <a:gd name="connsiteX1680" fmla="*/ 2071612 w 11686328"/>
              <a:gd name="connsiteY1680" fmla="*/ 340119 h 805544"/>
              <a:gd name="connsiteX1681" fmla="*/ 2071612 w 11686328"/>
              <a:gd name="connsiteY1681" fmla="*/ 259564 h 805544"/>
              <a:gd name="connsiteX1682" fmla="*/ 2083798 w 11686328"/>
              <a:gd name="connsiteY1682" fmla="*/ 259564 h 805544"/>
              <a:gd name="connsiteX1683" fmla="*/ 2095984 w 11686328"/>
              <a:gd name="connsiteY1683" fmla="*/ 402772 h 805544"/>
              <a:gd name="connsiteX1684" fmla="*/ 2095984 w 11686328"/>
              <a:gd name="connsiteY1684" fmla="*/ 322218 h 805544"/>
              <a:gd name="connsiteX1685" fmla="*/ 2120356 w 11686328"/>
              <a:gd name="connsiteY1685" fmla="*/ 313267 h 805544"/>
              <a:gd name="connsiteX1686" fmla="*/ 2132542 w 11686328"/>
              <a:gd name="connsiteY1686" fmla="*/ 358020 h 805544"/>
              <a:gd name="connsiteX1687" fmla="*/ 2132542 w 11686328"/>
              <a:gd name="connsiteY1687" fmla="*/ 393822 h 805544"/>
              <a:gd name="connsiteX1688" fmla="*/ 2144728 w 11686328"/>
              <a:gd name="connsiteY1688" fmla="*/ 438574 h 805544"/>
              <a:gd name="connsiteX1689" fmla="*/ 2156914 w 11686328"/>
              <a:gd name="connsiteY1689" fmla="*/ 563881 h 805544"/>
              <a:gd name="connsiteX1690" fmla="*/ 2156914 w 11686328"/>
              <a:gd name="connsiteY1690" fmla="*/ 528079 h 805544"/>
              <a:gd name="connsiteX1691" fmla="*/ 2156914 w 11686328"/>
              <a:gd name="connsiteY1691" fmla="*/ 411722 h 805544"/>
              <a:gd name="connsiteX1692" fmla="*/ 2169100 w 11686328"/>
              <a:gd name="connsiteY1692" fmla="*/ 411722 h 805544"/>
              <a:gd name="connsiteX1693" fmla="*/ 2169100 w 11686328"/>
              <a:gd name="connsiteY1693" fmla="*/ 268515 h 805544"/>
              <a:gd name="connsiteX1694" fmla="*/ 2169100 w 11686328"/>
              <a:gd name="connsiteY1694" fmla="*/ 250614 h 805544"/>
              <a:gd name="connsiteX1695" fmla="*/ 2181286 w 11686328"/>
              <a:gd name="connsiteY1695" fmla="*/ 259564 h 805544"/>
              <a:gd name="connsiteX1696" fmla="*/ 2181286 w 11686328"/>
              <a:gd name="connsiteY1696" fmla="*/ 250614 h 805544"/>
              <a:gd name="connsiteX1697" fmla="*/ 2193472 w 11686328"/>
              <a:gd name="connsiteY1697" fmla="*/ 277465 h 805544"/>
              <a:gd name="connsiteX1698" fmla="*/ 2205657 w 11686328"/>
              <a:gd name="connsiteY1698" fmla="*/ 375921 h 805544"/>
              <a:gd name="connsiteX1699" fmla="*/ 2205657 w 11686328"/>
              <a:gd name="connsiteY1699" fmla="*/ 375921 h 805544"/>
              <a:gd name="connsiteX1700" fmla="*/ 2205657 w 11686328"/>
              <a:gd name="connsiteY1700" fmla="*/ 322218 h 805544"/>
              <a:gd name="connsiteX1701" fmla="*/ 2217843 w 11686328"/>
              <a:gd name="connsiteY1701" fmla="*/ 322218 h 805544"/>
              <a:gd name="connsiteX1702" fmla="*/ 2217843 w 11686328"/>
              <a:gd name="connsiteY1702" fmla="*/ 331168 h 805544"/>
              <a:gd name="connsiteX1703" fmla="*/ 2230029 w 11686328"/>
              <a:gd name="connsiteY1703" fmla="*/ 411722 h 805544"/>
              <a:gd name="connsiteX1704" fmla="*/ 2230029 w 11686328"/>
              <a:gd name="connsiteY1704" fmla="*/ 420673 h 805544"/>
              <a:gd name="connsiteX1705" fmla="*/ 2230029 w 11686328"/>
              <a:gd name="connsiteY1705" fmla="*/ 501227 h 805544"/>
              <a:gd name="connsiteX1706" fmla="*/ 2230029 w 11686328"/>
              <a:gd name="connsiteY1706" fmla="*/ 447524 h 805544"/>
              <a:gd name="connsiteX1707" fmla="*/ 2242215 w 11686328"/>
              <a:gd name="connsiteY1707" fmla="*/ 447524 h 805544"/>
              <a:gd name="connsiteX1708" fmla="*/ 2254401 w 11686328"/>
              <a:gd name="connsiteY1708" fmla="*/ 510178 h 805544"/>
              <a:gd name="connsiteX1709" fmla="*/ 2254401 w 11686328"/>
              <a:gd name="connsiteY1709" fmla="*/ 447524 h 805544"/>
              <a:gd name="connsiteX1710" fmla="*/ 2254401 w 11686328"/>
              <a:gd name="connsiteY1710" fmla="*/ 429623 h 805544"/>
              <a:gd name="connsiteX1711" fmla="*/ 2278773 w 11686328"/>
              <a:gd name="connsiteY1711" fmla="*/ 411722 h 805544"/>
              <a:gd name="connsiteX1712" fmla="*/ 2278773 w 11686328"/>
              <a:gd name="connsiteY1712" fmla="*/ 465425 h 805544"/>
              <a:gd name="connsiteX1713" fmla="*/ 2278773 w 11686328"/>
              <a:gd name="connsiteY1713" fmla="*/ 599683 h 805544"/>
              <a:gd name="connsiteX1714" fmla="*/ 2290959 w 11686328"/>
              <a:gd name="connsiteY1714" fmla="*/ 366970 h 805544"/>
              <a:gd name="connsiteX1715" fmla="*/ 2303145 w 11686328"/>
              <a:gd name="connsiteY1715" fmla="*/ 366970 h 805544"/>
              <a:gd name="connsiteX1716" fmla="*/ 2303145 w 11686328"/>
              <a:gd name="connsiteY1716" fmla="*/ 375921 h 805544"/>
              <a:gd name="connsiteX1717" fmla="*/ 2315331 w 11686328"/>
              <a:gd name="connsiteY1717" fmla="*/ 402772 h 805544"/>
              <a:gd name="connsiteX1718" fmla="*/ 2315331 w 11686328"/>
              <a:gd name="connsiteY1718" fmla="*/ 528079 h 805544"/>
              <a:gd name="connsiteX1719" fmla="*/ 2327517 w 11686328"/>
              <a:gd name="connsiteY1719" fmla="*/ 313267 h 805544"/>
              <a:gd name="connsiteX1720" fmla="*/ 2351889 w 11686328"/>
              <a:gd name="connsiteY1720" fmla="*/ 313267 h 805544"/>
              <a:gd name="connsiteX1721" fmla="*/ 2351889 w 11686328"/>
              <a:gd name="connsiteY1721" fmla="*/ 402772 h 805544"/>
              <a:gd name="connsiteX1722" fmla="*/ 2364075 w 11686328"/>
              <a:gd name="connsiteY1722" fmla="*/ 411722 h 805544"/>
              <a:gd name="connsiteX1723" fmla="*/ 2364075 w 11686328"/>
              <a:gd name="connsiteY1723" fmla="*/ 483326 h 805544"/>
              <a:gd name="connsiteX1724" fmla="*/ 2376261 w 11686328"/>
              <a:gd name="connsiteY1724" fmla="*/ 483326 h 805544"/>
              <a:gd name="connsiteX1725" fmla="*/ 2376261 w 11686328"/>
              <a:gd name="connsiteY1725" fmla="*/ 537029 h 805544"/>
              <a:gd name="connsiteX1726" fmla="*/ 2376261 w 11686328"/>
              <a:gd name="connsiteY1726" fmla="*/ 519128 h 805544"/>
              <a:gd name="connsiteX1727" fmla="*/ 2388447 w 11686328"/>
              <a:gd name="connsiteY1727" fmla="*/ 501227 h 805544"/>
              <a:gd name="connsiteX1728" fmla="*/ 2388447 w 11686328"/>
              <a:gd name="connsiteY1728" fmla="*/ 429623 h 805544"/>
              <a:gd name="connsiteX1729" fmla="*/ 2400633 w 11686328"/>
              <a:gd name="connsiteY1729" fmla="*/ 420673 h 805544"/>
              <a:gd name="connsiteX1730" fmla="*/ 2400633 w 11686328"/>
              <a:gd name="connsiteY1730" fmla="*/ 375921 h 805544"/>
              <a:gd name="connsiteX1731" fmla="*/ 2412819 w 11686328"/>
              <a:gd name="connsiteY1731" fmla="*/ 375921 h 805544"/>
              <a:gd name="connsiteX1732" fmla="*/ 2425005 w 11686328"/>
              <a:gd name="connsiteY1732" fmla="*/ 420673 h 805544"/>
              <a:gd name="connsiteX1733" fmla="*/ 2425005 w 11686328"/>
              <a:gd name="connsiteY1733" fmla="*/ 420673 h 805544"/>
              <a:gd name="connsiteX1734" fmla="*/ 2425005 w 11686328"/>
              <a:gd name="connsiteY1734" fmla="*/ 528079 h 805544"/>
              <a:gd name="connsiteX1735" fmla="*/ 2437191 w 11686328"/>
              <a:gd name="connsiteY1735" fmla="*/ 563881 h 805544"/>
              <a:gd name="connsiteX1736" fmla="*/ 2437191 w 11686328"/>
              <a:gd name="connsiteY1736" fmla="*/ 447524 h 805544"/>
              <a:gd name="connsiteX1737" fmla="*/ 2449377 w 11686328"/>
              <a:gd name="connsiteY1737" fmla="*/ 429623 h 805544"/>
              <a:gd name="connsiteX1738" fmla="*/ 2461563 w 11686328"/>
              <a:gd name="connsiteY1738" fmla="*/ 429623 h 805544"/>
              <a:gd name="connsiteX1739" fmla="*/ 2461563 w 11686328"/>
              <a:gd name="connsiteY1739" fmla="*/ 456475 h 805544"/>
              <a:gd name="connsiteX1740" fmla="*/ 2461563 w 11686328"/>
              <a:gd name="connsiteY1740" fmla="*/ 429623 h 805544"/>
              <a:gd name="connsiteX1741" fmla="*/ 2485934 w 11686328"/>
              <a:gd name="connsiteY1741" fmla="*/ 429623 h 805544"/>
              <a:gd name="connsiteX1742" fmla="*/ 2485934 w 11686328"/>
              <a:gd name="connsiteY1742" fmla="*/ 429623 h 805544"/>
              <a:gd name="connsiteX1743" fmla="*/ 2485934 w 11686328"/>
              <a:gd name="connsiteY1743" fmla="*/ 429623 h 805544"/>
              <a:gd name="connsiteX1744" fmla="*/ 2485934 w 11686328"/>
              <a:gd name="connsiteY1744" fmla="*/ 438574 h 805544"/>
              <a:gd name="connsiteX1745" fmla="*/ 2498120 w 11686328"/>
              <a:gd name="connsiteY1745" fmla="*/ 438574 h 805544"/>
              <a:gd name="connsiteX1746" fmla="*/ 2498120 w 11686328"/>
              <a:gd name="connsiteY1746" fmla="*/ 456475 h 805544"/>
              <a:gd name="connsiteX1747" fmla="*/ 2510306 w 11686328"/>
              <a:gd name="connsiteY1747" fmla="*/ 456475 h 805544"/>
              <a:gd name="connsiteX1748" fmla="*/ 2510306 w 11686328"/>
              <a:gd name="connsiteY1748" fmla="*/ 483326 h 805544"/>
              <a:gd name="connsiteX1749" fmla="*/ 2522492 w 11686328"/>
              <a:gd name="connsiteY1749" fmla="*/ 501227 h 805544"/>
              <a:gd name="connsiteX1750" fmla="*/ 2522492 w 11686328"/>
              <a:gd name="connsiteY1750" fmla="*/ 340119 h 805544"/>
              <a:gd name="connsiteX1751" fmla="*/ 2534678 w 11686328"/>
              <a:gd name="connsiteY1751" fmla="*/ 322218 h 805544"/>
              <a:gd name="connsiteX1752" fmla="*/ 2546864 w 11686328"/>
              <a:gd name="connsiteY1752" fmla="*/ 331168 h 805544"/>
              <a:gd name="connsiteX1753" fmla="*/ 2546864 w 11686328"/>
              <a:gd name="connsiteY1753" fmla="*/ 80554 h 805544"/>
              <a:gd name="connsiteX1754" fmla="*/ 2559050 w 11686328"/>
              <a:gd name="connsiteY1754" fmla="*/ 80554 h 805544"/>
              <a:gd name="connsiteX1755" fmla="*/ 2559050 w 11686328"/>
              <a:gd name="connsiteY1755" fmla="*/ 116356 h 805544"/>
              <a:gd name="connsiteX1756" fmla="*/ 2559050 w 11686328"/>
              <a:gd name="connsiteY1756" fmla="*/ 241663 h 805544"/>
              <a:gd name="connsiteX1757" fmla="*/ 2559050 w 11686328"/>
              <a:gd name="connsiteY1757" fmla="*/ 232713 h 805544"/>
              <a:gd name="connsiteX1758" fmla="*/ 2571236 w 11686328"/>
              <a:gd name="connsiteY1758" fmla="*/ 232713 h 805544"/>
              <a:gd name="connsiteX1759" fmla="*/ 2583422 w 11686328"/>
              <a:gd name="connsiteY1759" fmla="*/ 313267 h 805544"/>
              <a:gd name="connsiteX1760" fmla="*/ 2583422 w 11686328"/>
              <a:gd name="connsiteY1760" fmla="*/ 537029 h 805544"/>
              <a:gd name="connsiteX1761" fmla="*/ 2595608 w 11686328"/>
              <a:gd name="connsiteY1761" fmla="*/ 465425 h 805544"/>
              <a:gd name="connsiteX1762" fmla="*/ 2595608 w 11686328"/>
              <a:gd name="connsiteY1762" fmla="*/ 456475 h 805544"/>
              <a:gd name="connsiteX1763" fmla="*/ 2595608 w 11686328"/>
              <a:gd name="connsiteY1763" fmla="*/ 447524 h 805544"/>
              <a:gd name="connsiteX1764" fmla="*/ 2607794 w 11686328"/>
              <a:gd name="connsiteY1764" fmla="*/ 304317 h 805544"/>
              <a:gd name="connsiteX1765" fmla="*/ 2607794 w 11686328"/>
              <a:gd name="connsiteY1765" fmla="*/ 304317 h 805544"/>
              <a:gd name="connsiteX1766" fmla="*/ 2619980 w 11686328"/>
              <a:gd name="connsiteY1766" fmla="*/ 304317 h 805544"/>
              <a:gd name="connsiteX1767" fmla="*/ 2632166 w 11686328"/>
              <a:gd name="connsiteY1767" fmla="*/ 402772 h 805544"/>
              <a:gd name="connsiteX1768" fmla="*/ 2632166 w 11686328"/>
              <a:gd name="connsiteY1768" fmla="*/ 411722 h 805544"/>
              <a:gd name="connsiteX1769" fmla="*/ 2632166 w 11686328"/>
              <a:gd name="connsiteY1769" fmla="*/ 528079 h 805544"/>
              <a:gd name="connsiteX1770" fmla="*/ 2644352 w 11686328"/>
              <a:gd name="connsiteY1770" fmla="*/ 465425 h 805544"/>
              <a:gd name="connsiteX1771" fmla="*/ 2644352 w 11686328"/>
              <a:gd name="connsiteY1771" fmla="*/ 447524 h 805544"/>
              <a:gd name="connsiteX1772" fmla="*/ 2656538 w 11686328"/>
              <a:gd name="connsiteY1772" fmla="*/ 465425 h 805544"/>
              <a:gd name="connsiteX1773" fmla="*/ 2668724 w 11686328"/>
              <a:gd name="connsiteY1773" fmla="*/ 340119 h 805544"/>
              <a:gd name="connsiteX1774" fmla="*/ 2668724 w 11686328"/>
              <a:gd name="connsiteY1774" fmla="*/ 277465 h 805544"/>
              <a:gd name="connsiteX1775" fmla="*/ 2668724 w 11686328"/>
              <a:gd name="connsiteY1775" fmla="*/ 268515 h 805544"/>
              <a:gd name="connsiteX1776" fmla="*/ 2680910 w 11686328"/>
              <a:gd name="connsiteY1776" fmla="*/ 268515 h 805544"/>
              <a:gd name="connsiteX1777" fmla="*/ 2693096 w 11686328"/>
              <a:gd name="connsiteY1777" fmla="*/ 295366 h 805544"/>
              <a:gd name="connsiteX1778" fmla="*/ 2693096 w 11686328"/>
              <a:gd name="connsiteY1778" fmla="*/ 250614 h 805544"/>
              <a:gd name="connsiteX1779" fmla="*/ 2693096 w 11686328"/>
              <a:gd name="connsiteY1779" fmla="*/ 250614 h 805544"/>
              <a:gd name="connsiteX1780" fmla="*/ 2693096 w 11686328"/>
              <a:gd name="connsiteY1780" fmla="*/ 205861 h 805544"/>
              <a:gd name="connsiteX1781" fmla="*/ 2705282 w 11686328"/>
              <a:gd name="connsiteY1781" fmla="*/ 107406 h 805544"/>
              <a:gd name="connsiteX1782" fmla="*/ 2705282 w 11686328"/>
              <a:gd name="connsiteY1782" fmla="*/ 107406 h 805544"/>
              <a:gd name="connsiteX1783" fmla="*/ 2717467 w 11686328"/>
              <a:gd name="connsiteY1783" fmla="*/ 107406 h 805544"/>
              <a:gd name="connsiteX1784" fmla="*/ 2717467 w 11686328"/>
              <a:gd name="connsiteY1784" fmla="*/ 196911 h 805544"/>
              <a:gd name="connsiteX1785" fmla="*/ 2729653 w 11686328"/>
              <a:gd name="connsiteY1785" fmla="*/ 295366 h 805544"/>
              <a:gd name="connsiteX1786" fmla="*/ 2729653 w 11686328"/>
              <a:gd name="connsiteY1786" fmla="*/ 286416 h 805544"/>
              <a:gd name="connsiteX1787" fmla="*/ 2729653 w 11686328"/>
              <a:gd name="connsiteY1787" fmla="*/ 196911 h 805544"/>
              <a:gd name="connsiteX1788" fmla="*/ 2741839 w 11686328"/>
              <a:gd name="connsiteY1788" fmla="*/ 196911 h 805544"/>
              <a:gd name="connsiteX1789" fmla="*/ 2754025 w 11686328"/>
              <a:gd name="connsiteY1789" fmla="*/ 295366 h 805544"/>
              <a:gd name="connsiteX1790" fmla="*/ 2754025 w 11686328"/>
              <a:gd name="connsiteY1790" fmla="*/ 313267 h 805544"/>
              <a:gd name="connsiteX1791" fmla="*/ 2766211 w 11686328"/>
              <a:gd name="connsiteY1791" fmla="*/ 313267 h 805544"/>
              <a:gd name="connsiteX1792" fmla="*/ 2766211 w 11686328"/>
              <a:gd name="connsiteY1792" fmla="*/ 340119 h 805544"/>
              <a:gd name="connsiteX1793" fmla="*/ 2778397 w 11686328"/>
              <a:gd name="connsiteY1793" fmla="*/ 295366 h 805544"/>
              <a:gd name="connsiteX1794" fmla="*/ 2778397 w 11686328"/>
              <a:gd name="connsiteY1794" fmla="*/ 241663 h 805544"/>
              <a:gd name="connsiteX1795" fmla="*/ 2790583 w 11686328"/>
              <a:gd name="connsiteY1795" fmla="*/ 223762 h 805544"/>
              <a:gd name="connsiteX1796" fmla="*/ 2802769 w 11686328"/>
              <a:gd name="connsiteY1796" fmla="*/ 241663 h 805544"/>
              <a:gd name="connsiteX1797" fmla="*/ 2814955 w 11686328"/>
              <a:gd name="connsiteY1797" fmla="*/ 322218 h 805544"/>
              <a:gd name="connsiteX1798" fmla="*/ 2814955 w 11686328"/>
              <a:gd name="connsiteY1798" fmla="*/ 277465 h 805544"/>
              <a:gd name="connsiteX1799" fmla="*/ 2814955 w 11686328"/>
              <a:gd name="connsiteY1799" fmla="*/ 268515 h 805544"/>
              <a:gd name="connsiteX1800" fmla="*/ 2827141 w 11686328"/>
              <a:gd name="connsiteY1800" fmla="*/ 196911 h 805544"/>
              <a:gd name="connsiteX1801" fmla="*/ 2827141 w 11686328"/>
              <a:gd name="connsiteY1801" fmla="*/ 187960 h 805544"/>
              <a:gd name="connsiteX1802" fmla="*/ 2839327 w 11686328"/>
              <a:gd name="connsiteY1802" fmla="*/ 187960 h 805544"/>
              <a:gd name="connsiteX1803" fmla="*/ 2839327 w 11686328"/>
              <a:gd name="connsiteY1803" fmla="*/ 232713 h 805544"/>
              <a:gd name="connsiteX1804" fmla="*/ 2839327 w 11686328"/>
              <a:gd name="connsiteY1804" fmla="*/ 250614 h 805544"/>
              <a:gd name="connsiteX1805" fmla="*/ 2851513 w 11686328"/>
              <a:gd name="connsiteY1805" fmla="*/ 349069 h 805544"/>
              <a:gd name="connsiteX1806" fmla="*/ 2851513 w 11686328"/>
              <a:gd name="connsiteY1806" fmla="*/ 322218 h 805544"/>
              <a:gd name="connsiteX1807" fmla="*/ 2851513 w 11686328"/>
              <a:gd name="connsiteY1807" fmla="*/ 143208 h 805544"/>
              <a:gd name="connsiteX1808" fmla="*/ 2863699 w 11686328"/>
              <a:gd name="connsiteY1808" fmla="*/ 143208 h 805544"/>
              <a:gd name="connsiteX1809" fmla="*/ 2875885 w 11686328"/>
              <a:gd name="connsiteY1809" fmla="*/ 214812 h 805544"/>
              <a:gd name="connsiteX1810" fmla="*/ 2888071 w 11686328"/>
              <a:gd name="connsiteY1810" fmla="*/ 286416 h 805544"/>
              <a:gd name="connsiteX1811" fmla="*/ 2888071 w 11686328"/>
              <a:gd name="connsiteY1811" fmla="*/ 205861 h 805544"/>
              <a:gd name="connsiteX1812" fmla="*/ 2900257 w 11686328"/>
              <a:gd name="connsiteY1812" fmla="*/ 179010 h 805544"/>
              <a:gd name="connsiteX1813" fmla="*/ 2912443 w 11686328"/>
              <a:gd name="connsiteY1813" fmla="*/ 179010 h 805544"/>
              <a:gd name="connsiteX1814" fmla="*/ 2924629 w 11686328"/>
              <a:gd name="connsiteY1814" fmla="*/ 384871 h 805544"/>
              <a:gd name="connsiteX1815" fmla="*/ 2936815 w 11686328"/>
              <a:gd name="connsiteY1815" fmla="*/ 304317 h 805544"/>
              <a:gd name="connsiteX1816" fmla="*/ 2949001 w 11686328"/>
              <a:gd name="connsiteY1816" fmla="*/ 304317 h 805544"/>
              <a:gd name="connsiteX1817" fmla="*/ 2949001 w 11686328"/>
              <a:gd name="connsiteY1817" fmla="*/ 411722 h 805544"/>
              <a:gd name="connsiteX1818" fmla="*/ 2961186 w 11686328"/>
              <a:gd name="connsiteY1818" fmla="*/ 349069 h 805544"/>
              <a:gd name="connsiteX1819" fmla="*/ 2973372 w 11686328"/>
              <a:gd name="connsiteY1819" fmla="*/ 349069 h 805544"/>
              <a:gd name="connsiteX1820" fmla="*/ 2973372 w 11686328"/>
              <a:gd name="connsiteY1820" fmla="*/ 366970 h 805544"/>
              <a:gd name="connsiteX1821" fmla="*/ 2985558 w 11686328"/>
              <a:gd name="connsiteY1821" fmla="*/ 393822 h 805544"/>
              <a:gd name="connsiteX1822" fmla="*/ 2985558 w 11686328"/>
              <a:gd name="connsiteY1822" fmla="*/ 358020 h 805544"/>
              <a:gd name="connsiteX1823" fmla="*/ 2985558 w 11686328"/>
              <a:gd name="connsiteY1823" fmla="*/ 340119 h 805544"/>
              <a:gd name="connsiteX1824" fmla="*/ 2997744 w 11686328"/>
              <a:gd name="connsiteY1824" fmla="*/ 331168 h 805544"/>
              <a:gd name="connsiteX1825" fmla="*/ 2997744 w 11686328"/>
              <a:gd name="connsiteY1825" fmla="*/ 331168 h 805544"/>
              <a:gd name="connsiteX1826" fmla="*/ 3009930 w 11686328"/>
              <a:gd name="connsiteY1826" fmla="*/ 259564 h 805544"/>
              <a:gd name="connsiteX1827" fmla="*/ 3022116 w 11686328"/>
              <a:gd name="connsiteY1827" fmla="*/ 259564 h 805544"/>
              <a:gd name="connsiteX1828" fmla="*/ 3022116 w 11686328"/>
              <a:gd name="connsiteY1828" fmla="*/ 277465 h 805544"/>
              <a:gd name="connsiteX1829" fmla="*/ 3022116 w 11686328"/>
              <a:gd name="connsiteY1829" fmla="*/ 268515 h 805544"/>
              <a:gd name="connsiteX1830" fmla="*/ 3022116 w 11686328"/>
              <a:gd name="connsiteY1830" fmla="*/ 277465 h 805544"/>
              <a:gd name="connsiteX1831" fmla="*/ 3034302 w 11686328"/>
              <a:gd name="connsiteY1831" fmla="*/ 304317 h 805544"/>
              <a:gd name="connsiteX1832" fmla="*/ 3034302 w 11686328"/>
              <a:gd name="connsiteY1832" fmla="*/ 304317 h 805544"/>
              <a:gd name="connsiteX1833" fmla="*/ 3046488 w 11686328"/>
              <a:gd name="connsiteY1833" fmla="*/ 304317 h 805544"/>
              <a:gd name="connsiteX1834" fmla="*/ 3046488 w 11686328"/>
              <a:gd name="connsiteY1834" fmla="*/ 304317 h 805544"/>
              <a:gd name="connsiteX1835" fmla="*/ 3058674 w 11686328"/>
              <a:gd name="connsiteY1835" fmla="*/ 349069 h 805544"/>
              <a:gd name="connsiteX1836" fmla="*/ 3058674 w 11686328"/>
              <a:gd name="connsiteY1836" fmla="*/ 340119 h 805544"/>
              <a:gd name="connsiteX1837" fmla="*/ 3058674 w 11686328"/>
              <a:gd name="connsiteY1837" fmla="*/ 205861 h 805544"/>
              <a:gd name="connsiteX1838" fmla="*/ 3070860 w 11686328"/>
              <a:gd name="connsiteY1838" fmla="*/ 205861 h 805544"/>
              <a:gd name="connsiteX1839" fmla="*/ 3070860 w 11686328"/>
              <a:gd name="connsiteY1839" fmla="*/ 214812 h 805544"/>
              <a:gd name="connsiteX1840" fmla="*/ 3083046 w 11686328"/>
              <a:gd name="connsiteY1840" fmla="*/ 214812 h 805544"/>
              <a:gd name="connsiteX1841" fmla="*/ 3083046 w 11686328"/>
              <a:gd name="connsiteY1841" fmla="*/ 214812 h 805544"/>
              <a:gd name="connsiteX1842" fmla="*/ 3083046 w 11686328"/>
              <a:gd name="connsiteY1842" fmla="*/ 277465 h 805544"/>
              <a:gd name="connsiteX1843" fmla="*/ 3083046 w 11686328"/>
              <a:gd name="connsiteY1843" fmla="*/ 268515 h 805544"/>
              <a:gd name="connsiteX1844" fmla="*/ 3095232 w 11686328"/>
              <a:gd name="connsiteY1844" fmla="*/ 268515 h 805544"/>
              <a:gd name="connsiteX1845" fmla="*/ 3107418 w 11686328"/>
              <a:gd name="connsiteY1845" fmla="*/ 286416 h 805544"/>
              <a:gd name="connsiteX1846" fmla="*/ 3107418 w 11686328"/>
              <a:gd name="connsiteY1846" fmla="*/ 393822 h 805544"/>
              <a:gd name="connsiteX1847" fmla="*/ 3107418 w 11686328"/>
              <a:gd name="connsiteY1847" fmla="*/ 393822 h 805544"/>
              <a:gd name="connsiteX1848" fmla="*/ 3119604 w 11686328"/>
              <a:gd name="connsiteY1848" fmla="*/ 420673 h 805544"/>
              <a:gd name="connsiteX1849" fmla="*/ 3119604 w 11686328"/>
              <a:gd name="connsiteY1849" fmla="*/ 420673 h 805544"/>
              <a:gd name="connsiteX1850" fmla="*/ 3119604 w 11686328"/>
              <a:gd name="connsiteY1850" fmla="*/ 340119 h 805544"/>
              <a:gd name="connsiteX1851" fmla="*/ 3119604 w 11686328"/>
              <a:gd name="connsiteY1851" fmla="*/ 268515 h 805544"/>
              <a:gd name="connsiteX1852" fmla="*/ 3131790 w 11686328"/>
              <a:gd name="connsiteY1852" fmla="*/ 268515 h 805544"/>
              <a:gd name="connsiteX1853" fmla="*/ 3143976 w 11686328"/>
              <a:gd name="connsiteY1853" fmla="*/ 286416 h 805544"/>
              <a:gd name="connsiteX1854" fmla="*/ 3143976 w 11686328"/>
              <a:gd name="connsiteY1854" fmla="*/ 366970 h 805544"/>
              <a:gd name="connsiteX1855" fmla="*/ 3143976 w 11686328"/>
              <a:gd name="connsiteY1855" fmla="*/ 375921 h 805544"/>
              <a:gd name="connsiteX1856" fmla="*/ 3143976 w 11686328"/>
              <a:gd name="connsiteY1856" fmla="*/ 393822 h 805544"/>
              <a:gd name="connsiteX1857" fmla="*/ 3143976 w 11686328"/>
              <a:gd name="connsiteY1857" fmla="*/ 358020 h 805544"/>
              <a:gd name="connsiteX1858" fmla="*/ 3156162 w 11686328"/>
              <a:gd name="connsiteY1858" fmla="*/ 358020 h 805544"/>
              <a:gd name="connsiteX1859" fmla="*/ 3156162 w 11686328"/>
              <a:gd name="connsiteY1859" fmla="*/ 313267 h 805544"/>
              <a:gd name="connsiteX1860" fmla="*/ 3168348 w 11686328"/>
              <a:gd name="connsiteY1860" fmla="*/ 313267 h 805544"/>
              <a:gd name="connsiteX1861" fmla="*/ 3180534 w 11686328"/>
              <a:gd name="connsiteY1861" fmla="*/ 322218 h 805544"/>
              <a:gd name="connsiteX1862" fmla="*/ 3180534 w 11686328"/>
              <a:gd name="connsiteY1862" fmla="*/ 429623 h 805544"/>
              <a:gd name="connsiteX1863" fmla="*/ 3192720 w 11686328"/>
              <a:gd name="connsiteY1863" fmla="*/ 429623 h 805544"/>
              <a:gd name="connsiteX1864" fmla="*/ 3192720 w 11686328"/>
              <a:gd name="connsiteY1864" fmla="*/ 429623 h 805544"/>
              <a:gd name="connsiteX1865" fmla="*/ 3192720 w 11686328"/>
              <a:gd name="connsiteY1865" fmla="*/ 429623 h 805544"/>
              <a:gd name="connsiteX1866" fmla="*/ 3192720 w 11686328"/>
              <a:gd name="connsiteY1866" fmla="*/ 214812 h 805544"/>
              <a:gd name="connsiteX1867" fmla="*/ 3204905 w 11686328"/>
              <a:gd name="connsiteY1867" fmla="*/ 214812 h 805544"/>
              <a:gd name="connsiteX1868" fmla="*/ 3217091 w 11686328"/>
              <a:gd name="connsiteY1868" fmla="*/ 250614 h 805544"/>
              <a:gd name="connsiteX1869" fmla="*/ 3229277 w 11686328"/>
              <a:gd name="connsiteY1869" fmla="*/ 384871 h 805544"/>
              <a:gd name="connsiteX1870" fmla="*/ 3229277 w 11686328"/>
              <a:gd name="connsiteY1870" fmla="*/ 402772 h 805544"/>
              <a:gd name="connsiteX1871" fmla="*/ 3229277 w 11686328"/>
              <a:gd name="connsiteY1871" fmla="*/ 483326 h 805544"/>
              <a:gd name="connsiteX1872" fmla="*/ 3241463 w 11686328"/>
              <a:gd name="connsiteY1872" fmla="*/ 456475 h 805544"/>
              <a:gd name="connsiteX1873" fmla="*/ 3253649 w 11686328"/>
              <a:gd name="connsiteY1873" fmla="*/ 322218 h 805544"/>
              <a:gd name="connsiteX1874" fmla="*/ 3253649 w 11686328"/>
              <a:gd name="connsiteY1874" fmla="*/ 214812 h 805544"/>
              <a:gd name="connsiteX1875" fmla="*/ 3265835 w 11686328"/>
              <a:gd name="connsiteY1875" fmla="*/ 214812 h 805544"/>
              <a:gd name="connsiteX1876" fmla="*/ 3265835 w 11686328"/>
              <a:gd name="connsiteY1876" fmla="*/ 304317 h 805544"/>
              <a:gd name="connsiteX1877" fmla="*/ 3265835 w 11686328"/>
              <a:gd name="connsiteY1877" fmla="*/ 366970 h 805544"/>
              <a:gd name="connsiteX1878" fmla="*/ 3278021 w 11686328"/>
              <a:gd name="connsiteY1878" fmla="*/ 366970 h 805544"/>
              <a:gd name="connsiteX1879" fmla="*/ 3278021 w 11686328"/>
              <a:gd name="connsiteY1879" fmla="*/ 402772 h 805544"/>
              <a:gd name="connsiteX1880" fmla="*/ 3278021 w 11686328"/>
              <a:gd name="connsiteY1880" fmla="*/ 384871 h 805544"/>
              <a:gd name="connsiteX1881" fmla="*/ 3278021 w 11686328"/>
              <a:gd name="connsiteY1881" fmla="*/ 366970 h 805544"/>
              <a:gd name="connsiteX1882" fmla="*/ 3290207 w 11686328"/>
              <a:gd name="connsiteY1882" fmla="*/ 366970 h 805544"/>
              <a:gd name="connsiteX1883" fmla="*/ 3290207 w 11686328"/>
              <a:gd name="connsiteY1883" fmla="*/ 465425 h 805544"/>
              <a:gd name="connsiteX1884" fmla="*/ 3302393 w 11686328"/>
              <a:gd name="connsiteY1884" fmla="*/ 519128 h 805544"/>
              <a:gd name="connsiteX1885" fmla="*/ 3302393 w 11686328"/>
              <a:gd name="connsiteY1885" fmla="*/ 519128 h 805544"/>
              <a:gd name="connsiteX1886" fmla="*/ 3302393 w 11686328"/>
              <a:gd name="connsiteY1886" fmla="*/ 528079 h 805544"/>
              <a:gd name="connsiteX1887" fmla="*/ 3314579 w 11686328"/>
              <a:gd name="connsiteY1887" fmla="*/ 250614 h 805544"/>
              <a:gd name="connsiteX1888" fmla="*/ 3314579 w 11686328"/>
              <a:gd name="connsiteY1888" fmla="*/ 232713 h 805544"/>
              <a:gd name="connsiteX1889" fmla="*/ 3326765 w 11686328"/>
              <a:gd name="connsiteY1889" fmla="*/ 232713 h 805544"/>
              <a:gd name="connsiteX1890" fmla="*/ 3326765 w 11686328"/>
              <a:gd name="connsiteY1890" fmla="*/ 250614 h 805544"/>
              <a:gd name="connsiteX1891" fmla="*/ 3326765 w 11686328"/>
              <a:gd name="connsiteY1891" fmla="*/ 384871 h 805544"/>
              <a:gd name="connsiteX1892" fmla="*/ 3326765 w 11686328"/>
              <a:gd name="connsiteY1892" fmla="*/ 349069 h 805544"/>
              <a:gd name="connsiteX1893" fmla="*/ 3338951 w 11686328"/>
              <a:gd name="connsiteY1893" fmla="*/ 340119 h 805544"/>
              <a:gd name="connsiteX1894" fmla="*/ 3351137 w 11686328"/>
              <a:gd name="connsiteY1894" fmla="*/ 349069 h 805544"/>
              <a:gd name="connsiteX1895" fmla="*/ 3363323 w 11686328"/>
              <a:gd name="connsiteY1895" fmla="*/ 420673 h 805544"/>
              <a:gd name="connsiteX1896" fmla="*/ 3363323 w 11686328"/>
              <a:gd name="connsiteY1896" fmla="*/ 456475 h 805544"/>
              <a:gd name="connsiteX1897" fmla="*/ 3363323 w 11686328"/>
              <a:gd name="connsiteY1897" fmla="*/ 483326 h 805544"/>
              <a:gd name="connsiteX1898" fmla="*/ 3375509 w 11686328"/>
              <a:gd name="connsiteY1898" fmla="*/ 483326 h 805544"/>
              <a:gd name="connsiteX1899" fmla="*/ 3375509 w 11686328"/>
              <a:gd name="connsiteY1899" fmla="*/ 501227 h 805544"/>
              <a:gd name="connsiteX1900" fmla="*/ 3375509 w 11686328"/>
              <a:gd name="connsiteY1900" fmla="*/ 501227 h 805544"/>
              <a:gd name="connsiteX1901" fmla="*/ 3387695 w 11686328"/>
              <a:gd name="connsiteY1901" fmla="*/ 501227 h 805544"/>
              <a:gd name="connsiteX1902" fmla="*/ 3399881 w 11686328"/>
              <a:gd name="connsiteY1902" fmla="*/ 528079 h 805544"/>
              <a:gd name="connsiteX1903" fmla="*/ 3399881 w 11686328"/>
              <a:gd name="connsiteY1903" fmla="*/ 519128 h 805544"/>
              <a:gd name="connsiteX1904" fmla="*/ 3399881 w 11686328"/>
              <a:gd name="connsiteY1904" fmla="*/ 411722 h 805544"/>
              <a:gd name="connsiteX1905" fmla="*/ 3412067 w 11686328"/>
              <a:gd name="connsiteY1905" fmla="*/ 411722 h 805544"/>
              <a:gd name="connsiteX1906" fmla="*/ 3412067 w 11686328"/>
              <a:gd name="connsiteY1906" fmla="*/ 420673 h 805544"/>
              <a:gd name="connsiteX1907" fmla="*/ 3412067 w 11686328"/>
              <a:gd name="connsiteY1907" fmla="*/ 349069 h 805544"/>
              <a:gd name="connsiteX1908" fmla="*/ 3424253 w 11686328"/>
              <a:gd name="connsiteY1908" fmla="*/ 349069 h 805544"/>
              <a:gd name="connsiteX1909" fmla="*/ 3424253 w 11686328"/>
              <a:gd name="connsiteY1909" fmla="*/ 402772 h 805544"/>
              <a:gd name="connsiteX1910" fmla="*/ 3436439 w 11686328"/>
              <a:gd name="connsiteY1910" fmla="*/ 402772 h 805544"/>
              <a:gd name="connsiteX1911" fmla="*/ 3436439 w 11686328"/>
              <a:gd name="connsiteY1911" fmla="*/ 492277 h 805544"/>
              <a:gd name="connsiteX1912" fmla="*/ 3436439 w 11686328"/>
              <a:gd name="connsiteY1912" fmla="*/ 483326 h 805544"/>
              <a:gd name="connsiteX1913" fmla="*/ 3448624 w 11686328"/>
              <a:gd name="connsiteY1913" fmla="*/ 483326 h 805544"/>
              <a:gd name="connsiteX1914" fmla="*/ 3448624 w 11686328"/>
              <a:gd name="connsiteY1914" fmla="*/ 483326 h 805544"/>
              <a:gd name="connsiteX1915" fmla="*/ 3460810 w 11686328"/>
              <a:gd name="connsiteY1915" fmla="*/ 447524 h 805544"/>
              <a:gd name="connsiteX1916" fmla="*/ 3460810 w 11686328"/>
              <a:gd name="connsiteY1916" fmla="*/ 384871 h 805544"/>
              <a:gd name="connsiteX1917" fmla="*/ 3472996 w 11686328"/>
              <a:gd name="connsiteY1917" fmla="*/ 384871 h 805544"/>
              <a:gd name="connsiteX1918" fmla="*/ 3472996 w 11686328"/>
              <a:gd name="connsiteY1918" fmla="*/ 402772 h 805544"/>
              <a:gd name="connsiteX1919" fmla="*/ 3485182 w 11686328"/>
              <a:gd name="connsiteY1919" fmla="*/ 438574 h 805544"/>
              <a:gd name="connsiteX1920" fmla="*/ 3485182 w 11686328"/>
              <a:gd name="connsiteY1920" fmla="*/ 438574 h 805544"/>
              <a:gd name="connsiteX1921" fmla="*/ 3497368 w 11686328"/>
              <a:gd name="connsiteY1921" fmla="*/ 519128 h 805544"/>
              <a:gd name="connsiteX1922" fmla="*/ 3497368 w 11686328"/>
              <a:gd name="connsiteY1922" fmla="*/ 465425 h 805544"/>
              <a:gd name="connsiteX1923" fmla="*/ 3497368 w 11686328"/>
              <a:gd name="connsiteY1923" fmla="*/ 438574 h 805544"/>
              <a:gd name="connsiteX1924" fmla="*/ 3497368 w 11686328"/>
              <a:gd name="connsiteY1924" fmla="*/ 384871 h 805544"/>
              <a:gd name="connsiteX1925" fmla="*/ 3497368 w 11686328"/>
              <a:gd name="connsiteY1925" fmla="*/ 277465 h 805544"/>
              <a:gd name="connsiteX1926" fmla="*/ 3509554 w 11686328"/>
              <a:gd name="connsiteY1926" fmla="*/ 277465 h 805544"/>
              <a:gd name="connsiteX1927" fmla="*/ 3509554 w 11686328"/>
              <a:gd name="connsiteY1927" fmla="*/ 277465 h 805544"/>
              <a:gd name="connsiteX1928" fmla="*/ 3509554 w 11686328"/>
              <a:gd name="connsiteY1928" fmla="*/ 277465 h 805544"/>
              <a:gd name="connsiteX1929" fmla="*/ 3509554 w 11686328"/>
              <a:gd name="connsiteY1929" fmla="*/ 196911 h 805544"/>
              <a:gd name="connsiteX1930" fmla="*/ 3521740 w 11686328"/>
              <a:gd name="connsiteY1930" fmla="*/ 196911 h 805544"/>
              <a:gd name="connsiteX1931" fmla="*/ 3533926 w 11686328"/>
              <a:gd name="connsiteY1931" fmla="*/ 250614 h 805544"/>
              <a:gd name="connsiteX1932" fmla="*/ 3533926 w 11686328"/>
              <a:gd name="connsiteY1932" fmla="*/ 277465 h 805544"/>
              <a:gd name="connsiteX1933" fmla="*/ 3533926 w 11686328"/>
              <a:gd name="connsiteY1933" fmla="*/ 358020 h 805544"/>
              <a:gd name="connsiteX1934" fmla="*/ 3533926 w 11686328"/>
              <a:gd name="connsiteY1934" fmla="*/ 438574 h 805544"/>
              <a:gd name="connsiteX1935" fmla="*/ 3546112 w 11686328"/>
              <a:gd name="connsiteY1935" fmla="*/ 501227 h 805544"/>
              <a:gd name="connsiteX1936" fmla="*/ 3546112 w 11686328"/>
              <a:gd name="connsiteY1936" fmla="*/ 554930 h 805544"/>
              <a:gd name="connsiteX1937" fmla="*/ 3546112 w 11686328"/>
              <a:gd name="connsiteY1937" fmla="*/ 545980 h 805544"/>
              <a:gd name="connsiteX1938" fmla="*/ 3558298 w 11686328"/>
              <a:gd name="connsiteY1938" fmla="*/ 402772 h 805544"/>
              <a:gd name="connsiteX1939" fmla="*/ 3558298 w 11686328"/>
              <a:gd name="connsiteY1939" fmla="*/ 384871 h 805544"/>
              <a:gd name="connsiteX1940" fmla="*/ 3570484 w 11686328"/>
              <a:gd name="connsiteY1940" fmla="*/ 384871 h 805544"/>
              <a:gd name="connsiteX1941" fmla="*/ 3570484 w 11686328"/>
              <a:gd name="connsiteY1941" fmla="*/ 393822 h 805544"/>
              <a:gd name="connsiteX1942" fmla="*/ 3582670 w 11686328"/>
              <a:gd name="connsiteY1942" fmla="*/ 456475 h 805544"/>
              <a:gd name="connsiteX1943" fmla="*/ 3582670 w 11686328"/>
              <a:gd name="connsiteY1943" fmla="*/ 447524 h 805544"/>
              <a:gd name="connsiteX1944" fmla="*/ 3582670 w 11686328"/>
              <a:gd name="connsiteY1944" fmla="*/ 393822 h 805544"/>
              <a:gd name="connsiteX1945" fmla="*/ 3594856 w 11686328"/>
              <a:gd name="connsiteY1945" fmla="*/ 161109 h 805544"/>
              <a:gd name="connsiteX1946" fmla="*/ 3594856 w 11686328"/>
              <a:gd name="connsiteY1946" fmla="*/ 116356 h 805544"/>
              <a:gd name="connsiteX1947" fmla="*/ 3607042 w 11686328"/>
              <a:gd name="connsiteY1947" fmla="*/ 116356 h 805544"/>
              <a:gd name="connsiteX1948" fmla="*/ 3607042 w 11686328"/>
              <a:gd name="connsiteY1948" fmla="*/ 259564 h 805544"/>
              <a:gd name="connsiteX1949" fmla="*/ 3607042 w 11686328"/>
              <a:gd name="connsiteY1949" fmla="*/ 259564 h 805544"/>
              <a:gd name="connsiteX1950" fmla="*/ 3619228 w 11686328"/>
              <a:gd name="connsiteY1950" fmla="*/ 286416 h 805544"/>
              <a:gd name="connsiteX1951" fmla="*/ 3619228 w 11686328"/>
              <a:gd name="connsiteY1951" fmla="*/ 331168 h 805544"/>
              <a:gd name="connsiteX1952" fmla="*/ 3619228 w 11686328"/>
              <a:gd name="connsiteY1952" fmla="*/ 331168 h 805544"/>
              <a:gd name="connsiteX1953" fmla="*/ 3619228 w 11686328"/>
              <a:gd name="connsiteY1953" fmla="*/ 402772 h 805544"/>
              <a:gd name="connsiteX1954" fmla="*/ 3631414 w 11686328"/>
              <a:gd name="connsiteY1954" fmla="*/ 402772 h 805544"/>
              <a:gd name="connsiteX1955" fmla="*/ 3643600 w 11686328"/>
              <a:gd name="connsiteY1955" fmla="*/ 438574 h 805544"/>
              <a:gd name="connsiteX1956" fmla="*/ 3643600 w 11686328"/>
              <a:gd name="connsiteY1956" fmla="*/ 420673 h 805544"/>
              <a:gd name="connsiteX1957" fmla="*/ 3643600 w 11686328"/>
              <a:gd name="connsiteY1957" fmla="*/ 214812 h 805544"/>
              <a:gd name="connsiteX1958" fmla="*/ 3655786 w 11686328"/>
              <a:gd name="connsiteY1958" fmla="*/ 170059 h 805544"/>
              <a:gd name="connsiteX1959" fmla="*/ 3667972 w 11686328"/>
              <a:gd name="connsiteY1959" fmla="*/ 179010 h 805544"/>
              <a:gd name="connsiteX1960" fmla="*/ 3667972 w 11686328"/>
              <a:gd name="connsiteY1960" fmla="*/ 179010 h 805544"/>
              <a:gd name="connsiteX1961" fmla="*/ 3680158 w 11686328"/>
              <a:gd name="connsiteY1961" fmla="*/ 411722 h 805544"/>
              <a:gd name="connsiteX1962" fmla="*/ 3680158 w 11686328"/>
              <a:gd name="connsiteY1962" fmla="*/ 313267 h 805544"/>
              <a:gd name="connsiteX1963" fmla="*/ 3692344 w 11686328"/>
              <a:gd name="connsiteY1963" fmla="*/ 286416 h 805544"/>
              <a:gd name="connsiteX1964" fmla="*/ 3692344 w 11686328"/>
              <a:gd name="connsiteY1964" fmla="*/ 286416 h 805544"/>
              <a:gd name="connsiteX1965" fmla="*/ 3704530 w 11686328"/>
              <a:gd name="connsiteY1965" fmla="*/ 286416 h 805544"/>
              <a:gd name="connsiteX1966" fmla="*/ 3716716 w 11686328"/>
              <a:gd name="connsiteY1966" fmla="*/ 304317 h 805544"/>
              <a:gd name="connsiteX1967" fmla="*/ 3716716 w 11686328"/>
              <a:gd name="connsiteY1967" fmla="*/ 295366 h 805544"/>
              <a:gd name="connsiteX1968" fmla="*/ 3716716 w 11686328"/>
              <a:gd name="connsiteY1968" fmla="*/ 223762 h 805544"/>
              <a:gd name="connsiteX1969" fmla="*/ 3716716 w 11686328"/>
              <a:gd name="connsiteY1969" fmla="*/ 187960 h 805544"/>
              <a:gd name="connsiteX1970" fmla="*/ 3728902 w 11686328"/>
              <a:gd name="connsiteY1970" fmla="*/ 170059 h 805544"/>
              <a:gd name="connsiteX1971" fmla="*/ 3728902 w 11686328"/>
              <a:gd name="connsiteY1971" fmla="*/ 143208 h 805544"/>
              <a:gd name="connsiteX1972" fmla="*/ 3741088 w 11686328"/>
              <a:gd name="connsiteY1972" fmla="*/ 143208 h 805544"/>
              <a:gd name="connsiteX1973" fmla="*/ 3753273 w 11686328"/>
              <a:gd name="connsiteY1973" fmla="*/ 286416 h 805544"/>
              <a:gd name="connsiteX1974" fmla="*/ 3753273 w 11686328"/>
              <a:gd name="connsiteY1974" fmla="*/ 322218 h 805544"/>
              <a:gd name="connsiteX1975" fmla="*/ 3753273 w 11686328"/>
              <a:gd name="connsiteY1975" fmla="*/ 375921 h 805544"/>
              <a:gd name="connsiteX1976" fmla="*/ 3765459 w 11686328"/>
              <a:gd name="connsiteY1976" fmla="*/ 277465 h 805544"/>
              <a:gd name="connsiteX1977" fmla="*/ 3777645 w 11686328"/>
              <a:gd name="connsiteY1977" fmla="*/ 223762 h 805544"/>
              <a:gd name="connsiteX1978" fmla="*/ 3777645 w 11686328"/>
              <a:gd name="connsiteY1978" fmla="*/ 143208 h 805544"/>
              <a:gd name="connsiteX1979" fmla="*/ 3789831 w 11686328"/>
              <a:gd name="connsiteY1979" fmla="*/ 143208 h 805544"/>
              <a:gd name="connsiteX1980" fmla="*/ 3789831 w 11686328"/>
              <a:gd name="connsiteY1980" fmla="*/ 152158 h 805544"/>
              <a:gd name="connsiteX1981" fmla="*/ 3789831 w 11686328"/>
              <a:gd name="connsiteY1981" fmla="*/ 205861 h 805544"/>
              <a:gd name="connsiteX1982" fmla="*/ 3802017 w 11686328"/>
              <a:gd name="connsiteY1982" fmla="*/ 232713 h 805544"/>
              <a:gd name="connsiteX1983" fmla="*/ 3802017 w 11686328"/>
              <a:gd name="connsiteY1983" fmla="*/ 384871 h 805544"/>
              <a:gd name="connsiteX1984" fmla="*/ 3802017 w 11686328"/>
              <a:gd name="connsiteY1984" fmla="*/ 384871 h 805544"/>
              <a:gd name="connsiteX1985" fmla="*/ 3802017 w 11686328"/>
              <a:gd name="connsiteY1985" fmla="*/ 259564 h 805544"/>
              <a:gd name="connsiteX1986" fmla="*/ 3802017 w 11686328"/>
              <a:gd name="connsiteY1986" fmla="*/ 134257 h 805544"/>
              <a:gd name="connsiteX1987" fmla="*/ 3814203 w 11686328"/>
              <a:gd name="connsiteY1987" fmla="*/ 134257 h 805544"/>
              <a:gd name="connsiteX1988" fmla="*/ 3826389 w 11686328"/>
              <a:gd name="connsiteY1988" fmla="*/ 187960 h 805544"/>
              <a:gd name="connsiteX1989" fmla="*/ 3826389 w 11686328"/>
              <a:gd name="connsiteY1989" fmla="*/ 187960 h 805544"/>
              <a:gd name="connsiteX1990" fmla="*/ 3838575 w 11686328"/>
              <a:gd name="connsiteY1990" fmla="*/ 259564 h 805544"/>
              <a:gd name="connsiteX1991" fmla="*/ 3838575 w 11686328"/>
              <a:gd name="connsiteY1991" fmla="*/ 304317 h 805544"/>
              <a:gd name="connsiteX1992" fmla="*/ 3838575 w 11686328"/>
              <a:gd name="connsiteY1992" fmla="*/ 349069 h 805544"/>
              <a:gd name="connsiteX1993" fmla="*/ 3838575 w 11686328"/>
              <a:gd name="connsiteY1993" fmla="*/ 349069 h 805544"/>
              <a:gd name="connsiteX1994" fmla="*/ 3838575 w 11686328"/>
              <a:gd name="connsiteY1994" fmla="*/ 340119 h 805544"/>
              <a:gd name="connsiteX1995" fmla="*/ 3850761 w 11686328"/>
              <a:gd name="connsiteY1995" fmla="*/ 340119 h 805544"/>
              <a:gd name="connsiteX1996" fmla="*/ 3850761 w 11686328"/>
              <a:gd name="connsiteY1996" fmla="*/ 402772 h 805544"/>
              <a:gd name="connsiteX1997" fmla="*/ 3862947 w 11686328"/>
              <a:gd name="connsiteY1997" fmla="*/ 402772 h 805544"/>
              <a:gd name="connsiteX1998" fmla="*/ 3862947 w 11686328"/>
              <a:gd name="connsiteY1998" fmla="*/ 375921 h 805544"/>
              <a:gd name="connsiteX1999" fmla="*/ 3875133 w 11686328"/>
              <a:gd name="connsiteY1999" fmla="*/ 375921 h 805544"/>
              <a:gd name="connsiteX2000" fmla="*/ 3887319 w 11686328"/>
              <a:gd name="connsiteY2000" fmla="*/ 447524 h 805544"/>
              <a:gd name="connsiteX2001" fmla="*/ 3887319 w 11686328"/>
              <a:gd name="connsiteY2001" fmla="*/ 429623 h 805544"/>
              <a:gd name="connsiteX2002" fmla="*/ 3899505 w 11686328"/>
              <a:gd name="connsiteY2002" fmla="*/ 438574 h 805544"/>
              <a:gd name="connsiteX2003" fmla="*/ 3899505 w 11686328"/>
              <a:gd name="connsiteY2003" fmla="*/ 483326 h 805544"/>
              <a:gd name="connsiteX2004" fmla="*/ 3899505 w 11686328"/>
              <a:gd name="connsiteY2004" fmla="*/ 465425 h 805544"/>
              <a:gd name="connsiteX2005" fmla="*/ 3899505 w 11686328"/>
              <a:gd name="connsiteY2005" fmla="*/ 411722 h 805544"/>
              <a:gd name="connsiteX2006" fmla="*/ 3911691 w 11686328"/>
              <a:gd name="connsiteY2006" fmla="*/ 232713 h 805544"/>
              <a:gd name="connsiteX2007" fmla="*/ 3923877 w 11686328"/>
              <a:gd name="connsiteY2007" fmla="*/ 232713 h 805544"/>
              <a:gd name="connsiteX2008" fmla="*/ 3936063 w 11686328"/>
              <a:gd name="connsiteY2008" fmla="*/ 286416 h 805544"/>
              <a:gd name="connsiteX2009" fmla="*/ 3936063 w 11686328"/>
              <a:gd name="connsiteY2009" fmla="*/ 366970 h 805544"/>
              <a:gd name="connsiteX2010" fmla="*/ 3948249 w 11686328"/>
              <a:gd name="connsiteY2010" fmla="*/ 366970 h 805544"/>
              <a:gd name="connsiteX2011" fmla="*/ 3948249 w 11686328"/>
              <a:gd name="connsiteY2011" fmla="*/ 331168 h 805544"/>
              <a:gd name="connsiteX2012" fmla="*/ 3960435 w 11686328"/>
              <a:gd name="connsiteY2012" fmla="*/ 304317 h 805544"/>
              <a:gd name="connsiteX2013" fmla="*/ 3960435 w 11686328"/>
              <a:gd name="connsiteY2013" fmla="*/ 152158 h 805544"/>
              <a:gd name="connsiteX2014" fmla="*/ 3984807 w 11686328"/>
              <a:gd name="connsiteY2014" fmla="*/ 161109 h 805544"/>
              <a:gd name="connsiteX2015" fmla="*/ 3984807 w 11686328"/>
              <a:gd name="connsiteY2015" fmla="*/ 179010 h 805544"/>
              <a:gd name="connsiteX2016" fmla="*/ 3984807 w 11686328"/>
              <a:gd name="connsiteY2016" fmla="*/ 277465 h 805544"/>
              <a:gd name="connsiteX2017" fmla="*/ 3984807 w 11686328"/>
              <a:gd name="connsiteY2017" fmla="*/ 340119 h 805544"/>
              <a:gd name="connsiteX2018" fmla="*/ 3996992 w 11686328"/>
              <a:gd name="connsiteY2018" fmla="*/ 340119 h 805544"/>
              <a:gd name="connsiteX2019" fmla="*/ 3996992 w 11686328"/>
              <a:gd name="connsiteY2019" fmla="*/ 349069 h 805544"/>
              <a:gd name="connsiteX2020" fmla="*/ 3996992 w 11686328"/>
              <a:gd name="connsiteY2020" fmla="*/ 465425 h 805544"/>
              <a:gd name="connsiteX2021" fmla="*/ 4009179 w 11686328"/>
              <a:gd name="connsiteY2021" fmla="*/ 537029 h 805544"/>
              <a:gd name="connsiteX2022" fmla="*/ 4009179 w 11686328"/>
              <a:gd name="connsiteY2022" fmla="*/ 545980 h 805544"/>
              <a:gd name="connsiteX2023" fmla="*/ 4009179 w 11686328"/>
              <a:gd name="connsiteY2023" fmla="*/ 545980 h 805544"/>
              <a:gd name="connsiteX2024" fmla="*/ 4009179 w 11686328"/>
              <a:gd name="connsiteY2024" fmla="*/ 626534 h 805544"/>
              <a:gd name="connsiteX2025" fmla="*/ 4009179 w 11686328"/>
              <a:gd name="connsiteY2025" fmla="*/ 617584 h 805544"/>
              <a:gd name="connsiteX2026" fmla="*/ 4021364 w 11686328"/>
              <a:gd name="connsiteY2026" fmla="*/ 545980 h 805544"/>
              <a:gd name="connsiteX2027" fmla="*/ 4021364 w 11686328"/>
              <a:gd name="connsiteY2027" fmla="*/ 420673 h 805544"/>
              <a:gd name="connsiteX2028" fmla="*/ 4021364 w 11686328"/>
              <a:gd name="connsiteY2028" fmla="*/ 402772 h 805544"/>
              <a:gd name="connsiteX2029" fmla="*/ 4033550 w 11686328"/>
              <a:gd name="connsiteY2029" fmla="*/ 322218 h 805544"/>
              <a:gd name="connsiteX2030" fmla="*/ 4045736 w 11686328"/>
              <a:gd name="connsiteY2030" fmla="*/ 322218 h 805544"/>
              <a:gd name="connsiteX2031" fmla="*/ 4045736 w 11686328"/>
              <a:gd name="connsiteY2031" fmla="*/ 358020 h 805544"/>
              <a:gd name="connsiteX2032" fmla="*/ 4057922 w 11686328"/>
              <a:gd name="connsiteY2032" fmla="*/ 420673 h 805544"/>
              <a:gd name="connsiteX2033" fmla="*/ 4070108 w 11686328"/>
              <a:gd name="connsiteY2033" fmla="*/ 510178 h 805544"/>
              <a:gd name="connsiteX2034" fmla="*/ 4070108 w 11686328"/>
              <a:gd name="connsiteY2034" fmla="*/ 572831 h 805544"/>
              <a:gd name="connsiteX2035" fmla="*/ 4070108 w 11686328"/>
              <a:gd name="connsiteY2035" fmla="*/ 545980 h 805544"/>
              <a:gd name="connsiteX2036" fmla="*/ 4070108 w 11686328"/>
              <a:gd name="connsiteY2036" fmla="*/ 402772 h 805544"/>
              <a:gd name="connsiteX2037" fmla="*/ 4082294 w 11686328"/>
              <a:gd name="connsiteY2037" fmla="*/ 241663 h 805544"/>
              <a:gd name="connsiteX2038" fmla="*/ 4094480 w 11686328"/>
              <a:gd name="connsiteY2038" fmla="*/ 241663 h 805544"/>
              <a:gd name="connsiteX2039" fmla="*/ 4094480 w 11686328"/>
              <a:gd name="connsiteY2039" fmla="*/ 340119 h 805544"/>
              <a:gd name="connsiteX2040" fmla="*/ 4106666 w 11686328"/>
              <a:gd name="connsiteY2040" fmla="*/ 340119 h 805544"/>
              <a:gd name="connsiteX2041" fmla="*/ 4106666 w 11686328"/>
              <a:gd name="connsiteY2041" fmla="*/ 483326 h 805544"/>
              <a:gd name="connsiteX2042" fmla="*/ 4106666 w 11686328"/>
              <a:gd name="connsiteY2042" fmla="*/ 366970 h 805544"/>
              <a:gd name="connsiteX2043" fmla="*/ 4118852 w 11686328"/>
              <a:gd name="connsiteY2043" fmla="*/ 125307 h 805544"/>
              <a:gd name="connsiteX2044" fmla="*/ 4131038 w 11686328"/>
              <a:gd name="connsiteY2044" fmla="*/ 125307 h 805544"/>
              <a:gd name="connsiteX2045" fmla="*/ 4131038 w 11686328"/>
              <a:gd name="connsiteY2045" fmla="*/ 134257 h 805544"/>
              <a:gd name="connsiteX2046" fmla="*/ 4143224 w 11686328"/>
              <a:gd name="connsiteY2046" fmla="*/ 277465 h 805544"/>
              <a:gd name="connsiteX2047" fmla="*/ 4143224 w 11686328"/>
              <a:gd name="connsiteY2047" fmla="*/ 286416 h 805544"/>
              <a:gd name="connsiteX2048" fmla="*/ 4143224 w 11686328"/>
              <a:gd name="connsiteY2048" fmla="*/ 331168 h 805544"/>
              <a:gd name="connsiteX2049" fmla="*/ 4143224 w 11686328"/>
              <a:gd name="connsiteY2049" fmla="*/ 411722 h 805544"/>
              <a:gd name="connsiteX2050" fmla="*/ 4155410 w 11686328"/>
              <a:gd name="connsiteY2050" fmla="*/ 331168 h 805544"/>
              <a:gd name="connsiteX2051" fmla="*/ 4167596 w 11686328"/>
              <a:gd name="connsiteY2051" fmla="*/ 295366 h 805544"/>
              <a:gd name="connsiteX2052" fmla="*/ 4179782 w 11686328"/>
              <a:gd name="connsiteY2052" fmla="*/ 295366 h 805544"/>
              <a:gd name="connsiteX2053" fmla="*/ 4179782 w 11686328"/>
              <a:gd name="connsiteY2053" fmla="*/ 366970 h 805544"/>
              <a:gd name="connsiteX2054" fmla="*/ 4191968 w 11686328"/>
              <a:gd name="connsiteY2054" fmla="*/ 349069 h 805544"/>
              <a:gd name="connsiteX2055" fmla="*/ 4204154 w 11686328"/>
              <a:gd name="connsiteY2055" fmla="*/ 349069 h 805544"/>
              <a:gd name="connsiteX2056" fmla="*/ 4204154 w 11686328"/>
              <a:gd name="connsiteY2056" fmla="*/ 349069 h 805544"/>
              <a:gd name="connsiteX2057" fmla="*/ 4204154 w 11686328"/>
              <a:gd name="connsiteY2057" fmla="*/ 295366 h 805544"/>
              <a:gd name="connsiteX2058" fmla="*/ 4204154 w 11686328"/>
              <a:gd name="connsiteY2058" fmla="*/ 277465 h 805544"/>
              <a:gd name="connsiteX2059" fmla="*/ 4216339 w 11686328"/>
              <a:gd name="connsiteY2059" fmla="*/ 277465 h 805544"/>
              <a:gd name="connsiteX2060" fmla="*/ 4228526 w 11686328"/>
              <a:gd name="connsiteY2060" fmla="*/ 286416 h 805544"/>
              <a:gd name="connsiteX2061" fmla="*/ 4228526 w 11686328"/>
              <a:gd name="connsiteY2061" fmla="*/ 322218 h 805544"/>
              <a:gd name="connsiteX2062" fmla="*/ 4228526 w 11686328"/>
              <a:gd name="connsiteY2062" fmla="*/ 331168 h 805544"/>
              <a:gd name="connsiteX2063" fmla="*/ 4240711 w 11686328"/>
              <a:gd name="connsiteY2063" fmla="*/ 340119 h 805544"/>
              <a:gd name="connsiteX2064" fmla="*/ 4240711 w 11686328"/>
              <a:gd name="connsiteY2064" fmla="*/ 340119 h 805544"/>
              <a:gd name="connsiteX2065" fmla="*/ 4240711 w 11686328"/>
              <a:gd name="connsiteY2065" fmla="*/ 340119 h 805544"/>
              <a:gd name="connsiteX2066" fmla="*/ 4240711 w 11686328"/>
              <a:gd name="connsiteY2066" fmla="*/ 322218 h 805544"/>
              <a:gd name="connsiteX2067" fmla="*/ 4252898 w 11686328"/>
              <a:gd name="connsiteY2067" fmla="*/ 259564 h 805544"/>
              <a:gd name="connsiteX2068" fmla="*/ 4265083 w 11686328"/>
              <a:gd name="connsiteY2068" fmla="*/ 259564 h 805544"/>
              <a:gd name="connsiteX2069" fmla="*/ 4277269 w 11686328"/>
              <a:gd name="connsiteY2069" fmla="*/ 304317 h 805544"/>
              <a:gd name="connsiteX2070" fmla="*/ 4277269 w 11686328"/>
              <a:gd name="connsiteY2070" fmla="*/ 340119 h 805544"/>
              <a:gd name="connsiteX2071" fmla="*/ 4289455 w 11686328"/>
              <a:gd name="connsiteY2071" fmla="*/ 438574 h 805544"/>
              <a:gd name="connsiteX2072" fmla="*/ 4289455 w 11686328"/>
              <a:gd name="connsiteY2072" fmla="*/ 384871 h 805544"/>
              <a:gd name="connsiteX2073" fmla="*/ 4301641 w 11686328"/>
              <a:gd name="connsiteY2073" fmla="*/ 277465 h 805544"/>
              <a:gd name="connsiteX2074" fmla="*/ 4301641 w 11686328"/>
              <a:gd name="connsiteY2074" fmla="*/ 277465 h 805544"/>
              <a:gd name="connsiteX2075" fmla="*/ 4301641 w 11686328"/>
              <a:gd name="connsiteY2075" fmla="*/ 277465 h 805544"/>
              <a:gd name="connsiteX2076" fmla="*/ 4313827 w 11686328"/>
              <a:gd name="connsiteY2076" fmla="*/ 241663 h 805544"/>
              <a:gd name="connsiteX2077" fmla="*/ 4326013 w 11686328"/>
              <a:gd name="connsiteY2077" fmla="*/ 241663 h 805544"/>
              <a:gd name="connsiteX2078" fmla="*/ 4326013 w 11686328"/>
              <a:gd name="connsiteY2078" fmla="*/ 250614 h 805544"/>
              <a:gd name="connsiteX2079" fmla="*/ 4326013 w 11686328"/>
              <a:gd name="connsiteY2079" fmla="*/ 349069 h 805544"/>
              <a:gd name="connsiteX2080" fmla="*/ 4338199 w 11686328"/>
              <a:gd name="connsiteY2080" fmla="*/ 349069 h 805544"/>
              <a:gd name="connsiteX2081" fmla="*/ 4338199 w 11686328"/>
              <a:gd name="connsiteY2081" fmla="*/ 366970 h 805544"/>
              <a:gd name="connsiteX2082" fmla="*/ 4350385 w 11686328"/>
              <a:gd name="connsiteY2082" fmla="*/ 366970 h 805544"/>
              <a:gd name="connsiteX2083" fmla="*/ 4350385 w 11686328"/>
              <a:gd name="connsiteY2083" fmla="*/ 375921 h 805544"/>
              <a:gd name="connsiteX2084" fmla="*/ 4350385 w 11686328"/>
              <a:gd name="connsiteY2084" fmla="*/ 349069 h 805544"/>
              <a:gd name="connsiteX2085" fmla="*/ 4350385 w 11686328"/>
              <a:gd name="connsiteY2085" fmla="*/ 322218 h 805544"/>
              <a:gd name="connsiteX2086" fmla="*/ 4362571 w 11686328"/>
              <a:gd name="connsiteY2086" fmla="*/ 295366 h 805544"/>
              <a:gd name="connsiteX2087" fmla="*/ 4374757 w 11686328"/>
              <a:gd name="connsiteY2087" fmla="*/ 295366 h 805544"/>
              <a:gd name="connsiteX2088" fmla="*/ 4374757 w 11686328"/>
              <a:gd name="connsiteY2088" fmla="*/ 331168 h 805544"/>
              <a:gd name="connsiteX2089" fmla="*/ 4374757 w 11686328"/>
              <a:gd name="connsiteY2089" fmla="*/ 375921 h 805544"/>
              <a:gd name="connsiteX2090" fmla="*/ 4386943 w 11686328"/>
              <a:gd name="connsiteY2090" fmla="*/ 375921 h 805544"/>
              <a:gd name="connsiteX2091" fmla="*/ 4386943 w 11686328"/>
              <a:gd name="connsiteY2091" fmla="*/ 375921 h 805544"/>
              <a:gd name="connsiteX2092" fmla="*/ 4386943 w 11686328"/>
              <a:gd name="connsiteY2092" fmla="*/ 259564 h 805544"/>
              <a:gd name="connsiteX2093" fmla="*/ 4386943 w 11686328"/>
              <a:gd name="connsiteY2093" fmla="*/ 250614 h 805544"/>
              <a:gd name="connsiteX2094" fmla="*/ 4399129 w 11686328"/>
              <a:gd name="connsiteY2094" fmla="*/ 223762 h 805544"/>
              <a:gd name="connsiteX2095" fmla="*/ 4411315 w 11686328"/>
              <a:gd name="connsiteY2095" fmla="*/ 223762 h 805544"/>
              <a:gd name="connsiteX2096" fmla="*/ 4411315 w 11686328"/>
              <a:gd name="connsiteY2096" fmla="*/ 170059 h 805544"/>
              <a:gd name="connsiteX2097" fmla="*/ 4411315 w 11686328"/>
              <a:gd name="connsiteY2097" fmla="*/ 125307 h 805544"/>
              <a:gd name="connsiteX2098" fmla="*/ 4411315 w 11686328"/>
              <a:gd name="connsiteY2098" fmla="*/ 44752 h 805544"/>
              <a:gd name="connsiteX2099" fmla="*/ 4423501 w 11686328"/>
              <a:gd name="connsiteY2099" fmla="*/ 44752 h 805544"/>
              <a:gd name="connsiteX2100" fmla="*/ 4423501 w 11686328"/>
              <a:gd name="connsiteY2100" fmla="*/ 98455 h 805544"/>
              <a:gd name="connsiteX2101" fmla="*/ 4423501 w 11686328"/>
              <a:gd name="connsiteY2101" fmla="*/ 250614 h 805544"/>
              <a:gd name="connsiteX2102" fmla="*/ 4435687 w 11686328"/>
              <a:gd name="connsiteY2102" fmla="*/ 250614 h 805544"/>
              <a:gd name="connsiteX2103" fmla="*/ 4435687 w 11686328"/>
              <a:gd name="connsiteY2103" fmla="*/ 286416 h 805544"/>
              <a:gd name="connsiteX2104" fmla="*/ 4435687 w 11686328"/>
              <a:gd name="connsiteY2104" fmla="*/ 259564 h 805544"/>
              <a:gd name="connsiteX2105" fmla="*/ 4435687 w 11686328"/>
              <a:gd name="connsiteY2105" fmla="*/ 205861 h 805544"/>
              <a:gd name="connsiteX2106" fmla="*/ 4447873 w 11686328"/>
              <a:gd name="connsiteY2106" fmla="*/ 205861 h 805544"/>
              <a:gd name="connsiteX2107" fmla="*/ 4460059 w 11686328"/>
              <a:gd name="connsiteY2107" fmla="*/ 241663 h 805544"/>
              <a:gd name="connsiteX2108" fmla="*/ 4460059 w 11686328"/>
              <a:gd name="connsiteY2108" fmla="*/ 259564 h 805544"/>
              <a:gd name="connsiteX2109" fmla="*/ 4460059 w 11686328"/>
              <a:gd name="connsiteY2109" fmla="*/ 286416 h 805544"/>
              <a:gd name="connsiteX2110" fmla="*/ 4472245 w 11686328"/>
              <a:gd name="connsiteY2110" fmla="*/ 358020 h 805544"/>
              <a:gd name="connsiteX2111" fmla="*/ 4484431 w 11686328"/>
              <a:gd name="connsiteY2111" fmla="*/ 223762 h 805544"/>
              <a:gd name="connsiteX2112" fmla="*/ 4496617 w 11686328"/>
              <a:gd name="connsiteY2112" fmla="*/ 223762 h 805544"/>
              <a:gd name="connsiteX2113" fmla="*/ 4496617 w 11686328"/>
              <a:gd name="connsiteY2113" fmla="*/ 232713 h 805544"/>
              <a:gd name="connsiteX2114" fmla="*/ 4508803 w 11686328"/>
              <a:gd name="connsiteY2114" fmla="*/ 313267 h 805544"/>
              <a:gd name="connsiteX2115" fmla="*/ 4508803 w 11686328"/>
              <a:gd name="connsiteY2115" fmla="*/ 384871 h 805544"/>
              <a:gd name="connsiteX2116" fmla="*/ 4508803 w 11686328"/>
              <a:gd name="connsiteY2116" fmla="*/ 268515 h 805544"/>
              <a:gd name="connsiteX2117" fmla="*/ 4508803 w 11686328"/>
              <a:gd name="connsiteY2117" fmla="*/ 250614 h 805544"/>
              <a:gd name="connsiteX2118" fmla="*/ 4508803 w 11686328"/>
              <a:gd name="connsiteY2118" fmla="*/ 250614 h 805544"/>
              <a:gd name="connsiteX2119" fmla="*/ 4520988 w 11686328"/>
              <a:gd name="connsiteY2119" fmla="*/ 107406 h 805544"/>
              <a:gd name="connsiteX2120" fmla="*/ 4533175 w 11686328"/>
              <a:gd name="connsiteY2120" fmla="*/ 107406 h 805544"/>
              <a:gd name="connsiteX2121" fmla="*/ 4533175 w 11686328"/>
              <a:gd name="connsiteY2121" fmla="*/ 223762 h 805544"/>
              <a:gd name="connsiteX2122" fmla="*/ 4533175 w 11686328"/>
              <a:gd name="connsiteY2122" fmla="*/ 223762 h 805544"/>
              <a:gd name="connsiteX2123" fmla="*/ 4533175 w 11686328"/>
              <a:gd name="connsiteY2123" fmla="*/ 205861 h 805544"/>
              <a:gd name="connsiteX2124" fmla="*/ 4545360 w 11686328"/>
              <a:gd name="connsiteY2124" fmla="*/ 143208 h 805544"/>
              <a:gd name="connsiteX2125" fmla="*/ 4557547 w 11686328"/>
              <a:gd name="connsiteY2125" fmla="*/ 143208 h 805544"/>
              <a:gd name="connsiteX2126" fmla="*/ 4569732 w 11686328"/>
              <a:gd name="connsiteY2126" fmla="*/ 295366 h 805544"/>
              <a:gd name="connsiteX2127" fmla="*/ 4569732 w 11686328"/>
              <a:gd name="connsiteY2127" fmla="*/ 259564 h 805544"/>
              <a:gd name="connsiteX2128" fmla="*/ 4581918 w 11686328"/>
              <a:gd name="connsiteY2128" fmla="*/ 152158 h 805544"/>
              <a:gd name="connsiteX2129" fmla="*/ 4594104 w 11686328"/>
              <a:gd name="connsiteY2129" fmla="*/ 152158 h 805544"/>
              <a:gd name="connsiteX2130" fmla="*/ 4594104 w 11686328"/>
              <a:gd name="connsiteY2130" fmla="*/ 152158 h 805544"/>
              <a:gd name="connsiteX2131" fmla="*/ 4594104 w 11686328"/>
              <a:gd name="connsiteY2131" fmla="*/ 241663 h 805544"/>
              <a:gd name="connsiteX2132" fmla="*/ 4594104 w 11686328"/>
              <a:gd name="connsiteY2132" fmla="*/ 232713 h 805544"/>
              <a:gd name="connsiteX2133" fmla="*/ 4606290 w 11686328"/>
              <a:gd name="connsiteY2133" fmla="*/ 232713 h 805544"/>
              <a:gd name="connsiteX2134" fmla="*/ 4606290 w 11686328"/>
              <a:gd name="connsiteY2134" fmla="*/ 241663 h 805544"/>
              <a:gd name="connsiteX2135" fmla="*/ 4618476 w 11686328"/>
              <a:gd name="connsiteY2135" fmla="*/ 62653 h 805544"/>
              <a:gd name="connsiteX2136" fmla="*/ 4630662 w 11686328"/>
              <a:gd name="connsiteY2136" fmla="*/ 53703 h 805544"/>
              <a:gd name="connsiteX2137" fmla="*/ 4630662 w 11686328"/>
              <a:gd name="connsiteY2137" fmla="*/ 62653 h 805544"/>
              <a:gd name="connsiteX2138" fmla="*/ 4630662 w 11686328"/>
              <a:gd name="connsiteY2138" fmla="*/ 170059 h 805544"/>
              <a:gd name="connsiteX2139" fmla="*/ 4630662 w 11686328"/>
              <a:gd name="connsiteY2139" fmla="*/ 223762 h 805544"/>
              <a:gd name="connsiteX2140" fmla="*/ 4630662 w 11686328"/>
              <a:gd name="connsiteY2140" fmla="*/ 250614 h 805544"/>
              <a:gd name="connsiteX2141" fmla="*/ 4630662 w 11686328"/>
              <a:gd name="connsiteY2141" fmla="*/ 331168 h 805544"/>
              <a:gd name="connsiteX2142" fmla="*/ 4642848 w 11686328"/>
              <a:gd name="connsiteY2142" fmla="*/ 295366 h 805544"/>
              <a:gd name="connsiteX2143" fmla="*/ 4642848 w 11686328"/>
              <a:gd name="connsiteY2143" fmla="*/ 259564 h 805544"/>
              <a:gd name="connsiteX2144" fmla="*/ 4655034 w 11686328"/>
              <a:gd name="connsiteY2144" fmla="*/ 259564 h 805544"/>
              <a:gd name="connsiteX2145" fmla="*/ 4667220 w 11686328"/>
              <a:gd name="connsiteY2145" fmla="*/ 277465 h 805544"/>
              <a:gd name="connsiteX2146" fmla="*/ 4667220 w 11686328"/>
              <a:gd name="connsiteY2146" fmla="*/ 295366 h 805544"/>
              <a:gd name="connsiteX2147" fmla="*/ 4667220 w 11686328"/>
              <a:gd name="connsiteY2147" fmla="*/ 268515 h 805544"/>
              <a:gd name="connsiteX2148" fmla="*/ 4679406 w 11686328"/>
              <a:gd name="connsiteY2148" fmla="*/ 187960 h 805544"/>
              <a:gd name="connsiteX2149" fmla="*/ 4691592 w 11686328"/>
              <a:gd name="connsiteY2149" fmla="*/ 187960 h 805544"/>
              <a:gd name="connsiteX2150" fmla="*/ 4703778 w 11686328"/>
              <a:gd name="connsiteY2150" fmla="*/ 313267 h 805544"/>
              <a:gd name="connsiteX2151" fmla="*/ 4703778 w 11686328"/>
              <a:gd name="connsiteY2151" fmla="*/ 340119 h 805544"/>
              <a:gd name="connsiteX2152" fmla="*/ 4703778 w 11686328"/>
              <a:gd name="connsiteY2152" fmla="*/ 268515 h 805544"/>
              <a:gd name="connsiteX2153" fmla="*/ 4703778 w 11686328"/>
              <a:gd name="connsiteY2153" fmla="*/ 223762 h 805544"/>
              <a:gd name="connsiteX2154" fmla="*/ 4715964 w 11686328"/>
              <a:gd name="connsiteY2154" fmla="*/ 223762 h 805544"/>
              <a:gd name="connsiteX2155" fmla="*/ 4715964 w 11686328"/>
              <a:gd name="connsiteY2155" fmla="*/ 286416 h 805544"/>
              <a:gd name="connsiteX2156" fmla="*/ 4728150 w 11686328"/>
              <a:gd name="connsiteY2156" fmla="*/ 286416 h 805544"/>
              <a:gd name="connsiteX2157" fmla="*/ 4728150 w 11686328"/>
              <a:gd name="connsiteY2157" fmla="*/ 295366 h 805544"/>
              <a:gd name="connsiteX2158" fmla="*/ 4728150 w 11686328"/>
              <a:gd name="connsiteY2158" fmla="*/ 331168 h 805544"/>
              <a:gd name="connsiteX2159" fmla="*/ 4740336 w 11686328"/>
              <a:gd name="connsiteY2159" fmla="*/ 313267 h 805544"/>
              <a:gd name="connsiteX2160" fmla="*/ 4752522 w 11686328"/>
              <a:gd name="connsiteY2160" fmla="*/ 304317 h 805544"/>
              <a:gd name="connsiteX2161" fmla="*/ 4752522 w 11686328"/>
              <a:gd name="connsiteY2161" fmla="*/ 250614 h 805544"/>
              <a:gd name="connsiteX2162" fmla="*/ 4752522 w 11686328"/>
              <a:gd name="connsiteY2162" fmla="*/ 152158 h 805544"/>
              <a:gd name="connsiteX2163" fmla="*/ 4764707 w 11686328"/>
              <a:gd name="connsiteY2163" fmla="*/ 152158 h 805544"/>
              <a:gd name="connsiteX2164" fmla="*/ 4764707 w 11686328"/>
              <a:gd name="connsiteY2164" fmla="*/ 179010 h 805544"/>
              <a:gd name="connsiteX2165" fmla="*/ 4764707 w 11686328"/>
              <a:gd name="connsiteY2165" fmla="*/ 170059 h 805544"/>
              <a:gd name="connsiteX2166" fmla="*/ 4776894 w 11686328"/>
              <a:gd name="connsiteY2166" fmla="*/ 0 h 805544"/>
              <a:gd name="connsiteX2167" fmla="*/ 4789079 w 11686328"/>
              <a:gd name="connsiteY2167" fmla="*/ 0 h 805544"/>
              <a:gd name="connsiteX2168" fmla="*/ 4801266 w 11686328"/>
              <a:gd name="connsiteY2168" fmla="*/ 80554 h 805544"/>
              <a:gd name="connsiteX2169" fmla="*/ 4801266 w 11686328"/>
              <a:gd name="connsiteY2169" fmla="*/ 116356 h 805544"/>
              <a:gd name="connsiteX2170" fmla="*/ 4801266 w 11686328"/>
              <a:gd name="connsiteY2170" fmla="*/ 187960 h 805544"/>
              <a:gd name="connsiteX2171" fmla="*/ 4813451 w 11686328"/>
              <a:gd name="connsiteY2171" fmla="*/ 187960 h 805544"/>
              <a:gd name="connsiteX2172" fmla="*/ 4813451 w 11686328"/>
              <a:gd name="connsiteY2172" fmla="*/ 223762 h 805544"/>
              <a:gd name="connsiteX2173" fmla="*/ 4813451 w 11686328"/>
              <a:gd name="connsiteY2173" fmla="*/ 143208 h 805544"/>
              <a:gd name="connsiteX2174" fmla="*/ 4825637 w 11686328"/>
              <a:gd name="connsiteY2174" fmla="*/ 143208 h 805544"/>
              <a:gd name="connsiteX2175" fmla="*/ 4825637 w 11686328"/>
              <a:gd name="connsiteY2175" fmla="*/ 187960 h 805544"/>
              <a:gd name="connsiteX2176" fmla="*/ 4837823 w 11686328"/>
              <a:gd name="connsiteY2176" fmla="*/ 196911 h 805544"/>
              <a:gd name="connsiteX2177" fmla="*/ 4837823 w 11686328"/>
              <a:gd name="connsiteY2177" fmla="*/ 375921 h 805544"/>
              <a:gd name="connsiteX2178" fmla="*/ 4837823 w 11686328"/>
              <a:gd name="connsiteY2178" fmla="*/ 393822 h 805544"/>
              <a:gd name="connsiteX2179" fmla="*/ 4850009 w 11686328"/>
              <a:gd name="connsiteY2179" fmla="*/ 384871 h 805544"/>
              <a:gd name="connsiteX2180" fmla="*/ 4850009 w 11686328"/>
              <a:gd name="connsiteY2180" fmla="*/ 384871 h 805544"/>
              <a:gd name="connsiteX2181" fmla="*/ 4862195 w 11686328"/>
              <a:gd name="connsiteY2181" fmla="*/ 384871 h 805544"/>
              <a:gd name="connsiteX2182" fmla="*/ 4862195 w 11686328"/>
              <a:gd name="connsiteY2182" fmla="*/ 393822 h 805544"/>
              <a:gd name="connsiteX2183" fmla="*/ 4862195 w 11686328"/>
              <a:gd name="connsiteY2183" fmla="*/ 161109 h 805544"/>
              <a:gd name="connsiteX2184" fmla="*/ 4862195 w 11686328"/>
              <a:gd name="connsiteY2184" fmla="*/ 134257 h 805544"/>
              <a:gd name="connsiteX2185" fmla="*/ 4874381 w 11686328"/>
              <a:gd name="connsiteY2185" fmla="*/ 134257 h 805544"/>
              <a:gd name="connsiteX2186" fmla="*/ 4874381 w 11686328"/>
              <a:gd name="connsiteY2186" fmla="*/ 241663 h 805544"/>
              <a:gd name="connsiteX2187" fmla="*/ 4886567 w 11686328"/>
              <a:gd name="connsiteY2187" fmla="*/ 241663 h 805544"/>
              <a:gd name="connsiteX2188" fmla="*/ 4886567 w 11686328"/>
              <a:gd name="connsiteY2188" fmla="*/ 250614 h 805544"/>
              <a:gd name="connsiteX2189" fmla="*/ 4898753 w 11686328"/>
              <a:gd name="connsiteY2189" fmla="*/ 223762 h 805544"/>
              <a:gd name="connsiteX2190" fmla="*/ 4898753 w 11686328"/>
              <a:gd name="connsiteY2190" fmla="*/ 205861 h 805544"/>
              <a:gd name="connsiteX2191" fmla="*/ 4910939 w 11686328"/>
              <a:gd name="connsiteY2191" fmla="*/ 205861 h 805544"/>
              <a:gd name="connsiteX2192" fmla="*/ 4923125 w 11686328"/>
              <a:gd name="connsiteY2192" fmla="*/ 295366 h 805544"/>
              <a:gd name="connsiteX2193" fmla="*/ 4923125 w 11686328"/>
              <a:gd name="connsiteY2193" fmla="*/ 340119 h 805544"/>
              <a:gd name="connsiteX2194" fmla="*/ 4923125 w 11686328"/>
              <a:gd name="connsiteY2194" fmla="*/ 313267 h 805544"/>
              <a:gd name="connsiteX2195" fmla="*/ 4935311 w 11686328"/>
              <a:gd name="connsiteY2195" fmla="*/ 214812 h 805544"/>
              <a:gd name="connsiteX2196" fmla="*/ 4935311 w 11686328"/>
              <a:gd name="connsiteY2196" fmla="*/ 187960 h 805544"/>
              <a:gd name="connsiteX2197" fmla="*/ 4947497 w 11686328"/>
              <a:gd name="connsiteY2197" fmla="*/ 187960 h 805544"/>
              <a:gd name="connsiteX2198" fmla="*/ 4947497 w 11686328"/>
              <a:gd name="connsiteY2198" fmla="*/ 223762 h 805544"/>
              <a:gd name="connsiteX2199" fmla="*/ 4947497 w 11686328"/>
              <a:gd name="connsiteY2199" fmla="*/ 277465 h 805544"/>
              <a:gd name="connsiteX2200" fmla="*/ 4947497 w 11686328"/>
              <a:gd name="connsiteY2200" fmla="*/ 277465 h 805544"/>
              <a:gd name="connsiteX2201" fmla="*/ 4947497 w 11686328"/>
              <a:gd name="connsiteY2201" fmla="*/ 277465 h 805544"/>
              <a:gd name="connsiteX2202" fmla="*/ 4959683 w 11686328"/>
              <a:gd name="connsiteY2202" fmla="*/ 277465 h 805544"/>
              <a:gd name="connsiteX2203" fmla="*/ 4971869 w 11686328"/>
              <a:gd name="connsiteY2203" fmla="*/ 286416 h 805544"/>
              <a:gd name="connsiteX2204" fmla="*/ 4984055 w 11686328"/>
              <a:gd name="connsiteY2204" fmla="*/ 617584 h 805544"/>
              <a:gd name="connsiteX2205" fmla="*/ 4984055 w 11686328"/>
              <a:gd name="connsiteY2205" fmla="*/ 340119 h 805544"/>
              <a:gd name="connsiteX2206" fmla="*/ 4984055 w 11686328"/>
              <a:gd name="connsiteY2206" fmla="*/ 331168 h 805544"/>
              <a:gd name="connsiteX2207" fmla="*/ 4996241 w 11686328"/>
              <a:gd name="connsiteY2207" fmla="*/ 331168 h 805544"/>
              <a:gd name="connsiteX2208" fmla="*/ 4996241 w 11686328"/>
              <a:gd name="connsiteY2208" fmla="*/ 331168 h 805544"/>
              <a:gd name="connsiteX2209" fmla="*/ 4996241 w 11686328"/>
              <a:gd name="connsiteY2209" fmla="*/ 313267 h 805544"/>
              <a:gd name="connsiteX2210" fmla="*/ 4996241 w 11686328"/>
              <a:gd name="connsiteY2210" fmla="*/ 214812 h 805544"/>
              <a:gd name="connsiteX2211" fmla="*/ 4996241 w 11686328"/>
              <a:gd name="connsiteY2211" fmla="*/ 214812 h 805544"/>
              <a:gd name="connsiteX2212" fmla="*/ 5008426 w 11686328"/>
              <a:gd name="connsiteY2212" fmla="*/ 179010 h 805544"/>
              <a:gd name="connsiteX2213" fmla="*/ 5020613 w 11686328"/>
              <a:gd name="connsiteY2213" fmla="*/ 179010 h 805544"/>
              <a:gd name="connsiteX2214" fmla="*/ 5020613 w 11686328"/>
              <a:gd name="connsiteY2214" fmla="*/ 358020 h 805544"/>
              <a:gd name="connsiteX2215" fmla="*/ 5020613 w 11686328"/>
              <a:gd name="connsiteY2215" fmla="*/ 411722 h 805544"/>
              <a:gd name="connsiteX2216" fmla="*/ 5032798 w 11686328"/>
              <a:gd name="connsiteY2216" fmla="*/ 322218 h 805544"/>
              <a:gd name="connsiteX2217" fmla="*/ 5044985 w 11686328"/>
              <a:gd name="connsiteY2217" fmla="*/ 322218 h 805544"/>
              <a:gd name="connsiteX2218" fmla="*/ 5044985 w 11686328"/>
              <a:gd name="connsiteY2218" fmla="*/ 447524 h 805544"/>
              <a:gd name="connsiteX2219" fmla="*/ 5057170 w 11686328"/>
              <a:gd name="connsiteY2219" fmla="*/ 411722 h 805544"/>
              <a:gd name="connsiteX2220" fmla="*/ 5057170 w 11686328"/>
              <a:gd name="connsiteY2220" fmla="*/ 411722 h 805544"/>
              <a:gd name="connsiteX2221" fmla="*/ 5057170 w 11686328"/>
              <a:gd name="connsiteY2221" fmla="*/ 393822 h 805544"/>
              <a:gd name="connsiteX2222" fmla="*/ 5069356 w 11686328"/>
              <a:gd name="connsiteY2222" fmla="*/ 295366 h 805544"/>
              <a:gd name="connsiteX2223" fmla="*/ 5069356 w 11686328"/>
              <a:gd name="connsiteY2223" fmla="*/ 286416 h 805544"/>
              <a:gd name="connsiteX2224" fmla="*/ 5081542 w 11686328"/>
              <a:gd name="connsiteY2224" fmla="*/ 286416 h 805544"/>
              <a:gd name="connsiteX2225" fmla="*/ 5081542 w 11686328"/>
              <a:gd name="connsiteY2225" fmla="*/ 250614 h 805544"/>
              <a:gd name="connsiteX2226" fmla="*/ 5081542 w 11686328"/>
              <a:gd name="connsiteY2226" fmla="*/ 223762 h 805544"/>
              <a:gd name="connsiteX2227" fmla="*/ 5093728 w 11686328"/>
              <a:gd name="connsiteY2227" fmla="*/ 223762 h 805544"/>
              <a:gd name="connsiteX2228" fmla="*/ 5093728 w 11686328"/>
              <a:gd name="connsiteY2228" fmla="*/ 250614 h 805544"/>
              <a:gd name="connsiteX2229" fmla="*/ 5093728 w 11686328"/>
              <a:gd name="connsiteY2229" fmla="*/ 250614 h 805544"/>
              <a:gd name="connsiteX2230" fmla="*/ 5105914 w 11686328"/>
              <a:gd name="connsiteY2230" fmla="*/ 223762 h 805544"/>
              <a:gd name="connsiteX2231" fmla="*/ 5118100 w 11686328"/>
              <a:gd name="connsiteY2231" fmla="*/ 223762 h 805544"/>
              <a:gd name="connsiteX2232" fmla="*/ 5118100 w 11686328"/>
              <a:gd name="connsiteY2232" fmla="*/ 304317 h 805544"/>
              <a:gd name="connsiteX2233" fmla="*/ 5130286 w 11686328"/>
              <a:gd name="connsiteY2233" fmla="*/ 340119 h 805544"/>
              <a:gd name="connsiteX2234" fmla="*/ 5130286 w 11686328"/>
              <a:gd name="connsiteY2234" fmla="*/ 331168 h 805544"/>
              <a:gd name="connsiteX2235" fmla="*/ 5142472 w 11686328"/>
              <a:gd name="connsiteY2235" fmla="*/ 277465 h 805544"/>
              <a:gd name="connsiteX2236" fmla="*/ 5154658 w 11686328"/>
              <a:gd name="connsiteY2236" fmla="*/ 214812 h 805544"/>
              <a:gd name="connsiteX2237" fmla="*/ 5154658 w 11686328"/>
              <a:gd name="connsiteY2237" fmla="*/ 205861 h 805544"/>
              <a:gd name="connsiteX2238" fmla="*/ 5166844 w 11686328"/>
              <a:gd name="connsiteY2238" fmla="*/ 196911 h 805544"/>
              <a:gd name="connsiteX2239" fmla="*/ 5166844 w 11686328"/>
              <a:gd name="connsiteY2239" fmla="*/ 196911 h 805544"/>
              <a:gd name="connsiteX2240" fmla="*/ 5179030 w 11686328"/>
              <a:gd name="connsiteY2240" fmla="*/ 331168 h 805544"/>
              <a:gd name="connsiteX2241" fmla="*/ 5179030 w 11686328"/>
              <a:gd name="connsiteY2241" fmla="*/ 277465 h 805544"/>
              <a:gd name="connsiteX2242" fmla="*/ 5191216 w 11686328"/>
              <a:gd name="connsiteY2242" fmla="*/ 268515 h 805544"/>
              <a:gd name="connsiteX2243" fmla="*/ 5203402 w 11686328"/>
              <a:gd name="connsiteY2243" fmla="*/ 268515 h 805544"/>
              <a:gd name="connsiteX2244" fmla="*/ 5203402 w 11686328"/>
              <a:gd name="connsiteY2244" fmla="*/ 295366 h 805544"/>
              <a:gd name="connsiteX2245" fmla="*/ 5215588 w 11686328"/>
              <a:gd name="connsiteY2245" fmla="*/ 295366 h 805544"/>
              <a:gd name="connsiteX2246" fmla="*/ 5215588 w 11686328"/>
              <a:gd name="connsiteY2246" fmla="*/ 313267 h 805544"/>
              <a:gd name="connsiteX2247" fmla="*/ 5227774 w 11686328"/>
              <a:gd name="connsiteY2247" fmla="*/ 313267 h 805544"/>
              <a:gd name="connsiteX2248" fmla="*/ 5227774 w 11686328"/>
              <a:gd name="connsiteY2248" fmla="*/ 411722 h 805544"/>
              <a:gd name="connsiteX2249" fmla="*/ 5227774 w 11686328"/>
              <a:gd name="connsiteY2249" fmla="*/ 429623 h 805544"/>
              <a:gd name="connsiteX2250" fmla="*/ 5239960 w 11686328"/>
              <a:gd name="connsiteY2250" fmla="*/ 411722 h 805544"/>
              <a:gd name="connsiteX2251" fmla="*/ 5239960 w 11686328"/>
              <a:gd name="connsiteY2251" fmla="*/ 402772 h 805544"/>
              <a:gd name="connsiteX2252" fmla="*/ 5239960 w 11686328"/>
              <a:gd name="connsiteY2252" fmla="*/ 223762 h 805544"/>
              <a:gd name="connsiteX2253" fmla="*/ 5252145 w 11686328"/>
              <a:gd name="connsiteY2253" fmla="*/ 223762 h 805544"/>
              <a:gd name="connsiteX2254" fmla="*/ 5252145 w 11686328"/>
              <a:gd name="connsiteY2254" fmla="*/ 232713 h 805544"/>
              <a:gd name="connsiteX2255" fmla="*/ 5264332 w 11686328"/>
              <a:gd name="connsiteY2255" fmla="*/ 241663 h 805544"/>
              <a:gd name="connsiteX2256" fmla="*/ 5276517 w 11686328"/>
              <a:gd name="connsiteY2256" fmla="*/ 384871 h 805544"/>
              <a:gd name="connsiteX2257" fmla="*/ 5276517 w 11686328"/>
              <a:gd name="connsiteY2257" fmla="*/ 537029 h 805544"/>
              <a:gd name="connsiteX2258" fmla="*/ 5288704 w 11686328"/>
              <a:gd name="connsiteY2258" fmla="*/ 537029 h 805544"/>
              <a:gd name="connsiteX2259" fmla="*/ 5288704 w 11686328"/>
              <a:gd name="connsiteY2259" fmla="*/ 537029 h 805544"/>
              <a:gd name="connsiteX2260" fmla="*/ 5288704 w 11686328"/>
              <a:gd name="connsiteY2260" fmla="*/ 420673 h 805544"/>
              <a:gd name="connsiteX2261" fmla="*/ 5288704 w 11686328"/>
              <a:gd name="connsiteY2261" fmla="*/ 366970 h 805544"/>
              <a:gd name="connsiteX2262" fmla="*/ 5300889 w 11686328"/>
              <a:gd name="connsiteY2262" fmla="*/ 366970 h 805544"/>
              <a:gd name="connsiteX2263" fmla="*/ 5313075 w 11686328"/>
              <a:gd name="connsiteY2263" fmla="*/ 411722 h 805544"/>
              <a:gd name="connsiteX2264" fmla="*/ 5325261 w 11686328"/>
              <a:gd name="connsiteY2264" fmla="*/ 411722 h 805544"/>
              <a:gd name="connsiteX2265" fmla="*/ 5325261 w 11686328"/>
              <a:gd name="connsiteY2265" fmla="*/ 429623 h 805544"/>
              <a:gd name="connsiteX2266" fmla="*/ 5325261 w 11686328"/>
              <a:gd name="connsiteY2266" fmla="*/ 474376 h 805544"/>
              <a:gd name="connsiteX2267" fmla="*/ 5337447 w 11686328"/>
              <a:gd name="connsiteY2267" fmla="*/ 510178 h 805544"/>
              <a:gd name="connsiteX2268" fmla="*/ 5349633 w 11686328"/>
              <a:gd name="connsiteY2268" fmla="*/ 528079 h 805544"/>
              <a:gd name="connsiteX2269" fmla="*/ 5349633 w 11686328"/>
              <a:gd name="connsiteY2269" fmla="*/ 554930 h 805544"/>
              <a:gd name="connsiteX2270" fmla="*/ 5349633 w 11686328"/>
              <a:gd name="connsiteY2270" fmla="*/ 528079 h 805544"/>
              <a:gd name="connsiteX2271" fmla="*/ 5349633 w 11686328"/>
              <a:gd name="connsiteY2271" fmla="*/ 474376 h 805544"/>
              <a:gd name="connsiteX2272" fmla="*/ 5361819 w 11686328"/>
              <a:gd name="connsiteY2272" fmla="*/ 474376 h 805544"/>
              <a:gd name="connsiteX2273" fmla="*/ 5361819 w 11686328"/>
              <a:gd name="connsiteY2273" fmla="*/ 438574 h 805544"/>
              <a:gd name="connsiteX2274" fmla="*/ 5361819 w 11686328"/>
              <a:gd name="connsiteY2274" fmla="*/ 322218 h 805544"/>
              <a:gd name="connsiteX2275" fmla="*/ 5374005 w 11686328"/>
              <a:gd name="connsiteY2275" fmla="*/ 304317 h 805544"/>
              <a:gd name="connsiteX2276" fmla="*/ 5374005 w 11686328"/>
              <a:gd name="connsiteY2276" fmla="*/ 304317 h 805544"/>
              <a:gd name="connsiteX2277" fmla="*/ 5374005 w 11686328"/>
              <a:gd name="connsiteY2277" fmla="*/ 232713 h 805544"/>
              <a:gd name="connsiteX2278" fmla="*/ 5374005 w 11686328"/>
              <a:gd name="connsiteY2278" fmla="*/ 214812 h 805544"/>
              <a:gd name="connsiteX2279" fmla="*/ 5386191 w 11686328"/>
              <a:gd name="connsiteY2279" fmla="*/ 214812 h 805544"/>
              <a:gd name="connsiteX2280" fmla="*/ 5386191 w 11686328"/>
              <a:gd name="connsiteY2280" fmla="*/ 223762 h 805544"/>
              <a:gd name="connsiteX2281" fmla="*/ 5386191 w 11686328"/>
              <a:gd name="connsiteY2281" fmla="*/ 223762 h 805544"/>
              <a:gd name="connsiteX2282" fmla="*/ 5398377 w 11686328"/>
              <a:gd name="connsiteY2282" fmla="*/ 241663 h 805544"/>
              <a:gd name="connsiteX2283" fmla="*/ 5398377 w 11686328"/>
              <a:gd name="connsiteY2283" fmla="*/ 366970 h 805544"/>
              <a:gd name="connsiteX2284" fmla="*/ 5398377 w 11686328"/>
              <a:gd name="connsiteY2284" fmla="*/ 366970 h 805544"/>
              <a:gd name="connsiteX2285" fmla="*/ 5398377 w 11686328"/>
              <a:gd name="connsiteY2285" fmla="*/ 375921 h 805544"/>
              <a:gd name="connsiteX2286" fmla="*/ 5398377 w 11686328"/>
              <a:gd name="connsiteY2286" fmla="*/ 429623 h 805544"/>
              <a:gd name="connsiteX2287" fmla="*/ 5398377 w 11686328"/>
              <a:gd name="connsiteY2287" fmla="*/ 295366 h 805544"/>
              <a:gd name="connsiteX2288" fmla="*/ 5398377 w 11686328"/>
              <a:gd name="connsiteY2288" fmla="*/ 295366 h 805544"/>
              <a:gd name="connsiteX2289" fmla="*/ 5410563 w 11686328"/>
              <a:gd name="connsiteY2289" fmla="*/ 179010 h 805544"/>
              <a:gd name="connsiteX2290" fmla="*/ 5422749 w 11686328"/>
              <a:gd name="connsiteY2290" fmla="*/ 17901 h 805544"/>
              <a:gd name="connsiteX2291" fmla="*/ 5422749 w 11686328"/>
              <a:gd name="connsiteY2291" fmla="*/ 17901 h 805544"/>
              <a:gd name="connsiteX2292" fmla="*/ 5434935 w 11686328"/>
              <a:gd name="connsiteY2292" fmla="*/ 17901 h 805544"/>
              <a:gd name="connsiteX2293" fmla="*/ 5434935 w 11686328"/>
              <a:gd name="connsiteY2293" fmla="*/ 223762 h 805544"/>
              <a:gd name="connsiteX2294" fmla="*/ 5434935 w 11686328"/>
              <a:gd name="connsiteY2294" fmla="*/ 331168 h 805544"/>
              <a:gd name="connsiteX2295" fmla="*/ 5447121 w 11686328"/>
              <a:gd name="connsiteY2295" fmla="*/ 322218 h 805544"/>
              <a:gd name="connsiteX2296" fmla="*/ 5447121 w 11686328"/>
              <a:gd name="connsiteY2296" fmla="*/ 331168 h 805544"/>
              <a:gd name="connsiteX2297" fmla="*/ 5459307 w 11686328"/>
              <a:gd name="connsiteY2297" fmla="*/ 349069 h 805544"/>
              <a:gd name="connsiteX2298" fmla="*/ 5459307 w 11686328"/>
              <a:gd name="connsiteY2298" fmla="*/ 384871 h 805544"/>
              <a:gd name="connsiteX2299" fmla="*/ 5459307 w 11686328"/>
              <a:gd name="connsiteY2299" fmla="*/ 375921 h 805544"/>
              <a:gd name="connsiteX2300" fmla="*/ 5471493 w 11686328"/>
              <a:gd name="connsiteY2300" fmla="*/ 187960 h 805544"/>
              <a:gd name="connsiteX2301" fmla="*/ 5483679 w 11686328"/>
              <a:gd name="connsiteY2301" fmla="*/ 187960 h 805544"/>
              <a:gd name="connsiteX2302" fmla="*/ 5483679 w 11686328"/>
              <a:gd name="connsiteY2302" fmla="*/ 286416 h 805544"/>
              <a:gd name="connsiteX2303" fmla="*/ 5495864 w 11686328"/>
              <a:gd name="connsiteY2303" fmla="*/ 402772 h 805544"/>
              <a:gd name="connsiteX2304" fmla="*/ 5495864 w 11686328"/>
              <a:gd name="connsiteY2304" fmla="*/ 250614 h 805544"/>
              <a:gd name="connsiteX2305" fmla="*/ 5495864 w 11686328"/>
              <a:gd name="connsiteY2305" fmla="*/ 241663 h 805544"/>
              <a:gd name="connsiteX2306" fmla="*/ 5508051 w 11686328"/>
              <a:gd name="connsiteY2306" fmla="*/ 134257 h 805544"/>
              <a:gd name="connsiteX2307" fmla="*/ 5508051 w 11686328"/>
              <a:gd name="connsiteY2307" fmla="*/ 125307 h 805544"/>
              <a:gd name="connsiteX2308" fmla="*/ 5520236 w 11686328"/>
              <a:gd name="connsiteY2308" fmla="*/ 125307 h 805544"/>
              <a:gd name="connsiteX2309" fmla="*/ 5532423 w 11686328"/>
              <a:gd name="connsiteY2309" fmla="*/ 241663 h 805544"/>
              <a:gd name="connsiteX2310" fmla="*/ 5532423 w 11686328"/>
              <a:gd name="connsiteY2310" fmla="*/ 241663 h 805544"/>
              <a:gd name="connsiteX2311" fmla="*/ 5532423 w 11686328"/>
              <a:gd name="connsiteY2311" fmla="*/ 241663 h 805544"/>
              <a:gd name="connsiteX2312" fmla="*/ 5532423 w 11686328"/>
              <a:gd name="connsiteY2312" fmla="*/ 259564 h 805544"/>
              <a:gd name="connsiteX2313" fmla="*/ 5532423 w 11686328"/>
              <a:gd name="connsiteY2313" fmla="*/ 295366 h 805544"/>
              <a:gd name="connsiteX2314" fmla="*/ 5532423 w 11686328"/>
              <a:gd name="connsiteY2314" fmla="*/ 277465 h 805544"/>
              <a:gd name="connsiteX2315" fmla="*/ 5544608 w 11686328"/>
              <a:gd name="connsiteY2315" fmla="*/ 277465 h 805544"/>
              <a:gd name="connsiteX2316" fmla="*/ 5556794 w 11686328"/>
              <a:gd name="connsiteY2316" fmla="*/ 232713 h 805544"/>
              <a:gd name="connsiteX2317" fmla="*/ 5556794 w 11686328"/>
              <a:gd name="connsiteY2317" fmla="*/ 62653 h 805544"/>
              <a:gd name="connsiteX2318" fmla="*/ 5568980 w 11686328"/>
              <a:gd name="connsiteY2318" fmla="*/ 71604 h 805544"/>
              <a:gd name="connsiteX2319" fmla="*/ 5581166 w 11686328"/>
              <a:gd name="connsiteY2319" fmla="*/ 125307 h 805544"/>
              <a:gd name="connsiteX2320" fmla="*/ 5593352 w 11686328"/>
              <a:gd name="connsiteY2320" fmla="*/ 241663 h 805544"/>
              <a:gd name="connsiteX2321" fmla="*/ 5593352 w 11686328"/>
              <a:gd name="connsiteY2321" fmla="*/ 170059 h 805544"/>
              <a:gd name="connsiteX2322" fmla="*/ 5605538 w 11686328"/>
              <a:gd name="connsiteY2322" fmla="*/ 170059 h 805544"/>
              <a:gd name="connsiteX2323" fmla="*/ 5617724 w 11686328"/>
              <a:gd name="connsiteY2323" fmla="*/ 277465 h 805544"/>
              <a:gd name="connsiteX2324" fmla="*/ 5617724 w 11686328"/>
              <a:gd name="connsiteY2324" fmla="*/ 250614 h 805544"/>
              <a:gd name="connsiteX2325" fmla="*/ 5629910 w 11686328"/>
              <a:gd name="connsiteY2325" fmla="*/ 250614 h 805544"/>
              <a:gd name="connsiteX2326" fmla="*/ 5629910 w 11686328"/>
              <a:gd name="connsiteY2326" fmla="*/ 411722 h 805544"/>
              <a:gd name="connsiteX2327" fmla="*/ 5629910 w 11686328"/>
              <a:gd name="connsiteY2327" fmla="*/ 411722 h 805544"/>
              <a:gd name="connsiteX2328" fmla="*/ 5642096 w 11686328"/>
              <a:gd name="connsiteY2328" fmla="*/ 411722 h 805544"/>
              <a:gd name="connsiteX2329" fmla="*/ 5654282 w 11686328"/>
              <a:gd name="connsiteY2329" fmla="*/ 420673 h 805544"/>
              <a:gd name="connsiteX2330" fmla="*/ 5654282 w 11686328"/>
              <a:gd name="connsiteY2330" fmla="*/ 411722 h 805544"/>
              <a:gd name="connsiteX2331" fmla="*/ 5654282 w 11686328"/>
              <a:gd name="connsiteY2331" fmla="*/ 322218 h 805544"/>
              <a:gd name="connsiteX2332" fmla="*/ 5654282 w 11686328"/>
              <a:gd name="connsiteY2332" fmla="*/ 259564 h 805544"/>
              <a:gd name="connsiteX2333" fmla="*/ 5678654 w 11686328"/>
              <a:gd name="connsiteY2333" fmla="*/ 268515 h 805544"/>
              <a:gd name="connsiteX2334" fmla="*/ 5678654 w 11686328"/>
              <a:gd name="connsiteY2334" fmla="*/ 366970 h 805544"/>
              <a:gd name="connsiteX2335" fmla="*/ 5690840 w 11686328"/>
              <a:gd name="connsiteY2335" fmla="*/ 366970 h 805544"/>
              <a:gd name="connsiteX2336" fmla="*/ 5690840 w 11686328"/>
              <a:gd name="connsiteY2336" fmla="*/ 375921 h 805544"/>
              <a:gd name="connsiteX2337" fmla="*/ 5690840 w 11686328"/>
              <a:gd name="connsiteY2337" fmla="*/ 402772 h 805544"/>
              <a:gd name="connsiteX2338" fmla="*/ 5715212 w 11686328"/>
              <a:gd name="connsiteY2338" fmla="*/ 223762 h 805544"/>
              <a:gd name="connsiteX2339" fmla="*/ 5727398 w 11686328"/>
              <a:gd name="connsiteY2339" fmla="*/ 223762 h 805544"/>
              <a:gd name="connsiteX2340" fmla="*/ 5727398 w 11686328"/>
              <a:gd name="connsiteY2340" fmla="*/ 411722 h 805544"/>
              <a:gd name="connsiteX2341" fmla="*/ 5727398 w 11686328"/>
              <a:gd name="connsiteY2341" fmla="*/ 402772 h 805544"/>
              <a:gd name="connsiteX2342" fmla="*/ 5727398 w 11686328"/>
              <a:gd name="connsiteY2342" fmla="*/ 384871 h 805544"/>
              <a:gd name="connsiteX2343" fmla="*/ 5739583 w 11686328"/>
              <a:gd name="connsiteY2343" fmla="*/ 384871 h 805544"/>
              <a:gd name="connsiteX2344" fmla="*/ 5751770 w 11686328"/>
              <a:gd name="connsiteY2344" fmla="*/ 313267 h 805544"/>
              <a:gd name="connsiteX2345" fmla="*/ 5763955 w 11686328"/>
              <a:gd name="connsiteY2345" fmla="*/ 313267 h 805544"/>
              <a:gd name="connsiteX2346" fmla="*/ 5763955 w 11686328"/>
              <a:gd name="connsiteY2346" fmla="*/ 393822 h 805544"/>
              <a:gd name="connsiteX2347" fmla="*/ 5763955 w 11686328"/>
              <a:gd name="connsiteY2347" fmla="*/ 393822 h 805544"/>
              <a:gd name="connsiteX2348" fmla="*/ 5763955 w 11686328"/>
              <a:gd name="connsiteY2348" fmla="*/ 420673 h 805544"/>
              <a:gd name="connsiteX2349" fmla="*/ 5776142 w 11686328"/>
              <a:gd name="connsiteY2349" fmla="*/ 358020 h 805544"/>
              <a:gd name="connsiteX2350" fmla="*/ 5788327 w 11686328"/>
              <a:gd name="connsiteY2350" fmla="*/ 358020 h 805544"/>
              <a:gd name="connsiteX2351" fmla="*/ 5788327 w 11686328"/>
              <a:gd name="connsiteY2351" fmla="*/ 366970 h 805544"/>
              <a:gd name="connsiteX2352" fmla="*/ 5788327 w 11686328"/>
              <a:gd name="connsiteY2352" fmla="*/ 366970 h 805544"/>
              <a:gd name="connsiteX2353" fmla="*/ 5788327 w 11686328"/>
              <a:gd name="connsiteY2353" fmla="*/ 214812 h 805544"/>
              <a:gd name="connsiteX2354" fmla="*/ 5800513 w 11686328"/>
              <a:gd name="connsiteY2354" fmla="*/ 196911 h 805544"/>
              <a:gd name="connsiteX2355" fmla="*/ 5800513 w 11686328"/>
              <a:gd name="connsiteY2355" fmla="*/ 196911 h 805544"/>
              <a:gd name="connsiteX2356" fmla="*/ 5800513 w 11686328"/>
              <a:gd name="connsiteY2356" fmla="*/ 187960 h 805544"/>
              <a:gd name="connsiteX2357" fmla="*/ 5812699 w 11686328"/>
              <a:gd name="connsiteY2357" fmla="*/ 187960 h 805544"/>
              <a:gd name="connsiteX2358" fmla="*/ 5812699 w 11686328"/>
              <a:gd name="connsiteY2358" fmla="*/ 304317 h 805544"/>
              <a:gd name="connsiteX2359" fmla="*/ 5824885 w 11686328"/>
              <a:gd name="connsiteY2359" fmla="*/ 304317 h 805544"/>
              <a:gd name="connsiteX2360" fmla="*/ 5824885 w 11686328"/>
              <a:gd name="connsiteY2360" fmla="*/ 331168 h 805544"/>
              <a:gd name="connsiteX2361" fmla="*/ 5837071 w 11686328"/>
              <a:gd name="connsiteY2361" fmla="*/ 349069 h 805544"/>
              <a:gd name="connsiteX2362" fmla="*/ 5849257 w 11686328"/>
              <a:gd name="connsiteY2362" fmla="*/ 366970 h 805544"/>
              <a:gd name="connsiteX2363" fmla="*/ 5849257 w 11686328"/>
              <a:gd name="connsiteY2363" fmla="*/ 447524 h 805544"/>
              <a:gd name="connsiteX2364" fmla="*/ 5861443 w 11686328"/>
              <a:gd name="connsiteY2364" fmla="*/ 402772 h 805544"/>
              <a:gd name="connsiteX2365" fmla="*/ 5861443 w 11686328"/>
              <a:gd name="connsiteY2365" fmla="*/ 402772 h 805544"/>
              <a:gd name="connsiteX2366" fmla="*/ 5861443 w 11686328"/>
              <a:gd name="connsiteY2366" fmla="*/ 349069 h 805544"/>
              <a:gd name="connsiteX2367" fmla="*/ 5861443 w 11686328"/>
              <a:gd name="connsiteY2367" fmla="*/ 349069 h 805544"/>
              <a:gd name="connsiteX2368" fmla="*/ 5873629 w 11686328"/>
              <a:gd name="connsiteY2368" fmla="*/ 349069 h 805544"/>
              <a:gd name="connsiteX2369" fmla="*/ 5873629 w 11686328"/>
              <a:gd name="connsiteY2369" fmla="*/ 295366 h 805544"/>
              <a:gd name="connsiteX2370" fmla="*/ 5873629 w 11686328"/>
              <a:gd name="connsiteY2370" fmla="*/ 223762 h 805544"/>
              <a:gd name="connsiteX2371" fmla="*/ 5873629 w 11686328"/>
              <a:gd name="connsiteY2371" fmla="*/ 187960 h 805544"/>
              <a:gd name="connsiteX2372" fmla="*/ 5885815 w 11686328"/>
              <a:gd name="connsiteY2372" fmla="*/ 187960 h 805544"/>
              <a:gd name="connsiteX2373" fmla="*/ 5885815 w 11686328"/>
              <a:gd name="connsiteY2373" fmla="*/ 295366 h 805544"/>
              <a:gd name="connsiteX2374" fmla="*/ 5885815 w 11686328"/>
              <a:gd name="connsiteY2374" fmla="*/ 322218 h 805544"/>
              <a:gd name="connsiteX2375" fmla="*/ 5898001 w 11686328"/>
              <a:gd name="connsiteY2375" fmla="*/ 322218 h 805544"/>
              <a:gd name="connsiteX2376" fmla="*/ 5910187 w 11686328"/>
              <a:gd name="connsiteY2376" fmla="*/ 456475 h 805544"/>
              <a:gd name="connsiteX2377" fmla="*/ 5910187 w 11686328"/>
              <a:gd name="connsiteY2377" fmla="*/ 429623 h 805544"/>
              <a:gd name="connsiteX2378" fmla="*/ 5910187 w 11686328"/>
              <a:gd name="connsiteY2378" fmla="*/ 402772 h 805544"/>
              <a:gd name="connsiteX2379" fmla="*/ 5910187 w 11686328"/>
              <a:gd name="connsiteY2379" fmla="*/ 304317 h 805544"/>
              <a:gd name="connsiteX2380" fmla="*/ 5922373 w 11686328"/>
              <a:gd name="connsiteY2380" fmla="*/ 304317 h 805544"/>
              <a:gd name="connsiteX2381" fmla="*/ 5934559 w 11686328"/>
              <a:gd name="connsiteY2381" fmla="*/ 438574 h 805544"/>
              <a:gd name="connsiteX2382" fmla="*/ 5934559 w 11686328"/>
              <a:gd name="connsiteY2382" fmla="*/ 438574 h 805544"/>
              <a:gd name="connsiteX2383" fmla="*/ 5934559 w 11686328"/>
              <a:gd name="connsiteY2383" fmla="*/ 438574 h 805544"/>
              <a:gd name="connsiteX2384" fmla="*/ 5946745 w 11686328"/>
              <a:gd name="connsiteY2384" fmla="*/ 447524 h 805544"/>
              <a:gd name="connsiteX2385" fmla="*/ 5946745 w 11686328"/>
              <a:gd name="connsiteY2385" fmla="*/ 590732 h 805544"/>
              <a:gd name="connsiteX2386" fmla="*/ 5958931 w 11686328"/>
              <a:gd name="connsiteY2386" fmla="*/ 483326 h 805544"/>
              <a:gd name="connsiteX2387" fmla="*/ 5958931 w 11686328"/>
              <a:gd name="connsiteY2387" fmla="*/ 483326 h 805544"/>
              <a:gd name="connsiteX2388" fmla="*/ 5971117 w 11686328"/>
              <a:gd name="connsiteY2388" fmla="*/ 483326 h 805544"/>
              <a:gd name="connsiteX2389" fmla="*/ 5971117 w 11686328"/>
              <a:gd name="connsiteY2389" fmla="*/ 510178 h 805544"/>
              <a:gd name="connsiteX2390" fmla="*/ 5983303 w 11686328"/>
              <a:gd name="connsiteY2390" fmla="*/ 349069 h 805544"/>
              <a:gd name="connsiteX2391" fmla="*/ 5983303 w 11686328"/>
              <a:gd name="connsiteY2391" fmla="*/ 322218 h 805544"/>
              <a:gd name="connsiteX2392" fmla="*/ 5995489 w 11686328"/>
              <a:gd name="connsiteY2392" fmla="*/ 322218 h 805544"/>
              <a:gd name="connsiteX2393" fmla="*/ 6007675 w 11686328"/>
              <a:gd name="connsiteY2393" fmla="*/ 322218 h 805544"/>
              <a:gd name="connsiteX2394" fmla="*/ 6007675 w 11686328"/>
              <a:gd name="connsiteY2394" fmla="*/ 322218 h 805544"/>
              <a:gd name="connsiteX2395" fmla="*/ 6007675 w 11686328"/>
              <a:gd name="connsiteY2395" fmla="*/ 465425 h 805544"/>
              <a:gd name="connsiteX2396" fmla="*/ 6007675 w 11686328"/>
              <a:gd name="connsiteY2396" fmla="*/ 528079 h 805544"/>
              <a:gd name="connsiteX2397" fmla="*/ 6019861 w 11686328"/>
              <a:gd name="connsiteY2397" fmla="*/ 590732 h 805544"/>
              <a:gd name="connsiteX2398" fmla="*/ 6019861 w 11686328"/>
              <a:gd name="connsiteY2398" fmla="*/ 590732 h 805544"/>
              <a:gd name="connsiteX2399" fmla="*/ 6019861 w 11686328"/>
              <a:gd name="connsiteY2399" fmla="*/ 590732 h 805544"/>
              <a:gd name="connsiteX2400" fmla="*/ 6019861 w 11686328"/>
              <a:gd name="connsiteY2400" fmla="*/ 617584 h 805544"/>
              <a:gd name="connsiteX2401" fmla="*/ 6019861 w 11686328"/>
              <a:gd name="connsiteY2401" fmla="*/ 742891 h 805544"/>
              <a:gd name="connsiteX2402" fmla="*/ 6019861 w 11686328"/>
              <a:gd name="connsiteY2402" fmla="*/ 742891 h 805544"/>
              <a:gd name="connsiteX2403" fmla="*/ 6032047 w 11686328"/>
              <a:gd name="connsiteY2403" fmla="*/ 510178 h 805544"/>
              <a:gd name="connsiteX2404" fmla="*/ 6032047 w 11686328"/>
              <a:gd name="connsiteY2404" fmla="*/ 447524 h 805544"/>
              <a:gd name="connsiteX2405" fmla="*/ 6044232 w 11686328"/>
              <a:gd name="connsiteY2405" fmla="*/ 375921 h 805544"/>
              <a:gd name="connsiteX2406" fmla="*/ 6056419 w 11686328"/>
              <a:gd name="connsiteY2406" fmla="*/ 375921 h 805544"/>
              <a:gd name="connsiteX2407" fmla="*/ 6056419 w 11686328"/>
              <a:gd name="connsiteY2407" fmla="*/ 375921 h 805544"/>
              <a:gd name="connsiteX2408" fmla="*/ 6056419 w 11686328"/>
              <a:gd name="connsiteY2408" fmla="*/ 402772 h 805544"/>
              <a:gd name="connsiteX2409" fmla="*/ 6056419 w 11686328"/>
              <a:gd name="connsiteY2409" fmla="*/ 402772 h 805544"/>
              <a:gd name="connsiteX2410" fmla="*/ 6068604 w 11686328"/>
              <a:gd name="connsiteY2410" fmla="*/ 402772 h 805544"/>
              <a:gd name="connsiteX2411" fmla="*/ 6068604 w 11686328"/>
              <a:gd name="connsiteY2411" fmla="*/ 447524 h 805544"/>
              <a:gd name="connsiteX2412" fmla="*/ 6068604 w 11686328"/>
              <a:gd name="connsiteY2412" fmla="*/ 420673 h 805544"/>
              <a:gd name="connsiteX2413" fmla="*/ 6080791 w 11686328"/>
              <a:gd name="connsiteY2413" fmla="*/ 375921 h 805544"/>
              <a:gd name="connsiteX2414" fmla="*/ 6092976 w 11686328"/>
              <a:gd name="connsiteY2414" fmla="*/ 375921 h 805544"/>
              <a:gd name="connsiteX2415" fmla="*/ 6092976 w 11686328"/>
              <a:gd name="connsiteY2415" fmla="*/ 528079 h 805544"/>
              <a:gd name="connsiteX2416" fmla="*/ 6105162 w 11686328"/>
              <a:gd name="connsiteY2416" fmla="*/ 474376 h 805544"/>
              <a:gd name="connsiteX2417" fmla="*/ 6117348 w 11686328"/>
              <a:gd name="connsiteY2417" fmla="*/ 465425 h 805544"/>
              <a:gd name="connsiteX2418" fmla="*/ 6129534 w 11686328"/>
              <a:gd name="connsiteY2418" fmla="*/ 519128 h 805544"/>
              <a:gd name="connsiteX2419" fmla="*/ 6129534 w 11686328"/>
              <a:gd name="connsiteY2419" fmla="*/ 581782 h 805544"/>
              <a:gd name="connsiteX2420" fmla="*/ 6129534 w 11686328"/>
              <a:gd name="connsiteY2420" fmla="*/ 572831 h 805544"/>
              <a:gd name="connsiteX2421" fmla="*/ 6129534 w 11686328"/>
              <a:gd name="connsiteY2421" fmla="*/ 537029 h 805544"/>
              <a:gd name="connsiteX2422" fmla="*/ 6141720 w 11686328"/>
              <a:gd name="connsiteY2422" fmla="*/ 402772 h 805544"/>
              <a:gd name="connsiteX2423" fmla="*/ 6153906 w 11686328"/>
              <a:gd name="connsiteY2423" fmla="*/ 402772 h 805544"/>
              <a:gd name="connsiteX2424" fmla="*/ 6153906 w 11686328"/>
              <a:gd name="connsiteY2424" fmla="*/ 438574 h 805544"/>
              <a:gd name="connsiteX2425" fmla="*/ 6153906 w 11686328"/>
              <a:gd name="connsiteY2425" fmla="*/ 474376 h 805544"/>
              <a:gd name="connsiteX2426" fmla="*/ 6166092 w 11686328"/>
              <a:gd name="connsiteY2426" fmla="*/ 474376 h 805544"/>
              <a:gd name="connsiteX2427" fmla="*/ 6166092 w 11686328"/>
              <a:gd name="connsiteY2427" fmla="*/ 528079 h 805544"/>
              <a:gd name="connsiteX2428" fmla="*/ 6166092 w 11686328"/>
              <a:gd name="connsiteY2428" fmla="*/ 528079 h 805544"/>
              <a:gd name="connsiteX2429" fmla="*/ 6166092 w 11686328"/>
              <a:gd name="connsiteY2429" fmla="*/ 554930 h 805544"/>
              <a:gd name="connsiteX2430" fmla="*/ 6178278 w 11686328"/>
              <a:gd name="connsiteY2430" fmla="*/ 537029 h 805544"/>
              <a:gd name="connsiteX2431" fmla="*/ 6178278 w 11686328"/>
              <a:gd name="connsiteY2431" fmla="*/ 483326 h 805544"/>
              <a:gd name="connsiteX2432" fmla="*/ 6190464 w 11686328"/>
              <a:gd name="connsiteY2432" fmla="*/ 465425 h 805544"/>
              <a:gd name="connsiteX2433" fmla="*/ 6202650 w 11686328"/>
              <a:gd name="connsiteY2433" fmla="*/ 474376 h 805544"/>
              <a:gd name="connsiteX2434" fmla="*/ 6202650 w 11686328"/>
              <a:gd name="connsiteY2434" fmla="*/ 474376 h 805544"/>
              <a:gd name="connsiteX2435" fmla="*/ 6202650 w 11686328"/>
              <a:gd name="connsiteY2435" fmla="*/ 411722 h 805544"/>
              <a:gd name="connsiteX2436" fmla="*/ 6214836 w 11686328"/>
              <a:gd name="connsiteY2436" fmla="*/ 340119 h 805544"/>
              <a:gd name="connsiteX2437" fmla="*/ 6227022 w 11686328"/>
              <a:gd name="connsiteY2437" fmla="*/ 331168 h 805544"/>
              <a:gd name="connsiteX2438" fmla="*/ 6227022 w 11686328"/>
              <a:gd name="connsiteY2438" fmla="*/ 340119 h 805544"/>
              <a:gd name="connsiteX2439" fmla="*/ 6239208 w 11686328"/>
              <a:gd name="connsiteY2439" fmla="*/ 528079 h 805544"/>
              <a:gd name="connsiteX2440" fmla="*/ 6239208 w 11686328"/>
              <a:gd name="connsiteY2440" fmla="*/ 572831 h 805544"/>
              <a:gd name="connsiteX2441" fmla="*/ 6251394 w 11686328"/>
              <a:gd name="connsiteY2441" fmla="*/ 572831 h 805544"/>
              <a:gd name="connsiteX2442" fmla="*/ 6251394 w 11686328"/>
              <a:gd name="connsiteY2442" fmla="*/ 581782 h 805544"/>
              <a:gd name="connsiteX2443" fmla="*/ 6263580 w 11686328"/>
              <a:gd name="connsiteY2443" fmla="*/ 429623 h 805544"/>
              <a:gd name="connsiteX2444" fmla="*/ 6263580 w 11686328"/>
              <a:gd name="connsiteY2444" fmla="*/ 429623 h 805544"/>
              <a:gd name="connsiteX2445" fmla="*/ 6275766 w 11686328"/>
              <a:gd name="connsiteY2445" fmla="*/ 429623 h 805544"/>
              <a:gd name="connsiteX2446" fmla="*/ 6275766 w 11686328"/>
              <a:gd name="connsiteY2446" fmla="*/ 465425 h 805544"/>
              <a:gd name="connsiteX2447" fmla="*/ 6287951 w 11686328"/>
              <a:gd name="connsiteY2447" fmla="*/ 483326 h 805544"/>
              <a:gd name="connsiteX2448" fmla="*/ 6287951 w 11686328"/>
              <a:gd name="connsiteY2448" fmla="*/ 456475 h 805544"/>
              <a:gd name="connsiteX2449" fmla="*/ 6287951 w 11686328"/>
              <a:gd name="connsiteY2449" fmla="*/ 429623 h 805544"/>
              <a:gd name="connsiteX2450" fmla="*/ 6287951 w 11686328"/>
              <a:gd name="connsiteY2450" fmla="*/ 429623 h 805544"/>
              <a:gd name="connsiteX2451" fmla="*/ 6287951 w 11686328"/>
              <a:gd name="connsiteY2451" fmla="*/ 366970 h 805544"/>
              <a:gd name="connsiteX2452" fmla="*/ 6300138 w 11686328"/>
              <a:gd name="connsiteY2452" fmla="*/ 366970 h 805544"/>
              <a:gd name="connsiteX2453" fmla="*/ 6300138 w 11686328"/>
              <a:gd name="connsiteY2453" fmla="*/ 358020 h 805544"/>
              <a:gd name="connsiteX2454" fmla="*/ 6300138 w 11686328"/>
              <a:gd name="connsiteY2454" fmla="*/ 358020 h 805544"/>
              <a:gd name="connsiteX2455" fmla="*/ 6312323 w 11686328"/>
              <a:gd name="connsiteY2455" fmla="*/ 358020 h 805544"/>
              <a:gd name="connsiteX2456" fmla="*/ 6312323 w 11686328"/>
              <a:gd name="connsiteY2456" fmla="*/ 375921 h 805544"/>
              <a:gd name="connsiteX2457" fmla="*/ 6312323 w 11686328"/>
              <a:gd name="connsiteY2457" fmla="*/ 366970 h 805544"/>
              <a:gd name="connsiteX2458" fmla="*/ 6312323 w 11686328"/>
              <a:gd name="connsiteY2458" fmla="*/ 366970 h 805544"/>
              <a:gd name="connsiteX2459" fmla="*/ 6324510 w 11686328"/>
              <a:gd name="connsiteY2459" fmla="*/ 277465 h 805544"/>
              <a:gd name="connsiteX2460" fmla="*/ 6336695 w 11686328"/>
              <a:gd name="connsiteY2460" fmla="*/ 277465 h 805544"/>
              <a:gd name="connsiteX2461" fmla="*/ 6348881 w 11686328"/>
              <a:gd name="connsiteY2461" fmla="*/ 295366 h 805544"/>
              <a:gd name="connsiteX2462" fmla="*/ 6348881 w 11686328"/>
              <a:gd name="connsiteY2462" fmla="*/ 295366 h 805544"/>
              <a:gd name="connsiteX2463" fmla="*/ 6348881 w 11686328"/>
              <a:gd name="connsiteY2463" fmla="*/ 295366 h 805544"/>
              <a:gd name="connsiteX2464" fmla="*/ 6348881 w 11686328"/>
              <a:gd name="connsiteY2464" fmla="*/ 366970 h 805544"/>
              <a:gd name="connsiteX2465" fmla="*/ 6361067 w 11686328"/>
              <a:gd name="connsiteY2465" fmla="*/ 366970 h 805544"/>
              <a:gd name="connsiteX2466" fmla="*/ 6361067 w 11686328"/>
              <a:gd name="connsiteY2466" fmla="*/ 366970 h 805544"/>
              <a:gd name="connsiteX2467" fmla="*/ 6373253 w 11686328"/>
              <a:gd name="connsiteY2467" fmla="*/ 366970 h 805544"/>
              <a:gd name="connsiteX2468" fmla="*/ 6373253 w 11686328"/>
              <a:gd name="connsiteY2468" fmla="*/ 447524 h 805544"/>
              <a:gd name="connsiteX2469" fmla="*/ 6385439 w 11686328"/>
              <a:gd name="connsiteY2469" fmla="*/ 537029 h 805544"/>
              <a:gd name="connsiteX2470" fmla="*/ 6385439 w 11686328"/>
              <a:gd name="connsiteY2470" fmla="*/ 537029 h 805544"/>
              <a:gd name="connsiteX2471" fmla="*/ 6385439 w 11686328"/>
              <a:gd name="connsiteY2471" fmla="*/ 572831 h 805544"/>
              <a:gd name="connsiteX2472" fmla="*/ 6385439 w 11686328"/>
              <a:gd name="connsiteY2472" fmla="*/ 563881 h 805544"/>
              <a:gd name="connsiteX2473" fmla="*/ 6397625 w 11686328"/>
              <a:gd name="connsiteY2473" fmla="*/ 393822 h 805544"/>
              <a:gd name="connsiteX2474" fmla="*/ 6409811 w 11686328"/>
              <a:gd name="connsiteY2474" fmla="*/ 393822 h 805544"/>
              <a:gd name="connsiteX2475" fmla="*/ 6409811 w 11686328"/>
              <a:gd name="connsiteY2475" fmla="*/ 402772 h 805544"/>
              <a:gd name="connsiteX2476" fmla="*/ 6421997 w 11686328"/>
              <a:gd name="connsiteY2476" fmla="*/ 402772 h 805544"/>
              <a:gd name="connsiteX2477" fmla="*/ 6421997 w 11686328"/>
              <a:gd name="connsiteY2477" fmla="*/ 456475 h 805544"/>
              <a:gd name="connsiteX2478" fmla="*/ 6421997 w 11686328"/>
              <a:gd name="connsiteY2478" fmla="*/ 322218 h 805544"/>
              <a:gd name="connsiteX2479" fmla="*/ 6434183 w 11686328"/>
              <a:gd name="connsiteY2479" fmla="*/ 259564 h 805544"/>
              <a:gd name="connsiteX2480" fmla="*/ 6446369 w 11686328"/>
              <a:gd name="connsiteY2480" fmla="*/ 259564 h 805544"/>
              <a:gd name="connsiteX2481" fmla="*/ 6446369 w 11686328"/>
              <a:gd name="connsiteY2481" fmla="*/ 331168 h 805544"/>
              <a:gd name="connsiteX2482" fmla="*/ 6446369 w 11686328"/>
              <a:gd name="connsiteY2482" fmla="*/ 331168 h 805544"/>
              <a:gd name="connsiteX2483" fmla="*/ 6458555 w 11686328"/>
              <a:gd name="connsiteY2483" fmla="*/ 331168 h 805544"/>
              <a:gd name="connsiteX2484" fmla="*/ 6458555 w 11686328"/>
              <a:gd name="connsiteY2484" fmla="*/ 474376 h 805544"/>
              <a:gd name="connsiteX2485" fmla="*/ 6458555 w 11686328"/>
              <a:gd name="connsiteY2485" fmla="*/ 519128 h 805544"/>
              <a:gd name="connsiteX2486" fmla="*/ 6470741 w 11686328"/>
              <a:gd name="connsiteY2486" fmla="*/ 635485 h 805544"/>
              <a:gd name="connsiteX2487" fmla="*/ 6470741 w 11686328"/>
              <a:gd name="connsiteY2487" fmla="*/ 608633 h 805544"/>
              <a:gd name="connsiteX2488" fmla="*/ 6470741 w 11686328"/>
              <a:gd name="connsiteY2488" fmla="*/ 563881 h 805544"/>
              <a:gd name="connsiteX2489" fmla="*/ 6470741 w 11686328"/>
              <a:gd name="connsiteY2489" fmla="*/ 537029 h 805544"/>
              <a:gd name="connsiteX2490" fmla="*/ 6482927 w 11686328"/>
              <a:gd name="connsiteY2490" fmla="*/ 259564 h 805544"/>
              <a:gd name="connsiteX2491" fmla="*/ 6495113 w 11686328"/>
              <a:gd name="connsiteY2491" fmla="*/ 259564 h 805544"/>
              <a:gd name="connsiteX2492" fmla="*/ 6495113 w 11686328"/>
              <a:gd name="connsiteY2492" fmla="*/ 331168 h 805544"/>
              <a:gd name="connsiteX2493" fmla="*/ 6495113 w 11686328"/>
              <a:gd name="connsiteY2493" fmla="*/ 483326 h 805544"/>
              <a:gd name="connsiteX2494" fmla="*/ 6495113 w 11686328"/>
              <a:gd name="connsiteY2494" fmla="*/ 483326 h 805544"/>
              <a:gd name="connsiteX2495" fmla="*/ 6507299 w 11686328"/>
              <a:gd name="connsiteY2495" fmla="*/ 375921 h 805544"/>
              <a:gd name="connsiteX2496" fmla="*/ 6519485 w 11686328"/>
              <a:gd name="connsiteY2496" fmla="*/ 322218 h 805544"/>
              <a:gd name="connsiteX2497" fmla="*/ 6531670 w 11686328"/>
              <a:gd name="connsiteY2497" fmla="*/ 322218 h 805544"/>
              <a:gd name="connsiteX2498" fmla="*/ 6531670 w 11686328"/>
              <a:gd name="connsiteY2498" fmla="*/ 393822 h 805544"/>
              <a:gd name="connsiteX2499" fmla="*/ 6543857 w 11686328"/>
              <a:gd name="connsiteY2499" fmla="*/ 277465 h 805544"/>
              <a:gd name="connsiteX2500" fmla="*/ 6556042 w 11686328"/>
              <a:gd name="connsiteY2500" fmla="*/ 286416 h 805544"/>
              <a:gd name="connsiteX2501" fmla="*/ 6556042 w 11686328"/>
              <a:gd name="connsiteY2501" fmla="*/ 286416 h 805544"/>
              <a:gd name="connsiteX2502" fmla="*/ 6556042 w 11686328"/>
              <a:gd name="connsiteY2502" fmla="*/ 322218 h 805544"/>
              <a:gd name="connsiteX2503" fmla="*/ 6556042 w 11686328"/>
              <a:gd name="connsiteY2503" fmla="*/ 313267 h 805544"/>
              <a:gd name="connsiteX2504" fmla="*/ 6580414 w 11686328"/>
              <a:gd name="connsiteY2504" fmla="*/ 313267 h 805544"/>
              <a:gd name="connsiteX2505" fmla="*/ 6580414 w 11686328"/>
              <a:gd name="connsiteY2505" fmla="*/ 322218 h 805544"/>
              <a:gd name="connsiteX2506" fmla="*/ 6580414 w 11686328"/>
              <a:gd name="connsiteY2506" fmla="*/ 384871 h 805544"/>
              <a:gd name="connsiteX2507" fmla="*/ 6592600 w 11686328"/>
              <a:gd name="connsiteY2507" fmla="*/ 313267 h 805544"/>
              <a:gd name="connsiteX2508" fmla="*/ 6604786 w 11686328"/>
              <a:gd name="connsiteY2508" fmla="*/ 313267 h 805544"/>
              <a:gd name="connsiteX2509" fmla="*/ 6604786 w 11686328"/>
              <a:gd name="connsiteY2509" fmla="*/ 349069 h 805544"/>
              <a:gd name="connsiteX2510" fmla="*/ 6604786 w 11686328"/>
              <a:gd name="connsiteY2510" fmla="*/ 375921 h 805544"/>
              <a:gd name="connsiteX2511" fmla="*/ 6604786 w 11686328"/>
              <a:gd name="connsiteY2511" fmla="*/ 366970 h 805544"/>
              <a:gd name="connsiteX2512" fmla="*/ 6616972 w 11686328"/>
              <a:gd name="connsiteY2512" fmla="*/ 366970 h 805544"/>
              <a:gd name="connsiteX2513" fmla="*/ 6616972 w 11686328"/>
              <a:gd name="connsiteY2513" fmla="*/ 277465 h 805544"/>
              <a:gd name="connsiteX2514" fmla="*/ 6629158 w 11686328"/>
              <a:gd name="connsiteY2514" fmla="*/ 268515 h 805544"/>
              <a:gd name="connsiteX2515" fmla="*/ 6641344 w 11686328"/>
              <a:gd name="connsiteY2515" fmla="*/ 286416 h 805544"/>
              <a:gd name="connsiteX2516" fmla="*/ 6641344 w 11686328"/>
              <a:gd name="connsiteY2516" fmla="*/ 304317 h 805544"/>
              <a:gd name="connsiteX2517" fmla="*/ 6653530 w 11686328"/>
              <a:gd name="connsiteY2517" fmla="*/ 402772 h 805544"/>
              <a:gd name="connsiteX2518" fmla="*/ 6653530 w 11686328"/>
              <a:gd name="connsiteY2518" fmla="*/ 331168 h 805544"/>
              <a:gd name="connsiteX2519" fmla="*/ 6665716 w 11686328"/>
              <a:gd name="connsiteY2519" fmla="*/ 304317 h 805544"/>
              <a:gd name="connsiteX2520" fmla="*/ 6665716 w 11686328"/>
              <a:gd name="connsiteY2520" fmla="*/ 250614 h 805544"/>
              <a:gd name="connsiteX2521" fmla="*/ 6677902 w 11686328"/>
              <a:gd name="connsiteY2521" fmla="*/ 179010 h 805544"/>
              <a:gd name="connsiteX2522" fmla="*/ 6677902 w 11686328"/>
              <a:gd name="connsiteY2522" fmla="*/ 179010 h 805544"/>
              <a:gd name="connsiteX2523" fmla="*/ 6690088 w 11686328"/>
              <a:gd name="connsiteY2523" fmla="*/ 179010 h 805544"/>
              <a:gd name="connsiteX2524" fmla="*/ 6690088 w 11686328"/>
              <a:gd name="connsiteY2524" fmla="*/ 384871 h 805544"/>
              <a:gd name="connsiteX2525" fmla="*/ 6690088 w 11686328"/>
              <a:gd name="connsiteY2525" fmla="*/ 402772 h 805544"/>
              <a:gd name="connsiteX2526" fmla="*/ 6702274 w 11686328"/>
              <a:gd name="connsiteY2526" fmla="*/ 483326 h 805544"/>
              <a:gd name="connsiteX2527" fmla="*/ 6702274 w 11686328"/>
              <a:gd name="connsiteY2527" fmla="*/ 501227 h 805544"/>
              <a:gd name="connsiteX2528" fmla="*/ 6714460 w 11686328"/>
              <a:gd name="connsiteY2528" fmla="*/ 572831 h 805544"/>
              <a:gd name="connsiteX2529" fmla="*/ 6714460 w 11686328"/>
              <a:gd name="connsiteY2529" fmla="*/ 626534 h 805544"/>
              <a:gd name="connsiteX2530" fmla="*/ 6726646 w 11686328"/>
              <a:gd name="connsiteY2530" fmla="*/ 492277 h 805544"/>
              <a:gd name="connsiteX2531" fmla="*/ 6726646 w 11686328"/>
              <a:gd name="connsiteY2531" fmla="*/ 429623 h 805544"/>
              <a:gd name="connsiteX2532" fmla="*/ 6738832 w 11686328"/>
              <a:gd name="connsiteY2532" fmla="*/ 429623 h 805544"/>
              <a:gd name="connsiteX2533" fmla="*/ 6751018 w 11686328"/>
              <a:gd name="connsiteY2533" fmla="*/ 501227 h 805544"/>
              <a:gd name="connsiteX2534" fmla="*/ 6763204 w 11686328"/>
              <a:gd name="connsiteY2534" fmla="*/ 581782 h 805544"/>
              <a:gd name="connsiteX2535" fmla="*/ 6763204 w 11686328"/>
              <a:gd name="connsiteY2535" fmla="*/ 402772 h 805544"/>
              <a:gd name="connsiteX2536" fmla="*/ 6763204 w 11686328"/>
              <a:gd name="connsiteY2536" fmla="*/ 340119 h 805544"/>
              <a:gd name="connsiteX2537" fmla="*/ 6775389 w 11686328"/>
              <a:gd name="connsiteY2537" fmla="*/ 340119 h 805544"/>
              <a:gd name="connsiteX2538" fmla="*/ 6775389 w 11686328"/>
              <a:gd name="connsiteY2538" fmla="*/ 349069 h 805544"/>
              <a:gd name="connsiteX2539" fmla="*/ 6775389 w 11686328"/>
              <a:gd name="connsiteY2539" fmla="*/ 366970 h 805544"/>
              <a:gd name="connsiteX2540" fmla="*/ 6787576 w 11686328"/>
              <a:gd name="connsiteY2540" fmla="*/ 366970 h 805544"/>
              <a:gd name="connsiteX2541" fmla="*/ 6787576 w 11686328"/>
              <a:gd name="connsiteY2541" fmla="*/ 393822 h 805544"/>
              <a:gd name="connsiteX2542" fmla="*/ 6799761 w 11686328"/>
              <a:gd name="connsiteY2542" fmla="*/ 393822 h 805544"/>
              <a:gd name="connsiteX2543" fmla="*/ 6799761 w 11686328"/>
              <a:gd name="connsiteY2543" fmla="*/ 393822 h 805544"/>
              <a:gd name="connsiteX2544" fmla="*/ 6799761 w 11686328"/>
              <a:gd name="connsiteY2544" fmla="*/ 420673 h 805544"/>
              <a:gd name="connsiteX2545" fmla="*/ 6799761 w 11686328"/>
              <a:gd name="connsiteY2545" fmla="*/ 420673 h 805544"/>
              <a:gd name="connsiteX2546" fmla="*/ 6799761 w 11686328"/>
              <a:gd name="connsiteY2546" fmla="*/ 438574 h 805544"/>
              <a:gd name="connsiteX2547" fmla="*/ 6811948 w 11686328"/>
              <a:gd name="connsiteY2547" fmla="*/ 483326 h 805544"/>
              <a:gd name="connsiteX2548" fmla="*/ 6811948 w 11686328"/>
              <a:gd name="connsiteY2548" fmla="*/ 313267 h 805544"/>
              <a:gd name="connsiteX2549" fmla="*/ 6824133 w 11686328"/>
              <a:gd name="connsiteY2549" fmla="*/ 313267 h 805544"/>
              <a:gd name="connsiteX2550" fmla="*/ 6836319 w 11686328"/>
              <a:gd name="connsiteY2550" fmla="*/ 384871 h 805544"/>
              <a:gd name="connsiteX2551" fmla="*/ 6836319 w 11686328"/>
              <a:gd name="connsiteY2551" fmla="*/ 429623 h 805544"/>
              <a:gd name="connsiteX2552" fmla="*/ 6836319 w 11686328"/>
              <a:gd name="connsiteY2552" fmla="*/ 411722 h 805544"/>
              <a:gd name="connsiteX2553" fmla="*/ 6836319 w 11686328"/>
              <a:gd name="connsiteY2553" fmla="*/ 402772 h 805544"/>
              <a:gd name="connsiteX2554" fmla="*/ 6848505 w 11686328"/>
              <a:gd name="connsiteY2554" fmla="*/ 358020 h 805544"/>
              <a:gd name="connsiteX2555" fmla="*/ 6860691 w 11686328"/>
              <a:gd name="connsiteY2555" fmla="*/ 358020 h 805544"/>
              <a:gd name="connsiteX2556" fmla="*/ 6872877 w 11686328"/>
              <a:gd name="connsiteY2556" fmla="*/ 545980 h 805544"/>
              <a:gd name="connsiteX2557" fmla="*/ 6872877 w 11686328"/>
              <a:gd name="connsiteY2557" fmla="*/ 563881 h 805544"/>
              <a:gd name="connsiteX2558" fmla="*/ 6872877 w 11686328"/>
              <a:gd name="connsiteY2558" fmla="*/ 662336 h 805544"/>
              <a:gd name="connsiteX2559" fmla="*/ 6885063 w 11686328"/>
              <a:gd name="connsiteY2559" fmla="*/ 617584 h 805544"/>
              <a:gd name="connsiteX2560" fmla="*/ 6897249 w 11686328"/>
              <a:gd name="connsiteY2560" fmla="*/ 617584 h 805544"/>
              <a:gd name="connsiteX2561" fmla="*/ 6897249 w 11686328"/>
              <a:gd name="connsiteY2561" fmla="*/ 528079 h 805544"/>
              <a:gd name="connsiteX2562" fmla="*/ 6909435 w 11686328"/>
              <a:gd name="connsiteY2562" fmla="*/ 304317 h 805544"/>
              <a:gd name="connsiteX2563" fmla="*/ 6909435 w 11686328"/>
              <a:gd name="connsiteY2563" fmla="*/ 304317 h 805544"/>
              <a:gd name="connsiteX2564" fmla="*/ 6921621 w 11686328"/>
              <a:gd name="connsiteY2564" fmla="*/ 304317 h 805544"/>
              <a:gd name="connsiteX2565" fmla="*/ 6921621 w 11686328"/>
              <a:gd name="connsiteY2565" fmla="*/ 322218 h 805544"/>
              <a:gd name="connsiteX2566" fmla="*/ 6921621 w 11686328"/>
              <a:gd name="connsiteY2566" fmla="*/ 313267 h 805544"/>
              <a:gd name="connsiteX2567" fmla="*/ 6933807 w 11686328"/>
              <a:gd name="connsiteY2567" fmla="*/ 322218 h 805544"/>
              <a:gd name="connsiteX2568" fmla="*/ 6945993 w 11686328"/>
              <a:gd name="connsiteY2568" fmla="*/ 474376 h 805544"/>
              <a:gd name="connsiteX2569" fmla="*/ 6958179 w 11686328"/>
              <a:gd name="connsiteY2569" fmla="*/ 528079 h 805544"/>
              <a:gd name="connsiteX2570" fmla="*/ 6958179 w 11686328"/>
              <a:gd name="connsiteY2570" fmla="*/ 563881 h 805544"/>
              <a:gd name="connsiteX2571" fmla="*/ 6970365 w 11686328"/>
              <a:gd name="connsiteY2571" fmla="*/ 716039 h 805544"/>
              <a:gd name="connsiteX2572" fmla="*/ 6970365 w 11686328"/>
              <a:gd name="connsiteY2572" fmla="*/ 742891 h 805544"/>
              <a:gd name="connsiteX2573" fmla="*/ 6970365 w 11686328"/>
              <a:gd name="connsiteY2573" fmla="*/ 716039 h 805544"/>
              <a:gd name="connsiteX2574" fmla="*/ 6982551 w 11686328"/>
              <a:gd name="connsiteY2574" fmla="*/ 572831 h 805544"/>
              <a:gd name="connsiteX2575" fmla="*/ 6994737 w 11686328"/>
              <a:gd name="connsiteY2575" fmla="*/ 510178 h 805544"/>
              <a:gd name="connsiteX2576" fmla="*/ 6994737 w 11686328"/>
              <a:gd name="connsiteY2576" fmla="*/ 393822 h 805544"/>
              <a:gd name="connsiteX2577" fmla="*/ 6994737 w 11686328"/>
              <a:gd name="connsiteY2577" fmla="*/ 340119 h 805544"/>
              <a:gd name="connsiteX2578" fmla="*/ 7006923 w 11686328"/>
              <a:gd name="connsiteY2578" fmla="*/ 340119 h 805544"/>
              <a:gd name="connsiteX2579" fmla="*/ 7006923 w 11686328"/>
              <a:gd name="connsiteY2579" fmla="*/ 349069 h 805544"/>
              <a:gd name="connsiteX2580" fmla="*/ 7019108 w 11686328"/>
              <a:gd name="connsiteY2580" fmla="*/ 384871 h 805544"/>
              <a:gd name="connsiteX2581" fmla="*/ 7019108 w 11686328"/>
              <a:gd name="connsiteY2581" fmla="*/ 366970 h 805544"/>
              <a:gd name="connsiteX2582" fmla="*/ 7019108 w 11686328"/>
              <a:gd name="connsiteY2582" fmla="*/ 331168 h 805544"/>
              <a:gd name="connsiteX2583" fmla="*/ 7031295 w 11686328"/>
              <a:gd name="connsiteY2583" fmla="*/ 331168 h 805544"/>
              <a:gd name="connsiteX2584" fmla="*/ 7031295 w 11686328"/>
              <a:gd name="connsiteY2584" fmla="*/ 384871 h 805544"/>
              <a:gd name="connsiteX2585" fmla="*/ 7031295 w 11686328"/>
              <a:gd name="connsiteY2585" fmla="*/ 393822 h 805544"/>
              <a:gd name="connsiteX2586" fmla="*/ 7031295 w 11686328"/>
              <a:gd name="connsiteY2586" fmla="*/ 393822 h 805544"/>
              <a:gd name="connsiteX2587" fmla="*/ 7043480 w 11686328"/>
              <a:gd name="connsiteY2587" fmla="*/ 393822 h 805544"/>
              <a:gd name="connsiteX2588" fmla="*/ 7055667 w 11686328"/>
              <a:gd name="connsiteY2588" fmla="*/ 429623 h 805544"/>
              <a:gd name="connsiteX2589" fmla="*/ 7055667 w 11686328"/>
              <a:gd name="connsiteY2589" fmla="*/ 393822 h 805544"/>
              <a:gd name="connsiteX2590" fmla="*/ 7055667 w 11686328"/>
              <a:gd name="connsiteY2590" fmla="*/ 393822 h 805544"/>
              <a:gd name="connsiteX2591" fmla="*/ 7055667 w 11686328"/>
              <a:gd name="connsiteY2591" fmla="*/ 340119 h 805544"/>
              <a:gd name="connsiteX2592" fmla="*/ 7067852 w 11686328"/>
              <a:gd name="connsiteY2592" fmla="*/ 340119 h 805544"/>
              <a:gd name="connsiteX2593" fmla="*/ 7080038 w 11686328"/>
              <a:gd name="connsiteY2593" fmla="*/ 411722 h 805544"/>
              <a:gd name="connsiteX2594" fmla="*/ 7080038 w 11686328"/>
              <a:gd name="connsiteY2594" fmla="*/ 537029 h 805544"/>
              <a:gd name="connsiteX2595" fmla="*/ 7080038 w 11686328"/>
              <a:gd name="connsiteY2595" fmla="*/ 537029 h 805544"/>
              <a:gd name="connsiteX2596" fmla="*/ 7080038 w 11686328"/>
              <a:gd name="connsiteY2596" fmla="*/ 537029 h 805544"/>
              <a:gd name="connsiteX2597" fmla="*/ 7080038 w 11686328"/>
              <a:gd name="connsiteY2597" fmla="*/ 545980 h 805544"/>
              <a:gd name="connsiteX2598" fmla="*/ 7092224 w 11686328"/>
              <a:gd name="connsiteY2598" fmla="*/ 599683 h 805544"/>
              <a:gd name="connsiteX2599" fmla="*/ 7092224 w 11686328"/>
              <a:gd name="connsiteY2599" fmla="*/ 599683 h 805544"/>
              <a:gd name="connsiteX2600" fmla="*/ 7092224 w 11686328"/>
              <a:gd name="connsiteY2600" fmla="*/ 474376 h 805544"/>
              <a:gd name="connsiteX2601" fmla="*/ 7104410 w 11686328"/>
              <a:gd name="connsiteY2601" fmla="*/ 340119 h 805544"/>
              <a:gd name="connsiteX2602" fmla="*/ 7116596 w 11686328"/>
              <a:gd name="connsiteY2602" fmla="*/ 340119 h 805544"/>
              <a:gd name="connsiteX2603" fmla="*/ 7116596 w 11686328"/>
              <a:gd name="connsiteY2603" fmla="*/ 474376 h 805544"/>
              <a:gd name="connsiteX2604" fmla="*/ 7116596 w 11686328"/>
              <a:gd name="connsiteY2604" fmla="*/ 474376 h 805544"/>
              <a:gd name="connsiteX2605" fmla="*/ 7128782 w 11686328"/>
              <a:gd name="connsiteY2605" fmla="*/ 519128 h 805544"/>
              <a:gd name="connsiteX2606" fmla="*/ 7128782 w 11686328"/>
              <a:gd name="connsiteY2606" fmla="*/ 429623 h 805544"/>
              <a:gd name="connsiteX2607" fmla="*/ 7140968 w 11686328"/>
              <a:gd name="connsiteY2607" fmla="*/ 429623 h 805544"/>
              <a:gd name="connsiteX2608" fmla="*/ 7140968 w 11686328"/>
              <a:gd name="connsiteY2608" fmla="*/ 456475 h 805544"/>
              <a:gd name="connsiteX2609" fmla="*/ 7153154 w 11686328"/>
              <a:gd name="connsiteY2609" fmla="*/ 501227 h 805544"/>
              <a:gd name="connsiteX2610" fmla="*/ 7153154 w 11686328"/>
              <a:gd name="connsiteY2610" fmla="*/ 438574 h 805544"/>
              <a:gd name="connsiteX2611" fmla="*/ 7153154 w 11686328"/>
              <a:gd name="connsiteY2611" fmla="*/ 438574 h 805544"/>
              <a:gd name="connsiteX2612" fmla="*/ 7153154 w 11686328"/>
              <a:gd name="connsiteY2612" fmla="*/ 375921 h 805544"/>
              <a:gd name="connsiteX2613" fmla="*/ 7165340 w 11686328"/>
              <a:gd name="connsiteY2613" fmla="*/ 375921 h 805544"/>
              <a:gd name="connsiteX2614" fmla="*/ 7165340 w 11686328"/>
              <a:gd name="connsiteY2614" fmla="*/ 313267 h 805544"/>
              <a:gd name="connsiteX2615" fmla="*/ 7177526 w 11686328"/>
              <a:gd name="connsiteY2615" fmla="*/ 313267 h 805544"/>
              <a:gd name="connsiteX2616" fmla="*/ 7177526 w 11686328"/>
              <a:gd name="connsiteY2616" fmla="*/ 331168 h 805544"/>
              <a:gd name="connsiteX2617" fmla="*/ 7177526 w 11686328"/>
              <a:gd name="connsiteY2617" fmla="*/ 358020 h 805544"/>
              <a:gd name="connsiteX2618" fmla="*/ 7177526 w 11686328"/>
              <a:gd name="connsiteY2618" fmla="*/ 384871 h 805544"/>
              <a:gd name="connsiteX2619" fmla="*/ 7177526 w 11686328"/>
              <a:gd name="connsiteY2619" fmla="*/ 501227 h 805544"/>
              <a:gd name="connsiteX2620" fmla="*/ 7177526 w 11686328"/>
              <a:gd name="connsiteY2620" fmla="*/ 492277 h 805544"/>
              <a:gd name="connsiteX2621" fmla="*/ 7189712 w 11686328"/>
              <a:gd name="connsiteY2621" fmla="*/ 411722 h 805544"/>
              <a:gd name="connsiteX2622" fmla="*/ 7201898 w 11686328"/>
              <a:gd name="connsiteY2622" fmla="*/ 411722 h 805544"/>
              <a:gd name="connsiteX2623" fmla="*/ 7214084 w 11686328"/>
              <a:gd name="connsiteY2623" fmla="*/ 554930 h 805544"/>
              <a:gd name="connsiteX2624" fmla="*/ 7214084 w 11686328"/>
              <a:gd name="connsiteY2624" fmla="*/ 635485 h 805544"/>
              <a:gd name="connsiteX2625" fmla="*/ 7226270 w 11686328"/>
              <a:gd name="connsiteY2625" fmla="*/ 635485 h 805544"/>
              <a:gd name="connsiteX2626" fmla="*/ 7226270 w 11686328"/>
              <a:gd name="connsiteY2626" fmla="*/ 644435 h 805544"/>
              <a:gd name="connsiteX2627" fmla="*/ 7226270 w 11686328"/>
              <a:gd name="connsiteY2627" fmla="*/ 474376 h 805544"/>
              <a:gd name="connsiteX2628" fmla="*/ 7238456 w 11686328"/>
              <a:gd name="connsiteY2628" fmla="*/ 340119 h 805544"/>
              <a:gd name="connsiteX2629" fmla="*/ 7250642 w 11686328"/>
              <a:gd name="connsiteY2629" fmla="*/ 340119 h 805544"/>
              <a:gd name="connsiteX2630" fmla="*/ 7250642 w 11686328"/>
              <a:gd name="connsiteY2630" fmla="*/ 349069 h 805544"/>
              <a:gd name="connsiteX2631" fmla="*/ 7262828 w 11686328"/>
              <a:gd name="connsiteY2631" fmla="*/ 429623 h 805544"/>
              <a:gd name="connsiteX2632" fmla="*/ 7262828 w 11686328"/>
              <a:gd name="connsiteY2632" fmla="*/ 447524 h 805544"/>
              <a:gd name="connsiteX2633" fmla="*/ 7262828 w 11686328"/>
              <a:gd name="connsiteY2633" fmla="*/ 438574 h 805544"/>
              <a:gd name="connsiteX2634" fmla="*/ 7275014 w 11686328"/>
              <a:gd name="connsiteY2634" fmla="*/ 438574 h 805544"/>
              <a:gd name="connsiteX2635" fmla="*/ 7275014 w 11686328"/>
              <a:gd name="connsiteY2635" fmla="*/ 420673 h 805544"/>
              <a:gd name="connsiteX2636" fmla="*/ 7275014 w 11686328"/>
              <a:gd name="connsiteY2636" fmla="*/ 411722 h 805544"/>
              <a:gd name="connsiteX2637" fmla="*/ 7287200 w 11686328"/>
              <a:gd name="connsiteY2637" fmla="*/ 286416 h 805544"/>
              <a:gd name="connsiteX2638" fmla="*/ 7299386 w 11686328"/>
              <a:gd name="connsiteY2638" fmla="*/ 286416 h 805544"/>
              <a:gd name="connsiteX2639" fmla="*/ 7299386 w 11686328"/>
              <a:gd name="connsiteY2639" fmla="*/ 340119 h 805544"/>
              <a:gd name="connsiteX2640" fmla="*/ 7299386 w 11686328"/>
              <a:gd name="connsiteY2640" fmla="*/ 304317 h 805544"/>
              <a:gd name="connsiteX2641" fmla="*/ 7311571 w 11686328"/>
              <a:gd name="connsiteY2641" fmla="*/ 304317 h 805544"/>
              <a:gd name="connsiteX2642" fmla="*/ 7311571 w 11686328"/>
              <a:gd name="connsiteY2642" fmla="*/ 313267 h 805544"/>
              <a:gd name="connsiteX2643" fmla="*/ 7311571 w 11686328"/>
              <a:gd name="connsiteY2643" fmla="*/ 420673 h 805544"/>
              <a:gd name="connsiteX2644" fmla="*/ 7311571 w 11686328"/>
              <a:gd name="connsiteY2644" fmla="*/ 375921 h 805544"/>
              <a:gd name="connsiteX2645" fmla="*/ 7323757 w 11686328"/>
              <a:gd name="connsiteY2645" fmla="*/ 384871 h 805544"/>
              <a:gd name="connsiteX2646" fmla="*/ 7335943 w 11686328"/>
              <a:gd name="connsiteY2646" fmla="*/ 286416 h 805544"/>
              <a:gd name="connsiteX2647" fmla="*/ 7335943 w 11686328"/>
              <a:gd name="connsiteY2647" fmla="*/ 259564 h 805544"/>
              <a:gd name="connsiteX2648" fmla="*/ 7348129 w 11686328"/>
              <a:gd name="connsiteY2648" fmla="*/ 259564 h 805544"/>
              <a:gd name="connsiteX2649" fmla="*/ 7360315 w 11686328"/>
              <a:gd name="connsiteY2649" fmla="*/ 429623 h 805544"/>
              <a:gd name="connsiteX2650" fmla="*/ 7360315 w 11686328"/>
              <a:gd name="connsiteY2650" fmla="*/ 465425 h 805544"/>
              <a:gd name="connsiteX2651" fmla="*/ 7372501 w 11686328"/>
              <a:gd name="connsiteY2651" fmla="*/ 393822 h 805544"/>
              <a:gd name="connsiteX2652" fmla="*/ 7384687 w 11686328"/>
              <a:gd name="connsiteY2652" fmla="*/ 393822 h 805544"/>
              <a:gd name="connsiteX2653" fmla="*/ 7384687 w 11686328"/>
              <a:gd name="connsiteY2653" fmla="*/ 393822 h 805544"/>
              <a:gd name="connsiteX2654" fmla="*/ 7396873 w 11686328"/>
              <a:gd name="connsiteY2654" fmla="*/ 438574 h 805544"/>
              <a:gd name="connsiteX2655" fmla="*/ 7396873 w 11686328"/>
              <a:gd name="connsiteY2655" fmla="*/ 411722 h 805544"/>
              <a:gd name="connsiteX2656" fmla="*/ 7396873 w 11686328"/>
              <a:gd name="connsiteY2656" fmla="*/ 259564 h 805544"/>
              <a:gd name="connsiteX2657" fmla="*/ 7396873 w 11686328"/>
              <a:gd name="connsiteY2657" fmla="*/ 187960 h 805544"/>
              <a:gd name="connsiteX2658" fmla="*/ 7409059 w 11686328"/>
              <a:gd name="connsiteY2658" fmla="*/ 187960 h 805544"/>
              <a:gd name="connsiteX2659" fmla="*/ 7409059 w 11686328"/>
              <a:gd name="connsiteY2659" fmla="*/ 340119 h 805544"/>
              <a:gd name="connsiteX2660" fmla="*/ 7421245 w 11686328"/>
              <a:gd name="connsiteY2660" fmla="*/ 322218 h 805544"/>
              <a:gd name="connsiteX2661" fmla="*/ 7421245 w 11686328"/>
              <a:gd name="connsiteY2661" fmla="*/ 331168 h 805544"/>
              <a:gd name="connsiteX2662" fmla="*/ 7433431 w 11686328"/>
              <a:gd name="connsiteY2662" fmla="*/ 384871 h 805544"/>
              <a:gd name="connsiteX2663" fmla="*/ 7433431 w 11686328"/>
              <a:gd name="connsiteY2663" fmla="*/ 465425 h 805544"/>
              <a:gd name="connsiteX2664" fmla="*/ 7445617 w 11686328"/>
              <a:gd name="connsiteY2664" fmla="*/ 465425 h 805544"/>
              <a:gd name="connsiteX2665" fmla="*/ 7445617 w 11686328"/>
              <a:gd name="connsiteY2665" fmla="*/ 483326 h 805544"/>
              <a:gd name="connsiteX2666" fmla="*/ 7445617 w 11686328"/>
              <a:gd name="connsiteY2666" fmla="*/ 411722 h 805544"/>
              <a:gd name="connsiteX2667" fmla="*/ 7457803 w 11686328"/>
              <a:gd name="connsiteY2667" fmla="*/ 411722 h 805544"/>
              <a:gd name="connsiteX2668" fmla="*/ 7457803 w 11686328"/>
              <a:gd name="connsiteY2668" fmla="*/ 384871 h 805544"/>
              <a:gd name="connsiteX2669" fmla="*/ 7457803 w 11686328"/>
              <a:gd name="connsiteY2669" fmla="*/ 340119 h 805544"/>
              <a:gd name="connsiteX2670" fmla="*/ 7469989 w 11686328"/>
              <a:gd name="connsiteY2670" fmla="*/ 340119 h 805544"/>
              <a:gd name="connsiteX2671" fmla="*/ 7482175 w 11686328"/>
              <a:gd name="connsiteY2671" fmla="*/ 447524 h 805544"/>
              <a:gd name="connsiteX2672" fmla="*/ 7494361 w 11686328"/>
              <a:gd name="connsiteY2672" fmla="*/ 250614 h 805544"/>
              <a:gd name="connsiteX2673" fmla="*/ 7494361 w 11686328"/>
              <a:gd name="connsiteY2673" fmla="*/ 232713 h 805544"/>
              <a:gd name="connsiteX2674" fmla="*/ 7506547 w 11686328"/>
              <a:gd name="connsiteY2674" fmla="*/ 232713 h 805544"/>
              <a:gd name="connsiteX2675" fmla="*/ 7506547 w 11686328"/>
              <a:gd name="connsiteY2675" fmla="*/ 250614 h 805544"/>
              <a:gd name="connsiteX2676" fmla="*/ 7518733 w 11686328"/>
              <a:gd name="connsiteY2676" fmla="*/ 286416 h 805544"/>
              <a:gd name="connsiteX2677" fmla="*/ 7518733 w 11686328"/>
              <a:gd name="connsiteY2677" fmla="*/ 304317 h 805544"/>
              <a:gd name="connsiteX2678" fmla="*/ 7518733 w 11686328"/>
              <a:gd name="connsiteY2678" fmla="*/ 259564 h 805544"/>
              <a:gd name="connsiteX2679" fmla="*/ 7530919 w 11686328"/>
              <a:gd name="connsiteY2679" fmla="*/ 223762 h 805544"/>
              <a:gd name="connsiteX2680" fmla="*/ 7543105 w 11686328"/>
              <a:gd name="connsiteY2680" fmla="*/ 223762 h 805544"/>
              <a:gd name="connsiteX2681" fmla="*/ 7543105 w 11686328"/>
              <a:gd name="connsiteY2681" fmla="*/ 223762 h 805544"/>
              <a:gd name="connsiteX2682" fmla="*/ 7555291 w 11686328"/>
              <a:gd name="connsiteY2682" fmla="*/ 366970 h 805544"/>
              <a:gd name="connsiteX2683" fmla="*/ 7555291 w 11686328"/>
              <a:gd name="connsiteY2683" fmla="*/ 366970 h 805544"/>
              <a:gd name="connsiteX2684" fmla="*/ 7555291 w 11686328"/>
              <a:gd name="connsiteY2684" fmla="*/ 366970 h 805544"/>
              <a:gd name="connsiteX2685" fmla="*/ 7555291 w 11686328"/>
              <a:gd name="connsiteY2685" fmla="*/ 313267 h 805544"/>
              <a:gd name="connsiteX2686" fmla="*/ 7567476 w 11686328"/>
              <a:gd name="connsiteY2686" fmla="*/ 277465 h 805544"/>
              <a:gd name="connsiteX2687" fmla="*/ 7579663 w 11686328"/>
              <a:gd name="connsiteY2687" fmla="*/ 286416 h 805544"/>
              <a:gd name="connsiteX2688" fmla="*/ 7591848 w 11686328"/>
              <a:gd name="connsiteY2688" fmla="*/ 295366 h 805544"/>
              <a:gd name="connsiteX2689" fmla="*/ 7591848 w 11686328"/>
              <a:gd name="connsiteY2689" fmla="*/ 313267 h 805544"/>
              <a:gd name="connsiteX2690" fmla="*/ 7604035 w 11686328"/>
              <a:gd name="connsiteY2690" fmla="*/ 402772 h 805544"/>
              <a:gd name="connsiteX2691" fmla="*/ 7604035 w 11686328"/>
              <a:gd name="connsiteY2691" fmla="*/ 447524 h 805544"/>
              <a:gd name="connsiteX2692" fmla="*/ 7604035 w 11686328"/>
              <a:gd name="connsiteY2692" fmla="*/ 501227 h 805544"/>
              <a:gd name="connsiteX2693" fmla="*/ 7616220 w 11686328"/>
              <a:gd name="connsiteY2693" fmla="*/ 411722 h 805544"/>
              <a:gd name="connsiteX2694" fmla="*/ 7616220 w 11686328"/>
              <a:gd name="connsiteY2694" fmla="*/ 331168 h 805544"/>
              <a:gd name="connsiteX2695" fmla="*/ 7616220 w 11686328"/>
              <a:gd name="connsiteY2695" fmla="*/ 268515 h 805544"/>
              <a:gd name="connsiteX2696" fmla="*/ 7628406 w 11686328"/>
              <a:gd name="connsiteY2696" fmla="*/ 268515 h 805544"/>
              <a:gd name="connsiteX2697" fmla="*/ 7640592 w 11686328"/>
              <a:gd name="connsiteY2697" fmla="*/ 393822 h 805544"/>
              <a:gd name="connsiteX2698" fmla="*/ 7652778 w 11686328"/>
              <a:gd name="connsiteY2698" fmla="*/ 572831 h 805544"/>
              <a:gd name="connsiteX2699" fmla="*/ 7652778 w 11686328"/>
              <a:gd name="connsiteY2699" fmla="*/ 393822 h 805544"/>
              <a:gd name="connsiteX2700" fmla="*/ 7664964 w 11686328"/>
              <a:gd name="connsiteY2700" fmla="*/ 384871 h 805544"/>
              <a:gd name="connsiteX2701" fmla="*/ 7677150 w 11686328"/>
              <a:gd name="connsiteY2701" fmla="*/ 393822 h 805544"/>
              <a:gd name="connsiteX2702" fmla="*/ 7677150 w 11686328"/>
              <a:gd name="connsiteY2702" fmla="*/ 393822 h 805544"/>
              <a:gd name="connsiteX2703" fmla="*/ 7677150 w 11686328"/>
              <a:gd name="connsiteY2703" fmla="*/ 402772 h 805544"/>
              <a:gd name="connsiteX2704" fmla="*/ 7677150 w 11686328"/>
              <a:gd name="connsiteY2704" fmla="*/ 474376 h 805544"/>
              <a:gd name="connsiteX2705" fmla="*/ 7677150 w 11686328"/>
              <a:gd name="connsiteY2705" fmla="*/ 474376 h 805544"/>
              <a:gd name="connsiteX2706" fmla="*/ 7677150 w 11686328"/>
              <a:gd name="connsiteY2706" fmla="*/ 402772 h 805544"/>
              <a:gd name="connsiteX2707" fmla="*/ 7689336 w 11686328"/>
              <a:gd name="connsiteY2707" fmla="*/ 402772 h 805544"/>
              <a:gd name="connsiteX2708" fmla="*/ 7689336 w 11686328"/>
              <a:gd name="connsiteY2708" fmla="*/ 259564 h 805544"/>
              <a:gd name="connsiteX2709" fmla="*/ 7689336 w 11686328"/>
              <a:gd name="connsiteY2709" fmla="*/ 232713 h 805544"/>
              <a:gd name="connsiteX2710" fmla="*/ 7701522 w 11686328"/>
              <a:gd name="connsiteY2710" fmla="*/ 232713 h 805544"/>
              <a:gd name="connsiteX2711" fmla="*/ 7701522 w 11686328"/>
              <a:gd name="connsiteY2711" fmla="*/ 268515 h 805544"/>
              <a:gd name="connsiteX2712" fmla="*/ 7701522 w 11686328"/>
              <a:gd name="connsiteY2712" fmla="*/ 286416 h 805544"/>
              <a:gd name="connsiteX2713" fmla="*/ 7713708 w 11686328"/>
              <a:gd name="connsiteY2713" fmla="*/ 286416 h 805544"/>
              <a:gd name="connsiteX2714" fmla="*/ 7713708 w 11686328"/>
              <a:gd name="connsiteY2714" fmla="*/ 286416 h 805544"/>
              <a:gd name="connsiteX2715" fmla="*/ 7725894 w 11686328"/>
              <a:gd name="connsiteY2715" fmla="*/ 304317 h 805544"/>
              <a:gd name="connsiteX2716" fmla="*/ 7725894 w 11686328"/>
              <a:gd name="connsiteY2716" fmla="*/ 304317 h 805544"/>
              <a:gd name="connsiteX2717" fmla="*/ 7725894 w 11686328"/>
              <a:gd name="connsiteY2717" fmla="*/ 250614 h 805544"/>
              <a:gd name="connsiteX2718" fmla="*/ 7738080 w 11686328"/>
              <a:gd name="connsiteY2718" fmla="*/ 250614 h 805544"/>
              <a:gd name="connsiteX2719" fmla="*/ 7738080 w 11686328"/>
              <a:gd name="connsiteY2719" fmla="*/ 250614 h 805544"/>
              <a:gd name="connsiteX2720" fmla="*/ 7750266 w 11686328"/>
              <a:gd name="connsiteY2720" fmla="*/ 322218 h 805544"/>
              <a:gd name="connsiteX2721" fmla="*/ 7762452 w 11686328"/>
              <a:gd name="connsiteY2721" fmla="*/ 322218 h 805544"/>
              <a:gd name="connsiteX2722" fmla="*/ 7762452 w 11686328"/>
              <a:gd name="connsiteY2722" fmla="*/ 331168 h 805544"/>
              <a:gd name="connsiteX2723" fmla="*/ 7762452 w 11686328"/>
              <a:gd name="connsiteY2723" fmla="*/ 349069 h 805544"/>
              <a:gd name="connsiteX2724" fmla="*/ 7774638 w 11686328"/>
              <a:gd name="connsiteY2724" fmla="*/ 366970 h 805544"/>
              <a:gd name="connsiteX2725" fmla="*/ 7774638 w 11686328"/>
              <a:gd name="connsiteY2725" fmla="*/ 286416 h 805544"/>
              <a:gd name="connsiteX2726" fmla="*/ 7774638 w 11686328"/>
              <a:gd name="connsiteY2726" fmla="*/ 286416 h 805544"/>
              <a:gd name="connsiteX2727" fmla="*/ 7774638 w 11686328"/>
              <a:gd name="connsiteY2727" fmla="*/ 277465 h 805544"/>
              <a:gd name="connsiteX2728" fmla="*/ 7786824 w 11686328"/>
              <a:gd name="connsiteY2728" fmla="*/ 277465 h 805544"/>
              <a:gd name="connsiteX2729" fmla="*/ 7786824 w 11686328"/>
              <a:gd name="connsiteY2729" fmla="*/ 304317 h 805544"/>
              <a:gd name="connsiteX2730" fmla="*/ 7786824 w 11686328"/>
              <a:gd name="connsiteY2730" fmla="*/ 304317 h 805544"/>
              <a:gd name="connsiteX2731" fmla="*/ 7811195 w 11686328"/>
              <a:gd name="connsiteY2731" fmla="*/ 313267 h 805544"/>
              <a:gd name="connsiteX2732" fmla="*/ 7811195 w 11686328"/>
              <a:gd name="connsiteY2732" fmla="*/ 313267 h 805544"/>
              <a:gd name="connsiteX2733" fmla="*/ 7811195 w 11686328"/>
              <a:gd name="connsiteY2733" fmla="*/ 510178 h 805544"/>
              <a:gd name="connsiteX2734" fmla="*/ 7823381 w 11686328"/>
              <a:gd name="connsiteY2734" fmla="*/ 519128 h 805544"/>
              <a:gd name="connsiteX2735" fmla="*/ 7823381 w 11686328"/>
              <a:gd name="connsiteY2735" fmla="*/ 438574 h 805544"/>
              <a:gd name="connsiteX2736" fmla="*/ 7823381 w 11686328"/>
              <a:gd name="connsiteY2736" fmla="*/ 402772 h 805544"/>
              <a:gd name="connsiteX2737" fmla="*/ 7835568 w 11686328"/>
              <a:gd name="connsiteY2737" fmla="*/ 358020 h 805544"/>
              <a:gd name="connsiteX2738" fmla="*/ 7835568 w 11686328"/>
              <a:gd name="connsiteY2738" fmla="*/ 349069 h 805544"/>
              <a:gd name="connsiteX2739" fmla="*/ 7847754 w 11686328"/>
              <a:gd name="connsiteY2739" fmla="*/ 349069 h 805544"/>
              <a:gd name="connsiteX2740" fmla="*/ 7847754 w 11686328"/>
              <a:gd name="connsiteY2740" fmla="*/ 447524 h 805544"/>
              <a:gd name="connsiteX2741" fmla="*/ 7859939 w 11686328"/>
              <a:gd name="connsiteY2741" fmla="*/ 402772 h 805544"/>
              <a:gd name="connsiteX2742" fmla="*/ 7859939 w 11686328"/>
              <a:gd name="connsiteY2742" fmla="*/ 340119 h 805544"/>
              <a:gd name="connsiteX2743" fmla="*/ 7872125 w 11686328"/>
              <a:gd name="connsiteY2743" fmla="*/ 241663 h 805544"/>
              <a:gd name="connsiteX2744" fmla="*/ 7884311 w 11686328"/>
              <a:gd name="connsiteY2744" fmla="*/ 214812 h 805544"/>
              <a:gd name="connsiteX2745" fmla="*/ 7896498 w 11686328"/>
              <a:gd name="connsiteY2745" fmla="*/ 214812 h 805544"/>
              <a:gd name="connsiteX2746" fmla="*/ 7896498 w 11686328"/>
              <a:gd name="connsiteY2746" fmla="*/ 331168 h 805544"/>
              <a:gd name="connsiteX2747" fmla="*/ 7908683 w 11686328"/>
              <a:gd name="connsiteY2747" fmla="*/ 510178 h 805544"/>
              <a:gd name="connsiteX2748" fmla="*/ 7908683 w 11686328"/>
              <a:gd name="connsiteY2748" fmla="*/ 474376 h 805544"/>
              <a:gd name="connsiteX2749" fmla="*/ 7920869 w 11686328"/>
              <a:gd name="connsiteY2749" fmla="*/ 474376 h 805544"/>
              <a:gd name="connsiteX2750" fmla="*/ 7920869 w 11686328"/>
              <a:gd name="connsiteY2750" fmla="*/ 474376 h 805544"/>
              <a:gd name="connsiteX2751" fmla="*/ 7920869 w 11686328"/>
              <a:gd name="connsiteY2751" fmla="*/ 483326 h 805544"/>
              <a:gd name="connsiteX2752" fmla="*/ 7933055 w 11686328"/>
              <a:gd name="connsiteY2752" fmla="*/ 402772 h 805544"/>
              <a:gd name="connsiteX2753" fmla="*/ 7933055 w 11686328"/>
              <a:gd name="connsiteY2753" fmla="*/ 402772 h 805544"/>
              <a:gd name="connsiteX2754" fmla="*/ 7933055 w 11686328"/>
              <a:gd name="connsiteY2754" fmla="*/ 384871 h 805544"/>
              <a:gd name="connsiteX2755" fmla="*/ 7933055 w 11686328"/>
              <a:gd name="connsiteY2755" fmla="*/ 375921 h 805544"/>
              <a:gd name="connsiteX2756" fmla="*/ 7933055 w 11686328"/>
              <a:gd name="connsiteY2756" fmla="*/ 349069 h 805544"/>
              <a:gd name="connsiteX2757" fmla="*/ 7945241 w 11686328"/>
              <a:gd name="connsiteY2757" fmla="*/ 349069 h 805544"/>
              <a:gd name="connsiteX2758" fmla="*/ 7945241 w 11686328"/>
              <a:gd name="connsiteY2758" fmla="*/ 366970 h 805544"/>
              <a:gd name="connsiteX2759" fmla="*/ 7957427 w 11686328"/>
              <a:gd name="connsiteY2759" fmla="*/ 402772 h 805544"/>
              <a:gd name="connsiteX2760" fmla="*/ 7957427 w 11686328"/>
              <a:gd name="connsiteY2760" fmla="*/ 322218 h 805544"/>
              <a:gd name="connsiteX2761" fmla="*/ 7969613 w 11686328"/>
              <a:gd name="connsiteY2761" fmla="*/ 286416 h 805544"/>
              <a:gd name="connsiteX2762" fmla="*/ 7981799 w 11686328"/>
              <a:gd name="connsiteY2762" fmla="*/ 286416 h 805544"/>
              <a:gd name="connsiteX2763" fmla="*/ 7981799 w 11686328"/>
              <a:gd name="connsiteY2763" fmla="*/ 286416 h 805544"/>
              <a:gd name="connsiteX2764" fmla="*/ 7993985 w 11686328"/>
              <a:gd name="connsiteY2764" fmla="*/ 366970 h 805544"/>
              <a:gd name="connsiteX2765" fmla="*/ 7993985 w 11686328"/>
              <a:gd name="connsiteY2765" fmla="*/ 420673 h 805544"/>
              <a:gd name="connsiteX2766" fmla="*/ 8018357 w 11686328"/>
              <a:gd name="connsiteY2766" fmla="*/ 554930 h 805544"/>
              <a:gd name="connsiteX2767" fmla="*/ 8018357 w 11686328"/>
              <a:gd name="connsiteY2767" fmla="*/ 501227 h 805544"/>
              <a:gd name="connsiteX2768" fmla="*/ 8030543 w 11686328"/>
              <a:gd name="connsiteY2768" fmla="*/ 349069 h 805544"/>
              <a:gd name="connsiteX2769" fmla="*/ 8042729 w 11686328"/>
              <a:gd name="connsiteY2769" fmla="*/ 295366 h 805544"/>
              <a:gd name="connsiteX2770" fmla="*/ 8042729 w 11686328"/>
              <a:gd name="connsiteY2770" fmla="*/ 286416 h 805544"/>
              <a:gd name="connsiteX2771" fmla="*/ 8054914 w 11686328"/>
              <a:gd name="connsiteY2771" fmla="*/ 286416 h 805544"/>
              <a:gd name="connsiteX2772" fmla="*/ 8067100 w 11686328"/>
              <a:gd name="connsiteY2772" fmla="*/ 304317 h 805544"/>
              <a:gd name="connsiteX2773" fmla="*/ 8067100 w 11686328"/>
              <a:gd name="connsiteY2773" fmla="*/ 304317 h 805544"/>
              <a:gd name="connsiteX2774" fmla="*/ 8067100 w 11686328"/>
              <a:gd name="connsiteY2774" fmla="*/ 331168 h 805544"/>
              <a:gd name="connsiteX2775" fmla="*/ 8079287 w 11686328"/>
              <a:gd name="connsiteY2775" fmla="*/ 402772 h 805544"/>
              <a:gd name="connsiteX2776" fmla="*/ 8079287 w 11686328"/>
              <a:gd name="connsiteY2776" fmla="*/ 474376 h 805544"/>
              <a:gd name="connsiteX2777" fmla="*/ 8079287 w 11686328"/>
              <a:gd name="connsiteY2777" fmla="*/ 304317 h 805544"/>
              <a:gd name="connsiteX2778" fmla="*/ 8091473 w 11686328"/>
              <a:gd name="connsiteY2778" fmla="*/ 304317 h 805544"/>
              <a:gd name="connsiteX2779" fmla="*/ 8091473 w 11686328"/>
              <a:gd name="connsiteY2779" fmla="*/ 295366 h 805544"/>
              <a:gd name="connsiteX2780" fmla="*/ 8091473 w 11686328"/>
              <a:gd name="connsiteY2780" fmla="*/ 286416 h 805544"/>
              <a:gd name="connsiteX2781" fmla="*/ 8103658 w 11686328"/>
              <a:gd name="connsiteY2781" fmla="*/ 196911 h 805544"/>
              <a:gd name="connsiteX2782" fmla="*/ 8115844 w 11686328"/>
              <a:gd name="connsiteY2782" fmla="*/ 196911 h 805544"/>
              <a:gd name="connsiteX2783" fmla="*/ 8115844 w 11686328"/>
              <a:gd name="connsiteY2783" fmla="*/ 384871 h 805544"/>
              <a:gd name="connsiteX2784" fmla="*/ 8115844 w 11686328"/>
              <a:gd name="connsiteY2784" fmla="*/ 402772 h 805544"/>
              <a:gd name="connsiteX2785" fmla="*/ 8115844 w 11686328"/>
              <a:gd name="connsiteY2785" fmla="*/ 411722 h 805544"/>
              <a:gd name="connsiteX2786" fmla="*/ 8115844 w 11686328"/>
              <a:gd name="connsiteY2786" fmla="*/ 662336 h 805544"/>
              <a:gd name="connsiteX2787" fmla="*/ 8128030 w 11686328"/>
              <a:gd name="connsiteY2787" fmla="*/ 608633 h 805544"/>
              <a:gd name="connsiteX2788" fmla="*/ 8128030 w 11686328"/>
              <a:gd name="connsiteY2788" fmla="*/ 402772 h 805544"/>
              <a:gd name="connsiteX2789" fmla="*/ 8128030 w 11686328"/>
              <a:gd name="connsiteY2789" fmla="*/ 375921 h 805544"/>
              <a:gd name="connsiteX2790" fmla="*/ 8140217 w 11686328"/>
              <a:gd name="connsiteY2790" fmla="*/ 349069 h 805544"/>
              <a:gd name="connsiteX2791" fmla="*/ 8152402 w 11686328"/>
              <a:gd name="connsiteY2791" fmla="*/ 349069 h 805544"/>
              <a:gd name="connsiteX2792" fmla="*/ 8152402 w 11686328"/>
              <a:gd name="connsiteY2792" fmla="*/ 429623 h 805544"/>
              <a:gd name="connsiteX2793" fmla="*/ 8152402 w 11686328"/>
              <a:gd name="connsiteY2793" fmla="*/ 429623 h 805544"/>
              <a:gd name="connsiteX2794" fmla="*/ 8164588 w 11686328"/>
              <a:gd name="connsiteY2794" fmla="*/ 456475 h 805544"/>
              <a:gd name="connsiteX2795" fmla="*/ 8164588 w 11686328"/>
              <a:gd name="connsiteY2795" fmla="*/ 492277 h 805544"/>
              <a:gd name="connsiteX2796" fmla="*/ 8164588 w 11686328"/>
              <a:gd name="connsiteY2796" fmla="*/ 492277 h 805544"/>
              <a:gd name="connsiteX2797" fmla="*/ 8164588 w 11686328"/>
              <a:gd name="connsiteY2797" fmla="*/ 501227 h 805544"/>
              <a:gd name="connsiteX2798" fmla="*/ 8164588 w 11686328"/>
              <a:gd name="connsiteY2798" fmla="*/ 465425 h 805544"/>
              <a:gd name="connsiteX2799" fmla="*/ 8164588 w 11686328"/>
              <a:gd name="connsiteY2799" fmla="*/ 465425 h 805544"/>
              <a:gd name="connsiteX2800" fmla="*/ 8176774 w 11686328"/>
              <a:gd name="connsiteY2800" fmla="*/ 366970 h 805544"/>
              <a:gd name="connsiteX2801" fmla="*/ 8176774 w 11686328"/>
              <a:gd name="connsiteY2801" fmla="*/ 366970 h 805544"/>
              <a:gd name="connsiteX2802" fmla="*/ 8176774 w 11686328"/>
              <a:gd name="connsiteY2802" fmla="*/ 250614 h 805544"/>
              <a:gd name="connsiteX2803" fmla="*/ 8188960 w 11686328"/>
              <a:gd name="connsiteY2803" fmla="*/ 250614 h 805544"/>
              <a:gd name="connsiteX2804" fmla="*/ 8188960 w 11686328"/>
              <a:gd name="connsiteY2804" fmla="*/ 340119 h 805544"/>
              <a:gd name="connsiteX2805" fmla="*/ 8201146 w 11686328"/>
              <a:gd name="connsiteY2805" fmla="*/ 340119 h 805544"/>
              <a:gd name="connsiteX2806" fmla="*/ 8201146 w 11686328"/>
              <a:gd name="connsiteY2806" fmla="*/ 366970 h 805544"/>
              <a:gd name="connsiteX2807" fmla="*/ 8201146 w 11686328"/>
              <a:gd name="connsiteY2807" fmla="*/ 358020 h 805544"/>
              <a:gd name="connsiteX2808" fmla="*/ 8201146 w 11686328"/>
              <a:gd name="connsiteY2808" fmla="*/ 358020 h 805544"/>
              <a:gd name="connsiteX2809" fmla="*/ 8213332 w 11686328"/>
              <a:gd name="connsiteY2809" fmla="*/ 232713 h 805544"/>
              <a:gd name="connsiteX2810" fmla="*/ 8225518 w 11686328"/>
              <a:gd name="connsiteY2810" fmla="*/ 232713 h 805544"/>
              <a:gd name="connsiteX2811" fmla="*/ 8225518 w 11686328"/>
              <a:gd name="connsiteY2811" fmla="*/ 304317 h 805544"/>
              <a:gd name="connsiteX2812" fmla="*/ 8225518 w 11686328"/>
              <a:gd name="connsiteY2812" fmla="*/ 286416 h 805544"/>
              <a:gd name="connsiteX2813" fmla="*/ 8237704 w 11686328"/>
              <a:gd name="connsiteY2813" fmla="*/ 286416 h 805544"/>
              <a:gd name="connsiteX2814" fmla="*/ 8237704 w 11686328"/>
              <a:gd name="connsiteY2814" fmla="*/ 295366 h 805544"/>
              <a:gd name="connsiteX2815" fmla="*/ 8249889 w 11686328"/>
              <a:gd name="connsiteY2815" fmla="*/ 393822 h 805544"/>
              <a:gd name="connsiteX2816" fmla="*/ 8249889 w 11686328"/>
              <a:gd name="connsiteY2816" fmla="*/ 393822 h 805544"/>
              <a:gd name="connsiteX2817" fmla="*/ 8262076 w 11686328"/>
              <a:gd name="connsiteY2817" fmla="*/ 501227 h 805544"/>
              <a:gd name="connsiteX2818" fmla="*/ 8262076 w 11686328"/>
              <a:gd name="connsiteY2818" fmla="*/ 340119 h 805544"/>
              <a:gd name="connsiteX2819" fmla="*/ 8262076 w 11686328"/>
              <a:gd name="connsiteY2819" fmla="*/ 232713 h 805544"/>
              <a:gd name="connsiteX2820" fmla="*/ 8274262 w 11686328"/>
              <a:gd name="connsiteY2820" fmla="*/ 232713 h 805544"/>
              <a:gd name="connsiteX2821" fmla="*/ 8274262 w 11686328"/>
              <a:gd name="connsiteY2821" fmla="*/ 313267 h 805544"/>
              <a:gd name="connsiteX2822" fmla="*/ 8286448 w 11686328"/>
              <a:gd name="connsiteY2822" fmla="*/ 313267 h 805544"/>
              <a:gd name="connsiteX2823" fmla="*/ 8286448 w 11686328"/>
              <a:gd name="connsiteY2823" fmla="*/ 492277 h 805544"/>
              <a:gd name="connsiteX2824" fmla="*/ 8298633 w 11686328"/>
              <a:gd name="connsiteY2824" fmla="*/ 295366 h 805544"/>
              <a:gd name="connsiteX2825" fmla="*/ 8298633 w 11686328"/>
              <a:gd name="connsiteY2825" fmla="*/ 170059 h 805544"/>
              <a:gd name="connsiteX2826" fmla="*/ 8298633 w 11686328"/>
              <a:gd name="connsiteY2826" fmla="*/ 161109 h 805544"/>
              <a:gd name="connsiteX2827" fmla="*/ 8310819 w 11686328"/>
              <a:gd name="connsiteY2827" fmla="*/ 152158 h 805544"/>
              <a:gd name="connsiteX2828" fmla="*/ 8323006 w 11686328"/>
              <a:gd name="connsiteY2828" fmla="*/ 152158 h 805544"/>
              <a:gd name="connsiteX2829" fmla="*/ 8323006 w 11686328"/>
              <a:gd name="connsiteY2829" fmla="*/ 259564 h 805544"/>
              <a:gd name="connsiteX2830" fmla="*/ 8335192 w 11686328"/>
              <a:gd name="connsiteY2830" fmla="*/ 241663 h 805544"/>
              <a:gd name="connsiteX2831" fmla="*/ 8347377 w 11686328"/>
              <a:gd name="connsiteY2831" fmla="*/ 241663 h 805544"/>
              <a:gd name="connsiteX2832" fmla="*/ 8359563 w 11686328"/>
              <a:gd name="connsiteY2832" fmla="*/ 268515 h 805544"/>
              <a:gd name="connsiteX2833" fmla="*/ 8359563 w 11686328"/>
              <a:gd name="connsiteY2833" fmla="*/ 268515 h 805544"/>
              <a:gd name="connsiteX2834" fmla="*/ 8359563 w 11686328"/>
              <a:gd name="connsiteY2834" fmla="*/ 214812 h 805544"/>
              <a:gd name="connsiteX2835" fmla="*/ 8371749 w 11686328"/>
              <a:gd name="connsiteY2835" fmla="*/ 214812 h 805544"/>
              <a:gd name="connsiteX2836" fmla="*/ 8371749 w 11686328"/>
              <a:gd name="connsiteY2836" fmla="*/ 214812 h 805544"/>
              <a:gd name="connsiteX2837" fmla="*/ 8371749 w 11686328"/>
              <a:gd name="connsiteY2837" fmla="*/ 232713 h 805544"/>
              <a:gd name="connsiteX2838" fmla="*/ 8383936 w 11686328"/>
              <a:gd name="connsiteY2838" fmla="*/ 134257 h 805544"/>
              <a:gd name="connsiteX2839" fmla="*/ 8383936 w 11686328"/>
              <a:gd name="connsiteY2839" fmla="*/ 80554 h 805544"/>
              <a:gd name="connsiteX2840" fmla="*/ 8396121 w 11686328"/>
              <a:gd name="connsiteY2840" fmla="*/ 80554 h 805544"/>
              <a:gd name="connsiteX2841" fmla="*/ 8408307 w 11686328"/>
              <a:gd name="connsiteY2841" fmla="*/ 170059 h 805544"/>
              <a:gd name="connsiteX2842" fmla="*/ 8408307 w 11686328"/>
              <a:gd name="connsiteY2842" fmla="*/ 170059 h 805544"/>
              <a:gd name="connsiteX2843" fmla="*/ 8408307 w 11686328"/>
              <a:gd name="connsiteY2843" fmla="*/ 152158 h 805544"/>
              <a:gd name="connsiteX2844" fmla="*/ 8420493 w 11686328"/>
              <a:gd name="connsiteY2844" fmla="*/ 152158 h 805544"/>
              <a:gd name="connsiteX2845" fmla="*/ 8420493 w 11686328"/>
              <a:gd name="connsiteY2845" fmla="*/ 161109 h 805544"/>
              <a:gd name="connsiteX2846" fmla="*/ 8420493 w 11686328"/>
              <a:gd name="connsiteY2846" fmla="*/ 322218 h 805544"/>
              <a:gd name="connsiteX2847" fmla="*/ 8432678 w 11686328"/>
              <a:gd name="connsiteY2847" fmla="*/ 322218 h 805544"/>
              <a:gd name="connsiteX2848" fmla="*/ 8432678 w 11686328"/>
              <a:gd name="connsiteY2848" fmla="*/ 313267 h 805544"/>
              <a:gd name="connsiteX2849" fmla="*/ 8444865 w 11686328"/>
              <a:gd name="connsiteY2849" fmla="*/ 214812 h 805544"/>
              <a:gd name="connsiteX2850" fmla="*/ 8457051 w 11686328"/>
              <a:gd name="connsiteY2850" fmla="*/ 214812 h 805544"/>
              <a:gd name="connsiteX2851" fmla="*/ 8457051 w 11686328"/>
              <a:gd name="connsiteY2851" fmla="*/ 214812 h 805544"/>
              <a:gd name="connsiteX2852" fmla="*/ 8457051 w 11686328"/>
              <a:gd name="connsiteY2852" fmla="*/ 322218 h 805544"/>
              <a:gd name="connsiteX2853" fmla="*/ 8469237 w 11686328"/>
              <a:gd name="connsiteY2853" fmla="*/ 313267 h 805544"/>
              <a:gd name="connsiteX2854" fmla="*/ 8469237 w 11686328"/>
              <a:gd name="connsiteY2854" fmla="*/ 331168 h 805544"/>
              <a:gd name="connsiteX2855" fmla="*/ 8469237 w 11686328"/>
              <a:gd name="connsiteY2855" fmla="*/ 170059 h 805544"/>
              <a:gd name="connsiteX2856" fmla="*/ 8481422 w 11686328"/>
              <a:gd name="connsiteY2856" fmla="*/ 134257 h 805544"/>
              <a:gd name="connsiteX2857" fmla="*/ 8493608 w 11686328"/>
              <a:gd name="connsiteY2857" fmla="*/ 134257 h 805544"/>
              <a:gd name="connsiteX2858" fmla="*/ 8493608 w 11686328"/>
              <a:gd name="connsiteY2858" fmla="*/ 340119 h 805544"/>
              <a:gd name="connsiteX2859" fmla="*/ 8493608 w 11686328"/>
              <a:gd name="connsiteY2859" fmla="*/ 384871 h 805544"/>
              <a:gd name="connsiteX2860" fmla="*/ 8493608 w 11686328"/>
              <a:gd name="connsiteY2860" fmla="*/ 340119 h 805544"/>
              <a:gd name="connsiteX2861" fmla="*/ 8505795 w 11686328"/>
              <a:gd name="connsiteY2861" fmla="*/ 340119 h 805544"/>
              <a:gd name="connsiteX2862" fmla="*/ 8517981 w 11686328"/>
              <a:gd name="connsiteY2862" fmla="*/ 384871 h 805544"/>
              <a:gd name="connsiteX2863" fmla="*/ 8517981 w 11686328"/>
              <a:gd name="connsiteY2863" fmla="*/ 313267 h 805544"/>
              <a:gd name="connsiteX2864" fmla="*/ 8530166 w 11686328"/>
              <a:gd name="connsiteY2864" fmla="*/ 313267 h 805544"/>
              <a:gd name="connsiteX2865" fmla="*/ 8542352 w 11686328"/>
              <a:gd name="connsiteY2865" fmla="*/ 375921 h 805544"/>
              <a:gd name="connsiteX2866" fmla="*/ 8542352 w 11686328"/>
              <a:gd name="connsiteY2866" fmla="*/ 366970 h 805544"/>
              <a:gd name="connsiteX2867" fmla="*/ 8542352 w 11686328"/>
              <a:gd name="connsiteY2867" fmla="*/ 304317 h 805544"/>
              <a:gd name="connsiteX2868" fmla="*/ 8542352 w 11686328"/>
              <a:gd name="connsiteY2868" fmla="*/ 223762 h 805544"/>
              <a:gd name="connsiteX2869" fmla="*/ 8554538 w 11686328"/>
              <a:gd name="connsiteY2869" fmla="*/ 125307 h 805544"/>
              <a:gd name="connsiteX2870" fmla="*/ 8566725 w 11686328"/>
              <a:gd name="connsiteY2870" fmla="*/ 125307 h 805544"/>
              <a:gd name="connsiteX2871" fmla="*/ 8566725 w 11686328"/>
              <a:gd name="connsiteY2871" fmla="*/ 241663 h 805544"/>
              <a:gd name="connsiteX2872" fmla="*/ 8578910 w 11686328"/>
              <a:gd name="connsiteY2872" fmla="*/ 241663 h 805544"/>
              <a:gd name="connsiteX2873" fmla="*/ 8578910 w 11686328"/>
              <a:gd name="connsiteY2873" fmla="*/ 340119 h 805544"/>
              <a:gd name="connsiteX2874" fmla="*/ 8591096 w 11686328"/>
              <a:gd name="connsiteY2874" fmla="*/ 340119 h 805544"/>
              <a:gd name="connsiteX2875" fmla="*/ 8591096 w 11686328"/>
              <a:gd name="connsiteY2875" fmla="*/ 313267 h 805544"/>
              <a:gd name="connsiteX2876" fmla="*/ 8591096 w 11686328"/>
              <a:gd name="connsiteY2876" fmla="*/ 214812 h 805544"/>
              <a:gd name="connsiteX2877" fmla="*/ 8591096 w 11686328"/>
              <a:gd name="connsiteY2877" fmla="*/ 196911 h 805544"/>
              <a:gd name="connsiteX2878" fmla="*/ 8603282 w 11686328"/>
              <a:gd name="connsiteY2878" fmla="*/ 196911 h 805544"/>
              <a:gd name="connsiteX2879" fmla="*/ 8603282 w 11686328"/>
              <a:gd name="connsiteY2879" fmla="*/ 250614 h 805544"/>
              <a:gd name="connsiteX2880" fmla="*/ 8603282 w 11686328"/>
              <a:gd name="connsiteY2880" fmla="*/ 250614 h 805544"/>
              <a:gd name="connsiteX2881" fmla="*/ 8603282 w 11686328"/>
              <a:gd name="connsiteY2881" fmla="*/ 358020 h 805544"/>
              <a:gd name="connsiteX2882" fmla="*/ 8615468 w 11686328"/>
              <a:gd name="connsiteY2882" fmla="*/ 358020 h 805544"/>
              <a:gd name="connsiteX2883" fmla="*/ 8615468 w 11686328"/>
              <a:gd name="connsiteY2883" fmla="*/ 402772 h 805544"/>
              <a:gd name="connsiteX2884" fmla="*/ 8615468 w 11686328"/>
              <a:gd name="connsiteY2884" fmla="*/ 402772 h 805544"/>
              <a:gd name="connsiteX2885" fmla="*/ 8615468 w 11686328"/>
              <a:gd name="connsiteY2885" fmla="*/ 420673 h 805544"/>
              <a:gd name="connsiteX2886" fmla="*/ 8627654 w 11686328"/>
              <a:gd name="connsiteY2886" fmla="*/ 438574 h 805544"/>
              <a:gd name="connsiteX2887" fmla="*/ 8627654 w 11686328"/>
              <a:gd name="connsiteY2887" fmla="*/ 438574 h 805544"/>
              <a:gd name="connsiteX2888" fmla="*/ 8627654 w 11686328"/>
              <a:gd name="connsiteY2888" fmla="*/ 447524 h 805544"/>
              <a:gd name="connsiteX2889" fmla="*/ 8627654 w 11686328"/>
              <a:gd name="connsiteY2889" fmla="*/ 501227 h 805544"/>
              <a:gd name="connsiteX2890" fmla="*/ 8639840 w 11686328"/>
              <a:gd name="connsiteY2890" fmla="*/ 492277 h 805544"/>
              <a:gd name="connsiteX2891" fmla="*/ 8652026 w 11686328"/>
              <a:gd name="connsiteY2891" fmla="*/ 492277 h 805544"/>
              <a:gd name="connsiteX2892" fmla="*/ 8652026 w 11686328"/>
              <a:gd name="connsiteY2892" fmla="*/ 447524 h 805544"/>
              <a:gd name="connsiteX2893" fmla="*/ 8664212 w 11686328"/>
              <a:gd name="connsiteY2893" fmla="*/ 456475 h 805544"/>
              <a:gd name="connsiteX2894" fmla="*/ 8664212 w 11686328"/>
              <a:gd name="connsiteY2894" fmla="*/ 402772 h 805544"/>
              <a:gd name="connsiteX2895" fmla="*/ 8688584 w 11686328"/>
              <a:gd name="connsiteY2895" fmla="*/ 411722 h 805544"/>
              <a:gd name="connsiteX2896" fmla="*/ 8688584 w 11686328"/>
              <a:gd name="connsiteY2896" fmla="*/ 411722 h 805544"/>
              <a:gd name="connsiteX2897" fmla="*/ 8688584 w 11686328"/>
              <a:gd name="connsiteY2897" fmla="*/ 241663 h 805544"/>
              <a:gd name="connsiteX2898" fmla="*/ 8700770 w 11686328"/>
              <a:gd name="connsiteY2898" fmla="*/ 241663 h 805544"/>
              <a:gd name="connsiteX2899" fmla="*/ 8700770 w 11686328"/>
              <a:gd name="connsiteY2899" fmla="*/ 241663 h 805544"/>
              <a:gd name="connsiteX2900" fmla="*/ 8712956 w 11686328"/>
              <a:gd name="connsiteY2900" fmla="*/ 358020 h 805544"/>
              <a:gd name="connsiteX2901" fmla="*/ 8712956 w 11686328"/>
              <a:gd name="connsiteY2901" fmla="*/ 501227 h 805544"/>
              <a:gd name="connsiteX2902" fmla="*/ 8725142 w 11686328"/>
              <a:gd name="connsiteY2902" fmla="*/ 653386 h 805544"/>
              <a:gd name="connsiteX2903" fmla="*/ 8725142 w 11686328"/>
              <a:gd name="connsiteY2903" fmla="*/ 608633 h 805544"/>
              <a:gd name="connsiteX2904" fmla="*/ 8725142 w 11686328"/>
              <a:gd name="connsiteY2904" fmla="*/ 590732 h 805544"/>
              <a:gd name="connsiteX2905" fmla="*/ 8737327 w 11686328"/>
              <a:gd name="connsiteY2905" fmla="*/ 456475 h 805544"/>
              <a:gd name="connsiteX2906" fmla="*/ 8737327 w 11686328"/>
              <a:gd name="connsiteY2906" fmla="*/ 420673 h 805544"/>
              <a:gd name="connsiteX2907" fmla="*/ 8749514 w 11686328"/>
              <a:gd name="connsiteY2907" fmla="*/ 420673 h 805544"/>
              <a:gd name="connsiteX2908" fmla="*/ 8749514 w 11686328"/>
              <a:gd name="connsiteY2908" fmla="*/ 286416 h 805544"/>
              <a:gd name="connsiteX2909" fmla="*/ 8761700 w 11686328"/>
              <a:gd name="connsiteY2909" fmla="*/ 268515 h 805544"/>
              <a:gd name="connsiteX2910" fmla="*/ 8773886 w 11686328"/>
              <a:gd name="connsiteY2910" fmla="*/ 286416 h 805544"/>
              <a:gd name="connsiteX2911" fmla="*/ 8773886 w 11686328"/>
              <a:gd name="connsiteY2911" fmla="*/ 384871 h 805544"/>
              <a:gd name="connsiteX2912" fmla="*/ 8786071 w 11686328"/>
              <a:gd name="connsiteY2912" fmla="*/ 384871 h 805544"/>
              <a:gd name="connsiteX2913" fmla="*/ 8786071 w 11686328"/>
              <a:gd name="connsiteY2913" fmla="*/ 366970 h 805544"/>
              <a:gd name="connsiteX2914" fmla="*/ 8786071 w 11686328"/>
              <a:gd name="connsiteY2914" fmla="*/ 366970 h 805544"/>
              <a:gd name="connsiteX2915" fmla="*/ 8786071 w 11686328"/>
              <a:gd name="connsiteY2915" fmla="*/ 241663 h 805544"/>
              <a:gd name="connsiteX2916" fmla="*/ 8798257 w 11686328"/>
              <a:gd name="connsiteY2916" fmla="*/ 187960 h 805544"/>
              <a:gd name="connsiteX2917" fmla="*/ 8810444 w 11686328"/>
              <a:gd name="connsiteY2917" fmla="*/ 187960 h 805544"/>
              <a:gd name="connsiteX2918" fmla="*/ 8810444 w 11686328"/>
              <a:gd name="connsiteY2918" fmla="*/ 250614 h 805544"/>
              <a:gd name="connsiteX2919" fmla="*/ 8810444 w 11686328"/>
              <a:gd name="connsiteY2919" fmla="*/ 250614 h 805544"/>
              <a:gd name="connsiteX2920" fmla="*/ 8810444 w 11686328"/>
              <a:gd name="connsiteY2920" fmla="*/ 420673 h 805544"/>
              <a:gd name="connsiteX2921" fmla="*/ 8822629 w 11686328"/>
              <a:gd name="connsiteY2921" fmla="*/ 250614 h 805544"/>
              <a:gd name="connsiteX2922" fmla="*/ 8822629 w 11686328"/>
              <a:gd name="connsiteY2922" fmla="*/ 134257 h 805544"/>
              <a:gd name="connsiteX2923" fmla="*/ 8834815 w 11686328"/>
              <a:gd name="connsiteY2923" fmla="*/ 125307 h 805544"/>
              <a:gd name="connsiteX2924" fmla="*/ 8834815 w 11686328"/>
              <a:gd name="connsiteY2924" fmla="*/ 134257 h 805544"/>
              <a:gd name="connsiteX2925" fmla="*/ 8847001 w 11686328"/>
              <a:gd name="connsiteY2925" fmla="*/ 268515 h 805544"/>
              <a:gd name="connsiteX2926" fmla="*/ 8859187 w 11686328"/>
              <a:gd name="connsiteY2926" fmla="*/ 268515 h 805544"/>
              <a:gd name="connsiteX2927" fmla="*/ 8859187 w 11686328"/>
              <a:gd name="connsiteY2927" fmla="*/ 313267 h 805544"/>
              <a:gd name="connsiteX2928" fmla="*/ 8859187 w 11686328"/>
              <a:gd name="connsiteY2928" fmla="*/ 340119 h 805544"/>
              <a:gd name="connsiteX2929" fmla="*/ 8871373 w 11686328"/>
              <a:gd name="connsiteY2929" fmla="*/ 447524 h 805544"/>
              <a:gd name="connsiteX2930" fmla="*/ 8883559 w 11686328"/>
              <a:gd name="connsiteY2930" fmla="*/ 259564 h 805544"/>
              <a:gd name="connsiteX2931" fmla="*/ 8883559 w 11686328"/>
              <a:gd name="connsiteY2931" fmla="*/ 250614 h 805544"/>
              <a:gd name="connsiteX2932" fmla="*/ 8895745 w 11686328"/>
              <a:gd name="connsiteY2932" fmla="*/ 250614 h 805544"/>
              <a:gd name="connsiteX2933" fmla="*/ 8895745 w 11686328"/>
              <a:gd name="connsiteY2933" fmla="*/ 349069 h 805544"/>
              <a:gd name="connsiteX2934" fmla="*/ 8907931 w 11686328"/>
              <a:gd name="connsiteY2934" fmla="*/ 241663 h 805544"/>
              <a:gd name="connsiteX2935" fmla="*/ 8920117 w 11686328"/>
              <a:gd name="connsiteY2935" fmla="*/ 241663 h 805544"/>
              <a:gd name="connsiteX2936" fmla="*/ 8920117 w 11686328"/>
              <a:gd name="connsiteY2936" fmla="*/ 304317 h 805544"/>
              <a:gd name="connsiteX2937" fmla="*/ 8920117 w 11686328"/>
              <a:gd name="connsiteY2937" fmla="*/ 304317 h 805544"/>
              <a:gd name="connsiteX2938" fmla="*/ 8932303 w 11686328"/>
              <a:gd name="connsiteY2938" fmla="*/ 349069 h 805544"/>
              <a:gd name="connsiteX2939" fmla="*/ 8932303 w 11686328"/>
              <a:gd name="connsiteY2939" fmla="*/ 375921 h 805544"/>
              <a:gd name="connsiteX2940" fmla="*/ 8932303 w 11686328"/>
              <a:gd name="connsiteY2940" fmla="*/ 375921 h 805544"/>
              <a:gd name="connsiteX2941" fmla="*/ 8944489 w 11686328"/>
              <a:gd name="connsiteY2941" fmla="*/ 393822 h 805544"/>
              <a:gd name="connsiteX2942" fmla="*/ 8944489 w 11686328"/>
              <a:gd name="connsiteY2942" fmla="*/ 438574 h 805544"/>
              <a:gd name="connsiteX2943" fmla="*/ 8944489 w 11686328"/>
              <a:gd name="connsiteY2943" fmla="*/ 438574 h 805544"/>
              <a:gd name="connsiteX2944" fmla="*/ 8944489 w 11686328"/>
              <a:gd name="connsiteY2944" fmla="*/ 366970 h 805544"/>
              <a:gd name="connsiteX2945" fmla="*/ 8944489 w 11686328"/>
              <a:gd name="connsiteY2945" fmla="*/ 277465 h 805544"/>
              <a:gd name="connsiteX2946" fmla="*/ 8956675 w 11686328"/>
              <a:gd name="connsiteY2946" fmla="*/ 277465 h 805544"/>
              <a:gd name="connsiteX2947" fmla="*/ 8968861 w 11686328"/>
              <a:gd name="connsiteY2947" fmla="*/ 313267 h 805544"/>
              <a:gd name="connsiteX2948" fmla="*/ 8968861 w 11686328"/>
              <a:gd name="connsiteY2948" fmla="*/ 510178 h 805544"/>
              <a:gd name="connsiteX2949" fmla="*/ 8981046 w 11686328"/>
              <a:gd name="connsiteY2949" fmla="*/ 438574 h 805544"/>
              <a:gd name="connsiteX2950" fmla="*/ 8993233 w 11686328"/>
              <a:gd name="connsiteY2950" fmla="*/ 438574 h 805544"/>
              <a:gd name="connsiteX2951" fmla="*/ 8993233 w 11686328"/>
              <a:gd name="connsiteY2951" fmla="*/ 563881 h 805544"/>
              <a:gd name="connsiteX2952" fmla="*/ 9005419 w 11686328"/>
              <a:gd name="connsiteY2952" fmla="*/ 510178 h 805544"/>
              <a:gd name="connsiteX2953" fmla="*/ 9005419 w 11686328"/>
              <a:gd name="connsiteY2953" fmla="*/ 295366 h 805544"/>
              <a:gd name="connsiteX2954" fmla="*/ 9017605 w 11686328"/>
              <a:gd name="connsiteY2954" fmla="*/ 295366 h 805544"/>
              <a:gd name="connsiteX2955" fmla="*/ 9029790 w 11686328"/>
              <a:gd name="connsiteY2955" fmla="*/ 313267 h 805544"/>
              <a:gd name="connsiteX2956" fmla="*/ 9029790 w 11686328"/>
              <a:gd name="connsiteY2956" fmla="*/ 375921 h 805544"/>
              <a:gd name="connsiteX2957" fmla="*/ 9029790 w 11686328"/>
              <a:gd name="connsiteY2957" fmla="*/ 375921 h 805544"/>
              <a:gd name="connsiteX2958" fmla="*/ 9029790 w 11686328"/>
              <a:gd name="connsiteY2958" fmla="*/ 313267 h 805544"/>
              <a:gd name="connsiteX2959" fmla="*/ 9029790 w 11686328"/>
              <a:gd name="connsiteY2959" fmla="*/ 250614 h 805544"/>
              <a:gd name="connsiteX2960" fmla="*/ 9041976 w 11686328"/>
              <a:gd name="connsiteY2960" fmla="*/ 241663 h 805544"/>
              <a:gd name="connsiteX2961" fmla="*/ 9041976 w 11686328"/>
              <a:gd name="connsiteY2961" fmla="*/ 232713 h 805544"/>
              <a:gd name="connsiteX2962" fmla="*/ 9054163 w 11686328"/>
              <a:gd name="connsiteY2962" fmla="*/ 232713 h 805544"/>
              <a:gd name="connsiteX2963" fmla="*/ 9054163 w 11686328"/>
              <a:gd name="connsiteY2963" fmla="*/ 232713 h 805544"/>
              <a:gd name="connsiteX2964" fmla="*/ 9054163 w 11686328"/>
              <a:gd name="connsiteY2964" fmla="*/ 214812 h 805544"/>
              <a:gd name="connsiteX2965" fmla="*/ 9066349 w 11686328"/>
              <a:gd name="connsiteY2965" fmla="*/ 214812 h 805544"/>
              <a:gd name="connsiteX2966" fmla="*/ 9066349 w 11686328"/>
              <a:gd name="connsiteY2966" fmla="*/ 214812 h 805544"/>
              <a:gd name="connsiteX2967" fmla="*/ 9078534 w 11686328"/>
              <a:gd name="connsiteY2967" fmla="*/ 268515 h 805544"/>
              <a:gd name="connsiteX2968" fmla="*/ 9078534 w 11686328"/>
              <a:gd name="connsiteY2968" fmla="*/ 268515 h 805544"/>
              <a:gd name="connsiteX2969" fmla="*/ 9078534 w 11686328"/>
              <a:gd name="connsiteY2969" fmla="*/ 170059 h 805544"/>
              <a:gd name="connsiteX2970" fmla="*/ 9078534 w 11686328"/>
              <a:gd name="connsiteY2970" fmla="*/ 152158 h 805544"/>
              <a:gd name="connsiteX2971" fmla="*/ 9090720 w 11686328"/>
              <a:gd name="connsiteY2971" fmla="*/ 152158 h 805544"/>
              <a:gd name="connsiteX2972" fmla="*/ 9090720 w 11686328"/>
              <a:gd name="connsiteY2972" fmla="*/ 107406 h 805544"/>
              <a:gd name="connsiteX2973" fmla="*/ 9102906 w 11686328"/>
              <a:gd name="connsiteY2973" fmla="*/ 107406 h 805544"/>
              <a:gd name="connsiteX2974" fmla="*/ 9102906 w 11686328"/>
              <a:gd name="connsiteY2974" fmla="*/ 161109 h 805544"/>
              <a:gd name="connsiteX2975" fmla="*/ 9102906 w 11686328"/>
              <a:gd name="connsiteY2975" fmla="*/ 241663 h 805544"/>
              <a:gd name="connsiteX2976" fmla="*/ 9115093 w 11686328"/>
              <a:gd name="connsiteY2976" fmla="*/ 331168 h 805544"/>
              <a:gd name="connsiteX2977" fmla="*/ 9115093 w 11686328"/>
              <a:gd name="connsiteY2977" fmla="*/ 179010 h 805544"/>
              <a:gd name="connsiteX2978" fmla="*/ 9115093 w 11686328"/>
              <a:gd name="connsiteY2978" fmla="*/ 170059 h 805544"/>
              <a:gd name="connsiteX2979" fmla="*/ 9127278 w 11686328"/>
              <a:gd name="connsiteY2979" fmla="*/ 170059 h 805544"/>
              <a:gd name="connsiteX2980" fmla="*/ 9127278 w 11686328"/>
              <a:gd name="connsiteY2980" fmla="*/ 170059 h 805544"/>
              <a:gd name="connsiteX2981" fmla="*/ 9139464 w 11686328"/>
              <a:gd name="connsiteY2981" fmla="*/ 170059 h 805544"/>
              <a:gd name="connsiteX2982" fmla="*/ 9139464 w 11686328"/>
              <a:gd name="connsiteY2982" fmla="*/ 205861 h 805544"/>
              <a:gd name="connsiteX2983" fmla="*/ 9139464 w 11686328"/>
              <a:gd name="connsiteY2983" fmla="*/ 402772 h 805544"/>
              <a:gd name="connsiteX2984" fmla="*/ 9139464 w 11686328"/>
              <a:gd name="connsiteY2984" fmla="*/ 402772 h 805544"/>
              <a:gd name="connsiteX2985" fmla="*/ 9139464 w 11686328"/>
              <a:gd name="connsiteY2985" fmla="*/ 384871 h 805544"/>
              <a:gd name="connsiteX2986" fmla="*/ 9151650 w 11686328"/>
              <a:gd name="connsiteY2986" fmla="*/ 286416 h 805544"/>
              <a:gd name="connsiteX2987" fmla="*/ 9163836 w 11686328"/>
              <a:gd name="connsiteY2987" fmla="*/ 286416 h 805544"/>
              <a:gd name="connsiteX2988" fmla="*/ 9176022 w 11686328"/>
              <a:gd name="connsiteY2988" fmla="*/ 366970 h 805544"/>
              <a:gd name="connsiteX2989" fmla="*/ 9176022 w 11686328"/>
              <a:gd name="connsiteY2989" fmla="*/ 402772 h 805544"/>
              <a:gd name="connsiteX2990" fmla="*/ 9188208 w 11686328"/>
              <a:gd name="connsiteY2990" fmla="*/ 366970 h 805544"/>
              <a:gd name="connsiteX2991" fmla="*/ 9188208 w 11686328"/>
              <a:gd name="connsiteY2991" fmla="*/ 331168 h 805544"/>
              <a:gd name="connsiteX2992" fmla="*/ 9188208 w 11686328"/>
              <a:gd name="connsiteY2992" fmla="*/ 295366 h 805544"/>
              <a:gd name="connsiteX2993" fmla="*/ 9200394 w 11686328"/>
              <a:gd name="connsiteY2993" fmla="*/ 295366 h 805544"/>
              <a:gd name="connsiteX2994" fmla="*/ 9212580 w 11686328"/>
              <a:gd name="connsiteY2994" fmla="*/ 340119 h 805544"/>
              <a:gd name="connsiteX2995" fmla="*/ 9212580 w 11686328"/>
              <a:gd name="connsiteY2995" fmla="*/ 313267 h 805544"/>
              <a:gd name="connsiteX2996" fmla="*/ 9224765 w 11686328"/>
              <a:gd name="connsiteY2996" fmla="*/ 313267 h 805544"/>
              <a:gd name="connsiteX2997" fmla="*/ 9224765 w 11686328"/>
              <a:gd name="connsiteY2997" fmla="*/ 223762 h 805544"/>
              <a:gd name="connsiteX2998" fmla="*/ 9224765 w 11686328"/>
              <a:gd name="connsiteY2998" fmla="*/ 223762 h 805544"/>
              <a:gd name="connsiteX2999" fmla="*/ 9224765 w 11686328"/>
              <a:gd name="connsiteY2999" fmla="*/ 62653 h 805544"/>
              <a:gd name="connsiteX3000" fmla="*/ 9236952 w 11686328"/>
              <a:gd name="connsiteY3000" fmla="*/ 62653 h 805544"/>
              <a:gd name="connsiteX3001" fmla="*/ 9249138 w 11686328"/>
              <a:gd name="connsiteY3001" fmla="*/ 125307 h 805544"/>
              <a:gd name="connsiteX3002" fmla="*/ 9249138 w 11686328"/>
              <a:gd name="connsiteY3002" fmla="*/ 295366 h 805544"/>
              <a:gd name="connsiteX3003" fmla="*/ 9249138 w 11686328"/>
              <a:gd name="connsiteY3003" fmla="*/ 313267 h 805544"/>
              <a:gd name="connsiteX3004" fmla="*/ 9261324 w 11686328"/>
              <a:gd name="connsiteY3004" fmla="*/ 44752 h 805544"/>
              <a:gd name="connsiteX3005" fmla="*/ 9273509 w 11686328"/>
              <a:gd name="connsiteY3005" fmla="*/ 0 h 805544"/>
              <a:gd name="connsiteX3006" fmla="*/ 9285695 w 11686328"/>
              <a:gd name="connsiteY3006" fmla="*/ 0 h 805544"/>
              <a:gd name="connsiteX3007" fmla="*/ 9285695 w 11686328"/>
              <a:gd name="connsiteY3007" fmla="*/ 17901 h 805544"/>
              <a:gd name="connsiteX3008" fmla="*/ 9285695 w 11686328"/>
              <a:gd name="connsiteY3008" fmla="*/ 35802 h 805544"/>
              <a:gd name="connsiteX3009" fmla="*/ 9297882 w 11686328"/>
              <a:gd name="connsiteY3009" fmla="*/ 80554 h 805544"/>
              <a:gd name="connsiteX3010" fmla="*/ 9297882 w 11686328"/>
              <a:gd name="connsiteY3010" fmla="*/ 116356 h 805544"/>
              <a:gd name="connsiteX3011" fmla="*/ 9297882 w 11686328"/>
              <a:gd name="connsiteY3011" fmla="*/ 116356 h 805544"/>
              <a:gd name="connsiteX3012" fmla="*/ 9322253 w 11686328"/>
              <a:gd name="connsiteY3012" fmla="*/ 116356 h 805544"/>
              <a:gd name="connsiteX3013" fmla="*/ 9334439 w 11686328"/>
              <a:gd name="connsiteY3013" fmla="*/ 286416 h 805544"/>
              <a:gd name="connsiteX3014" fmla="*/ 9334439 w 11686328"/>
              <a:gd name="connsiteY3014" fmla="*/ 304317 h 805544"/>
              <a:gd name="connsiteX3015" fmla="*/ 9334439 w 11686328"/>
              <a:gd name="connsiteY3015" fmla="*/ 304317 h 805544"/>
              <a:gd name="connsiteX3016" fmla="*/ 9346625 w 11686328"/>
              <a:gd name="connsiteY3016" fmla="*/ 304317 h 805544"/>
              <a:gd name="connsiteX3017" fmla="*/ 9358812 w 11686328"/>
              <a:gd name="connsiteY3017" fmla="*/ 331168 h 805544"/>
              <a:gd name="connsiteX3018" fmla="*/ 9358812 w 11686328"/>
              <a:gd name="connsiteY3018" fmla="*/ 331168 h 805544"/>
              <a:gd name="connsiteX3019" fmla="*/ 9358812 w 11686328"/>
              <a:gd name="connsiteY3019" fmla="*/ 295366 h 805544"/>
              <a:gd name="connsiteX3020" fmla="*/ 9370997 w 11686328"/>
              <a:gd name="connsiteY3020" fmla="*/ 232713 h 805544"/>
              <a:gd name="connsiteX3021" fmla="*/ 9383183 w 11686328"/>
              <a:gd name="connsiteY3021" fmla="*/ 232713 h 805544"/>
              <a:gd name="connsiteX3022" fmla="*/ 9383183 w 11686328"/>
              <a:gd name="connsiteY3022" fmla="*/ 277465 h 805544"/>
              <a:gd name="connsiteX3023" fmla="*/ 9395369 w 11686328"/>
              <a:gd name="connsiteY3023" fmla="*/ 349069 h 805544"/>
              <a:gd name="connsiteX3024" fmla="*/ 9407555 w 11686328"/>
              <a:gd name="connsiteY3024" fmla="*/ 223762 h 805544"/>
              <a:gd name="connsiteX3025" fmla="*/ 9419741 w 11686328"/>
              <a:gd name="connsiteY3025" fmla="*/ 214812 h 805544"/>
              <a:gd name="connsiteX3026" fmla="*/ 9419741 w 11686328"/>
              <a:gd name="connsiteY3026" fmla="*/ 241663 h 805544"/>
              <a:gd name="connsiteX3027" fmla="*/ 9419741 w 11686328"/>
              <a:gd name="connsiteY3027" fmla="*/ 125307 h 805544"/>
              <a:gd name="connsiteX3028" fmla="*/ 9431927 w 11686328"/>
              <a:gd name="connsiteY3028" fmla="*/ 125307 h 805544"/>
              <a:gd name="connsiteX3029" fmla="*/ 9431927 w 11686328"/>
              <a:gd name="connsiteY3029" fmla="*/ 214812 h 805544"/>
              <a:gd name="connsiteX3030" fmla="*/ 9431927 w 11686328"/>
              <a:gd name="connsiteY3030" fmla="*/ 358020 h 805544"/>
              <a:gd name="connsiteX3031" fmla="*/ 9444113 w 11686328"/>
              <a:gd name="connsiteY3031" fmla="*/ 358020 h 805544"/>
              <a:gd name="connsiteX3032" fmla="*/ 9444113 w 11686328"/>
              <a:gd name="connsiteY3032" fmla="*/ 375921 h 805544"/>
              <a:gd name="connsiteX3033" fmla="*/ 9456299 w 11686328"/>
              <a:gd name="connsiteY3033" fmla="*/ 366970 h 805544"/>
              <a:gd name="connsiteX3034" fmla="*/ 9468484 w 11686328"/>
              <a:gd name="connsiteY3034" fmla="*/ 366970 h 805544"/>
              <a:gd name="connsiteX3035" fmla="*/ 9468484 w 11686328"/>
              <a:gd name="connsiteY3035" fmla="*/ 447524 h 805544"/>
              <a:gd name="connsiteX3036" fmla="*/ 9468484 w 11686328"/>
              <a:gd name="connsiteY3036" fmla="*/ 447524 h 805544"/>
              <a:gd name="connsiteX3037" fmla="*/ 9468484 w 11686328"/>
              <a:gd name="connsiteY3037" fmla="*/ 483326 h 805544"/>
              <a:gd name="connsiteX3038" fmla="*/ 9480671 w 11686328"/>
              <a:gd name="connsiteY3038" fmla="*/ 465425 h 805544"/>
              <a:gd name="connsiteX3039" fmla="*/ 9480671 w 11686328"/>
              <a:gd name="connsiteY3039" fmla="*/ 313267 h 805544"/>
              <a:gd name="connsiteX3040" fmla="*/ 9492857 w 11686328"/>
              <a:gd name="connsiteY3040" fmla="*/ 304317 h 805544"/>
              <a:gd name="connsiteX3041" fmla="*/ 9505043 w 11686328"/>
              <a:gd name="connsiteY3041" fmla="*/ 322218 h 805544"/>
              <a:gd name="connsiteX3042" fmla="*/ 9505043 w 11686328"/>
              <a:gd name="connsiteY3042" fmla="*/ 384871 h 805544"/>
              <a:gd name="connsiteX3043" fmla="*/ 9517228 w 11686328"/>
              <a:gd name="connsiteY3043" fmla="*/ 286416 h 805544"/>
              <a:gd name="connsiteX3044" fmla="*/ 9517228 w 11686328"/>
              <a:gd name="connsiteY3044" fmla="*/ 259564 h 805544"/>
              <a:gd name="connsiteX3045" fmla="*/ 9529414 w 11686328"/>
              <a:gd name="connsiteY3045" fmla="*/ 259564 h 805544"/>
              <a:gd name="connsiteX3046" fmla="*/ 9541601 w 11686328"/>
              <a:gd name="connsiteY3046" fmla="*/ 519128 h 805544"/>
              <a:gd name="connsiteX3047" fmla="*/ 9541601 w 11686328"/>
              <a:gd name="connsiteY3047" fmla="*/ 519128 h 805544"/>
              <a:gd name="connsiteX3048" fmla="*/ 9541601 w 11686328"/>
              <a:gd name="connsiteY3048" fmla="*/ 519128 h 805544"/>
              <a:gd name="connsiteX3049" fmla="*/ 9541601 w 11686328"/>
              <a:gd name="connsiteY3049" fmla="*/ 501227 h 805544"/>
              <a:gd name="connsiteX3050" fmla="*/ 9541601 w 11686328"/>
              <a:gd name="connsiteY3050" fmla="*/ 340119 h 805544"/>
              <a:gd name="connsiteX3051" fmla="*/ 9541601 w 11686328"/>
              <a:gd name="connsiteY3051" fmla="*/ 268515 h 805544"/>
              <a:gd name="connsiteX3052" fmla="*/ 9553787 w 11686328"/>
              <a:gd name="connsiteY3052" fmla="*/ 268515 h 805544"/>
              <a:gd name="connsiteX3053" fmla="*/ 9553787 w 11686328"/>
              <a:gd name="connsiteY3053" fmla="*/ 340119 h 805544"/>
              <a:gd name="connsiteX3054" fmla="*/ 9565972 w 11686328"/>
              <a:gd name="connsiteY3054" fmla="*/ 340119 h 805544"/>
              <a:gd name="connsiteX3055" fmla="*/ 9565972 w 11686328"/>
              <a:gd name="connsiteY3055" fmla="*/ 340119 h 805544"/>
              <a:gd name="connsiteX3056" fmla="*/ 9565972 w 11686328"/>
              <a:gd name="connsiteY3056" fmla="*/ 340119 h 805544"/>
              <a:gd name="connsiteX3057" fmla="*/ 9565972 w 11686328"/>
              <a:gd name="connsiteY3057" fmla="*/ 322218 h 805544"/>
              <a:gd name="connsiteX3058" fmla="*/ 9578158 w 11686328"/>
              <a:gd name="connsiteY3058" fmla="*/ 322218 h 805544"/>
              <a:gd name="connsiteX3059" fmla="*/ 9590344 w 11686328"/>
              <a:gd name="connsiteY3059" fmla="*/ 384871 h 805544"/>
              <a:gd name="connsiteX3060" fmla="*/ 9590344 w 11686328"/>
              <a:gd name="connsiteY3060" fmla="*/ 358020 h 805544"/>
              <a:gd name="connsiteX3061" fmla="*/ 9602531 w 11686328"/>
              <a:gd name="connsiteY3061" fmla="*/ 366970 h 805544"/>
              <a:gd name="connsiteX3062" fmla="*/ 9602531 w 11686328"/>
              <a:gd name="connsiteY3062" fmla="*/ 277465 h 805544"/>
              <a:gd name="connsiteX3063" fmla="*/ 9614716 w 11686328"/>
              <a:gd name="connsiteY3063" fmla="*/ 277465 h 805544"/>
              <a:gd name="connsiteX3064" fmla="*/ 9626902 w 11686328"/>
              <a:gd name="connsiteY3064" fmla="*/ 340119 h 805544"/>
              <a:gd name="connsiteX3065" fmla="*/ 9626902 w 11686328"/>
              <a:gd name="connsiteY3065" fmla="*/ 384871 h 805544"/>
              <a:gd name="connsiteX3066" fmla="*/ 9626902 w 11686328"/>
              <a:gd name="connsiteY3066" fmla="*/ 349069 h 805544"/>
              <a:gd name="connsiteX3067" fmla="*/ 9639088 w 11686328"/>
              <a:gd name="connsiteY3067" fmla="*/ 331168 h 805544"/>
              <a:gd name="connsiteX3068" fmla="*/ 9651274 w 11686328"/>
              <a:gd name="connsiteY3068" fmla="*/ 331168 h 805544"/>
              <a:gd name="connsiteX3069" fmla="*/ 9651274 w 11686328"/>
              <a:gd name="connsiteY3069" fmla="*/ 375921 h 805544"/>
              <a:gd name="connsiteX3070" fmla="*/ 9663460 w 11686328"/>
              <a:gd name="connsiteY3070" fmla="*/ 429623 h 805544"/>
              <a:gd name="connsiteX3071" fmla="*/ 9663460 w 11686328"/>
              <a:gd name="connsiteY3071" fmla="*/ 411722 h 805544"/>
              <a:gd name="connsiteX3072" fmla="*/ 9675646 w 11686328"/>
              <a:gd name="connsiteY3072" fmla="*/ 366970 h 805544"/>
              <a:gd name="connsiteX3073" fmla="*/ 9687832 w 11686328"/>
              <a:gd name="connsiteY3073" fmla="*/ 331168 h 805544"/>
              <a:gd name="connsiteX3074" fmla="*/ 9700018 w 11686328"/>
              <a:gd name="connsiteY3074" fmla="*/ 331168 h 805544"/>
              <a:gd name="connsiteX3075" fmla="*/ 9700018 w 11686328"/>
              <a:gd name="connsiteY3075" fmla="*/ 340119 h 805544"/>
              <a:gd name="connsiteX3076" fmla="*/ 9700018 w 11686328"/>
              <a:gd name="connsiteY3076" fmla="*/ 384871 h 805544"/>
              <a:gd name="connsiteX3077" fmla="*/ 9712203 w 11686328"/>
              <a:gd name="connsiteY3077" fmla="*/ 456475 h 805544"/>
              <a:gd name="connsiteX3078" fmla="*/ 9712203 w 11686328"/>
              <a:gd name="connsiteY3078" fmla="*/ 375921 h 805544"/>
              <a:gd name="connsiteX3079" fmla="*/ 9724390 w 11686328"/>
              <a:gd name="connsiteY3079" fmla="*/ 366970 h 805544"/>
              <a:gd name="connsiteX3080" fmla="*/ 9736576 w 11686328"/>
              <a:gd name="connsiteY3080" fmla="*/ 366970 h 805544"/>
              <a:gd name="connsiteX3081" fmla="*/ 9736576 w 11686328"/>
              <a:gd name="connsiteY3081" fmla="*/ 375921 h 805544"/>
              <a:gd name="connsiteX3082" fmla="*/ 9748762 w 11686328"/>
              <a:gd name="connsiteY3082" fmla="*/ 187960 h 805544"/>
              <a:gd name="connsiteX3083" fmla="*/ 9760947 w 11686328"/>
              <a:gd name="connsiteY3083" fmla="*/ 187960 h 805544"/>
              <a:gd name="connsiteX3084" fmla="*/ 9773133 w 11686328"/>
              <a:gd name="connsiteY3084" fmla="*/ 313267 h 805544"/>
              <a:gd name="connsiteX3085" fmla="*/ 9773133 w 11686328"/>
              <a:gd name="connsiteY3085" fmla="*/ 447524 h 805544"/>
              <a:gd name="connsiteX3086" fmla="*/ 9785320 w 11686328"/>
              <a:gd name="connsiteY3086" fmla="*/ 375921 h 805544"/>
              <a:gd name="connsiteX3087" fmla="*/ 9785320 w 11686328"/>
              <a:gd name="connsiteY3087" fmla="*/ 304317 h 805544"/>
              <a:gd name="connsiteX3088" fmla="*/ 9797506 w 11686328"/>
              <a:gd name="connsiteY3088" fmla="*/ 295366 h 805544"/>
              <a:gd name="connsiteX3089" fmla="*/ 9797506 w 11686328"/>
              <a:gd name="connsiteY3089" fmla="*/ 295366 h 805544"/>
              <a:gd name="connsiteX3090" fmla="*/ 9809691 w 11686328"/>
              <a:gd name="connsiteY3090" fmla="*/ 250614 h 805544"/>
              <a:gd name="connsiteX3091" fmla="*/ 9834063 w 11686328"/>
              <a:gd name="connsiteY3091" fmla="*/ 268515 h 805544"/>
              <a:gd name="connsiteX3092" fmla="*/ 9834063 w 11686328"/>
              <a:gd name="connsiteY3092" fmla="*/ 295366 h 805544"/>
              <a:gd name="connsiteX3093" fmla="*/ 9846250 w 11686328"/>
              <a:gd name="connsiteY3093" fmla="*/ 384871 h 805544"/>
              <a:gd name="connsiteX3094" fmla="*/ 9846250 w 11686328"/>
              <a:gd name="connsiteY3094" fmla="*/ 384871 h 805544"/>
              <a:gd name="connsiteX3095" fmla="*/ 9846250 w 11686328"/>
              <a:gd name="connsiteY3095" fmla="*/ 447524 h 805544"/>
              <a:gd name="connsiteX3096" fmla="*/ 9846250 w 11686328"/>
              <a:gd name="connsiteY3096" fmla="*/ 447524 h 805544"/>
              <a:gd name="connsiteX3097" fmla="*/ 9858435 w 11686328"/>
              <a:gd name="connsiteY3097" fmla="*/ 304317 h 805544"/>
              <a:gd name="connsiteX3098" fmla="*/ 9870621 w 11686328"/>
              <a:gd name="connsiteY3098" fmla="*/ 304317 h 805544"/>
              <a:gd name="connsiteX3099" fmla="*/ 9882807 w 11686328"/>
              <a:gd name="connsiteY3099" fmla="*/ 465425 h 805544"/>
              <a:gd name="connsiteX3100" fmla="*/ 9882807 w 11686328"/>
              <a:gd name="connsiteY3100" fmla="*/ 528079 h 805544"/>
              <a:gd name="connsiteX3101" fmla="*/ 9882807 w 11686328"/>
              <a:gd name="connsiteY3101" fmla="*/ 474376 h 805544"/>
              <a:gd name="connsiteX3102" fmla="*/ 9882807 w 11686328"/>
              <a:gd name="connsiteY3102" fmla="*/ 411722 h 805544"/>
              <a:gd name="connsiteX3103" fmla="*/ 9894993 w 11686328"/>
              <a:gd name="connsiteY3103" fmla="*/ 241663 h 805544"/>
              <a:gd name="connsiteX3104" fmla="*/ 9894993 w 11686328"/>
              <a:gd name="connsiteY3104" fmla="*/ 232713 h 805544"/>
              <a:gd name="connsiteX3105" fmla="*/ 9907179 w 11686328"/>
              <a:gd name="connsiteY3105" fmla="*/ 232713 h 805544"/>
              <a:gd name="connsiteX3106" fmla="*/ 9907179 w 11686328"/>
              <a:gd name="connsiteY3106" fmla="*/ 241663 h 805544"/>
              <a:gd name="connsiteX3107" fmla="*/ 9907179 w 11686328"/>
              <a:gd name="connsiteY3107" fmla="*/ 456475 h 805544"/>
              <a:gd name="connsiteX3108" fmla="*/ 9919365 w 11686328"/>
              <a:gd name="connsiteY3108" fmla="*/ 322218 h 805544"/>
              <a:gd name="connsiteX3109" fmla="*/ 9931551 w 11686328"/>
              <a:gd name="connsiteY3109" fmla="*/ 322218 h 805544"/>
              <a:gd name="connsiteX3110" fmla="*/ 9931551 w 11686328"/>
              <a:gd name="connsiteY3110" fmla="*/ 340119 h 805544"/>
              <a:gd name="connsiteX3111" fmla="*/ 9943737 w 11686328"/>
              <a:gd name="connsiteY3111" fmla="*/ 358020 h 805544"/>
              <a:gd name="connsiteX3112" fmla="*/ 9943737 w 11686328"/>
              <a:gd name="connsiteY3112" fmla="*/ 304317 h 805544"/>
              <a:gd name="connsiteX3113" fmla="*/ 9943737 w 11686328"/>
              <a:gd name="connsiteY3113" fmla="*/ 295366 h 805544"/>
              <a:gd name="connsiteX3114" fmla="*/ 9943737 w 11686328"/>
              <a:gd name="connsiteY3114" fmla="*/ 277465 h 805544"/>
              <a:gd name="connsiteX3115" fmla="*/ 9955922 w 11686328"/>
              <a:gd name="connsiteY3115" fmla="*/ 277465 h 805544"/>
              <a:gd name="connsiteX3116" fmla="*/ 9955922 w 11686328"/>
              <a:gd name="connsiteY3116" fmla="*/ 277465 h 805544"/>
              <a:gd name="connsiteX3117" fmla="*/ 9968109 w 11686328"/>
              <a:gd name="connsiteY3117" fmla="*/ 313267 h 805544"/>
              <a:gd name="connsiteX3118" fmla="*/ 9980295 w 11686328"/>
              <a:gd name="connsiteY3118" fmla="*/ 358020 h 805544"/>
              <a:gd name="connsiteX3119" fmla="*/ 9980295 w 11686328"/>
              <a:gd name="connsiteY3119" fmla="*/ 358020 h 805544"/>
              <a:gd name="connsiteX3120" fmla="*/ 9980295 w 11686328"/>
              <a:gd name="connsiteY3120" fmla="*/ 331168 h 805544"/>
              <a:gd name="connsiteX3121" fmla="*/ 9992481 w 11686328"/>
              <a:gd name="connsiteY3121" fmla="*/ 277465 h 805544"/>
              <a:gd name="connsiteX3122" fmla="*/ 9992481 w 11686328"/>
              <a:gd name="connsiteY3122" fmla="*/ 161109 h 805544"/>
              <a:gd name="connsiteX3123" fmla="*/ 10004666 w 11686328"/>
              <a:gd name="connsiteY3123" fmla="*/ 161109 h 805544"/>
              <a:gd name="connsiteX3124" fmla="*/ 10004666 w 11686328"/>
              <a:gd name="connsiteY3124" fmla="*/ 170059 h 805544"/>
              <a:gd name="connsiteX3125" fmla="*/ 10004666 w 11686328"/>
              <a:gd name="connsiteY3125" fmla="*/ 358020 h 805544"/>
              <a:gd name="connsiteX3126" fmla="*/ 10016852 w 11686328"/>
              <a:gd name="connsiteY3126" fmla="*/ 358020 h 805544"/>
              <a:gd name="connsiteX3127" fmla="*/ 10016852 w 11686328"/>
              <a:gd name="connsiteY3127" fmla="*/ 349069 h 805544"/>
              <a:gd name="connsiteX3128" fmla="*/ 10016852 w 11686328"/>
              <a:gd name="connsiteY3128" fmla="*/ 331168 h 805544"/>
              <a:gd name="connsiteX3129" fmla="*/ 10029039 w 11686328"/>
              <a:gd name="connsiteY3129" fmla="*/ 331168 h 805544"/>
              <a:gd name="connsiteX3130" fmla="*/ 10029039 w 11686328"/>
              <a:gd name="connsiteY3130" fmla="*/ 196911 h 805544"/>
              <a:gd name="connsiteX3131" fmla="*/ 10041225 w 11686328"/>
              <a:gd name="connsiteY3131" fmla="*/ 196911 h 805544"/>
              <a:gd name="connsiteX3132" fmla="*/ 10053410 w 11686328"/>
              <a:gd name="connsiteY3132" fmla="*/ 214812 h 805544"/>
              <a:gd name="connsiteX3133" fmla="*/ 10053410 w 11686328"/>
              <a:gd name="connsiteY3133" fmla="*/ 223762 h 805544"/>
              <a:gd name="connsiteX3134" fmla="*/ 10053410 w 11686328"/>
              <a:gd name="connsiteY3134" fmla="*/ 223762 h 805544"/>
              <a:gd name="connsiteX3135" fmla="*/ 10065596 w 11686328"/>
              <a:gd name="connsiteY3135" fmla="*/ 331168 h 805544"/>
              <a:gd name="connsiteX3136" fmla="*/ 10065596 w 11686328"/>
              <a:gd name="connsiteY3136" fmla="*/ 384871 h 805544"/>
              <a:gd name="connsiteX3137" fmla="*/ 10077782 w 11686328"/>
              <a:gd name="connsiteY3137" fmla="*/ 241663 h 805544"/>
              <a:gd name="connsiteX3138" fmla="*/ 10089969 w 11686328"/>
              <a:gd name="connsiteY3138" fmla="*/ 250614 h 805544"/>
              <a:gd name="connsiteX3139" fmla="*/ 10089969 w 11686328"/>
              <a:gd name="connsiteY3139" fmla="*/ 250614 h 805544"/>
              <a:gd name="connsiteX3140" fmla="*/ 10089969 w 11686328"/>
              <a:gd name="connsiteY3140" fmla="*/ 322218 h 805544"/>
              <a:gd name="connsiteX3141" fmla="*/ 10089969 w 11686328"/>
              <a:gd name="connsiteY3141" fmla="*/ 295366 h 805544"/>
              <a:gd name="connsiteX3142" fmla="*/ 10102154 w 11686328"/>
              <a:gd name="connsiteY3142" fmla="*/ 295366 h 805544"/>
              <a:gd name="connsiteX3143" fmla="*/ 10102154 w 11686328"/>
              <a:gd name="connsiteY3143" fmla="*/ 268515 h 805544"/>
              <a:gd name="connsiteX3144" fmla="*/ 10114340 w 11686328"/>
              <a:gd name="connsiteY3144" fmla="*/ 268515 h 805544"/>
              <a:gd name="connsiteX3145" fmla="*/ 10114340 w 11686328"/>
              <a:gd name="connsiteY3145" fmla="*/ 322218 h 805544"/>
              <a:gd name="connsiteX3146" fmla="*/ 10126526 w 11686328"/>
              <a:gd name="connsiteY3146" fmla="*/ 375921 h 805544"/>
              <a:gd name="connsiteX3147" fmla="*/ 10126526 w 11686328"/>
              <a:gd name="connsiteY3147" fmla="*/ 366970 h 805544"/>
              <a:gd name="connsiteX3148" fmla="*/ 10138712 w 11686328"/>
              <a:gd name="connsiteY3148" fmla="*/ 366970 h 805544"/>
              <a:gd name="connsiteX3149" fmla="*/ 10138712 w 11686328"/>
              <a:gd name="connsiteY3149" fmla="*/ 465425 h 805544"/>
              <a:gd name="connsiteX3150" fmla="*/ 10150898 w 11686328"/>
              <a:gd name="connsiteY3150" fmla="*/ 465425 h 805544"/>
              <a:gd name="connsiteX3151" fmla="*/ 10150898 w 11686328"/>
              <a:gd name="connsiteY3151" fmla="*/ 537029 h 805544"/>
              <a:gd name="connsiteX3152" fmla="*/ 10163084 w 11686328"/>
              <a:gd name="connsiteY3152" fmla="*/ 483326 h 805544"/>
              <a:gd name="connsiteX3153" fmla="*/ 10163084 w 11686328"/>
              <a:gd name="connsiteY3153" fmla="*/ 429623 h 805544"/>
              <a:gd name="connsiteX3154" fmla="*/ 10163084 w 11686328"/>
              <a:gd name="connsiteY3154" fmla="*/ 313267 h 805544"/>
              <a:gd name="connsiteX3155" fmla="*/ 10163084 w 11686328"/>
              <a:gd name="connsiteY3155" fmla="*/ 295366 h 805544"/>
              <a:gd name="connsiteX3156" fmla="*/ 10175270 w 11686328"/>
              <a:gd name="connsiteY3156" fmla="*/ 295366 h 805544"/>
              <a:gd name="connsiteX3157" fmla="*/ 10175270 w 11686328"/>
              <a:gd name="connsiteY3157" fmla="*/ 223762 h 805544"/>
              <a:gd name="connsiteX3158" fmla="*/ 10187456 w 11686328"/>
              <a:gd name="connsiteY3158" fmla="*/ 223762 h 805544"/>
              <a:gd name="connsiteX3159" fmla="*/ 10187456 w 11686328"/>
              <a:gd name="connsiteY3159" fmla="*/ 250614 h 805544"/>
              <a:gd name="connsiteX3160" fmla="*/ 10199642 w 11686328"/>
              <a:gd name="connsiteY3160" fmla="*/ 250614 h 805544"/>
              <a:gd name="connsiteX3161" fmla="*/ 10199642 w 11686328"/>
              <a:gd name="connsiteY3161" fmla="*/ 259564 h 805544"/>
              <a:gd name="connsiteX3162" fmla="*/ 10211828 w 11686328"/>
              <a:gd name="connsiteY3162" fmla="*/ 259564 h 805544"/>
              <a:gd name="connsiteX3163" fmla="*/ 10211828 w 11686328"/>
              <a:gd name="connsiteY3163" fmla="*/ 304317 h 805544"/>
              <a:gd name="connsiteX3164" fmla="*/ 10224014 w 11686328"/>
              <a:gd name="connsiteY3164" fmla="*/ 438574 h 805544"/>
              <a:gd name="connsiteX3165" fmla="*/ 10224014 w 11686328"/>
              <a:gd name="connsiteY3165" fmla="*/ 375921 h 805544"/>
              <a:gd name="connsiteX3166" fmla="*/ 10224014 w 11686328"/>
              <a:gd name="connsiteY3166" fmla="*/ 205861 h 805544"/>
              <a:gd name="connsiteX3167" fmla="*/ 10236200 w 11686328"/>
              <a:gd name="connsiteY3167" fmla="*/ 187960 h 805544"/>
              <a:gd name="connsiteX3168" fmla="*/ 10248386 w 11686328"/>
              <a:gd name="connsiteY3168" fmla="*/ 187960 h 805544"/>
              <a:gd name="connsiteX3169" fmla="*/ 10248386 w 11686328"/>
              <a:gd name="connsiteY3169" fmla="*/ 187960 h 805544"/>
              <a:gd name="connsiteX3170" fmla="*/ 10248386 w 11686328"/>
              <a:gd name="connsiteY3170" fmla="*/ 259564 h 805544"/>
              <a:gd name="connsiteX3171" fmla="*/ 10248386 w 11686328"/>
              <a:gd name="connsiteY3171" fmla="*/ 366970 h 805544"/>
              <a:gd name="connsiteX3172" fmla="*/ 10260571 w 11686328"/>
              <a:gd name="connsiteY3172" fmla="*/ 322218 h 805544"/>
              <a:gd name="connsiteX3173" fmla="*/ 10272758 w 11686328"/>
              <a:gd name="connsiteY3173" fmla="*/ 322218 h 805544"/>
              <a:gd name="connsiteX3174" fmla="*/ 10272758 w 11686328"/>
              <a:gd name="connsiteY3174" fmla="*/ 125307 h 805544"/>
              <a:gd name="connsiteX3175" fmla="*/ 10272758 w 11686328"/>
              <a:gd name="connsiteY3175" fmla="*/ 89505 h 805544"/>
              <a:gd name="connsiteX3176" fmla="*/ 10284944 w 11686328"/>
              <a:gd name="connsiteY3176" fmla="*/ 89505 h 805544"/>
              <a:gd name="connsiteX3177" fmla="*/ 10297130 w 11686328"/>
              <a:gd name="connsiteY3177" fmla="*/ 98455 h 805544"/>
              <a:gd name="connsiteX3178" fmla="*/ 10297130 w 11686328"/>
              <a:gd name="connsiteY3178" fmla="*/ 241663 h 805544"/>
              <a:gd name="connsiteX3179" fmla="*/ 10309315 w 11686328"/>
              <a:gd name="connsiteY3179" fmla="*/ 241663 h 805544"/>
              <a:gd name="connsiteX3180" fmla="*/ 10309315 w 11686328"/>
              <a:gd name="connsiteY3180" fmla="*/ 259564 h 805544"/>
              <a:gd name="connsiteX3181" fmla="*/ 10321501 w 11686328"/>
              <a:gd name="connsiteY3181" fmla="*/ 214812 h 805544"/>
              <a:gd name="connsiteX3182" fmla="*/ 10333688 w 11686328"/>
              <a:gd name="connsiteY3182" fmla="*/ 214812 h 805544"/>
              <a:gd name="connsiteX3183" fmla="*/ 10333688 w 11686328"/>
              <a:gd name="connsiteY3183" fmla="*/ 349069 h 805544"/>
              <a:gd name="connsiteX3184" fmla="*/ 10345874 w 11686328"/>
              <a:gd name="connsiteY3184" fmla="*/ 268515 h 805544"/>
              <a:gd name="connsiteX3185" fmla="*/ 10358059 w 11686328"/>
              <a:gd name="connsiteY3185" fmla="*/ 259564 h 805544"/>
              <a:gd name="connsiteX3186" fmla="*/ 10358059 w 11686328"/>
              <a:gd name="connsiteY3186" fmla="*/ 322218 h 805544"/>
              <a:gd name="connsiteX3187" fmla="*/ 10370245 w 11686328"/>
              <a:gd name="connsiteY3187" fmla="*/ 277465 h 805544"/>
              <a:gd name="connsiteX3188" fmla="*/ 10370245 w 11686328"/>
              <a:gd name="connsiteY3188" fmla="*/ 196911 h 805544"/>
              <a:gd name="connsiteX3189" fmla="*/ 10382431 w 11686328"/>
              <a:gd name="connsiteY3189" fmla="*/ 125307 h 805544"/>
              <a:gd name="connsiteX3190" fmla="*/ 10394617 w 11686328"/>
              <a:gd name="connsiteY3190" fmla="*/ 125307 h 805544"/>
              <a:gd name="connsiteX3191" fmla="*/ 10406803 w 11686328"/>
              <a:gd name="connsiteY3191" fmla="*/ 268515 h 805544"/>
              <a:gd name="connsiteX3192" fmla="*/ 10406803 w 11686328"/>
              <a:gd name="connsiteY3192" fmla="*/ 411722 h 805544"/>
              <a:gd name="connsiteX3193" fmla="*/ 10418989 w 11686328"/>
              <a:gd name="connsiteY3193" fmla="*/ 411722 h 805544"/>
              <a:gd name="connsiteX3194" fmla="*/ 10418989 w 11686328"/>
              <a:gd name="connsiteY3194" fmla="*/ 402772 h 805544"/>
              <a:gd name="connsiteX3195" fmla="*/ 10431175 w 11686328"/>
              <a:gd name="connsiteY3195" fmla="*/ 402772 h 805544"/>
              <a:gd name="connsiteX3196" fmla="*/ 10431175 w 11686328"/>
              <a:gd name="connsiteY3196" fmla="*/ 465425 h 805544"/>
              <a:gd name="connsiteX3197" fmla="*/ 10443361 w 11686328"/>
              <a:gd name="connsiteY3197" fmla="*/ 474376 h 805544"/>
              <a:gd name="connsiteX3198" fmla="*/ 10443361 w 11686328"/>
              <a:gd name="connsiteY3198" fmla="*/ 483326 h 805544"/>
              <a:gd name="connsiteX3199" fmla="*/ 10443361 w 11686328"/>
              <a:gd name="connsiteY3199" fmla="*/ 483326 h 805544"/>
              <a:gd name="connsiteX3200" fmla="*/ 10443361 w 11686328"/>
              <a:gd name="connsiteY3200" fmla="*/ 474376 h 805544"/>
              <a:gd name="connsiteX3201" fmla="*/ 10455547 w 11686328"/>
              <a:gd name="connsiteY3201" fmla="*/ 322218 h 805544"/>
              <a:gd name="connsiteX3202" fmla="*/ 10455547 w 11686328"/>
              <a:gd name="connsiteY3202" fmla="*/ 322218 h 805544"/>
              <a:gd name="connsiteX3203" fmla="*/ 10467733 w 11686328"/>
              <a:gd name="connsiteY3203" fmla="*/ 286416 h 805544"/>
              <a:gd name="connsiteX3204" fmla="*/ 10467733 w 11686328"/>
              <a:gd name="connsiteY3204" fmla="*/ 259564 h 805544"/>
              <a:gd name="connsiteX3205" fmla="*/ 10467733 w 11686328"/>
              <a:gd name="connsiteY3205" fmla="*/ 205861 h 805544"/>
              <a:gd name="connsiteX3206" fmla="*/ 10479919 w 11686328"/>
              <a:gd name="connsiteY3206" fmla="*/ 205861 h 805544"/>
              <a:gd name="connsiteX3207" fmla="*/ 10492105 w 11686328"/>
              <a:gd name="connsiteY3207" fmla="*/ 420673 h 805544"/>
              <a:gd name="connsiteX3208" fmla="*/ 10504290 w 11686328"/>
              <a:gd name="connsiteY3208" fmla="*/ 492277 h 805544"/>
              <a:gd name="connsiteX3209" fmla="*/ 10504290 w 11686328"/>
              <a:gd name="connsiteY3209" fmla="*/ 340119 h 805544"/>
              <a:gd name="connsiteX3210" fmla="*/ 10504290 w 11686328"/>
              <a:gd name="connsiteY3210" fmla="*/ 340119 h 805544"/>
              <a:gd name="connsiteX3211" fmla="*/ 10516477 w 11686328"/>
              <a:gd name="connsiteY3211" fmla="*/ 340119 h 805544"/>
              <a:gd name="connsiteX3212" fmla="*/ 10528663 w 11686328"/>
              <a:gd name="connsiteY3212" fmla="*/ 384871 h 805544"/>
              <a:gd name="connsiteX3213" fmla="*/ 10528663 w 11686328"/>
              <a:gd name="connsiteY3213" fmla="*/ 393822 h 805544"/>
              <a:gd name="connsiteX3214" fmla="*/ 10528663 w 11686328"/>
              <a:gd name="connsiteY3214" fmla="*/ 366970 h 805544"/>
              <a:gd name="connsiteX3215" fmla="*/ 10540849 w 11686328"/>
              <a:gd name="connsiteY3215" fmla="*/ 268515 h 805544"/>
              <a:gd name="connsiteX3216" fmla="*/ 10553034 w 11686328"/>
              <a:gd name="connsiteY3216" fmla="*/ 196911 h 805544"/>
              <a:gd name="connsiteX3217" fmla="*/ 10565220 w 11686328"/>
              <a:gd name="connsiteY3217" fmla="*/ 196911 h 805544"/>
              <a:gd name="connsiteX3218" fmla="*/ 10565220 w 11686328"/>
              <a:gd name="connsiteY3218" fmla="*/ 259564 h 805544"/>
              <a:gd name="connsiteX3219" fmla="*/ 10565220 w 11686328"/>
              <a:gd name="connsiteY3219" fmla="*/ 259564 h 805544"/>
              <a:gd name="connsiteX3220" fmla="*/ 10565220 w 11686328"/>
              <a:gd name="connsiteY3220" fmla="*/ 322218 h 805544"/>
              <a:gd name="connsiteX3221" fmla="*/ 10577407 w 11686328"/>
              <a:gd name="connsiteY3221" fmla="*/ 322218 h 805544"/>
              <a:gd name="connsiteX3222" fmla="*/ 10577407 w 11686328"/>
              <a:gd name="connsiteY3222" fmla="*/ 366970 h 805544"/>
              <a:gd name="connsiteX3223" fmla="*/ 10577407 w 11686328"/>
              <a:gd name="connsiteY3223" fmla="*/ 366970 h 805544"/>
              <a:gd name="connsiteX3224" fmla="*/ 10577407 w 11686328"/>
              <a:gd name="connsiteY3224" fmla="*/ 340119 h 805544"/>
              <a:gd name="connsiteX3225" fmla="*/ 10589593 w 11686328"/>
              <a:gd name="connsiteY3225" fmla="*/ 340119 h 805544"/>
              <a:gd name="connsiteX3226" fmla="*/ 10589593 w 11686328"/>
              <a:gd name="connsiteY3226" fmla="*/ 304317 h 805544"/>
              <a:gd name="connsiteX3227" fmla="*/ 10589593 w 11686328"/>
              <a:gd name="connsiteY3227" fmla="*/ 304317 h 805544"/>
              <a:gd name="connsiteX3228" fmla="*/ 10601778 w 11686328"/>
              <a:gd name="connsiteY3228" fmla="*/ 223762 h 805544"/>
              <a:gd name="connsiteX3229" fmla="*/ 10601778 w 11686328"/>
              <a:gd name="connsiteY3229" fmla="*/ 161109 h 805544"/>
              <a:gd name="connsiteX3230" fmla="*/ 10613964 w 11686328"/>
              <a:gd name="connsiteY3230" fmla="*/ 170059 h 805544"/>
              <a:gd name="connsiteX3231" fmla="*/ 10626150 w 11686328"/>
              <a:gd name="connsiteY3231" fmla="*/ 340119 h 805544"/>
              <a:gd name="connsiteX3232" fmla="*/ 10626150 w 11686328"/>
              <a:gd name="connsiteY3232" fmla="*/ 295366 h 805544"/>
              <a:gd name="connsiteX3233" fmla="*/ 10650522 w 11686328"/>
              <a:gd name="connsiteY3233" fmla="*/ 295366 h 805544"/>
              <a:gd name="connsiteX3234" fmla="*/ 10650522 w 11686328"/>
              <a:gd name="connsiteY3234" fmla="*/ 375921 h 805544"/>
              <a:gd name="connsiteX3235" fmla="*/ 10662708 w 11686328"/>
              <a:gd name="connsiteY3235" fmla="*/ 528079 h 805544"/>
              <a:gd name="connsiteX3236" fmla="*/ 10662708 w 11686328"/>
              <a:gd name="connsiteY3236" fmla="*/ 537029 h 805544"/>
              <a:gd name="connsiteX3237" fmla="*/ 10662708 w 11686328"/>
              <a:gd name="connsiteY3237" fmla="*/ 563881 h 805544"/>
              <a:gd name="connsiteX3238" fmla="*/ 10662708 w 11686328"/>
              <a:gd name="connsiteY3238" fmla="*/ 545980 h 805544"/>
              <a:gd name="connsiteX3239" fmla="*/ 10662708 w 11686328"/>
              <a:gd name="connsiteY3239" fmla="*/ 537029 h 805544"/>
              <a:gd name="connsiteX3240" fmla="*/ 10674894 w 11686328"/>
              <a:gd name="connsiteY3240" fmla="*/ 384871 h 805544"/>
              <a:gd name="connsiteX3241" fmla="*/ 10699266 w 11686328"/>
              <a:gd name="connsiteY3241" fmla="*/ 375921 h 805544"/>
              <a:gd name="connsiteX3242" fmla="*/ 10699266 w 11686328"/>
              <a:gd name="connsiteY3242" fmla="*/ 447524 h 805544"/>
              <a:gd name="connsiteX3243" fmla="*/ 10699266 w 11686328"/>
              <a:gd name="connsiteY3243" fmla="*/ 447524 h 805544"/>
              <a:gd name="connsiteX3244" fmla="*/ 10711452 w 11686328"/>
              <a:gd name="connsiteY3244" fmla="*/ 447524 h 805544"/>
              <a:gd name="connsiteX3245" fmla="*/ 10711452 w 11686328"/>
              <a:gd name="connsiteY3245" fmla="*/ 492277 h 805544"/>
              <a:gd name="connsiteX3246" fmla="*/ 10723638 w 11686328"/>
              <a:gd name="connsiteY3246" fmla="*/ 402772 h 805544"/>
              <a:gd name="connsiteX3247" fmla="*/ 10735824 w 11686328"/>
              <a:gd name="connsiteY3247" fmla="*/ 402772 h 805544"/>
              <a:gd name="connsiteX3248" fmla="*/ 10735824 w 11686328"/>
              <a:gd name="connsiteY3248" fmla="*/ 438574 h 805544"/>
              <a:gd name="connsiteX3249" fmla="*/ 10735824 w 11686328"/>
              <a:gd name="connsiteY3249" fmla="*/ 429623 h 805544"/>
              <a:gd name="connsiteX3250" fmla="*/ 10748009 w 11686328"/>
              <a:gd name="connsiteY3250" fmla="*/ 411722 h 805544"/>
              <a:gd name="connsiteX3251" fmla="*/ 10760196 w 11686328"/>
              <a:gd name="connsiteY3251" fmla="*/ 179010 h 805544"/>
              <a:gd name="connsiteX3252" fmla="*/ 10760196 w 11686328"/>
              <a:gd name="connsiteY3252" fmla="*/ 179010 h 805544"/>
              <a:gd name="connsiteX3253" fmla="*/ 10760196 w 11686328"/>
              <a:gd name="connsiteY3253" fmla="*/ 161109 h 805544"/>
              <a:gd name="connsiteX3254" fmla="*/ 10772382 w 11686328"/>
              <a:gd name="connsiteY3254" fmla="*/ 161109 h 805544"/>
              <a:gd name="connsiteX3255" fmla="*/ 10784568 w 11686328"/>
              <a:gd name="connsiteY3255" fmla="*/ 187960 h 805544"/>
              <a:gd name="connsiteX3256" fmla="*/ 10784568 w 11686328"/>
              <a:gd name="connsiteY3256" fmla="*/ 358020 h 805544"/>
              <a:gd name="connsiteX3257" fmla="*/ 10784568 w 11686328"/>
              <a:gd name="connsiteY3257" fmla="*/ 358020 h 805544"/>
              <a:gd name="connsiteX3258" fmla="*/ 10784568 w 11686328"/>
              <a:gd name="connsiteY3258" fmla="*/ 331168 h 805544"/>
              <a:gd name="connsiteX3259" fmla="*/ 10796753 w 11686328"/>
              <a:gd name="connsiteY3259" fmla="*/ 331168 h 805544"/>
              <a:gd name="connsiteX3260" fmla="*/ 10808939 w 11686328"/>
              <a:gd name="connsiteY3260" fmla="*/ 375921 h 805544"/>
              <a:gd name="connsiteX3261" fmla="*/ 10821126 w 11686328"/>
              <a:gd name="connsiteY3261" fmla="*/ 375921 h 805544"/>
              <a:gd name="connsiteX3262" fmla="*/ 10821126 w 11686328"/>
              <a:gd name="connsiteY3262" fmla="*/ 384871 h 805544"/>
              <a:gd name="connsiteX3263" fmla="*/ 10821126 w 11686328"/>
              <a:gd name="connsiteY3263" fmla="*/ 402772 h 805544"/>
              <a:gd name="connsiteX3264" fmla="*/ 10821126 w 11686328"/>
              <a:gd name="connsiteY3264" fmla="*/ 358020 h 805544"/>
              <a:gd name="connsiteX3265" fmla="*/ 10833312 w 11686328"/>
              <a:gd name="connsiteY3265" fmla="*/ 358020 h 805544"/>
              <a:gd name="connsiteX3266" fmla="*/ 10845497 w 11686328"/>
              <a:gd name="connsiteY3266" fmla="*/ 375921 h 805544"/>
              <a:gd name="connsiteX3267" fmla="*/ 10845497 w 11686328"/>
              <a:gd name="connsiteY3267" fmla="*/ 393822 h 805544"/>
              <a:gd name="connsiteX3268" fmla="*/ 10845497 w 11686328"/>
              <a:gd name="connsiteY3268" fmla="*/ 474376 h 805544"/>
              <a:gd name="connsiteX3269" fmla="*/ 10857683 w 11686328"/>
              <a:gd name="connsiteY3269" fmla="*/ 447524 h 805544"/>
              <a:gd name="connsiteX3270" fmla="*/ 10857683 w 11686328"/>
              <a:gd name="connsiteY3270" fmla="*/ 438574 h 805544"/>
              <a:gd name="connsiteX3271" fmla="*/ 10857683 w 11686328"/>
              <a:gd name="connsiteY3271" fmla="*/ 438574 h 805544"/>
              <a:gd name="connsiteX3272" fmla="*/ 10857683 w 11686328"/>
              <a:gd name="connsiteY3272" fmla="*/ 429623 h 805544"/>
              <a:gd name="connsiteX3273" fmla="*/ 10869869 w 11686328"/>
              <a:gd name="connsiteY3273" fmla="*/ 358020 h 805544"/>
              <a:gd name="connsiteX3274" fmla="*/ 10869869 w 11686328"/>
              <a:gd name="connsiteY3274" fmla="*/ 340119 h 805544"/>
              <a:gd name="connsiteX3275" fmla="*/ 10882056 w 11686328"/>
              <a:gd name="connsiteY3275" fmla="*/ 340119 h 805544"/>
              <a:gd name="connsiteX3276" fmla="*/ 10882056 w 11686328"/>
              <a:gd name="connsiteY3276" fmla="*/ 349069 h 805544"/>
              <a:gd name="connsiteX3277" fmla="*/ 10882056 w 11686328"/>
              <a:gd name="connsiteY3277" fmla="*/ 331168 h 805544"/>
              <a:gd name="connsiteX3278" fmla="*/ 10882056 w 11686328"/>
              <a:gd name="connsiteY3278" fmla="*/ 304317 h 805544"/>
              <a:gd name="connsiteX3279" fmla="*/ 10894241 w 11686328"/>
              <a:gd name="connsiteY3279" fmla="*/ 304317 h 805544"/>
              <a:gd name="connsiteX3280" fmla="*/ 10906427 w 11686328"/>
              <a:gd name="connsiteY3280" fmla="*/ 358020 h 805544"/>
              <a:gd name="connsiteX3281" fmla="*/ 10906427 w 11686328"/>
              <a:gd name="connsiteY3281" fmla="*/ 384871 h 805544"/>
              <a:gd name="connsiteX3282" fmla="*/ 10906427 w 11686328"/>
              <a:gd name="connsiteY3282" fmla="*/ 492277 h 805544"/>
              <a:gd name="connsiteX3283" fmla="*/ 10906427 w 11686328"/>
              <a:gd name="connsiteY3283" fmla="*/ 456475 h 805544"/>
              <a:gd name="connsiteX3284" fmla="*/ 10918613 w 11686328"/>
              <a:gd name="connsiteY3284" fmla="*/ 456475 h 805544"/>
              <a:gd name="connsiteX3285" fmla="*/ 10918613 w 11686328"/>
              <a:gd name="connsiteY3285" fmla="*/ 519128 h 805544"/>
              <a:gd name="connsiteX3286" fmla="*/ 10930799 w 11686328"/>
              <a:gd name="connsiteY3286" fmla="*/ 519128 h 805544"/>
              <a:gd name="connsiteX3287" fmla="*/ 10942985 w 11686328"/>
              <a:gd name="connsiteY3287" fmla="*/ 420673 h 805544"/>
              <a:gd name="connsiteX3288" fmla="*/ 10942985 w 11686328"/>
              <a:gd name="connsiteY3288" fmla="*/ 375921 h 805544"/>
              <a:gd name="connsiteX3289" fmla="*/ 10942985 w 11686328"/>
              <a:gd name="connsiteY3289" fmla="*/ 375921 h 805544"/>
              <a:gd name="connsiteX3290" fmla="*/ 10955171 w 11686328"/>
              <a:gd name="connsiteY3290" fmla="*/ 375921 h 805544"/>
              <a:gd name="connsiteX3291" fmla="*/ 10967357 w 11686328"/>
              <a:gd name="connsiteY3291" fmla="*/ 438574 h 805544"/>
              <a:gd name="connsiteX3292" fmla="*/ 10979543 w 11686328"/>
              <a:gd name="connsiteY3292" fmla="*/ 554930 h 805544"/>
              <a:gd name="connsiteX3293" fmla="*/ 10979543 w 11686328"/>
              <a:gd name="connsiteY3293" fmla="*/ 689188 h 805544"/>
              <a:gd name="connsiteX3294" fmla="*/ 10979543 w 11686328"/>
              <a:gd name="connsiteY3294" fmla="*/ 698138 h 805544"/>
              <a:gd name="connsiteX3295" fmla="*/ 10991728 w 11686328"/>
              <a:gd name="connsiteY3295" fmla="*/ 590732 h 805544"/>
              <a:gd name="connsiteX3296" fmla="*/ 10991728 w 11686328"/>
              <a:gd name="connsiteY3296" fmla="*/ 447524 h 805544"/>
              <a:gd name="connsiteX3297" fmla="*/ 10991728 w 11686328"/>
              <a:gd name="connsiteY3297" fmla="*/ 349069 h 805544"/>
              <a:gd name="connsiteX3298" fmla="*/ 11003915 w 11686328"/>
              <a:gd name="connsiteY3298" fmla="*/ 349069 h 805544"/>
              <a:gd name="connsiteX3299" fmla="*/ 11003915 w 11686328"/>
              <a:gd name="connsiteY3299" fmla="*/ 286416 h 805544"/>
              <a:gd name="connsiteX3300" fmla="*/ 11003915 w 11686328"/>
              <a:gd name="connsiteY3300" fmla="*/ 286416 h 805544"/>
              <a:gd name="connsiteX3301" fmla="*/ 11016101 w 11686328"/>
              <a:gd name="connsiteY3301" fmla="*/ 286416 h 805544"/>
              <a:gd name="connsiteX3302" fmla="*/ 11016101 w 11686328"/>
              <a:gd name="connsiteY3302" fmla="*/ 241663 h 805544"/>
              <a:gd name="connsiteX3303" fmla="*/ 11016101 w 11686328"/>
              <a:gd name="connsiteY3303" fmla="*/ 232713 h 805544"/>
              <a:gd name="connsiteX3304" fmla="*/ 11028287 w 11686328"/>
              <a:gd name="connsiteY3304" fmla="*/ 232713 h 805544"/>
              <a:gd name="connsiteX3305" fmla="*/ 11040472 w 11686328"/>
              <a:gd name="connsiteY3305" fmla="*/ 313267 h 805544"/>
              <a:gd name="connsiteX3306" fmla="*/ 11040472 w 11686328"/>
              <a:gd name="connsiteY3306" fmla="*/ 313267 h 805544"/>
              <a:gd name="connsiteX3307" fmla="*/ 11052658 w 11686328"/>
              <a:gd name="connsiteY3307" fmla="*/ 313267 h 805544"/>
              <a:gd name="connsiteX3308" fmla="*/ 11064845 w 11686328"/>
              <a:gd name="connsiteY3308" fmla="*/ 420673 h 805544"/>
              <a:gd name="connsiteX3309" fmla="*/ 11077031 w 11686328"/>
              <a:gd name="connsiteY3309" fmla="*/ 474376 h 805544"/>
              <a:gd name="connsiteX3310" fmla="*/ 11089216 w 11686328"/>
              <a:gd name="connsiteY3310" fmla="*/ 519128 h 805544"/>
              <a:gd name="connsiteX3311" fmla="*/ 11089216 w 11686328"/>
              <a:gd name="connsiteY3311" fmla="*/ 393822 h 805544"/>
              <a:gd name="connsiteX3312" fmla="*/ 11089216 w 11686328"/>
              <a:gd name="connsiteY3312" fmla="*/ 366970 h 805544"/>
              <a:gd name="connsiteX3313" fmla="*/ 11101402 w 11686328"/>
              <a:gd name="connsiteY3313" fmla="*/ 366970 h 805544"/>
              <a:gd name="connsiteX3314" fmla="*/ 11101402 w 11686328"/>
              <a:gd name="connsiteY3314" fmla="*/ 322218 h 805544"/>
              <a:gd name="connsiteX3315" fmla="*/ 11101402 w 11686328"/>
              <a:gd name="connsiteY3315" fmla="*/ 322218 h 805544"/>
              <a:gd name="connsiteX3316" fmla="*/ 11101402 w 11686328"/>
              <a:gd name="connsiteY3316" fmla="*/ 286416 h 805544"/>
              <a:gd name="connsiteX3317" fmla="*/ 11113588 w 11686328"/>
              <a:gd name="connsiteY3317" fmla="*/ 286416 h 805544"/>
              <a:gd name="connsiteX3318" fmla="*/ 11125775 w 11686328"/>
              <a:gd name="connsiteY3318" fmla="*/ 286416 h 805544"/>
              <a:gd name="connsiteX3319" fmla="*/ 11125775 w 11686328"/>
              <a:gd name="connsiteY3319" fmla="*/ 375921 h 805544"/>
              <a:gd name="connsiteX3320" fmla="*/ 11125775 w 11686328"/>
              <a:gd name="connsiteY3320" fmla="*/ 304317 h 805544"/>
              <a:gd name="connsiteX3321" fmla="*/ 11137960 w 11686328"/>
              <a:gd name="connsiteY3321" fmla="*/ 304317 h 805544"/>
              <a:gd name="connsiteX3322" fmla="*/ 11137960 w 11686328"/>
              <a:gd name="connsiteY3322" fmla="*/ 366970 h 805544"/>
              <a:gd name="connsiteX3323" fmla="*/ 11150146 w 11686328"/>
              <a:gd name="connsiteY3323" fmla="*/ 366970 h 805544"/>
              <a:gd name="connsiteX3324" fmla="*/ 11150146 w 11686328"/>
              <a:gd name="connsiteY3324" fmla="*/ 349069 h 805544"/>
              <a:gd name="connsiteX3325" fmla="*/ 11150146 w 11686328"/>
              <a:gd name="connsiteY3325" fmla="*/ 295366 h 805544"/>
              <a:gd name="connsiteX3326" fmla="*/ 11150146 w 11686328"/>
              <a:gd name="connsiteY3326" fmla="*/ 295366 h 805544"/>
              <a:gd name="connsiteX3327" fmla="*/ 11150146 w 11686328"/>
              <a:gd name="connsiteY3327" fmla="*/ 295366 h 805544"/>
              <a:gd name="connsiteX3328" fmla="*/ 11162332 w 11686328"/>
              <a:gd name="connsiteY3328" fmla="*/ 223762 h 805544"/>
              <a:gd name="connsiteX3329" fmla="*/ 11174518 w 11686328"/>
              <a:gd name="connsiteY3329" fmla="*/ 223762 h 805544"/>
              <a:gd name="connsiteX3330" fmla="*/ 11174518 w 11686328"/>
              <a:gd name="connsiteY3330" fmla="*/ 223762 h 805544"/>
              <a:gd name="connsiteX3331" fmla="*/ 11186704 w 11686328"/>
              <a:gd name="connsiteY3331" fmla="*/ 375921 h 805544"/>
              <a:gd name="connsiteX3332" fmla="*/ 11186704 w 11686328"/>
              <a:gd name="connsiteY3332" fmla="*/ 277465 h 805544"/>
              <a:gd name="connsiteX3333" fmla="*/ 11198890 w 11686328"/>
              <a:gd name="connsiteY3333" fmla="*/ 277465 h 805544"/>
              <a:gd name="connsiteX3334" fmla="*/ 11198890 w 11686328"/>
              <a:gd name="connsiteY3334" fmla="*/ 304317 h 805544"/>
              <a:gd name="connsiteX3335" fmla="*/ 11198890 w 11686328"/>
              <a:gd name="connsiteY3335" fmla="*/ 411722 h 805544"/>
              <a:gd name="connsiteX3336" fmla="*/ 11198890 w 11686328"/>
              <a:gd name="connsiteY3336" fmla="*/ 411722 h 805544"/>
              <a:gd name="connsiteX3337" fmla="*/ 11211076 w 11686328"/>
              <a:gd name="connsiteY3337" fmla="*/ 438574 h 805544"/>
              <a:gd name="connsiteX3338" fmla="*/ 11211076 w 11686328"/>
              <a:gd name="connsiteY3338" fmla="*/ 465425 h 805544"/>
              <a:gd name="connsiteX3339" fmla="*/ 11211076 w 11686328"/>
              <a:gd name="connsiteY3339" fmla="*/ 393822 h 805544"/>
              <a:gd name="connsiteX3340" fmla="*/ 11223262 w 11686328"/>
              <a:gd name="connsiteY3340" fmla="*/ 322218 h 805544"/>
              <a:gd name="connsiteX3341" fmla="*/ 11235447 w 11686328"/>
              <a:gd name="connsiteY3341" fmla="*/ 322218 h 805544"/>
              <a:gd name="connsiteX3342" fmla="*/ 11235447 w 11686328"/>
              <a:gd name="connsiteY3342" fmla="*/ 196911 h 805544"/>
              <a:gd name="connsiteX3343" fmla="*/ 11247634 w 11686328"/>
              <a:gd name="connsiteY3343" fmla="*/ 196911 h 805544"/>
              <a:gd name="connsiteX3344" fmla="*/ 11247634 w 11686328"/>
              <a:gd name="connsiteY3344" fmla="*/ 214812 h 805544"/>
              <a:gd name="connsiteX3345" fmla="*/ 11259820 w 11686328"/>
              <a:gd name="connsiteY3345" fmla="*/ 223762 h 805544"/>
              <a:gd name="connsiteX3346" fmla="*/ 11259820 w 11686328"/>
              <a:gd name="connsiteY3346" fmla="*/ 223762 h 805544"/>
              <a:gd name="connsiteX3347" fmla="*/ 11272006 w 11686328"/>
              <a:gd name="connsiteY3347" fmla="*/ 223762 h 805544"/>
              <a:gd name="connsiteX3348" fmla="*/ 11272006 w 11686328"/>
              <a:gd name="connsiteY3348" fmla="*/ 331168 h 805544"/>
              <a:gd name="connsiteX3349" fmla="*/ 11272006 w 11686328"/>
              <a:gd name="connsiteY3349" fmla="*/ 259564 h 805544"/>
              <a:gd name="connsiteX3350" fmla="*/ 11284191 w 11686328"/>
              <a:gd name="connsiteY3350" fmla="*/ 259564 h 805544"/>
              <a:gd name="connsiteX3351" fmla="*/ 11284191 w 11686328"/>
              <a:gd name="connsiteY3351" fmla="*/ 170059 h 805544"/>
              <a:gd name="connsiteX3352" fmla="*/ 11296377 w 11686328"/>
              <a:gd name="connsiteY3352" fmla="*/ 170059 h 805544"/>
              <a:gd name="connsiteX3353" fmla="*/ 11296377 w 11686328"/>
              <a:gd name="connsiteY3353" fmla="*/ 170059 h 805544"/>
              <a:gd name="connsiteX3354" fmla="*/ 11296377 w 11686328"/>
              <a:gd name="connsiteY3354" fmla="*/ 268515 h 805544"/>
              <a:gd name="connsiteX3355" fmla="*/ 11296377 w 11686328"/>
              <a:gd name="connsiteY3355" fmla="*/ 268515 h 805544"/>
              <a:gd name="connsiteX3356" fmla="*/ 11296377 w 11686328"/>
              <a:gd name="connsiteY3356" fmla="*/ 366970 h 805544"/>
              <a:gd name="connsiteX3357" fmla="*/ 11308564 w 11686328"/>
              <a:gd name="connsiteY3357" fmla="*/ 322218 h 805544"/>
              <a:gd name="connsiteX3358" fmla="*/ 11320750 w 11686328"/>
              <a:gd name="connsiteY3358" fmla="*/ 322218 h 805544"/>
              <a:gd name="connsiteX3359" fmla="*/ 11320750 w 11686328"/>
              <a:gd name="connsiteY3359" fmla="*/ 277465 h 805544"/>
              <a:gd name="connsiteX3360" fmla="*/ 11332935 w 11686328"/>
              <a:gd name="connsiteY3360" fmla="*/ 277465 h 805544"/>
              <a:gd name="connsiteX3361" fmla="*/ 11345121 w 11686328"/>
              <a:gd name="connsiteY3361" fmla="*/ 393822 h 805544"/>
              <a:gd name="connsiteX3362" fmla="*/ 11345121 w 11686328"/>
              <a:gd name="connsiteY3362" fmla="*/ 420673 h 805544"/>
              <a:gd name="connsiteX3363" fmla="*/ 11357307 w 11686328"/>
              <a:gd name="connsiteY3363" fmla="*/ 429623 h 805544"/>
              <a:gd name="connsiteX3364" fmla="*/ 11357307 w 11686328"/>
              <a:gd name="connsiteY3364" fmla="*/ 456475 h 805544"/>
              <a:gd name="connsiteX3365" fmla="*/ 11369494 w 11686328"/>
              <a:gd name="connsiteY3365" fmla="*/ 501227 h 805544"/>
              <a:gd name="connsiteX3366" fmla="*/ 11369494 w 11686328"/>
              <a:gd name="connsiteY3366" fmla="*/ 519128 h 805544"/>
              <a:gd name="connsiteX3367" fmla="*/ 11381679 w 11686328"/>
              <a:gd name="connsiteY3367" fmla="*/ 528079 h 805544"/>
              <a:gd name="connsiteX3368" fmla="*/ 11393865 w 11686328"/>
              <a:gd name="connsiteY3368" fmla="*/ 528079 h 805544"/>
              <a:gd name="connsiteX3369" fmla="*/ 11393865 w 11686328"/>
              <a:gd name="connsiteY3369" fmla="*/ 528079 h 805544"/>
              <a:gd name="connsiteX3370" fmla="*/ 11393865 w 11686328"/>
              <a:gd name="connsiteY3370" fmla="*/ 528079 h 805544"/>
              <a:gd name="connsiteX3371" fmla="*/ 11393865 w 11686328"/>
              <a:gd name="connsiteY3371" fmla="*/ 501227 h 805544"/>
              <a:gd name="connsiteX3372" fmla="*/ 11393865 w 11686328"/>
              <a:gd name="connsiteY3372" fmla="*/ 438574 h 805544"/>
              <a:gd name="connsiteX3373" fmla="*/ 11406051 w 11686328"/>
              <a:gd name="connsiteY3373" fmla="*/ 438574 h 805544"/>
              <a:gd name="connsiteX3374" fmla="*/ 11418237 w 11686328"/>
              <a:gd name="connsiteY3374" fmla="*/ 456475 h 805544"/>
              <a:gd name="connsiteX3375" fmla="*/ 11418237 w 11686328"/>
              <a:gd name="connsiteY3375" fmla="*/ 447524 h 805544"/>
              <a:gd name="connsiteX3376" fmla="*/ 11418237 w 11686328"/>
              <a:gd name="connsiteY3376" fmla="*/ 438574 h 805544"/>
              <a:gd name="connsiteX3377" fmla="*/ 11418237 w 11686328"/>
              <a:gd name="connsiteY3377" fmla="*/ 366970 h 805544"/>
              <a:gd name="connsiteX3378" fmla="*/ 11430423 w 11686328"/>
              <a:gd name="connsiteY3378" fmla="*/ 375921 h 805544"/>
              <a:gd name="connsiteX3379" fmla="*/ 11430423 w 11686328"/>
              <a:gd name="connsiteY3379" fmla="*/ 375921 h 805544"/>
              <a:gd name="connsiteX3380" fmla="*/ 11442609 w 11686328"/>
              <a:gd name="connsiteY3380" fmla="*/ 465425 h 805544"/>
              <a:gd name="connsiteX3381" fmla="*/ 11442609 w 11686328"/>
              <a:gd name="connsiteY3381" fmla="*/ 465425 h 805544"/>
              <a:gd name="connsiteX3382" fmla="*/ 11442609 w 11686328"/>
              <a:gd name="connsiteY3382" fmla="*/ 483326 h 805544"/>
              <a:gd name="connsiteX3383" fmla="*/ 11454795 w 11686328"/>
              <a:gd name="connsiteY3383" fmla="*/ 483326 h 805544"/>
              <a:gd name="connsiteX3384" fmla="*/ 11454795 w 11686328"/>
              <a:gd name="connsiteY3384" fmla="*/ 528079 h 805544"/>
              <a:gd name="connsiteX3385" fmla="*/ 11454795 w 11686328"/>
              <a:gd name="connsiteY3385" fmla="*/ 572831 h 805544"/>
              <a:gd name="connsiteX3386" fmla="*/ 11454795 w 11686328"/>
              <a:gd name="connsiteY3386" fmla="*/ 519128 h 805544"/>
              <a:gd name="connsiteX3387" fmla="*/ 11466981 w 11686328"/>
              <a:gd name="connsiteY3387" fmla="*/ 447524 h 805544"/>
              <a:gd name="connsiteX3388" fmla="*/ 11466981 w 11686328"/>
              <a:gd name="connsiteY3388" fmla="*/ 456475 h 805544"/>
              <a:gd name="connsiteX3389" fmla="*/ 11479166 w 11686328"/>
              <a:gd name="connsiteY3389" fmla="*/ 456475 h 805544"/>
              <a:gd name="connsiteX3390" fmla="*/ 11479166 w 11686328"/>
              <a:gd name="connsiteY3390" fmla="*/ 465425 h 805544"/>
              <a:gd name="connsiteX3391" fmla="*/ 11479166 w 11686328"/>
              <a:gd name="connsiteY3391" fmla="*/ 608633 h 805544"/>
              <a:gd name="connsiteX3392" fmla="*/ 11491353 w 11686328"/>
              <a:gd name="connsiteY3392" fmla="*/ 519128 h 805544"/>
              <a:gd name="connsiteX3393" fmla="*/ 11491353 w 11686328"/>
              <a:gd name="connsiteY3393" fmla="*/ 519128 h 805544"/>
              <a:gd name="connsiteX3394" fmla="*/ 11503539 w 11686328"/>
              <a:gd name="connsiteY3394" fmla="*/ 519128 h 805544"/>
              <a:gd name="connsiteX3395" fmla="*/ 11515725 w 11686328"/>
              <a:gd name="connsiteY3395" fmla="*/ 599683 h 805544"/>
              <a:gd name="connsiteX3396" fmla="*/ 11515725 w 11686328"/>
              <a:gd name="connsiteY3396" fmla="*/ 474376 h 805544"/>
              <a:gd name="connsiteX3397" fmla="*/ 11515725 w 11686328"/>
              <a:gd name="connsiteY3397" fmla="*/ 456475 h 805544"/>
              <a:gd name="connsiteX3398" fmla="*/ 11527910 w 11686328"/>
              <a:gd name="connsiteY3398" fmla="*/ 447524 h 805544"/>
              <a:gd name="connsiteX3399" fmla="*/ 11527910 w 11686328"/>
              <a:gd name="connsiteY3399" fmla="*/ 384871 h 805544"/>
              <a:gd name="connsiteX3400" fmla="*/ 11540096 w 11686328"/>
              <a:gd name="connsiteY3400" fmla="*/ 384871 h 805544"/>
              <a:gd name="connsiteX3401" fmla="*/ 11540096 w 11686328"/>
              <a:gd name="connsiteY3401" fmla="*/ 429623 h 805544"/>
              <a:gd name="connsiteX3402" fmla="*/ 11540096 w 11686328"/>
              <a:gd name="connsiteY3402" fmla="*/ 483326 h 805544"/>
              <a:gd name="connsiteX3403" fmla="*/ 11552283 w 11686328"/>
              <a:gd name="connsiteY3403" fmla="*/ 456475 h 805544"/>
              <a:gd name="connsiteX3404" fmla="*/ 11552283 w 11686328"/>
              <a:gd name="connsiteY3404" fmla="*/ 402772 h 805544"/>
              <a:gd name="connsiteX3405" fmla="*/ 11564469 w 11686328"/>
              <a:gd name="connsiteY3405" fmla="*/ 402772 h 805544"/>
              <a:gd name="connsiteX3406" fmla="*/ 11576654 w 11686328"/>
              <a:gd name="connsiteY3406" fmla="*/ 447524 h 805544"/>
              <a:gd name="connsiteX3407" fmla="*/ 11576654 w 11686328"/>
              <a:gd name="connsiteY3407" fmla="*/ 420673 h 805544"/>
              <a:gd name="connsiteX3408" fmla="*/ 11576654 w 11686328"/>
              <a:gd name="connsiteY3408" fmla="*/ 420673 h 805544"/>
              <a:gd name="connsiteX3409" fmla="*/ 11576654 w 11686328"/>
              <a:gd name="connsiteY3409" fmla="*/ 259564 h 805544"/>
              <a:gd name="connsiteX3410" fmla="*/ 11588840 w 11686328"/>
              <a:gd name="connsiteY3410" fmla="*/ 259564 h 805544"/>
              <a:gd name="connsiteX3411" fmla="*/ 11601026 w 11686328"/>
              <a:gd name="connsiteY3411" fmla="*/ 411722 h 805544"/>
              <a:gd name="connsiteX3412" fmla="*/ 11601026 w 11686328"/>
              <a:gd name="connsiteY3412" fmla="*/ 653386 h 805544"/>
              <a:gd name="connsiteX3413" fmla="*/ 11601026 w 11686328"/>
              <a:gd name="connsiteY3413" fmla="*/ 563881 h 805544"/>
              <a:gd name="connsiteX3414" fmla="*/ 11613213 w 11686328"/>
              <a:gd name="connsiteY3414" fmla="*/ 456475 h 805544"/>
              <a:gd name="connsiteX3415" fmla="*/ 11637584 w 11686328"/>
              <a:gd name="connsiteY3415" fmla="*/ 456475 h 805544"/>
              <a:gd name="connsiteX3416" fmla="*/ 11637584 w 11686328"/>
              <a:gd name="connsiteY3416" fmla="*/ 483326 h 805544"/>
              <a:gd name="connsiteX3417" fmla="*/ 11649770 w 11686328"/>
              <a:gd name="connsiteY3417" fmla="*/ 465425 h 805544"/>
              <a:gd name="connsiteX3418" fmla="*/ 11661956 w 11686328"/>
              <a:gd name="connsiteY3418" fmla="*/ 465425 h 805544"/>
              <a:gd name="connsiteX3419" fmla="*/ 11661956 w 11686328"/>
              <a:gd name="connsiteY3419" fmla="*/ 483326 h 805544"/>
              <a:gd name="connsiteX3420" fmla="*/ 11661956 w 11686328"/>
              <a:gd name="connsiteY3420" fmla="*/ 456475 h 805544"/>
              <a:gd name="connsiteX3421" fmla="*/ 11661956 w 11686328"/>
              <a:gd name="connsiteY3421" fmla="*/ 429623 h 805544"/>
              <a:gd name="connsiteX3422" fmla="*/ 11674142 w 11686328"/>
              <a:gd name="connsiteY3422" fmla="*/ 429623 h 805544"/>
              <a:gd name="connsiteX3423" fmla="*/ 11686328 w 11686328"/>
              <a:gd name="connsiteY3423" fmla="*/ 438574 h 805544"/>
              <a:gd name="connsiteX3424" fmla="*/ 11686328 w 11686328"/>
              <a:gd name="connsiteY3424" fmla="*/ 456475 h 805544"/>
              <a:gd name="connsiteX3425" fmla="*/ 11674142 w 11686328"/>
              <a:gd name="connsiteY3425" fmla="*/ 456475 h 805544"/>
              <a:gd name="connsiteX3426" fmla="*/ 11674142 w 11686328"/>
              <a:gd name="connsiteY3426" fmla="*/ 456475 h 805544"/>
              <a:gd name="connsiteX3427" fmla="*/ 11674142 w 11686328"/>
              <a:gd name="connsiteY3427" fmla="*/ 456475 h 805544"/>
              <a:gd name="connsiteX3428" fmla="*/ 11674142 w 11686328"/>
              <a:gd name="connsiteY3428" fmla="*/ 519128 h 805544"/>
              <a:gd name="connsiteX3429" fmla="*/ 11649770 w 11686328"/>
              <a:gd name="connsiteY3429" fmla="*/ 510178 h 805544"/>
              <a:gd name="connsiteX3430" fmla="*/ 11649770 w 11686328"/>
              <a:gd name="connsiteY3430" fmla="*/ 492277 h 805544"/>
              <a:gd name="connsiteX3431" fmla="*/ 11649770 w 11686328"/>
              <a:gd name="connsiteY3431" fmla="*/ 501227 h 805544"/>
              <a:gd name="connsiteX3432" fmla="*/ 11637584 w 11686328"/>
              <a:gd name="connsiteY3432" fmla="*/ 501227 h 805544"/>
              <a:gd name="connsiteX3433" fmla="*/ 11625398 w 11686328"/>
              <a:gd name="connsiteY3433" fmla="*/ 465425 h 805544"/>
              <a:gd name="connsiteX3434" fmla="*/ 11613213 w 11686328"/>
              <a:gd name="connsiteY3434" fmla="*/ 563881 h 805544"/>
              <a:gd name="connsiteX3435" fmla="*/ 11613213 w 11686328"/>
              <a:gd name="connsiteY3435" fmla="*/ 724990 h 805544"/>
              <a:gd name="connsiteX3436" fmla="*/ 11601026 w 11686328"/>
              <a:gd name="connsiteY3436" fmla="*/ 742891 h 805544"/>
              <a:gd name="connsiteX3437" fmla="*/ 11588840 w 11686328"/>
              <a:gd name="connsiteY3437" fmla="*/ 742891 h 805544"/>
              <a:gd name="connsiteX3438" fmla="*/ 11588840 w 11686328"/>
              <a:gd name="connsiteY3438" fmla="*/ 671287 h 805544"/>
              <a:gd name="connsiteX3439" fmla="*/ 11588840 w 11686328"/>
              <a:gd name="connsiteY3439" fmla="*/ 608633 h 805544"/>
              <a:gd name="connsiteX3440" fmla="*/ 11576654 w 11686328"/>
              <a:gd name="connsiteY3440" fmla="*/ 608633 h 805544"/>
              <a:gd name="connsiteX3441" fmla="*/ 11576654 w 11686328"/>
              <a:gd name="connsiteY3441" fmla="*/ 608633 h 805544"/>
              <a:gd name="connsiteX3442" fmla="*/ 11576654 w 11686328"/>
              <a:gd name="connsiteY3442" fmla="*/ 554930 h 805544"/>
              <a:gd name="connsiteX3443" fmla="*/ 11564469 w 11686328"/>
              <a:gd name="connsiteY3443" fmla="*/ 554930 h 805544"/>
              <a:gd name="connsiteX3444" fmla="*/ 11564469 w 11686328"/>
              <a:gd name="connsiteY3444" fmla="*/ 465425 h 805544"/>
              <a:gd name="connsiteX3445" fmla="*/ 11564469 w 11686328"/>
              <a:gd name="connsiteY3445" fmla="*/ 447524 h 805544"/>
              <a:gd name="connsiteX3446" fmla="*/ 11564469 w 11686328"/>
              <a:gd name="connsiteY3446" fmla="*/ 456475 h 805544"/>
              <a:gd name="connsiteX3447" fmla="*/ 11552283 w 11686328"/>
              <a:gd name="connsiteY3447" fmla="*/ 599683 h 805544"/>
              <a:gd name="connsiteX3448" fmla="*/ 11552283 w 11686328"/>
              <a:gd name="connsiteY3448" fmla="*/ 608633 h 805544"/>
              <a:gd name="connsiteX3449" fmla="*/ 11540096 w 11686328"/>
              <a:gd name="connsiteY3449" fmla="*/ 608633 h 805544"/>
              <a:gd name="connsiteX3450" fmla="*/ 11527910 w 11686328"/>
              <a:gd name="connsiteY3450" fmla="*/ 465425 h 805544"/>
              <a:gd name="connsiteX3451" fmla="*/ 11527910 w 11686328"/>
              <a:gd name="connsiteY3451" fmla="*/ 474376 h 805544"/>
              <a:gd name="connsiteX3452" fmla="*/ 11527910 w 11686328"/>
              <a:gd name="connsiteY3452" fmla="*/ 626534 h 805544"/>
              <a:gd name="connsiteX3453" fmla="*/ 11527910 w 11686328"/>
              <a:gd name="connsiteY3453" fmla="*/ 626534 h 805544"/>
              <a:gd name="connsiteX3454" fmla="*/ 11515725 w 11686328"/>
              <a:gd name="connsiteY3454" fmla="*/ 644435 h 805544"/>
              <a:gd name="connsiteX3455" fmla="*/ 11503539 w 11686328"/>
              <a:gd name="connsiteY3455" fmla="*/ 644435 h 805544"/>
              <a:gd name="connsiteX3456" fmla="*/ 11503539 w 11686328"/>
              <a:gd name="connsiteY3456" fmla="*/ 554930 h 805544"/>
              <a:gd name="connsiteX3457" fmla="*/ 11491353 w 11686328"/>
              <a:gd name="connsiteY3457" fmla="*/ 671287 h 805544"/>
              <a:gd name="connsiteX3458" fmla="*/ 11491353 w 11686328"/>
              <a:gd name="connsiteY3458" fmla="*/ 689188 h 805544"/>
              <a:gd name="connsiteX3459" fmla="*/ 11479166 w 11686328"/>
              <a:gd name="connsiteY3459" fmla="*/ 689188 h 805544"/>
              <a:gd name="connsiteX3460" fmla="*/ 11466981 w 11686328"/>
              <a:gd name="connsiteY3460" fmla="*/ 608633 h 805544"/>
              <a:gd name="connsiteX3461" fmla="*/ 11466981 w 11686328"/>
              <a:gd name="connsiteY3461" fmla="*/ 501227 h 805544"/>
              <a:gd name="connsiteX3462" fmla="*/ 11466981 w 11686328"/>
              <a:gd name="connsiteY3462" fmla="*/ 519128 h 805544"/>
              <a:gd name="connsiteX3463" fmla="*/ 11454795 w 11686328"/>
              <a:gd name="connsiteY3463" fmla="*/ 724990 h 805544"/>
              <a:gd name="connsiteX3464" fmla="*/ 11442609 w 11686328"/>
              <a:gd name="connsiteY3464" fmla="*/ 724990 h 805544"/>
              <a:gd name="connsiteX3465" fmla="*/ 11442609 w 11686328"/>
              <a:gd name="connsiteY3465" fmla="*/ 671287 h 805544"/>
              <a:gd name="connsiteX3466" fmla="*/ 11442609 w 11686328"/>
              <a:gd name="connsiteY3466" fmla="*/ 671287 h 805544"/>
              <a:gd name="connsiteX3467" fmla="*/ 11442609 w 11686328"/>
              <a:gd name="connsiteY3467" fmla="*/ 626534 h 805544"/>
              <a:gd name="connsiteX3468" fmla="*/ 11442609 w 11686328"/>
              <a:gd name="connsiteY3468" fmla="*/ 626534 h 805544"/>
              <a:gd name="connsiteX3469" fmla="*/ 11430423 w 11686328"/>
              <a:gd name="connsiteY3469" fmla="*/ 617584 h 805544"/>
              <a:gd name="connsiteX3470" fmla="*/ 11430423 w 11686328"/>
              <a:gd name="connsiteY3470" fmla="*/ 492277 h 805544"/>
              <a:gd name="connsiteX3471" fmla="*/ 11430423 w 11686328"/>
              <a:gd name="connsiteY3471" fmla="*/ 492277 h 805544"/>
              <a:gd name="connsiteX3472" fmla="*/ 11430423 w 11686328"/>
              <a:gd name="connsiteY3472" fmla="*/ 492277 h 805544"/>
              <a:gd name="connsiteX3473" fmla="*/ 11430423 w 11686328"/>
              <a:gd name="connsiteY3473" fmla="*/ 483326 h 805544"/>
              <a:gd name="connsiteX3474" fmla="*/ 11430423 w 11686328"/>
              <a:gd name="connsiteY3474" fmla="*/ 510178 h 805544"/>
              <a:gd name="connsiteX3475" fmla="*/ 11418237 w 11686328"/>
              <a:gd name="connsiteY3475" fmla="*/ 510178 h 805544"/>
              <a:gd name="connsiteX3476" fmla="*/ 11418237 w 11686328"/>
              <a:gd name="connsiteY3476" fmla="*/ 465425 h 805544"/>
              <a:gd name="connsiteX3477" fmla="*/ 11406051 w 11686328"/>
              <a:gd name="connsiteY3477" fmla="*/ 465425 h 805544"/>
              <a:gd name="connsiteX3478" fmla="*/ 11406051 w 11686328"/>
              <a:gd name="connsiteY3478" fmla="*/ 501227 h 805544"/>
              <a:gd name="connsiteX3479" fmla="*/ 11406051 w 11686328"/>
              <a:gd name="connsiteY3479" fmla="*/ 626534 h 805544"/>
              <a:gd name="connsiteX3480" fmla="*/ 11393865 w 11686328"/>
              <a:gd name="connsiteY3480" fmla="*/ 653386 h 805544"/>
              <a:gd name="connsiteX3481" fmla="*/ 11381679 w 11686328"/>
              <a:gd name="connsiteY3481" fmla="*/ 653386 h 805544"/>
              <a:gd name="connsiteX3482" fmla="*/ 11381679 w 11686328"/>
              <a:gd name="connsiteY3482" fmla="*/ 537029 h 805544"/>
              <a:gd name="connsiteX3483" fmla="*/ 11369494 w 11686328"/>
              <a:gd name="connsiteY3483" fmla="*/ 528079 h 805544"/>
              <a:gd name="connsiteX3484" fmla="*/ 11369494 w 11686328"/>
              <a:gd name="connsiteY3484" fmla="*/ 519128 h 805544"/>
              <a:gd name="connsiteX3485" fmla="*/ 11357307 w 11686328"/>
              <a:gd name="connsiteY3485" fmla="*/ 501227 h 805544"/>
              <a:gd name="connsiteX3486" fmla="*/ 11345121 w 11686328"/>
              <a:gd name="connsiteY3486" fmla="*/ 438574 h 805544"/>
              <a:gd name="connsiteX3487" fmla="*/ 11332935 w 11686328"/>
              <a:gd name="connsiteY3487" fmla="*/ 438574 h 805544"/>
              <a:gd name="connsiteX3488" fmla="*/ 11332935 w 11686328"/>
              <a:gd name="connsiteY3488" fmla="*/ 393822 h 805544"/>
              <a:gd name="connsiteX3489" fmla="*/ 11320750 w 11686328"/>
              <a:gd name="connsiteY3489" fmla="*/ 331168 h 805544"/>
              <a:gd name="connsiteX3490" fmla="*/ 11320750 w 11686328"/>
              <a:gd name="connsiteY3490" fmla="*/ 331168 h 805544"/>
              <a:gd name="connsiteX3491" fmla="*/ 11320750 w 11686328"/>
              <a:gd name="connsiteY3491" fmla="*/ 420673 h 805544"/>
              <a:gd name="connsiteX3492" fmla="*/ 11308564 w 11686328"/>
              <a:gd name="connsiteY3492" fmla="*/ 420673 h 805544"/>
              <a:gd name="connsiteX3493" fmla="*/ 11308564 w 11686328"/>
              <a:gd name="connsiteY3493" fmla="*/ 429623 h 805544"/>
              <a:gd name="connsiteX3494" fmla="*/ 11296377 w 11686328"/>
              <a:gd name="connsiteY3494" fmla="*/ 429623 h 805544"/>
              <a:gd name="connsiteX3495" fmla="*/ 11296377 w 11686328"/>
              <a:gd name="connsiteY3495" fmla="*/ 519128 h 805544"/>
              <a:gd name="connsiteX3496" fmla="*/ 11284191 w 11686328"/>
              <a:gd name="connsiteY3496" fmla="*/ 519128 h 805544"/>
              <a:gd name="connsiteX3497" fmla="*/ 11284191 w 11686328"/>
              <a:gd name="connsiteY3497" fmla="*/ 474376 h 805544"/>
              <a:gd name="connsiteX3498" fmla="*/ 11284191 w 11686328"/>
              <a:gd name="connsiteY3498" fmla="*/ 501227 h 805544"/>
              <a:gd name="connsiteX3499" fmla="*/ 11272006 w 11686328"/>
              <a:gd name="connsiteY3499" fmla="*/ 501227 h 805544"/>
              <a:gd name="connsiteX3500" fmla="*/ 11272006 w 11686328"/>
              <a:gd name="connsiteY3500" fmla="*/ 483326 h 805544"/>
              <a:gd name="connsiteX3501" fmla="*/ 11272006 w 11686328"/>
              <a:gd name="connsiteY3501" fmla="*/ 375921 h 805544"/>
              <a:gd name="connsiteX3502" fmla="*/ 11259820 w 11686328"/>
              <a:gd name="connsiteY3502" fmla="*/ 366970 h 805544"/>
              <a:gd name="connsiteX3503" fmla="*/ 11259820 w 11686328"/>
              <a:gd name="connsiteY3503" fmla="*/ 250614 h 805544"/>
              <a:gd name="connsiteX3504" fmla="*/ 11247634 w 11686328"/>
              <a:gd name="connsiteY3504" fmla="*/ 250614 h 805544"/>
              <a:gd name="connsiteX3505" fmla="*/ 11247634 w 11686328"/>
              <a:gd name="connsiteY3505" fmla="*/ 241663 h 805544"/>
              <a:gd name="connsiteX3506" fmla="*/ 11247634 w 11686328"/>
              <a:gd name="connsiteY3506" fmla="*/ 366970 h 805544"/>
              <a:gd name="connsiteX3507" fmla="*/ 11235447 w 11686328"/>
              <a:gd name="connsiteY3507" fmla="*/ 366970 h 805544"/>
              <a:gd name="connsiteX3508" fmla="*/ 11235447 w 11686328"/>
              <a:gd name="connsiteY3508" fmla="*/ 366970 h 805544"/>
              <a:gd name="connsiteX3509" fmla="*/ 11223262 w 11686328"/>
              <a:gd name="connsiteY3509" fmla="*/ 366970 h 805544"/>
              <a:gd name="connsiteX3510" fmla="*/ 11223262 w 11686328"/>
              <a:gd name="connsiteY3510" fmla="*/ 393822 h 805544"/>
              <a:gd name="connsiteX3511" fmla="*/ 11223262 w 11686328"/>
              <a:gd name="connsiteY3511" fmla="*/ 492277 h 805544"/>
              <a:gd name="connsiteX3512" fmla="*/ 11211076 w 11686328"/>
              <a:gd name="connsiteY3512" fmla="*/ 492277 h 805544"/>
              <a:gd name="connsiteX3513" fmla="*/ 11211076 w 11686328"/>
              <a:gd name="connsiteY3513" fmla="*/ 537029 h 805544"/>
              <a:gd name="connsiteX3514" fmla="*/ 11198890 w 11686328"/>
              <a:gd name="connsiteY3514" fmla="*/ 537029 h 805544"/>
              <a:gd name="connsiteX3515" fmla="*/ 11198890 w 11686328"/>
              <a:gd name="connsiteY3515" fmla="*/ 456475 h 805544"/>
              <a:gd name="connsiteX3516" fmla="*/ 11186704 w 11686328"/>
              <a:gd name="connsiteY3516" fmla="*/ 456475 h 805544"/>
              <a:gd name="connsiteX3517" fmla="*/ 11186704 w 11686328"/>
              <a:gd name="connsiteY3517" fmla="*/ 483326 h 805544"/>
              <a:gd name="connsiteX3518" fmla="*/ 11174518 w 11686328"/>
              <a:gd name="connsiteY3518" fmla="*/ 483326 h 805544"/>
              <a:gd name="connsiteX3519" fmla="*/ 11174518 w 11686328"/>
              <a:gd name="connsiteY3519" fmla="*/ 393822 h 805544"/>
              <a:gd name="connsiteX3520" fmla="*/ 11162332 w 11686328"/>
              <a:gd name="connsiteY3520" fmla="*/ 295366 h 805544"/>
              <a:gd name="connsiteX3521" fmla="*/ 11162332 w 11686328"/>
              <a:gd name="connsiteY3521" fmla="*/ 295366 h 805544"/>
              <a:gd name="connsiteX3522" fmla="*/ 11162332 w 11686328"/>
              <a:gd name="connsiteY3522" fmla="*/ 304317 h 805544"/>
              <a:gd name="connsiteX3523" fmla="*/ 11162332 w 11686328"/>
              <a:gd name="connsiteY3523" fmla="*/ 349069 h 805544"/>
              <a:gd name="connsiteX3524" fmla="*/ 11162332 w 11686328"/>
              <a:gd name="connsiteY3524" fmla="*/ 420673 h 805544"/>
              <a:gd name="connsiteX3525" fmla="*/ 11150146 w 11686328"/>
              <a:gd name="connsiteY3525" fmla="*/ 456475 h 805544"/>
              <a:gd name="connsiteX3526" fmla="*/ 11150146 w 11686328"/>
              <a:gd name="connsiteY3526" fmla="*/ 456475 h 805544"/>
              <a:gd name="connsiteX3527" fmla="*/ 11150146 w 11686328"/>
              <a:gd name="connsiteY3527" fmla="*/ 519128 h 805544"/>
              <a:gd name="connsiteX3528" fmla="*/ 11137960 w 11686328"/>
              <a:gd name="connsiteY3528" fmla="*/ 519128 h 805544"/>
              <a:gd name="connsiteX3529" fmla="*/ 11137960 w 11686328"/>
              <a:gd name="connsiteY3529" fmla="*/ 465425 h 805544"/>
              <a:gd name="connsiteX3530" fmla="*/ 11137960 w 11686328"/>
              <a:gd name="connsiteY3530" fmla="*/ 429623 h 805544"/>
              <a:gd name="connsiteX3531" fmla="*/ 11125775 w 11686328"/>
              <a:gd name="connsiteY3531" fmla="*/ 429623 h 805544"/>
              <a:gd name="connsiteX3532" fmla="*/ 11113588 w 11686328"/>
              <a:gd name="connsiteY3532" fmla="*/ 366970 h 805544"/>
              <a:gd name="connsiteX3533" fmla="*/ 11113588 w 11686328"/>
              <a:gd name="connsiteY3533" fmla="*/ 331168 h 805544"/>
              <a:gd name="connsiteX3534" fmla="*/ 11101402 w 11686328"/>
              <a:gd name="connsiteY3534" fmla="*/ 420673 h 805544"/>
              <a:gd name="connsiteX3535" fmla="*/ 11101402 w 11686328"/>
              <a:gd name="connsiteY3535" fmla="*/ 420673 h 805544"/>
              <a:gd name="connsiteX3536" fmla="*/ 11101402 w 11686328"/>
              <a:gd name="connsiteY3536" fmla="*/ 545980 h 805544"/>
              <a:gd name="connsiteX3537" fmla="*/ 11089216 w 11686328"/>
              <a:gd name="connsiteY3537" fmla="*/ 554930 h 805544"/>
              <a:gd name="connsiteX3538" fmla="*/ 11077031 w 11686328"/>
              <a:gd name="connsiteY3538" fmla="*/ 554930 h 805544"/>
              <a:gd name="connsiteX3539" fmla="*/ 11077031 w 11686328"/>
              <a:gd name="connsiteY3539" fmla="*/ 554930 h 805544"/>
              <a:gd name="connsiteX3540" fmla="*/ 11077031 w 11686328"/>
              <a:gd name="connsiteY3540" fmla="*/ 510178 h 805544"/>
              <a:gd name="connsiteX3541" fmla="*/ 11064845 w 11686328"/>
              <a:gd name="connsiteY3541" fmla="*/ 474376 h 805544"/>
              <a:gd name="connsiteX3542" fmla="*/ 11052658 w 11686328"/>
              <a:gd name="connsiteY3542" fmla="*/ 420673 h 805544"/>
              <a:gd name="connsiteX3543" fmla="*/ 11040472 w 11686328"/>
              <a:gd name="connsiteY3543" fmla="*/ 322218 h 805544"/>
              <a:gd name="connsiteX3544" fmla="*/ 11028287 w 11686328"/>
              <a:gd name="connsiteY3544" fmla="*/ 322218 h 805544"/>
              <a:gd name="connsiteX3545" fmla="*/ 11028287 w 11686328"/>
              <a:gd name="connsiteY3545" fmla="*/ 277465 h 805544"/>
              <a:gd name="connsiteX3546" fmla="*/ 11016101 w 11686328"/>
              <a:gd name="connsiteY3546" fmla="*/ 295366 h 805544"/>
              <a:gd name="connsiteX3547" fmla="*/ 11016101 w 11686328"/>
              <a:gd name="connsiteY3547" fmla="*/ 295366 h 805544"/>
              <a:gd name="connsiteX3548" fmla="*/ 11016101 w 11686328"/>
              <a:gd name="connsiteY3548" fmla="*/ 483326 h 805544"/>
              <a:gd name="connsiteX3549" fmla="*/ 11003915 w 11686328"/>
              <a:gd name="connsiteY3549" fmla="*/ 483326 h 805544"/>
              <a:gd name="connsiteX3550" fmla="*/ 11003915 w 11686328"/>
              <a:gd name="connsiteY3550" fmla="*/ 590732 h 805544"/>
              <a:gd name="connsiteX3551" fmla="*/ 10991728 w 11686328"/>
              <a:gd name="connsiteY3551" fmla="*/ 698138 h 805544"/>
              <a:gd name="connsiteX3552" fmla="*/ 10991728 w 11686328"/>
              <a:gd name="connsiteY3552" fmla="*/ 733940 h 805544"/>
              <a:gd name="connsiteX3553" fmla="*/ 10979543 w 11686328"/>
              <a:gd name="connsiteY3553" fmla="*/ 733940 h 805544"/>
              <a:gd name="connsiteX3554" fmla="*/ 10967357 w 11686328"/>
              <a:gd name="connsiteY3554" fmla="*/ 707089 h 805544"/>
              <a:gd name="connsiteX3555" fmla="*/ 10967357 w 11686328"/>
              <a:gd name="connsiteY3555" fmla="*/ 689188 h 805544"/>
              <a:gd name="connsiteX3556" fmla="*/ 10967357 w 11686328"/>
              <a:gd name="connsiteY3556" fmla="*/ 554930 h 805544"/>
              <a:gd name="connsiteX3557" fmla="*/ 10955171 w 11686328"/>
              <a:gd name="connsiteY3557" fmla="*/ 438574 h 805544"/>
              <a:gd name="connsiteX3558" fmla="*/ 10955171 w 11686328"/>
              <a:gd name="connsiteY3558" fmla="*/ 411722 h 805544"/>
              <a:gd name="connsiteX3559" fmla="*/ 10955171 w 11686328"/>
              <a:gd name="connsiteY3559" fmla="*/ 420673 h 805544"/>
              <a:gd name="connsiteX3560" fmla="*/ 10942985 w 11686328"/>
              <a:gd name="connsiteY3560" fmla="*/ 528079 h 805544"/>
              <a:gd name="connsiteX3561" fmla="*/ 10930799 w 11686328"/>
              <a:gd name="connsiteY3561" fmla="*/ 537029 h 805544"/>
              <a:gd name="connsiteX3562" fmla="*/ 10930799 w 11686328"/>
              <a:gd name="connsiteY3562" fmla="*/ 572831 h 805544"/>
              <a:gd name="connsiteX3563" fmla="*/ 10918613 w 11686328"/>
              <a:gd name="connsiteY3563" fmla="*/ 581782 h 805544"/>
              <a:gd name="connsiteX3564" fmla="*/ 10918613 w 11686328"/>
              <a:gd name="connsiteY3564" fmla="*/ 581782 h 805544"/>
              <a:gd name="connsiteX3565" fmla="*/ 10918613 w 11686328"/>
              <a:gd name="connsiteY3565" fmla="*/ 716039 h 805544"/>
              <a:gd name="connsiteX3566" fmla="*/ 10906427 w 11686328"/>
              <a:gd name="connsiteY3566" fmla="*/ 716039 h 805544"/>
              <a:gd name="connsiteX3567" fmla="*/ 10906427 w 11686328"/>
              <a:gd name="connsiteY3567" fmla="*/ 671287 h 805544"/>
              <a:gd name="connsiteX3568" fmla="*/ 10894241 w 11686328"/>
              <a:gd name="connsiteY3568" fmla="*/ 554930 h 805544"/>
              <a:gd name="connsiteX3569" fmla="*/ 10894241 w 11686328"/>
              <a:gd name="connsiteY3569" fmla="*/ 545980 h 805544"/>
              <a:gd name="connsiteX3570" fmla="*/ 10894241 w 11686328"/>
              <a:gd name="connsiteY3570" fmla="*/ 545980 h 805544"/>
              <a:gd name="connsiteX3571" fmla="*/ 10894241 w 11686328"/>
              <a:gd name="connsiteY3571" fmla="*/ 384871 h 805544"/>
              <a:gd name="connsiteX3572" fmla="*/ 10894241 w 11686328"/>
              <a:gd name="connsiteY3572" fmla="*/ 358020 h 805544"/>
              <a:gd name="connsiteX3573" fmla="*/ 10882056 w 11686328"/>
              <a:gd name="connsiteY3573" fmla="*/ 402772 h 805544"/>
              <a:gd name="connsiteX3574" fmla="*/ 10869869 w 11686328"/>
              <a:gd name="connsiteY3574" fmla="*/ 402772 h 805544"/>
              <a:gd name="connsiteX3575" fmla="*/ 10869869 w 11686328"/>
              <a:gd name="connsiteY3575" fmla="*/ 429623 h 805544"/>
              <a:gd name="connsiteX3576" fmla="*/ 10869869 w 11686328"/>
              <a:gd name="connsiteY3576" fmla="*/ 537029 h 805544"/>
              <a:gd name="connsiteX3577" fmla="*/ 10857683 w 11686328"/>
              <a:gd name="connsiteY3577" fmla="*/ 537029 h 805544"/>
              <a:gd name="connsiteX3578" fmla="*/ 10857683 w 11686328"/>
              <a:gd name="connsiteY3578" fmla="*/ 563881 h 805544"/>
              <a:gd name="connsiteX3579" fmla="*/ 10845497 w 11686328"/>
              <a:gd name="connsiteY3579" fmla="*/ 563881 h 805544"/>
              <a:gd name="connsiteX3580" fmla="*/ 10845497 w 11686328"/>
              <a:gd name="connsiteY3580" fmla="*/ 519128 h 805544"/>
              <a:gd name="connsiteX3581" fmla="*/ 10845497 w 11686328"/>
              <a:gd name="connsiteY3581" fmla="*/ 483326 h 805544"/>
              <a:gd name="connsiteX3582" fmla="*/ 10833312 w 11686328"/>
              <a:gd name="connsiteY3582" fmla="*/ 393822 h 805544"/>
              <a:gd name="connsiteX3583" fmla="*/ 10833312 w 11686328"/>
              <a:gd name="connsiteY3583" fmla="*/ 384871 h 805544"/>
              <a:gd name="connsiteX3584" fmla="*/ 10821126 w 11686328"/>
              <a:gd name="connsiteY3584" fmla="*/ 465425 h 805544"/>
              <a:gd name="connsiteX3585" fmla="*/ 10821126 w 11686328"/>
              <a:gd name="connsiteY3585" fmla="*/ 483326 h 805544"/>
              <a:gd name="connsiteX3586" fmla="*/ 10808939 w 11686328"/>
              <a:gd name="connsiteY3586" fmla="*/ 483326 h 805544"/>
              <a:gd name="connsiteX3587" fmla="*/ 10808939 w 11686328"/>
              <a:gd name="connsiteY3587" fmla="*/ 402772 h 805544"/>
              <a:gd name="connsiteX3588" fmla="*/ 10796753 w 11686328"/>
              <a:gd name="connsiteY3588" fmla="*/ 402772 h 805544"/>
              <a:gd name="connsiteX3589" fmla="*/ 10796753 w 11686328"/>
              <a:gd name="connsiteY3589" fmla="*/ 384871 h 805544"/>
              <a:gd name="connsiteX3590" fmla="*/ 10796753 w 11686328"/>
              <a:gd name="connsiteY3590" fmla="*/ 393822 h 805544"/>
              <a:gd name="connsiteX3591" fmla="*/ 10784568 w 11686328"/>
              <a:gd name="connsiteY3591" fmla="*/ 393822 h 805544"/>
              <a:gd name="connsiteX3592" fmla="*/ 10772382 w 11686328"/>
              <a:gd name="connsiteY3592" fmla="*/ 358020 h 805544"/>
              <a:gd name="connsiteX3593" fmla="*/ 10772382 w 11686328"/>
              <a:gd name="connsiteY3593" fmla="*/ 196911 h 805544"/>
              <a:gd name="connsiteX3594" fmla="*/ 10760196 w 11686328"/>
              <a:gd name="connsiteY3594" fmla="*/ 259564 h 805544"/>
              <a:gd name="connsiteX3595" fmla="*/ 10760196 w 11686328"/>
              <a:gd name="connsiteY3595" fmla="*/ 411722 h 805544"/>
              <a:gd name="connsiteX3596" fmla="*/ 10748009 w 11686328"/>
              <a:gd name="connsiteY3596" fmla="*/ 429623 h 805544"/>
              <a:gd name="connsiteX3597" fmla="*/ 10748009 w 11686328"/>
              <a:gd name="connsiteY3597" fmla="*/ 510178 h 805544"/>
              <a:gd name="connsiteX3598" fmla="*/ 10735824 w 11686328"/>
              <a:gd name="connsiteY3598" fmla="*/ 510178 h 805544"/>
              <a:gd name="connsiteX3599" fmla="*/ 10723638 w 11686328"/>
              <a:gd name="connsiteY3599" fmla="*/ 465425 h 805544"/>
              <a:gd name="connsiteX3600" fmla="*/ 10723638 w 11686328"/>
              <a:gd name="connsiteY3600" fmla="*/ 492277 h 805544"/>
              <a:gd name="connsiteX3601" fmla="*/ 10723638 w 11686328"/>
              <a:gd name="connsiteY3601" fmla="*/ 528079 h 805544"/>
              <a:gd name="connsiteX3602" fmla="*/ 10711452 w 11686328"/>
              <a:gd name="connsiteY3602" fmla="*/ 528079 h 805544"/>
              <a:gd name="connsiteX3603" fmla="*/ 10711452 w 11686328"/>
              <a:gd name="connsiteY3603" fmla="*/ 528079 h 805544"/>
              <a:gd name="connsiteX3604" fmla="*/ 10699266 w 11686328"/>
              <a:gd name="connsiteY3604" fmla="*/ 501227 h 805544"/>
              <a:gd name="connsiteX3605" fmla="*/ 10699266 w 11686328"/>
              <a:gd name="connsiteY3605" fmla="*/ 519128 h 805544"/>
              <a:gd name="connsiteX3606" fmla="*/ 10687080 w 11686328"/>
              <a:gd name="connsiteY3606" fmla="*/ 519128 h 805544"/>
              <a:gd name="connsiteX3607" fmla="*/ 10687080 w 11686328"/>
              <a:gd name="connsiteY3607" fmla="*/ 510178 h 805544"/>
              <a:gd name="connsiteX3608" fmla="*/ 10687080 w 11686328"/>
              <a:gd name="connsiteY3608" fmla="*/ 420673 h 805544"/>
              <a:gd name="connsiteX3609" fmla="*/ 10674894 w 11686328"/>
              <a:gd name="connsiteY3609" fmla="*/ 537029 h 805544"/>
              <a:gd name="connsiteX3610" fmla="*/ 10674894 w 11686328"/>
              <a:gd name="connsiteY3610" fmla="*/ 545980 h 805544"/>
              <a:gd name="connsiteX3611" fmla="*/ 10662708 w 11686328"/>
              <a:gd name="connsiteY3611" fmla="*/ 671287 h 805544"/>
              <a:gd name="connsiteX3612" fmla="*/ 10650522 w 11686328"/>
              <a:gd name="connsiteY3612" fmla="*/ 671287 h 805544"/>
              <a:gd name="connsiteX3613" fmla="*/ 10650522 w 11686328"/>
              <a:gd name="connsiteY3613" fmla="*/ 537029 h 805544"/>
              <a:gd name="connsiteX3614" fmla="*/ 10650522 w 11686328"/>
              <a:gd name="connsiteY3614" fmla="*/ 528079 h 805544"/>
              <a:gd name="connsiteX3615" fmla="*/ 10638337 w 11686328"/>
              <a:gd name="connsiteY3615" fmla="*/ 375921 h 805544"/>
              <a:gd name="connsiteX3616" fmla="*/ 10638337 w 11686328"/>
              <a:gd name="connsiteY3616" fmla="*/ 420673 h 805544"/>
              <a:gd name="connsiteX3617" fmla="*/ 10626150 w 11686328"/>
              <a:gd name="connsiteY3617" fmla="*/ 429623 h 805544"/>
              <a:gd name="connsiteX3618" fmla="*/ 10613964 w 11686328"/>
              <a:gd name="connsiteY3618" fmla="*/ 304317 h 805544"/>
              <a:gd name="connsiteX3619" fmla="*/ 10613964 w 11686328"/>
              <a:gd name="connsiteY3619" fmla="*/ 223762 h 805544"/>
              <a:gd name="connsiteX3620" fmla="*/ 10601778 w 11686328"/>
              <a:gd name="connsiteY3620" fmla="*/ 304317 h 805544"/>
              <a:gd name="connsiteX3621" fmla="*/ 10601778 w 11686328"/>
              <a:gd name="connsiteY3621" fmla="*/ 304317 h 805544"/>
              <a:gd name="connsiteX3622" fmla="*/ 10589593 w 11686328"/>
              <a:gd name="connsiteY3622" fmla="*/ 402772 h 805544"/>
              <a:gd name="connsiteX3623" fmla="*/ 10589593 w 11686328"/>
              <a:gd name="connsiteY3623" fmla="*/ 402772 h 805544"/>
              <a:gd name="connsiteX3624" fmla="*/ 10589593 w 11686328"/>
              <a:gd name="connsiteY3624" fmla="*/ 501227 h 805544"/>
              <a:gd name="connsiteX3625" fmla="*/ 10589593 w 11686328"/>
              <a:gd name="connsiteY3625" fmla="*/ 510178 h 805544"/>
              <a:gd name="connsiteX3626" fmla="*/ 10577407 w 11686328"/>
              <a:gd name="connsiteY3626" fmla="*/ 501227 h 805544"/>
              <a:gd name="connsiteX3627" fmla="*/ 10577407 w 11686328"/>
              <a:gd name="connsiteY3627" fmla="*/ 438574 h 805544"/>
              <a:gd name="connsiteX3628" fmla="*/ 10565220 w 11686328"/>
              <a:gd name="connsiteY3628" fmla="*/ 438574 h 805544"/>
              <a:gd name="connsiteX3629" fmla="*/ 10565220 w 11686328"/>
              <a:gd name="connsiteY3629" fmla="*/ 554930 h 805544"/>
              <a:gd name="connsiteX3630" fmla="*/ 10565220 w 11686328"/>
              <a:gd name="connsiteY3630" fmla="*/ 554930 h 805544"/>
              <a:gd name="connsiteX3631" fmla="*/ 10565220 w 11686328"/>
              <a:gd name="connsiteY3631" fmla="*/ 581782 h 805544"/>
              <a:gd name="connsiteX3632" fmla="*/ 10553034 w 11686328"/>
              <a:gd name="connsiteY3632" fmla="*/ 581782 h 805544"/>
              <a:gd name="connsiteX3633" fmla="*/ 10553034 w 11686328"/>
              <a:gd name="connsiteY3633" fmla="*/ 402772 h 805544"/>
              <a:gd name="connsiteX3634" fmla="*/ 10553034 w 11686328"/>
              <a:gd name="connsiteY3634" fmla="*/ 402772 h 805544"/>
              <a:gd name="connsiteX3635" fmla="*/ 10553034 w 11686328"/>
              <a:gd name="connsiteY3635" fmla="*/ 393822 h 805544"/>
              <a:gd name="connsiteX3636" fmla="*/ 10553034 w 11686328"/>
              <a:gd name="connsiteY3636" fmla="*/ 322218 h 805544"/>
              <a:gd name="connsiteX3637" fmla="*/ 10540849 w 11686328"/>
              <a:gd name="connsiteY3637" fmla="*/ 366970 h 805544"/>
              <a:gd name="connsiteX3638" fmla="*/ 10528663 w 11686328"/>
              <a:gd name="connsiteY3638" fmla="*/ 402772 h 805544"/>
              <a:gd name="connsiteX3639" fmla="*/ 10528663 w 11686328"/>
              <a:gd name="connsiteY3639" fmla="*/ 402772 h 805544"/>
              <a:gd name="connsiteX3640" fmla="*/ 10528663 w 11686328"/>
              <a:gd name="connsiteY3640" fmla="*/ 402772 h 805544"/>
              <a:gd name="connsiteX3641" fmla="*/ 10516477 w 11686328"/>
              <a:gd name="connsiteY3641" fmla="*/ 402772 h 805544"/>
              <a:gd name="connsiteX3642" fmla="*/ 10516477 w 11686328"/>
              <a:gd name="connsiteY3642" fmla="*/ 402772 h 805544"/>
              <a:gd name="connsiteX3643" fmla="*/ 10516477 w 11686328"/>
              <a:gd name="connsiteY3643" fmla="*/ 492277 h 805544"/>
              <a:gd name="connsiteX3644" fmla="*/ 10504290 w 11686328"/>
              <a:gd name="connsiteY3644" fmla="*/ 545980 h 805544"/>
              <a:gd name="connsiteX3645" fmla="*/ 10504290 w 11686328"/>
              <a:gd name="connsiteY3645" fmla="*/ 554930 h 805544"/>
              <a:gd name="connsiteX3646" fmla="*/ 10492105 w 11686328"/>
              <a:gd name="connsiteY3646" fmla="*/ 554930 h 805544"/>
              <a:gd name="connsiteX3647" fmla="*/ 10492105 w 11686328"/>
              <a:gd name="connsiteY3647" fmla="*/ 474376 h 805544"/>
              <a:gd name="connsiteX3648" fmla="*/ 10479919 w 11686328"/>
              <a:gd name="connsiteY3648" fmla="*/ 420673 h 805544"/>
              <a:gd name="connsiteX3649" fmla="*/ 10479919 w 11686328"/>
              <a:gd name="connsiteY3649" fmla="*/ 295366 h 805544"/>
              <a:gd name="connsiteX3650" fmla="*/ 10467733 w 11686328"/>
              <a:gd name="connsiteY3650" fmla="*/ 322218 h 805544"/>
              <a:gd name="connsiteX3651" fmla="*/ 10455547 w 11686328"/>
              <a:gd name="connsiteY3651" fmla="*/ 474376 h 805544"/>
              <a:gd name="connsiteX3652" fmla="*/ 10455547 w 11686328"/>
              <a:gd name="connsiteY3652" fmla="*/ 510178 h 805544"/>
              <a:gd name="connsiteX3653" fmla="*/ 10443361 w 11686328"/>
              <a:gd name="connsiteY3653" fmla="*/ 510178 h 805544"/>
              <a:gd name="connsiteX3654" fmla="*/ 10443361 w 11686328"/>
              <a:gd name="connsiteY3654" fmla="*/ 483326 h 805544"/>
              <a:gd name="connsiteX3655" fmla="*/ 10431175 w 11686328"/>
              <a:gd name="connsiteY3655" fmla="*/ 483326 h 805544"/>
              <a:gd name="connsiteX3656" fmla="*/ 10431175 w 11686328"/>
              <a:gd name="connsiteY3656" fmla="*/ 474376 h 805544"/>
              <a:gd name="connsiteX3657" fmla="*/ 10418989 w 11686328"/>
              <a:gd name="connsiteY3657" fmla="*/ 465425 h 805544"/>
              <a:gd name="connsiteX3658" fmla="*/ 10418989 w 11686328"/>
              <a:gd name="connsiteY3658" fmla="*/ 465425 h 805544"/>
              <a:gd name="connsiteX3659" fmla="*/ 10418989 w 11686328"/>
              <a:gd name="connsiteY3659" fmla="*/ 465425 h 805544"/>
              <a:gd name="connsiteX3660" fmla="*/ 10406803 w 11686328"/>
              <a:gd name="connsiteY3660" fmla="*/ 465425 h 805544"/>
              <a:gd name="connsiteX3661" fmla="*/ 10406803 w 11686328"/>
              <a:gd name="connsiteY3661" fmla="*/ 438574 h 805544"/>
              <a:gd name="connsiteX3662" fmla="*/ 10394617 w 11686328"/>
              <a:gd name="connsiteY3662" fmla="*/ 438574 h 805544"/>
              <a:gd name="connsiteX3663" fmla="*/ 10394617 w 11686328"/>
              <a:gd name="connsiteY3663" fmla="*/ 429623 h 805544"/>
              <a:gd name="connsiteX3664" fmla="*/ 10394617 w 11686328"/>
              <a:gd name="connsiteY3664" fmla="*/ 268515 h 805544"/>
              <a:gd name="connsiteX3665" fmla="*/ 10382431 w 11686328"/>
              <a:gd name="connsiteY3665" fmla="*/ 196911 h 805544"/>
              <a:gd name="connsiteX3666" fmla="*/ 10382431 w 11686328"/>
              <a:gd name="connsiteY3666" fmla="*/ 196911 h 805544"/>
              <a:gd name="connsiteX3667" fmla="*/ 10382431 w 11686328"/>
              <a:gd name="connsiteY3667" fmla="*/ 277465 h 805544"/>
              <a:gd name="connsiteX3668" fmla="*/ 10382431 w 11686328"/>
              <a:gd name="connsiteY3668" fmla="*/ 277465 h 805544"/>
              <a:gd name="connsiteX3669" fmla="*/ 10370245 w 11686328"/>
              <a:gd name="connsiteY3669" fmla="*/ 349069 h 805544"/>
              <a:gd name="connsiteX3670" fmla="*/ 10345874 w 11686328"/>
              <a:gd name="connsiteY3670" fmla="*/ 340119 h 805544"/>
              <a:gd name="connsiteX3671" fmla="*/ 10345874 w 11686328"/>
              <a:gd name="connsiteY3671" fmla="*/ 331168 h 805544"/>
              <a:gd name="connsiteX3672" fmla="*/ 10345874 w 11686328"/>
              <a:gd name="connsiteY3672" fmla="*/ 375921 h 805544"/>
              <a:gd name="connsiteX3673" fmla="*/ 10345874 w 11686328"/>
              <a:gd name="connsiteY3673" fmla="*/ 545980 h 805544"/>
              <a:gd name="connsiteX3674" fmla="*/ 10333688 w 11686328"/>
              <a:gd name="connsiteY3674" fmla="*/ 545980 h 805544"/>
              <a:gd name="connsiteX3675" fmla="*/ 10333688 w 11686328"/>
              <a:gd name="connsiteY3675" fmla="*/ 537029 h 805544"/>
              <a:gd name="connsiteX3676" fmla="*/ 10321501 w 11686328"/>
              <a:gd name="connsiteY3676" fmla="*/ 402772 h 805544"/>
              <a:gd name="connsiteX3677" fmla="*/ 10321501 w 11686328"/>
              <a:gd name="connsiteY3677" fmla="*/ 286416 h 805544"/>
              <a:gd name="connsiteX3678" fmla="*/ 10309315 w 11686328"/>
              <a:gd name="connsiteY3678" fmla="*/ 286416 h 805544"/>
              <a:gd name="connsiteX3679" fmla="*/ 10309315 w 11686328"/>
              <a:gd name="connsiteY3679" fmla="*/ 277465 h 805544"/>
              <a:gd name="connsiteX3680" fmla="*/ 10297130 w 11686328"/>
              <a:gd name="connsiteY3680" fmla="*/ 259564 h 805544"/>
              <a:gd name="connsiteX3681" fmla="*/ 10284944 w 11686328"/>
              <a:gd name="connsiteY3681" fmla="*/ 259564 h 805544"/>
              <a:gd name="connsiteX3682" fmla="*/ 10284944 w 11686328"/>
              <a:gd name="connsiteY3682" fmla="*/ 250614 h 805544"/>
              <a:gd name="connsiteX3683" fmla="*/ 10284944 w 11686328"/>
              <a:gd name="connsiteY3683" fmla="*/ 134257 h 805544"/>
              <a:gd name="connsiteX3684" fmla="*/ 10272758 w 11686328"/>
              <a:gd name="connsiteY3684" fmla="*/ 358020 h 805544"/>
              <a:gd name="connsiteX3685" fmla="*/ 10272758 w 11686328"/>
              <a:gd name="connsiteY3685" fmla="*/ 366970 h 805544"/>
              <a:gd name="connsiteX3686" fmla="*/ 10260571 w 11686328"/>
              <a:gd name="connsiteY3686" fmla="*/ 366970 h 805544"/>
              <a:gd name="connsiteX3687" fmla="*/ 10260571 w 11686328"/>
              <a:gd name="connsiteY3687" fmla="*/ 358020 h 805544"/>
              <a:gd name="connsiteX3688" fmla="*/ 10260571 w 11686328"/>
              <a:gd name="connsiteY3688" fmla="*/ 375921 h 805544"/>
              <a:gd name="connsiteX3689" fmla="*/ 10260571 w 11686328"/>
              <a:gd name="connsiteY3689" fmla="*/ 429623 h 805544"/>
              <a:gd name="connsiteX3690" fmla="*/ 10248386 w 11686328"/>
              <a:gd name="connsiteY3690" fmla="*/ 429623 h 805544"/>
              <a:gd name="connsiteX3691" fmla="*/ 10236200 w 11686328"/>
              <a:gd name="connsiteY3691" fmla="*/ 420673 h 805544"/>
              <a:gd name="connsiteX3692" fmla="*/ 10236200 w 11686328"/>
              <a:gd name="connsiteY3692" fmla="*/ 384871 h 805544"/>
              <a:gd name="connsiteX3693" fmla="*/ 10236200 w 11686328"/>
              <a:gd name="connsiteY3693" fmla="*/ 340119 h 805544"/>
              <a:gd name="connsiteX3694" fmla="*/ 10236200 w 11686328"/>
              <a:gd name="connsiteY3694" fmla="*/ 384871 h 805544"/>
              <a:gd name="connsiteX3695" fmla="*/ 10224014 w 11686328"/>
              <a:gd name="connsiteY3695" fmla="*/ 537029 h 805544"/>
              <a:gd name="connsiteX3696" fmla="*/ 10211828 w 11686328"/>
              <a:gd name="connsiteY3696" fmla="*/ 528079 h 805544"/>
              <a:gd name="connsiteX3697" fmla="*/ 10199642 w 11686328"/>
              <a:gd name="connsiteY3697" fmla="*/ 375921 h 805544"/>
              <a:gd name="connsiteX3698" fmla="*/ 10199642 w 11686328"/>
              <a:gd name="connsiteY3698" fmla="*/ 393822 h 805544"/>
              <a:gd name="connsiteX3699" fmla="*/ 10199642 w 11686328"/>
              <a:gd name="connsiteY3699" fmla="*/ 402772 h 805544"/>
              <a:gd name="connsiteX3700" fmla="*/ 10199642 w 11686328"/>
              <a:gd name="connsiteY3700" fmla="*/ 608633 h 805544"/>
              <a:gd name="connsiteX3701" fmla="*/ 10187456 w 11686328"/>
              <a:gd name="connsiteY3701" fmla="*/ 608633 h 805544"/>
              <a:gd name="connsiteX3702" fmla="*/ 10175270 w 11686328"/>
              <a:gd name="connsiteY3702" fmla="*/ 456475 h 805544"/>
              <a:gd name="connsiteX3703" fmla="*/ 10175270 w 11686328"/>
              <a:gd name="connsiteY3703" fmla="*/ 456475 h 805544"/>
              <a:gd name="connsiteX3704" fmla="*/ 10175270 w 11686328"/>
              <a:gd name="connsiteY3704" fmla="*/ 393822 h 805544"/>
              <a:gd name="connsiteX3705" fmla="*/ 10175270 w 11686328"/>
              <a:gd name="connsiteY3705" fmla="*/ 429623 h 805544"/>
              <a:gd name="connsiteX3706" fmla="*/ 10175270 w 11686328"/>
              <a:gd name="connsiteY3706" fmla="*/ 483326 h 805544"/>
              <a:gd name="connsiteX3707" fmla="*/ 10163084 w 11686328"/>
              <a:gd name="connsiteY3707" fmla="*/ 572831 h 805544"/>
              <a:gd name="connsiteX3708" fmla="*/ 10150898 w 11686328"/>
              <a:gd name="connsiteY3708" fmla="*/ 572831 h 805544"/>
              <a:gd name="connsiteX3709" fmla="*/ 10138712 w 11686328"/>
              <a:gd name="connsiteY3709" fmla="*/ 545980 h 805544"/>
              <a:gd name="connsiteX3710" fmla="*/ 10138712 w 11686328"/>
              <a:gd name="connsiteY3710" fmla="*/ 545980 h 805544"/>
              <a:gd name="connsiteX3711" fmla="*/ 10126526 w 11686328"/>
              <a:gd name="connsiteY3711" fmla="*/ 545980 h 805544"/>
              <a:gd name="connsiteX3712" fmla="*/ 10126526 w 11686328"/>
              <a:gd name="connsiteY3712" fmla="*/ 483326 h 805544"/>
              <a:gd name="connsiteX3713" fmla="*/ 10126526 w 11686328"/>
              <a:gd name="connsiteY3713" fmla="*/ 420673 h 805544"/>
              <a:gd name="connsiteX3714" fmla="*/ 10114340 w 11686328"/>
              <a:gd name="connsiteY3714" fmla="*/ 429623 h 805544"/>
              <a:gd name="connsiteX3715" fmla="*/ 10114340 w 11686328"/>
              <a:gd name="connsiteY3715" fmla="*/ 411722 h 805544"/>
              <a:gd name="connsiteX3716" fmla="*/ 10114340 w 11686328"/>
              <a:gd name="connsiteY3716" fmla="*/ 358020 h 805544"/>
              <a:gd name="connsiteX3717" fmla="*/ 10102154 w 11686328"/>
              <a:gd name="connsiteY3717" fmla="*/ 474376 h 805544"/>
              <a:gd name="connsiteX3718" fmla="*/ 10089969 w 11686328"/>
              <a:gd name="connsiteY3718" fmla="*/ 474376 h 805544"/>
              <a:gd name="connsiteX3719" fmla="*/ 10089969 w 11686328"/>
              <a:gd name="connsiteY3719" fmla="*/ 456475 h 805544"/>
              <a:gd name="connsiteX3720" fmla="*/ 10089969 w 11686328"/>
              <a:gd name="connsiteY3720" fmla="*/ 456475 h 805544"/>
              <a:gd name="connsiteX3721" fmla="*/ 10077782 w 11686328"/>
              <a:gd name="connsiteY3721" fmla="*/ 393822 h 805544"/>
              <a:gd name="connsiteX3722" fmla="*/ 10077782 w 11686328"/>
              <a:gd name="connsiteY3722" fmla="*/ 358020 h 805544"/>
              <a:gd name="connsiteX3723" fmla="*/ 10077782 w 11686328"/>
              <a:gd name="connsiteY3723" fmla="*/ 411722 h 805544"/>
              <a:gd name="connsiteX3724" fmla="*/ 10053410 w 11686328"/>
              <a:gd name="connsiteY3724" fmla="*/ 420673 h 805544"/>
              <a:gd name="connsiteX3725" fmla="*/ 10053410 w 11686328"/>
              <a:gd name="connsiteY3725" fmla="*/ 358020 h 805544"/>
              <a:gd name="connsiteX3726" fmla="*/ 10041225 w 11686328"/>
              <a:gd name="connsiteY3726" fmla="*/ 358020 h 805544"/>
              <a:gd name="connsiteX3727" fmla="*/ 10041225 w 11686328"/>
              <a:gd name="connsiteY3727" fmla="*/ 537029 h 805544"/>
              <a:gd name="connsiteX3728" fmla="*/ 10041225 w 11686328"/>
              <a:gd name="connsiteY3728" fmla="*/ 599683 h 805544"/>
              <a:gd name="connsiteX3729" fmla="*/ 10029039 w 11686328"/>
              <a:gd name="connsiteY3729" fmla="*/ 599683 h 805544"/>
              <a:gd name="connsiteX3730" fmla="*/ 10029039 w 11686328"/>
              <a:gd name="connsiteY3730" fmla="*/ 545980 h 805544"/>
              <a:gd name="connsiteX3731" fmla="*/ 10016852 w 11686328"/>
              <a:gd name="connsiteY3731" fmla="*/ 375921 h 805544"/>
              <a:gd name="connsiteX3732" fmla="*/ 10016852 w 11686328"/>
              <a:gd name="connsiteY3732" fmla="*/ 384871 h 805544"/>
              <a:gd name="connsiteX3733" fmla="*/ 10016852 w 11686328"/>
              <a:gd name="connsiteY3733" fmla="*/ 375921 h 805544"/>
              <a:gd name="connsiteX3734" fmla="*/ 10016852 w 11686328"/>
              <a:gd name="connsiteY3734" fmla="*/ 429623 h 805544"/>
              <a:gd name="connsiteX3735" fmla="*/ 10004666 w 11686328"/>
              <a:gd name="connsiteY3735" fmla="*/ 429623 h 805544"/>
              <a:gd name="connsiteX3736" fmla="*/ 10004666 w 11686328"/>
              <a:gd name="connsiteY3736" fmla="*/ 420673 h 805544"/>
              <a:gd name="connsiteX3737" fmla="*/ 10004666 w 11686328"/>
              <a:gd name="connsiteY3737" fmla="*/ 420673 h 805544"/>
              <a:gd name="connsiteX3738" fmla="*/ 9992481 w 11686328"/>
              <a:gd name="connsiteY3738" fmla="*/ 331168 h 805544"/>
              <a:gd name="connsiteX3739" fmla="*/ 9992481 w 11686328"/>
              <a:gd name="connsiteY3739" fmla="*/ 331168 h 805544"/>
              <a:gd name="connsiteX3740" fmla="*/ 9992481 w 11686328"/>
              <a:gd name="connsiteY3740" fmla="*/ 366970 h 805544"/>
              <a:gd name="connsiteX3741" fmla="*/ 9980295 w 11686328"/>
              <a:gd name="connsiteY3741" fmla="*/ 366970 h 805544"/>
              <a:gd name="connsiteX3742" fmla="*/ 9980295 w 11686328"/>
              <a:gd name="connsiteY3742" fmla="*/ 393822 h 805544"/>
              <a:gd name="connsiteX3743" fmla="*/ 9968109 w 11686328"/>
              <a:gd name="connsiteY3743" fmla="*/ 393822 h 805544"/>
              <a:gd name="connsiteX3744" fmla="*/ 9955922 w 11686328"/>
              <a:gd name="connsiteY3744" fmla="*/ 313267 h 805544"/>
              <a:gd name="connsiteX3745" fmla="*/ 9955922 w 11686328"/>
              <a:gd name="connsiteY3745" fmla="*/ 295366 h 805544"/>
              <a:gd name="connsiteX3746" fmla="*/ 9955922 w 11686328"/>
              <a:gd name="connsiteY3746" fmla="*/ 304317 h 805544"/>
              <a:gd name="connsiteX3747" fmla="*/ 9943737 w 11686328"/>
              <a:gd name="connsiteY3747" fmla="*/ 474376 h 805544"/>
              <a:gd name="connsiteX3748" fmla="*/ 9931551 w 11686328"/>
              <a:gd name="connsiteY3748" fmla="*/ 483326 h 805544"/>
              <a:gd name="connsiteX3749" fmla="*/ 9931551 w 11686328"/>
              <a:gd name="connsiteY3749" fmla="*/ 474376 h 805544"/>
              <a:gd name="connsiteX3750" fmla="*/ 9931551 w 11686328"/>
              <a:gd name="connsiteY3750" fmla="*/ 366970 h 805544"/>
              <a:gd name="connsiteX3751" fmla="*/ 9919365 w 11686328"/>
              <a:gd name="connsiteY3751" fmla="*/ 465425 h 805544"/>
              <a:gd name="connsiteX3752" fmla="*/ 9919365 w 11686328"/>
              <a:gd name="connsiteY3752" fmla="*/ 483326 h 805544"/>
              <a:gd name="connsiteX3753" fmla="*/ 9907179 w 11686328"/>
              <a:gd name="connsiteY3753" fmla="*/ 572831 h 805544"/>
              <a:gd name="connsiteX3754" fmla="*/ 9894993 w 11686328"/>
              <a:gd name="connsiteY3754" fmla="*/ 572831 h 805544"/>
              <a:gd name="connsiteX3755" fmla="*/ 9894993 w 11686328"/>
              <a:gd name="connsiteY3755" fmla="*/ 563881 h 805544"/>
              <a:gd name="connsiteX3756" fmla="*/ 9894993 w 11686328"/>
              <a:gd name="connsiteY3756" fmla="*/ 456475 h 805544"/>
              <a:gd name="connsiteX3757" fmla="*/ 9894993 w 11686328"/>
              <a:gd name="connsiteY3757" fmla="*/ 474376 h 805544"/>
              <a:gd name="connsiteX3758" fmla="*/ 9894993 w 11686328"/>
              <a:gd name="connsiteY3758" fmla="*/ 662336 h 805544"/>
              <a:gd name="connsiteX3759" fmla="*/ 9882807 w 11686328"/>
              <a:gd name="connsiteY3759" fmla="*/ 671287 h 805544"/>
              <a:gd name="connsiteX3760" fmla="*/ 9870621 w 11686328"/>
              <a:gd name="connsiteY3760" fmla="*/ 671287 h 805544"/>
              <a:gd name="connsiteX3761" fmla="*/ 9870621 w 11686328"/>
              <a:gd name="connsiteY3761" fmla="*/ 465425 h 805544"/>
              <a:gd name="connsiteX3762" fmla="*/ 9858435 w 11686328"/>
              <a:gd name="connsiteY3762" fmla="*/ 411722 h 805544"/>
              <a:gd name="connsiteX3763" fmla="*/ 9858435 w 11686328"/>
              <a:gd name="connsiteY3763" fmla="*/ 447524 h 805544"/>
              <a:gd name="connsiteX3764" fmla="*/ 9858435 w 11686328"/>
              <a:gd name="connsiteY3764" fmla="*/ 510178 h 805544"/>
              <a:gd name="connsiteX3765" fmla="*/ 9846250 w 11686328"/>
              <a:gd name="connsiteY3765" fmla="*/ 510178 h 805544"/>
              <a:gd name="connsiteX3766" fmla="*/ 9834063 w 11686328"/>
              <a:gd name="connsiteY3766" fmla="*/ 384871 h 805544"/>
              <a:gd name="connsiteX3767" fmla="*/ 9834063 w 11686328"/>
              <a:gd name="connsiteY3767" fmla="*/ 384871 h 805544"/>
              <a:gd name="connsiteX3768" fmla="*/ 9821877 w 11686328"/>
              <a:gd name="connsiteY3768" fmla="*/ 295366 h 805544"/>
              <a:gd name="connsiteX3769" fmla="*/ 9821877 w 11686328"/>
              <a:gd name="connsiteY3769" fmla="*/ 268515 h 805544"/>
              <a:gd name="connsiteX3770" fmla="*/ 9809691 w 11686328"/>
              <a:gd name="connsiteY3770" fmla="*/ 304317 h 805544"/>
              <a:gd name="connsiteX3771" fmla="*/ 9797506 w 11686328"/>
              <a:gd name="connsiteY3771" fmla="*/ 304317 h 805544"/>
              <a:gd name="connsiteX3772" fmla="*/ 9797506 w 11686328"/>
              <a:gd name="connsiteY3772" fmla="*/ 375921 h 805544"/>
              <a:gd name="connsiteX3773" fmla="*/ 9785320 w 11686328"/>
              <a:gd name="connsiteY3773" fmla="*/ 483326 h 805544"/>
              <a:gd name="connsiteX3774" fmla="*/ 9760947 w 11686328"/>
              <a:gd name="connsiteY3774" fmla="*/ 483326 h 805544"/>
              <a:gd name="connsiteX3775" fmla="*/ 9760947 w 11686328"/>
              <a:gd name="connsiteY3775" fmla="*/ 286416 h 805544"/>
              <a:gd name="connsiteX3776" fmla="*/ 9748762 w 11686328"/>
              <a:gd name="connsiteY3776" fmla="*/ 447524 h 805544"/>
              <a:gd name="connsiteX3777" fmla="*/ 9736576 w 11686328"/>
              <a:gd name="connsiteY3777" fmla="*/ 447524 h 805544"/>
              <a:gd name="connsiteX3778" fmla="*/ 9724390 w 11686328"/>
              <a:gd name="connsiteY3778" fmla="*/ 393822 h 805544"/>
              <a:gd name="connsiteX3779" fmla="*/ 9724390 w 11686328"/>
              <a:gd name="connsiteY3779" fmla="*/ 483326 h 805544"/>
              <a:gd name="connsiteX3780" fmla="*/ 9700018 w 11686328"/>
              <a:gd name="connsiteY3780" fmla="*/ 474376 h 805544"/>
              <a:gd name="connsiteX3781" fmla="*/ 9700018 w 11686328"/>
              <a:gd name="connsiteY3781" fmla="*/ 474376 h 805544"/>
              <a:gd name="connsiteX3782" fmla="*/ 9687832 w 11686328"/>
              <a:gd name="connsiteY3782" fmla="*/ 384871 h 805544"/>
              <a:gd name="connsiteX3783" fmla="*/ 9687832 w 11686328"/>
              <a:gd name="connsiteY3783" fmla="*/ 366970 h 805544"/>
              <a:gd name="connsiteX3784" fmla="*/ 9687832 w 11686328"/>
              <a:gd name="connsiteY3784" fmla="*/ 366970 h 805544"/>
              <a:gd name="connsiteX3785" fmla="*/ 9675646 w 11686328"/>
              <a:gd name="connsiteY3785" fmla="*/ 411722 h 805544"/>
              <a:gd name="connsiteX3786" fmla="*/ 9675646 w 11686328"/>
              <a:gd name="connsiteY3786" fmla="*/ 438574 h 805544"/>
              <a:gd name="connsiteX3787" fmla="*/ 9663460 w 11686328"/>
              <a:gd name="connsiteY3787" fmla="*/ 447524 h 805544"/>
              <a:gd name="connsiteX3788" fmla="*/ 9651274 w 11686328"/>
              <a:gd name="connsiteY3788" fmla="*/ 429623 h 805544"/>
              <a:gd name="connsiteX3789" fmla="*/ 9639088 w 11686328"/>
              <a:gd name="connsiteY3789" fmla="*/ 375921 h 805544"/>
              <a:gd name="connsiteX3790" fmla="*/ 9639088 w 11686328"/>
              <a:gd name="connsiteY3790" fmla="*/ 349069 h 805544"/>
              <a:gd name="connsiteX3791" fmla="*/ 9639088 w 11686328"/>
              <a:gd name="connsiteY3791" fmla="*/ 349069 h 805544"/>
              <a:gd name="connsiteX3792" fmla="*/ 9626902 w 11686328"/>
              <a:gd name="connsiteY3792" fmla="*/ 429623 h 805544"/>
              <a:gd name="connsiteX3793" fmla="*/ 9626902 w 11686328"/>
              <a:gd name="connsiteY3793" fmla="*/ 429623 h 805544"/>
              <a:gd name="connsiteX3794" fmla="*/ 9626902 w 11686328"/>
              <a:gd name="connsiteY3794" fmla="*/ 483326 h 805544"/>
              <a:gd name="connsiteX3795" fmla="*/ 9614716 w 11686328"/>
              <a:gd name="connsiteY3795" fmla="*/ 483326 h 805544"/>
              <a:gd name="connsiteX3796" fmla="*/ 9614716 w 11686328"/>
              <a:gd name="connsiteY3796" fmla="*/ 465425 h 805544"/>
              <a:gd name="connsiteX3797" fmla="*/ 9614716 w 11686328"/>
              <a:gd name="connsiteY3797" fmla="*/ 465425 h 805544"/>
              <a:gd name="connsiteX3798" fmla="*/ 9602531 w 11686328"/>
              <a:gd name="connsiteY3798" fmla="*/ 465425 h 805544"/>
              <a:gd name="connsiteX3799" fmla="*/ 9590344 w 11686328"/>
              <a:gd name="connsiteY3799" fmla="*/ 447524 h 805544"/>
              <a:gd name="connsiteX3800" fmla="*/ 9578158 w 11686328"/>
              <a:gd name="connsiteY3800" fmla="*/ 447524 h 805544"/>
              <a:gd name="connsiteX3801" fmla="*/ 9578158 w 11686328"/>
              <a:gd name="connsiteY3801" fmla="*/ 402772 h 805544"/>
              <a:gd name="connsiteX3802" fmla="*/ 9578158 w 11686328"/>
              <a:gd name="connsiteY3802" fmla="*/ 438574 h 805544"/>
              <a:gd name="connsiteX3803" fmla="*/ 9565972 w 11686328"/>
              <a:gd name="connsiteY3803" fmla="*/ 438574 h 805544"/>
              <a:gd name="connsiteX3804" fmla="*/ 9565972 w 11686328"/>
              <a:gd name="connsiteY3804" fmla="*/ 492277 h 805544"/>
              <a:gd name="connsiteX3805" fmla="*/ 9565972 w 11686328"/>
              <a:gd name="connsiteY3805" fmla="*/ 545980 h 805544"/>
              <a:gd name="connsiteX3806" fmla="*/ 9553787 w 11686328"/>
              <a:gd name="connsiteY3806" fmla="*/ 545980 h 805544"/>
              <a:gd name="connsiteX3807" fmla="*/ 9553787 w 11686328"/>
              <a:gd name="connsiteY3807" fmla="*/ 563881 h 805544"/>
              <a:gd name="connsiteX3808" fmla="*/ 9541601 w 11686328"/>
              <a:gd name="connsiteY3808" fmla="*/ 563881 h 805544"/>
              <a:gd name="connsiteX3809" fmla="*/ 9541601 w 11686328"/>
              <a:gd name="connsiteY3809" fmla="*/ 554930 h 805544"/>
              <a:gd name="connsiteX3810" fmla="*/ 9541601 w 11686328"/>
              <a:gd name="connsiteY3810" fmla="*/ 617584 h 805544"/>
              <a:gd name="connsiteX3811" fmla="*/ 9529414 w 11686328"/>
              <a:gd name="connsiteY3811" fmla="*/ 617584 h 805544"/>
              <a:gd name="connsiteX3812" fmla="*/ 9529414 w 11686328"/>
              <a:gd name="connsiteY3812" fmla="*/ 617584 h 805544"/>
              <a:gd name="connsiteX3813" fmla="*/ 9517228 w 11686328"/>
              <a:gd name="connsiteY3813" fmla="*/ 375921 h 805544"/>
              <a:gd name="connsiteX3814" fmla="*/ 9517228 w 11686328"/>
              <a:gd name="connsiteY3814" fmla="*/ 393822 h 805544"/>
              <a:gd name="connsiteX3815" fmla="*/ 9517228 w 11686328"/>
              <a:gd name="connsiteY3815" fmla="*/ 411722 h 805544"/>
              <a:gd name="connsiteX3816" fmla="*/ 9505043 w 11686328"/>
              <a:gd name="connsiteY3816" fmla="*/ 411722 h 805544"/>
              <a:gd name="connsiteX3817" fmla="*/ 9492857 w 11686328"/>
              <a:gd name="connsiteY3817" fmla="*/ 384871 h 805544"/>
              <a:gd name="connsiteX3818" fmla="*/ 9492857 w 11686328"/>
              <a:gd name="connsiteY3818" fmla="*/ 349069 h 805544"/>
              <a:gd name="connsiteX3819" fmla="*/ 9492857 w 11686328"/>
              <a:gd name="connsiteY3819" fmla="*/ 465425 h 805544"/>
              <a:gd name="connsiteX3820" fmla="*/ 9480671 w 11686328"/>
              <a:gd name="connsiteY3820" fmla="*/ 528079 h 805544"/>
              <a:gd name="connsiteX3821" fmla="*/ 9480671 w 11686328"/>
              <a:gd name="connsiteY3821" fmla="*/ 537029 h 805544"/>
              <a:gd name="connsiteX3822" fmla="*/ 9468484 w 11686328"/>
              <a:gd name="connsiteY3822" fmla="*/ 537029 h 805544"/>
              <a:gd name="connsiteX3823" fmla="*/ 9456299 w 11686328"/>
              <a:gd name="connsiteY3823" fmla="*/ 447524 h 805544"/>
              <a:gd name="connsiteX3824" fmla="*/ 9456299 w 11686328"/>
              <a:gd name="connsiteY3824" fmla="*/ 447524 h 805544"/>
              <a:gd name="connsiteX3825" fmla="*/ 9456299 w 11686328"/>
              <a:gd name="connsiteY3825" fmla="*/ 402772 h 805544"/>
              <a:gd name="connsiteX3826" fmla="*/ 9444113 w 11686328"/>
              <a:gd name="connsiteY3826" fmla="*/ 402772 h 805544"/>
              <a:gd name="connsiteX3827" fmla="*/ 9431927 w 11686328"/>
              <a:gd name="connsiteY3827" fmla="*/ 366970 h 805544"/>
              <a:gd name="connsiteX3828" fmla="*/ 9431927 w 11686328"/>
              <a:gd name="connsiteY3828" fmla="*/ 366970 h 805544"/>
              <a:gd name="connsiteX3829" fmla="*/ 9431927 w 11686328"/>
              <a:gd name="connsiteY3829" fmla="*/ 456475 h 805544"/>
              <a:gd name="connsiteX3830" fmla="*/ 9419741 w 11686328"/>
              <a:gd name="connsiteY3830" fmla="*/ 456475 h 805544"/>
              <a:gd name="connsiteX3831" fmla="*/ 9407555 w 11686328"/>
              <a:gd name="connsiteY3831" fmla="*/ 340119 h 805544"/>
              <a:gd name="connsiteX3832" fmla="*/ 9407555 w 11686328"/>
              <a:gd name="connsiteY3832" fmla="*/ 349069 h 805544"/>
              <a:gd name="connsiteX3833" fmla="*/ 9407555 w 11686328"/>
              <a:gd name="connsiteY3833" fmla="*/ 384871 h 805544"/>
              <a:gd name="connsiteX3834" fmla="*/ 9395369 w 11686328"/>
              <a:gd name="connsiteY3834" fmla="*/ 384871 h 805544"/>
              <a:gd name="connsiteX3835" fmla="*/ 9370997 w 11686328"/>
              <a:gd name="connsiteY3835" fmla="*/ 277465 h 805544"/>
              <a:gd name="connsiteX3836" fmla="*/ 9370997 w 11686328"/>
              <a:gd name="connsiteY3836" fmla="*/ 295366 h 805544"/>
              <a:gd name="connsiteX3837" fmla="*/ 9358812 w 11686328"/>
              <a:gd name="connsiteY3837" fmla="*/ 384871 h 805544"/>
              <a:gd name="connsiteX3838" fmla="*/ 9346625 w 11686328"/>
              <a:gd name="connsiteY3838" fmla="*/ 375921 h 805544"/>
              <a:gd name="connsiteX3839" fmla="*/ 9346625 w 11686328"/>
              <a:gd name="connsiteY3839" fmla="*/ 331168 h 805544"/>
              <a:gd name="connsiteX3840" fmla="*/ 9346625 w 11686328"/>
              <a:gd name="connsiteY3840" fmla="*/ 322218 h 805544"/>
              <a:gd name="connsiteX3841" fmla="*/ 9334439 w 11686328"/>
              <a:gd name="connsiteY3841" fmla="*/ 331168 h 805544"/>
              <a:gd name="connsiteX3842" fmla="*/ 9322253 w 11686328"/>
              <a:gd name="connsiteY3842" fmla="*/ 331168 h 805544"/>
              <a:gd name="connsiteX3843" fmla="*/ 9322253 w 11686328"/>
              <a:gd name="connsiteY3843" fmla="*/ 286416 h 805544"/>
              <a:gd name="connsiteX3844" fmla="*/ 9310068 w 11686328"/>
              <a:gd name="connsiteY3844" fmla="*/ 134257 h 805544"/>
              <a:gd name="connsiteX3845" fmla="*/ 9310068 w 11686328"/>
              <a:gd name="connsiteY3845" fmla="*/ 170059 h 805544"/>
              <a:gd name="connsiteX3846" fmla="*/ 9297882 w 11686328"/>
              <a:gd name="connsiteY3846" fmla="*/ 170059 h 805544"/>
              <a:gd name="connsiteX3847" fmla="*/ 9285695 w 11686328"/>
              <a:gd name="connsiteY3847" fmla="*/ 80554 h 805544"/>
              <a:gd name="connsiteX3848" fmla="*/ 9273509 w 11686328"/>
              <a:gd name="connsiteY3848" fmla="*/ 35802 h 805544"/>
              <a:gd name="connsiteX3849" fmla="*/ 9273509 w 11686328"/>
              <a:gd name="connsiteY3849" fmla="*/ 17901 h 805544"/>
              <a:gd name="connsiteX3850" fmla="*/ 9273509 w 11686328"/>
              <a:gd name="connsiteY3850" fmla="*/ 44752 h 805544"/>
              <a:gd name="connsiteX3851" fmla="*/ 9249138 w 11686328"/>
              <a:gd name="connsiteY3851" fmla="*/ 393822 h 805544"/>
              <a:gd name="connsiteX3852" fmla="*/ 9249138 w 11686328"/>
              <a:gd name="connsiteY3852" fmla="*/ 393822 h 805544"/>
              <a:gd name="connsiteX3853" fmla="*/ 9236952 w 11686328"/>
              <a:gd name="connsiteY3853" fmla="*/ 358020 h 805544"/>
              <a:gd name="connsiteX3854" fmla="*/ 9236952 w 11686328"/>
              <a:gd name="connsiteY3854" fmla="*/ 393822 h 805544"/>
              <a:gd name="connsiteX3855" fmla="*/ 9224765 w 11686328"/>
              <a:gd name="connsiteY3855" fmla="*/ 393822 h 805544"/>
              <a:gd name="connsiteX3856" fmla="*/ 9224765 w 11686328"/>
              <a:gd name="connsiteY3856" fmla="*/ 375921 h 805544"/>
              <a:gd name="connsiteX3857" fmla="*/ 9224765 w 11686328"/>
              <a:gd name="connsiteY3857" fmla="*/ 375921 h 805544"/>
              <a:gd name="connsiteX3858" fmla="*/ 9224765 w 11686328"/>
              <a:gd name="connsiteY3858" fmla="*/ 483326 h 805544"/>
              <a:gd name="connsiteX3859" fmla="*/ 9212580 w 11686328"/>
              <a:gd name="connsiteY3859" fmla="*/ 483326 h 805544"/>
              <a:gd name="connsiteX3860" fmla="*/ 9212580 w 11686328"/>
              <a:gd name="connsiteY3860" fmla="*/ 420673 h 805544"/>
              <a:gd name="connsiteX3861" fmla="*/ 9200394 w 11686328"/>
              <a:gd name="connsiteY3861" fmla="*/ 340119 h 805544"/>
              <a:gd name="connsiteX3862" fmla="*/ 9200394 w 11686328"/>
              <a:gd name="connsiteY3862" fmla="*/ 340119 h 805544"/>
              <a:gd name="connsiteX3863" fmla="*/ 9200394 w 11686328"/>
              <a:gd name="connsiteY3863" fmla="*/ 322218 h 805544"/>
              <a:gd name="connsiteX3864" fmla="*/ 9200394 w 11686328"/>
              <a:gd name="connsiteY3864" fmla="*/ 331168 h 805544"/>
              <a:gd name="connsiteX3865" fmla="*/ 9200394 w 11686328"/>
              <a:gd name="connsiteY3865" fmla="*/ 366970 h 805544"/>
              <a:gd name="connsiteX3866" fmla="*/ 9188208 w 11686328"/>
              <a:gd name="connsiteY3866" fmla="*/ 402772 h 805544"/>
              <a:gd name="connsiteX3867" fmla="*/ 9188208 w 11686328"/>
              <a:gd name="connsiteY3867" fmla="*/ 411722 h 805544"/>
              <a:gd name="connsiteX3868" fmla="*/ 9176022 w 11686328"/>
              <a:gd name="connsiteY3868" fmla="*/ 411722 h 805544"/>
              <a:gd name="connsiteX3869" fmla="*/ 9163836 w 11686328"/>
              <a:gd name="connsiteY3869" fmla="*/ 411722 h 805544"/>
              <a:gd name="connsiteX3870" fmla="*/ 9163836 w 11686328"/>
              <a:gd name="connsiteY3870" fmla="*/ 411722 h 805544"/>
              <a:gd name="connsiteX3871" fmla="*/ 9163836 w 11686328"/>
              <a:gd name="connsiteY3871" fmla="*/ 366970 h 805544"/>
              <a:gd name="connsiteX3872" fmla="*/ 9163836 w 11686328"/>
              <a:gd name="connsiteY3872" fmla="*/ 349069 h 805544"/>
              <a:gd name="connsiteX3873" fmla="*/ 9151650 w 11686328"/>
              <a:gd name="connsiteY3873" fmla="*/ 384871 h 805544"/>
              <a:gd name="connsiteX3874" fmla="*/ 9151650 w 11686328"/>
              <a:gd name="connsiteY3874" fmla="*/ 402772 h 805544"/>
              <a:gd name="connsiteX3875" fmla="*/ 9151650 w 11686328"/>
              <a:gd name="connsiteY3875" fmla="*/ 438574 h 805544"/>
              <a:gd name="connsiteX3876" fmla="*/ 9139464 w 11686328"/>
              <a:gd name="connsiteY3876" fmla="*/ 438574 h 805544"/>
              <a:gd name="connsiteX3877" fmla="*/ 9139464 w 11686328"/>
              <a:gd name="connsiteY3877" fmla="*/ 438574 h 805544"/>
              <a:gd name="connsiteX3878" fmla="*/ 9139464 w 11686328"/>
              <a:gd name="connsiteY3878" fmla="*/ 474376 h 805544"/>
              <a:gd name="connsiteX3879" fmla="*/ 9127278 w 11686328"/>
              <a:gd name="connsiteY3879" fmla="*/ 492277 h 805544"/>
              <a:gd name="connsiteX3880" fmla="*/ 9115093 w 11686328"/>
              <a:gd name="connsiteY3880" fmla="*/ 492277 h 805544"/>
              <a:gd name="connsiteX3881" fmla="*/ 9115093 w 11686328"/>
              <a:gd name="connsiteY3881" fmla="*/ 358020 h 805544"/>
              <a:gd name="connsiteX3882" fmla="*/ 9115093 w 11686328"/>
              <a:gd name="connsiteY3882" fmla="*/ 366970 h 805544"/>
              <a:gd name="connsiteX3883" fmla="*/ 9102906 w 11686328"/>
              <a:gd name="connsiteY3883" fmla="*/ 366970 h 805544"/>
              <a:gd name="connsiteX3884" fmla="*/ 9102906 w 11686328"/>
              <a:gd name="connsiteY3884" fmla="*/ 375921 h 805544"/>
              <a:gd name="connsiteX3885" fmla="*/ 9102906 w 11686328"/>
              <a:gd name="connsiteY3885" fmla="*/ 295366 h 805544"/>
              <a:gd name="connsiteX3886" fmla="*/ 9090720 w 11686328"/>
              <a:gd name="connsiteY3886" fmla="*/ 304317 h 805544"/>
              <a:gd name="connsiteX3887" fmla="*/ 9090720 w 11686328"/>
              <a:gd name="connsiteY3887" fmla="*/ 304317 h 805544"/>
              <a:gd name="connsiteX3888" fmla="*/ 9090720 w 11686328"/>
              <a:gd name="connsiteY3888" fmla="*/ 626534 h 805544"/>
              <a:gd name="connsiteX3889" fmla="*/ 9078534 w 11686328"/>
              <a:gd name="connsiteY3889" fmla="*/ 626534 h 805544"/>
              <a:gd name="connsiteX3890" fmla="*/ 9078534 w 11686328"/>
              <a:gd name="connsiteY3890" fmla="*/ 581782 h 805544"/>
              <a:gd name="connsiteX3891" fmla="*/ 9066349 w 11686328"/>
              <a:gd name="connsiteY3891" fmla="*/ 581782 h 805544"/>
              <a:gd name="connsiteX3892" fmla="*/ 9066349 w 11686328"/>
              <a:gd name="connsiteY3892" fmla="*/ 572831 h 805544"/>
              <a:gd name="connsiteX3893" fmla="*/ 9066349 w 11686328"/>
              <a:gd name="connsiteY3893" fmla="*/ 322218 h 805544"/>
              <a:gd name="connsiteX3894" fmla="*/ 9066349 w 11686328"/>
              <a:gd name="connsiteY3894" fmla="*/ 259564 h 805544"/>
              <a:gd name="connsiteX3895" fmla="*/ 9054163 w 11686328"/>
              <a:gd name="connsiteY3895" fmla="*/ 259564 h 805544"/>
              <a:gd name="connsiteX3896" fmla="*/ 9054163 w 11686328"/>
              <a:gd name="connsiteY3896" fmla="*/ 268515 h 805544"/>
              <a:gd name="connsiteX3897" fmla="*/ 9041976 w 11686328"/>
              <a:gd name="connsiteY3897" fmla="*/ 268515 h 805544"/>
              <a:gd name="connsiteX3898" fmla="*/ 9041976 w 11686328"/>
              <a:gd name="connsiteY3898" fmla="*/ 268515 h 805544"/>
              <a:gd name="connsiteX3899" fmla="*/ 9041976 w 11686328"/>
              <a:gd name="connsiteY3899" fmla="*/ 313267 h 805544"/>
              <a:gd name="connsiteX3900" fmla="*/ 9041976 w 11686328"/>
              <a:gd name="connsiteY3900" fmla="*/ 429623 h 805544"/>
              <a:gd name="connsiteX3901" fmla="*/ 9041976 w 11686328"/>
              <a:gd name="connsiteY3901" fmla="*/ 456475 h 805544"/>
              <a:gd name="connsiteX3902" fmla="*/ 9029790 w 11686328"/>
              <a:gd name="connsiteY3902" fmla="*/ 456475 h 805544"/>
              <a:gd name="connsiteX3903" fmla="*/ 9029790 w 11686328"/>
              <a:gd name="connsiteY3903" fmla="*/ 537029 h 805544"/>
              <a:gd name="connsiteX3904" fmla="*/ 9029790 w 11686328"/>
              <a:gd name="connsiteY3904" fmla="*/ 590732 h 805544"/>
              <a:gd name="connsiteX3905" fmla="*/ 9017605 w 11686328"/>
              <a:gd name="connsiteY3905" fmla="*/ 590732 h 805544"/>
              <a:gd name="connsiteX3906" fmla="*/ 9017605 w 11686328"/>
              <a:gd name="connsiteY3906" fmla="*/ 438574 h 805544"/>
              <a:gd name="connsiteX3907" fmla="*/ 9017605 w 11686328"/>
              <a:gd name="connsiteY3907" fmla="*/ 510178 h 805544"/>
              <a:gd name="connsiteX3908" fmla="*/ 9005419 w 11686328"/>
              <a:gd name="connsiteY3908" fmla="*/ 608633 h 805544"/>
              <a:gd name="connsiteX3909" fmla="*/ 8993233 w 11686328"/>
              <a:gd name="connsiteY3909" fmla="*/ 608633 h 805544"/>
              <a:gd name="connsiteX3910" fmla="*/ 8981046 w 11686328"/>
              <a:gd name="connsiteY3910" fmla="*/ 563881 h 805544"/>
              <a:gd name="connsiteX3911" fmla="*/ 8981046 w 11686328"/>
              <a:gd name="connsiteY3911" fmla="*/ 519128 h 805544"/>
              <a:gd name="connsiteX3912" fmla="*/ 8981046 w 11686328"/>
              <a:gd name="connsiteY3912" fmla="*/ 644435 h 805544"/>
              <a:gd name="connsiteX3913" fmla="*/ 8968861 w 11686328"/>
              <a:gd name="connsiteY3913" fmla="*/ 644435 h 805544"/>
              <a:gd name="connsiteX3914" fmla="*/ 8956675 w 11686328"/>
              <a:gd name="connsiteY3914" fmla="*/ 402772 h 805544"/>
              <a:gd name="connsiteX3915" fmla="*/ 8956675 w 11686328"/>
              <a:gd name="connsiteY3915" fmla="*/ 438574 h 805544"/>
              <a:gd name="connsiteX3916" fmla="*/ 8944489 w 11686328"/>
              <a:gd name="connsiteY3916" fmla="*/ 545980 h 805544"/>
              <a:gd name="connsiteX3917" fmla="*/ 8932303 w 11686328"/>
              <a:gd name="connsiteY3917" fmla="*/ 545980 h 805544"/>
              <a:gd name="connsiteX3918" fmla="*/ 8932303 w 11686328"/>
              <a:gd name="connsiteY3918" fmla="*/ 492277 h 805544"/>
              <a:gd name="connsiteX3919" fmla="*/ 8932303 w 11686328"/>
              <a:gd name="connsiteY3919" fmla="*/ 492277 h 805544"/>
              <a:gd name="connsiteX3920" fmla="*/ 8932303 w 11686328"/>
              <a:gd name="connsiteY3920" fmla="*/ 402772 h 805544"/>
              <a:gd name="connsiteX3921" fmla="*/ 8920117 w 11686328"/>
              <a:gd name="connsiteY3921" fmla="*/ 402772 h 805544"/>
              <a:gd name="connsiteX3922" fmla="*/ 8920117 w 11686328"/>
              <a:gd name="connsiteY3922" fmla="*/ 349069 h 805544"/>
              <a:gd name="connsiteX3923" fmla="*/ 8920117 w 11686328"/>
              <a:gd name="connsiteY3923" fmla="*/ 322218 h 805544"/>
              <a:gd name="connsiteX3924" fmla="*/ 8907931 w 11686328"/>
              <a:gd name="connsiteY3924" fmla="*/ 322218 h 805544"/>
              <a:gd name="connsiteX3925" fmla="*/ 8907931 w 11686328"/>
              <a:gd name="connsiteY3925" fmla="*/ 322218 h 805544"/>
              <a:gd name="connsiteX3926" fmla="*/ 8907931 w 11686328"/>
              <a:gd name="connsiteY3926" fmla="*/ 456475 h 805544"/>
              <a:gd name="connsiteX3927" fmla="*/ 8907931 w 11686328"/>
              <a:gd name="connsiteY3927" fmla="*/ 456475 h 805544"/>
              <a:gd name="connsiteX3928" fmla="*/ 8895745 w 11686328"/>
              <a:gd name="connsiteY3928" fmla="*/ 456475 h 805544"/>
              <a:gd name="connsiteX3929" fmla="*/ 8883559 w 11686328"/>
              <a:gd name="connsiteY3929" fmla="*/ 349069 h 805544"/>
              <a:gd name="connsiteX3930" fmla="*/ 8883559 w 11686328"/>
              <a:gd name="connsiteY3930" fmla="*/ 465425 h 805544"/>
              <a:gd name="connsiteX3931" fmla="*/ 8871373 w 11686328"/>
              <a:gd name="connsiteY3931" fmla="*/ 519128 h 805544"/>
              <a:gd name="connsiteX3932" fmla="*/ 8859187 w 11686328"/>
              <a:gd name="connsiteY3932" fmla="*/ 519128 h 805544"/>
              <a:gd name="connsiteX3933" fmla="*/ 8847001 w 11686328"/>
              <a:gd name="connsiteY3933" fmla="*/ 340119 h 805544"/>
              <a:gd name="connsiteX3934" fmla="*/ 8847001 w 11686328"/>
              <a:gd name="connsiteY3934" fmla="*/ 313267 h 805544"/>
              <a:gd name="connsiteX3935" fmla="*/ 8847001 w 11686328"/>
              <a:gd name="connsiteY3935" fmla="*/ 277465 h 805544"/>
              <a:gd name="connsiteX3936" fmla="*/ 8834815 w 11686328"/>
              <a:gd name="connsiteY3936" fmla="*/ 277465 h 805544"/>
              <a:gd name="connsiteX3937" fmla="*/ 8834815 w 11686328"/>
              <a:gd name="connsiteY3937" fmla="*/ 268515 h 805544"/>
              <a:gd name="connsiteX3938" fmla="*/ 8834815 w 11686328"/>
              <a:gd name="connsiteY3938" fmla="*/ 241663 h 805544"/>
              <a:gd name="connsiteX3939" fmla="*/ 8834815 w 11686328"/>
              <a:gd name="connsiteY3939" fmla="*/ 259564 h 805544"/>
              <a:gd name="connsiteX3940" fmla="*/ 8822629 w 11686328"/>
              <a:gd name="connsiteY3940" fmla="*/ 447524 h 805544"/>
              <a:gd name="connsiteX3941" fmla="*/ 8810444 w 11686328"/>
              <a:gd name="connsiteY3941" fmla="*/ 528079 h 805544"/>
              <a:gd name="connsiteX3942" fmla="*/ 8798257 w 11686328"/>
              <a:gd name="connsiteY3942" fmla="*/ 528079 h 805544"/>
              <a:gd name="connsiteX3943" fmla="*/ 8798257 w 11686328"/>
              <a:gd name="connsiteY3943" fmla="*/ 519128 h 805544"/>
              <a:gd name="connsiteX3944" fmla="*/ 8798257 w 11686328"/>
              <a:gd name="connsiteY3944" fmla="*/ 519128 h 805544"/>
              <a:gd name="connsiteX3945" fmla="*/ 8798257 w 11686328"/>
              <a:gd name="connsiteY3945" fmla="*/ 563881 h 805544"/>
              <a:gd name="connsiteX3946" fmla="*/ 8798257 w 11686328"/>
              <a:gd name="connsiteY3946" fmla="*/ 563881 h 805544"/>
              <a:gd name="connsiteX3947" fmla="*/ 8798257 w 11686328"/>
              <a:gd name="connsiteY3947" fmla="*/ 680237 h 805544"/>
              <a:gd name="connsiteX3948" fmla="*/ 8786071 w 11686328"/>
              <a:gd name="connsiteY3948" fmla="*/ 680237 h 805544"/>
              <a:gd name="connsiteX3949" fmla="*/ 8773886 w 11686328"/>
              <a:gd name="connsiteY3949" fmla="*/ 644435 h 805544"/>
              <a:gd name="connsiteX3950" fmla="*/ 8773886 w 11686328"/>
              <a:gd name="connsiteY3950" fmla="*/ 599683 h 805544"/>
              <a:gd name="connsiteX3951" fmla="*/ 8773886 w 11686328"/>
              <a:gd name="connsiteY3951" fmla="*/ 420673 h 805544"/>
              <a:gd name="connsiteX3952" fmla="*/ 8773886 w 11686328"/>
              <a:gd name="connsiteY3952" fmla="*/ 411722 h 805544"/>
              <a:gd name="connsiteX3953" fmla="*/ 8773886 w 11686328"/>
              <a:gd name="connsiteY3953" fmla="*/ 411722 h 805544"/>
              <a:gd name="connsiteX3954" fmla="*/ 8761700 w 11686328"/>
              <a:gd name="connsiteY3954" fmla="*/ 313267 h 805544"/>
              <a:gd name="connsiteX3955" fmla="*/ 8761700 w 11686328"/>
              <a:gd name="connsiteY3955" fmla="*/ 429623 h 805544"/>
              <a:gd name="connsiteX3956" fmla="*/ 8749514 w 11686328"/>
              <a:gd name="connsiteY3956" fmla="*/ 438574 h 805544"/>
              <a:gd name="connsiteX3957" fmla="*/ 8749514 w 11686328"/>
              <a:gd name="connsiteY3957" fmla="*/ 456475 h 805544"/>
              <a:gd name="connsiteX3958" fmla="*/ 8737327 w 11686328"/>
              <a:gd name="connsiteY3958" fmla="*/ 590732 h 805544"/>
              <a:gd name="connsiteX3959" fmla="*/ 8737327 w 11686328"/>
              <a:gd name="connsiteY3959" fmla="*/ 608633 h 805544"/>
              <a:gd name="connsiteX3960" fmla="*/ 8725142 w 11686328"/>
              <a:gd name="connsiteY3960" fmla="*/ 689188 h 805544"/>
              <a:gd name="connsiteX3961" fmla="*/ 8712956 w 11686328"/>
              <a:gd name="connsiteY3961" fmla="*/ 680237 h 805544"/>
              <a:gd name="connsiteX3962" fmla="*/ 8712956 w 11686328"/>
              <a:gd name="connsiteY3962" fmla="*/ 680237 h 805544"/>
              <a:gd name="connsiteX3963" fmla="*/ 8712956 w 11686328"/>
              <a:gd name="connsiteY3963" fmla="*/ 680237 h 805544"/>
              <a:gd name="connsiteX3964" fmla="*/ 8700770 w 11686328"/>
              <a:gd name="connsiteY3964" fmla="*/ 501227 h 805544"/>
              <a:gd name="connsiteX3965" fmla="*/ 8700770 w 11686328"/>
              <a:gd name="connsiteY3965" fmla="*/ 358020 h 805544"/>
              <a:gd name="connsiteX3966" fmla="*/ 8700770 w 11686328"/>
              <a:gd name="connsiteY3966" fmla="*/ 519128 h 805544"/>
              <a:gd name="connsiteX3967" fmla="*/ 8700770 w 11686328"/>
              <a:gd name="connsiteY3967" fmla="*/ 554930 h 805544"/>
              <a:gd name="connsiteX3968" fmla="*/ 8688584 w 11686328"/>
              <a:gd name="connsiteY3968" fmla="*/ 554930 h 805544"/>
              <a:gd name="connsiteX3969" fmla="*/ 8676398 w 11686328"/>
              <a:gd name="connsiteY3969" fmla="*/ 456475 h 805544"/>
              <a:gd name="connsiteX3970" fmla="*/ 8676398 w 11686328"/>
              <a:gd name="connsiteY3970" fmla="*/ 429623 h 805544"/>
              <a:gd name="connsiteX3971" fmla="*/ 8676398 w 11686328"/>
              <a:gd name="connsiteY3971" fmla="*/ 465425 h 805544"/>
              <a:gd name="connsiteX3972" fmla="*/ 8664212 w 11686328"/>
              <a:gd name="connsiteY3972" fmla="*/ 465425 h 805544"/>
              <a:gd name="connsiteX3973" fmla="*/ 8652026 w 11686328"/>
              <a:gd name="connsiteY3973" fmla="*/ 510178 h 805544"/>
              <a:gd name="connsiteX3974" fmla="*/ 8639840 w 11686328"/>
              <a:gd name="connsiteY3974" fmla="*/ 501227 h 805544"/>
              <a:gd name="connsiteX3975" fmla="*/ 8639840 w 11686328"/>
              <a:gd name="connsiteY3975" fmla="*/ 510178 h 805544"/>
              <a:gd name="connsiteX3976" fmla="*/ 8627654 w 11686328"/>
              <a:gd name="connsiteY3976" fmla="*/ 537029 h 805544"/>
              <a:gd name="connsiteX3977" fmla="*/ 8615468 w 11686328"/>
              <a:gd name="connsiteY3977" fmla="*/ 537029 h 805544"/>
              <a:gd name="connsiteX3978" fmla="*/ 8615468 w 11686328"/>
              <a:gd name="connsiteY3978" fmla="*/ 447524 h 805544"/>
              <a:gd name="connsiteX3979" fmla="*/ 8615468 w 11686328"/>
              <a:gd name="connsiteY3979" fmla="*/ 447524 h 805544"/>
              <a:gd name="connsiteX3980" fmla="*/ 8615468 w 11686328"/>
              <a:gd name="connsiteY3980" fmla="*/ 474376 h 805544"/>
              <a:gd name="connsiteX3981" fmla="*/ 8615468 w 11686328"/>
              <a:gd name="connsiteY3981" fmla="*/ 474376 h 805544"/>
              <a:gd name="connsiteX3982" fmla="*/ 8615468 w 11686328"/>
              <a:gd name="connsiteY3982" fmla="*/ 519128 h 805544"/>
              <a:gd name="connsiteX3983" fmla="*/ 8603282 w 11686328"/>
              <a:gd name="connsiteY3983" fmla="*/ 519128 h 805544"/>
              <a:gd name="connsiteX3984" fmla="*/ 8603282 w 11686328"/>
              <a:gd name="connsiteY3984" fmla="*/ 545980 h 805544"/>
              <a:gd name="connsiteX3985" fmla="*/ 8591096 w 11686328"/>
              <a:gd name="connsiteY3985" fmla="*/ 545980 h 805544"/>
              <a:gd name="connsiteX3986" fmla="*/ 8591096 w 11686328"/>
              <a:gd name="connsiteY3986" fmla="*/ 492277 h 805544"/>
              <a:gd name="connsiteX3987" fmla="*/ 8578910 w 11686328"/>
              <a:gd name="connsiteY3987" fmla="*/ 492277 h 805544"/>
              <a:gd name="connsiteX3988" fmla="*/ 8578910 w 11686328"/>
              <a:gd name="connsiteY3988" fmla="*/ 465425 h 805544"/>
              <a:gd name="connsiteX3989" fmla="*/ 8578910 w 11686328"/>
              <a:gd name="connsiteY3989" fmla="*/ 411722 h 805544"/>
              <a:gd name="connsiteX3990" fmla="*/ 8578910 w 11686328"/>
              <a:gd name="connsiteY3990" fmla="*/ 411722 h 805544"/>
              <a:gd name="connsiteX3991" fmla="*/ 8566725 w 11686328"/>
              <a:gd name="connsiteY3991" fmla="*/ 375921 h 805544"/>
              <a:gd name="connsiteX3992" fmla="*/ 8566725 w 11686328"/>
              <a:gd name="connsiteY3992" fmla="*/ 492277 h 805544"/>
              <a:gd name="connsiteX3993" fmla="*/ 8554538 w 11686328"/>
              <a:gd name="connsiteY3993" fmla="*/ 492277 h 805544"/>
              <a:gd name="connsiteX3994" fmla="*/ 8554538 w 11686328"/>
              <a:gd name="connsiteY3994" fmla="*/ 366970 h 805544"/>
              <a:gd name="connsiteX3995" fmla="*/ 8542352 w 11686328"/>
              <a:gd name="connsiteY3995" fmla="*/ 375921 h 805544"/>
              <a:gd name="connsiteX3996" fmla="*/ 8542352 w 11686328"/>
              <a:gd name="connsiteY3996" fmla="*/ 411722 h 805544"/>
              <a:gd name="connsiteX3997" fmla="*/ 8530166 w 11686328"/>
              <a:gd name="connsiteY3997" fmla="*/ 411722 h 805544"/>
              <a:gd name="connsiteX3998" fmla="*/ 8530166 w 11686328"/>
              <a:gd name="connsiteY3998" fmla="*/ 384871 h 805544"/>
              <a:gd name="connsiteX3999" fmla="*/ 8517981 w 11686328"/>
              <a:gd name="connsiteY3999" fmla="*/ 402772 h 805544"/>
              <a:gd name="connsiteX4000" fmla="*/ 8517981 w 11686328"/>
              <a:gd name="connsiteY4000" fmla="*/ 501227 h 805544"/>
              <a:gd name="connsiteX4001" fmla="*/ 8505795 w 11686328"/>
              <a:gd name="connsiteY4001" fmla="*/ 501227 h 805544"/>
              <a:gd name="connsiteX4002" fmla="*/ 8505795 w 11686328"/>
              <a:gd name="connsiteY4002" fmla="*/ 519128 h 805544"/>
              <a:gd name="connsiteX4003" fmla="*/ 8493608 w 11686328"/>
              <a:gd name="connsiteY4003" fmla="*/ 510178 h 805544"/>
              <a:gd name="connsiteX4004" fmla="*/ 8481422 w 11686328"/>
              <a:gd name="connsiteY4004" fmla="*/ 340119 h 805544"/>
              <a:gd name="connsiteX4005" fmla="*/ 8481422 w 11686328"/>
              <a:gd name="connsiteY4005" fmla="*/ 223762 h 805544"/>
              <a:gd name="connsiteX4006" fmla="*/ 8481422 w 11686328"/>
              <a:gd name="connsiteY4006" fmla="*/ 429623 h 805544"/>
              <a:gd name="connsiteX4007" fmla="*/ 8469237 w 11686328"/>
              <a:gd name="connsiteY4007" fmla="*/ 474376 h 805544"/>
              <a:gd name="connsiteX4008" fmla="*/ 8457051 w 11686328"/>
              <a:gd name="connsiteY4008" fmla="*/ 474376 h 805544"/>
              <a:gd name="connsiteX4009" fmla="*/ 8457051 w 11686328"/>
              <a:gd name="connsiteY4009" fmla="*/ 447524 h 805544"/>
              <a:gd name="connsiteX4010" fmla="*/ 8457051 w 11686328"/>
              <a:gd name="connsiteY4010" fmla="*/ 331168 h 805544"/>
              <a:gd name="connsiteX4011" fmla="*/ 8444865 w 11686328"/>
              <a:gd name="connsiteY4011" fmla="*/ 322218 h 805544"/>
              <a:gd name="connsiteX4012" fmla="*/ 8444865 w 11686328"/>
              <a:gd name="connsiteY4012" fmla="*/ 313267 h 805544"/>
              <a:gd name="connsiteX4013" fmla="*/ 8444865 w 11686328"/>
              <a:gd name="connsiteY4013" fmla="*/ 313267 h 805544"/>
              <a:gd name="connsiteX4014" fmla="*/ 8444865 w 11686328"/>
              <a:gd name="connsiteY4014" fmla="*/ 322218 h 805544"/>
              <a:gd name="connsiteX4015" fmla="*/ 8432678 w 11686328"/>
              <a:gd name="connsiteY4015" fmla="*/ 331168 h 805544"/>
              <a:gd name="connsiteX4016" fmla="*/ 8420493 w 11686328"/>
              <a:gd name="connsiteY4016" fmla="*/ 349069 h 805544"/>
              <a:gd name="connsiteX4017" fmla="*/ 8408307 w 11686328"/>
              <a:gd name="connsiteY4017" fmla="*/ 340119 h 805544"/>
              <a:gd name="connsiteX4018" fmla="*/ 8408307 w 11686328"/>
              <a:gd name="connsiteY4018" fmla="*/ 179010 h 805544"/>
              <a:gd name="connsiteX4019" fmla="*/ 8408307 w 11686328"/>
              <a:gd name="connsiteY4019" fmla="*/ 187960 h 805544"/>
              <a:gd name="connsiteX4020" fmla="*/ 8408307 w 11686328"/>
              <a:gd name="connsiteY4020" fmla="*/ 214812 h 805544"/>
              <a:gd name="connsiteX4021" fmla="*/ 8408307 w 11686328"/>
              <a:gd name="connsiteY4021" fmla="*/ 223762 h 805544"/>
              <a:gd name="connsiteX4022" fmla="*/ 8396121 w 11686328"/>
              <a:gd name="connsiteY4022" fmla="*/ 223762 h 805544"/>
              <a:gd name="connsiteX4023" fmla="*/ 8383936 w 11686328"/>
              <a:gd name="connsiteY4023" fmla="*/ 152158 h 805544"/>
              <a:gd name="connsiteX4024" fmla="*/ 8383936 w 11686328"/>
              <a:gd name="connsiteY4024" fmla="*/ 358020 h 805544"/>
              <a:gd name="connsiteX4025" fmla="*/ 8371749 w 11686328"/>
              <a:gd name="connsiteY4025" fmla="*/ 358020 h 805544"/>
              <a:gd name="connsiteX4026" fmla="*/ 8371749 w 11686328"/>
              <a:gd name="connsiteY4026" fmla="*/ 340119 h 805544"/>
              <a:gd name="connsiteX4027" fmla="*/ 8371749 w 11686328"/>
              <a:gd name="connsiteY4027" fmla="*/ 340119 h 805544"/>
              <a:gd name="connsiteX4028" fmla="*/ 8359563 w 11686328"/>
              <a:gd name="connsiteY4028" fmla="*/ 340119 h 805544"/>
              <a:gd name="connsiteX4029" fmla="*/ 8347377 w 11686328"/>
              <a:gd name="connsiteY4029" fmla="*/ 277465 h 805544"/>
              <a:gd name="connsiteX4030" fmla="*/ 8347377 w 11686328"/>
              <a:gd name="connsiteY4030" fmla="*/ 268515 h 805544"/>
              <a:gd name="connsiteX4031" fmla="*/ 8347377 w 11686328"/>
              <a:gd name="connsiteY4031" fmla="*/ 268515 h 805544"/>
              <a:gd name="connsiteX4032" fmla="*/ 8335192 w 11686328"/>
              <a:gd name="connsiteY4032" fmla="*/ 259564 h 805544"/>
              <a:gd name="connsiteX4033" fmla="*/ 8335192 w 11686328"/>
              <a:gd name="connsiteY4033" fmla="*/ 259564 h 805544"/>
              <a:gd name="connsiteX4034" fmla="*/ 8335192 w 11686328"/>
              <a:gd name="connsiteY4034" fmla="*/ 349069 h 805544"/>
              <a:gd name="connsiteX4035" fmla="*/ 8323006 w 11686328"/>
              <a:gd name="connsiteY4035" fmla="*/ 349069 h 805544"/>
              <a:gd name="connsiteX4036" fmla="*/ 8310819 w 11686328"/>
              <a:gd name="connsiteY4036" fmla="*/ 187960 h 805544"/>
              <a:gd name="connsiteX4037" fmla="*/ 8310819 w 11686328"/>
              <a:gd name="connsiteY4037" fmla="*/ 295366 h 805544"/>
              <a:gd name="connsiteX4038" fmla="*/ 8298633 w 11686328"/>
              <a:gd name="connsiteY4038" fmla="*/ 501227 h 805544"/>
              <a:gd name="connsiteX4039" fmla="*/ 8298633 w 11686328"/>
              <a:gd name="connsiteY4039" fmla="*/ 537029 h 805544"/>
              <a:gd name="connsiteX4040" fmla="*/ 8286448 w 11686328"/>
              <a:gd name="connsiteY4040" fmla="*/ 545980 h 805544"/>
              <a:gd name="connsiteX4041" fmla="*/ 8274262 w 11686328"/>
              <a:gd name="connsiteY4041" fmla="*/ 545980 h 805544"/>
              <a:gd name="connsiteX4042" fmla="*/ 8274262 w 11686328"/>
              <a:gd name="connsiteY4042" fmla="*/ 492277 h 805544"/>
              <a:gd name="connsiteX4043" fmla="*/ 8274262 w 11686328"/>
              <a:gd name="connsiteY4043" fmla="*/ 465425 h 805544"/>
              <a:gd name="connsiteX4044" fmla="*/ 8274262 w 11686328"/>
              <a:gd name="connsiteY4044" fmla="*/ 465425 h 805544"/>
              <a:gd name="connsiteX4045" fmla="*/ 8262076 w 11686328"/>
              <a:gd name="connsiteY4045" fmla="*/ 617584 h 805544"/>
              <a:gd name="connsiteX4046" fmla="*/ 8262076 w 11686328"/>
              <a:gd name="connsiteY4046" fmla="*/ 644435 h 805544"/>
              <a:gd name="connsiteX4047" fmla="*/ 8249889 w 11686328"/>
              <a:gd name="connsiteY4047" fmla="*/ 644435 h 805544"/>
              <a:gd name="connsiteX4048" fmla="*/ 8249889 w 11686328"/>
              <a:gd name="connsiteY4048" fmla="*/ 528079 h 805544"/>
              <a:gd name="connsiteX4049" fmla="*/ 8249889 w 11686328"/>
              <a:gd name="connsiteY4049" fmla="*/ 519128 h 805544"/>
              <a:gd name="connsiteX4050" fmla="*/ 8237704 w 11686328"/>
              <a:gd name="connsiteY4050" fmla="*/ 393822 h 805544"/>
              <a:gd name="connsiteX4051" fmla="*/ 8237704 w 11686328"/>
              <a:gd name="connsiteY4051" fmla="*/ 393822 h 805544"/>
              <a:gd name="connsiteX4052" fmla="*/ 8237704 w 11686328"/>
              <a:gd name="connsiteY4052" fmla="*/ 349069 h 805544"/>
              <a:gd name="connsiteX4053" fmla="*/ 8237704 w 11686328"/>
              <a:gd name="connsiteY4053" fmla="*/ 384871 h 805544"/>
              <a:gd name="connsiteX4054" fmla="*/ 8225518 w 11686328"/>
              <a:gd name="connsiteY4054" fmla="*/ 438574 h 805544"/>
              <a:gd name="connsiteX4055" fmla="*/ 8225518 w 11686328"/>
              <a:gd name="connsiteY4055" fmla="*/ 492277 h 805544"/>
              <a:gd name="connsiteX4056" fmla="*/ 8213332 w 11686328"/>
              <a:gd name="connsiteY4056" fmla="*/ 492277 h 805544"/>
              <a:gd name="connsiteX4057" fmla="*/ 8213332 w 11686328"/>
              <a:gd name="connsiteY4057" fmla="*/ 366970 h 805544"/>
              <a:gd name="connsiteX4058" fmla="*/ 8213332 w 11686328"/>
              <a:gd name="connsiteY4058" fmla="*/ 393822 h 805544"/>
              <a:gd name="connsiteX4059" fmla="*/ 8201146 w 11686328"/>
              <a:gd name="connsiteY4059" fmla="*/ 393822 h 805544"/>
              <a:gd name="connsiteX4060" fmla="*/ 8188960 w 11686328"/>
              <a:gd name="connsiteY4060" fmla="*/ 465425 h 805544"/>
              <a:gd name="connsiteX4061" fmla="*/ 8188960 w 11686328"/>
              <a:gd name="connsiteY4061" fmla="*/ 689188 h 805544"/>
              <a:gd name="connsiteX4062" fmla="*/ 8176774 w 11686328"/>
              <a:gd name="connsiteY4062" fmla="*/ 689188 h 805544"/>
              <a:gd name="connsiteX4063" fmla="*/ 8176774 w 11686328"/>
              <a:gd name="connsiteY4063" fmla="*/ 608633 h 805544"/>
              <a:gd name="connsiteX4064" fmla="*/ 8176774 w 11686328"/>
              <a:gd name="connsiteY4064" fmla="*/ 563881 h 805544"/>
              <a:gd name="connsiteX4065" fmla="*/ 8164588 w 11686328"/>
              <a:gd name="connsiteY4065" fmla="*/ 563881 h 805544"/>
              <a:gd name="connsiteX4066" fmla="*/ 8164588 w 11686328"/>
              <a:gd name="connsiteY4066" fmla="*/ 537029 h 805544"/>
              <a:gd name="connsiteX4067" fmla="*/ 8164588 w 11686328"/>
              <a:gd name="connsiteY4067" fmla="*/ 537029 h 805544"/>
              <a:gd name="connsiteX4068" fmla="*/ 8164588 w 11686328"/>
              <a:gd name="connsiteY4068" fmla="*/ 519128 h 805544"/>
              <a:gd name="connsiteX4069" fmla="*/ 8164588 w 11686328"/>
              <a:gd name="connsiteY4069" fmla="*/ 528079 h 805544"/>
              <a:gd name="connsiteX4070" fmla="*/ 8152402 w 11686328"/>
              <a:gd name="connsiteY4070" fmla="*/ 528079 h 805544"/>
              <a:gd name="connsiteX4071" fmla="*/ 8152402 w 11686328"/>
              <a:gd name="connsiteY4071" fmla="*/ 456475 h 805544"/>
              <a:gd name="connsiteX4072" fmla="*/ 8140217 w 11686328"/>
              <a:gd name="connsiteY4072" fmla="*/ 429623 h 805544"/>
              <a:gd name="connsiteX4073" fmla="*/ 8140217 w 11686328"/>
              <a:gd name="connsiteY4073" fmla="*/ 429623 h 805544"/>
              <a:gd name="connsiteX4074" fmla="*/ 8140217 w 11686328"/>
              <a:gd name="connsiteY4074" fmla="*/ 393822 h 805544"/>
              <a:gd name="connsiteX4075" fmla="*/ 8140217 w 11686328"/>
              <a:gd name="connsiteY4075" fmla="*/ 402772 h 805544"/>
              <a:gd name="connsiteX4076" fmla="*/ 8140217 w 11686328"/>
              <a:gd name="connsiteY4076" fmla="*/ 608633 h 805544"/>
              <a:gd name="connsiteX4077" fmla="*/ 8128030 w 11686328"/>
              <a:gd name="connsiteY4077" fmla="*/ 671287 h 805544"/>
              <a:gd name="connsiteX4078" fmla="*/ 8128030 w 11686328"/>
              <a:gd name="connsiteY4078" fmla="*/ 742891 h 805544"/>
              <a:gd name="connsiteX4079" fmla="*/ 8115844 w 11686328"/>
              <a:gd name="connsiteY4079" fmla="*/ 742891 h 805544"/>
              <a:gd name="connsiteX4080" fmla="*/ 8103658 w 11686328"/>
              <a:gd name="connsiteY4080" fmla="*/ 662336 h 805544"/>
              <a:gd name="connsiteX4081" fmla="*/ 8103658 w 11686328"/>
              <a:gd name="connsiteY4081" fmla="*/ 411722 h 805544"/>
              <a:gd name="connsiteX4082" fmla="*/ 8103658 w 11686328"/>
              <a:gd name="connsiteY4082" fmla="*/ 411722 h 805544"/>
              <a:gd name="connsiteX4083" fmla="*/ 8103658 w 11686328"/>
              <a:gd name="connsiteY4083" fmla="*/ 411722 h 805544"/>
              <a:gd name="connsiteX4084" fmla="*/ 8103658 w 11686328"/>
              <a:gd name="connsiteY4084" fmla="*/ 384871 h 805544"/>
              <a:gd name="connsiteX4085" fmla="*/ 8103658 w 11686328"/>
              <a:gd name="connsiteY4085" fmla="*/ 295366 h 805544"/>
              <a:gd name="connsiteX4086" fmla="*/ 8103658 w 11686328"/>
              <a:gd name="connsiteY4086" fmla="*/ 295366 h 805544"/>
              <a:gd name="connsiteX4087" fmla="*/ 8091473 w 11686328"/>
              <a:gd name="connsiteY4087" fmla="*/ 358020 h 805544"/>
              <a:gd name="connsiteX4088" fmla="*/ 8091473 w 11686328"/>
              <a:gd name="connsiteY4088" fmla="*/ 358020 h 805544"/>
              <a:gd name="connsiteX4089" fmla="*/ 8091473 w 11686328"/>
              <a:gd name="connsiteY4089" fmla="*/ 626534 h 805544"/>
              <a:gd name="connsiteX4090" fmla="*/ 8079287 w 11686328"/>
              <a:gd name="connsiteY4090" fmla="*/ 626534 h 805544"/>
              <a:gd name="connsiteX4091" fmla="*/ 8067100 w 11686328"/>
              <a:gd name="connsiteY4091" fmla="*/ 581782 h 805544"/>
              <a:gd name="connsiteX4092" fmla="*/ 8067100 w 11686328"/>
              <a:gd name="connsiteY4092" fmla="*/ 554930 h 805544"/>
              <a:gd name="connsiteX4093" fmla="*/ 8067100 w 11686328"/>
              <a:gd name="connsiteY4093" fmla="*/ 528079 h 805544"/>
              <a:gd name="connsiteX4094" fmla="*/ 8067100 w 11686328"/>
              <a:gd name="connsiteY4094" fmla="*/ 402772 h 805544"/>
              <a:gd name="connsiteX4095" fmla="*/ 8054914 w 11686328"/>
              <a:gd name="connsiteY4095" fmla="*/ 331168 h 805544"/>
              <a:gd name="connsiteX4096" fmla="*/ 8054914 w 11686328"/>
              <a:gd name="connsiteY4096" fmla="*/ 304317 h 805544"/>
              <a:gd name="connsiteX4097" fmla="*/ 8054914 w 11686328"/>
              <a:gd name="connsiteY4097" fmla="*/ 304317 h 805544"/>
              <a:gd name="connsiteX4098" fmla="*/ 8054914 w 11686328"/>
              <a:gd name="connsiteY4098" fmla="*/ 295366 h 805544"/>
              <a:gd name="connsiteX4099" fmla="*/ 8042729 w 11686328"/>
              <a:gd name="connsiteY4099" fmla="*/ 349069 h 805544"/>
              <a:gd name="connsiteX4100" fmla="*/ 8030543 w 11686328"/>
              <a:gd name="connsiteY4100" fmla="*/ 501227 h 805544"/>
              <a:gd name="connsiteX4101" fmla="*/ 8030543 w 11686328"/>
              <a:gd name="connsiteY4101" fmla="*/ 599683 h 805544"/>
              <a:gd name="connsiteX4102" fmla="*/ 8018357 w 11686328"/>
              <a:gd name="connsiteY4102" fmla="*/ 599683 h 805544"/>
              <a:gd name="connsiteX4103" fmla="*/ 8006170 w 11686328"/>
              <a:gd name="connsiteY4103" fmla="*/ 554930 h 805544"/>
              <a:gd name="connsiteX4104" fmla="*/ 7981799 w 11686328"/>
              <a:gd name="connsiteY4104" fmla="*/ 420673 h 805544"/>
              <a:gd name="connsiteX4105" fmla="*/ 7981799 w 11686328"/>
              <a:gd name="connsiteY4105" fmla="*/ 366970 h 805544"/>
              <a:gd name="connsiteX4106" fmla="*/ 7969613 w 11686328"/>
              <a:gd name="connsiteY4106" fmla="*/ 322218 h 805544"/>
              <a:gd name="connsiteX4107" fmla="*/ 7969613 w 11686328"/>
              <a:gd name="connsiteY4107" fmla="*/ 322218 h 805544"/>
              <a:gd name="connsiteX4108" fmla="*/ 7969613 w 11686328"/>
              <a:gd name="connsiteY4108" fmla="*/ 465425 h 805544"/>
              <a:gd name="connsiteX4109" fmla="*/ 7957427 w 11686328"/>
              <a:gd name="connsiteY4109" fmla="*/ 465425 h 805544"/>
              <a:gd name="connsiteX4110" fmla="*/ 7945241 w 11686328"/>
              <a:gd name="connsiteY4110" fmla="*/ 402772 h 805544"/>
              <a:gd name="connsiteX4111" fmla="*/ 7945241 w 11686328"/>
              <a:gd name="connsiteY4111" fmla="*/ 384871 h 805544"/>
              <a:gd name="connsiteX4112" fmla="*/ 7945241 w 11686328"/>
              <a:gd name="connsiteY4112" fmla="*/ 402772 h 805544"/>
              <a:gd name="connsiteX4113" fmla="*/ 7933055 w 11686328"/>
              <a:gd name="connsiteY4113" fmla="*/ 572831 h 805544"/>
              <a:gd name="connsiteX4114" fmla="*/ 7920869 w 11686328"/>
              <a:gd name="connsiteY4114" fmla="*/ 572831 h 805544"/>
              <a:gd name="connsiteX4115" fmla="*/ 7920869 w 11686328"/>
              <a:gd name="connsiteY4115" fmla="*/ 545980 h 805544"/>
              <a:gd name="connsiteX4116" fmla="*/ 7920869 w 11686328"/>
              <a:gd name="connsiteY4116" fmla="*/ 545980 h 805544"/>
              <a:gd name="connsiteX4117" fmla="*/ 7920869 w 11686328"/>
              <a:gd name="connsiteY4117" fmla="*/ 545980 h 805544"/>
              <a:gd name="connsiteX4118" fmla="*/ 7920869 w 11686328"/>
              <a:gd name="connsiteY4118" fmla="*/ 510178 h 805544"/>
              <a:gd name="connsiteX4119" fmla="*/ 7920869 w 11686328"/>
              <a:gd name="connsiteY4119" fmla="*/ 528079 h 805544"/>
              <a:gd name="connsiteX4120" fmla="*/ 7908683 w 11686328"/>
              <a:gd name="connsiteY4120" fmla="*/ 537029 h 805544"/>
              <a:gd name="connsiteX4121" fmla="*/ 7896498 w 11686328"/>
              <a:gd name="connsiteY4121" fmla="*/ 537029 h 805544"/>
              <a:gd name="connsiteX4122" fmla="*/ 7884311 w 11686328"/>
              <a:gd name="connsiteY4122" fmla="*/ 331168 h 805544"/>
              <a:gd name="connsiteX4123" fmla="*/ 7884311 w 11686328"/>
              <a:gd name="connsiteY4123" fmla="*/ 268515 h 805544"/>
              <a:gd name="connsiteX4124" fmla="*/ 7872125 w 11686328"/>
              <a:gd name="connsiteY4124" fmla="*/ 340119 h 805544"/>
              <a:gd name="connsiteX4125" fmla="*/ 7872125 w 11686328"/>
              <a:gd name="connsiteY4125" fmla="*/ 402772 h 805544"/>
              <a:gd name="connsiteX4126" fmla="*/ 7859939 w 11686328"/>
              <a:gd name="connsiteY4126" fmla="*/ 528079 h 805544"/>
              <a:gd name="connsiteX4127" fmla="*/ 7859939 w 11686328"/>
              <a:gd name="connsiteY4127" fmla="*/ 528079 h 805544"/>
              <a:gd name="connsiteX4128" fmla="*/ 7847754 w 11686328"/>
              <a:gd name="connsiteY4128" fmla="*/ 528079 h 805544"/>
              <a:gd name="connsiteX4129" fmla="*/ 7835568 w 11686328"/>
              <a:gd name="connsiteY4129" fmla="*/ 420673 h 805544"/>
              <a:gd name="connsiteX4130" fmla="*/ 7835568 w 11686328"/>
              <a:gd name="connsiteY4130" fmla="*/ 438574 h 805544"/>
              <a:gd name="connsiteX4131" fmla="*/ 7835568 w 11686328"/>
              <a:gd name="connsiteY4131" fmla="*/ 456475 h 805544"/>
              <a:gd name="connsiteX4132" fmla="*/ 7835568 w 11686328"/>
              <a:gd name="connsiteY4132" fmla="*/ 537029 h 805544"/>
              <a:gd name="connsiteX4133" fmla="*/ 7823381 w 11686328"/>
              <a:gd name="connsiteY4133" fmla="*/ 563881 h 805544"/>
              <a:gd name="connsiteX4134" fmla="*/ 7811195 w 11686328"/>
              <a:gd name="connsiteY4134" fmla="*/ 563881 h 805544"/>
              <a:gd name="connsiteX4135" fmla="*/ 7799010 w 11686328"/>
              <a:gd name="connsiteY4135" fmla="*/ 510178 h 805544"/>
              <a:gd name="connsiteX4136" fmla="*/ 7799010 w 11686328"/>
              <a:gd name="connsiteY4136" fmla="*/ 322218 h 805544"/>
              <a:gd name="connsiteX4137" fmla="*/ 7799010 w 11686328"/>
              <a:gd name="connsiteY4137" fmla="*/ 322218 h 805544"/>
              <a:gd name="connsiteX4138" fmla="*/ 7799010 w 11686328"/>
              <a:gd name="connsiteY4138" fmla="*/ 402772 h 805544"/>
              <a:gd name="connsiteX4139" fmla="*/ 7786824 w 11686328"/>
              <a:gd name="connsiteY4139" fmla="*/ 402772 h 805544"/>
              <a:gd name="connsiteX4140" fmla="*/ 7786824 w 11686328"/>
              <a:gd name="connsiteY4140" fmla="*/ 420673 h 805544"/>
              <a:gd name="connsiteX4141" fmla="*/ 7786824 w 11686328"/>
              <a:gd name="connsiteY4141" fmla="*/ 447524 h 805544"/>
              <a:gd name="connsiteX4142" fmla="*/ 7786824 w 11686328"/>
              <a:gd name="connsiteY4142" fmla="*/ 447524 h 805544"/>
              <a:gd name="connsiteX4143" fmla="*/ 7774638 w 11686328"/>
              <a:gd name="connsiteY4143" fmla="*/ 474376 h 805544"/>
              <a:gd name="connsiteX4144" fmla="*/ 7762452 w 11686328"/>
              <a:gd name="connsiteY4144" fmla="*/ 474376 h 805544"/>
              <a:gd name="connsiteX4145" fmla="*/ 7762452 w 11686328"/>
              <a:gd name="connsiteY4145" fmla="*/ 384871 h 805544"/>
              <a:gd name="connsiteX4146" fmla="*/ 7762452 w 11686328"/>
              <a:gd name="connsiteY4146" fmla="*/ 384871 h 805544"/>
              <a:gd name="connsiteX4147" fmla="*/ 7750266 w 11686328"/>
              <a:gd name="connsiteY4147" fmla="*/ 349069 h 805544"/>
              <a:gd name="connsiteX4148" fmla="*/ 7750266 w 11686328"/>
              <a:gd name="connsiteY4148" fmla="*/ 340119 h 805544"/>
              <a:gd name="connsiteX4149" fmla="*/ 7750266 w 11686328"/>
              <a:gd name="connsiteY4149" fmla="*/ 358020 h 805544"/>
              <a:gd name="connsiteX4150" fmla="*/ 7738080 w 11686328"/>
              <a:gd name="connsiteY4150" fmla="*/ 358020 h 805544"/>
              <a:gd name="connsiteX4151" fmla="*/ 7738080 w 11686328"/>
              <a:gd name="connsiteY4151" fmla="*/ 304317 h 805544"/>
              <a:gd name="connsiteX4152" fmla="*/ 7725894 w 11686328"/>
              <a:gd name="connsiteY4152" fmla="*/ 340119 h 805544"/>
              <a:gd name="connsiteX4153" fmla="*/ 7713708 w 11686328"/>
              <a:gd name="connsiteY4153" fmla="*/ 340119 h 805544"/>
              <a:gd name="connsiteX4154" fmla="*/ 7713708 w 11686328"/>
              <a:gd name="connsiteY4154" fmla="*/ 438574 h 805544"/>
              <a:gd name="connsiteX4155" fmla="*/ 7701522 w 11686328"/>
              <a:gd name="connsiteY4155" fmla="*/ 438574 h 805544"/>
              <a:gd name="connsiteX4156" fmla="*/ 7701522 w 11686328"/>
              <a:gd name="connsiteY4156" fmla="*/ 438574 h 805544"/>
              <a:gd name="connsiteX4157" fmla="*/ 7701522 w 11686328"/>
              <a:gd name="connsiteY4157" fmla="*/ 510178 h 805544"/>
              <a:gd name="connsiteX4158" fmla="*/ 7701522 w 11686328"/>
              <a:gd name="connsiteY4158" fmla="*/ 519128 h 805544"/>
              <a:gd name="connsiteX4159" fmla="*/ 7689336 w 11686328"/>
              <a:gd name="connsiteY4159" fmla="*/ 519128 h 805544"/>
              <a:gd name="connsiteX4160" fmla="*/ 7689336 w 11686328"/>
              <a:gd name="connsiteY4160" fmla="*/ 644435 h 805544"/>
              <a:gd name="connsiteX4161" fmla="*/ 7689336 w 11686328"/>
              <a:gd name="connsiteY4161" fmla="*/ 680237 h 805544"/>
              <a:gd name="connsiteX4162" fmla="*/ 7677150 w 11686328"/>
              <a:gd name="connsiteY4162" fmla="*/ 680237 h 805544"/>
              <a:gd name="connsiteX4163" fmla="*/ 7677150 w 11686328"/>
              <a:gd name="connsiteY4163" fmla="*/ 563881 h 805544"/>
              <a:gd name="connsiteX4164" fmla="*/ 7677150 w 11686328"/>
              <a:gd name="connsiteY4164" fmla="*/ 563881 h 805544"/>
              <a:gd name="connsiteX4165" fmla="*/ 7677150 w 11686328"/>
              <a:gd name="connsiteY4165" fmla="*/ 563881 h 805544"/>
              <a:gd name="connsiteX4166" fmla="*/ 7664964 w 11686328"/>
              <a:gd name="connsiteY4166" fmla="*/ 528079 h 805544"/>
              <a:gd name="connsiteX4167" fmla="*/ 7664964 w 11686328"/>
              <a:gd name="connsiteY4167" fmla="*/ 438574 h 805544"/>
              <a:gd name="connsiteX4168" fmla="*/ 7664964 w 11686328"/>
              <a:gd name="connsiteY4168" fmla="*/ 581782 h 805544"/>
              <a:gd name="connsiteX4169" fmla="*/ 7652778 w 11686328"/>
              <a:gd name="connsiteY4169" fmla="*/ 590732 h 805544"/>
              <a:gd name="connsiteX4170" fmla="*/ 7652778 w 11686328"/>
              <a:gd name="connsiteY4170" fmla="*/ 662336 h 805544"/>
              <a:gd name="connsiteX4171" fmla="*/ 7640592 w 11686328"/>
              <a:gd name="connsiteY4171" fmla="*/ 662336 h 805544"/>
              <a:gd name="connsiteX4172" fmla="*/ 7628406 w 11686328"/>
              <a:gd name="connsiteY4172" fmla="*/ 393822 h 805544"/>
              <a:gd name="connsiteX4173" fmla="*/ 7628406 w 11686328"/>
              <a:gd name="connsiteY4173" fmla="*/ 358020 h 805544"/>
              <a:gd name="connsiteX4174" fmla="*/ 7628406 w 11686328"/>
              <a:gd name="connsiteY4174" fmla="*/ 411722 h 805544"/>
              <a:gd name="connsiteX4175" fmla="*/ 7616220 w 11686328"/>
              <a:gd name="connsiteY4175" fmla="*/ 519128 h 805544"/>
              <a:gd name="connsiteX4176" fmla="*/ 7604035 w 11686328"/>
              <a:gd name="connsiteY4176" fmla="*/ 563881 h 805544"/>
              <a:gd name="connsiteX4177" fmla="*/ 7591848 w 11686328"/>
              <a:gd name="connsiteY4177" fmla="*/ 563881 h 805544"/>
              <a:gd name="connsiteX4178" fmla="*/ 7591848 w 11686328"/>
              <a:gd name="connsiteY4178" fmla="*/ 447524 h 805544"/>
              <a:gd name="connsiteX4179" fmla="*/ 7591848 w 11686328"/>
              <a:gd name="connsiteY4179" fmla="*/ 402772 h 805544"/>
              <a:gd name="connsiteX4180" fmla="*/ 7579663 w 11686328"/>
              <a:gd name="connsiteY4180" fmla="*/ 313267 h 805544"/>
              <a:gd name="connsiteX4181" fmla="*/ 7567476 w 11686328"/>
              <a:gd name="connsiteY4181" fmla="*/ 286416 h 805544"/>
              <a:gd name="connsiteX4182" fmla="*/ 7567476 w 11686328"/>
              <a:gd name="connsiteY4182" fmla="*/ 313267 h 805544"/>
              <a:gd name="connsiteX4183" fmla="*/ 7555291 w 11686328"/>
              <a:gd name="connsiteY4183" fmla="*/ 447524 h 805544"/>
              <a:gd name="connsiteX4184" fmla="*/ 7543105 w 11686328"/>
              <a:gd name="connsiteY4184" fmla="*/ 447524 h 805544"/>
              <a:gd name="connsiteX4185" fmla="*/ 7543105 w 11686328"/>
              <a:gd name="connsiteY4185" fmla="*/ 447524 h 805544"/>
              <a:gd name="connsiteX4186" fmla="*/ 7543105 w 11686328"/>
              <a:gd name="connsiteY4186" fmla="*/ 366970 h 805544"/>
              <a:gd name="connsiteX4187" fmla="*/ 7530919 w 11686328"/>
              <a:gd name="connsiteY4187" fmla="*/ 268515 h 805544"/>
              <a:gd name="connsiteX4188" fmla="*/ 7530919 w 11686328"/>
              <a:gd name="connsiteY4188" fmla="*/ 322218 h 805544"/>
              <a:gd name="connsiteX4189" fmla="*/ 7518733 w 11686328"/>
              <a:gd name="connsiteY4189" fmla="*/ 322218 h 805544"/>
              <a:gd name="connsiteX4190" fmla="*/ 7506547 w 11686328"/>
              <a:gd name="connsiteY4190" fmla="*/ 304317 h 805544"/>
              <a:gd name="connsiteX4191" fmla="*/ 7506547 w 11686328"/>
              <a:gd name="connsiteY4191" fmla="*/ 286416 h 805544"/>
              <a:gd name="connsiteX4192" fmla="*/ 7494361 w 11686328"/>
              <a:gd name="connsiteY4192" fmla="*/ 277465 h 805544"/>
              <a:gd name="connsiteX4193" fmla="*/ 7494361 w 11686328"/>
              <a:gd name="connsiteY4193" fmla="*/ 501227 h 805544"/>
              <a:gd name="connsiteX4194" fmla="*/ 7494361 w 11686328"/>
              <a:gd name="connsiteY4194" fmla="*/ 510178 h 805544"/>
              <a:gd name="connsiteX4195" fmla="*/ 7482175 w 11686328"/>
              <a:gd name="connsiteY4195" fmla="*/ 510178 h 805544"/>
              <a:gd name="connsiteX4196" fmla="*/ 7469989 w 11686328"/>
              <a:gd name="connsiteY4196" fmla="*/ 465425 h 805544"/>
              <a:gd name="connsiteX4197" fmla="*/ 7469989 w 11686328"/>
              <a:gd name="connsiteY4197" fmla="*/ 411722 h 805544"/>
              <a:gd name="connsiteX4198" fmla="*/ 7469989 w 11686328"/>
              <a:gd name="connsiteY4198" fmla="*/ 420673 h 805544"/>
              <a:gd name="connsiteX4199" fmla="*/ 7457803 w 11686328"/>
              <a:gd name="connsiteY4199" fmla="*/ 420673 h 805544"/>
              <a:gd name="connsiteX4200" fmla="*/ 7457803 w 11686328"/>
              <a:gd name="connsiteY4200" fmla="*/ 528079 h 805544"/>
              <a:gd name="connsiteX4201" fmla="*/ 7457803 w 11686328"/>
              <a:gd name="connsiteY4201" fmla="*/ 671287 h 805544"/>
              <a:gd name="connsiteX4202" fmla="*/ 7445617 w 11686328"/>
              <a:gd name="connsiteY4202" fmla="*/ 671287 h 805544"/>
              <a:gd name="connsiteX4203" fmla="*/ 7445617 w 11686328"/>
              <a:gd name="connsiteY4203" fmla="*/ 528079 h 805544"/>
              <a:gd name="connsiteX4204" fmla="*/ 7433431 w 11686328"/>
              <a:gd name="connsiteY4204" fmla="*/ 510178 h 805544"/>
              <a:gd name="connsiteX4205" fmla="*/ 7433431 w 11686328"/>
              <a:gd name="connsiteY4205" fmla="*/ 510178 h 805544"/>
              <a:gd name="connsiteX4206" fmla="*/ 7421245 w 11686328"/>
              <a:gd name="connsiteY4206" fmla="*/ 474376 h 805544"/>
              <a:gd name="connsiteX4207" fmla="*/ 7421245 w 11686328"/>
              <a:gd name="connsiteY4207" fmla="*/ 384871 h 805544"/>
              <a:gd name="connsiteX4208" fmla="*/ 7421245 w 11686328"/>
              <a:gd name="connsiteY4208" fmla="*/ 349069 h 805544"/>
              <a:gd name="connsiteX4209" fmla="*/ 7421245 w 11686328"/>
              <a:gd name="connsiteY4209" fmla="*/ 349069 h 805544"/>
              <a:gd name="connsiteX4210" fmla="*/ 7409059 w 11686328"/>
              <a:gd name="connsiteY4210" fmla="*/ 456475 h 805544"/>
              <a:gd name="connsiteX4211" fmla="*/ 7396873 w 11686328"/>
              <a:gd name="connsiteY4211" fmla="*/ 456475 h 805544"/>
              <a:gd name="connsiteX4212" fmla="*/ 7396873 w 11686328"/>
              <a:gd name="connsiteY4212" fmla="*/ 456475 h 805544"/>
              <a:gd name="connsiteX4213" fmla="*/ 7396873 w 11686328"/>
              <a:gd name="connsiteY4213" fmla="*/ 483326 h 805544"/>
              <a:gd name="connsiteX4214" fmla="*/ 7384687 w 11686328"/>
              <a:gd name="connsiteY4214" fmla="*/ 483326 h 805544"/>
              <a:gd name="connsiteX4215" fmla="*/ 7384687 w 11686328"/>
              <a:gd name="connsiteY4215" fmla="*/ 483326 h 805544"/>
              <a:gd name="connsiteX4216" fmla="*/ 7384687 w 11686328"/>
              <a:gd name="connsiteY4216" fmla="*/ 447524 h 805544"/>
              <a:gd name="connsiteX4217" fmla="*/ 7384687 w 11686328"/>
              <a:gd name="connsiteY4217" fmla="*/ 438574 h 805544"/>
              <a:gd name="connsiteX4218" fmla="*/ 7372501 w 11686328"/>
              <a:gd name="connsiteY4218" fmla="*/ 483326 h 805544"/>
              <a:gd name="connsiteX4219" fmla="*/ 7372501 w 11686328"/>
              <a:gd name="connsiteY4219" fmla="*/ 528079 h 805544"/>
              <a:gd name="connsiteX4220" fmla="*/ 7360315 w 11686328"/>
              <a:gd name="connsiteY4220" fmla="*/ 528079 h 805544"/>
              <a:gd name="connsiteX4221" fmla="*/ 7348129 w 11686328"/>
              <a:gd name="connsiteY4221" fmla="*/ 429623 h 805544"/>
              <a:gd name="connsiteX4222" fmla="*/ 7335943 w 11686328"/>
              <a:gd name="connsiteY4222" fmla="*/ 313267 h 805544"/>
              <a:gd name="connsiteX4223" fmla="*/ 7335943 w 11686328"/>
              <a:gd name="connsiteY4223" fmla="*/ 438574 h 805544"/>
              <a:gd name="connsiteX4224" fmla="*/ 7323757 w 11686328"/>
              <a:gd name="connsiteY4224" fmla="*/ 438574 h 805544"/>
              <a:gd name="connsiteX4225" fmla="*/ 7323757 w 11686328"/>
              <a:gd name="connsiteY4225" fmla="*/ 429623 h 805544"/>
              <a:gd name="connsiteX4226" fmla="*/ 7323757 w 11686328"/>
              <a:gd name="connsiteY4226" fmla="*/ 438574 h 805544"/>
              <a:gd name="connsiteX4227" fmla="*/ 7311571 w 11686328"/>
              <a:gd name="connsiteY4227" fmla="*/ 608633 h 805544"/>
              <a:gd name="connsiteX4228" fmla="*/ 7299386 w 11686328"/>
              <a:gd name="connsiteY4228" fmla="*/ 608633 h 805544"/>
              <a:gd name="connsiteX4229" fmla="*/ 7299386 w 11686328"/>
              <a:gd name="connsiteY4229" fmla="*/ 590732 h 805544"/>
              <a:gd name="connsiteX4230" fmla="*/ 7299386 w 11686328"/>
              <a:gd name="connsiteY4230" fmla="*/ 545980 h 805544"/>
              <a:gd name="connsiteX4231" fmla="*/ 7299386 w 11686328"/>
              <a:gd name="connsiteY4231" fmla="*/ 447524 h 805544"/>
              <a:gd name="connsiteX4232" fmla="*/ 7287200 w 11686328"/>
              <a:gd name="connsiteY4232" fmla="*/ 447524 h 805544"/>
              <a:gd name="connsiteX4233" fmla="*/ 7287200 w 11686328"/>
              <a:gd name="connsiteY4233" fmla="*/ 393822 h 805544"/>
              <a:gd name="connsiteX4234" fmla="*/ 7287200 w 11686328"/>
              <a:gd name="connsiteY4234" fmla="*/ 420673 h 805544"/>
              <a:gd name="connsiteX4235" fmla="*/ 7275014 w 11686328"/>
              <a:gd name="connsiteY4235" fmla="*/ 528079 h 805544"/>
              <a:gd name="connsiteX4236" fmla="*/ 7262828 w 11686328"/>
              <a:gd name="connsiteY4236" fmla="*/ 528079 h 805544"/>
              <a:gd name="connsiteX4237" fmla="*/ 7262828 w 11686328"/>
              <a:gd name="connsiteY4237" fmla="*/ 474376 h 805544"/>
              <a:gd name="connsiteX4238" fmla="*/ 7262828 w 11686328"/>
              <a:gd name="connsiteY4238" fmla="*/ 474376 h 805544"/>
              <a:gd name="connsiteX4239" fmla="*/ 7250642 w 11686328"/>
              <a:gd name="connsiteY4239" fmla="*/ 456475 h 805544"/>
              <a:gd name="connsiteX4240" fmla="*/ 7250642 w 11686328"/>
              <a:gd name="connsiteY4240" fmla="*/ 429623 h 805544"/>
              <a:gd name="connsiteX4241" fmla="*/ 7250642 w 11686328"/>
              <a:gd name="connsiteY4241" fmla="*/ 420673 h 805544"/>
              <a:gd name="connsiteX4242" fmla="*/ 7238456 w 11686328"/>
              <a:gd name="connsiteY4242" fmla="*/ 474376 h 805544"/>
              <a:gd name="connsiteX4243" fmla="*/ 7238456 w 11686328"/>
              <a:gd name="connsiteY4243" fmla="*/ 724990 h 805544"/>
              <a:gd name="connsiteX4244" fmla="*/ 7238456 w 11686328"/>
              <a:gd name="connsiteY4244" fmla="*/ 724990 h 805544"/>
              <a:gd name="connsiteX4245" fmla="*/ 7226270 w 11686328"/>
              <a:gd name="connsiteY4245" fmla="*/ 724990 h 805544"/>
              <a:gd name="connsiteX4246" fmla="*/ 7214084 w 11686328"/>
              <a:gd name="connsiteY4246" fmla="*/ 680237 h 805544"/>
              <a:gd name="connsiteX4247" fmla="*/ 7201898 w 11686328"/>
              <a:gd name="connsiteY4247" fmla="*/ 680237 h 805544"/>
              <a:gd name="connsiteX4248" fmla="*/ 7201898 w 11686328"/>
              <a:gd name="connsiteY4248" fmla="*/ 554930 h 805544"/>
              <a:gd name="connsiteX4249" fmla="*/ 7189712 w 11686328"/>
              <a:gd name="connsiteY4249" fmla="*/ 492277 h 805544"/>
              <a:gd name="connsiteX4250" fmla="*/ 7189712 w 11686328"/>
              <a:gd name="connsiteY4250" fmla="*/ 492277 h 805544"/>
              <a:gd name="connsiteX4251" fmla="*/ 7189712 w 11686328"/>
              <a:gd name="connsiteY4251" fmla="*/ 608633 h 805544"/>
              <a:gd name="connsiteX4252" fmla="*/ 7177526 w 11686328"/>
              <a:gd name="connsiteY4252" fmla="*/ 608633 h 805544"/>
              <a:gd name="connsiteX4253" fmla="*/ 7177526 w 11686328"/>
              <a:gd name="connsiteY4253" fmla="*/ 599683 h 805544"/>
              <a:gd name="connsiteX4254" fmla="*/ 7165340 w 11686328"/>
              <a:gd name="connsiteY4254" fmla="*/ 510178 h 805544"/>
              <a:gd name="connsiteX4255" fmla="*/ 7165340 w 11686328"/>
              <a:gd name="connsiteY4255" fmla="*/ 519128 h 805544"/>
              <a:gd name="connsiteX4256" fmla="*/ 7165340 w 11686328"/>
              <a:gd name="connsiteY4256" fmla="*/ 519128 h 805544"/>
              <a:gd name="connsiteX4257" fmla="*/ 7165340 w 11686328"/>
              <a:gd name="connsiteY4257" fmla="*/ 554930 h 805544"/>
              <a:gd name="connsiteX4258" fmla="*/ 7153154 w 11686328"/>
              <a:gd name="connsiteY4258" fmla="*/ 554930 h 805544"/>
              <a:gd name="connsiteX4259" fmla="*/ 7153154 w 11686328"/>
              <a:gd name="connsiteY4259" fmla="*/ 671287 h 805544"/>
              <a:gd name="connsiteX4260" fmla="*/ 7153154 w 11686328"/>
              <a:gd name="connsiteY4260" fmla="*/ 689188 h 805544"/>
              <a:gd name="connsiteX4261" fmla="*/ 7140968 w 11686328"/>
              <a:gd name="connsiteY4261" fmla="*/ 689188 h 805544"/>
              <a:gd name="connsiteX4262" fmla="*/ 7140968 w 11686328"/>
              <a:gd name="connsiteY4262" fmla="*/ 653386 h 805544"/>
              <a:gd name="connsiteX4263" fmla="*/ 7140968 w 11686328"/>
              <a:gd name="connsiteY4263" fmla="*/ 519128 h 805544"/>
              <a:gd name="connsiteX4264" fmla="*/ 7140968 w 11686328"/>
              <a:gd name="connsiteY4264" fmla="*/ 528079 h 805544"/>
              <a:gd name="connsiteX4265" fmla="*/ 7128782 w 11686328"/>
              <a:gd name="connsiteY4265" fmla="*/ 644435 h 805544"/>
              <a:gd name="connsiteX4266" fmla="*/ 7128782 w 11686328"/>
              <a:gd name="connsiteY4266" fmla="*/ 644435 h 805544"/>
              <a:gd name="connsiteX4267" fmla="*/ 7116596 w 11686328"/>
              <a:gd name="connsiteY4267" fmla="*/ 644435 h 805544"/>
              <a:gd name="connsiteX4268" fmla="*/ 7116596 w 11686328"/>
              <a:gd name="connsiteY4268" fmla="*/ 635485 h 805544"/>
              <a:gd name="connsiteX4269" fmla="*/ 7104410 w 11686328"/>
              <a:gd name="connsiteY4269" fmla="*/ 635485 h 805544"/>
              <a:gd name="connsiteX4270" fmla="*/ 7104410 w 11686328"/>
              <a:gd name="connsiteY4270" fmla="*/ 617584 h 805544"/>
              <a:gd name="connsiteX4271" fmla="*/ 7104410 w 11686328"/>
              <a:gd name="connsiteY4271" fmla="*/ 626534 h 805544"/>
              <a:gd name="connsiteX4272" fmla="*/ 7092224 w 11686328"/>
              <a:gd name="connsiteY4272" fmla="*/ 626534 h 805544"/>
              <a:gd name="connsiteX4273" fmla="*/ 7080038 w 11686328"/>
              <a:gd name="connsiteY4273" fmla="*/ 608633 h 805544"/>
              <a:gd name="connsiteX4274" fmla="*/ 7080038 w 11686328"/>
              <a:gd name="connsiteY4274" fmla="*/ 608633 h 805544"/>
              <a:gd name="connsiteX4275" fmla="*/ 7067852 w 11686328"/>
              <a:gd name="connsiteY4275" fmla="*/ 545980 h 805544"/>
              <a:gd name="connsiteX4276" fmla="*/ 7067852 w 11686328"/>
              <a:gd name="connsiteY4276" fmla="*/ 545980 h 805544"/>
              <a:gd name="connsiteX4277" fmla="*/ 7067852 w 11686328"/>
              <a:gd name="connsiteY4277" fmla="*/ 590732 h 805544"/>
              <a:gd name="connsiteX4278" fmla="*/ 7055667 w 11686328"/>
              <a:gd name="connsiteY4278" fmla="*/ 590732 h 805544"/>
              <a:gd name="connsiteX4279" fmla="*/ 7055667 w 11686328"/>
              <a:gd name="connsiteY4279" fmla="*/ 662336 h 805544"/>
              <a:gd name="connsiteX4280" fmla="*/ 7043480 w 11686328"/>
              <a:gd name="connsiteY4280" fmla="*/ 662336 h 805544"/>
              <a:gd name="connsiteX4281" fmla="*/ 7043480 w 11686328"/>
              <a:gd name="connsiteY4281" fmla="*/ 447524 h 805544"/>
              <a:gd name="connsiteX4282" fmla="*/ 7031295 w 11686328"/>
              <a:gd name="connsiteY4282" fmla="*/ 483326 h 805544"/>
              <a:gd name="connsiteX4283" fmla="*/ 7019108 w 11686328"/>
              <a:gd name="connsiteY4283" fmla="*/ 483326 h 805544"/>
              <a:gd name="connsiteX4284" fmla="*/ 7019108 w 11686328"/>
              <a:gd name="connsiteY4284" fmla="*/ 474376 h 805544"/>
              <a:gd name="connsiteX4285" fmla="*/ 7019108 w 11686328"/>
              <a:gd name="connsiteY4285" fmla="*/ 492277 h 805544"/>
              <a:gd name="connsiteX4286" fmla="*/ 7019108 w 11686328"/>
              <a:gd name="connsiteY4286" fmla="*/ 528079 h 805544"/>
              <a:gd name="connsiteX4287" fmla="*/ 7019108 w 11686328"/>
              <a:gd name="connsiteY4287" fmla="*/ 644435 h 805544"/>
              <a:gd name="connsiteX4288" fmla="*/ 7006923 w 11686328"/>
              <a:gd name="connsiteY4288" fmla="*/ 644435 h 805544"/>
              <a:gd name="connsiteX4289" fmla="*/ 7006923 w 11686328"/>
              <a:gd name="connsiteY4289" fmla="*/ 644435 h 805544"/>
              <a:gd name="connsiteX4290" fmla="*/ 7006923 w 11686328"/>
              <a:gd name="connsiteY4290" fmla="*/ 617584 h 805544"/>
              <a:gd name="connsiteX4291" fmla="*/ 7006923 w 11686328"/>
              <a:gd name="connsiteY4291" fmla="*/ 501227 h 805544"/>
              <a:gd name="connsiteX4292" fmla="*/ 7006923 w 11686328"/>
              <a:gd name="connsiteY4292" fmla="*/ 510178 h 805544"/>
              <a:gd name="connsiteX4293" fmla="*/ 6994737 w 11686328"/>
              <a:gd name="connsiteY4293" fmla="*/ 572831 h 805544"/>
              <a:gd name="connsiteX4294" fmla="*/ 6982551 w 11686328"/>
              <a:gd name="connsiteY4294" fmla="*/ 716039 h 805544"/>
              <a:gd name="connsiteX4295" fmla="*/ 6982551 w 11686328"/>
              <a:gd name="connsiteY4295" fmla="*/ 805544 h 80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</a:cxnLst>
            <a:rect l="l" t="t" r="r" b="b"/>
            <a:pathLst>
              <a:path w="11686328" h="805544">
                <a:moveTo>
                  <a:pt x="6982551" y="805544"/>
                </a:moveTo>
                <a:lnTo>
                  <a:pt x="6970365" y="805544"/>
                </a:lnTo>
                <a:lnTo>
                  <a:pt x="6958179" y="716039"/>
                </a:lnTo>
                <a:lnTo>
                  <a:pt x="6945993" y="563881"/>
                </a:lnTo>
                <a:lnTo>
                  <a:pt x="6933807" y="501227"/>
                </a:lnTo>
                <a:lnTo>
                  <a:pt x="6933807" y="474376"/>
                </a:lnTo>
                <a:lnTo>
                  <a:pt x="6921621" y="340119"/>
                </a:lnTo>
                <a:lnTo>
                  <a:pt x="6921621" y="349069"/>
                </a:lnTo>
                <a:lnTo>
                  <a:pt x="6909435" y="528079"/>
                </a:lnTo>
                <a:lnTo>
                  <a:pt x="6897249" y="644435"/>
                </a:lnTo>
                <a:lnTo>
                  <a:pt x="6885063" y="644435"/>
                </a:lnTo>
                <a:lnTo>
                  <a:pt x="6885063" y="644435"/>
                </a:lnTo>
                <a:lnTo>
                  <a:pt x="6885063" y="671287"/>
                </a:lnTo>
                <a:lnTo>
                  <a:pt x="6872877" y="733940"/>
                </a:lnTo>
                <a:lnTo>
                  <a:pt x="6860691" y="733940"/>
                </a:lnTo>
                <a:lnTo>
                  <a:pt x="6860691" y="563881"/>
                </a:lnTo>
                <a:lnTo>
                  <a:pt x="6860691" y="545980"/>
                </a:lnTo>
                <a:lnTo>
                  <a:pt x="6848505" y="411722"/>
                </a:lnTo>
                <a:lnTo>
                  <a:pt x="6848505" y="411722"/>
                </a:lnTo>
                <a:lnTo>
                  <a:pt x="6848505" y="581782"/>
                </a:lnTo>
                <a:lnTo>
                  <a:pt x="6836319" y="590732"/>
                </a:lnTo>
                <a:lnTo>
                  <a:pt x="6824133" y="590732"/>
                </a:lnTo>
                <a:lnTo>
                  <a:pt x="6824133" y="384871"/>
                </a:lnTo>
                <a:lnTo>
                  <a:pt x="6824133" y="528079"/>
                </a:lnTo>
                <a:lnTo>
                  <a:pt x="6811948" y="537029"/>
                </a:lnTo>
                <a:lnTo>
                  <a:pt x="6799761" y="537029"/>
                </a:lnTo>
                <a:lnTo>
                  <a:pt x="6799761" y="501227"/>
                </a:lnTo>
                <a:lnTo>
                  <a:pt x="6799761" y="465425"/>
                </a:lnTo>
                <a:lnTo>
                  <a:pt x="6787576" y="465425"/>
                </a:lnTo>
                <a:lnTo>
                  <a:pt x="6787576" y="554930"/>
                </a:lnTo>
                <a:lnTo>
                  <a:pt x="6775389" y="554930"/>
                </a:lnTo>
                <a:lnTo>
                  <a:pt x="6775389" y="402772"/>
                </a:lnTo>
                <a:lnTo>
                  <a:pt x="6775389" y="402772"/>
                </a:lnTo>
                <a:lnTo>
                  <a:pt x="6763204" y="581782"/>
                </a:lnTo>
                <a:lnTo>
                  <a:pt x="6763204" y="635485"/>
                </a:lnTo>
                <a:lnTo>
                  <a:pt x="6751018" y="644435"/>
                </a:lnTo>
                <a:lnTo>
                  <a:pt x="6751018" y="635485"/>
                </a:lnTo>
                <a:lnTo>
                  <a:pt x="6738832" y="501227"/>
                </a:lnTo>
                <a:lnTo>
                  <a:pt x="6738832" y="474376"/>
                </a:lnTo>
                <a:lnTo>
                  <a:pt x="6738832" y="492277"/>
                </a:lnTo>
                <a:lnTo>
                  <a:pt x="6726646" y="626534"/>
                </a:lnTo>
                <a:lnTo>
                  <a:pt x="6714460" y="671287"/>
                </a:lnTo>
                <a:lnTo>
                  <a:pt x="6702274" y="671287"/>
                </a:lnTo>
                <a:lnTo>
                  <a:pt x="6702274" y="572831"/>
                </a:lnTo>
                <a:lnTo>
                  <a:pt x="6690088" y="483326"/>
                </a:lnTo>
                <a:lnTo>
                  <a:pt x="6677902" y="402772"/>
                </a:lnTo>
                <a:lnTo>
                  <a:pt x="6677902" y="384871"/>
                </a:lnTo>
                <a:lnTo>
                  <a:pt x="6677902" y="304317"/>
                </a:lnTo>
                <a:lnTo>
                  <a:pt x="6677902" y="304317"/>
                </a:lnTo>
                <a:lnTo>
                  <a:pt x="6677902" y="304317"/>
                </a:lnTo>
                <a:lnTo>
                  <a:pt x="6665716" y="331168"/>
                </a:lnTo>
                <a:lnTo>
                  <a:pt x="6665716" y="474376"/>
                </a:lnTo>
                <a:lnTo>
                  <a:pt x="6653530" y="474376"/>
                </a:lnTo>
                <a:lnTo>
                  <a:pt x="6641344" y="474376"/>
                </a:lnTo>
                <a:lnTo>
                  <a:pt x="6629158" y="304317"/>
                </a:lnTo>
                <a:lnTo>
                  <a:pt x="6629158" y="402772"/>
                </a:lnTo>
                <a:lnTo>
                  <a:pt x="6616972" y="420673"/>
                </a:lnTo>
                <a:lnTo>
                  <a:pt x="6604786" y="411722"/>
                </a:lnTo>
                <a:lnTo>
                  <a:pt x="6604786" y="402772"/>
                </a:lnTo>
                <a:lnTo>
                  <a:pt x="6604786" y="402772"/>
                </a:lnTo>
                <a:lnTo>
                  <a:pt x="6592600" y="375921"/>
                </a:lnTo>
                <a:lnTo>
                  <a:pt x="6592600" y="402772"/>
                </a:lnTo>
                <a:lnTo>
                  <a:pt x="6592600" y="528079"/>
                </a:lnTo>
                <a:lnTo>
                  <a:pt x="6580414" y="528079"/>
                </a:lnTo>
                <a:lnTo>
                  <a:pt x="6580414" y="447524"/>
                </a:lnTo>
                <a:lnTo>
                  <a:pt x="6568229" y="429623"/>
                </a:lnTo>
                <a:lnTo>
                  <a:pt x="6568229" y="384871"/>
                </a:lnTo>
                <a:lnTo>
                  <a:pt x="6568229" y="331168"/>
                </a:lnTo>
                <a:lnTo>
                  <a:pt x="6556042" y="366970"/>
                </a:lnTo>
                <a:lnTo>
                  <a:pt x="6543857" y="366970"/>
                </a:lnTo>
                <a:lnTo>
                  <a:pt x="6543857" y="358020"/>
                </a:lnTo>
                <a:lnTo>
                  <a:pt x="6543857" y="429623"/>
                </a:lnTo>
                <a:lnTo>
                  <a:pt x="6531670" y="429623"/>
                </a:lnTo>
                <a:lnTo>
                  <a:pt x="6519485" y="411722"/>
                </a:lnTo>
                <a:lnTo>
                  <a:pt x="6519485" y="411722"/>
                </a:lnTo>
                <a:lnTo>
                  <a:pt x="6519485" y="402772"/>
                </a:lnTo>
                <a:lnTo>
                  <a:pt x="6519485" y="375921"/>
                </a:lnTo>
                <a:lnTo>
                  <a:pt x="6519485" y="375921"/>
                </a:lnTo>
                <a:lnTo>
                  <a:pt x="6507299" y="483326"/>
                </a:lnTo>
                <a:lnTo>
                  <a:pt x="6507299" y="483326"/>
                </a:lnTo>
                <a:lnTo>
                  <a:pt x="6507299" y="528079"/>
                </a:lnTo>
                <a:lnTo>
                  <a:pt x="6507299" y="563881"/>
                </a:lnTo>
                <a:lnTo>
                  <a:pt x="6507299" y="635485"/>
                </a:lnTo>
                <a:lnTo>
                  <a:pt x="6495113" y="635485"/>
                </a:lnTo>
                <a:lnTo>
                  <a:pt x="6482927" y="554930"/>
                </a:lnTo>
                <a:lnTo>
                  <a:pt x="6482927" y="563881"/>
                </a:lnTo>
                <a:lnTo>
                  <a:pt x="6482927" y="608633"/>
                </a:lnTo>
                <a:lnTo>
                  <a:pt x="6482927" y="671287"/>
                </a:lnTo>
                <a:lnTo>
                  <a:pt x="6458555" y="671287"/>
                </a:lnTo>
                <a:lnTo>
                  <a:pt x="6458555" y="653386"/>
                </a:lnTo>
                <a:lnTo>
                  <a:pt x="6446369" y="537029"/>
                </a:lnTo>
                <a:lnTo>
                  <a:pt x="6446369" y="599683"/>
                </a:lnTo>
                <a:lnTo>
                  <a:pt x="6446369" y="608633"/>
                </a:lnTo>
                <a:lnTo>
                  <a:pt x="6434183" y="608633"/>
                </a:lnTo>
                <a:lnTo>
                  <a:pt x="6434183" y="501227"/>
                </a:lnTo>
                <a:lnTo>
                  <a:pt x="6434183" y="537029"/>
                </a:lnTo>
                <a:lnTo>
                  <a:pt x="6434183" y="554930"/>
                </a:lnTo>
                <a:lnTo>
                  <a:pt x="6421997" y="545980"/>
                </a:lnTo>
                <a:lnTo>
                  <a:pt x="6409811" y="438574"/>
                </a:lnTo>
                <a:lnTo>
                  <a:pt x="6397625" y="563881"/>
                </a:lnTo>
                <a:lnTo>
                  <a:pt x="6397625" y="635485"/>
                </a:lnTo>
                <a:lnTo>
                  <a:pt x="6385439" y="635485"/>
                </a:lnTo>
                <a:lnTo>
                  <a:pt x="6373253" y="537029"/>
                </a:lnTo>
                <a:lnTo>
                  <a:pt x="6373253" y="537029"/>
                </a:lnTo>
                <a:lnTo>
                  <a:pt x="6361067" y="447524"/>
                </a:lnTo>
                <a:lnTo>
                  <a:pt x="6361067" y="384871"/>
                </a:lnTo>
                <a:lnTo>
                  <a:pt x="6361067" y="393822"/>
                </a:lnTo>
                <a:lnTo>
                  <a:pt x="6348881" y="384871"/>
                </a:lnTo>
                <a:lnTo>
                  <a:pt x="6336695" y="358020"/>
                </a:lnTo>
                <a:lnTo>
                  <a:pt x="6336695" y="313267"/>
                </a:lnTo>
                <a:lnTo>
                  <a:pt x="6324510" y="375921"/>
                </a:lnTo>
                <a:lnTo>
                  <a:pt x="6324510" y="375921"/>
                </a:lnTo>
                <a:lnTo>
                  <a:pt x="6324510" y="393822"/>
                </a:lnTo>
                <a:lnTo>
                  <a:pt x="6312323" y="492277"/>
                </a:lnTo>
                <a:lnTo>
                  <a:pt x="6300138" y="492277"/>
                </a:lnTo>
                <a:lnTo>
                  <a:pt x="6300138" y="393822"/>
                </a:lnTo>
                <a:lnTo>
                  <a:pt x="6300138" y="447524"/>
                </a:lnTo>
                <a:lnTo>
                  <a:pt x="6300138" y="447524"/>
                </a:lnTo>
                <a:lnTo>
                  <a:pt x="6300138" y="456475"/>
                </a:lnTo>
                <a:lnTo>
                  <a:pt x="6300138" y="501227"/>
                </a:lnTo>
                <a:lnTo>
                  <a:pt x="6287951" y="617584"/>
                </a:lnTo>
                <a:lnTo>
                  <a:pt x="6287951" y="671287"/>
                </a:lnTo>
                <a:lnTo>
                  <a:pt x="6275766" y="671287"/>
                </a:lnTo>
                <a:lnTo>
                  <a:pt x="6275766" y="626534"/>
                </a:lnTo>
                <a:lnTo>
                  <a:pt x="6275766" y="554930"/>
                </a:lnTo>
                <a:lnTo>
                  <a:pt x="6275766" y="519128"/>
                </a:lnTo>
                <a:lnTo>
                  <a:pt x="6275766" y="501227"/>
                </a:lnTo>
                <a:lnTo>
                  <a:pt x="6263580" y="465425"/>
                </a:lnTo>
                <a:lnTo>
                  <a:pt x="6251394" y="626534"/>
                </a:lnTo>
                <a:lnTo>
                  <a:pt x="6239208" y="626534"/>
                </a:lnTo>
                <a:lnTo>
                  <a:pt x="6239208" y="599683"/>
                </a:lnTo>
                <a:lnTo>
                  <a:pt x="6239208" y="599683"/>
                </a:lnTo>
                <a:lnTo>
                  <a:pt x="6239208" y="572831"/>
                </a:lnTo>
                <a:lnTo>
                  <a:pt x="6239208" y="572831"/>
                </a:lnTo>
                <a:lnTo>
                  <a:pt x="6227022" y="528079"/>
                </a:lnTo>
                <a:lnTo>
                  <a:pt x="6214836" y="420673"/>
                </a:lnTo>
                <a:lnTo>
                  <a:pt x="6214836" y="537029"/>
                </a:lnTo>
                <a:lnTo>
                  <a:pt x="6202650" y="537029"/>
                </a:lnTo>
                <a:lnTo>
                  <a:pt x="6190464" y="492277"/>
                </a:lnTo>
                <a:lnTo>
                  <a:pt x="6190464" y="483326"/>
                </a:lnTo>
                <a:lnTo>
                  <a:pt x="6190464" y="537029"/>
                </a:lnTo>
                <a:lnTo>
                  <a:pt x="6178278" y="563881"/>
                </a:lnTo>
                <a:lnTo>
                  <a:pt x="6178278" y="608633"/>
                </a:lnTo>
                <a:lnTo>
                  <a:pt x="6166092" y="608633"/>
                </a:lnTo>
                <a:lnTo>
                  <a:pt x="6153906" y="572831"/>
                </a:lnTo>
                <a:lnTo>
                  <a:pt x="6153906" y="572831"/>
                </a:lnTo>
                <a:lnTo>
                  <a:pt x="6153906" y="519128"/>
                </a:lnTo>
                <a:lnTo>
                  <a:pt x="6153906" y="519128"/>
                </a:lnTo>
                <a:lnTo>
                  <a:pt x="6141720" y="537029"/>
                </a:lnTo>
                <a:lnTo>
                  <a:pt x="6141720" y="572831"/>
                </a:lnTo>
                <a:lnTo>
                  <a:pt x="6141720" y="662336"/>
                </a:lnTo>
                <a:lnTo>
                  <a:pt x="6129534" y="662336"/>
                </a:lnTo>
                <a:lnTo>
                  <a:pt x="6129534" y="653386"/>
                </a:lnTo>
                <a:lnTo>
                  <a:pt x="6117348" y="519128"/>
                </a:lnTo>
                <a:lnTo>
                  <a:pt x="6117348" y="483326"/>
                </a:lnTo>
                <a:lnTo>
                  <a:pt x="6105162" y="572831"/>
                </a:lnTo>
                <a:lnTo>
                  <a:pt x="6092976" y="572831"/>
                </a:lnTo>
                <a:lnTo>
                  <a:pt x="6080791" y="528079"/>
                </a:lnTo>
                <a:lnTo>
                  <a:pt x="6080791" y="465425"/>
                </a:lnTo>
                <a:lnTo>
                  <a:pt x="6080791" y="537029"/>
                </a:lnTo>
                <a:lnTo>
                  <a:pt x="6068604" y="545980"/>
                </a:lnTo>
                <a:lnTo>
                  <a:pt x="6068604" y="545980"/>
                </a:lnTo>
                <a:lnTo>
                  <a:pt x="6068604" y="563881"/>
                </a:lnTo>
                <a:lnTo>
                  <a:pt x="6056419" y="563881"/>
                </a:lnTo>
                <a:lnTo>
                  <a:pt x="6056419" y="554930"/>
                </a:lnTo>
                <a:lnTo>
                  <a:pt x="6056419" y="554930"/>
                </a:lnTo>
                <a:lnTo>
                  <a:pt x="6044232" y="465425"/>
                </a:lnTo>
                <a:lnTo>
                  <a:pt x="6044232" y="465425"/>
                </a:lnTo>
                <a:lnTo>
                  <a:pt x="6044232" y="456475"/>
                </a:lnTo>
                <a:lnTo>
                  <a:pt x="6044232" y="510178"/>
                </a:lnTo>
                <a:lnTo>
                  <a:pt x="6032047" y="742891"/>
                </a:lnTo>
                <a:lnTo>
                  <a:pt x="6032047" y="787643"/>
                </a:lnTo>
                <a:lnTo>
                  <a:pt x="6019861" y="796594"/>
                </a:lnTo>
                <a:lnTo>
                  <a:pt x="6007675" y="689188"/>
                </a:lnTo>
                <a:lnTo>
                  <a:pt x="6007675" y="689188"/>
                </a:lnTo>
                <a:lnTo>
                  <a:pt x="6007675" y="653386"/>
                </a:lnTo>
                <a:lnTo>
                  <a:pt x="5995489" y="528079"/>
                </a:lnTo>
                <a:lnTo>
                  <a:pt x="5995489" y="528079"/>
                </a:lnTo>
                <a:lnTo>
                  <a:pt x="5995489" y="465425"/>
                </a:lnTo>
                <a:lnTo>
                  <a:pt x="5995489" y="384871"/>
                </a:lnTo>
                <a:lnTo>
                  <a:pt x="5983303" y="545980"/>
                </a:lnTo>
                <a:lnTo>
                  <a:pt x="5971117" y="545980"/>
                </a:lnTo>
                <a:lnTo>
                  <a:pt x="5971117" y="519128"/>
                </a:lnTo>
                <a:lnTo>
                  <a:pt x="5971117" y="519128"/>
                </a:lnTo>
                <a:lnTo>
                  <a:pt x="5958931" y="599683"/>
                </a:lnTo>
                <a:lnTo>
                  <a:pt x="5958931" y="599683"/>
                </a:lnTo>
                <a:lnTo>
                  <a:pt x="5958931" y="617584"/>
                </a:lnTo>
                <a:lnTo>
                  <a:pt x="5958931" y="626534"/>
                </a:lnTo>
                <a:lnTo>
                  <a:pt x="5946745" y="626534"/>
                </a:lnTo>
                <a:lnTo>
                  <a:pt x="5934559" y="590732"/>
                </a:lnTo>
                <a:lnTo>
                  <a:pt x="5934559" y="483326"/>
                </a:lnTo>
                <a:lnTo>
                  <a:pt x="5934559" y="528079"/>
                </a:lnTo>
                <a:lnTo>
                  <a:pt x="5922373" y="528079"/>
                </a:lnTo>
                <a:lnTo>
                  <a:pt x="5922373" y="447524"/>
                </a:lnTo>
                <a:lnTo>
                  <a:pt x="5910187" y="483326"/>
                </a:lnTo>
                <a:lnTo>
                  <a:pt x="5910187" y="519128"/>
                </a:lnTo>
                <a:lnTo>
                  <a:pt x="5898001" y="519128"/>
                </a:lnTo>
                <a:lnTo>
                  <a:pt x="5898001" y="474376"/>
                </a:lnTo>
                <a:lnTo>
                  <a:pt x="5885815" y="375921"/>
                </a:lnTo>
                <a:lnTo>
                  <a:pt x="5885815" y="375921"/>
                </a:lnTo>
                <a:lnTo>
                  <a:pt x="5885815" y="375921"/>
                </a:lnTo>
                <a:lnTo>
                  <a:pt x="5885815" y="340119"/>
                </a:lnTo>
                <a:lnTo>
                  <a:pt x="5873629" y="349069"/>
                </a:lnTo>
                <a:lnTo>
                  <a:pt x="5873629" y="358020"/>
                </a:lnTo>
                <a:lnTo>
                  <a:pt x="5873629" y="358020"/>
                </a:lnTo>
                <a:lnTo>
                  <a:pt x="5873629" y="411722"/>
                </a:lnTo>
                <a:lnTo>
                  <a:pt x="5873629" y="411722"/>
                </a:lnTo>
                <a:lnTo>
                  <a:pt x="5861443" y="447524"/>
                </a:lnTo>
                <a:lnTo>
                  <a:pt x="5861443" y="572831"/>
                </a:lnTo>
                <a:lnTo>
                  <a:pt x="5849257" y="572831"/>
                </a:lnTo>
                <a:lnTo>
                  <a:pt x="5837071" y="501227"/>
                </a:lnTo>
                <a:lnTo>
                  <a:pt x="5837071" y="366970"/>
                </a:lnTo>
                <a:lnTo>
                  <a:pt x="5824885" y="349069"/>
                </a:lnTo>
                <a:lnTo>
                  <a:pt x="5824885" y="331168"/>
                </a:lnTo>
                <a:lnTo>
                  <a:pt x="5812699" y="349069"/>
                </a:lnTo>
                <a:lnTo>
                  <a:pt x="5812699" y="420673"/>
                </a:lnTo>
                <a:lnTo>
                  <a:pt x="5800513" y="420673"/>
                </a:lnTo>
                <a:lnTo>
                  <a:pt x="5800513" y="402772"/>
                </a:lnTo>
                <a:lnTo>
                  <a:pt x="5800513" y="420673"/>
                </a:lnTo>
                <a:lnTo>
                  <a:pt x="5788327" y="420673"/>
                </a:lnTo>
                <a:lnTo>
                  <a:pt x="5788327" y="402772"/>
                </a:lnTo>
                <a:lnTo>
                  <a:pt x="5788327" y="402772"/>
                </a:lnTo>
                <a:lnTo>
                  <a:pt x="5776142" y="447524"/>
                </a:lnTo>
                <a:lnTo>
                  <a:pt x="5776142" y="474376"/>
                </a:lnTo>
                <a:lnTo>
                  <a:pt x="5776142" y="492277"/>
                </a:lnTo>
                <a:lnTo>
                  <a:pt x="5763955" y="492277"/>
                </a:lnTo>
                <a:lnTo>
                  <a:pt x="5763955" y="519128"/>
                </a:lnTo>
                <a:lnTo>
                  <a:pt x="5751770" y="519128"/>
                </a:lnTo>
                <a:lnTo>
                  <a:pt x="5751770" y="501227"/>
                </a:lnTo>
                <a:lnTo>
                  <a:pt x="5751770" y="411722"/>
                </a:lnTo>
                <a:lnTo>
                  <a:pt x="5739583" y="411722"/>
                </a:lnTo>
                <a:lnTo>
                  <a:pt x="5739583" y="411722"/>
                </a:lnTo>
                <a:lnTo>
                  <a:pt x="5739583" y="510178"/>
                </a:lnTo>
                <a:lnTo>
                  <a:pt x="5727398" y="510178"/>
                </a:lnTo>
                <a:lnTo>
                  <a:pt x="5715212" y="465425"/>
                </a:lnTo>
                <a:lnTo>
                  <a:pt x="5715212" y="331168"/>
                </a:lnTo>
                <a:lnTo>
                  <a:pt x="5715212" y="340119"/>
                </a:lnTo>
                <a:lnTo>
                  <a:pt x="5703026" y="456475"/>
                </a:lnTo>
                <a:lnTo>
                  <a:pt x="5690840" y="456475"/>
                </a:lnTo>
                <a:lnTo>
                  <a:pt x="5678654" y="411722"/>
                </a:lnTo>
                <a:lnTo>
                  <a:pt x="5678654" y="429623"/>
                </a:lnTo>
                <a:lnTo>
                  <a:pt x="5666468" y="429623"/>
                </a:lnTo>
                <a:lnTo>
                  <a:pt x="5666468" y="384871"/>
                </a:lnTo>
                <a:lnTo>
                  <a:pt x="5666468" y="349069"/>
                </a:lnTo>
                <a:lnTo>
                  <a:pt x="5666468" y="411722"/>
                </a:lnTo>
                <a:lnTo>
                  <a:pt x="5654282" y="438574"/>
                </a:lnTo>
                <a:lnTo>
                  <a:pt x="5642096" y="438574"/>
                </a:lnTo>
                <a:lnTo>
                  <a:pt x="5642096" y="501227"/>
                </a:lnTo>
                <a:lnTo>
                  <a:pt x="5642096" y="510178"/>
                </a:lnTo>
                <a:lnTo>
                  <a:pt x="5629910" y="510178"/>
                </a:lnTo>
                <a:lnTo>
                  <a:pt x="5617724" y="313267"/>
                </a:lnTo>
                <a:lnTo>
                  <a:pt x="5605538" y="322218"/>
                </a:lnTo>
                <a:lnTo>
                  <a:pt x="5605538" y="313267"/>
                </a:lnTo>
                <a:lnTo>
                  <a:pt x="5605538" y="286416"/>
                </a:lnTo>
                <a:lnTo>
                  <a:pt x="5593352" y="250614"/>
                </a:lnTo>
                <a:lnTo>
                  <a:pt x="5593352" y="259564"/>
                </a:lnTo>
                <a:lnTo>
                  <a:pt x="5593352" y="268515"/>
                </a:lnTo>
                <a:lnTo>
                  <a:pt x="5581166" y="268515"/>
                </a:lnTo>
                <a:lnTo>
                  <a:pt x="5581166" y="241663"/>
                </a:lnTo>
                <a:lnTo>
                  <a:pt x="5581166" y="232713"/>
                </a:lnTo>
                <a:lnTo>
                  <a:pt x="5568980" y="125307"/>
                </a:lnTo>
                <a:lnTo>
                  <a:pt x="5568980" y="232713"/>
                </a:lnTo>
                <a:lnTo>
                  <a:pt x="5556794" y="295366"/>
                </a:lnTo>
                <a:lnTo>
                  <a:pt x="5544608" y="295366"/>
                </a:lnTo>
                <a:lnTo>
                  <a:pt x="5544608" y="331168"/>
                </a:lnTo>
                <a:lnTo>
                  <a:pt x="5544608" y="420673"/>
                </a:lnTo>
                <a:lnTo>
                  <a:pt x="5544608" y="447524"/>
                </a:lnTo>
                <a:lnTo>
                  <a:pt x="5532423" y="447524"/>
                </a:lnTo>
                <a:lnTo>
                  <a:pt x="5520236" y="304317"/>
                </a:lnTo>
                <a:lnTo>
                  <a:pt x="5520236" y="259564"/>
                </a:lnTo>
                <a:lnTo>
                  <a:pt x="5520236" y="250614"/>
                </a:lnTo>
                <a:lnTo>
                  <a:pt x="5520236" y="250614"/>
                </a:lnTo>
                <a:lnTo>
                  <a:pt x="5520236" y="241663"/>
                </a:lnTo>
                <a:lnTo>
                  <a:pt x="5520236" y="223762"/>
                </a:lnTo>
                <a:lnTo>
                  <a:pt x="5508051" y="250614"/>
                </a:lnTo>
                <a:lnTo>
                  <a:pt x="5508051" y="420673"/>
                </a:lnTo>
                <a:lnTo>
                  <a:pt x="5495864" y="474376"/>
                </a:lnTo>
                <a:lnTo>
                  <a:pt x="5483679" y="474376"/>
                </a:lnTo>
                <a:lnTo>
                  <a:pt x="5471493" y="286416"/>
                </a:lnTo>
                <a:lnTo>
                  <a:pt x="5471493" y="375921"/>
                </a:lnTo>
                <a:lnTo>
                  <a:pt x="5471493" y="384871"/>
                </a:lnTo>
                <a:lnTo>
                  <a:pt x="5459307" y="456475"/>
                </a:lnTo>
                <a:lnTo>
                  <a:pt x="5447121" y="456475"/>
                </a:lnTo>
                <a:lnTo>
                  <a:pt x="5447121" y="358020"/>
                </a:lnTo>
                <a:lnTo>
                  <a:pt x="5447121" y="375921"/>
                </a:lnTo>
                <a:lnTo>
                  <a:pt x="5434935" y="375921"/>
                </a:lnTo>
                <a:lnTo>
                  <a:pt x="5422749" y="170059"/>
                </a:lnTo>
                <a:lnTo>
                  <a:pt x="5422749" y="179010"/>
                </a:lnTo>
                <a:lnTo>
                  <a:pt x="5410563" y="295366"/>
                </a:lnTo>
                <a:lnTo>
                  <a:pt x="5410563" y="483326"/>
                </a:lnTo>
                <a:lnTo>
                  <a:pt x="5398377" y="545980"/>
                </a:lnTo>
                <a:lnTo>
                  <a:pt x="5386191" y="545980"/>
                </a:lnTo>
                <a:lnTo>
                  <a:pt x="5386191" y="438574"/>
                </a:lnTo>
                <a:lnTo>
                  <a:pt x="5386191" y="447524"/>
                </a:lnTo>
                <a:lnTo>
                  <a:pt x="5374005" y="447524"/>
                </a:lnTo>
                <a:lnTo>
                  <a:pt x="5374005" y="572831"/>
                </a:lnTo>
                <a:lnTo>
                  <a:pt x="5361819" y="563881"/>
                </a:lnTo>
                <a:lnTo>
                  <a:pt x="5361819" y="545980"/>
                </a:lnTo>
                <a:lnTo>
                  <a:pt x="5349633" y="581782"/>
                </a:lnTo>
                <a:lnTo>
                  <a:pt x="5349633" y="581782"/>
                </a:lnTo>
                <a:lnTo>
                  <a:pt x="5337447" y="572831"/>
                </a:lnTo>
                <a:lnTo>
                  <a:pt x="5337447" y="572831"/>
                </a:lnTo>
                <a:lnTo>
                  <a:pt x="5337447" y="528079"/>
                </a:lnTo>
                <a:lnTo>
                  <a:pt x="5325261" y="510178"/>
                </a:lnTo>
                <a:lnTo>
                  <a:pt x="5313075" y="474376"/>
                </a:lnTo>
                <a:lnTo>
                  <a:pt x="5313075" y="429623"/>
                </a:lnTo>
                <a:lnTo>
                  <a:pt x="5313075" y="420673"/>
                </a:lnTo>
                <a:lnTo>
                  <a:pt x="5300889" y="411722"/>
                </a:lnTo>
                <a:lnTo>
                  <a:pt x="5300889" y="420673"/>
                </a:lnTo>
                <a:lnTo>
                  <a:pt x="5300889" y="626534"/>
                </a:lnTo>
                <a:lnTo>
                  <a:pt x="5300889" y="626534"/>
                </a:lnTo>
                <a:lnTo>
                  <a:pt x="5276517" y="626534"/>
                </a:lnTo>
                <a:lnTo>
                  <a:pt x="5276517" y="572831"/>
                </a:lnTo>
                <a:lnTo>
                  <a:pt x="5264332" y="572831"/>
                </a:lnTo>
                <a:lnTo>
                  <a:pt x="5264332" y="501227"/>
                </a:lnTo>
                <a:lnTo>
                  <a:pt x="5264332" y="384871"/>
                </a:lnTo>
                <a:lnTo>
                  <a:pt x="5252145" y="277465"/>
                </a:lnTo>
                <a:lnTo>
                  <a:pt x="5252145" y="402772"/>
                </a:lnTo>
                <a:lnTo>
                  <a:pt x="5252145" y="411722"/>
                </a:lnTo>
                <a:lnTo>
                  <a:pt x="5239960" y="447524"/>
                </a:lnTo>
                <a:lnTo>
                  <a:pt x="5239960" y="456475"/>
                </a:lnTo>
                <a:lnTo>
                  <a:pt x="5227774" y="456475"/>
                </a:lnTo>
                <a:lnTo>
                  <a:pt x="5227774" y="456475"/>
                </a:lnTo>
                <a:lnTo>
                  <a:pt x="5215588" y="411722"/>
                </a:lnTo>
                <a:lnTo>
                  <a:pt x="5215588" y="313267"/>
                </a:lnTo>
                <a:lnTo>
                  <a:pt x="5203402" y="313267"/>
                </a:lnTo>
                <a:lnTo>
                  <a:pt x="5203402" y="304317"/>
                </a:lnTo>
                <a:lnTo>
                  <a:pt x="5203402" y="313267"/>
                </a:lnTo>
                <a:lnTo>
                  <a:pt x="5191216" y="304317"/>
                </a:lnTo>
                <a:lnTo>
                  <a:pt x="5191216" y="304317"/>
                </a:lnTo>
                <a:lnTo>
                  <a:pt x="5191216" y="375921"/>
                </a:lnTo>
                <a:lnTo>
                  <a:pt x="5191216" y="375921"/>
                </a:lnTo>
                <a:lnTo>
                  <a:pt x="5179030" y="375921"/>
                </a:lnTo>
                <a:lnTo>
                  <a:pt x="5166844" y="331168"/>
                </a:lnTo>
                <a:lnTo>
                  <a:pt x="5166844" y="232713"/>
                </a:lnTo>
                <a:lnTo>
                  <a:pt x="5154658" y="277465"/>
                </a:lnTo>
                <a:lnTo>
                  <a:pt x="5142472" y="331168"/>
                </a:lnTo>
                <a:lnTo>
                  <a:pt x="5142472" y="358020"/>
                </a:lnTo>
                <a:lnTo>
                  <a:pt x="5130286" y="358020"/>
                </a:lnTo>
                <a:lnTo>
                  <a:pt x="5105914" y="313267"/>
                </a:lnTo>
                <a:lnTo>
                  <a:pt x="5105914" y="483326"/>
                </a:lnTo>
                <a:lnTo>
                  <a:pt x="5093728" y="483326"/>
                </a:lnTo>
                <a:lnTo>
                  <a:pt x="5093728" y="447524"/>
                </a:lnTo>
                <a:lnTo>
                  <a:pt x="5093728" y="420673"/>
                </a:lnTo>
                <a:lnTo>
                  <a:pt x="5093728" y="420673"/>
                </a:lnTo>
                <a:lnTo>
                  <a:pt x="5081542" y="420673"/>
                </a:lnTo>
                <a:lnTo>
                  <a:pt x="5081542" y="349069"/>
                </a:lnTo>
                <a:lnTo>
                  <a:pt x="5081542" y="349069"/>
                </a:lnTo>
                <a:lnTo>
                  <a:pt x="5081542" y="331168"/>
                </a:lnTo>
                <a:lnTo>
                  <a:pt x="5069356" y="393822"/>
                </a:lnTo>
                <a:lnTo>
                  <a:pt x="5069356" y="411722"/>
                </a:lnTo>
                <a:lnTo>
                  <a:pt x="5057170" y="465425"/>
                </a:lnTo>
                <a:lnTo>
                  <a:pt x="5057170" y="483326"/>
                </a:lnTo>
                <a:lnTo>
                  <a:pt x="5044985" y="483326"/>
                </a:lnTo>
                <a:lnTo>
                  <a:pt x="5032798" y="465425"/>
                </a:lnTo>
                <a:lnTo>
                  <a:pt x="5032798" y="393822"/>
                </a:lnTo>
                <a:lnTo>
                  <a:pt x="5032798" y="411722"/>
                </a:lnTo>
                <a:lnTo>
                  <a:pt x="5020613" y="492277"/>
                </a:lnTo>
                <a:lnTo>
                  <a:pt x="5008426" y="492277"/>
                </a:lnTo>
                <a:lnTo>
                  <a:pt x="5008426" y="492277"/>
                </a:lnTo>
                <a:lnTo>
                  <a:pt x="5008426" y="411722"/>
                </a:lnTo>
                <a:lnTo>
                  <a:pt x="5008426" y="519128"/>
                </a:lnTo>
                <a:lnTo>
                  <a:pt x="5008426" y="545980"/>
                </a:lnTo>
                <a:lnTo>
                  <a:pt x="4996241" y="545980"/>
                </a:lnTo>
                <a:lnTo>
                  <a:pt x="4996241" y="626534"/>
                </a:lnTo>
                <a:lnTo>
                  <a:pt x="4984055" y="653386"/>
                </a:lnTo>
                <a:lnTo>
                  <a:pt x="4984055" y="662336"/>
                </a:lnTo>
                <a:lnTo>
                  <a:pt x="4971869" y="662336"/>
                </a:lnTo>
                <a:lnTo>
                  <a:pt x="4971869" y="635485"/>
                </a:lnTo>
                <a:lnTo>
                  <a:pt x="4959683" y="402772"/>
                </a:lnTo>
                <a:lnTo>
                  <a:pt x="4959683" y="429623"/>
                </a:lnTo>
                <a:lnTo>
                  <a:pt x="4959683" y="465425"/>
                </a:lnTo>
                <a:lnTo>
                  <a:pt x="4947497" y="465425"/>
                </a:lnTo>
                <a:lnTo>
                  <a:pt x="4947497" y="366970"/>
                </a:lnTo>
                <a:lnTo>
                  <a:pt x="4935311" y="366970"/>
                </a:lnTo>
                <a:lnTo>
                  <a:pt x="4935311" y="340119"/>
                </a:lnTo>
                <a:lnTo>
                  <a:pt x="4935311" y="411722"/>
                </a:lnTo>
                <a:lnTo>
                  <a:pt x="4923125" y="411722"/>
                </a:lnTo>
                <a:lnTo>
                  <a:pt x="4910939" y="402772"/>
                </a:lnTo>
                <a:lnTo>
                  <a:pt x="4910939" y="295366"/>
                </a:lnTo>
                <a:lnTo>
                  <a:pt x="4910939" y="232713"/>
                </a:lnTo>
                <a:lnTo>
                  <a:pt x="4898753" y="277465"/>
                </a:lnTo>
                <a:lnTo>
                  <a:pt x="4886567" y="277465"/>
                </a:lnTo>
                <a:lnTo>
                  <a:pt x="4886567" y="277465"/>
                </a:lnTo>
                <a:lnTo>
                  <a:pt x="4886567" y="268515"/>
                </a:lnTo>
                <a:lnTo>
                  <a:pt x="4886567" y="277465"/>
                </a:lnTo>
                <a:lnTo>
                  <a:pt x="4874381" y="277465"/>
                </a:lnTo>
                <a:lnTo>
                  <a:pt x="4862195" y="456475"/>
                </a:lnTo>
                <a:lnTo>
                  <a:pt x="4862195" y="510178"/>
                </a:lnTo>
                <a:lnTo>
                  <a:pt x="4850009" y="510178"/>
                </a:lnTo>
                <a:lnTo>
                  <a:pt x="4850009" y="411722"/>
                </a:lnTo>
                <a:lnTo>
                  <a:pt x="4837823" y="402772"/>
                </a:lnTo>
                <a:lnTo>
                  <a:pt x="4825637" y="375921"/>
                </a:lnTo>
                <a:lnTo>
                  <a:pt x="4825637" y="277465"/>
                </a:lnTo>
                <a:lnTo>
                  <a:pt x="4825637" y="277465"/>
                </a:lnTo>
                <a:lnTo>
                  <a:pt x="4825637" y="554930"/>
                </a:lnTo>
                <a:lnTo>
                  <a:pt x="4813451" y="590732"/>
                </a:lnTo>
                <a:lnTo>
                  <a:pt x="4801266" y="590732"/>
                </a:lnTo>
                <a:lnTo>
                  <a:pt x="4801266" y="483326"/>
                </a:lnTo>
                <a:lnTo>
                  <a:pt x="4801266" y="438574"/>
                </a:lnTo>
                <a:lnTo>
                  <a:pt x="4801266" y="304317"/>
                </a:lnTo>
                <a:lnTo>
                  <a:pt x="4801266" y="304317"/>
                </a:lnTo>
                <a:lnTo>
                  <a:pt x="4789079" y="187960"/>
                </a:lnTo>
                <a:lnTo>
                  <a:pt x="4789079" y="116356"/>
                </a:lnTo>
                <a:lnTo>
                  <a:pt x="4789079" y="80554"/>
                </a:lnTo>
                <a:lnTo>
                  <a:pt x="4776894" y="170059"/>
                </a:lnTo>
                <a:lnTo>
                  <a:pt x="4776894" y="250614"/>
                </a:lnTo>
                <a:lnTo>
                  <a:pt x="4776894" y="277465"/>
                </a:lnTo>
                <a:lnTo>
                  <a:pt x="4764707" y="277465"/>
                </a:lnTo>
                <a:lnTo>
                  <a:pt x="4752522" y="375921"/>
                </a:lnTo>
                <a:lnTo>
                  <a:pt x="4740336" y="375921"/>
                </a:lnTo>
                <a:lnTo>
                  <a:pt x="4740336" y="358020"/>
                </a:lnTo>
                <a:lnTo>
                  <a:pt x="4740336" y="375921"/>
                </a:lnTo>
                <a:lnTo>
                  <a:pt x="4728150" y="366970"/>
                </a:lnTo>
                <a:lnTo>
                  <a:pt x="4728150" y="393822"/>
                </a:lnTo>
                <a:lnTo>
                  <a:pt x="4715964" y="411722"/>
                </a:lnTo>
                <a:lnTo>
                  <a:pt x="4715964" y="438574"/>
                </a:lnTo>
                <a:lnTo>
                  <a:pt x="4715964" y="438574"/>
                </a:lnTo>
                <a:lnTo>
                  <a:pt x="4703778" y="474376"/>
                </a:lnTo>
                <a:lnTo>
                  <a:pt x="4691592" y="474376"/>
                </a:lnTo>
                <a:lnTo>
                  <a:pt x="4691592" y="465425"/>
                </a:lnTo>
                <a:lnTo>
                  <a:pt x="4691592" y="447524"/>
                </a:lnTo>
                <a:lnTo>
                  <a:pt x="4691592" y="313267"/>
                </a:lnTo>
                <a:lnTo>
                  <a:pt x="4679406" y="259564"/>
                </a:lnTo>
                <a:lnTo>
                  <a:pt x="4679406" y="268515"/>
                </a:lnTo>
                <a:lnTo>
                  <a:pt x="4679406" y="375921"/>
                </a:lnTo>
                <a:lnTo>
                  <a:pt x="4667220" y="375921"/>
                </a:lnTo>
                <a:lnTo>
                  <a:pt x="4667220" y="375921"/>
                </a:lnTo>
                <a:lnTo>
                  <a:pt x="4655034" y="277465"/>
                </a:lnTo>
                <a:lnTo>
                  <a:pt x="4642848" y="295366"/>
                </a:lnTo>
                <a:lnTo>
                  <a:pt x="4642848" y="402772"/>
                </a:lnTo>
                <a:lnTo>
                  <a:pt x="4642848" y="429623"/>
                </a:lnTo>
                <a:lnTo>
                  <a:pt x="4630662" y="429623"/>
                </a:lnTo>
                <a:lnTo>
                  <a:pt x="4618476" y="393822"/>
                </a:lnTo>
                <a:lnTo>
                  <a:pt x="4618476" y="331168"/>
                </a:lnTo>
                <a:lnTo>
                  <a:pt x="4618476" y="438574"/>
                </a:lnTo>
                <a:lnTo>
                  <a:pt x="4606290" y="438574"/>
                </a:lnTo>
                <a:lnTo>
                  <a:pt x="4606290" y="358020"/>
                </a:lnTo>
                <a:lnTo>
                  <a:pt x="4606290" y="331168"/>
                </a:lnTo>
                <a:lnTo>
                  <a:pt x="4606290" y="322218"/>
                </a:lnTo>
                <a:lnTo>
                  <a:pt x="4606290" y="322218"/>
                </a:lnTo>
                <a:lnTo>
                  <a:pt x="4594104" y="268515"/>
                </a:lnTo>
                <a:lnTo>
                  <a:pt x="4594104" y="268515"/>
                </a:lnTo>
                <a:lnTo>
                  <a:pt x="4581918" y="250614"/>
                </a:lnTo>
                <a:lnTo>
                  <a:pt x="4581918" y="223762"/>
                </a:lnTo>
                <a:lnTo>
                  <a:pt x="4581918" y="259564"/>
                </a:lnTo>
                <a:lnTo>
                  <a:pt x="4569732" y="304317"/>
                </a:lnTo>
                <a:lnTo>
                  <a:pt x="4569732" y="304317"/>
                </a:lnTo>
                <a:lnTo>
                  <a:pt x="4569732" y="322218"/>
                </a:lnTo>
                <a:lnTo>
                  <a:pt x="4557547" y="322218"/>
                </a:lnTo>
                <a:lnTo>
                  <a:pt x="4557547" y="322218"/>
                </a:lnTo>
                <a:lnTo>
                  <a:pt x="4545360" y="214812"/>
                </a:lnTo>
                <a:lnTo>
                  <a:pt x="4545360" y="322218"/>
                </a:lnTo>
                <a:lnTo>
                  <a:pt x="4533175" y="322218"/>
                </a:lnTo>
                <a:lnTo>
                  <a:pt x="4533175" y="474376"/>
                </a:lnTo>
                <a:lnTo>
                  <a:pt x="4533175" y="483326"/>
                </a:lnTo>
                <a:lnTo>
                  <a:pt x="4520988" y="474376"/>
                </a:lnTo>
                <a:lnTo>
                  <a:pt x="4520988" y="402772"/>
                </a:lnTo>
                <a:lnTo>
                  <a:pt x="4520988" y="456475"/>
                </a:lnTo>
                <a:lnTo>
                  <a:pt x="4508803" y="581782"/>
                </a:lnTo>
                <a:lnTo>
                  <a:pt x="4496617" y="581782"/>
                </a:lnTo>
                <a:lnTo>
                  <a:pt x="4496617" y="313267"/>
                </a:lnTo>
                <a:lnTo>
                  <a:pt x="4484431" y="268515"/>
                </a:lnTo>
                <a:lnTo>
                  <a:pt x="4484431" y="411722"/>
                </a:lnTo>
                <a:lnTo>
                  <a:pt x="4472245" y="411722"/>
                </a:lnTo>
                <a:lnTo>
                  <a:pt x="4472245" y="411722"/>
                </a:lnTo>
                <a:lnTo>
                  <a:pt x="4460059" y="375921"/>
                </a:lnTo>
                <a:lnTo>
                  <a:pt x="4447873" y="286416"/>
                </a:lnTo>
                <a:lnTo>
                  <a:pt x="4447873" y="259564"/>
                </a:lnTo>
                <a:lnTo>
                  <a:pt x="4447873" y="322218"/>
                </a:lnTo>
                <a:lnTo>
                  <a:pt x="4435687" y="313267"/>
                </a:lnTo>
                <a:lnTo>
                  <a:pt x="4435687" y="322218"/>
                </a:lnTo>
                <a:lnTo>
                  <a:pt x="4423501" y="322218"/>
                </a:lnTo>
                <a:lnTo>
                  <a:pt x="4411315" y="250614"/>
                </a:lnTo>
                <a:lnTo>
                  <a:pt x="4411315" y="250614"/>
                </a:lnTo>
                <a:lnTo>
                  <a:pt x="4399129" y="241663"/>
                </a:lnTo>
                <a:lnTo>
                  <a:pt x="4399129" y="250614"/>
                </a:lnTo>
                <a:lnTo>
                  <a:pt x="4399129" y="259564"/>
                </a:lnTo>
                <a:lnTo>
                  <a:pt x="4399129" y="420673"/>
                </a:lnTo>
                <a:lnTo>
                  <a:pt x="4386943" y="420673"/>
                </a:lnTo>
                <a:lnTo>
                  <a:pt x="4374757" y="393822"/>
                </a:lnTo>
                <a:lnTo>
                  <a:pt x="4374757" y="384871"/>
                </a:lnTo>
                <a:lnTo>
                  <a:pt x="4374757" y="393822"/>
                </a:lnTo>
                <a:lnTo>
                  <a:pt x="4362571" y="393822"/>
                </a:lnTo>
                <a:lnTo>
                  <a:pt x="4362571" y="384871"/>
                </a:lnTo>
                <a:lnTo>
                  <a:pt x="4362571" y="375921"/>
                </a:lnTo>
                <a:lnTo>
                  <a:pt x="4362571" y="438574"/>
                </a:lnTo>
                <a:lnTo>
                  <a:pt x="4350385" y="438574"/>
                </a:lnTo>
                <a:lnTo>
                  <a:pt x="4338199" y="411722"/>
                </a:lnTo>
                <a:lnTo>
                  <a:pt x="4338199" y="474376"/>
                </a:lnTo>
                <a:lnTo>
                  <a:pt x="4326013" y="474376"/>
                </a:lnTo>
                <a:lnTo>
                  <a:pt x="4326013" y="402772"/>
                </a:lnTo>
                <a:lnTo>
                  <a:pt x="4313827" y="340119"/>
                </a:lnTo>
                <a:lnTo>
                  <a:pt x="4313827" y="295366"/>
                </a:lnTo>
                <a:lnTo>
                  <a:pt x="4313827" y="313267"/>
                </a:lnTo>
                <a:lnTo>
                  <a:pt x="4301641" y="313267"/>
                </a:lnTo>
                <a:lnTo>
                  <a:pt x="4301641" y="393822"/>
                </a:lnTo>
                <a:lnTo>
                  <a:pt x="4289455" y="492277"/>
                </a:lnTo>
                <a:lnTo>
                  <a:pt x="4277269" y="492277"/>
                </a:lnTo>
                <a:lnTo>
                  <a:pt x="4265083" y="429623"/>
                </a:lnTo>
                <a:lnTo>
                  <a:pt x="4265083" y="340119"/>
                </a:lnTo>
                <a:lnTo>
                  <a:pt x="4265083" y="304317"/>
                </a:lnTo>
                <a:lnTo>
                  <a:pt x="4265083" y="295366"/>
                </a:lnTo>
                <a:lnTo>
                  <a:pt x="4252898" y="322218"/>
                </a:lnTo>
                <a:lnTo>
                  <a:pt x="4252898" y="384871"/>
                </a:lnTo>
                <a:lnTo>
                  <a:pt x="4240711" y="384871"/>
                </a:lnTo>
                <a:lnTo>
                  <a:pt x="4240711" y="402772"/>
                </a:lnTo>
                <a:lnTo>
                  <a:pt x="4228526" y="402772"/>
                </a:lnTo>
                <a:lnTo>
                  <a:pt x="4228526" y="402772"/>
                </a:lnTo>
                <a:lnTo>
                  <a:pt x="4228526" y="366970"/>
                </a:lnTo>
                <a:lnTo>
                  <a:pt x="4228526" y="340119"/>
                </a:lnTo>
                <a:lnTo>
                  <a:pt x="4216339" y="340119"/>
                </a:lnTo>
                <a:lnTo>
                  <a:pt x="4216339" y="322218"/>
                </a:lnTo>
                <a:lnTo>
                  <a:pt x="4204154" y="411722"/>
                </a:lnTo>
                <a:lnTo>
                  <a:pt x="4191968" y="411722"/>
                </a:lnTo>
                <a:lnTo>
                  <a:pt x="4191968" y="375921"/>
                </a:lnTo>
                <a:lnTo>
                  <a:pt x="4191968" y="375921"/>
                </a:lnTo>
                <a:lnTo>
                  <a:pt x="4179782" y="393822"/>
                </a:lnTo>
                <a:lnTo>
                  <a:pt x="4167596" y="393822"/>
                </a:lnTo>
                <a:lnTo>
                  <a:pt x="4167596" y="340119"/>
                </a:lnTo>
                <a:lnTo>
                  <a:pt x="4155410" y="429623"/>
                </a:lnTo>
                <a:lnTo>
                  <a:pt x="4155410" y="456475"/>
                </a:lnTo>
                <a:lnTo>
                  <a:pt x="4155410" y="474376"/>
                </a:lnTo>
                <a:lnTo>
                  <a:pt x="4143224" y="474376"/>
                </a:lnTo>
                <a:lnTo>
                  <a:pt x="4131038" y="456475"/>
                </a:lnTo>
                <a:lnTo>
                  <a:pt x="4131038" y="331168"/>
                </a:lnTo>
                <a:lnTo>
                  <a:pt x="4131038" y="295366"/>
                </a:lnTo>
                <a:lnTo>
                  <a:pt x="4131038" y="286416"/>
                </a:lnTo>
                <a:lnTo>
                  <a:pt x="4131038" y="277465"/>
                </a:lnTo>
                <a:lnTo>
                  <a:pt x="4118852" y="366970"/>
                </a:lnTo>
                <a:lnTo>
                  <a:pt x="4118852" y="528079"/>
                </a:lnTo>
                <a:lnTo>
                  <a:pt x="4106666" y="563881"/>
                </a:lnTo>
                <a:lnTo>
                  <a:pt x="4094480" y="554930"/>
                </a:lnTo>
                <a:lnTo>
                  <a:pt x="4094480" y="554930"/>
                </a:lnTo>
                <a:lnTo>
                  <a:pt x="4094480" y="483326"/>
                </a:lnTo>
                <a:lnTo>
                  <a:pt x="4094480" y="501227"/>
                </a:lnTo>
                <a:lnTo>
                  <a:pt x="4082294" y="501227"/>
                </a:lnTo>
                <a:lnTo>
                  <a:pt x="4082294" y="572831"/>
                </a:lnTo>
                <a:lnTo>
                  <a:pt x="4082294" y="671287"/>
                </a:lnTo>
                <a:lnTo>
                  <a:pt x="4070108" y="671287"/>
                </a:lnTo>
                <a:lnTo>
                  <a:pt x="4057922" y="653386"/>
                </a:lnTo>
                <a:lnTo>
                  <a:pt x="4057922" y="510178"/>
                </a:lnTo>
                <a:lnTo>
                  <a:pt x="4045736" y="420673"/>
                </a:lnTo>
                <a:lnTo>
                  <a:pt x="4033550" y="358020"/>
                </a:lnTo>
                <a:lnTo>
                  <a:pt x="4033550" y="420673"/>
                </a:lnTo>
                <a:lnTo>
                  <a:pt x="4033550" y="545980"/>
                </a:lnTo>
                <a:lnTo>
                  <a:pt x="4021364" y="617584"/>
                </a:lnTo>
                <a:lnTo>
                  <a:pt x="4021364" y="689188"/>
                </a:lnTo>
                <a:lnTo>
                  <a:pt x="4009179" y="689188"/>
                </a:lnTo>
                <a:lnTo>
                  <a:pt x="4009179" y="680237"/>
                </a:lnTo>
                <a:lnTo>
                  <a:pt x="3996992" y="617584"/>
                </a:lnTo>
                <a:lnTo>
                  <a:pt x="3996992" y="554930"/>
                </a:lnTo>
                <a:lnTo>
                  <a:pt x="3996992" y="680237"/>
                </a:lnTo>
                <a:lnTo>
                  <a:pt x="3984807" y="680237"/>
                </a:lnTo>
                <a:lnTo>
                  <a:pt x="3972620" y="340119"/>
                </a:lnTo>
                <a:lnTo>
                  <a:pt x="3972620" y="286416"/>
                </a:lnTo>
                <a:lnTo>
                  <a:pt x="3972620" y="214812"/>
                </a:lnTo>
                <a:lnTo>
                  <a:pt x="3972620" y="304317"/>
                </a:lnTo>
                <a:lnTo>
                  <a:pt x="3972620" y="304317"/>
                </a:lnTo>
                <a:lnTo>
                  <a:pt x="3960435" y="331168"/>
                </a:lnTo>
                <a:lnTo>
                  <a:pt x="3960435" y="375921"/>
                </a:lnTo>
                <a:lnTo>
                  <a:pt x="3948249" y="375921"/>
                </a:lnTo>
                <a:lnTo>
                  <a:pt x="3948249" y="375921"/>
                </a:lnTo>
                <a:lnTo>
                  <a:pt x="3936063" y="384871"/>
                </a:lnTo>
                <a:lnTo>
                  <a:pt x="3936063" y="384871"/>
                </a:lnTo>
                <a:lnTo>
                  <a:pt x="3923877" y="375921"/>
                </a:lnTo>
                <a:lnTo>
                  <a:pt x="3923877" y="295366"/>
                </a:lnTo>
                <a:lnTo>
                  <a:pt x="3911691" y="411722"/>
                </a:lnTo>
                <a:lnTo>
                  <a:pt x="3911691" y="465425"/>
                </a:lnTo>
                <a:lnTo>
                  <a:pt x="3911691" y="653386"/>
                </a:lnTo>
                <a:lnTo>
                  <a:pt x="3911691" y="662336"/>
                </a:lnTo>
                <a:lnTo>
                  <a:pt x="3899505" y="662336"/>
                </a:lnTo>
                <a:lnTo>
                  <a:pt x="3887319" y="572831"/>
                </a:lnTo>
                <a:lnTo>
                  <a:pt x="3887319" y="528079"/>
                </a:lnTo>
                <a:lnTo>
                  <a:pt x="3875133" y="528079"/>
                </a:lnTo>
                <a:lnTo>
                  <a:pt x="3875133" y="447524"/>
                </a:lnTo>
                <a:lnTo>
                  <a:pt x="3875133" y="429623"/>
                </a:lnTo>
                <a:lnTo>
                  <a:pt x="3862947" y="519128"/>
                </a:lnTo>
                <a:lnTo>
                  <a:pt x="3850761" y="519128"/>
                </a:lnTo>
                <a:lnTo>
                  <a:pt x="3850761" y="429623"/>
                </a:lnTo>
                <a:lnTo>
                  <a:pt x="3850761" y="429623"/>
                </a:lnTo>
                <a:lnTo>
                  <a:pt x="3838575" y="420673"/>
                </a:lnTo>
                <a:lnTo>
                  <a:pt x="3838575" y="483326"/>
                </a:lnTo>
                <a:lnTo>
                  <a:pt x="3826389" y="483326"/>
                </a:lnTo>
                <a:lnTo>
                  <a:pt x="3826389" y="483326"/>
                </a:lnTo>
                <a:lnTo>
                  <a:pt x="3826389" y="304317"/>
                </a:lnTo>
                <a:lnTo>
                  <a:pt x="3826389" y="259564"/>
                </a:lnTo>
                <a:lnTo>
                  <a:pt x="3814203" y="205861"/>
                </a:lnTo>
                <a:lnTo>
                  <a:pt x="3814203" y="259564"/>
                </a:lnTo>
                <a:lnTo>
                  <a:pt x="3814203" y="456475"/>
                </a:lnTo>
                <a:lnTo>
                  <a:pt x="3802017" y="456475"/>
                </a:lnTo>
                <a:lnTo>
                  <a:pt x="3802017" y="563881"/>
                </a:lnTo>
                <a:lnTo>
                  <a:pt x="3789831" y="563881"/>
                </a:lnTo>
                <a:lnTo>
                  <a:pt x="3789831" y="438574"/>
                </a:lnTo>
                <a:lnTo>
                  <a:pt x="3789831" y="232713"/>
                </a:lnTo>
                <a:lnTo>
                  <a:pt x="3789831" y="214812"/>
                </a:lnTo>
                <a:lnTo>
                  <a:pt x="3789831" y="223762"/>
                </a:lnTo>
                <a:lnTo>
                  <a:pt x="3777645" y="277465"/>
                </a:lnTo>
                <a:lnTo>
                  <a:pt x="3777645" y="322218"/>
                </a:lnTo>
                <a:lnTo>
                  <a:pt x="3765459" y="393822"/>
                </a:lnTo>
                <a:lnTo>
                  <a:pt x="3765459" y="429623"/>
                </a:lnTo>
                <a:lnTo>
                  <a:pt x="3753273" y="429623"/>
                </a:lnTo>
                <a:lnTo>
                  <a:pt x="3753273" y="429623"/>
                </a:lnTo>
                <a:lnTo>
                  <a:pt x="3741088" y="322218"/>
                </a:lnTo>
                <a:lnTo>
                  <a:pt x="3741088" y="286416"/>
                </a:lnTo>
                <a:lnTo>
                  <a:pt x="3728902" y="196911"/>
                </a:lnTo>
                <a:lnTo>
                  <a:pt x="3728902" y="223762"/>
                </a:lnTo>
                <a:lnTo>
                  <a:pt x="3728902" y="304317"/>
                </a:lnTo>
                <a:lnTo>
                  <a:pt x="3716716" y="313267"/>
                </a:lnTo>
                <a:lnTo>
                  <a:pt x="3704530" y="313267"/>
                </a:lnTo>
                <a:lnTo>
                  <a:pt x="3692344" y="295366"/>
                </a:lnTo>
                <a:lnTo>
                  <a:pt x="3692344" y="313267"/>
                </a:lnTo>
                <a:lnTo>
                  <a:pt x="3680158" y="492277"/>
                </a:lnTo>
                <a:lnTo>
                  <a:pt x="3667972" y="492277"/>
                </a:lnTo>
                <a:lnTo>
                  <a:pt x="3667972" y="420673"/>
                </a:lnTo>
                <a:lnTo>
                  <a:pt x="3655786" y="250614"/>
                </a:lnTo>
                <a:lnTo>
                  <a:pt x="3655786" y="420673"/>
                </a:lnTo>
                <a:lnTo>
                  <a:pt x="3643600" y="519128"/>
                </a:lnTo>
                <a:lnTo>
                  <a:pt x="3631414" y="519128"/>
                </a:lnTo>
                <a:lnTo>
                  <a:pt x="3619228" y="429623"/>
                </a:lnTo>
                <a:lnTo>
                  <a:pt x="3607042" y="429623"/>
                </a:lnTo>
                <a:lnTo>
                  <a:pt x="3607042" y="340119"/>
                </a:lnTo>
                <a:lnTo>
                  <a:pt x="3607042" y="340119"/>
                </a:lnTo>
                <a:lnTo>
                  <a:pt x="3607042" y="286416"/>
                </a:lnTo>
                <a:lnTo>
                  <a:pt x="3594856" y="268515"/>
                </a:lnTo>
                <a:lnTo>
                  <a:pt x="3594856" y="268515"/>
                </a:lnTo>
                <a:lnTo>
                  <a:pt x="3594856" y="393822"/>
                </a:lnTo>
                <a:lnTo>
                  <a:pt x="3594856" y="447524"/>
                </a:lnTo>
                <a:lnTo>
                  <a:pt x="3582670" y="528079"/>
                </a:lnTo>
                <a:lnTo>
                  <a:pt x="3570484" y="528079"/>
                </a:lnTo>
                <a:lnTo>
                  <a:pt x="3570484" y="420673"/>
                </a:lnTo>
                <a:lnTo>
                  <a:pt x="3558298" y="545980"/>
                </a:lnTo>
                <a:lnTo>
                  <a:pt x="3546112" y="626534"/>
                </a:lnTo>
                <a:lnTo>
                  <a:pt x="3533926" y="626534"/>
                </a:lnTo>
                <a:lnTo>
                  <a:pt x="3533926" y="501227"/>
                </a:lnTo>
                <a:lnTo>
                  <a:pt x="3521740" y="447524"/>
                </a:lnTo>
                <a:lnTo>
                  <a:pt x="3521740" y="438574"/>
                </a:lnTo>
                <a:lnTo>
                  <a:pt x="3521740" y="653386"/>
                </a:lnTo>
                <a:lnTo>
                  <a:pt x="3509554" y="653386"/>
                </a:lnTo>
                <a:lnTo>
                  <a:pt x="3509554" y="537029"/>
                </a:lnTo>
                <a:lnTo>
                  <a:pt x="3509554" y="456475"/>
                </a:lnTo>
                <a:lnTo>
                  <a:pt x="3509554" y="465425"/>
                </a:lnTo>
                <a:lnTo>
                  <a:pt x="3509554" y="545980"/>
                </a:lnTo>
                <a:lnTo>
                  <a:pt x="3497368" y="563881"/>
                </a:lnTo>
                <a:lnTo>
                  <a:pt x="3485182" y="563881"/>
                </a:lnTo>
                <a:lnTo>
                  <a:pt x="3485182" y="545980"/>
                </a:lnTo>
                <a:lnTo>
                  <a:pt x="3485182" y="519128"/>
                </a:lnTo>
                <a:lnTo>
                  <a:pt x="3472996" y="456475"/>
                </a:lnTo>
                <a:lnTo>
                  <a:pt x="3472996" y="456475"/>
                </a:lnTo>
                <a:lnTo>
                  <a:pt x="3472996" y="438574"/>
                </a:lnTo>
                <a:lnTo>
                  <a:pt x="3472996" y="447524"/>
                </a:lnTo>
                <a:lnTo>
                  <a:pt x="3460810" y="519128"/>
                </a:lnTo>
                <a:lnTo>
                  <a:pt x="3448624" y="519128"/>
                </a:lnTo>
                <a:lnTo>
                  <a:pt x="3448624" y="590732"/>
                </a:lnTo>
                <a:lnTo>
                  <a:pt x="3436439" y="590732"/>
                </a:lnTo>
                <a:lnTo>
                  <a:pt x="3424253" y="545980"/>
                </a:lnTo>
                <a:lnTo>
                  <a:pt x="3424253" y="545980"/>
                </a:lnTo>
                <a:lnTo>
                  <a:pt x="3424253" y="554930"/>
                </a:lnTo>
                <a:lnTo>
                  <a:pt x="3424253" y="581782"/>
                </a:lnTo>
                <a:lnTo>
                  <a:pt x="3424253" y="581782"/>
                </a:lnTo>
                <a:lnTo>
                  <a:pt x="3424253" y="581782"/>
                </a:lnTo>
                <a:lnTo>
                  <a:pt x="3412067" y="581782"/>
                </a:lnTo>
                <a:lnTo>
                  <a:pt x="3412067" y="545980"/>
                </a:lnTo>
                <a:lnTo>
                  <a:pt x="3399881" y="563881"/>
                </a:lnTo>
                <a:lnTo>
                  <a:pt x="3387695" y="563881"/>
                </a:lnTo>
                <a:lnTo>
                  <a:pt x="3387695" y="554930"/>
                </a:lnTo>
                <a:lnTo>
                  <a:pt x="3387695" y="537029"/>
                </a:lnTo>
                <a:lnTo>
                  <a:pt x="3387695" y="545980"/>
                </a:lnTo>
                <a:lnTo>
                  <a:pt x="3375509" y="545980"/>
                </a:lnTo>
                <a:lnTo>
                  <a:pt x="3375509" y="519128"/>
                </a:lnTo>
                <a:lnTo>
                  <a:pt x="3375509" y="519128"/>
                </a:lnTo>
                <a:lnTo>
                  <a:pt x="3363323" y="519128"/>
                </a:lnTo>
                <a:lnTo>
                  <a:pt x="3351137" y="483326"/>
                </a:lnTo>
                <a:lnTo>
                  <a:pt x="3351137" y="456475"/>
                </a:lnTo>
                <a:lnTo>
                  <a:pt x="3351137" y="420673"/>
                </a:lnTo>
                <a:lnTo>
                  <a:pt x="3338951" y="375921"/>
                </a:lnTo>
                <a:lnTo>
                  <a:pt x="3338951" y="474376"/>
                </a:lnTo>
                <a:lnTo>
                  <a:pt x="3338951" y="510178"/>
                </a:lnTo>
                <a:lnTo>
                  <a:pt x="3338951" y="563881"/>
                </a:lnTo>
                <a:lnTo>
                  <a:pt x="3326765" y="563881"/>
                </a:lnTo>
                <a:lnTo>
                  <a:pt x="3314579" y="528079"/>
                </a:lnTo>
                <a:lnTo>
                  <a:pt x="3314579" y="447524"/>
                </a:lnTo>
                <a:lnTo>
                  <a:pt x="3314579" y="635485"/>
                </a:lnTo>
                <a:lnTo>
                  <a:pt x="3302393" y="635485"/>
                </a:lnTo>
                <a:lnTo>
                  <a:pt x="3302393" y="572831"/>
                </a:lnTo>
                <a:lnTo>
                  <a:pt x="3290207" y="528079"/>
                </a:lnTo>
                <a:lnTo>
                  <a:pt x="3290207" y="528079"/>
                </a:lnTo>
                <a:lnTo>
                  <a:pt x="3290207" y="501227"/>
                </a:lnTo>
                <a:lnTo>
                  <a:pt x="3290207" y="635485"/>
                </a:lnTo>
                <a:lnTo>
                  <a:pt x="3278021" y="635485"/>
                </a:lnTo>
                <a:lnTo>
                  <a:pt x="3265835" y="608633"/>
                </a:lnTo>
                <a:lnTo>
                  <a:pt x="3265835" y="716039"/>
                </a:lnTo>
                <a:lnTo>
                  <a:pt x="3253649" y="716039"/>
                </a:lnTo>
                <a:lnTo>
                  <a:pt x="3253649" y="563881"/>
                </a:lnTo>
                <a:lnTo>
                  <a:pt x="3253649" y="402772"/>
                </a:lnTo>
                <a:lnTo>
                  <a:pt x="3253649" y="456475"/>
                </a:lnTo>
                <a:lnTo>
                  <a:pt x="3241463" y="510178"/>
                </a:lnTo>
                <a:lnTo>
                  <a:pt x="3229277" y="510178"/>
                </a:lnTo>
                <a:lnTo>
                  <a:pt x="3217091" y="402772"/>
                </a:lnTo>
                <a:lnTo>
                  <a:pt x="3217091" y="384871"/>
                </a:lnTo>
                <a:lnTo>
                  <a:pt x="3204905" y="277465"/>
                </a:lnTo>
                <a:lnTo>
                  <a:pt x="3204905" y="429623"/>
                </a:lnTo>
                <a:lnTo>
                  <a:pt x="3192720" y="626534"/>
                </a:lnTo>
                <a:lnTo>
                  <a:pt x="3180534" y="626534"/>
                </a:lnTo>
                <a:lnTo>
                  <a:pt x="3180534" y="617584"/>
                </a:lnTo>
                <a:lnTo>
                  <a:pt x="3180534" y="626534"/>
                </a:lnTo>
                <a:lnTo>
                  <a:pt x="3180534" y="733940"/>
                </a:lnTo>
                <a:lnTo>
                  <a:pt x="3168348" y="733940"/>
                </a:lnTo>
                <a:lnTo>
                  <a:pt x="3168348" y="608633"/>
                </a:lnTo>
                <a:lnTo>
                  <a:pt x="3168348" y="402772"/>
                </a:lnTo>
                <a:lnTo>
                  <a:pt x="3168348" y="384871"/>
                </a:lnTo>
                <a:lnTo>
                  <a:pt x="3156162" y="384871"/>
                </a:lnTo>
                <a:lnTo>
                  <a:pt x="3156162" y="581782"/>
                </a:lnTo>
                <a:lnTo>
                  <a:pt x="3156162" y="599683"/>
                </a:lnTo>
                <a:lnTo>
                  <a:pt x="3143976" y="599683"/>
                </a:lnTo>
                <a:lnTo>
                  <a:pt x="3131790" y="510178"/>
                </a:lnTo>
                <a:lnTo>
                  <a:pt x="3131790" y="375921"/>
                </a:lnTo>
                <a:lnTo>
                  <a:pt x="3131790" y="366970"/>
                </a:lnTo>
                <a:lnTo>
                  <a:pt x="3131790" y="349069"/>
                </a:lnTo>
                <a:lnTo>
                  <a:pt x="3131790" y="572831"/>
                </a:lnTo>
                <a:lnTo>
                  <a:pt x="3131790" y="680237"/>
                </a:lnTo>
                <a:lnTo>
                  <a:pt x="3119604" y="680237"/>
                </a:lnTo>
                <a:lnTo>
                  <a:pt x="3119604" y="671287"/>
                </a:lnTo>
                <a:lnTo>
                  <a:pt x="3119604" y="554930"/>
                </a:lnTo>
                <a:lnTo>
                  <a:pt x="3107418" y="554930"/>
                </a:lnTo>
                <a:lnTo>
                  <a:pt x="3107418" y="456475"/>
                </a:lnTo>
                <a:lnTo>
                  <a:pt x="3107418" y="456475"/>
                </a:lnTo>
                <a:lnTo>
                  <a:pt x="3095232" y="393822"/>
                </a:lnTo>
                <a:lnTo>
                  <a:pt x="3095232" y="393822"/>
                </a:lnTo>
                <a:lnTo>
                  <a:pt x="3095232" y="358020"/>
                </a:lnTo>
                <a:lnTo>
                  <a:pt x="3095232" y="474376"/>
                </a:lnTo>
                <a:lnTo>
                  <a:pt x="3095232" y="510178"/>
                </a:lnTo>
                <a:lnTo>
                  <a:pt x="3083046" y="510178"/>
                </a:lnTo>
                <a:lnTo>
                  <a:pt x="3083046" y="554930"/>
                </a:lnTo>
                <a:lnTo>
                  <a:pt x="3070860" y="554930"/>
                </a:lnTo>
                <a:lnTo>
                  <a:pt x="3070860" y="510178"/>
                </a:lnTo>
                <a:lnTo>
                  <a:pt x="3070860" y="366970"/>
                </a:lnTo>
                <a:lnTo>
                  <a:pt x="3046488" y="375921"/>
                </a:lnTo>
                <a:lnTo>
                  <a:pt x="3046488" y="313267"/>
                </a:lnTo>
                <a:lnTo>
                  <a:pt x="3034302" y="313267"/>
                </a:lnTo>
                <a:lnTo>
                  <a:pt x="3034302" y="331168"/>
                </a:lnTo>
                <a:lnTo>
                  <a:pt x="3022116" y="331168"/>
                </a:lnTo>
                <a:lnTo>
                  <a:pt x="3022116" y="313267"/>
                </a:lnTo>
                <a:lnTo>
                  <a:pt x="3022116" y="286416"/>
                </a:lnTo>
                <a:lnTo>
                  <a:pt x="3009930" y="366970"/>
                </a:lnTo>
                <a:lnTo>
                  <a:pt x="2997744" y="366970"/>
                </a:lnTo>
                <a:lnTo>
                  <a:pt x="2997744" y="358020"/>
                </a:lnTo>
                <a:lnTo>
                  <a:pt x="2997744" y="358020"/>
                </a:lnTo>
                <a:lnTo>
                  <a:pt x="2985558" y="456475"/>
                </a:lnTo>
                <a:lnTo>
                  <a:pt x="2985558" y="456475"/>
                </a:lnTo>
                <a:lnTo>
                  <a:pt x="2973372" y="456475"/>
                </a:lnTo>
                <a:lnTo>
                  <a:pt x="2973372" y="420673"/>
                </a:lnTo>
                <a:lnTo>
                  <a:pt x="2973372" y="384871"/>
                </a:lnTo>
                <a:lnTo>
                  <a:pt x="2961186" y="492277"/>
                </a:lnTo>
                <a:lnTo>
                  <a:pt x="2949001" y="492277"/>
                </a:lnTo>
                <a:lnTo>
                  <a:pt x="2949001" y="429623"/>
                </a:lnTo>
                <a:lnTo>
                  <a:pt x="2936815" y="411722"/>
                </a:lnTo>
                <a:lnTo>
                  <a:pt x="2936815" y="384871"/>
                </a:lnTo>
                <a:lnTo>
                  <a:pt x="2936815" y="402772"/>
                </a:lnTo>
                <a:lnTo>
                  <a:pt x="2936815" y="402772"/>
                </a:lnTo>
                <a:lnTo>
                  <a:pt x="2924629" y="411722"/>
                </a:lnTo>
                <a:lnTo>
                  <a:pt x="2912443" y="411722"/>
                </a:lnTo>
                <a:lnTo>
                  <a:pt x="2900257" y="214812"/>
                </a:lnTo>
                <a:lnTo>
                  <a:pt x="2900257" y="295366"/>
                </a:lnTo>
                <a:lnTo>
                  <a:pt x="2888071" y="322218"/>
                </a:lnTo>
                <a:lnTo>
                  <a:pt x="2875885" y="322218"/>
                </a:lnTo>
                <a:lnTo>
                  <a:pt x="2863699" y="223762"/>
                </a:lnTo>
                <a:lnTo>
                  <a:pt x="2863699" y="322218"/>
                </a:lnTo>
                <a:lnTo>
                  <a:pt x="2863699" y="411722"/>
                </a:lnTo>
                <a:lnTo>
                  <a:pt x="2851513" y="474376"/>
                </a:lnTo>
                <a:lnTo>
                  <a:pt x="2839327" y="474376"/>
                </a:lnTo>
                <a:lnTo>
                  <a:pt x="2839327" y="465425"/>
                </a:lnTo>
                <a:lnTo>
                  <a:pt x="2839327" y="322218"/>
                </a:lnTo>
                <a:lnTo>
                  <a:pt x="2827141" y="250614"/>
                </a:lnTo>
                <a:lnTo>
                  <a:pt x="2827141" y="268515"/>
                </a:lnTo>
                <a:lnTo>
                  <a:pt x="2827141" y="286416"/>
                </a:lnTo>
                <a:lnTo>
                  <a:pt x="2814955" y="358020"/>
                </a:lnTo>
                <a:lnTo>
                  <a:pt x="2802769" y="366970"/>
                </a:lnTo>
                <a:lnTo>
                  <a:pt x="2802769" y="322218"/>
                </a:lnTo>
                <a:lnTo>
                  <a:pt x="2790583" y="250614"/>
                </a:lnTo>
                <a:lnTo>
                  <a:pt x="2790583" y="295366"/>
                </a:lnTo>
                <a:lnTo>
                  <a:pt x="2778397" y="366970"/>
                </a:lnTo>
                <a:lnTo>
                  <a:pt x="2766211" y="366970"/>
                </a:lnTo>
                <a:lnTo>
                  <a:pt x="2754025" y="340119"/>
                </a:lnTo>
                <a:lnTo>
                  <a:pt x="2754025" y="322218"/>
                </a:lnTo>
                <a:lnTo>
                  <a:pt x="2741839" y="313267"/>
                </a:lnTo>
                <a:lnTo>
                  <a:pt x="2741839" y="295366"/>
                </a:lnTo>
                <a:lnTo>
                  <a:pt x="2741839" y="268515"/>
                </a:lnTo>
                <a:lnTo>
                  <a:pt x="2741839" y="286416"/>
                </a:lnTo>
                <a:lnTo>
                  <a:pt x="2729653" y="366970"/>
                </a:lnTo>
                <a:lnTo>
                  <a:pt x="2717467" y="366970"/>
                </a:lnTo>
                <a:lnTo>
                  <a:pt x="2717467" y="313267"/>
                </a:lnTo>
                <a:lnTo>
                  <a:pt x="2705282" y="187960"/>
                </a:lnTo>
                <a:lnTo>
                  <a:pt x="2705282" y="205861"/>
                </a:lnTo>
                <a:lnTo>
                  <a:pt x="2705282" y="250614"/>
                </a:lnTo>
                <a:lnTo>
                  <a:pt x="2705282" y="250614"/>
                </a:lnTo>
                <a:lnTo>
                  <a:pt x="2693096" y="340119"/>
                </a:lnTo>
                <a:lnTo>
                  <a:pt x="2693096" y="393822"/>
                </a:lnTo>
                <a:lnTo>
                  <a:pt x="2693096" y="411722"/>
                </a:lnTo>
                <a:lnTo>
                  <a:pt x="2680910" y="411722"/>
                </a:lnTo>
                <a:lnTo>
                  <a:pt x="2680910" y="358020"/>
                </a:lnTo>
                <a:lnTo>
                  <a:pt x="2668724" y="501227"/>
                </a:lnTo>
                <a:lnTo>
                  <a:pt x="2668724" y="501227"/>
                </a:lnTo>
                <a:lnTo>
                  <a:pt x="2656538" y="501227"/>
                </a:lnTo>
                <a:lnTo>
                  <a:pt x="2656538" y="474376"/>
                </a:lnTo>
                <a:lnTo>
                  <a:pt x="2644352" y="581782"/>
                </a:lnTo>
                <a:lnTo>
                  <a:pt x="2632166" y="581782"/>
                </a:lnTo>
                <a:lnTo>
                  <a:pt x="2619980" y="572831"/>
                </a:lnTo>
                <a:lnTo>
                  <a:pt x="2619980" y="411722"/>
                </a:lnTo>
                <a:lnTo>
                  <a:pt x="2619980" y="402772"/>
                </a:lnTo>
                <a:lnTo>
                  <a:pt x="2619980" y="393822"/>
                </a:lnTo>
                <a:lnTo>
                  <a:pt x="2607794" y="447524"/>
                </a:lnTo>
                <a:lnTo>
                  <a:pt x="2607794" y="447524"/>
                </a:lnTo>
                <a:lnTo>
                  <a:pt x="2607794" y="456475"/>
                </a:lnTo>
                <a:lnTo>
                  <a:pt x="2607794" y="465425"/>
                </a:lnTo>
                <a:lnTo>
                  <a:pt x="2595608" y="572831"/>
                </a:lnTo>
                <a:lnTo>
                  <a:pt x="2583422" y="572831"/>
                </a:lnTo>
                <a:lnTo>
                  <a:pt x="2571236" y="572831"/>
                </a:lnTo>
                <a:lnTo>
                  <a:pt x="2571236" y="384871"/>
                </a:lnTo>
                <a:lnTo>
                  <a:pt x="2571236" y="402772"/>
                </a:lnTo>
                <a:lnTo>
                  <a:pt x="2571236" y="420673"/>
                </a:lnTo>
                <a:lnTo>
                  <a:pt x="2559050" y="420673"/>
                </a:lnTo>
                <a:lnTo>
                  <a:pt x="2559050" y="384871"/>
                </a:lnTo>
                <a:lnTo>
                  <a:pt x="2546864" y="420673"/>
                </a:lnTo>
                <a:lnTo>
                  <a:pt x="2534678" y="420673"/>
                </a:lnTo>
                <a:lnTo>
                  <a:pt x="2534678" y="393822"/>
                </a:lnTo>
                <a:lnTo>
                  <a:pt x="2534678" y="375921"/>
                </a:lnTo>
                <a:lnTo>
                  <a:pt x="2534678" y="537029"/>
                </a:lnTo>
                <a:lnTo>
                  <a:pt x="2522492" y="537029"/>
                </a:lnTo>
                <a:lnTo>
                  <a:pt x="2522492" y="554930"/>
                </a:lnTo>
                <a:lnTo>
                  <a:pt x="2510306" y="554930"/>
                </a:lnTo>
                <a:lnTo>
                  <a:pt x="2510306" y="590732"/>
                </a:lnTo>
                <a:lnTo>
                  <a:pt x="2510306" y="626534"/>
                </a:lnTo>
                <a:lnTo>
                  <a:pt x="2498120" y="626534"/>
                </a:lnTo>
                <a:lnTo>
                  <a:pt x="2485934" y="483326"/>
                </a:lnTo>
                <a:lnTo>
                  <a:pt x="2485934" y="465425"/>
                </a:lnTo>
                <a:lnTo>
                  <a:pt x="2485934" y="465425"/>
                </a:lnTo>
                <a:lnTo>
                  <a:pt x="2473748" y="438574"/>
                </a:lnTo>
                <a:lnTo>
                  <a:pt x="2473748" y="519128"/>
                </a:lnTo>
                <a:lnTo>
                  <a:pt x="2473748" y="528079"/>
                </a:lnTo>
                <a:lnTo>
                  <a:pt x="2461563" y="528079"/>
                </a:lnTo>
                <a:lnTo>
                  <a:pt x="2449377" y="465425"/>
                </a:lnTo>
                <a:lnTo>
                  <a:pt x="2449377" y="608633"/>
                </a:lnTo>
                <a:lnTo>
                  <a:pt x="2437191" y="608633"/>
                </a:lnTo>
                <a:lnTo>
                  <a:pt x="2425005" y="563881"/>
                </a:lnTo>
                <a:lnTo>
                  <a:pt x="2412819" y="528079"/>
                </a:lnTo>
                <a:lnTo>
                  <a:pt x="2412819" y="492277"/>
                </a:lnTo>
                <a:lnTo>
                  <a:pt x="2412819" y="528079"/>
                </a:lnTo>
                <a:lnTo>
                  <a:pt x="2412819" y="537029"/>
                </a:lnTo>
                <a:lnTo>
                  <a:pt x="2400633" y="537029"/>
                </a:lnTo>
                <a:lnTo>
                  <a:pt x="2400633" y="501227"/>
                </a:lnTo>
                <a:lnTo>
                  <a:pt x="2400633" y="501227"/>
                </a:lnTo>
                <a:lnTo>
                  <a:pt x="2388447" y="519128"/>
                </a:lnTo>
                <a:lnTo>
                  <a:pt x="2376261" y="617584"/>
                </a:lnTo>
                <a:lnTo>
                  <a:pt x="2364075" y="617584"/>
                </a:lnTo>
                <a:lnTo>
                  <a:pt x="2364075" y="590732"/>
                </a:lnTo>
                <a:lnTo>
                  <a:pt x="2351889" y="590732"/>
                </a:lnTo>
                <a:lnTo>
                  <a:pt x="2351889" y="474376"/>
                </a:lnTo>
                <a:lnTo>
                  <a:pt x="2351889" y="465425"/>
                </a:lnTo>
                <a:lnTo>
                  <a:pt x="2351889" y="411722"/>
                </a:lnTo>
                <a:lnTo>
                  <a:pt x="2339703" y="402772"/>
                </a:lnTo>
                <a:lnTo>
                  <a:pt x="2339703" y="384871"/>
                </a:lnTo>
                <a:lnTo>
                  <a:pt x="2327517" y="537029"/>
                </a:lnTo>
                <a:lnTo>
                  <a:pt x="2315331" y="599683"/>
                </a:lnTo>
                <a:lnTo>
                  <a:pt x="2303145" y="599683"/>
                </a:lnTo>
                <a:lnTo>
                  <a:pt x="2303145" y="438574"/>
                </a:lnTo>
                <a:lnTo>
                  <a:pt x="2290959" y="608633"/>
                </a:lnTo>
                <a:lnTo>
                  <a:pt x="2290959" y="689188"/>
                </a:lnTo>
                <a:lnTo>
                  <a:pt x="2278773" y="689188"/>
                </a:lnTo>
                <a:lnTo>
                  <a:pt x="2266587" y="465425"/>
                </a:lnTo>
                <a:lnTo>
                  <a:pt x="2266587" y="456475"/>
                </a:lnTo>
                <a:lnTo>
                  <a:pt x="2266587" y="528079"/>
                </a:lnTo>
                <a:lnTo>
                  <a:pt x="2254401" y="545980"/>
                </a:lnTo>
                <a:lnTo>
                  <a:pt x="2242215" y="545980"/>
                </a:lnTo>
                <a:lnTo>
                  <a:pt x="2242215" y="545980"/>
                </a:lnTo>
                <a:lnTo>
                  <a:pt x="2242215" y="626534"/>
                </a:lnTo>
                <a:lnTo>
                  <a:pt x="2242215" y="653386"/>
                </a:lnTo>
                <a:lnTo>
                  <a:pt x="2230029" y="653386"/>
                </a:lnTo>
                <a:lnTo>
                  <a:pt x="2217843" y="420673"/>
                </a:lnTo>
                <a:lnTo>
                  <a:pt x="2217843" y="420673"/>
                </a:lnTo>
                <a:lnTo>
                  <a:pt x="2217843" y="465425"/>
                </a:lnTo>
                <a:lnTo>
                  <a:pt x="2205657" y="474376"/>
                </a:lnTo>
                <a:lnTo>
                  <a:pt x="2205657" y="465425"/>
                </a:lnTo>
                <a:lnTo>
                  <a:pt x="2205657" y="456475"/>
                </a:lnTo>
                <a:lnTo>
                  <a:pt x="2193472" y="420673"/>
                </a:lnTo>
                <a:lnTo>
                  <a:pt x="2193472" y="420673"/>
                </a:lnTo>
                <a:lnTo>
                  <a:pt x="2181286" y="277465"/>
                </a:lnTo>
                <a:lnTo>
                  <a:pt x="2181286" y="268515"/>
                </a:lnTo>
                <a:lnTo>
                  <a:pt x="2181286" y="268515"/>
                </a:lnTo>
                <a:lnTo>
                  <a:pt x="2181286" y="277465"/>
                </a:lnTo>
                <a:lnTo>
                  <a:pt x="2181286" y="420673"/>
                </a:lnTo>
                <a:lnTo>
                  <a:pt x="2169100" y="447524"/>
                </a:lnTo>
                <a:lnTo>
                  <a:pt x="2169100" y="447524"/>
                </a:lnTo>
                <a:lnTo>
                  <a:pt x="2169100" y="528079"/>
                </a:lnTo>
                <a:lnTo>
                  <a:pt x="2169100" y="581782"/>
                </a:lnTo>
                <a:lnTo>
                  <a:pt x="2156914" y="590732"/>
                </a:lnTo>
                <a:lnTo>
                  <a:pt x="2144728" y="599683"/>
                </a:lnTo>
                <a:lnTo>
                  <a:pt x="2144728" y="572831"/>
                </a:lnTo>
                <a:lnTo>
                  <a:pt x="2132542" y="438574"/>
                </a:lnTo>
                <a:lnTo>
                  <a:pt x="2120356" y="393822"/>
                </a:lnTo>
                <a:lnTo>
                  <a:pt x="2108170" y="331168"/>
                </a:lnTo>
                <a:lnTo>
                  <a:pt x="2108170" y="429623"/>
                </a:lnTo>
                <a:lnTo>
                  <a:pt x="2095984" y="465425"/>
                </a:lnTo>
                <a:lnTo>
                  <a:pt x="2095984" y="474376"/>
                </a:lnTo>
                <a:lnTo>
                  <a:pt x="2083798" y="474376"/>
                </a:lnTo>
                <a:lnTo>
                  <a:pt x="2083798" y="465425"/>
                </a:lnTo>
                <a:lnTo>
                  <a:pt x="2083798" y="572831"/>
                </a:lnTo>
                <a:lnTo>
                  <a:pt x="2071612" y="572831"/>
                </a:lnTo>
                <a:lnTo>
                  <a:pt x="2071612" y="554930"/>
                </a:lnTo>
                <a:lnTo>
                  <a:pt x="2071612" y="554930"/>
                </a:lnTo>
                <a:lnTo>
                  <a:pt x="2071612" y="537029"/>
                </a:lnTo>
                <a:lnTo>
                  <a:pt x="2059426" y="537029"/>
                </a:lnTo>
                <a:lnTo>
                  <a:pt x="2059426" y="608633"/>
                </a:lnTo>
                <a:lnTo>
                  <a:pt x="2047240" y="608633"/>
                </a:lnTo>
                <a:lnTo>
                  <a:pt x="2047240" y="590732"/>
                </a:lnTo>
                <a:lnTo>
                  <a:pt x="2047240" y="519128"/>
                </a:lnTo>
                <a:lnTo>
                  <a:pt x="2047240" y="528079"/>
                </a:lnTo>
                <a:lnTo>
                  <a:pt x="2035054" y="528079"/>
                </a:lnTo>
                <a:lnTo>
                  <a:pt x="2035054" y="554930"/>
                </a:lnTo>
                <a:lnTo>
                  <a:pt x="2022868" y="554930"/>
                </a:lnTo>
                <a:lnTo>
                  <a:pt x="2022868" y="537029"/>
                </a:lnTo>
                <a:lnTo>
                  <a:pt x="2022868" y="671287"/>
                </a:lnTo>
                <a:lnTo>
                  <a:pt x="2010682" y="671287"/>
                </a:lnTo>
                <a:lnTo>
                  <a:pt x="2010682" y="537029"/>
                </a:lnTo>
                <a:lnTo>
                  <a:pt x="1998496" y="537029"/>
                </a:lnTo>
                <a:lnTo>
                  <a:pt x="1998496" y="447524"/>
                </a:lnTo>
                <a:lnTo>
                  <a:pt x="1998496" y="474376"/>
                </a:lnTo>
                <a:lnTo>
                  <a:pt x="1998496" y="537029"/>
                </a:lnTo>
                <a:lnTo>
                  <a:pt x="1986310" y="537029"/>
                </a:lnTo>
                <a:lnTo>
                  <a:pt x="1986310" y="554930"/>
                </a:lnTo>
                <a:lnTo>
                  <a:pt x="1974124" y="554930"/>
                </a:lnTo>
                <a:lnTo>
                  <a:pt x="1974124" y="537029"/>
                </a:lnTo>
                <a:lnTo>
                  <a:pt x="1961938" y="635485"/>
                </a:lnTo>
                <a:lnTo>
                  <a:pt x="1949752" y="751841"/>
                </a:lnTo>
                <a:lnTo>
                  <a:pt x="1937566" y="751841"/>
                </a:lnTo>
                <a:lnTo>
                  <a:pt x="1937566" y="733940"/>
                </a:lnTo>
                <a:lnTo>
                  <a:pt x="1937566" y="733940"/>
                </a:lnTo>
                <a:lnTo>
                  <a:pt x="1937566" y="724990"/>
                </a:lnTo>
                <a:lnTo>
                  <a:pt x="1925381" y="635485"/>
                </a:lnTo>
                <a:lnTo>
                  <a:pt x="1925381" y="599683"/>
                </a:lnTo>
                <a:lnTo>
                  <a:pt x="1925381" y="599683"/>
                </a:lnTo>
                <a:lnTo>
                  <a:pt x="1925381" y="644435"/>
                </a:lnTo>
                <a:lnTo>
                  <a:pt x="1913195" y="644435"/>
                </a:lnTo>
                <a:lnTo>
                  <a:pt x="1913195" y="528079"/>
                </a:lnTo>
                <a:lnTo>
                  <a:pt x="1913195" y="528079"/>
                </a:lnTo>
                <a:lnTo>
                  <a:pt x="1913195" y="510178"/>
                </a:lnTo>
                <a:lnTo>
                  <a:pt x="1901009" y="402772"/>
                </a:lnTo>
                <a:lnTo>
                  <a:pt x="1901009" y="358020"/>
                </a:lnTo>
                <a:lnTo>
                  <a:pt x="1901009" y="438574"/>
                </a:lnTo>
                <a:lnTo>
                  <a:pt x="1901009" y="447524"/>
                </a:lnTo>
                <a:lnTo>
                  <a:pt x="1888823" y="474376"/>
                </a:lnTo>
                <a:lnTo>
                  <a:pt x="1876637" y="474376"/>
                </a:lnTo>
                <a:lnTo>
                  <a:pt x="1876637" y="411722"/>
                </a:lnTo>
                <a:lnTo>
                  <a:pt x="1876637" y="384871"/>
                </a:lnTo>
                <a:lnTo>
                  <a:pt x="1876637" y="358020"/>
                </a:lnTo>
                <a:lnTo>
                  <a:pt x="1876637" y="349069"/>
                </a:lnTo>
                <a:lnTo>
                  <a:pt x="1876637" y="313267"/>
                </a:lnTo>
                <a:lnTo>
                  <a:pt x="1864451" y="313267"/>
                </a:lnTo>
                <a:lnTo>
                  <a:pt x="1864451" y="420673"/>
                </a:lnTo>
                <a:lnTo>
                  <a:pt x="1852265" y="429623"/>
                </a:lnTo>
                <a:lnTo>
                  <a:pt x="1840079" y="429623"/>
                </a:lnTo>
                <a:lnTo>
                  <a:pt x="1840079" y="358020"/>
                </a:lnTo>
                <a:lnTo>
                  <a:pt x="1827893" y="375921"/>
                </a:lnTo>
                <a:lnTo>
                  <a:pt x="1815707" y="375921"/>
                </a:lnTo>
                <a:lnTo>
                  <a:pt x="1815707" y="331168"/>
                </a:lnTo>
                <a:lnTo>
                  <a:pt x="1815707" y="322218"/>
                </a:lnTo>
                <a:lnTo>
                  <a:pt x="1803521" y="277465"/>
                </a:lnTo>
                <a:lnTo>
                  <a:pt x="1803521" y="393822"/>
                </a:lnTo>
                <a:lnTo>
                  <a:pt x="1791335" y="393822"/>
                </a:lnTo>
                <a:lnTo>
                  <a:pt x="1779149" y="366970"/>
                </a:lnTo>
                <a:lnTo>
                  <a:pt x="1779149" y="617584"/>
                </a:lnTo>
                <a:lnTo>
                  <a:pt x="1754777" y="617584"/>
                </a:lnTo>
                <a:lnTo>
                  <a:pt x="1754777" y="563881"/>
                </a:lnTo>
                <a:lnTo>
                  <a:pt x="1754777" y="581782"/>
                </a:lnTo>
                <a:lnTo>
                  <a:pt x="1742591" y="581782"/>
                </a:lnTo>
                <a:lnTo>
                  <a:pt x="1730405" y="528079"/>
                </a:lnTo>
                <a:lnTo>
                  <a:pt x="1730405" y="429623"/>
                </a:lnTo>
                <a:lnTo>
                  <a:pt x="1718219" y="429623"/>
                </a:lnTo>
                <a:lnTo>
                  <a:pt x="1718219" y="429623"/>
                </a:lnTo>
                <a:lnTo>
                  <a:pt x="1706033" y="340119"/>
                </a:lnTo>
                <a:lnTo>
                  <a:pt x="1706033" y="277465"/>
                </a:lnTo>
                <a:lnTo>
                  <a:pt x="1693847" y="331168"/>
                </a:lnTo>
                <a:lnTo>
                  <a:pt x="1693847" y="492277"/>
                </a:lnTo>
                <a:lnTo>
                  <a:pt x="1681661" y="492277"/>
                </a:lnTo>
                <a:lnTo>
                  <a:pt x="1681661" y="483326"/>
                </a:lnTo>
                <a:lnTo>
                  <a:pt x="1669475" y="384871"/>
                </a:lnTo>
                <a:lnTo>
                  <a:pt x="1669475" y="331168"/>
                </a:lnTo>
                <a:lnTo>
                  <a:pt x="1657290" y="358020"/>
                </a:lnTo>
                <a:lnTo>
                  <a:pt x="1657290" y="349069"/>
                </a:lnTo>
                <a:lnTo>
                  <a:pt x="1657290" y="420673"/>
                </a:lnTo>
                <a:lnTo>
                  <a:pt x="1645104" y="429623"/>
                </a:lnTo>
                <a:lnTo>
                  <a:pt x="1632918" y="429623"/>
                </a:lnTo>
                <a:lnTo>
                  <a:pt x="1632918" y="384871"/>
                </a:lnTo>
                <a:lnTo>
                  <a:pt x="1632918" y="447524"/>
                </a:lnTo>
                <a:lnTo>
                  <a:pt x="1620732" y="510178"/>
                </a:lnTo>
                <a:lnTo>
                  <a:pt x="1608546" y="510178"/>
                </a:lnTo>
                <a:lnTo>
                  <a:pt x="1608546" y="429623"/>
                </a:lnTo>
                <a:lnTo>
                  <a:pt x="1608546" y="474376"/>
                </a:lnTo>
                <a:lnTo>
                  <a:pt x="1608546" y="501227"/>
                </a:lnTo>
                <a:lnTo>
                  <a:pt x="1596360" y="501227"/>
                </a:lnTo>
                <a:lnTo>
                  <a:pt x="1584174" y="420673"/>
                </a:lnTo>
                <a:lnTo>
                  <a:pt x="1584174" y="420673"/>
                </a:lnTo>
                <a:lnTo>
                  <a:pt x="1584174" y="501227"/>
                </a:lnTo>
                <a:lnTo>
                  <a:pt x="1571988" y="501227"/>
                </a:lnTo>
                <a:lnTo>
                  <a:pt x="1559802" y="465425"/>
                </a:lnTo>
                <a:lnTo>
                  <a:pt x="1559802" y="474376"/>
                </a:lnTo>
                <a:lnTo>
                  <a:pt x="1559802" y="528079"/>
                </a:lnTo>
                <a:lnTo>
                  <a:pt x="1547616" y="528079"/>
                </a:lnTo>
                <a:lnTo>
                  <a:pt x="1547616" y="528079"/>
                </a:lnTo>
                <a:lnTo>
                  <a:pt x="1535430" y="644435"/>
                </a:lnTo>
                <a:lnTo>
                  <a:pt x="1523244" y="644435"/>
                </a:lnTo>
                <a:lnTo>
                  <a:pt x="1523244" y="617584"/>
                </a:lnTo>
                <a:lnTo>
                  <a:pt x="1523244" y="617584"/>
                </a:lnTo>
                <a:lnTo>
                  <a:pt x="1523244" y="545980"/>
                </a:lnTo>
                <a:lnTo>
                  <a:pt x="1511058" y="528079"/>
                </a:lnTo>
                <a:lnTo>
                  <a:pt x="1511058" y="501227"/>
                </a:lnTo>
                <a:lnTo>
                  <a:pt x="1511058" y="474376"/>
                </a:lnTo>
                <a:lnTo>
                  <a:pt x="1511058" y="528079"/>
                </a:lnTo>
                <a:lnTo>
                  <a:pt x="1498872" y="563881"/>
                </a:lnTo>
                <a:lnTo>
                  <a:pt x="1486686" y="563881"/>
                </a:lnTo>
                <a:lnTo>
                  <a:pt x="1486686" y="519128"/>
                </a:lnTo>
                <a:lnTo>
                  <a:pt x="1474500" y="384871"/>
                </a:lnTo>
                <a:lnTo>
                  <a:pt x="1474500" y="438574"/>
                </a:lnTo>
                <a:lnTo>
                  <a:pt x="1462314" y="438574"/>
                </a:lnTo>
                <a:lnTo>
                  <a:pt x="1462314" y="420673"/>
                </a:lnTo>
                <a:lnTo>
                  <a:pt x="1450128" y="420673"/>
                </a:lnTo>
                <a:lnTo>
                  <a:pt x="1450128" y="545980"/>
                </a:lnTo>
                <a:lnTo>
                  <a:pt x="1437942" y="545980"/>
                </a:lnTo>
                <a:lnTo>
                  <a:pt x="1425756" y="537029"/>
                </a:lnTo>
                <a:lnTo>
                  <a:pt x="1425756" y="510178"/>
                </a:lnTo>
                <a:lnTo>
                  <a:pt x="1413571" y="402772"/>
                </a:lnTo>
                <a:lnTo>
                  <a:pt x="1413571" y="420673"/>
                </a:lnTo>
                <a:lnTo>
                  <a:pt x="1389199" y="420673"/>
                </a:lnTo>
                <a:lnTo>
                  <a:pt x="1389199" y="331168"/>
                </a:lnTo>
                <a:lnTo>
                  <a:pt x="1377013" y="250614"/>
                </a:lnTo>
                <a:lnTo>
                  <a:pt x="1377013" y="232713"/>
                </a:lnTo>
                <a:lnTo>
                  <a:pt x="1377013" y="241663"/>
                </a:lnTo>
                <a:lnTo>
                  <a:pt x="1377013" y="277465"/>
                </a:lnTo>
                <a:lnTo>
                  <a:pt x="1364827" y="671287"/>
                </a:lnTo>
                <a:lnTo>
                  <a:pt x="1364827" y="796594"/>
                </a:lnTo>
                <a:lnTo>
                  <a:pt x="1352641" y="796594"/>
                </a:lnTo>
                <a:lnTo>
                  <a:pt x="1352641" y="653386"/>
                </a:lnTo>
                <a:lnTo>
                  <a:pt x="1352641" y="483326"/>
                </a:lnTo>
                <a:lnTo>
                  <a:pt x="1340455" y="492277"/>
                </a:lnTo>
                <a:lnTo>
                  <a:pt x="1340455" y="483326"/>
                </a:lnTo>
                <a:lnTo>
                  <a:pt x="1328269" y="456475"/>
                </a:lnTo>
                <a:lnTo>
                  <a:pt x="1328269" y="456475"/>
                </a:lnTo>
                <a:lnTo>
                  <a:pt x="1316083" y="411722"/>
                </a:lnTo>
                <a:lnTo>
                  <a:pt x="1316083" y="483326"/>
                </a:lnTo>
                <a:lnTo>
                  <a:pt x="1316083" y="716039"/>
                </a:lnTo>
                <a:lnTo>
                  <a:pt x="1316083" y="751841"/>
                </a:lnTo>
                <a:lnTo>
                  <a:pt x="1303897" y="751841"/>
                </a:lnTo>
                <a:lnTo>
                  <a:pt x="1303897" y="644435"/>
                </a:lnTo>
                <a:lnTo>
                  <a:pt x="1291711" y="644435"/>
                </a:lnTo>
                <a:lnTo>
                  <a:pt x="1291711" y="599683"/>
                </a:lnTo>
                <a:lnTo>
                  <a:pt x="1291711" y="545980"/>
                </a:lnTo>
                <a:lnTo>
                  <a:pt x="1291711" y="429623"/>
                </a:lnTo>
                <a:lnTo>
                  <a:pt x="1279525" y="295366"/>
                </a:lnTo>
                <a:lnTo>
                  <a:pt x="1267339" y="322218"/>
                </a:lnTo>
                <a:lnTo>
                  <a:pt x="1267339" y="384871"/>
                </a:lnTo>
                <a:lnTo>
                  <a:pt x="1267339" y="581782"/>
                </a:lnTo>
                <a:lnTo>
                  <a:pt x="1267339" y="733940"/>
                </a:lnTo>
                <a:lnTo>
                  <a:pt x="1255153" y="733940"/>
                </a:lnTo>
                <a:lnTo>
                  <a:pt x="1255153" y="680237"/>
                </a:lnTo>
                <a:lnTo>
                  <a:pt x="1255153" y="599683"/>
                </a:lnTo>
                <a:lnTo>
                  <a:pt x="1255153" y="599683"/>
                </a:lnTo>
                <a:lnTo>
                  <a:pt x="1255153" y="626534"/>
                </a:lnTo>
                <a:lnTo>
                  <a:pt x="1242967" y="644435"/>
                </a:lnTo>
                <a:lnTo>
                  <a:pt x="1230781" y="644435"/>
                </a:lnTo>
                <a:lnTo>
                  <a:pt x="1230781" y="393822"/>
                </a:lnTo>
                <a:lnTo>
                  <a:pt x="1230781" y="384871"/>
                </a:lnTo>
                <a:lnTo>
                  <a:pt x="1230781" y="483326"/>
                </a:lnTo>
                <a:lnTo>
                  <a:pt x="1218595" y="519128"/>
                </a:lnTo>
                <a:lnTo>
                  <a:pt x="1218595" y="519128"/>
                </a:lnTo>
                <a:lnTo>
                  <a:pt x="1218595" y="581782"/>
                </a:lnTo>
                <a:lnTo>
                  <a:pt x="1206409" y="581782"/>
                </a:lnTo>
                <a:lnTo>
                  <a:pt x="1206409" y="590732"/>
                </a:lnTo>
                <a:lnTo>
                  <a:pt x="1206409" y="626534"/>
                </a:lnTo>
                <a:lnTo>
                  <a:pt x="1194223" y="626534"/>
                </a:lnTo>
                <a:lnTo>
                  <a:pt x="1194223" y="456475"/>
                </a:lnTo>
                <a:lnTo>
                  <a:pt x="1194223" y="465425"/>
                </a:lnTo>
                <a:lnTo>
                  <a:pt x="1182037" y="465425"/>
                </a:lnTo>
                <a:lnTo>
                  <a:pt x="1169852" y="384871"/>
                </a:lnTo>
                <a:lnTo>
                  <a:pt x="1169852" y="384871"/>
                </a:lnTo>
                <a:lnTo>
                  <a:pt x="1169852" y="393822"/>
                </a:lnTo>
                <a:lnTo>
                  <a:pt x="1169852" y="393822"/>
                </a:lnTo>
                <a:lnTo>
                  <a:pt x="1169852" y="483326"/>
                </a:lnTo>
                <a:lnTo>
                  <a:pt x="1157666" y="483326"/>
                </a:lnTo>
                <a:lnTo>
                  <a:pt x="1157666" y="474376"/>
                </a:lnTo>
                <a:lnTo>
                  <a:pt x="1157666" y="474376"/>
                </a:lnTo>
                <a:lnTo>
                  <a:pt x="1157666" y="474376"/>
                </a:lnTo>
                <a:lnTo>
                  <a:pt x="1145480" y="420673"/>
                </a:lnTo>
                <a:lnTo>
                  <a:pt x="1145480" y="528079"/>
                </a:lnTo>
                <a:lnTo>
                  <a:pt x="1145480" y="581782"/>
                </a:lnTo>
                <a:lnTo>
                  <a:pt x="1145480" y="581782"/>
                </a:lnTo>
                <a:lnTo>
                  <a:pt x="1133294" y="581782"/>
                </a:lnTo>
                <a:lnTo>
                  <a:pt x="1108922" y="331168"/>
                </a:lnTo>
                <a:lnTo>
                  <a:pt x="1108922" y="545980"/>
                </a:lnTo>
                <a:lnTo>
                  <a:pt x="1096736" y="554930"/>
                </a:lnTo>
                <a:lnTo>
                  <a:pt x="1084550" y="554930"/>
                </a:lnTo>
                <a:lnTo>
                  <a:pt x="1072364" y="447524"/>
                </a:lnTo>
                <a:lnTo>
                  <a:pt x="1072364" y="465425"/>
                </a:lnTo>
                <a:lnTo>
                  <a:pt x="1060178" y="465425"/>
                </a:lnTo>
                <a:lnTo>
                  <a:pt x="1060178" y="438574"/>
                </a:lnTo>
                <a:lnTo>
                  <a:pt x="1047992" y="438574"/>
                </a:lnTo>
                <a:lnTo>
                  <a:pt x="1047992" y="429623"/>
                </a:lnTo>
                <a:lnTo>
                  <a:pt x="1047992" y="429623"/>
                </a:lnTo>
                <a:lnTo>
                  <a:pt x="1035806" y="429623"/>
                </a:lnTo>
                <a:lnTo>
                  <a:pt x="1035806" y="411722"/>
                </a:lnTo>
                <a:lnTo>
                  <a:pt x="1035806" y="366970"/>
                </a:lnTo>
                <a:lnTo>
                  <a:pt x="1035806" y="375921"/>
                </a:lnTo>
                <a:lnTo>
                  <a:pt x="1023620" y="411722"/>
                </a:lnTo>
                <a:lnTo>
                  <a:pt x="1023620" y="528079"/>
                </a:lnTo>
                <a:lnTo>
                  <a:pt x="1011434" y="528079"/>
                </a:lnTo>
                <a:lnTo>
                  <a:pt x="1011434" y="331168"/>
                </a:lnTo>
                <a:lnTo>
                  <a:pt x="1011434" y="331168"/>
                </a:lnTo>
                <a:lnTo>
                  <a:pt x="1011434" y="277465"/>
                </a:lnTo>
                <a:lnTo>
                  <a:pt x="1011434" y="304317"/>
                </a:lnTo>
                <a:lnTo>
                  <a:pt x="1011434" y="331168"/>
                </a:lnTo>
                <a:lnTo>
                  <a:pt x="999248" y="438574"/>
                </a:lnTo>
                <a:lnTo>
                  <a:pt x="987062" y="438574"/>
                </a:lnTo>
                <a:lnTo>
                  <a:pt x="987062" y="411722"/>
                </a:lnTo>
                <a:lnTo>
                  <a:pt x="974876" y="349069"/>
                </a:lnTo>
                <a:lnTo>
                  <a:pt x="974876" y="313267"/>
                </a:lnTo>
                <a:lnTo>
                  <a:pt x="974876" y="313267"/>
                </a:lnTo>
                <a:lnTo>
                  <a:pt x="962690" y="358020"/>
                </a:lnTo>
                <a:lnTo>
                  <a:pt x="962690" y="358020"/>
                </a:lnTo>
                <a:lnTo>
                  <a:pt x="950504" y="358020"/>
                </a:lnTo>
                <a:lnTo>
                  <a:pt x="950504" y="349069"/>
                </a:lnTo>
                <a:lnTo>
                  <a:pt x="938318" y="402772"/>
                </a:lnTo>
                <a:lnTo>
                  <a:pt x="926132" y="402772"/>
                </a:lnTo>
                <a:lnTo>
                  <a:pt x="926132" y="393822"/>
                </a:lnTo>
                <a:lnTo>
                  <a:pt x="926132" y="375921"/>
                </a:lnTo>
                <a:lnTo>
                  <a:pt x="913946" y="420673"/>
                </a:lnTo>
                <a:lnTo>
                  <a:pt x="901760" y="429623"/>
                </a:lnTo>
                <a:lnTo>
                  <a:pt x="889575" y="259564"/>
                </a:lnTo>
                <a:lnTo>
                  <a:pt x="877389" y="438574"/>
                </a:lnTo>
                <a:lnTo>
                  <a:pt x="877389" y="447524"/>
                </a:lnTo>
                <a:lnTo>
                  <a:pt x="865203" y="447524"/>
                </a:lnTo>
                <a:lnTo>
                  <a:pt x="865203" y="402772"/>
                </a:lnTo>
                <a:lnTo>
                  <a:pt x="865203" y="402772"/>
                </a:lnTo>
                <a:lnTo>
                  <a:pt x="865203" y="393822"/>
                </a:lnTo>
                <a:lnTo>
                  <a:pt x="853017" y="393822"/>
                </a:lnTo>
                <a:lnTo>
                  <a:pt x="840831" y="384871"/>
                </a:lnTo>
                <a:lnTo>
                  <a:pt x="840831" y="429623"/>
                </a:lnTo>
                <a:lnTo>
                  <a:pt x="828645" y="429623"/>
                </a:lnTo>
                <a:lnTo>
                  <a:pt x="828645" y="429623"/>
                </a:lnTo>
                <a:lnTo>
                  <a:pt x="816459" y="205861"/>
                </a:lnTo>
                <a:lnTo>
                  <a:pt x="816459" y="214812"/>
                </a:lnTo>
                <a:lnTo>
                  <a:pt x="804273" y="187960"/>
                </a:lnTo>
                <a:lnTo>
                  <a:pt x="804273" y="250614"/>
                </a:lnTo>
                <a:lnTo>
                  <a:pt x="792087" y="277465"/>
                </a:lnTo>
                <a:lnTo>
                  <a:pt x="792087" y="304317"/>
                </a:lnTo>
                <a:lnTo>
                  <a:pt x="779901" y="304317"/>
                </a:lnTo>
                <a:lnTo>
                  <a:pt x="779901" y="366970"/>
                </a:lnTo>
                <a:lnTo>
                  <a:pt x="779901" y="366970"/>
                </a:lnTo>
                <a:lnTo>
                  <a:pt x="767715" y="429623"/>
                </a:lnTo>
                <a:lnTo>
                  <a:pt x="755529" y="429623"/>
                </a:lnTo>
                <a:lnTo>
                  <a:pt x="755529" y="375921"/>
                </a:lnTo>
                <a:lnTo>
                  <a:pt x="755529" y="384871"/>
                </a:lnTo>
                <a:lnTo>
                  <a:pt x="755529" y="447524"/>
                </a:lnTo>
                <a:lnTo>
                  <a:pt x="743343" y="447524"/>
                </a:lnTo>
                <a:lnTo>
                  <a:pt x="731157" y="375921"/>
                </a:lnTo>
                <a:lnTo>
                  <a:pt x="731157" y="375921"/>
                </a:lnTo>
                <a:lnTo>
                  <a:pt x="731157" y="384871"/>
                </a:lnTo>
                <a:lnTo>
                  <a:pt x="731157" y="402772"/>
                </a:lnTo>
                <a:lnTo>
                  <a:pt x="731157" y="465425"/>
                </a:lnTo>
                <a:lnTo>
                  <a:pt x="718971" y="465425"/>
                </a:lnTo>
                <a:lnTo>
                  <a:pt x="718971" y="537029"/>
                </a:lnTo>
                <a:lnTo>
                  <a:pt x="706785" y="537029"/>
                </a:lnTo>
                <a:lnTo>
                  <a:pt x="694599" y="411722"/>
                </a:lnTo>
                <a:lnTo>
                  <a:pt x="694599" y="438574"/>
                </a:lnTo>
                <a:lnTo>
                  <a:pt x="694599" y="537029"/>
                </a:lnTo>
                <a:lnTo>
                  <a:pt x="682413" y="537029"/>
                </a:lnTo>
                <a:lnTo>
                  <a:pt x="670227" y="483326"/>
                </a:lnTo>
                <a:lnTo>
                  <a:pt x="670227" y="474376"/>
                </a:lnTo>
                <a:lnTo>
                  <a:pt x="658041" y="375921"/>
                </a:lnTo>
                <a:lnTo>
                  <a:pt x="658041" y="384871"/>
                </a:lnTo>
                <a:lnTo>
                  <a:pt x="645856" y="492277"/>
                </a:lnTo>
                <a:lnTo>
                  <a:pt x="633670" y="492277"/>
                </a:lnTo>
                <a:lnTo>
                  <a:pt x="633670" y="501227"/>
                </a:lnTo>
                <a:lnTo>
                  <a:pt x="633670" y="510178"/>
                </a:lnTo>
                <a:lnTo>
                  <a:pt x="621484" y="510178"/>
                </a:lnTo>
                <a:lnTo>
                  <a:pt x="621484" y="438574"/>
                </a:lnTo>
                <a:lnTo>
                  <a:pt x="621484" y="465425"/>
                </a:lnTo>
                <a:lnTo>
                  <a:pt x="609298" y="599683"/>
                </a:lnTo>
                <a:lnTo>
                  <a:pt x="597112" y="599683"/>
                </a:lnTo>
                <a:lnTo>
                  <a:pt x="584926" y="590732"/>
                </a:lnTo>
                <a:lnTo>
                  <a:pt x="584926" y="581782"/>
                </a:lnTo>
                <a:lnTo>
                  <a:pt x="584926" y="474376"/>
                </a:lnTo>
                <a:lnTo>
                  <a:pt x="584926" y="465425"/>
                </a:lnTo>
                <a:lnTo>
                  <a:pt x="572740" y="465425"/>
                </a:lnTo>
                <a:lnTo>
                  <a:pt x="572740" y="447524"/>
                </a:lnTo>
                <a:lnTo>
                  <a:pt x="572740" y="492277"/>
                </a:lnTo>
                <a:lnTo>
                  <a:pt x="560554" y="492277"/>
                </a:lnTo>
                <a:lnTo>
                  <a:pt x="560554" y="474376"/>
                </a:lnTo>
                <a:lnTo>
                  <a:pt x="560554" y="438574"/>
                </a:lnTo>
                <a:lnTo>
                  <a:pt x="560554" y="483326"/>
                </a:lnTo>
                <a:lnTo>
                  <a:pt x="548368" y="581782"/>
                </a:lnTo>
                <a:lnTo>
                  <a:pt x="536182" y="581782"/>
                </a:lnTo>
                <a:lnTo>
                  <a:pt x="536182" y="581782"/>
                </a:lnTo>
                <a:lnTo>
                  <a:pt x="523996" y="581782"/>
                </a:lnTo>
                <a:lnTo>
                  <a:pt x="523996" y="545980"/>
                </a:lnTo>
                <a:lnTo>
                  <a:pt x="523996" y="537029"/>
                </a:lnTo>
                <a:lnTo>
                  <a:pt x="511810" y="375921"/>
                </a:lnTo>
                <a:lnTo>
                  <a:pt x="511810" y="447524"/>
                </a:lnTo>
                <a:lnTo>
                  <a:pt x="499624" y="465425"/>
                </a:lnTo>
                <a:lnTo>
                  <a:pt x="499624" y="483326"/>
                </a:lnTo>
                <a:lnTo>
                  <a:pt x="487438" y="501227"/>
                </a:lnTo>
                <a:lnTo>
                  <a:pt x="475252" y="501227"/>
                </a:lnTo>
                <a:lnTo>
                  <a:pt x="475252" y="411722"/>
                </a:lnTo>
                <a:lnTo>
                  <a:pt x="475252" y="402772"/>
                </a:lnTo>
                <a:lnTo>
                  <a:pt x="463066" y="331168"/>
                </a:lnTo>
                <a:lnTo>
                  <a:pt x="450880" y="259564"/>
                </a:lnTo>
                <a:lnTo>
                  <a:pt x="450880" y="340119"/>
                </a:lnTo>
                <a:lnTo>
                  <a:pt x="450880" y="340119"/>
                </a:lnTo>
                <a:lnTo>
                  <a:pt x="426508" y="349069"/>
                </a:lnTo>
                <a:lnTo>
                  <a:pt x="426508" y="277465"/>
                </a:lnTo>
                <a:lnTo>
                  <a:pt x="414322" y="304317"/>
                </a:lnTo>
                <a:lnTo>
                  <a:pt x="414322" y="322218"/>
                </a:lnTo>
                <a:lnTo>
                  <a:pt x="414322" y="483326"/>
                </a:lnTo>
                <a:lnTo>
                  <a:pt x="402136" y="483326"/>
                </a:lnTo>
                <a:lnTo>
                  <a:pt x="402136" y="411722"/>
                </a:lnTo>
                <a:lnTo>
                  <a:pt x="402136" y="411722"/>
                </a:lnTo>
                <a:lnTo>
                  <a:pt x="389950" y="411722"/>
                </a:lnTo>
                <a:lnTo>
                  <a:pt x="389950" y="331168"/>
                </a:lnTo>
                <a:lnTo>
                  <a:pt x="377765" y="331168"/>
                </a:lnTo>
                <a:lnTo>
                  <a:pt x="377765" y="313267"/>
                </a:lnTo>
                <a:lnTo>
                  <a:pt x="377765" y="358020"/>
                </a:lnTo>
                <a:lnTo>
                  <a:pt x="365579" y="411722"/>
                </a:lnTo>
                <a:lnTo>
                  <a:pt x="365579" y="429623"/>
                </a:lnTo>
                <a:lnTo>
                  <a:pt x="353393" y="429623"/>
                </a:lnTo>
                <a:lnTo>
                  <a:pt x="353393" y="420673"/>
                </a:lnTo>
                <a:lnTo>
                  <a:pt x="341207" y="545980"/>
                </a:lnTo>
                <a:lnTo>
                  <a:pt x="341207" y="590732"/>
                </a:lnTo>
                <a:lnTo>
                  <a:pt x="329021" y="590732"/>
                </a:lnTo>
                <a:lnTo>
                  <a:pt x="329021" y="590732"/>
                </a:lnTo>
                <a:lnTo>
                  <a:pt x="329021" y="331168"/>
                </a:lnTo>
                <a:lnTo>
                  <a:pt x="329021" y="304317"/>
                </a:lnTo>
                <a:lnTo>
                  <a:pt x="316835" y="393822"/>
                </a:lnTo>
                <a:lnTo>
                  <a:pt x="304649" y="563881"/>
                </a:lnTo>
                <a:lnTo>
                  <a:pt x="292463" y="563881"/>
                </a:lnTo>
                <a:lnTo>
                  <a:pt x="292463" y="411722"/>
                </a:lnTo>
                <a:lnTo>
                  <a:pt x="292463" y="384871"/>
                </a:lnTo>
                <a:lnTo>
                  <a:pt x="280277" y="214812"/>
                </a:lnTo>
                <a:lnTo>
                  <a:pt x="268091" y="214812"/>
                </a:lnTo>
                <a:lnTo>
                  <a:pt x="268091" y="179010"/>
                </a:lnTo>
                <a:lnTo>
                  <a:pt x="255905" y="179010"/>
                </a:lnTo>
                <a:lnTo>
                  <a:pt x="255905" y="152158"/>
                </a:lnTo>
                <a:lnTo>
                  <a:pt x="243719" y="125307"/>
                </a:lnTo>
                <a:lnTo>
                  <a:pt x="243719" y="170059"/>
                </a:lnTo>
                <a:lnTo>
                  <a:pt x="243719" y="286416"/>
                </a:lnTo>
                <a:lnTo>
                  <a:pt x="231533" y="358020"/>
                </a:lnTo>
                <a:lnTo>
                  <a:pt x="219347" y="366970"/>
                </a:lnTo>
                <a:lnTo>
                  <a:pt x="219347" y="358020"/>
                </a:lnTo>
                <a:lnTo>
                  <a:pt x="219347" y="322218"/>
                </a:lnTo>
                <a:lnTo>
                  <a:pt x="207161" y="295366"/>
                </a:lnTo>
                <a:lnTo>
                  <a:pt x="207161" y="340119"/>
                </a:lnTo>
                <a:lnTo>
                  <a:pt x="194975" y="340119"/>
                </a:lnTo>
                <a:lnTo>
                  <a:pt x="194975" y="286416"/>
                </a:lnTo>
                <a:lnTo>
                  <a:pt x="194975" y="286416"/>
                </a:lnTo>
                <a:lnTo>
                  <a:pt x="182789" y="286416"/>
                </a:lnTo>
                <a:lnTo>
                  <a:pt x="170603" y="250614"/>
                </a:lnTo>
                <a:lnTo>
                  <a:pt x="170603" y="268515"/>
                </a:lnTo>
                <a:lnTo>
                  <a:pt x="170603" y="268515"/>
                </a:lnTo>
                <a:lnTo>
                  <a:pt x="158417" y="322218"/>
                </a:lnTo>
                <a:lnTo>
                  <a:pt x="158417" y="340119"/>
                </a:lnTo>
                <a:lnTo>
                  <a:pt x="146231" y="340119"/>
                </a:lnTo>
                <a:lnTo>
                  <a:pt x="146231" y="456475"/>
                </a:lnTo>
                <a:lnTo>
                  <a:pt x="134045" y="456475"/>
                </a:lnTo>
                <a:lnTo>
                  <a:pt x="121860" y="456475"/>
                </a:lnTo>
                <a:lnTo>
                  <a:pt x="121860" y="429623"/>
                </a:lnTo>
                <a:lnTo>
                  <a:pt x="109674" y="304317"/>
                </a:lnTo>
                <a:lnTo>
                  <a:pt x="109674" y="366970"/>
                </a:lnTo>
                <a:lnTo>
                  <a:pt x="97488" y="366970"/>
                </a:lnTo>
                <a:lnTo>
                  <a:pt x="97488" y="358020"/>
                </a:lnTo>
                <a:lnTo>
                  <a:pt x="97488" y="313267"/>
                </a:lnTo>
                <a:lnTo>
                  <a:pt x="85302" y="313267"/>
                </a:lnTo>
                <a:lnTo>
                  <a:pt x="85302" y="295366"/>
                </a:lnTo>
                <a:lnTo>
                  <a:pt x="73116" y="295366"/>
                </a:lnTo>
                <a:lnTo>
                  <a:pt x="60930" y="295366"/>
                </a:lnTo>
                <a:lnTo>
                  <a:pt x="60930" y="295366"/>
                </a:lnTo>
                <a:lnTo>
                  <a:pt x="60930" y="223762"/>
                </a:lnTo>
                <a:lnTo>
                  <a:pt x="48744" y="223762"/>
                </a:lnTo>
                <a:lnTo>
                  <a:pt x="48744" y="179010"/>
                </a:lnTo>
                <a:lnTo>
                  <a:pt x="48744" y="179010"/>
                </a:lnTo>
                <a:lnTo>
                  <a:pt x="48744" y="170059"/>
                </a:lnTo>
                <a:lnTo>
                  <a:pt x="36558" y="223762"/>
                </a:lnTo>
                <a:lnTo>
                  <a:pt x="36558" y="349069"/>
                </a:lnTo>
                <a:lnTo>
                  <a:pt x="24372" y="375921"/>
                </a:lnTo>
                <a:lnTo>
                  <a:pt x="24372" y="384871"/>
                </a:lnTo>
                <a:lnTo>
                  <a:pt x="12186" y="402772"/>
                </a:lnTo>
                <a:lnTo>
                  <a:pt x="0" y="402772"/>
                </a:lnTo>
                <a:lnTo>
                  <a:pt x="0" y="366970"/>
                </a:lnTo>
                <a:lnTo>
                  <a:pt x="12186" y="366970"/>
                </a:lnTo>
                <a:lnTo>
                  <a:pt x="12186" y="384871"/>
                </a:lnTo>
                <a:lnTo>
                  <a:pt x="12186" y="366970"/>
                </a:lnTo>
                <a:lnTo>
                  <a:pt x="24372" y="349069"/>
                </a:lnTo>
                <a:lnTo>
                  <a:pt x="36558" y="223762"/>
                </a:lnTo>
                <a:lnTo>
                  <a:pt x="36558" y="107406"/>
                </a:lnTo>
                <a:lnTo>
                  <a:pt x="48744" y="107406"/>
                </a:lnTo>
                <a:lnTo>
                  <a:pt x="48744" y="116356"/>
                </a:lnTo>
                <a:lnTo>
                  <a:pt x="60930" y="179010"/>
                </a:lnTo>
                <a:lnTo>
                  <a:pt x="60930" y="179010"/>
                </a:lnTo>
                <a:lnTo>
                  <a:pt x="60930" y="223762"/>
                </a:lnTo>
                <a:lnTo>
                  <a:pt x="73116" y="223762"/>
                </a:lnTo>
                <a:lnTo>
                  <a:pt x="73116" y="277465"/>
                </a:lnTo>
                <a:lnTo>
                  <a:pt x="73116" y="268515"/>
                </a:lnTo>
                <a:lnTo>
                  <a:pt x="85302" y="259564"/>
                </a:lnTo>
                <a:lnTo>
                  <a:pt x="85302" y="259564"/>
                </a:lnTo>
                <a:lnTo>
                  <a:pt x="85302" y="232713"/>
                </a:lnTo>
                <a:lnTo>
                  <a:pt x="97488" y="241663"/>
                </a:lnTo>
                <a:lnTo>
                  <a:pt x="97488" y="241663"/>
                </a:lnTo>
                <a:lnTo>
                  <a:pt x="97488" y="286416"/>
                </a:lnTo>
                <a:lnTo>
                  <a:pt x="109674" y="268515"/>
                </a:lnTo>
                <a:lnTo>
                  <a:pt x="109674" y="179010"/>
                </a:lnTo>
                <a:lnTo>
                  <a:pt x="121860" y="179010"/>
                </a:lnTo>
                <a:lnTo>
                  <a:pt x="121860" y="277465"/>
                </a:lnTo>
                <a:lnTo>
                  <a:pt x="134045" y="411722"/>
                </a:lnTo>
                <a:lnTo>
                  <a:pt x="134045" y="322218"/>
                </a:lnTo>
                <a:lnTo>
                  <a:pt x="134045" y="313267"/>
                </a:lnTo>
                <a:lnTo>
                  <a:pt x="146231" y="313267"/>
                </a:lnTo>
                <a:lnTo>
                  <a:pt x="158417" y="268515"/>
                </a:lnTo>
                <a:lnTo>
                  <a:pt x="158417" y="268515"/>
                </a:lnTo>
                <a:lnTo>
                  <a:pt x="158417" y="232713"/>
                </a:lnTo>
                <a:lnTo>
                  <a:pt x="170603" y="232713"/>
                </a:lnTo>
                <a:lnTo>
                  <a:pt x="182789" y="250614"/>
                </a:lnTo>
                <a:lnTo>
                  <a:pt x="182789" y="259564"/>
                </a:lnTo>
                <a:lnTo>
                  <a:pt x="182789" y="250614"/>
                </a:lnTo>
                <a:lnTo>
                  <a:pt x="182789" y="241663"/>
                </a:lnTo>
                <a:lnTo>
                  <a:pt x="194975" y="241663"/>
                </a:lnTo>
                <a:lnTo>
                  <a:pt x="207161" y="250614"/>
                </a:lnTo>
                <a:lnTo>
                  <a:pt x="207161" y="232713"/>
                </a:lnTo>
                <a:lnTo>
                  <a:pt x="219347" y="232713"/>
                </a:lnTo>
                <a:lnTo>
                  <a:pt x="219347" y="241663"/>
                </a:lnTo>
                <a:lnTo>
                  <a:pt x="219347" y="313267"/>
                </a:lnTo>
                <a:lnTo>
                  <a:pt x="231533" y="286416"/>
                </a:lnTo>
                <a:lnTo>
                  <a:pt x="231533" y="170059"/>
                </a:lnTo>
                <a:lnTo>
                  <a:pt x="243719" y="89505"/>
                </a:lnTo>
                <a:lnTo>
                  <a:pt x="255905" y="89505"/>
                </a:lnTo>
                <a:lnTo>
                  <a:pt x="255905" y="107406"/>
                </a:lnTo>
                <a:lnTo>
                  <a:pt x="268091" y="152158"/>
                </a:lnTo>
                <a:lnTo>
                  <a:pt x="268091" y="152158"/>
                </a:lnTo>
                <a:lnTo>
                  <a:pt x="280277" y="152158"/>
                </a:lnTo>
                <a:lnTo>
                  <a:pt x="280277" y="196911"/>
                </a:lnTo>
                <a:lnTo>
                  <a:pt x="292463" y="196911"/>
                </a:lnTo>
                <a:lnTo>
                  <a:pt x="292463" y="196911"/>
                </a:lnTo>
                <a:lnTo>
                  <a:pt x="304649" y="384871"/>
                </a:lnTo>
                <a:lnTo>
                  <a:pt x="304649" y="411722"/>
                </a:lnTo>
                <a:lnTo>
                  <a:pt x="304649" y="447524"/>
                </a:lnTo>
                <a:lnTo>
                  <a:pt x="304649" y="393822"/>
                </a:lnTo>
                <a:lnTo>
                  <a:pt x="316835" y="250614"/>
                </a:lnTo>
                <a:lnTo>
                  <a:pt x="329021" y="250614"/>
                </a:lnTo>
                <a:lnTo>
                  <a:pt x="341207" y="331168"/>
                </a:lnTo>
                <a:lnTo>
                  <a:pt x="341207" y="375921"/>
                </a:lnTo>
                <a:lnTo>
                  <a:pt x="341207" y="358020"/>
                </a:lnTo>
                <a:lnTo>
                  <a:pt x="341207" y="358020"/>
                </a:lnTo>
                <a:lnTo>
                  <a:pt x="341207" y="358020"/>
                </a:lnTo>
                <a:lnTo>
                  <a:pt x="341207" y="331168"/>
                </a:lnTo>
                <a:lnTo>
                  <a:pt x="353393" y="331168"/>
                </a:lnTo>
                <a:lnTo>
                  <a:pt x="353393" y="393822"/>
                </a:lnTo>
                <a:lnTo>
                  <a:pt x="365579" y="358020"/>
                </a:lnTo>
                <a:lnTo>
                  <a:pt x="365579" y="313267"/>
                </a:lnTo>
                <a:lnTo>
                  <a:pt x="365579" y="152158"/>
                </a:lnTo>
                <a:lnTo>
                  <a:pt x="377765" y="152158"/>
                </a:lnTo>
                <a:lnTo>
                  <a:pt x="377765" y="152158"/>
                </a:lnTo>
                <a:lnTo>
                  <a:pt x="389950" y="179010"/>
                </a:lnTo>
                <a:lnTo>
                  <a:pt x="389950" y="179010"/>
                </a:lnTo>
                <a:lnTo>
                  <a:pt x="389950" y="223762"/>
                </a:lnTo>
                <a:lnTo>
                  <a:pt x="402136" y="232713"/>
                </a:lnTo>
                <a:lnTo>
                  <a:pt x="402136" y="250614"/>
                </a:lnTo>
                <a:lnTo>
                  <a:pt x="402136" y="295366"/>
                </a:lnTo>
                <a:lnTo>
                  <a:pt x="414322" y="232713"/>
                </a:lnTo>
                <a:lnTo>
                  <a:pt x="426508" y="223762"/>
                </a:lnTo>
                <a:lnTo>
                  <a:pt x="426508" y="232713"/>
                </a:lnTo>
                <a:lnTo>
                  <a:pt x="438694" y="277465"/>
                </a:lnTo>
                <a:lnTo>
                  <a:pt x="438694" y="322218"/>
                </a:lnTo>
                <a:lnTo>
                  <a:pt x="450880" y="232713"/>
                </a:lnTo>
                <a:lnTo>
                  <a:pt x="463066" y="232713"/>
                </a:lnTo>
                <a:lnTo>
                  <a:pt x="475252" y="331168"/>
                </a:lnTo>
                <a:lnTo>
                  <a:pt x="487438" y="402772"/>
                </a:lnTo>
                <a:lnTo>
                  <a:pt x="487438" y="411722"/>
                </a:lnTo>
                <a:lnTo>
                  <a:pt x="487438" y="465425"/>
                </a:lnTo>
                <a:lnTo>
                  <a:pt x="499624" y="447524"/>
                </a:lnTo>
                <a:lnTo>
                  <a:pt x="499624" y="322218"/>
                </a:lnTo>
                <a:lnTo>
                  <a:pt x="511810" y="322218"/>
                </a:lnTo>
                <a:lnTo>
                  <a:pt x="523996" y="358020"/>
                </a:lnTo>
                <a:lnTo>
                  <a:pt x="536182" y="537029"/>
                </a:lnTo>
                <a:lnTo>
                  <a:pt x="536182" y="545980"/>
                </a:lnTo>
                <a:lnTo>
                  <a:pt x="536182" y="563881"/>
                </a:lnTo>
                <a:lnTo>
                  <a:pt x="548368" y="429623"/>
                </a:lnTo>
                <a:lnTo>
                  <a:pt x="548368" y="375921"/>
                </a:lnTo>
                <a:lnTo>
                  <a:pt x="560554" y="375921"/>
                </a:lnTo>
                <a:lnTo>
                  <a:pt x="572740" y="402772"/>
                </a:lnTo>
                <a:lnTo>
                  <a:pt x="572740" y="384871"/>
                </a:lnTo>
                <a:lnTo>
                  <a:pt x="584926" y="375921"/>
                </a:lnTo>
                <a:lnTo>
                  <a:pt x="584926" y="393822"/>
                </a:lnTo>
                <a:lnTo>
                  <a:pt x="584926" y="456475"/>
                </a:lnTo>
                <a:lnTo>
                  <a:pt x="597112" y="456475"/>
                </a:lnTo>
                <a:lnTo>
                  <a:pt x="597112" y="474376"/>
                </a:lnTo>
                <a:lnTo>
                  <a:pt x="597112" y="554930"/>
                </a:lnTo>
                <a:lnTo>
                  <a:pt x="609298" y="465425"/>
                </a:lnTo>
                <a:lnTo>
                  <a:pt x="609298" y="340119"/>
                </a:lnTo>
                <a:lnTo>
                  <a:pt x="621484" y="340119"/>
                </a:lnTo>
                <a:lnTo>
                  <a:pt x="621484" y="358020"/>
                </a:lnTo>
                <a:lnTo>
                  <a:pt x="633670" y="483326"/>
                </a:lnTo>
                <a:lnTo>
                  <a:pt x="633670" y="474376"/>
                </a:lnTo>
                <a:lnTo>
                  <a:pt x="633670" y="483326"/>
                </a:lnTo>
                <a:lnTo>
                  <a:pt x="645856" y="384871"/>
                </a:lnTo>
                <a:lnTo>
                  <a:pt x="658041" y="322218"/>
                </a:lnTo>
                <a:lnTo>
                  <a:pt x="670227" y="322218"/>
                </a:lnTo>
                <a:lnTo>
                  <a:pt x="670227" y="384871"/>
                </a:lnTo>
                <a:lnTo>
                  <a:pt x="670227" y="411722"/>
                </a:lnTo>
                <a:lnTo>
                  <a:pt x="682413" y="474376"/>
                </a:lnTo>
                <a:lnTo>
                  <a:pt x="682413" y="438574"/>
                </a:lnTo>
                <a:lnTo>
                  <a:pt x="682413" y="393822"/>
                </a:lnTo>
                <a:lnTo>
                  <a:pt x="694599" y="349069"/>
                </a:lnTo>
                <a:lnTo>
                  <a:pt x="706785" y="349069"/>
                </a:lnTo>
                <a:lnTo>
                  <a:pt x="706785" y="340119"/>
                </a:lnTo>
                <a:lnTo>
                  <a:pt x="706785" y="152158"/>
                </a:lnTo>
                <a:lnTo>
                  <a:pt x="718971" y="152158"/>
                </a:lnTo>
                <a:lnTo>
                  <a:pt x="718971" y="259564"/>
                </a:lnTo>
                <a:lnTo>
                  <a:pt x="731157" y="358020"/>
                </a:lnTo>
                <a:lnTo>
                  <a:pt x="731157" y="340119"/>
                </a:lnTo>
                <a:lnTo>
                  <a:pt x="743343" y="340119"/>
                </a:lnTo>
                <a:lnTo>
                  <a:pt x="743343" y="349069"/>
                </a:lnTo>
                <a:lnTo>
                  <a:pt x="743343" y="349069"/>
                </a:lnTo>
                <a:lnTo>
                  <a:pt x="743343" y="358020"/>
                </a:lnTo>
                <a:lnTo>
                  <a:pt x="755529" y="304317"/>
                </a:lnTo>
                <a:lnTo>
                  <a:pt x="767715" y="304317"/>
                </a:lnTo>
                <a:lnTo>
                  <a:pt x="767715" y="304317"/>
                </a:lnTo>
                <a:lnTo>
                  <a:pt x="767715" y="116356"/>
                </a:lnTo>
                <a:lnTo>
                  <a:pt x="779901" y="116356"/>
                </a:lnTo>
                <a:lnTo>
                  <a:pt x="792087" y="250614"/>
                </a:lnTo>
                <a:lnTo>
                  <a:pt x="792087" y="250614"/>
                </a:lnTo>
                <a:lnTo>
                  <a:pt x="792087" y="170059"/>
                </a:lnTo>
                <a:lnTo>
                  <a:pt x="816459" y="179010"/>
                </a:lnTo>
                <a:lnTo>
                  <a:pt x="816459" y="187960"/>
                </a:lnTo>
                <a:lnTo>
                  <a:pt x="816459" y="187960"/>
                </a:lnTo>
                <a:lnTo>
                  <a:pt x="828645" y="187960"/>
                </a:lnTo>
                <a:lnTo>
                  <a:pt x="828645" y="205861"/>
                </a:lnTo>
                <a:lnTo>
                  <a:pt x="840831" y="358020"/>
                </a:lnTo>
                <a:lnTo>
                  <a:pt x="853017" y="358020"/>
                </a:lnTo>
                <a:lnTo>
                  <a:pt x="853017" y="384871"/>
                </a:lnTo>
                <a:lnTo>
                  <a:pt x="853017" y="375921"/>
                </a:lnTo>
                <a:lnTo>
                  <a:pt x="865203" y="384871"/>
                </a:lnTo>
                <a:lnTo>
                  <a:pt x="865203" y="366970"/>
                </a:lnTo>
                <a:lnTo>
                  <a:pt x="877389" y="366970"/>
                </a:lnTo>
                <a:lnTo>
                  <a:pt x="877389" y="187960"/>
                </a:lnTo>
                <a:lnTo>
                  <a:pt x="877389" y="187960"/>
                </a:lnTo>
                <a:lnTo>
                  <a:pt x="889575" y="187960"/>
                </a:lnTo>
                <a:lnTo>
                  <a:pt x="901760" y="241663"/>
                </a:lnTo>
                <a:lnTo>
                  <a:pt x="913946" y="375921"/>
                </a:lnTo>
                <a:lnTo>
                  <a:pt x="913946" y="375921"/>
                </a:lnTo>
                <a:lnTo>
                  <a:pt x="913946" y="358020"/>
                </a:lnTo>
                <a:lnTo>
                  <a:pt x="926132" y="340119"/>
                </a:lnTo>
                <a:lnTo>
                  <a:pt x="938318" y="340119"/>
                </a:lnTo>
                <a:lnTo>
                  <a:pt x="938318" y="358020"/>
                </a:lnTo>
                <a:lnTo>
                  <a:pt x="938318" y="340119"/>
                </a:lnTo>
                <a:lnTo>
                  <a:pt x="950504" y="340119"/>
                </a:lnTo>
                <a:lnTo>
                  <a:pt x="950504" y="349069"/>
                </a:lnTo>
                <a:lnTo>
                  <a:pt x="962690" y="286416"/>
                </a:lnTo>
                <a:lnTo>
                  <a:pt x="974876" y="286416"/>
                </a:lnTo>
                <a:lnTo>
                  <a:pt x="974876" y="286416"/>
                </a:lnTo>
                <a:lnTo>
                  <a:pt x="987062" y="286416"/>
                </a:lnTo>
                <a:lnTo>
                  <a:pt x="987062" y="366970"/>
                </a:lnTo>
                <a:lnTo>
                  <a:pt x="999248" y="331168"/>
                </a:lnTo>
                <a:lnTo>
                  <a:pt x="999248" y="322218"/>
                </a:lnTo>
                <a:lnTo>
                  <a:pt x="999248" y="304317"/>
                </a:lnTo>
                <a:lnTo>
                  <a:pt x="999248" y="214812"/>
                </a:lnTo>
                <a:lnTo>
                  <a:pt x="999248" y="205861"/>
                </a:lnTo>
                <a:lnTo>
                  <a:pt x="999248" y="205861"/>
                </a:lnTo>
                <a:lnTo>
                  <a:pt x="1011434" y="187960"/>
                </a:lnTo>
                <a:lnTo>
                  <a:pt x="1011434" y="187960"/>
                </a:lnTo>
                <a:lnTo>
                  <a:pt x="1023620" y="187960"/>
                </a:lnTo>
                <a:lnTo>
                  <a:pt x="1023620" y="196911"/>
                </a:lnTo>
                <a:lnTo>
                  <a:pt x="1023620" y="322218"/>
                </a:lnTo>
                <a:lnTo>
                  <a:pt x="1023620" y="322218"/>
                </a:lnTo>
                <a:lnTo>
                  <a:pt x="1023620" y="340119"/>
                </a:lnTo>
                <a:lnTo>
                  <a:pt x="1023620" y="340119"/>
                </a:lnTo>
                <a:lnTo>
                  <a:pt x="1035806" y="349069"/>
                </a:lnTo>
                <a:lnTo>
                  <a:pt x="1047992" y="375921"/>
                </a:lnTo>
                <a:lnTo>
                  <a:pt x="1047992" y="366970"/>
                </a:lnTo>
                <a:lnTo>
                  <a:pt x="1060178" y="366970"/>
                </a:lnTo>
                <a:lnTo>
                  <a:pt x="1060178" y="411722"/>
                </a:lnTo>
                <a:lnTo>
                  <a:pt x="1072364" y="411722"/>
                </a:lnTo>
                <a:lnTo>
                  <a:pt x="1072364" y="375921"/>
                </a:lnTo>
                <a:lnTo>
                  <a:pt x="1084550" y="375921"/>
                </a:lnTo>
                <a:lnTo>
                  <a:pt x="1084550" y="411722"/>
                </a:lnTo>
                <a:lnTo>
                  <a:pt x="1084550" y="447524"/>
                </a:lnTo>
                <a:lnTo>
                  <a:pt x="1096736" y="492277"/>
                </a:lnTo>
                <a:lnTo>
                  <a:pt x="1108922" y="277465"/>
                </a:lnTo>
                <a:lnTo>
                  <a:pt x="1121108" y="277465"/>
                </a:lnTo>
                <a:lnTo>
                  <a:pt x="1121108" y="313267"/>
                </a:lnTo>
                <a:lnTo>
                  <a:pt x="1133294" y="519128"/>
                </a:lnTo>
                <a:lnTo>
                  <a:pt x="1133294" y="519128"/>
                </a:lnTo>
                <a:lnTo>
                  <a:pt x="1145480" y="340119"/>
                </a:lnTo>
                <a:lnTo>
                  <a:pt x="1145480" y="331168"/>
                </a:lnTo>
                <a:lnTo>
                  <a:pt x="1157666" y="331168"/>
                </a:lnTo>
                <a:lnTo>
                  <a:pt x="1157666" y="349069"/>
                </a:lnTo>
                <a:lnTo>
                  <a:pt x="1157666" y="349069"/>
                </a:lnTo>
                <a:lnTo>
                  <a:pt x="1157666" y="331168"/>
                </a:lnTo>
                <a:lnTo>
                  <a:pt x="1169852" y="187960"/>
                </a:lnTo>
                <a:lnTo>
                  <a:pt x="1182037" y="187960"/>
                </a:lnTo>
                <a:lnTo>
                  <a:pt x="1182037" y="313267"/>
                </a:lnTo>
                <a:lnTo>
                  <a:pt x="1182037" y="340119"/>
                </a:lnTo>
                <a:lnTo>
                  <a:pt x="1182037" y="411722"/>
                </a:lnTo>
                <a:lnTo>
                  <a:pt x="1194223" y="393822"/>
                </a:lnTo>
                <a:lnTo>
                  <a:pt x="1194223" y="393822"/>
                </a:lnTo>
                <a:lnTo>
                  <a:pt x="1194223" y="340119"/>
                </a:lnTo>
                <a:lnTo>
                  <a:pt x="1194223" y="295366"/>
                </a:lnTo>
                <a:lnTo>
                  <a:pt x="1206409" y="295366"/>
                </a:lnTo>
                <a:lnTo>
                  <a:pt x="1206409" y="286416"/>
                </a:lnTo>
                <a:lnTo>
                  <a:pt x="1218595" y="286416"/>
                </a:lnTo>
                <a:lnTo>
                  <a:pt x="1218595" y="358020"/>
                </a:lnTo>
                <a:lnTo>
                  <a:pt x="1218595" y="322218"/>
                </a:lnTo>
                <a:lnTo>
                  <a:pt x="1218595" y="232713"/>
                </a:lnTo>
                <a:lnTo>
                  <a:pt x="1230781" y="232713"/>
                </a:lnTo>
                <a:lnTo>
                  <a:pt x="1242967" y="375921"/>
                </a:lnTo>
                <a:lnTo>
                  <a:pt x="1242967" y="393822"/>
                </a:lnTo>
                <a:lnTo>
                  <a:pt x="1242967" y="340119"/>
                </a:lnTo>
                <a:lnTo>
                  <a:pt x="1255153" y="340119"/>
                </a:lnTo>
                <a:lnTo>
                  <a:pt x="1255153" y="358020"/>
                </a:lnTo>
                <a:lnTo>
                  <a:pt x="1255153" y="358020"/>
                </a:lnTo>
                <a:lnTo>
                  <a:pt x="1267339" y="295366"/>
                </a:lnTo>
                <a:lnTo>
                  <a:pt x="1267339" y="232713"/>
                </a:lnTo>
                <a:lnTo>
                  <a:pt x="1279525" y="232713"/>
                </a:lnTo>
                <a:lnTo>
                  <a:pt x="1279525" y="241663"/>
                </a:lnTo>
                <a:lnTo>
                  <a:pt x="1303897" y="429623"/>
                </a:lnTo>
                <a:lnTo>
                  <a:pt x="1291711" y="429623"/>
                </a:lnTo>
                <a:lnTo>
                  <a:pt x="1303897" y="429623"/>
                </a:lnTo>
                <a:lnTo>
                  <a:pt x="1303897" y="528079"/>
                </a:lnTo>
                <a:lnTo>
                  <a:pt x="1303897" y="528079"/>
                </a:lnTo>
                <a:lnTo>
                  <a:pt x="1303897" y="483326"/>
                </a:lnTo>
                <a:lnTo>
                  <a:pt x="1303897" y="358020"/>
                </a:lnTo>
                <a:lnTo>
                  <a:pt x="1303897" y="322218"/>
                </a:lnTo>
                <a:lnTo>
                  <a:pt x="1316083" y="322218"/>
                </a:lnTo>
                <a:lnTo>
                  <a:pt x="1328269" y="366970"/>
                </a:lnTo>
                <a:lnTo>
                  <a:pt x="1328269" y="402772"/>
                </a:lnTo>
                <a:lnTo>
                  <a:pt x="1328269" y="304317"/>
                </a:lnTo>
                <a:lnTo>
                  <a:pt x="1340455" y="304317"/>
                </a:lnTo>
                <a:lnTo>
                  <a:pt x="1340455" y="331168"/>
                </a:lnTo>
                <a:lnTo>
                  <a:pt x="1352641" y="331168"/>
                </a:lnTo>
                <a:lnTo>
                  <a:pt x="1352641" y="366970"/>
                </a:lnTo>
                <a:lnTo>
                  <a:pt x="1352641" y="420673"/>
                </a:lnTo>
                <a:lnTo>
                  <a:pt x="1352641" y="420673"/>
                </a:lnTo>
                <a:lnTo>
                  <a:pt x="1364827" y="277465"/>
                </a:lnTo>
                <a:lnTo>
                  <a:pt x="1364827" y="241663"/>
                </a:lnTo>
                <a:lnTo>
                  <a:pt x="1364827" y="196911"/>
                </a:lnTo>
                <a:lnTo>
                  <a:pt x="1377013" y="196911"/>
                </a:lnTo>
                <a:lnTo>
                  <a:pt x="1389199" y="250614"/>
                </a:lnTo>
                <a:lnTo>
                  <a:pt x="1401385" y="393822"/>
                </a:lnTo>
                <a:lnTo>
                  <a:pt x="1413571" y="375921"/>
                </a:lnTo>
                <a:lnTo>
                  <a:pt x="1425756" y="375921"/>
                </a:lnTo>
                <a:lnTo>
                  <a:pt x="1437942" y="519128"/>
                </a:lnTo>
                <a:lnTo>
                  <a:pt x="1450128" y="420673"/>
                </a:lnTo>
                <a:lnTo>
                  <a:pt x="1450128" y="420673"/>
                </a:lnTo>
                <a:lnTo>
                  <a:pt x="1450128" y="384871"/>
                </a:lnTo>
                <a:lnTo>
                  <a:pt x="1462314" y="375921"/>
                </a:lnTo>
                <a:lnTo>
                  <a:pt x="1462314" y="384871"/>
                </a:lnTo>
                <a:lnTo>
                  <a:pt x="1462314" y="393822"/>
                </a:lnTo>
                <a:lnTo>
                  <a:pt x="1474500" y="358020"/>
                </a:lnTo>
                <a:lnTo>
                  <a:pt x="1486686" y="366970"/>
                </a:lnTo>
                <a:lnTo>
                  <a:pt x="1498872" y="483326"/>
                </a:lnTo>
                <a:lnTo>
                  <a:pt x="1498872" y="358020"/>
                </a:lnTo>
                <a:lnTo>
                  <a:pt x="1511058" y="358020"/>
                </a:lnTo>
                <a:lnTo>
                  <a:pt x="1511058" y="366970"/>
                </a:lnTo>
                <a:lnTo>
                  <a:pt x="1523244" y="501227"/>
                </a:lnTo>
                <a:lnTo>
                  <a:pt x="1523244" y="528079"/>
                </a:lnTo>
                <a:lnTo>
                  <a:pt x="1535430" y="545980"/>
                </a:lnTo>
                <a:lnTo>
                  <a:pt x="1535430" y="510178"/>
                </a:lnTo>
                <a:lnTo>
                  <a:pt x="1535430" y="295366"/>
                </a:lnTo>
                <a:lnTo>
                  <a:pt x="1547616" y="295366"/>
                </a:lnTo>
                <a:lnTo>
                  <a:pt x="1547616" y="447524"/>
                </a:lnTo>
                <a:lnTo>
                  <a:pt x="1547616" y="465425"/>
                </a:lnTo>
                <a:lnTo>
                  <a:pt x="1547616" y="447524"/>
                </a:lnTo>
                <a:lnTo>
                  <a:pt x="1559802" y="447524"/>
                </a:lnTo>
                <a:lnTo>
                  <a:pt x="1559802" y="447524"/>
                </a:lnTo>
                <a:lnTo>
                  <a:pt x="1571988" y="447524"/>
                </a:lnTo>
                <a:lnTo>
                  <a:pt x="1571988" y="456475"/>
                </a:lnTo>
                <a:lnTo>
                  <a:pt x="1571988" y="420673"/>
                </a:lnTo>
                <a:lnTo>
                  <a:pt x="1584174" y="420673"/>
                </a:lnTo>
                <a:lnTo>
                  <a:pt x="1584174" y="358020"/>
                </a:lnTo>
                <a:lnTo>
                  <a:pt x="1596360" y="358020"/>
                </a:lnTo>
                <a:lnTo>
                  <a:pt x="1596360" y="411722"/>
                </a:lnTo>
                <a:lnTo>
                  <a:pt x="1596360" y="402772"/>
                </a:lnTo>
                <a:lnTo>
                  <a:pt x="1608546" y="375921"/>
                </a:lnTo>
                <a:lnTo>
                  <a:pt x="1620732" y="375921"/>
                </a:lnTo>
                <a:lnTo>
                  <a:pt x="1620732" y="304317"/>
                </a:lnTo>
                <a:lnTo>
                  <a:pt x="1632918" y="304317"/>
                </a:lnTo>
                <a:lnTo>
                  <a:pt x="1632918" y="340119"/>
                </a:lnTo>
                <a:lnTo>
                  <a:pt x="1645104" y="358020"/>
                </a:lnTo>
                <a:lnTo>
                  <a:pt x="1645104" y="375921"/>
                </a:lnTo>
                <a:lnTo>
                  <a:pt x="1645104" y="340119"/>
                </a:lnTo>
                <a:lnTo>
                  <a:pt x="1657290" y="340119"/>
                </a:lnTo>
                <a:lnTo>
                  <a:pt x="1657290" y="268515"/>
                </a:lnTo>
                <a:lnTo>
                  <a:pt x="1669475" y="268515"/>
                </a:lnTo>
                <a:lnTo>
                  <a:pt x="1681661" y="375921"/>
                </a:lnTo>
                <a:lnTo>
                  <a:pt x="1681661" y="331168"/>
                </a:lnTo>
                <a:lnTo>
                  <a:pt x="1681661" y="331168"/>
                </a:lnTo>
                <a:lnTo>
                  <a:pt x="1693847" y="232713"/>
                </a:lnTo>
                <a:lnTo>
                  <a:pt x="1706033" y="232713"/>
                </a:lnTo>
                <a:lnTo>
                  <a:pt x="1706033" y="232713"/>
                </a:lnTo>
                <a:lnTo>
                  <a:pt x="1718219" y="277465"/>
                </a:lnTo>
                <a:lnTo>
                  <a:pt x="1718219" y="340119"/>
                </a:lnTo>
                <a:lnTo>
                  <a:pt x="1730405" y="402772"/>
                </a:lnTo>
                <a:lnTo>
                  <a:pt x="1730405" y="384871"/>
                </a:lnTo>
                <a:lnTo>
                  <a:pt x="1742591" y="384871"/>
                </a:lnTo>
                <a:lnTo>
                  <a:pt x="1742591" y="528079"/>
                </a:lnTo>
                <a:lnTo>
                  <a:pt x="1742591" y="537029"/>
                </a:lnTo>
                <a:lnTo>
                  <a:pt x="1742591" y="545980"/>
                </a:lnTo>
                <a:lnTo>
                  <a:pt x="1754777" y="545980"/>
                </a:lnTo>
                <a:lnTo>
                  <a:pt x="1766963" y="554930"/>
                </a:lnTo>
                <a:lnTo>
                  <a:pt x="1766963" y="554930"/>
                </a:lnTo>
                <a:lnTo>
                  <a:pt x="1766963" y="366970"/>
                </a:lnTo>
                <a:lnTo>
                  <a:pt x="1779149" y="250614"/>
                </a:lnTo>
                <a:lnTo>
                  <a:pt x="1779149" y="205861"/>
                </a:lnTo>
                <a:lnTo>
                  <a:pt x="1779149" y="205861"/>
                </a:lnTo>
                <a:lnTo>
                  <a:pt x="1791335" y="205861"/>
                </a:lnTo>
                <a:lnTo>
                  <a:pt x="1791335" y="232713"/>
                </a:lnTo>
                <a:lnTo>
                  <a:pt x="1791335" y="268515"/>
                </a:lnTo>
                <a:lnTo>
                  <a:pt x="1791335" y="250614"/>
                </a:lnTo>
                <a:lnTo>
                  <a:pt x="1803521" y="241663"/>
                </a:lnTo>
                <a:lnTo>
                  <a:pt x="1815707" y="250614"/>
                </a:lnTo>
                <a:lnTo>
                  <a:pt x="1827893" y="322218"/>
                </a:lnTo>
                <a:lnTo>
                  <a:pt x="1827893" y="322218"/>
                </a:lnTo>
                <a:lnTo>
                  <a:pt x="1827893" y="349069"/>
                </a:lnTo>
                <a:lnTo>
                  <a:pt x="1827893" y="349069"/>
                </a:lnTo>
                <a:lnTo>
                  <a:pt x="1840079" y="349069"/>
                </a:lnTo>
                <a:lnTo>
                  <a:pt x="1852265" y="358020"/>
                </a:lnTo>
                <a:lnTo>
                  <a:pt x="1852265" y="402772"/>
                </a:lnTo>
                <a:lnTo>
                  <a:pt x="1852265" y="205861"/>
                </a:lnTo>
                <a:lnTo>
                  <a:pt x="1864451" y="196911"/>
                </a:lnTo>
                <a:lnTo>
                  <a:pt x="1876637" y="196911"/>
                </a:lnTo>
                <a:lnTo>
                  <a:pt x="1876637" y="214812"/>
                </a:lnTo>
                <a:lnTo>
                  <a:pt x="1876637" y="214812"/>
                </a:lnTo>
                <a:lnTo>
                  <a:pt x="1888823" y="250614"/>
                </a:lnTo>
                <a:lnTo>
                  <a:pt x="1888823" y="349069"/>
                </a:lnTo>
                <a:lnTo>
                  <a:pt x="1888823" y="358020"/>
                </a:lnTo>
                <a:lnTo>
                  <a:pt x="1888823" y="384871"/>
                </a:lnTo>
                <a:lnTo>
                  <a:pt x="1888823" y="313267"/>
                </a:lnTo>
                <a:lnTo>
                  <a:pt x="1901009" y="322218"/>
                </a:lnTo>
                <a:lnTo>
                  <a:pt x="1913195" y="340119"/>
                </a:lnTo>
                <a:lnTo>
                  <a:pt x="1913195" y="402772"/>
                </a:lnTo>
                <a:lnTo>
                  <a:pt x="1913195" y="420673"/>
                </a:lnTo>
                <a:lnTo>
                  <a:pt x="1925381" y="340119"/>
                </a:lnTo>
                <a:lnTo>
                  <a:pt x="1937566" y="340119"/>
                </a:lnTo>
                <a:lnTo>
                  <a:pt x="1937566" y="340119"/>
                </a:lnTo>
                <a:lnTo>
                  <a:pt x="1937566" y="411722"/>
                </a:lnTo>
                <a:lnTo>
                  <a:pt x="1937566" y="465425"/>
                </a:lnTo>
                <a:lnTo>
                  <a:pt x="1937566" y="465425"/>
                </a:lnTo>
                <a:lnTo>
                  <a:pt x="1937566" y="474376"/>
                </a:lnTo>
                <a:lnTo>
                  <a:pt x="1937566" y="635485"/>
                </a:lnTo>
                <a:lnTo>
                  <a:pt x="1949752" y="707089"/>
                </a:lnTo>
                <a:lnTo>
                  <a:pt x="1949752" y="635485"/>
                </a:lnTo>
                <a:lnTo>
                  <a:pt x="1961938" y="483326"/>
                </a:lnTo>
                <a:lnTo>
                  <a:pt x="1974124" y="483326"/>
                </a:lnTo>
                <a:lnTo>
                  <a:pt x="1974124" y="456475"/>
                </a:lnTo>
                <a:lnTo>
                  <a:pt x="1974124" y="438574"/>
                </a:lnTo>
                <a:lnTo>
                  <a:pt x="1974124" y="438574"/>
                </a:lnTo>
                <a:lnTo>
                  <a:pt x="1974124" y="375921"/>
                </a:lnTo>
                <a:lnTo>
                  <a:pt x="1986310" y="375921"/>
                </a:lnTo>
                <a:lnTo>
                  <a:pt x="1986310" y="375921"/>
                </a:lnTo>
                <a:lnTo>
                  <a:pt x="1998496" y="366970"/>
                </a:lnTo>
                <a:lnTo>
                  <a:pt x="1998496" y="366970"/>
                </a:lnTo>
                <a:lnTo>
                  <a:pt x="1998496" y="358020"/>
                </a:lnTo>
                <a:lnTo>
                  <a:pt x="2010682" y="358020"/>
                </a:lnTo>
                <a:lnTo>
                  <a:pt x="2022868" y="393822"/>
                </a:lnTo>
                <a:lnTo>
                  <a:pt x="2022868" y="393822"/>
                </a:lnTo>
                <a:lnTo>
                  <a:pt x="2022868" y="402772"/>
                </a:lnTo>
                <a:lnTo>
                  <a:pt x="2022868" y="402772"/>
                </a:lnTo>
                <a:lnTo>
                  <a:pt x="2022868" y="429623"/>
                </a:lnTo>
                <a:lnTo>
                  <a:pt x="2035054" y="510178"/>
                </a:lnTo>
                <a:lnTo>
                  <a:pt x="2035054" y="510178"/>
                </a:lnTo>
                <a:lnTo>
                  <a:pt x="2047240" y="492277"/>
                </a:lnTo>
                <a:lnTo>
                  <a:pt x="2059426" y="492277"/>
                </a:lnTo>
                <a:lnTo>
                  <a:pt x="2059426" y="456475"/>
                </a:lnTo>
                <a:lnTo>
                  <a:pt x="2059426" y="456475"/>
                </a:lnTo>
                <a:lnTo>
                  <a:pt x="2059426" y="295366"/>
                </a:lnTo>
                <a:lnTo>
                  <a:pt x="2071612" y="295366"/>
                </a:lnTo>
                <a:lnTo>
                  <a:pt x="2071612" y="340119"/>
                </a:lnTo>
                <a:lnTo>
                  <a:pt x="2071612" y="259564"/>
                </a:lnTo>
                <a:lnTo>
                  <a:pt x="2083798" y="259564"/>
                </a:lnTo>
                <a:lnTo>
                  <a:pt x="2095984" y="402772"/>
                </a:lnTo>
                <a:lnTo>
                  <a:pt x="2095984" y="322218"/>
                </a:lnTo>
                <a:lnTo>
                  <a:pt x="2120356" y="313267"/>
                </a:lnTo>
                <a:lnTo>
                  <a:pt x="2132542" y="358020"/>
                </a:lnTo>
                <a:lnTo>
                  <a:pt x="2132542" y="393822"/>
                </a:lnTo>
                <a:lnTo>
                  <a:pt x="2144728" y="438574"/>
                </a:lnTo>
                <a:lnTo>
                  <a:pt x="2156914" y="563881"/>
                </a:lnTo>
                <a:lnTo>
                  <a:pt x="2156914" y="528079"/>
                </a:lnTo>
                <a:lnTo>
                  <a:pt x="2156914" y="411722"/>
                </a:lnTo>
                <a:lnTo>
                  <a:pt x="2169100" y="411722"/>
                </a:lnTo>
                <a:lnTo>
                  <a:pt x="2169100" y="268515"/>
                </a:lnTo>
                <a:lnTo>
                  <a:pt x="2169100" y="250614"/>
                </a:lnTo>
                <a:lnTo>
                  <a:pt x="2181286" y="259564"/>
                </a:lnTo>
                <a:lnTo>
                  <a:pt x="2181286" y="250614"/>
                </a:lnTo>
                <a:lnTo>
                  <a:pt x="2193472" y="277465"/>
                </a:lnTo>
                <a:lnTo>
                  <a:pt x="2205657" y="375921"/>
                </a:lnTo>
                <a:lnTo>
                  <a:pt x="2205657" y="375921"/>
                </a:lnTo>
                <a:lnTo>
                  <a:pt x="2205657" y="322218"/>
                </a:lnTo>
                <a:lnTo>
                  <a:pt x="2217843" y="322218"/>
                </a:lnTo>
                <a:lnTo>
                  <a:pt x="2217843" y="331168"/>
                </a:lnTo>
                <a:lnTo>
                  <a:pt x="2230029" y="411722"/>
                </a:lnTo>
                <a:lnTo>
                  <a:pt x="2230029" y="420673"/>
                </a:lnTo>
                <a:lnTo>
                  <a:pt x="2230029" y="501227"/>
                </a:lnTo>
                <a:lnTo>
                  <a:pt x="2230029" y="447524"/>
                </a:lnTo>
                <a:lnTo>
                  <a:pt x="2242215" y="447524"/>
                </a:lnTo>
                <a:lnTo>
                  <a:pt x="2254401" y="510178"/>
                </a:lnTo>
                <a:lnTo>
                  <a:pt x="2254401" y="447524"/>
                </a:lnTo>
                <a:lnTo>
                  <a:pt x="2254401" y="429623"/>
                </a:lnTo>
                <a:lnTo>
                  <a:pt x="2278773" y="411722"/>
                </a:lnTo>
                <a:lnTo>
                  <a:pt x="2278773" y="465425"/>
                </a:lnTo>
                <a:lnTo>
                  <a:pt x="2278773" y="599683"/>
                </a:lnTo>
                <a:lnTo>
                  <a:pt x="2290959" y="366970"/>
                </a:lnTo>
                <a:lnTo>
                  <a:pt x="2303145" y="366970"/>
                </a:lnTo>
                <a:lnTo>
                  <a:pt x="2303145" y="375921"/>
                </a:lnTo>
                <a:lnTo>
                  <a:pt x="2315331" y="402772"/>
                </a:lnTo>
                <a:lnTo>
                  <a:pt x="2315331" y="528079"/>
                </a:lnTo>
                <a:lnTo>
                  <a:pt x="2327517" y="313267"/>
                </a:lnTo>
                <a:lnTo>
                  <a:pt x="2351889" y="313267"/>
                </a:lnTo>
                <a:lnTo>
                  <a:pt x="2351889" y="402772"/>
                </a:lnTo>
                <a:lnTo>
                  <a:pt x="2364075" y="411722"/>
                </a:lnTo>
                <a:lnTo>
                  <a:pt x="2364075" y="483326"/>
                </a:lnTo>
                <a:lnTo>
                  <a:pt x="2376261" y="483326"/>
                </a:lnTo>
                <a:lnTo>
                  <a:pt x="2376261" y="537029"/>
                </a:lnTo>
                <a:lnTo>
                  <a:pt x="2376261" y="519128"/>
                </a:lnTo>
                <a:lnTo>
                  <a:pt x="2388447" y="501227"/>
                </a:lnTo>
                <a:lnTo>
                  <a:pt x="2388447" y="429623"/>
                </a:lnTo>
                <a:lnTo>
                  <a:pt x="2400633" y="420673"/>
                </a:lnTo>
                <a:lnTo>
                  <a:pt x="2400633" y="375921"/>
                </a:lnTo>
                <a:lnTo>
                  <a:pt x="2412819" y="375921"/>
                </a:lnTo>
                <a:lnTo>
                  <a:pt x="2425005" y="420673"/>
                </a:lnTo>
                <a:lnTo>
                  <a:pt x="2425005" y="420673"/>
                </a:lnTo>
                <a:lnTo>
                  <a:pt x="2425005" y="528079"/>
                </a:lnTo>
                <a:lnTo>
                  <a:pt x="2437191" y="563881"/>
                </a:lnTo>
                <a:lnTo>
                  <a:pt x="2437191" y="447524"/>
                </a:lnTo>
                <a:lnTo>
                  <a:pt x="2449377" y="429623"/>
                </a:lnTo>
                <a:lnTo>
                  <a:pt x="2461563" y="429623"/>
                </a:lnTo>
                <a:lnTo>
                  <a:pt x="2461563" y="456475"/>
                </a:lnTo>
                <a:lnTo>
                  <a:pt x="2461563" y="429623"/>
                </a:lnTo>
                <a:lnTo>
                  <a:pt x="2485934" y="429623"/>
                </a:lnTo>
                <a:lnTo>
                  <a:pt x="2485934" y="429623"/>
                </a:lnTo>
                <a:lnTo>
                  <a:pt x="2485934" y="429623"/>
                </a:lnTo>
                <a:lnTo>
                  <a:pt x="2485934" y="438574"/>
                </a:lnTo>
                <a:lnTo>
                  <a:pt x="2498120" y="438574"/>
                </a:lnTo>
                <a:lnTo>
                  <a:pt x="2498120" y="456475"/>
                </a:lnTo>
                <a:lnTo>
                  <a:pt x="2510306" y="456475"/>
                </a:lnTo>
                <a:lnTo>
                  <a:pt x="2510306" y="483326"/>
                </a:lnTo>
                <a:lnTo>
                  <a:pt x="2522492" y="501227"/>
                </a:lnTo>
                <a:lnTo>
                  <a:pt x="2522492" y="340119"/>
                </a:lnTo>
                <a:lnTo>
                  <a:pt x="2534678" y="322218"/>
                </a:lnTo>
                <a:lnTo>
                  <a:pt x="2546864" y="331168"/>
                </a:lnTo>
                <a:lnTo>
                  <a:pt x="2546864" y="80554"/>
                </a:lnTo>
                <a:lnTo>
                  <a:pt x="2559050" y="80554"/>
                </a:lnTo>
                <a:lnTo>
                  <a:pt x="2559050" y="116356"/>
                </a:lnTo>
                <a:lnTo>
                  <a:pt x="2559050" y="241663"/>
                </a:lnTo>
                <a:lnTo>
                  <a:pt x="2559050" y="232713"/>
                </a:lnTo>
                <a:lnTo>
                  <a:pt x="2571236" y="232713"/>
                </a:lnTo>
                <a:lnTo>
                  <a:pt x="2583422" y="313267"/>
                </a:lnTo>
                <a:lnTo>
                  <a:pt x="2583422" y="537029"/>
                </a:lnTo>
                <a:lnTo>
                  <a:pt x="2595608" y="465425"/>
                </a:lnTo>
                <a:lnTo>
                  <a:pt x="2595608" y="456475"/>
                </a:lnTo>
                <a:lnTo>
                  <a:pt x="2595608" y="447524"/>
                </a:lnTo>
                <a:lnTo>
                  <a:pt x="2607794" y="304317"/>
                </a:lnTo>
                <a:lnTo>
                  <a:pt x="2607794" y="304317"/>
                </a:lnTo>
                <a:lnTo>
                  <a:pt x="2619980" y="304317"/>
                </a:lnTo>
                <a:lnTo>
                  <a:pt x="2632166" y="402772"/>
                </a:lnTo>
                <a:lnTo>
                  <a:pt x="2632166" y="411722"/>
                </a:lnTo>
                <a:lnTo>
                  <a:pt x="2632166" y="528079"/>
                </a:lnTo>
                <a:lnTo>
                  <a:pt x="2644352" y="465425"/>
                </a:lnTo>
                <a:lnTo>
                  <a:pt x="2644352" y="447524"/>
                </a:lnTo>
                <a:lnTo>
                  <a:pt x="2656538" y="465425"/>
                </a:lnTo>
                <a:lnTo>
                  <a:pt x="2668724" y="340119"/>
                </a:lnTo>
                <a:lnTo>
                  <a:pt x="2668724" y="277465"/>
                </a:lnTo>
                <a:lnTo>
                  <a:pt x="2668724" y="268515"/>
                </a:lnTo>
                <a:lnTo>
                  <a:pt x="2680910" y="268515"/>
                </a:lnTo>
                <a:lnTo>
                  <a:pt x="2693096" y="295366"/>
                </a:lnTo>
                <a:lnTo>
                  <a:pt x="2693096" y="250614"/>
                </a:lnTo>
                <a:lnTo>
                  <a:pt x="2693096" y="250614"/>
                </a:lnTo>
                <a:lnTo>
                  <a:pt x="2693096" y="205861"/>
                </a:lnTo>
                <a:lnTo>
                  <a:pt x="2705282" y="107406"/>
                </a:lnTo>
                <a:lnTo>
                  <a:pt x="2705282" y="107406"/>
                </a:lnTo>
                <a:lnTo>
                  <a:pt x="2717467" y="107406"/>
                </a:lnTo>
                <a:lnTo>
                  <a:pt x="2717467" y="196911"/>
                </a:lnTo>
                <a:lnTo>
                  <a:pt x="2729653" y="295366"/>
                </a:lnTo>
                <a:lnTo>
                  <a:pt x="2729653" y="286416"/>
                </a:lnTo>
                <a:lnTo>
                  <a:pt x="2729653" y="196911"/>
                </a:lnTo>
                <a:lnTo>
                  <a:pt x="2741839" y="196911"/>
                </a:lnTo>
                <a:lnTo>
                  <a:pt x="2754025" y="295366"/>
                </a:lnTo>
                <a:lnTo>
                  <a:pt x="2754025" y="313267"/>
                </a:lnTo>
                <a:lnTo>
                  <a:pt x="2766211" y="313267"/>
                </a:lnTo>
                <a:lnTo>
                  <a:pt x="2766211" y="340119"/>
                </a:lnTo>
                <a:lnTo>
                  <a:pt x="2778397" y="295366"/>
                </a:lnTo>
                <a:lnTo>
                  <a:pt x="2778397" y="241663"/>
                </a:lnTo>
                <a:lnTo>
                  <a:pt x="2790583" y="223762"/>
                </a:lnTo>
                <a:lnTo>
                  <a:pt x="2802769" y="241663"/>
                </a:lnTo>
                <a:lnTo>
                  <a:pt x="2814955" y="322218"/>
                </a:lnTo>
                <a:lnTo>
                  <a:pt x="2814955" y="277465"/>
                </a:lnTo>
                <a:lnTo>
                  <a:pt x="2814955" y="268515"/>
                </a:lnTo>
                <a:lnTo>
                  <a:pt x="2827141" y="196911"/>
                </a:lnTo>
                <a:lnTo>
                  <a:pt x="2827141" y="187960"/>
                </a:lnTo>
                <a:lnTo>
                  <a:pt x="2839327" y="187960"/>
                </a:lnTo>
                <a:lnTo>
                  <a:pt x="2839327" y="232713"/>
                </a:lnTo>
                <a:lnTo>
                  <a:pt x="2839327" y="250614"/>
                </a:lnTo>
                <a:lnTo>
                  <a:pt x="2851513" y="349069"/>
                </a:lnTo>
                <a:lnTo>
                  <a:pt x="2851513" y="322218"/>
                </a:lnTo>
                <a:lnTo>
                  <a:pt x="2851513" y="143208"/>
                </a:lnTo>
                <a:lnTo>
                  <a:pt x="2863699" y="143208"/>
                </a:lnTo>
                <a:lnTo>
                  <a:pt x="2875885" y="214812"/>
                </a:lnTo>
                <a:lnTo>
                  <a:pt x="2888071" y="286416"/>
                </a:lnTo>
                <a:lnTo>
                  <a:pt x="2888071" y="205861"/>
                </a:lnTo>
                <a:lnTo>
                  <a:pt x="2900257" y="179010"/>
                </a:lnTo>
                <a:lnTo>
                  <a:pt x="2912443" y="179010"/>
                </a:lnTo>
                <a:lnTo>
                  <a:pt x="2924629" y="384871"/>
                </a:lnTo>
                <a:lnTo>
                  <a:pt x="2936815" y="304317"/>
                </a:lnTo>
                <a:lnTo>
                  <a:pt x="2949001" y="304317"/>
                </a:lnTo>
                <a:lnTo>
                  <a:pt x="2949001" y="411722"/>
                </a:lnTo>
                <a:lnTo>
                  <a:pt x="2961186" y="349069"/>
                </a:lnTo>
                <a:lnTo>
                  <a:pt x="2973372" y="349069"/>
                </a:lnTo>
                <a:lnTo>
                  <a:pt x="2973372" y="366970"/>
                </a:lnTo>
                <a:lnTo>
                  <a:pt x="2985558" y="393822"/>
                </a:lnTo>
                <a:lnTo>
                  <a:pt x="2985558" y="358020"/>
                </a:lnTo>
                <a:lnTo>
                  <a:pt x="2985558" y="340119"/>
                </a:lnTo>
                <a:lnTo>
                  <a:pt x="2997744" y="331168"/>
                </a:lnTo>
                <a:lnTo>
                  <a:pt x="2997744" y="331168"/>
                </a:lnTo>
                <a:lnTo>
                  <a:pt x="3009930" y="259564"/>
                </a:lnTo>
                <a:lnTo>
                  <a:pt x="3022116" y="259564"/>
                </a:lnTo>
                <a:lnTo>
                  <a:pt x="3022116" y="277465"/>
                </a:lnTo>
                <a:lnTo>
                  <a:pt x="3022116" y="268515"/>
                </a:lnTo>
                <a:lnTo>
                  <a:pt x="3022116" y="277465"/>
                </a:lnTo>
                <a:lnTo>
                  <a:pt x="3034302" y="304317"/>
                </a:lnTo>
                <a:lnTo>
                  <a:pt x="3034302" y="304317"/>
                </a:lnTo>
                <a:lnTo>
                  <a:pt x="3046488" y="304317"/>
                </a:lnTo>
                <a:lnTo>
                  <a:pt x="3046488" y="304317"/>
                </a:lnTo>
                <a:lnTo>
                  <a:pt x="3058674" y="349069"/>
                </a:lnTo>
                <a:lnTo>
                  <a:pt x="3058674" y="340119"/>
                </a:lnTo>
                <a:lnTo>
                  <a:pt x="3058674" y="205861"/>
                </a:lnTo>
                <a:lnTo>
                  <a:pt x="3070860" y="205861"/>
                </a:lnTo>
                <a:lnTo>
                  <a:pt x="3070860" y="214812"/>
                </a:lnTo>
                <a:lnTo>
                  <a:pt x="3083046" y="214812"/>
                </a:lnTo>
                <a:lnTo>
                  <a:pt x="3083046" y="214812"/>
                </a:lnTo>
                <a:lnTo>
                  <a:pt x="3083046" y="277465"/>
                </a:lnTo>
                <a:lnTo>
                  <a:pt x="3083046" y="268515"/>
                </a:lnTo>
                <a:lnTo>
                  <a:pt x="3095232" y="268515"/>
                </a:lnTo>
                <a:lnTo>
                  <a:pt x="3107418" y="286416"/>
                </a:lnTo>
                <a:lnTo>
                  <a:pt x="3107418" y="393822"/>
                </a:lnTo>
                <a:lnTo>
                  <a:pt x="3107418" y="393822"/>
                </a:lnTo>
                <a:lnTo>
                  <a:pt x="3119604" y="420673"/>
                </a:lnTo>
                <a:lnTo>
                  <a:pt x="3119604" y="420673"/>
                </a:lnTo>
                <a:lnTo>
                  <a:pt x="3119604" y="340119"/>
                </a:lnTo>
                <a:lnTo>
                  <a:pt x="3119604" y="268515"/>
                </a:lnTo>
                <a:lnTo>
                  <a:pt x="3131790" y="268515"/>
                </a:lnTo>
                <a:lnTo>
                  <a:pt x="3143976" y="286416"/>
                </a:lnTo>
                <a:lnTo>
                  <a:pt x="3143976" y="366970"/>
                </a:lnTo>
                <a:lnTo>
                  <a:pt x="3143976" y="375921"/>
                </a:lnTo>
                <a:lnTo>
                  <a:pt x="3143976" y="393822"/>
                </a:lnTo>
                <a:lnTo>
                  <a:pt x="3143976" y="358020"/>
                </a:lnTo>
                <a:lnTo>
                  <a:pt x="3156162" y="358020"/>
                </a:lnTo>
                <a:lnTo>
                  <a:pt x="3156162" y="313267"/>
                </a:lnTo>
                <a:lnTo>
                  <a:pt x="3168348" y="313267"/>
                </a:lnTo>
                <a:lnTo>
                  <a:pt x="3180534" y="322218"/>
                </a:lnTo>
                <a:lnTo>
                  <a:pt x="3180534" y="429623"/>
                </a:lnTo>
                <a:lnTo>
                  <a:pt x="3192720" y="429623"/>
                </a:lnTo>
                <a:lnTo>
                  <a:pt x="3192720" y="429623"/>
                </a:lnTo>
                <a:lnTo>
                  <a:pt x="3192720" y="429623"/>
                </a:lnTo>
                <a:lnTo>
                  <a:pt x="3192720" y="214812"/>
                </a:lnTo>
                <a:lnTo>
                  <a:pt x="3204905" y="214812"/>
                </a:lnTo>
                <a:lnTo>
                  <a:pt x="3217091" y="250614"/>
                </a:lnTo>
                <a:lnTo>
                  <a:pt x="3229277" y="384871"/>
                </a:lnTo>
                <a:lnTo>
                  <a:pt x="3229277" y="402772"/>
                </a:lnTo>
                <a:lnTo>
                  <a:pt x="3229277" y="483326"/>
                </a:lnTo>
                <a:lnTo>
                  <a:pt x="3241463" y="456475"/>
                </a:lnTo>
                <a:lnTo>
                  <a:pt x="3253649" y="322218"/>
                </a:lnTo>
                <a:lnTo>
                  <a:pt x="3253649" y="214812"/>
                </a:lnTo>
                <a:lnTo>
                  <a:pt x="3265835" y="214812"/>
                </a:lnTo>
                <a:lnTo>
                  <a:pt x="3265835" y="304317"/>
                </a:lnTo>
                <a:lnTo>
                  <a:pt x="3265835" y="366970"/>
                </a:lnTo>
                <a:lnTo>
                  <a:pt x="3278021" y="366970"/>
                </a:lnTo>
                <a:lnTo>
                  <a:pt x="3278021" y="402772"/>
                </a:lnTo>
                <a:lnTo>
                  <a:pt x="3278021" y="384871"/>
                </a:lnTo>
                <a:lnTo>
                  <a:pt x="3278021" y="366970"/>
                </a:lnTo>
                <a:lnTo>
                  <a:pt x="3290207" y="366970"/>
                </a:lnTo>
                <a:lnTo>
                  <a:pt x="3290207" y="465425"/>
                </a:lnTo>
                <a:lnTo>
                  <a:pt x="3302393" y="519128"/>
                </a:lnTo>
                <a:lnTo>
                  <a:pt x="3302393" y="519128"/>
                </a:lnTo>
                <a:lnTo>
                  <a:pt x="3302393" y="528079"/>
                </a:lnTo>
                <a:lnTo>
                  <a:pt x="3314579" y="250614"/>
                </a:lnTo>
                <a:lnTo>
                  <a:pt x="3314579" y="232713"/>
                </a:lnTo>
                <a:lnTo>
                  <a:pt x="3326765" y="232713"/>
                </a:lnTo>
                <a:lnTo>
                  <a:pt x="3326765" y="250614"/>
                </a:lnTo>
                <a:lnTo>
                  <a:pt x="3326765" y="384871"/>
                </a:lnTo>
                <a:lnTo>
                  <a:pt x="3326765" y="349069"/>
                </a:lnTo>
                <a:lnTo>
                  <a:pt x="3338951" y="340119"/>
                </a:lnTo>
                <a:lnTo>
                  <a:pt x="3351137" y="349069"/>
                </a:lnTo>
                <a:lnTo>
                  <a:pt x="3363323" y="420673"/>
                </a:lnTo>
                <a:lnTo>
                  <a:pt x="3363323" y="456475"/>
                </a:lnTo>
                <a:lnTo>
                  <a:pt x="3363323" y="483326"/>
                </a:lnTo>
                <a:lnTo>
                  <a:pt x="3375509" y="483326"/>
                </a:lnTo>
                <a:lnTo>
                  <a:pt x="3375509" y="501227"/>
                </a:lnTo>
                <a:lnTo>
                  <a:pt x="3375509" y="501227"/>
                </a:lnTo>
                <a:lnTo>
                  <a:pt x="3387695" y="501227"/>
                </a:lnTo>
                <a:lnTo>
                  <a:pt x="3399881" y="528079"/>
                </a:lnTo>
                <a:lnTo>
                  <a:pt x="3399881" y="519128"/>
                </a:lnTo>
                <a:lnTo>
                  <a:pt x="3399881" y="411722"/>
                </a:lnTo>
                <a:lnTo>
                  <a:pt x="3412067" y="411722"/>
                </a:lnTo>
                <a:lnTo>
                  <a:pt x="3412067" y="420673"/>
                </a:lnTo>
                <a:lnTo>
                  <a:pt x="3412067" y="349069"/>
                </a:lnTo>
                <a:lnTo>
                  <a:pt x="3424253" y="349069"/>
                </a:lnTo>
                <a:lnTo>
                  <a:pt x="3424253" y="402772"/>
                </a:lnTo>
                <a:lnTo>
                  <a:pt x="3436439" y="402772"/>
                </a:lnTo>
                <a:lnTo>
                  <a:pt x="3436439" y="492277"/>
                </a:lnTo>
                <a:lnTo>
                  <a:pt x="3436439" y="483326"/>
                </a:lnTo>
                <a:lnTo>
                  <a:pt x="3448624" y="483326"/>
                </a:lnTo>
                <a:lnTo>
                  <a:pt x="3448624" y="483326"/>
                </a:lnTo>
                <a:lnTo>
                  <a:pt x="3460810" y="447524"/>
                </a:lnTo>
                <a:lnTo>
                  <a:pt x="3460810" y="384871"/>
                </a:lnTo>
                <a:lnTo>
                  <a:pt x="3472996" y="384871"/>
                </a:lnTo>
                <a:lnTo>
                  <a:pt x="3472996" y="402772"/>
                </a:lnTo>
                <a:lnTo>
                  <a:pt x="3485182" y="438574"/>
                </a:lnTo>
                <a:lnTo>
                  <a:pt x="3485182" y="438574"/>
                </a:lnTo>
                <a:lnTo>
                  <a:pt x="3497368" y="519128"/>
                </a:lnTo>
                <a:lnTo>
                  <a:pt x="3497368" y="465425"/>
                </a:lnTo>
                <a:lnTo>
                  <a:pt x="3497368" y="438574"/>
                </a:lnTo>
                <a:lnTo>
                  <a:pt x="3497368" y="384871"/>
                </a:lnTo>
                <a:lnTo>
                  <a:pt x="3497368" y="277465"/>
                </a:lnTo>
                <a:lnTo>
                  <a:pt x="3509554" y="277465"/>
                </a:lnTo>
                <a:lnTo>
                  <a:pt x="3509554" y="277465"/>
                </a:lnTo>
                <a:lnTo>
                  <a:pt x="3509554" y="277465"/>
                </a:lnTo>
                <a:lnTo>
                  <a:pt x="3509554" y="196911"/>
                </a:lnTo>
                <a:lnTo>
                  <a:pt x="3521740" y="196911"/>
                </a:lnTo>
                <a:lnTo>
                  <a:pt x="3533926" y="250614"/>
                </a:lnTo>
                <a:lnTo>
                  <a:pt x="3533926" y="277465"/>
                </a:lnTo>
                <a:lnTo>
                  <a:pt x="3533926" y="358020"/>
                </a:lnTo>
                <a:lnTo>
                  <a:pt x="3533926" y="438574"/>
                </a:lnTo>
                <a:lnTo>
                  <a:pt x="3546112" y="501227"/>
                </a:lnTo>
                <a:lnTo>
                  <a:pt x="3546112" y="554930"/>
                </a:lnTo>
                <a:lnTo>
                  <a:pt x="3546112" y="545980"/>
                </a:lnTo>
                <a:lnTo>
                  <a:pt x="3558298" y="402772"/>
                </a:lnTo>
                <a:lnTo>
                  <a:pt x="3558298" y="384871"/>
                </a:lnTo>
                <a:lnTo>
                  <a:pt x="3570484" y="384871"/>
                </a:lnTo>
                <a:lnTo>
                  <a:pt x="3570484" y="393822"/>
                </a:lnTo>
                <a:lnTo>
                  <a:pt x="3582670" y="456475"/>
                </a:lnTo>
                <a:lnTo>
                  <a:pt x="3582670" y="447524"/>
                </a:lnTo>
                <a:lnTo>
                  <a:pt x="3582670" y="393822"/>
                </a:lnTo>
                <a:lnTo>
                  <a:pt x="3594856" y="161109"/>
                </a:lnTo>
                <a:lnTo>
                  <a:pt x="3594856" y="116356"/>
                </a:lnTo>
                <a:lnTo>
                  <a:pt x="3607042" y="116356"/>
                </a:lnTo>
                <a:lnTo>
                  <a:pt x="3607042" y="259564"/>
                </a:lnTo>
                <a:lnTo>
                  <a:pt x="3607042" y="259564"/>
                </a:lnTo>
                <a:lnTo>
                  <a:pt x="3619228" y="286416"/>
                </a:lnTo>
                <a:lnTo>
                  <a:pt x="3619228" y="331168"/>
                </a:lnTo>
                <a:lnTo>
                  <a:pt x="3619228" y="331168"/>
                </a:lnTo>
                <a:lnTo>
                  <a:pt x="3619228" y="402772"/>
                </a:lnTo>
                <a:lnTo>
                  <a:pt x="3631414" y="402772"/>
                </a:lnTo>
                <a:lnTo>
                  <a:pt x="3643600" y="438574"/>
                </a:lnTo>
                <a:lnTo>
                  <a:pt x="3643600" y="420673"/>
                </a:lnTo>
                <a:lnTo>
                  <a:pt x="3643600" y="214812"/>
                </a:lnTo>
                <a:lnTo>
                  <a:pt x="3655786" y="170059"/>
                </a:lnTo>
                <a:lnTo>
                  <a:pt x="3667972" y="179010"/>
                </a:lnTo>
                <a:lnTo>
                  <a:pt x="3667972" y="179010"/>
                </a:lnTo>
                <a:lnTo>
                  <a:pt x="3680158" y="411722"/>
                </a:lnTo>
                <a:lnTo>
                  <a:pt x="3680158" y="313267"/>
                </a:lnTo>
                <a:lnTo>
                  <a:pt x="3692344" y="286416"/>
                </a:lnTo>
                <a:lnTo>
                  <a:pt x="3692344" y="286416"/>
                </a:lnTo>
                <a:lnTo>
                  <a:pt x="3704530" y="286416"/>
                </a:lnTo>
                <a:lnTo>
                  <a:pt x="3716716" y="304317"/>
                </a:lnTo>
                <a:lnTo>
                  <a:pt x="3716716" y="295366"/>
                </a:lnTo>
                <a:lnTo>
                  <a:pt x="3716716" y="223762"/>
                </a:lnTo>
                <a:lnTo>
                  <a:pt x="3716716" y="187960"/>
                </a:lnTo>
                <a:lnTo>
                  <a:pt x="3728902" y="170059"/>
                </a:lnTo>
                <a:lnTo>
                  <a:pt x="3728902" y="143208"/>
                </a:lnTo>
                <a:lnTo>
                  <a:pt x="3741088" y="143208"/>
                </a:lnTo>
                <a:lnTo>
                  <a:pt x="3753273" y="286416"/>
                </a:lnTo>
                <a:lnTo>
                  <a:pt x="3753273" y="322218"/>
                </a:lnTo>
                <a:lnTo>
                  <a:pt x="3753273" y="375921"/>
                </a:lnTo>
                <a:lnTo>
                  <a:pt x="3765459" y="277465"/>
                </a:lnTo>
                <a:lnTo>
                  <a:pt x="3777645" y="223762"/>
                </a:lnTo>
                <a:lnTo>
                  <a:pt x="3777645" y="143208"/>
                </a:lnTo>
                <a:lnTo>
                  <a:pt x="3789831" y="143208"/>
                </a:lnTo>
                <a:lnTo>
                  <a:pt x="3789831" y="152158"/>
                </a:lnTo>
                <a:lnTo>
                  <a:pt x="3789831" y="205861"/>
                </a:lnTo>
                <a:lnTo>
                  <a:pt x="3802017" y="232713"/>
                </a:lnTo>
                <a:lnTo>
                  <a:pt x="3802017" y="384871"/>
                </a:lnTo>
                <a:lnTo>
                  <a:pt x="3802017" y="384871"/>
                </a:lnTo>
                <a:lnTo>
                  <a:pt x="3802017" y="259564"/>
                </a:lnTo>
                <a:lnTo>
                  <a:pt x="3802017" y="134257"/>
                </a:lnTo>
                <a:lnTo>
                  <a:pt x="3814203" y="134257"/>
                </a:lnTo>
                <a:lnTo>
                  <a:pt x="3826389" y="187960"/>
                </a:lnTo>
                <a:lnTo>
                  <a:pt x="3826389" y="187960"/>
                </a:lnTo>
                <a:lnTo>
                  <a:pt x="3838575" y="259564"/>
                </a:lnTo>
                <a:lnTo>
                  <a:pt x="3838575" y="304317"/>
                </a:lnTo>
                <a:lnTo>
                  <a:pt x="3838575" y="349069"/>
                </a:lnTo>
                <a:lnTo>
                  <a:pt x="3838575" y="349069"/>
                </a:lnTo>
                <a:lnTo>
                  <a:pt x="3838575" y="340119"/>
                </a:lnTo>
                <a:lnTo>
                  <a:pt x="3850761" y="340119"/>
                </a:lnTo>
                <a:lnTo>
                  <a:pt x="3850761" y="402772"/>
                </a:lnTo>
                <a:lnTo>
                  <a:pt x="3862947" y="402772"/>
                </a:lnTo>
                <a:lnTo>
                  <a:pt x="3862947" y="375921"/>
                </a:lnTo>
                <a:lnTo>
                  <a:pt x="3875133" y="375921"/>
                </a:lnTo>
                <a:lnTo>
                  <a:pt x="3887319" y="447524"/>
                </a:lnTo>
                <a:lnTo>
                  <a:pt x="3887319" y="429623"/>
                </a:lnTo>
                <a:lnTo>
                  <a:pt x="3899505" y="438574"/>
                </a:lnTo>
                <a:lnTo>
                  <a:pt x="3899505" y="483326"/>
                </a:lnTo>
                <a:lnTo>
                  <a:pt x="3899505" y="465425"/>
                </a:lnTo>
                <a:lnTo>
                  <a:pt x="3899505" y="411722"/>
                </a:lnTo>
                <a:lnTo>
                  <a:pt x="3911691" y="232713"/>
                </a:lnTo>
                <a:lnTo>
                  <a:pt x="3923877" y="232713"/>
                </a:lnTo>
                <a:lnTo>
                  <a:pt x="3936063" y="286416"/>
                </a:lnTo>
                <a:lnTo>
                  <a:pt x="3936063" y="366970"/>
                </a:lnTo>
                <a:lnTo>
                  <a:pt x="3948249" y="366970"/>
                </a:lnTo>
                <a:lnTo>
                  <a:pt x="3948249" y="331168"/>
                </a:lnTo>
                <a:lnTo>
                  <a:pt x="3960435" y="304317"/>
                </a:lnTo>
                <a:lnTo>
                  <a:pt x="3960435" y="152158"/>
                </a:lnTo>
                <a:lnTo>
                  <a:pt x="3984807" y="161109"/>
                </a:lnTo>
                <a:lnTo>
                  <a:pt x="3984807" y="179010"/>
                </a:lnTo>
                <a:lnTo>
                  <a:pt x="3984807" y="277465"/>
                </a:lnTo>
                <a:lnTo>
                  <a:pt x="3984807" y="340119"/>
                </a:lnTo>
                <a:lnTo>
                  <a:pt x="3996992" y="340119"/>
                </a:lnTo>
                <a:lnTo>
                  <a:pt x="3996992" y="349069"/>
                </a:lnTo>
                <a:lnTo>
                  <a:pt x="3996992" y="465425"/>
                </a:lnTo>
                <a:lnTo>
                  <a:pt x="4009179" y="537029"/>
                </a:lnTo>
                <a:lnTo>
                  <a:pt x="4009179" y="545980"/>
                </a:lnTo>
                <a:lnTo>
                  <a:pt x="4009179" y="545980"/>
                </a:lnTo>
                <a:lnTo>
                  <a:pt x="4009179" y="626534"/>
                </a:lnTo>
                <a:lnTo>
                  <a:pt x="4009179" y="617584"/>
                </a:lnTo>
                <a:lnTo>
                  <a:pt x="4021364" y="545980"/>
                </a:lnTo>
                <a:lnTo>
                  <a:pt x="4021364" y="420673"/>
                </a:lnTo>
                <a:lnTo>
                  <a:pt x="4021364" y="402772"/>
                </a:lnTo>
                <a:lnTo>
                  <a:pt x="4033550" y="322218"/>
                </a:lnTo>
                <a:lnTo>
                  <a:pt x="4045736" y="322218"/>
                </a:lnTo>
                <a:lnTo>
                  <a:pt x="4045736" y="358020"/>
                </a:lnTo>
                <a:lnTo>
                  <a:pt x="4057922" y="420673"/>
                </a:lnTo>
                <a:lnTo>
                  <a:pt x="4070108" y="510178"/>
                </a:lnTo>
                <a:lnTo>
                  <a:pt x="4070108" y="572831"/>
                </a:lnTo>
                <a:lnTo>
                  <a:pt x="4070108" y="545980"/>
                </a:lnTo>
                <a:lnTo>
                  <a:pt x="4070108" y="402772"/>
                </a:lnTo>
                <a:lnTo>
                  <a:pt x="4082294" y="241663"/>
                </a:lnTo>
                <a:lnTo>
                  <a:pt x="4094480" y="241663"/>
                </a:lnTo>
                <a:lnTo>
                  <a:pt x="4094480" y="340119"/>
                </a:lnTo>
                <a:lnTo>
                  <a:pt x="4106666" y="340119"/>
                </a:lnTo>
                <a:lnTo>
                  <a:pt x="4106666" y="483326"/>
                </a:lnTo>
                <a:lnTo>
                  <a:pt x="4106666" y="366970"/>
                </a:lnTo>
                <a:lnTo>
                  <a:pt x="4118852" y="125307"/>
                </a:lnTo>
                <a:lnTo>
                  <a:pt x="4131038" y="125307"/>
                </a:lnTo>
                <a:lnTo>
                  <a:pt x="4131038" y="134257"/>
                </a:lnTo>
                <a:lnTo>
                  <a:pt x="4143224" y="277465"/>
                </a:lnTo>
                <a:lnTo>
                  <a:pt x="4143224" y="286416"/>
                </a:lnTo>
                <a:lnTo>
                  <a:pt x="4143224" y="331168"/>
                </a:lnTo>
                <a:lnTo>
                  <a:pt x="4143224" y="411722"/>
                </a:lnTo>
                <a:lnTo>
                  <a:pt x="4155410" y="331168"/>
                </a:lnTo>
                <a:lnTo>
                  <a:pt x="4167596" y="295366"/>
                </a:lnTo>
                <a:lnTo>
                  <a:pt x="4179782" y="295366"/>
                </a:lnTo>
                <a:lnTo>
                  <a:pt x="4179782" y="366970"/>
                </a:lnTo>
                <a:lnTo>
                  <a:pt x="4191968" y="349069"/>
                </a:lnTo>
                <a:lnTo>
                  <a:pt x="4204154" y="349069"/>
                </a:lnTo>
                <a:lnTo>
                  <a:pt x="4204154" y="349069"/>
                </a:lnTo>
                <a:lnTo>
                  <a:pt x="4204154" y="295366"/>
                </a:lnTo>
                <a:lnTo>
                  <a:pt x="4204154" y="277465"/>
                </a:lnTo>
                <a:lnTo>
                  <a:pt x="4216339" y="277465"/>
                </a:lnTo>
                <a:lnTo>
                  <a:pt x="4228526" y="286416"/>
                </a:lnTo>
                <a:lnTo>
                  <a:pt x="4228526" y="322218"/>
                </a:lnTo>
                <a:lnTo>
                  <a:pt x="4228526" y="331168"/>
                </a:lnTo>
                <a:lnTo>
                  <a:pt x="4240711" y="340119"/>
                </a:lnTo>
                <a:lnTo>
                  <a:pt x="4240711" y="340119"/>
                </a:lnTo>
                <a:lnTo>
                  <a:pt x="4240711" y="340119"/>
                </a:lnTo>
                <a:lnTo>
                  <a:pt x="4240711" y="322218"/>
                </a:lnTo>
                <a:lnTo>
                  <a:pt x="4252898" y="259564"/>
                </a:lnTo>
                <a:lnTo>
                  <a:pt x="4265083" y="259564"/>
                </a:lnTo>
                <a:lnTo>
                  <a:pt x="4277269" y="304317"/>
                </a:lnTo>
                <a:lnTo>
                  <a:pt x="4277269" y="340119"/>
                </a:lnTo>
                <a:lnTo>
                  <a:pt x="4289455" y="438574"/>
                </a:lnTo>
                <a:lnTo>
                  <a:pt x="4289455" y="384871"/>
                </a:lnTo>
                <a:lnTo>
                  <a:pt x="4301641" y="277465"/>
                </a:lnTo>
                <a:lnTo>
                  <a:pt x="4301641" y="277465"/>
                </a:lnTo>
                <a:lnTo>
                  <a:pt x="4301641" y="277465"/>
                </a:lnTo>
                <a:lnTo>
                  <a:pt x="4313827" y="241663"/>
                </a:lnTo>
                <a:lnTo>
                  <a:pt x="4326013" y="241663"/>
                </a:lnTo>
                <a:lnTo>
                  <a:pt x="4326013" y="250614"/>
                </a:lnTo>
                <a:lnTo>
                  <a:pt x="4326013" y="349069"/>
                </a:lnTo>
                <a:lnTo>
                  <a:pt x="4338199" y="349069"/>
                </a:lnTo>
                <a:lnTo>
                  <a:pt x="4338199" y="366970"/>
                </a:lnTo>
                <a:lnTo>
                  <a:pt x="4350385" y="366970"/>
                </a:lnTo>
                <a:lnTo>
                  <a:pt x="4350385" y="375921"/>
                </a:lnTo>
                <a:lnTo>
                  <a:pt x="4350385" y="349069"/>
                </a:lnTo>
                <a:lnTo>
                  <a:pt x="4350385" y="322218"/>
                </a:lnTo>
                <a:lnTo>
                  <a:pt x="4362571" y="295366"/>
                </a:lnTo>
                <a:lnTo>
                  <a:pt x="4374757" y="295366"/>
                </a:lnTo>
                <a:lnTo>
                  <a:pt x="4374757" y="331168"/>
                </a:lnTo>
                <a:lnTo>
                  <a:pt x="4374757" y="375921"/>
                </a:lnTo>
                <a:lnTo>
                  <a:pt x="4386943" y="375921"/>
                </a:lnTo>
                <a:lnTo>
                  <a:pt x="4386943" y="375921"/>
                </a:lnTo>
                <a:lnTo>
                  <a:pt x="4386943" y="259564"/>
                </a:lnTo>
                <a:lnTo>
                  <a:pt x="4386943" y="250614"/>
                </a:lnTo>
                <a:lnTo>
                  <a:pt x="4399129" y="223762"/>
                </a:lnTo>
                <a:lnTo>
                  <a:pt x="4411315" y="223762"/>
                </a:lnTo>
                <a:lnTo>
                  <a:pt x="4411315" y="170059"/>
                </a:lnTo>
                <a:lnTo>
                  <a:pt x="4411315" y="125307"/>
                </a:lnTo>
                <a:lnTo>
                  <a:pt x="4411315" y="44752"/>
                </a:lnTo>
                <a:lnTo>
                  <a:pt x="4423501" y="44752"/>
                </a:lnTo>
                <a:lnTo>
                  <a:pt x="4423501" y="98455"/>
                </a:lnTo>
                <a:lnTo>
                  <a:pt x="4423501" y="250614"/>
                </a:lnTo>
                <a:lnTo>
                  <a:pt x="4435687" y="250614"/>
                </a:lnTo>
                <a:lnTo>
                  <a:pt x="4435687" y="286416"/>
                </a:lnTo>
                <a:lnTo>
                  <a:pt x="4435687" y="259564"/>
                </a:lnTo>
                <a:lnTo>
                  <a:pt x="4435687" y="205861"/>
                </a:lnTo>
                <a:lnTo>
                  <a:pt x="4447873" y="205861"/>
                </a:lnTo>
                <a:lnTo>
                  <a:pt x="4460059" y="241663"/>
                </a:lnTo>
                <a:lnTo>
                  <a:pt x="4460059" y="259564"/>
                </a:lnTo>
                <a:lnTo>
                  <a:pt x="4460059" y="286416"/>
                </a:lnTo>
                <a:lnTo>
                  <a:pt x="4472245" y="358020"/>
                </a:lnTo>
                <a:lnTo>
                  <a:pt x="4484431" y="223762"/>
                </a:lnTo>
                <a:lnTo>
                  <a:pt x="4496617" y="223762"/>
                </a:lnTo>
                <a:lnTo>
                  <a:pt x="4496617" y="232713"/>
                </a:lnTo>
                <a:lnTo>
                  <a:pt x="4508803" y="313267"/>
                </a:lnTo>
                <a:lnTo>
                  <a:pt x="4508803" y="384871"/>
                </a:lnTo>
                <a:lnTo>
                  <a:pt x="4508803" y="268515"/>
                </a:lnTo>
                <a:lnTo>
                  <a:pt x="4508803" y="250614"/>
                </a:lnTo>
                <a:lnTo>
                  <a:pt x="4508803" y="250614"/>
                </a:lnTo>
                <a:lnTo>
                  <a:pt x="4520988" y="107406"/>
                </a:lnTo>
                <a:lnTo>
                  <a:pt x="4533175" y="107406"/>
                </a:lnTo>
                <a:lnTo>
                  <a:pt x="4533175" y="223762"/>
                </a:lnTo>
                <a:lnTo>
                  <a:pt x="4533175" y="223762"/>
                </a:lnTo>
                <a:lnTo>
                  <a:pt x="4533175" y="205861"/>
                </a:lnTo>
                <a:lnTo>
                  <a:pt x="4545360" y="143208"/>
                </a:lnTo>
                <a:lnTo>
                  <a:pt x="4557547" y="143208"/>
                </a:lnTo>
                <a:lnTo>
                  <a:pt x="4569732" y="295366"/>
                </a:lnTo>
                <a:lnTo>
                  <a:pt x="4569732" y="259564"/>
                </a:lnTo>
                <a:lnTo>
                  <a:pt x="4581918" y="152158"/>
                </a:lnTo>
                <a:lnTo>
                  <a:pt x="4594104" y="152158"/>
                </a:lnTo>
                <a:lnTo>
                  <a:pt x="4594104" y="152158"/>
                </a:lnTo>
                <a:lnTo>
                  <a:pt x="4594104" y="241663"/>
                </a:lnTo>
                <a:lnTo>
                  <a:pt x="4594104" y="232713"/>
                </a:lnTo>
                <a:lnTo>
                  <a:pt x="4606290" y="232713"/>
                </a:lnTo>
                <a:lnTo>
                  <a:pt x="4606290" y="241663"/>
                </a:lnTo>
                <a:lnTo>
                  <a:pt x="4618476" y="62653"/>
                </a:lnTo>
                <a:lnTo>
                  <a:pt x="4630662" y="53703"/>
                </a:lnTo>
                <a:lnTo>
                  <a:pt x="4630662" y="62653"/>
                </a:lnTo>
                <a:lnTo>
                  <a:pt x="4630662" y="170059"/>
                </a:lnTo>
                <a:lnTo>
                  <a:pt x="4630662" y="223762"/>
                </a:lnTo>
                <a:lnTo>
                  <a:pt x="4630662" y="250614"/>
                </a:lnTo>
                <a:lnTo>
                  <a:pt x="4630662" y="331168"/>
                </a:lnTo>
                <a:lnTo>
                  <a:pt x="4642848" y="295366"/>
                </a:lnTo>
                <a:lnTo>
                  <a:pt x="4642848" y="259564"/>
                </a:lnTo>
                <a:lnTo>
                  <a:pt x="4655034" y="259564"/>
                </a:lnTo>
                <a:lnTo>
                  <a:pt x="4667220" y="277465"/>
                </a:lnTo>
                <a:lnTo>
                  <a:pt x="4667220" y="295366"/>
                </a:lnTo>
                <a:lnTo>
                  <a:pt x="4667220" y="268515"/>
                </a:lnTo>
                <a:lnTo>
                  <a:pt x="4679406" y="187960"/>
                </a:lnTo>
                <a:lnTo>
                  <a:pt x="4691592" y="187960"/>
                </a:lnTo>
                <a:lnTo>
                  <a:pt x="4703778" y="313267"/>
                </a:lnTo>
                <a:lnTo>
                  <a:pt x="4703778" y="340119"/>
                </a:lnTo>
                <a:lnTo>
                  <a:pt x="4703778" y="268515"/>
                </a:lnTo>
                <a:lnTo>
                  <a:pt x="4703778" y="223762"/>
                </a:lnTo>
                <a:lnTo>
                  <a:pt x="4715964" y="223762"/>
                </a:lnTo>
                <a:lnTo>
                  <a:pt x="4715964" y="286416"/>
                </a:lnTo>
                <a:lnTo>
                  <a:pt x="4728150" y="286416"/>
                </a:lnTo>
                <a:lnTo>
                  <a:pt x="4728150" y="295366"/>
                </a:lnTo>
                <a:lnTo>
                  <a:pt x="4728150" y="331168"/>
                </a:lnTo>
                <a:lnTo>
                  <a:pt x="4740336" y="313267"/>
                </a:lnTo>
                <a:lnTo>
                  <a:pt x="4752522" y="304317"/>
                </a:lnTo>
                <a:lnTo>
                  <a:pt x="4752522" y="250614"/>
                </a:lnTo>
                <a:lnTo>
                  <a:pt x="4752522" y="152158"/>
                </a:lnTo>
                <a:lnTo>
                  <a:pt x="4764707" y="152158"/>
                </a:lnTo>
                <a:lnTo>
                  <a:pt x="4764707" y="179010"/>
                </a:lnTo>
                <a:lnTo>
                  <a:pt x="4764707" y="170059"/>
                </a:lnTo>
                <a:lnTo>
                  <a:pt x="4776894" y="0"/>
                </a:lnTo>
                <a:lnTo>
                  <a:pt x="4789079" y="0"/>
                </a:lnTo>
                <a:lnTo>
                  <a:pt x="4801266" y="80554"/>
                </a:lnTo>
                <a:lnTo>
                  <a:pt x="4801266" y="116356"/>
                </a:lnTo>
                <a:lnTo>
                  <a:pt x="4801266" y="187960"/>
                </a:lnTo>
                <a:lnTo>
                  <a:pt x="4813451" y="187960"/>
                </a:lnTo>
                <a:lnTo>
                  <a:pt x="4813451" y="223762"/>
                </a:lnTo>
                <a:lnTo>
                  <a:pt x="4813451" y="143208"/>
                </a:lnTo>
                <a:lnTo>
                  <a:pt x="4825637" y="143208"/>
                </a:lnTo>
                <a:lnTo>
                  <a:pt x="4825637" y="187960"/>
                </a:lnTo>
                <a:lnTo>
                  <a:pt x="4837823" y="196911"/>
                </a:lnTo>
                <a:lnTo>
                  <a:pt x="4837823" y="375921"/>
                </a:lnTo>
                <a:lnTo>
                  <a:pt x="4837823" y="393822"/>
                </a:lnTo>
                <a:lnTo>
                  <a:pt x="4850009" y="384871"/>
                </a:lnTo>
                <a:lnTo>
                  <a:pt x="4850009" y="384871"/>
                </a:lnTo>
                <a:lnTo>
                  <a:pt x="4862195" y="384871"/>
                </a:lnTo>
                <a:lnTo>
                  <a:pt x="4862195" y="393822"/>
                </a:lnTo>
                <a:lnTo>
                  <a:pt x="4862195" y="161109"/>
                </a:lnTo>
                <a:lnTo>
                  <a:pt x="4862195" y="134257"/>
                </a:lnTo>
                <a:lnTo>
                  <a:pt x="4874381" y="134257"/>
                </a:lnTo>
                <a:lnTo>
                  <a:pt x="4874381" y="241663"/>
                </a:lnTo>
                <a:lnTo>
                  <a:pt x="4886567" y="241663"/>
                </a:lnTo>
                <a:lnTo>
                  <a:pt x="4886567" y="250614"/>
                </a:lnTo>
                <a:lnTo>
                  <a:pt x="4898753" y="223762"/>
                </a:lnTo>
                <a:lnTo>
                  <a:pt x="4898753" y="205861"/>
                </a:lnTo>
                <a:lnTo>
                  <a:pt x="4910939" y="205861"/>
                </a:lnTo>
                <a:lnTo>
                  <a:pt x="4923125" y="295366"/>
                </a:lnTo>
                <a:lnTo>
                  <a:pt x="4923125" y="340119"/>
                </a:lnTo>
                <a:lnTo>
                  <a:pt x="4923125" y="313267"/>
                </a:lnTo>
                <a:lnTo>
                  <a:pt x="4935311" y="214812"/>
                </a:lnTo>
                <a:lnTo>
                  <a:pt x="4935311" y="187960"/>
                </a:lnTo>
                <a:lnTo>
                  <a:pt x="4947497" y="187960"/>
                </a:lnTo>
                <a:lnTo>
                  <a:pt x="4947497" y="223762"/>
                </a:lnTo>
                <a:lnTo>
                  <a:pt x="4947497" y="277465"/>
                </a:lnTo>
                <a:lnTo>
                  <a:pt x="4947497" y="277465"/>
                </a:lnTo>
                <a:lnTo>
                  <a:pt x="4947497" y="277465"/>
                </a:lnTo>
                <a:lnTo>
                  <a:pt x="4959683" y="277465"/>
                </a:lnTo>
                <a:lnTo>
                  <a:pt x="4971869" y="286416"/>
                </a:lnTo>
                <a:lnTo>
                  <a:pt x="4984055" y="617584"/>
                </a:lnTo>
                <a:lnTo>
                  <a:pt x="4984055" y="340119"/>
                </a:lnTo>
                <a:lnTo>
                  <a:pt x="4984055" y="331168"/>
                </a:lnTo>
                <a:lnTo>
                  <a:pt x="4996241" y="331168"/>
                </a:lnTo>
                <a:lnTo>
                  <a:pt x="4996241" y="331168"/>
                </a:lnTo>
                <a:lnTo>
                  <a:pt x="4996241" y="313267"/>
                </a:lnTo>
                <a:lnTo>
                  <a:pt x="4996241" y="214812"/>
                </a:lnTo>
                <a:lnTo>
                  <a:pt x="4996241" y="214812"/>
                </a:lnTo>
                <a:lnTo>
                  <a:pt x="5008426" y="179010"/>
                </a:lnTo>
                <a:lnTo>
                  <a:pt x="5020613" y="179010"/>
                </a:lnTo>
                <a:lnTo>
                  <a:pt x="5020613" y="358020"/>
                </a:lnTo>
                <a:lnTo>
                  <a:pt x="5020613" y="411722"/>
                </a:lnTo>
                <a:lnTo>
                  <a:pt x="5032798" y="322218"/>
                </a:lnTo>
                <a:lnTo>
                  <a:pt x="5044985" y="322218"/>
                </a:lnTo>
                <a:lnTo>
                  <a:pt x="5044985" y="447524"/>
                </a:lnTo>
                <a:lnTo>
                  <a:pt x="5057170" y="411722"/>
                </a:lnTo>
                <a:lnTo>
                  <a:pt x="5057170" y="411722"/>
                </a:lnTo>
                <a:lnTo>
                  <a:pt x="5057170" y="393822"/>
                </a:lnTo>
                <a:lnTo>
                  <a:pt x="5069356" y="295366"/>
                </a:lnTo>
                <a:lnTo>
                  <a:pt x="5069356" y="286416"/>
                </a:lnTo>
                <a:lnTo>
                  <a:pt x="5081542" y="286416"/>
                </a:lnTo>
                <a:lnTo>
                  <a:pt x="5081542" y="250614"/>
                </a:lnTo>
                <a:lnTo>
                  <a:pt x="5081542" y="223762"/>
                </a:lnTo>
                <a:lnTo>
                  <a:pt x="5093728" y="223762"/>
                </a:lnTo>
                <a:lnTo>
                  <a:pt x="5093728" y="250614"/>
                </a:lnTo>
                <a:lnTo>
                  <a:pt x="5093728" y="250614"/>
                </a:lnTo>
                <a:lnTo>
                  <a:pt x="5105914" y="223762"/>
                </a:lnTo>
                <a:lnTo>
                  <a:pt x="5118100" y="223762"/>
                </a:lnTo>
                <a:lnTo>
                  <a:pt x="5118100" y="304317"/>
                </a:lnTo>
                <a:lnTo>
                  <a:pt x="5130286" y="340119"/>
                </a:lnTo>
                <a:lnTo>
                  <a:pt x="5130286" y="331168"/>
                </a:lnTo>
                <a:lnTo>
                  <a:pt x="5142472" y="277465"/>
                </a:lnTo>
                <a:lnTo>
                  <a:pt x="5154658" y="214812"/>
                </a:lnTo>
                <a:lnTo>
                  <a:pt x="5154658" y="205861"/>
                </a:lnTo>
                <a:lnTo>
                  <a:pt x="5166844" y="196911"/>
                </a:lnTo>
                <a:lnTo>
                  <a:pt x="5166844" y="196911"/>
                </a:lnTo>
                <a:lnTo>
                  <a:pt x="5179030" y="331168"/>
                </a:lnTo>
                <a:lnTo>
                  <a:pt x="5179030" y="277465"/>
                </a:lnTo>
                <a:lnTo>
                  <a:pt x="5191216" y="268515"/>
                </a:lnTo>
                <a:lnTo>
                  <a:pt x="5203402" y="268515"/>
                </a:lnTo>
                <a:lnTo>
                  <a:pt x="5203402" y="295366"/>
                </a:lnTo>
                <a:lnTo>
                  <a:pt x="5215588" y="295366"/>
                </a:lnTo>
                <a:lnTo>
                  <a:pt x="5215588" y="313267"/>
                </a:lnTo>
                <a:lnTo>
                  <a:pt x="5227774" y="313267"/>
                </a:lnTo>
                <a:lnTo>
                  <a:pt x="5227774" y="411722"/>
                </a:lnTo>
                <a:lnTo>
                  <a:pt x="5227774" y="429623"/>
                </a:lnTo>
                <a:lnTo>
                  <a:pt x="5239960" y="411722"/>
                </a:lnTo>
                <a:lnTo>
                  <a:pt x="5239960" y="402772"/>
                </a:lnTo>
                <a:lnTo>
                  <a:pt x="5239960" y="223762"/>
                </a:lnTo>
                <a:lnTo>
                  <a:pt x="5252145" y="223762"/>
                </a:lnTo>
                <a:lnTo>
                  <a:pt x="5252145" y="232713"/>
                </a:lnTo>
                <a:lnTo>
                  <a:pt x="5264332" y="241663"/>
                </a:lnTo>
                <a:lnTo>
                  <a:pt x="5276517" y="384871"/>
                </a:lnTo>
                <a:lnTo>
                  <a:pt x="5276517" y="537029"/>
                </a:lnTo>
                <a:lnTo>
                  <a:pt x="5288704" y="537029"/>
                </a:lnTo>
                <a:lnTo>
                  <a:pt x="5288704" y="537029"/>
                </a:lnTo>
                <a:lnTo>
                  <a:pt x="5288704" y="420673"/>
                </a:lnTo>
                <a:lnTo>
                  <a:pt x="5288704" y="366970"/>
                </a:lnTo>
                <a:lnTo>
                  <a:pt x="5300889" y="366970"/>
                </a:lnTo>
                <a:lnTo>
                  <a:pt x="5313075" y="411722"/>
                </a:lnTo>
                <a:lnTo>
                  <a:pt x="5325261" y="411722"/>
                </a:lnTo>
                <a:lnTo>
                  <a:pt x="5325261" y="429623"/>
                </a:lnTo>
                <a:lnTo>
                  <a:pt x="5325261" y="474376"/>
                </a:lnTo>
                <a:lnTo>
                  <a:pt x="5337447" y="510178"/>
                </a:lnTo>
                <a:lnTo>
                  <a:pt x="5349633" y="528079"/>
                </a:lnTo>
                <a:lnTo>
                  <a:pt x="5349633" y="554930"/>
                </a:lnTo>
                <a:lnTo>
                  <a:pt x="5349633" y="528079"/>
                </a:lnTo>
                <a:lnTo>
                  <a:pt x="5349633" y="474376"/>
                </a:lnTo>
                <a:lnTo>
                  <a:pt x="5361819" y="474376"/>
                </a:lnTo>
                <a:lnTo>
                  <a:pt x="5361819" y="438574"/>
                </a:lnTo>
                <a:lnTo>
                  <a:pt x="5361819" y="322218"/>
                </a:lnTo>
                <a:lnTo>
                  <a:pt x="5374005" y="304317"/>
                </a:lnTo>
                <a:lnTo>
                  <a:pt x="5374005" y="304317"/>
                </a:lnTo>
                <a:lnTo>
                  <a:pt x="5374005" y="232713"/>
                </a:lnTo>
                <a:lnTo>
                  <a:pt x="5374005" y="214812"/>
                </a:lnTo>
                <a:lnTo>
                  <a:pt x="5386191" y="214812"/>
                </a:lnTo>
                <a:lnTo>
                  <a:pt x="5386191" y="223762"/>
                </a:lnTo>
                <a:lnTo>
                  <a:pt x="5386191" y="223762"/>
                </a:lnTo>
                <a:lnTo>
                  <a:pt x="5398377" y="241663"/>
                </a:lnTo>
                <a:lnTo>
                  <a:pt x="5398377" y="366970"/>
                </a:lnTo>
                <a:lnTo>
                  <a:pt x="5398377" y="366970"/>
                </a:lnTo>
                <a:lnTo>
                  <a:pt x="5398377" y="375921"/>
                </a:lnTo>
                <a:lnTo>
                  <a:pt x="5398377" y="429623"/>
                </a:lnTo>
                <a:lnTo>
                  <a:pt x="5398377" y="295366"/>
                </a:lnTo>
                <a:lnTo>
                  <a:pt x="5398377" y="295366"/>
                </a:lnTo>
                <a:lnTo>
                  <a:pt x="5410563" y="179010"/>
                </a:lnTo>
                <a:lnTo>
                  <a:pt x="5422749" y="17901"/>
                </a:lnTo>
                <a:lnTo>
                  <a:pt x="5422749" y="17901"/>
                </a:lnTo>
                <a:lnTo>
                  <a:pt x="5434935" y="17901"/>
                </a:lnTo>
                <a:lnTo>
                  <a:pt x="5434935" y="223762"/>
                </a:lnTo>
                <a:lnTo>
                  <a:pt x="5434935" y="331168"/>
                </a:lnTo>
                <a:lnTo>
                  <a:pt x="5447121" y="322218"/>
                </a:lnTo>
                <a:lnTo>
                  <a:pt x="5447121" y="331168"/>
                </a:lnTo>
                <a:lnTo>
                  <a:pt x="5459307" y="349069"/>
                </a:lnTo>
                <a:lnTo>
                  <a:pt x="5459307" y="384871"/>
                </a:lnTo>
                <a:lnTo>
                  <a:pt x="5459307" y="375921"/>
                </a:lnTo>
                <a:lnTo>
                  <a:pt x="5471493" y="187960"/>
                </a:lnTo>
                <a:lnTo>
                  <a:pt x="5483679" y="187960"/>
                </a:lnTo>
                <a:lnTo>
                  <a:pt x="5483679" y="286416"/>
                </a:lnTo>
                <a:lnTo>
                  <a:pt x="5495864" y="402772"/>
                </a:lnTo>
                <a:lnTo>
                  <a:pt x="5495864" y="250614"/>
                </a:lnTo>
                <a:lnTo>
                  <a:pt x="5495864" y="241663"/>
                </a:lnTo>
                <a:lnTo>
                  <a:pt x="5508051" y="134257"/>
                </a:lnTo>
                <a:lnTo>
                  <a:pt x="5508051" y="125307"/>
                </a:lnTo>
                <a:lnTo>
                  <a:pt x="5520236" y="125307"/>
                </a:lnTo>
                <a:lnTo>
                  <a:pt x="5532423" y="241663"/>
                </a:lnTo>
                <a:lnTo>
                  <a:pt x="5532423" y="241663"/>
                </a:lnTo>
                <a:lnTo>
                  <a:pt x="5532423" y="241663"/>
                </a:lnTo>
                <a:lnTo>
                  <a:pt x="5532423" y="259564"/>
                </a:lnTo>
                <a:lnTo>
                  <a:pt x="5532423" y="295366"/>
                </a:lnTo>
                <a:lnTo>
                  <a:pt x="5532423" y="277465"/>
                </a:lnTo>
                <a:lnTo>
                  <a:pt x="5544608" y="277465"/>
                </a:lnTo>
                <a:lnTo>
                  <a:pt x="5556794" y="232713"/>
                </a:lnTo>
                <a:lnTo>
                  <a:pt x="5556794" y="62653"/>
                </a:lnTo>
                <a:lnTo>
                  <a:pt x="5568980" y="71604"/>
                </a:lnTo>
                <a:lnTo>
                  <a:pt x="5581166" y="125307"/>
                </a:lnTo>
                <a:lnTo>
                  <a:pt x="5593352" y="241663"/>
                </a:lnTo>
                <a:lnTo>
                  <a:pt x="5593352" y="170059"/>
                </a:lnTo>
                <a:lnTo>
                  <a:pt x="5605538" y="170059"/>
                </a:lnTo>
                <a:lnTo>
                  <a:pt x="5617724" y="277465"/>
                </a:lnTo>
                <a:lnTo>
                  <a:pt x="5617724" y="250614"/>
                </a:lnTo>
                <a:lnTo>
                  <a:pt x="5629910" y="250614"/>
                </a:lnTo>
                <a:lnTo>
                  <a:pt x="5629910" y="411722"/>
                </a:lnTo>
                <a:lnTo>
                  <a:pt x="5629910" y="411722"/>
                </a:lnTo>
                <a:lnTo>
                  <a:pt x="5642096" y="411722"/>
                </a:lnTo>
                <a:lnTo>
                  <a:pt x="5654282" y="420673"/>
                </a:lnTo>
                <a:lnTo>
                  <a:pt x="5654282" y="411722"/>
                </a:lnTo>
                <a:lnTo>
                  <a:pt x="5654282" y="322218"/>
                </a:lnTo>
                <a:lnTo>
                  <a:pt x="5654282" y="259564"/>
                </a:lnTo>
                <a:lnTo>
                  <a:pt x="5678654" y="268515"/>
                </a:lnTo>
                <a:lnTo>
                  <a:pt x="5678654" y="366970"/>
                </a:lnTo>
                <a:lnTo>
                  <a:pt x="5690840" y="366970"/>
                </a:lnTo>
                <a:lnTo>
                  <a:pt x="5690840" y="375921"/>
                </a:lnTo>
                <a:lnTo>
                  <a:pt x="5690840" y="402772"/>
                </a:lnTo>
                <a:lnTo>
                  <a:pt x="5715212" y="223762"/>
                </a:lnTo>
                <a:lnTo>
                  <a:pt x="5727398" y="223762"/>
                </a:lnTo>
                <a:lnTo>
                  <a:pt x="5727398" y="411722"/>
                </a:lnTo>
                <a:lnTo>
                  <a:pt x="5727398" y="402772"/>
                </a:lnTo>
                <a:lnTo>
                  <a:pt x="5727398" y="384871"/>
                </a:lnTo>
                <a:lnTo>
                  <a:pt x="5739583" y="384871"/>
                </a:lnTo>
                <a:lnTo>
                  <a:pt x="5751770" y="313267"/>
                </a:lnTo>
                <a:lnTo>
                  <a:pt x="5763955" y="313267"/>
                </a:lnTo>
                <a:lnTo>
                  <a:pt x="5763955" y="393822"/>
                </a:lnTo>
                <a:lnTo>
                  <a:pt x="5763955" y="393822"/>
                </a:lnTo>
                <a:lnTo>
                  <a:pt x="5763955" y="420673"/>
                </a:lnTo>
                <a:lnTo>
                  <a:pt x="5776142" y="358020"/>
                </a:lnTo>
                <a:lnTo>
                  <a:pt x="5788327" y="358020"/>
                </a:lnTo>
                <a:lnTo>
                  <a:pt x="5788327" y="366970"/>
                </a:lnTo>
                <a:lnTo>
                  <a:pt x="5788327" y="366970"/>
                </a:lnTo>
                <a:lnTo>
                  <a:pt x="5788327" y="214812"/>
                </a:lnTo>
                <a:lnTo>
                  <a:pt x="5800513" y="196911"/>
                </a:lnTo>
                <a:lnTo>
                  <a:pt x="5800513" y="196911"/>
                </a:lnTo>
                <a:lnTo>
                  <a:pt x="5800513" y="187960"/>
                </a:lnTo>
                <a:lnTo>
                  <a:pt x="5812699" y="187960"/>
                </a:lnTo>
                <a:lnTo>
                  <a:pt x="5812699" y="304317"/>
                </a:lnTo>
                <a:lnTo>
                  <a:pt x="5824885" y="304317"/>
                </a:lnTo>
                <a:lnTo>
                  <a:pt x="5824885" y="331168"/>
                </a:lnTo>
                <a:lnTo>
                  <a:pt x="5837071" y="349069"/>
                </a:lnTo>
                <a:lnTo>
                  <a:pt x="5849257" y="366970"/>
                </a:lnTo>
                <a:lnTo>
                  <a:pt x="5849257" y="447524"/>
                </a:lnTo>
                <a:lnTo>
                  <a:pt x="5861443" y="402772"/>
                </a:lnTo>
                <a:lnTo>
                  <a:pt x="5861443" y="402772"/>
                </a:lnTo>
                <a:lnTo>
                  <a:pt x="5861443" y="349069"/>
                </a:lnTo>
                <a:lnTo>
                  <a:pt x="5861443" y="349069"/>
                </a:lnTo>
                <a:lnTo>
                  <a:pt x="5873629" y="349069"/>
                </a:lnTo>
                <a:lnTo>
                  <a:pt x="5873629" y="295366"/>
                </a:lnTo>
                <a:lnTo>
                  <a:pt x="5873629" y="223762"/>
                </a:lnTo>
                <a:lnTo>
                  <a:pt x="5873629" y="187960"/>
                </a:lnTo>
                <a:lnTo>
                  <a:pt x="5885815" y="187960"/>
                </a:lnTo>
                <a:lnTo>
                  <a:pt x="5885815" y="295366"/>
                </a:lnTo>
                <a:lnTo>
                  <a:pt x="5885815" y="322218"/>
                </a:lnTo>
                <a:lnTo>
                  <a:pt x="5898001" y="322218"/>
                </a:lnTo>
                <a:lnTo>
                  <a:pt x="5910187" y="456475"/>
                </a:lnTo>
                <a:lnTo>
                  <a:pt x="5910187" y="429623"/>
                </a:lnTo>
                <a:lnTo>
                  <a:pt x="5910187" y="402772"/>
                </a:lnTo>
                <a:lnTo>
                  <a:pt x="5910187" y="304317"/>
                </a:lnTo>
                <a:lnTo>
                  <a:pt x="5922373" y="304317"/>
                </a:lnTo>
                <a:lnTo>
                  <a:pt x="5934559" y="438574"/>
                </a:lnTo>
                <a:lnTo>
                  <a:pt x="5934559" y="438574"/>
                </a:lnTo>
                <a:lnTo>
                  <a:pt x="5934559" y="438574"/>
                </a:lnTo>
                <a:lnTo>
                  <a:pt x="5946745" y="447524"/>
                </a:lnTo>
                <a:lnTo>
                  <a:pt x="5946745" y="590732"/>
                </a:lnTo>
                <a:lnTo>
                  <a:pt x="5958931" y="483326"/>
                </a:lnTo>
                <a:lnTo>
                  <a:pt x="5958931" y="483326"/>
                </a:lnTo>
                <a:lnTo>
                  <a:pt x="5971117" y="483326"/>
                </a:lnTo>
                <a:lnTo>
                  <a:pt x="5971117" y="510178"/>
                </a:lnTo>
                <a:lnTo>
                  <a:pt x="5983303" y="349069"/>
                </a:lnTo>
                <a:lnTo>
                  <a:pt x="5983303" y="322218"/>
                </a:lnTo>
                <a:lnTo>
                  <a:pt x="5995489" y="322218"/>
                </a:lnTo>
                <a:lnTo>
                  <a:pt x="6007675" y="322218"/>
                </a:lnTo>
                <a:lnTo>
                  <a:pt x="6007675" y="322218"/>
                </a:lnTo>
                <a:lnTo>
                  <a:pt x="6007675" y="465425"/>
                </a:lnTo>
                <a:lnTo>
                  <a:pt x="6007675" y="528079"/>
                </a:lnTo>
                <a:lnTo>
                  <a:pt x="6019861" y="590732"/>
                </a:lnTo>
                <a:lnTo>
                  <a:pt x="6019861" y="590732"/>
                </a:lnTo>
                <a:lnTo>
                  <a:pt x="6019861" y="590732"/>
                </a:lnTo>
                <a:lnTo>
                  <a:pt x="6019861" y="617584"/>
                </a:lnTo>
                <a:lnTo>
                  <a:pt x="6019861" y="742891"/>
                </a:lnTo>
                <a:lnTo>
                  <a:pt x="6019861" y="742891"/>
                </a:lnTo>
                <a:lnTo>
                  <a:pt x="6032047" y="510178"/>
                </a:lnTo>
                <a:lnTo>
                  <a:pt x="6032047" y="447524"/>
                </a:lnTo>
                <a:lnTo>
                  <a:pt x="6044232" y="375921"/>
                </a:lnTo>
                <a:lnTo>
                  <a:pt x="6056419" y="375921"/>
                </a:lnTo>
                <a:lnTo>
                  <a:pt x="6056419" y="375921"/>
                </a:lnTo>
                <a:lnTo>
                  <a:pt x="6056419" y="402772"/>
                </a:lnTo>
                <a:lnTo>
                  <a:pt x="6056419" y="402772"/>
                </a:lnTo>
                <a:lnTo>
                  <a:pt x="6068604" y="402772"/>
                </a:lnTo>
                <a:lnTo>
                  <a:pt x="6068604" y="447524"/>
                </a:lnTo>
                <a:lnTo>
                  <a:pt x="6068604" y="420673"/>
                </a:lnTo>
                <a:lnTo>
                  <a:pt x="6080791" y="375921"/>
                </a:lnTo>
                <a:lnTo>
                  <a:pt x="6092976" y="375921"/>
                </a:lnTo>
                <a:lnTo>
                  <a:pt x="6092976" y="528079"/>
                </a:lnTo>
                <a:lnTo>
                  <a:pt x="6105162" y="474376"/>
                </a:lnTo>
                <a:lnTo>
                  <a:pt x="6117348" y="465425"/>
                </a:lnTo>
                <a:lnTo>
                  <a:pt x="6129534" y="519128"/>
                </a:lnTo>
                <a:lnTo>
                  <a:pt x="6129534" y="581782"/>
                </a:lnTo>
                <a:lnTo>
                  <a:pt x="6129534" y="572831"/>
                </a:lnTo>
                <a:lnTo>
                  <a:pt x="6129534" y="537029"/>
                </a:lnTo>
                <a:lnTo>
                  <a:pt x="6141720" y="402772"/>
                </a:lnTo>
                <a:lnTo>
                  <a:pt x="6153906" y="402772"/>
                </a:lnTo>
                <a:lnTo>
                  <a:pt x="6153906" y="438574"/>
                </a:lnTo>
                <a:lnTo>
                  <a:pt x="6153906" y="474376"/>
                </a:lnTo>
                <a:lnTo>
                  <a:pt x="6166092" y="474376"/>
                </a:lnTo>
                <a:lnTo>
                  <a:pt x="6166092" y="528079"/>
                </a:lnTo>
                <a:lnTo>
                  <a:pt x="6166092" y="528079"/>
                </a:lnTo>
                <a:lnTo>
                  <a:pt x="6166092" y="554930"/>
                </a:lnTo>
                <a:lnTo>
                  <a:pt x="6178278" y="537029"/>
                </a:lnTo>
                <a:lnTo>
                  <a:pt x="6178278" y="483326"/>
                </a:lnTo>
                <a:lnTo>
                  <a:pt x="6190464" y="465425"/>
                </a:lnTo>
                <a:lnTo>
                  <a:pt x="6202650" y="474376"/>
                </a:lnTo>
                <a:lnTo>
                  <a:pt x="6202650" y="474376"/>
                </a:lnTo>
                <a:lnTo>
                  <a:pt x="6202650" y="411722"/>
                </a:lnTo>
                <a:lnTo>
                  <a:pt x="6214836" y="340119"/>
                </a:lnTo>
                <a:lnTo>
                  <a:pt x="6227022" y="331168"/>
                </a:lnTo>
                <a:lnTo>
                  <a:pt x="6227022" y="340119"/>
                </a:lnTo>
                <a:lnTo>
                  <a:pt x="6239208" y="528079"/>
                </a:lnTo>
                <a:lnTo>
                  <a:pt x="6239208" y="572831"/>
                </a:lnTo>
                <a:lnTo>
                  <a:pt x="6251394" y="572831"/>
                </a:lnTo>
                <a:lnTo>
                  <a:pt x="6251394" y="581782"/>
                </a:lnTo>
                <a:lnTo>
                  <a:pt x="6263580" y="429623"/>
                </a:lnTo>
                <a:lnTo>
                  <a:pt x="6263580" y="429623"/>
                </a:lnTo>
                <a:lnTo>
                  <a:pt x="6275766" y="429623"/>
                </a:lnTo>
                <a:lnTo>
                  <a:pt x="6275766" y="465425"/>
                </a:lnTo>
                <a:lnTo>
                  <a:pt x="6287951" y="483326"/>
                </a:lnTo>
                <a:lnTo>
                  <a:pt x="6287951" y="456475"/>
                </a:lnTo>
                <a:lnTo>
                  <a:pt x="6287951" y="429623"/>
                </a:lnTo>
                <a:lnTo>
                  <a:pt x="6287951" y="429623"/>
                </a:lnTo>
                <a:lnTo>
                  <a:pt x="6287951" y="366970"/>
                </a:lnTo>
                <a:lnTo>
                  <a:pt x="6300138" y="366970"/>
                </a:lnTo>
                <a:lnTo>
                  <a:pt x="6300138" y="358020"/>
                </a:lnTo>
                <a:lnTo>
                  <a:pt x="6300138" y="358020"/>
                </a:lnTo>
                <a:lnTo>
                  <a:pt x="6312323" y="358020"/>
                </a:lnTo>
                <a:lnTo>
                  <a:pt x="6312323" y="375921"/>
                </a:lnTo>
                <a:lnTo>
                  <a:pt x="6312323" y="366970"/>
                </a:lnTo>
                <a:lnTo>
                  <a:pt x="6312323" y="366970"/>
                </a:lnTo>
                <a:lnTo>
                  <a:pt x="6324510" y="277465"/>
                </a:lnTo>
                <a:lnTo>
                  <a:pt x="6336695" y="277465"/>
                </a:lnTo>
                <a:lnTo>
                  <a:pt x="6348881" y="295366"/>
                </a:lnTo>
                <a:lnTo>
                  <a:pt x="6348881" y="295366"/>
                </a:lnTo>
                <a:lnTo>
                  <a:pt x="6348881" y="295366"/>
                </a:lnTo>
                <a:lnTo>
                  <a:pt x="6348881" y="366970"/>
                </a:lnTo>
                <a:lnTo>
                  <a:pt x="6361067" y="366970"/>
                </a:lnTo>
                <a:lnTo>
                  <a:pt x="6361067" y="366970"/>
                </a:lnTo>
                <a:lnTo>
                  <a:pt x="6373253" y="366970"/>
                </a:lnTo>
                <a:lnTo>
                  <a:pt x="6373253" y="447524"/>
                </a:lnTo>
                <a:lnTo>
                  <a:pt x="6385439" y="537029"/>
                </a:lnTo>
                <a:lnTo>
                  <a:pt x="6385439" y="537029"/>
                </a:lnTo>
                <a:lnTo>
                  <a:pt x="6385439" y="572831"/>
                </a:lnTo>
                <a:lnTo>
                  <a:pt x="6385439" y="563881"/>
                </a:lnTo>
                <a:lnTo>
                  <a:pt x="6397625" y="393822"/>
                </a:lnTo>
                <a:lnTo>
                  <a:pt x="6409811" y="393822"/>
                </a:lnTo>
                <a:lnTo>
                  <a:pt x="6409811" y="402772"/>
                </a:lnTo>
                <a:lnTo>
                  <a:pt x="6421997" y="402772"/>
                </a:lnTo>
                <a:lnTo>
                  <a:pt x="6421997" y="456475"/>
                </a:lnTo>
                <a:lnTo>
                  <a:pt x="6421997" y="322218"/>
                </a:lnTo>
                <a:lnTo>
                  <a:pt x="6434183" y="259564"/>
                </a:lnTo>
                <a:lnTo>
                  <a:pt x="6446369" y="259564"/>
                </a:lnTo>
                <a:lnTo>
                  <a:pt x="6446369" y="331168"/>
                </a:lnTo>
                <a:lnTo>
                  <a:pt x="6446369" y="331168"/>
                </a:lnTo>
                <a:lnTo>
                  <a:pt x="6458555" y="331168"/>
                </a:lnTo>
                <a:lnTo>
                  <a:pt x="6458555" y="474376"/>
                </a:lnTo>
                <a:lnTo>
                  <a:pt x="6458555" y="519128"/>
                </a:lnTo>
                <a:lnTo>
                  <a:pt x="6470741" y="635485"/>
                </a:lnTo>
                <a:lnTo>
                  <a:pt x="6470741" y="608633"/>
                </a:lnTo>
                <a:lnTo>
                  <a:pt x="6470741" y="563881"/>
                </a:lnTo>
                <a:lnTo>
                  <a:pt x="6470741" y="537029"/>
                </a:lnTo>
                <a:lnTo>
                  <a:pt x="6482927" y="259564"/>
                </a:lnTo>
                <a:lnTo>
                  <a:pt x="6495113" y="259564"/>
                </a:lnTo>
                <a:lnTo>
                  <a:pt x="6495113" y="331168"/>
                </a:lnTo>
                <a:lnTo>
                  <a:pt x="6495113" y="483326"/>
                </a:lnTo>
                <a:lnTo>
                  <a:pt x="6495113" y="483326"/>
                </a:lnTo>
                <a:lnTo>
                  <a:pt x="6507299" y="375921"/>
                </a:lnTo>
                <a:lnTo>
                  <a:pt x="6519485" y="322218"/>
                </a:lnTo>
                <a:lnTo>
                  <a:pt x="6531670" y="322218"/>
                </a:lnTo>
                <a:lnTo>
                  <a:pt x="6531670" y="393822"/>
                </a:lnTo>
                <a:lnTo>
                  <a:pt x="6543857" y="277465"/>
                </a:lnTo>
                <a:lnTo>
                  <a:pt x="6556042" y="286416"/>
                </a:lnTo>
                <a:lnTo>
                  <a:pt x="6556042" y="286416"/>
                </a:lnTo>
                <a:lnTo>
                  <a:pt x="6556042" y="322218"/>
                </a:lnTo>
                <a:lnTo>
                  <a:pt x="6556042" y="313267"/>
                </a:lnTo>
                <a:lnTo>
                  <a:pt x="6580414" y="313267"/>
                </a:lnTo>
                <a:lnTo>
                  <a:pt x="6580414" y="322218"/>
                </a:lnTo>
                <a:lnTo>
                  <a:pt x="6580414" y="384871"/>
                </a:lnTo>
                <a:lnTo>
                  <a:pt x="6592600" y="313267"/>
                </a:lnTo>
                <a:lnTo>
                  <a:pt x="6604786" y="313267"/>
                </a:lnTo>
                <a:lnTo>
                  <a:pt x="6604786" y="349069"/>
                </a:lnTo>
                <a:lnTo>
                  <a:pt x="6604786" y="375921"/>
                </a:lnTo>
                <a:lnTo>
                  <a:pt x="6604786" y="366970"/>
                </a:lnTo>
                <a:lnTo>
                  <a:pt x="6616972" y="366970"/>
                </a:lnTo>
                <a:lnTo>
                  <a:pt x="6616972" y="277465"/>
                </a:lnTo>
                <a:lnTo>
                  <a:pt x="6629158" y="268515"/>
                </a:lnTo>
                <a:lnTo>
                  <a:pt x="6641344" y="286416"/>
                </a:lnTo>
                <a:lnTo>
                  <a:pt x="6641344" y="304317"/>
                </a:lnTo>
                <a:lnTo>
                  <a:pt x="6653530" y="402772"/>
                </a:lnTo>
                <a:lnTo>
                  <a:pt x="6653530" y="331168"/>
                </a:lnTo>
                <a:lnTo>
                  <a:pt x="6665716" y="304317"/>
                </a:lnTo>
                <a:lnTo>
                  <a:pt x="6665716" y="250614"/>
                </a:lnTo>
                <a:lnTo>
                  <a:pt x="6677902" y="179010"/>
                </a:lnTo>
                <a:lnTo>
                  <a:pt x="6677902" y="179010"/>
                </a:lnTo>
                <a:lnTo>
                  <a:pt x="6690088" y="179010"/>
                </a:lnTo>
                <a:lnTo>
                  <a:pt x="6690088" y="384871"/>
                </a:lnTo>
                <a:lnTo>
                  <a:pt x="6690088" y="402772"/>
                </a:lnTo>
                <a:lnTo>
                  <a:pt x="6702274" y="483326"/>
                </a:lnTo>
                <a:lnTo>
                  <a:pt x="6702274" y="501227"/>
                </a:lnTo>
                <a:lnTo>
                  <a:pt x="6714460" y="572831"/>
                </a:lnTo>
                <a:lnTo>
                  <a:pt x="6714460" y="626534"/>
                </a:lnTo>
                <a:lnTo>
                  <a:pt x="6726646" y="492277"/>
                </a:lnTo>
                <a:lnTo>
                  <a:pt x="6726646" y="429623"/>
                </a:lnTo>
                <a:lnTo>
                  <a:pt x="6738832" y="429623"/>
                </a:lnTo>
                <a:lnTo>
                  <a:pt x="6751018" y="501227"/>
                </a:lnTo>
                <a:lnTo>
                  <a:pt x="6763204" y="581782"/>
                </a:lnTo>
                <a:lnTo>
                  <a:pt x="6763204" y="402772"/>
                </a:lnTo>
                <a:lnTo>
                  <a:pt x="6763204" y="340119"/>
                </a:lnTo>
                <a:lnTo>
                  <a:pt x="6775389" y="340119"/>
                </a:lnTo>
                <a:lnTo>
                  <a:pt x="6775389" y="349069"/>
                </a:lnTo>
                <a:lnTo>
                  <a:pt x="6775389" y="366970"/>
                </a:lnTo>
                <a:lnTo>
                  <a:pt x="6787576" y="366970"/>
                </a:lnTo>
                <a:lnTo>
                  <a:pt x="6787576" y="393822"/>
                </a:lnTo>
                <a:lnTo>
                  <a:pt x="6799761" y="393822"/>
                </a:lnTo>
                <a:lnTo>
                  <a:pt x="6799761" y="393822"/>
                </a:lnTo>
                <a:lnTo>
                  <a:pt x="6799761" y="420673"/>
                </a:lnTo>
                <a:lnTo>
                  <a:pt x="6799761" y="420673"/>
                </a:lnTo>
                <a:lnTo>
                  <a:pt x="6799761" y="438574"/>
                </a:lnTo>
                <a:lnTo>
                  <a:pt x="6811948" y="483326"/>
                </a:lnTo>
                <a:lnTo>
                  <a:pt x="6811948" y="313267"/>
                </a:lnTo>
                <a:lnTo>
                  <a:pt x="6824133" y="313267"/>
                </a:lnTo>
                <a:lnTo>
                  <a:pt x="6836319" y="384871"/>
                </a:lnTo>
                <a:lnTo>
                  <a:pt x="6836319" y="429623"/>
                </a:lnTo>
                <a:lnTo>
                  <a:pt x="6836319" y="411722"/>
                </a:lnTo>
                <a:lnTo>
                  <a:pt x="6836319" y="402772"/>
                </a:lnTo>
                <a:lnTo>
                  <a:pt x="6848505" y="358020"/>
                </a:lnTo>
                <a:lnTo>
                  <a:pt x="6860691" y="358020"/>
                </a:lnTo>
                <a:lnTo>
                  <a:pt x="6872877" y="545980"/>
                </a:lnTo>
                <a:lnTo>
                  <a:pt x="6872877" y="563881"/>
                </a:lnTo>
                <a:lnTo>
                  <a:pt x="6872877" y="662336"/>
                </a:lnTo>
                <a:lnTo>
                  <a:pt x="6885063" y="617584"/>
                </a:lnTo>
                <a:lnTo>
                  <a:pt x="6897249" y="617584"/>
                </a:lnTo>
                <a:lnTo>
                  <a:pt x="6897249" y="528079"/>
                </a:lnTo>
                <a:lnTo>
                  <a:pt x="6909435" y="304317"/>
                </a:lnTo>
                <a:lnTo>
                  <a:pt x="6909435" y="304317"/>
                </a:lnTo>
                <a:lnTo>
                  <a:pt x="6921621" y="304317"/>
                </a:lnTo>
                <a:lnTo>
                  <a:pt x="6921621" y="322218"/>
                </a:lnTo>
                <a:lnTo>
                  <a:pt x="6921621" y="313267"/>
                </a:lnTo>
                <a:lnTo>
                  <a:pt x="6933807" y="322218"/>
                </a:lnTo>
                <a:lnTo>
                  <a:pt x="6945993" y="474376"/>
                </a:lnTo>
                <a:lnTo>
                  <a:pt x="6958179" y="528079"/>
                </a:lnTo>
                <a:lnTo>
                  <a:pt x="6958179" y="563881"/>
                </a:lnTo>
                <a:lnTo>
                  <a:pt x="6970365" y="716039"/>
                </a:lnTo>
                <a:lnTo>
                  <a:pt x="6970365" y="742891"/>
                </a:lnTo>
                <a:lnTo>
                  <a:pt x="6970365" y="716039"/>
                </a:lnTo>
                <a:lnTo>
                  <a:pt x="6982551" y="572831"/>
                </a:lnTo>
                <a:lnTo>
                  <a:pt x="6994737" y="510178"/>
                </a:lnTo>
                <a:lnTo>
                  <a:pt x="6994737" y="393822"/>
                </a:lnTo>
                <a:lnTo>
                  <a:pt x="6994737" y="340119"/>
                </a:lnTo>
                <a:lnTo>
                  <a:pt x="7006923" y="340119"/>
                </a:lnTo>
                <a:lnTo>
                  <a:pt x="7006923" y="349069"/>
                </a:lnTo>
                <a:lnTo>
                  <a:pt x="7019108" y="384871"/>
                </a:lnTo>
                <a:lnTo>
                  <a:pt x="7019108" y="366970"/>
                </a:lnTo>
                <a:lnTo>
                  <a:pt x="7019108" y="331168"/>
                </a:lnTo>
                <a:lnTo>
                  <a:pt x="7031295" y="331168"/>
                </a:lnTo>
                <a:lnTo>
                  <a:pt x="7031295" y="384871"/>
                </a:lnTo>
                <a:lnTo>
                  <a:pt x="7031295" y="393822"/>
                </a:lnTo>
                <a:lnTo>
                  <a:pt x="7031295" y="393822"/>
                </a:lnTo>
                <a:lnTo>
                  <a:pt x="7043480" y="393822"/>
                </a:lnTo>
                <a:lnTo>
                  <a:pt x="7055667" y="429623"/>
                </a:lnTo>
                <a:lnTo>
                  <a:pt x="7055667" y="393822"/>
                </a:lnTo>
                <a:lnTo>
                  <a:pt x="7055667" y="393822"/>
                </a:lnTo>
                <a:lnTo>
                  <a:pt x="7055667" y="340119"/>
                </a:lnTo>
                <a:lnTo>
                  <a:pt x="7067852" y="340119"/>
                </a:lnTo>
                <a:lnTo>
                  <a:pt x="7080038" y="411722"/>
                </a:lnTo>
                <a:lnTo>
                  <a:pt x="7080038" y="537029"/>
                </a:lnTo>
                <a:lnTo>
                  <a:pt x="7080038" y="537029"/>
                </a:lnTo>
                <a:lnTo>
                  <a:pt x="7080038" y="537029"/>
                </a:lnTo>
                <a:lnTo>
                  <a:pt x="7080038" y="545980"/>
                </a:lnTo>
                <a:lnTo>
                  <a:pt x="7092224" y="599683"/>
                </a:lnTo>
                <a:lnTo>
                  <a:pt x="7092224" y="599683"/>
                </a:lnTo>
                <a:lnTo>
                  <a:pt x="7092224" y="474376"/>
                </a:lnTo>
                <a:lnTo>
                  <a:pt x="7104410" y="340119"/>
                </a:lnTo>
                <a:lnTo>
                  <a:pt x="7116596" y="340119"/>
                </a:lnTo>
                <a:lnTo>
                  <a:pt x="7116596" y="474376"/>
                </a:lnTo>
                <a:lnTo>
                  <a:pt x="7116596" y="474376"/>
                </a:lnTo>
                <a:lnTo>
                  <a:pt x="7128782" y="519128"/>
                </a:lnTo>
                <a:lnTo>
                  <a:pt x="7128782" y="429623"/>
                </a:lnTo>
                <a:lnTo>
                  <a:pt x="7140968" y="429623"/>
                </a:lnTo>
                <a:lnTo>
                  <a:pt x="7140968" y="456475"/>
                </a:lnTo>
                <a:lnTo>
                  <a:pt x="7153154" y="501227"/>
                </a:lnTo>
                <a:lnTo>
                  <a:pt x="7153154" y="438574"/>
                </a:lnTo>
                <a:lnTo>
                  <a:pt x="7153154" y="438574"/>
                </a:lnTo>
                <a:lnTo>
                  <a:pt x="7153154" y="375921"/>
                </a:lnTo>
                <a:lnTo>
                  <a:pt x="7165340" y="375921"/>
                </a:lnTo>
                <a:lnTo>
                  <a:pt x="7165340" y="313267"/>
                </a:lnTo>
                <a:lnTo>
                  <a:pt x="7177526" y="313267"/>
                </a:lnTo>
                <a:lnTo>
                  <a:pt x="7177526" y="331168"/>
                </a:lnTo>
                <a:lnTo>
                  <a:pt x="7177526" y="358020"/>
                </a:lnTo>
                <a:lnTo>
                  <a:pt x="7177526" y="384871"/>
                </a:lnTo>
                <a:lnTo>
                  <a:pt x="7177526" y="501227"/>
                </a:lnTo>
                <a:lnTo>
                  <a:pt x="7177526" y="492277"/>
                </a:lnTo>
                <a:lnTo>
                  <a:pt x="7189712" y="411722"/>
                </a:lnTo>
                <a:lnTo>
                  <a:pt x="7201898" y="411722"/>
                </a:lnTo>
                <a:lnTo>
                  <a:pt x="7214084" y="554930"/>
                </a:lnTo>
                <a:lnTo>
                  <a:pt x="7214084" y="635485"/>
                </a:lnTo>
                <a:lnTo>
                  <a:pt x="7226270" y="635485"/>
                </a:lnTo>
                <a:lnTo>
                  <a:pt x="7226270" y="644435"/>
                </a:lnTo>
                <a:lnTo>
                  <a:pt x="7226270" y="474376"/>
                </a:lnTo>
                <a:lnTo>
                  <a:pt x="7238456" y="340119"/>
                </a:lnTo>
                <a:lnTo>
                  <a:pt x="7250642" y="340119"/>
                </a:lnTo>
                <a:lnTo>
                  <a:pt x="7250642" y="349069"/>
                </a:lnTo>
                <a:lnTo>
                  <a:pt x="7262828" y="429623"/>
                </a:lnTo>
                <a:lnTo>
                  <a:pt x="7262828" y="447524"/>
                </a:lnTo>
                <a:lnTo>
                  <a:pt x="7262828" y="438574"/>
                </a:lnTo>
                <a:lnTo>
                  <a:pt x="7275014" y="438574"/>
                </a:lnTo>
                <a:lnTo>
                  <a:pt x="7275014" y="420673"/>
                </a:lnTo>
                <a:lnTo>
                  <a:pt x="7275014" y="411722"/>
                </a:lnTo>
                <a:lnTo>
                  <a:pt x="7287200" y="286416"/>
                </a:lnTo>
                <a:lnTo>
                  <a:pt x="7299386" y="286416"/>
                </a:lnTo>
                <a:lnTo>
                  <a:pt x="7299386" y="340119"/>
                </a:lnTo>
                <a:lnTo>
                  <a:pt x="7299386" y="304317"/>
                </a:lnTo>
                <a:lnTo>
                  <a:pt x="7311571" y="304317"/>
                </a:lnTo>
                <a:lnTo>
                  <a:pt x="7311571" y="313267"/>
                </a:lnTo>
                <a:lnTo>
                  <a:pt x="7311571" y="420673"/>
                </a:lnTo>
                <a:lnTo>
                  <a:pt x="7311571" y="375921"/>
                </a:lnTo>
                <a:lnTo>
                  <a:pt x="7323757" y="384871"/>
                </a:lnTo>
                <a:lnTo>
                  <a:pt x="7335943" y="286416"/>
                </a:lnTo>
                <a:lnTo>
                  <a:pt x="7335943" y="259564"/>
                </a:lnTo>
                <a:lnTo>
                  <a:pt x="7348129" y="259564"/>
                </a:lnTo>
                <a:lnTo>
                  <a:pt x="7360315" y="429623"/>
                </a:lnTo>
                <a:lnTo>
                  <a:pt x="7360315" y="465425"/>
                </a:lnTo>
                <a:lnTo>
                  <a:pt x="7372501" y="393822"/>
                </a:lnTo>
                <a:lnTo>
                  <a:pt x="7384687" y="393822"/>
                </a:lnTo>
                <a:lnTo>
                  <a:pt x="7384687" y="393822"/>
                </a:lnTo>
                <a:lnTo>
                  <a:pt x="7396873" y="438574"/>
                </a:lnTo>
                <a:lnTo>
                  <a:pt x="7396873" y="411722"/>
                </a:lnTo>
                <a:lnTo>
                  <a:pt x="7396873" y="259564"/>
                </a:lnTo>
                <a:lnTo>
                  <a:pt x="7396873" y="187960"/>
                </a:lnTo>
                <a:lnTo>
                  <a:pt x="7409059" y="187960"/>
                </a:lnTo>
                <a:lnTo>
                  <a:pt x="7409059" y="340119"/>
                </a:lnTo>
                <a:lnTo>
                  <a:pt x="7421245" y="322218"/>
                </a:lnTo>
                <a:lnTo>
                  <a:pt x="7421245" y="331168"/>
                </a:lnTo>
                <a:lnTo>
                  <a:pt x="7433431" y="384871"/>
                </a:lnTo>
                <a:lnTo>
                  <a:pt x="7433431" y="465425"/>
                </a:lnTo>
                <a:lnTo>
                  <a:pt x="7445617" y="465425"/>
                </a:lnTo>
                <a:lnTo>
                  <a:pt x="7445617" y="483326"/>
                </a:lnTo>
                <a:lnTo>
                  <a:pt x="7445617" y="411722"/>
                </a:lnTo>
                <a:lnTo>
                  <a:pt x="7457803" y="411722"/>
                </a:lnTo>
                <a:lnTo>
                  <a:pt x="7457803" y="384871"/>
                </a:lnTo>
                <a:lnTo>
                  <a:pt x="7457803" y="340119"/>
                </a:lnTo>
                <a:lnTo>
                  <a:pt x="7469989" y="340119"/>
                </a:lnTo>
                <a:lnTo>
                  <a:pt x="7482175" y="447524"/>
                </a:lnTo>
                <a:lnTo>
                  <a:pt x="7494361" y="250614"/>
                </a:lnTo>
                <a:lnTo>
                  <a:pt x="7494361" y="232713"/>
                </a:lnTo>
                <a:lnTo>
                  <a:pt x="7506547" y="232713"/>
                </a:lnTo>
                <a:lnTo>
                  <a:pt x="7506547" y="250614"/>
                </a:lnTo>
                <a:lnTo>
                  <a:pt x="7518733" y="286416"/>
                </a:lnTo>
                <a:lnTo>
                  <a:pt x="7518733" y="304317"/>
                </a:lnTo>
                <a:lnTo>
                  <a:pt x="7518733" y="259564"/>
                </a:lnTo>
                <a:lnTo>
                  <a:pt x="7530919" y="223762"/>
                </a:lnTo>
                <a:lnTo>
                  <a:pt x="7543105" y="223762"/>
                </a:lnTo>
                <a:lnTo>
                  <a:pt x="7543105" y="223762"/>
                </a:lnTo>
                <a:lnTo>
                  <a:pt x="7555291" y="366970"/>
                </a:lnTo>
                <a:lnTo>
                  <a:pt x="7555291" y="366970"/>
                </a:lnTo>
                <a:lnTo>
                  <a:pt x="7555291" y="366970"/>
                </a:lnTo>
                <a:lnTo>
                  <a:pt x="7555291" y="313267"/>
                </a:lnTo>
                <a:lnTo>
                  <a:pt x="7567476" y="277465"/>
                </a:lnTo>
                <a:lnTo>
                  <a:pt x="7579663" y="286416"/>
                </a:lnTo>
                <a:lnTo>
                  <a:pt x="7591848" y="295366"/>
                </a:lnTo>
                <a:lnTo>
                  <a:pt x="7591848" y="313267"/>
                </a:lnTo>
                <a:lnTo>
                  <a:pt x="7604035" y="402772"/>
                </a:lnTo>
                <a:lnTo>
                  <a:pt x="7604035" y="447524"/>
                </a:lnTo>
                <a:lnTo>
                  <a:pt x="7604035" y="501227"/>
                </a:lnTo>
                <a:lnTo>
                  <a:pt x="7616220" y="411722"/>
                </a:lnTo>
                <a:lnTo>
                  <a:pt x="7616220" y="331168"/>
                </a:lnTo>
                <a:lnTo>
                  <a:pt x="7616220" y="268515"/>
                </a:lnTo>
                <a:lnTo>
                  <a:pt x="7628406" y="268515"/>
                </a:lnTo>
                <a:lnTo>
                  <a:pt x="7640592" y="393822"/>
                </a:lnTo>
                <a:lnTo>
                  <a:pt x="7652778" y="572831"/>
                </a:lnTo>
                <a:lnTo>
                  <a:pt x="7652778" y="393822"/>
                </a:lnTo>
                <a:lnTo>
                  <a:pt x="7664964" y="384871"/>
                </a:lnTo>
                <a:lnTo>
                  <a:pt x="7677150" y="393822"/>
                </a:lnTo>
                <a:lnTo>
                  <a:pt x="7677150" y="393822"/>
                </a:lnTo>
                <a:lnTo>
                  <a:pt x="7677150" y="402772"/>
                </a:lnTo>
                <a:lnTo>
                  <a:pt x="7677150" y="474376"/>
                </a:lnTo>
                <a:lnTo>
                  <a:pt x="7677150" y="474376"/>
                </a:lnTo>
                <a:lnTo>
                  <a:pt x="7677150" y="402772"/>
                </a:lnTo>
                <a:lnTo>
                  <a:pt x="7689336" y="402772"/>
                </a:lnTo>
                <a:lnTo>
                  <a:pt x="7689336" y="259564"/>
                </a:lnTo>
                <a:lnTo>
                  <a:pt x="7689336" y="232713"/>
                </a:lnTo>
                <a:lnTo>
                  <a:pt x="7701522" y="232713"/>
                </a:lnTo>
                <a:lnTo>
                  <a:pt x="7701522" y="268515"/>
                </a:lnTo>
                <a:lnTo>
                  <a:pt x="7701522" y="286416"/>
                </a:lnTo>
                <a:lnTo>
                  <a:pt x="7713708" y="286416"/>
                </a:lnTo>
                <a:lnTo>
                  <a:pt x="7713708" y="286416"/>
                </a:lnTo>
                <a:lnTo>
                  <a:pt x="7725894" y="304317"/>
                </a:lnTo>
                <a:lnTo>
                  <a:pt x="7725894" y="304317"/>
                </a:lnTo>
                <a:lnTo>
                  <a:pt x="7725894" y="250614"/>
                </a:lnTo>
                <a:lnTo>
                  <a:pt x="7738080" y="250614"/>
                </a:lnTo>
                <a:lnTo>
                  <a:pt x="7738080" y="250614"/>
                </a:lnTo>
                <a:lnTo>
                  <a:pt x="7750266" y="322218"/>
                </a:lnTo>
                <a:lnTo>
                  <a:pt x="7762452" y="322218"/>
                </a:lnTo>
                <a:lnTo>
                  <a:pt x="7762452" y="331168"/>
                </a:lnTo>
                <a:lnTo>
                  <a:pt x="7762452" y="349069"/>
                </a:lnTo>
                <a:lnTo>
                  <a:pt x="7774638" y="366970"/>
                </a:lnTo>
                <a:lnTo>
                  <a:pt x="7774638" y="286416"/>
                </a:lnTo>
                <a:lnTo>
                  <a:pt x="7774638" y="286416"/>
                </a:lnTo>
                <a:lnTo>
                  <a:pt x="7774638" y="277465"/>
                </a:lnTo>
                <a:lnTo>
                  <a:pt x="7786824" y="277465"/>
                </a:lnTo>
                <a:lnTo>
                  <a:pt x="7786824" y="304317"/>
                </a:lnTo>
                <a:lnTo>
                  <a:pt x="7786824" y="304317"/>
                </a:lnTo>
                <a:lnTo>
                  <a:pt x="7811195" y="313267"/>
                </a:lnTo>
                <a:lnTo>
                  <a:pt x="7811195" y="313267"/>
                </a:lnTo>
                <a:lnTo>
                  <a:pt x="7811195" y="510178"/>
                </a:lnTo>
                <a:lnTo>
                  <a:pt x="7823381" y="519128"/>
                </a:lnTo>
                <a:lnTo>
                  <a:pt x="7823381" y="438574"/>
                </a:lnTo>
                <a:lnTo>
                  <a:pt x="7823381" y="402772"/>
                </a:lnTo>
                <a:lnTo>
                  <a:pt x="7835568" y="358020"/>
                </a:lnTo>
                <a:lnTo>
                  <a:pt x="7835568" y="349069"/>
                </a:lnTo>
                <a:lnTo>
                  <a:pt x="7847754" y="349069"/>
                </a:lnTo>
                <a:lnTo>
                  <a:pt x="7847754" y="447524"/>
                </a:lnTo>
                <a:lnTo>
                  <a:pt x="7859939" y="402772"/>
                </a:lnTo>
                <a:lnTo>
                  <a:pt x="7859939" y="340119"/>
                </a:lnTo>
                <a:lnTo>
                  <a:pt x="7872125" y="241663"/>
                </a:lnTo>
                <a:lnTo>
                  <a:pt x="7884311" y="214812"/>
                </a:lnTo>
                <a:lnTo>
                  <a:pt x="7896498" y="214812"/>
                </a:lnTo>
                <a:lnTo>
                  <a:pt x="7896498" y="331168"/>
                </a:lnTo>
                <a:lnTo>
                  <a:pt x="7908683" y="510178"/>
                </a:lnTo>
                <a:lnTo>
                  <a:pt x="7908683" y="474376"/>
                </a:lnTo>
                <a:lnTo>
                  <a:pt x="7920869" y="474376"/>
                </a:lnTo>
                <a:lnTo>
                  <a:pt x="7920869" y="474376"/>
                </a:lnTo>
                <a:lnTo>
                  <a:pt x="7920869" y="483326"/>
                </a:lnTo>
                <a:lnTo>
                  <a:pt x="7933055" y="402772"/>
                </a:lnTo>
                <a:lnTo>
                  <a:pt x="7933055" y="402772"/>
                </a:lnTo>
                <a:lnTo>
                  <a:pt x="7933055" y="384871"/>
                </a:lnTo>
                <a:lnTo>
                  <a:pt x="7933055" y="375921"/>
                </a:lnTo>
                <a:lnTo>
                  <a:pt x="7933055" y="349069"/>
                </a:lnTo>
                <a:lnTo>
                  <a:pt x="7945241" y="349069"/>
                </a:lnTo>
                <a:lnTo>
                  <a:pt x="7945241" y="366970"/>
                </a:lnTo>
                <a:lnTo>
                  <a:pt x="7957427" y="402772"/>
                </a:lnTo>
                <a:lnTo>
                  <a:pt x="7957427" y="322218"/>
                </a:lnTo>
                <a:lnTo>
                  <a:pt x="7969613" y="286416"/>
                </a:lnTo>
                <a:lnTo>
                  <a:pt x="7981799" y="286416"/>
                </a:lnTo>
                <a:lnTo>
                  <a:pt x="7981799" y="286416"/>
                </a:lnTo>
                <a:lnTo>
                  <a:pt x="7993985" y="366970"/>
                </a:lnTo>
                <a:lnTo>
                  <a:pt x="7993985" y="420673"/>
                </a:lnTo>
                <a:lnTo>
                  <a:pt x="8018357" y="554930"/>
                </a:lnTo>
                <a:lnTo>
                  <a:pt x="8018357" y="501227"/>
                </a:lnTo>
                <a:lnTo>
                  <a:pt x="8030543" y="349069"/>
                </a:lnTo>
                <a:lnTo>
                  <a:pt x="8042729" y="295366"/>
                </a:lnTo>
                <a:lnTo>
                  <a:pt x="8042729" y="286416"/>
                </a:lnTo>
                <a:lnTo>
                  <a:pt x="8054914" y="286416"/>
                </a:lnTo>
                <a:lnTo>
                  <a:pt x="8067100" y="304317"/>
                </a:lnTo>
                <a:lnTo>
                  <a:pt x="8067100" y="304317"/>
                </a:lnTo>
                <a:lnTo>
                  <a:pt x="8067100" y="331168"/>
                </a:lnTo>
                <a:lnTo>
                  <a:pt x="8079287" y="402772"/>
                </a:lnTo>
                <a:lnTo>
                  <a:pt x="8079287" y="474376"/>
                </a:lnTo>
                <a:lnTo>
                  <a:pt x="8079287" y="304317"/>
                </a:lnTo>
                <a:lnTo>
                  <a:pt x="8091473" y="304317"/>
                </a:lnTo>
                <a:lnTo>
                  <a:pt x="8091473" y="295366"/>
                </a:lnTo>
                <a:lnTo>
                  <a:pt x="8091473" y="286416"/>
                </a:lnTo>
                <a:lnTo>
                  <a:pt x="8103658" y="196911"/>
                </a:lnTo>
                <a:lnTo>
                  <a:pt x="8115844" y="196911"/>
                </a:lnTo>
                <a:lnTo>
                  <a:pt x="8115844" y="384871"/>
                </a:lnTo>
                <a:lnTo>
                  <a:pt x="8115844" y="402772"/>
                </a:lnTo>
                <a:lnTo>
                  <a:pt x="8115844" y="411722"/>
                </a:lnTo>
                <a:lnTo>
                  <a:pt x="8115844" y="662336"/>
                </a:lnTo>
                <a:lnTo>
                  <a:pt x="8128030" y="608633"/>
                </a:lnTo>
                <a:lnTo>
                  <a:pt x="8128030" y="402772"/>
                </a:lnTo>
                <a:lnTo>
                  <a:pt x="8128030" y="375921"/>
                </a:lnTo>
                <a:lnTo>
                  <a:pt x="8140217" y="349069"/>
                </a:lnTo>
                <a:lnTo>
                  <a:pt x="8152402" y="349069"/>
                </a:lnTo>
                <a:lnTo>
                  <a:pt x="8152402" y="429623"/>
                </a:lnTo>
                <a:lnTo>
                  <a:pt x="8152402" y="429623"/>
                </a:lnTo>
                <a:lnTo>
                  <a:pt x="8164588" y="456475"/>
                </a:lnTo>
                <a:lnTo>
                  <a:pt x="8164588" y="492277"/>
                </a:lnTo>
                <a:lnTo>
                  <a:pt x="8164588" y="492277"/>
                </a:lnTo>
                <a:lnTo>
                  <a:pt x="8164588" y="501227"/>
                </a:lnTo>
                <a:lnTo>
                  <a:pt x="8164588" y="465425"/>
                </a:lnTo>
                <a:lnTo>
                  <a:pt x="8164588" y="465425"/>
                </a:lnTo>
                <a:lnTo>
                  <a:pt x="8176774" y="366970"/>
                </a:lnTo>
                <a:lnTo>
                  <a:pt x="8176774" y="366970"/>
                </a:lnTo>
                <a:lnTo>
                  <a:pt x="8176774" y="250614"/>
                </a:lnTo>
                <a:lnTo>
                  <a:pt x="8188960" y="250614"/>
                </a:lnTo>
                <a:lnTo>
                  <a:pt x="8188960" y="340119"/>
                </a:lnTo>
                <a:lnTo>
                  <a:pt x="8201146" y="340119"/>
                </a:lnTo>
                <a:lnTo>
                  <a:pt x="8201146" y="366970"/>
                </a:lnTo>
                <a:lnTo>
                  <a:pt x="8201146" y="358020"/>
                </a:lnTo>
                <a:lnTo>
                  <a:pt x="8201146" y="358020"/>
                </a:lnTo>
                <a:lnTo>
                  <a:pt x="8213332" y="232713"/>
                </a:lnTo>
                <a:lnTo>
                  <a:pt x="8225518" y="232713"/>
                </a:lnTo>
                <a:lnTo>
                  <a:pt x="8225518" y="304317"/>
                </a:lnTo>
                <a:lnTo>
                  <a:pt x="8225518" y="286416"/>
                </a:lnTo>
                <a:lnTo>
                  <a:pt x="8237704" y="286416"/>
                </a:lnTo>
                <a:lnTo>
                  <a:pt x="8237704" y="295366"/>
                </a:lnTo>
                <a:lnTo>
                  <a:pt x="8249889" y="393822"/>
                </a:lnTo>
                <a:lnTo>
                  <a:pt x="8249889" y="393822"/>
                </a:lnTo>
                <a:lnTo>
                  <a:pt x="8262076" y="501227"/>
                </a:lnTo>
                <a:lnTo>
                  <a:pt x="8262076" y="340119"/>
                </a:lnTo>
                <a:lnTo>
                  <a:pt x="8262076" y="232713"/>
                </a:lnTo>
                <a:lnTo>
                  <a:pt x="8274262" y="232713"/>
                </a:lnTo>
                <a:lnTo>
                  <a:pt x="8274262" y="313267"/>
                </a:lnTo>
                <a:lnTo>
                  <a:pt x="8286448" y="313267"/>
                </a:lnTo>
                <a:lnTo>
                  <a:pt x="8286448" y="492277"/>
                </a:lnTo>
                <a:lnTo>
                  <a:pt x="8298633" y="295366"/>
                </a:lnTo>
                <a:lnTo>
                  <a:pt x="8298633" y="170059"/>
                </a:lnTo>
                <a:lnTo>
                  <a:pt x="8298633" y="161109"/>
                </a:lnTo>
                <a:lnTo>
                  <a:pt x="8310819" y="152158"/>
                </a:lnTo>
                <a:lnTo>
                  <a:pt x="8323006" y="152158"/>
                </a:lnTo>
                <a:lnTo>
                  <a:pt x="8323006" y="259564"/>
                </a:lnTo>
                <a:lnTo>
                  <a:pt x="8335192" y="241663"/>
                </a:lnTo>
                <a:lnTo>
                  <a:pt x="8347377" y="241663"/>
                </a:lnTo>
                <a:lnTo>
                  <a:pt x="8359563" y="268515"/>
                </a:lnTo>
                <a:lnTo>
                  <a:pt x="8359563" y="268515"/>
                </a:lnTo>
                <a:lnTo>
                  <a:pt x="8359563" y="214812"/>
                </a:lnTo>
                <a:lnTo>
                  <a:pt x="8371749" y="214812"/>
                </a:lnTo>
                <a:lnTo>
                  <a:pt x="8371749" y="214812"/>
                </a:lnTo>
                <a:lnTo>
                  <a:pt x="8371749" y="232713"/>
                </a:lnTo>
                <a:lnTo>
                  <a:pt x="8383936" y="134257"/>
                </a:lnTo>
                <a:lnTo>
                  <a:pt x="8383936" y="80554"/>
                </a:lnTo>
                <a:lnTo>
                  <a:pt x="8396121" y="80554"/>
                </a:lnTo>
                <a:lnTo>
                  <a:pt x="8408307" y="170059"/>
                </a:lnTo>
                <a:lnTo>
                  <a:pt x="8408307" y="170059"/>
                </a:lnTo>
                <a:lnTo>
                  <a:pt x="8408307" y="152158"/>
                </a:lnTo>
                <a:lnTo>
                  <a:pt x="8420493" y="152158"/>
                </a:lnTo>
                <a:lnTo>
                  <a:pt x="8420493" y="161109"/>
                </a:lnTo>
                <a:lnTo>
                  <a:pt x="8420493" y="322218"/>
                </a:lnTo>
                <a:lnTo>
                  <a:pt x="8432678" y="322218"/>
                </a:lnTo>
                <a:lnTo>
                  <a:pt x="8432678" y="313267"/>
                </a:lnTo>
                <a:lnTo>
                  <a:pt x="8444865" y="214812"/>
                </a:lnTo>
                <a:lnTo>
                  <a:pt x="8457051" y="214812"/>
                </a:lnTo>
                <a:lnTo>
                  <a:pt x="8457051" y="214812"/>
                </a:lnTo>
                <a:lnTo>
                  <a:pt x="8457051" y="322218"/>
                </a:lnTo>
                <a:lnTo>
                  <a:pt x="8469237" y="313267"/>
                </a:lnTo>
                <a:lnTo>
                  <a:pt x="8469237" y="331168"/>
                </a:lnTo>
                <a:lnTo>
                  <a:pt x="8469237" y="170059"/>
                </a:lnTo>
                <a:lnTo>
                  <a:pt x="8481422" y="134257"/>
                </a:lnTo>
                <a:lnTo>
                  <a:pt x="8493608" y="134257"/>
                </a:lnTo>
                <a:lnTo>
                  <a:pt x="8493608" y="340119"/>
                </a:lnTo>
                <a:lnTo>
                  <a:pt x="8493608" y="384871"/>
                </a:lnTo>
                <a:lnTo>
                  <a:pt x="8493608" y="340119"/>
                </a:lnTo>
                <a:lnTo>
                  <a:pt x="8505795" y="340119"/>
                </a:lnTo>
                <a:lnTo>
                  <a:pt x="8517981" y="384871"/>
                </a:lnTo>
                <a:lnTo>
                  <a:pt x="8517981" y="313267"/>
                </a:lnTo>
                <a:lnTo>
                  <a:pt x="8530166" y="313267"/>
                </a:lnTo>
                <a:lnTo>
                  <a:pt x="8542352" y="375921"/>
                </a:lnTo>
                <a:lnTo>
                  <a:pt x="8542352" y="366970"/>
                </a:lnTo>
                <a:lnTo>
                  <a:pt x="8542352" y="304317"/>
                </a:lnTo>
                <a:lnTo>
                  <a:pt x="8542352" y="223762"/>
                </a:lnTo>
                <a:lnTo>
                  <a:pt x="8554538" y="125307"/>
                </a:lnTo>
                <a:lnTo>
                  <a:pt x="8566725" y="125307"/>
                </a:lnTo>
                <a:lnTo>
                  <a:pt x="8566725" y="241663"/>
                </a:lnTo>
                <a:lnTo>
                  <a:pt x="8578910" y="241663"/>
                </a:lnTo>
                <a:lnTo>
                  <a:pt x="8578910" y="340119"/>
                </a:lnTo>
                <a:lnTo>
                  <a:pt x="8591096" y="340119"/>
                </a:lnTo>
                <a:lnTo>
                  <a:pt x="8591096" y="313267"/>
                </a:lnTo>
                <a:lnTo>
                  <a:pt x="8591096" y="214812"/>
                </a:lnTo>
                <a:lnTo>
                  <a:pt x="8591096" y="196911"/>
                </a:lnTo>
                <a:lnTo>
                  <a:pt x="8603282" y="196911"/>
                </a:lnTo>
                <a:lnTo>
                  <a:pt x="8603282" y="250614"/>
                </a:lnTo>
                <a:lnTo>
                  <a:pt x="8603282" y="250614"/>
                </a:lnTo>
                <a:lnTo>
                  <a:pt x="8603282" y="358020"/>
                </a:lnTo>
                <a:lnTo>
                  <a:pt x="8615468" y="358020"/>
                </a:lnTo>
                <a:lnTo>
                  <a:pt x="8615468" y="402772"/>
                </a:lnTo>
                <a:lnTo>
                  <a:pt x="8615468" y="402772"/>
                </a:lnTo>
                <a:lnTo>
                  <a:pt x="8615468" y="420673"/>
                </a:lnTo>
                <a:lnTo>
                  <a:pt x="8627654" y="438574"/>
                </a:lnTo>
                <a:lnTo>
                  <a:pt x="8627654" y="438574"/>
                </a:lnTo>
                <a:lnTo>
                  <a:pt x="8627654" y="447524"/>
                </a:lnTo>
                <a:lnTo>
                  <a:pt x="8627654" y="501227"/>
                </a:lnTo>
                <a:lnTo>
                  <a:pt x="8639840" y="492277"/>
                </a:lnTo>
                <a:lnTo>
                  <a:pt x="8652026" y="492277"/>
                </a:lnTo>
                <a:lnTo>
                  <a:pt x="8652026" y="447524"/>
                </a:lnTo>
                <a:lnTo>
                  <a:pt x="8664212" y="456475"/>
                </a:lnTo>
                <a:lnTo>
                  <a:pt x="8664212" y="402772"/>
                </a:lnTo>
                <a:lnTo>
                  <a:pt x="8688584" y="411722"/>
                </a:lnTo>
                <a:lnTo>
                  <a:pt x="8688584" y="411722"/>
                </a:lnTo>
                <a:lnTo>
                  <a:pt x="8688584" y="241663"/>
                </a:lnTo>
                <a:lnTo>
                  <a:pt x="8700770" y="241663"/>
                </a:lnTo>
                <a:lnTo>
                  <a:pt x="8700770" y="241663"/>
                </a:lnTo>
                <a:lnTo>
                  <a:pt x="8712956" y="358020"/>
                </a:lnTo>
                <a:lnTo>
                  <a:pt x="8712956" y="501227"/>
                </a:lnTo>
                <a:lnTo>
                  <a:pt x="8725142" y="653386"/>
                </a:lnTo>
                <a:lnTo>
                  <a:pt x="8725142" y="608633"/>
                </a:lnTo>
                <a:lnTo>
                  <a:pt x="8725142" y="590732"/>
                </a:lnTo>
                <a:lnTo>
                  <a:pt x="8737327" y="456475"/>
                </a:lnTo>
                <a:lnTo>
                  <a:pt x="8737327" y="420673"/>
                </a:lnTo>
                <a:lnTo>
                  <a:pt x="8749514" y="420673"/>
                </a:lnTo>
                <a:lnTo>
                  <a:pt x="8749514" y="286416"/>
                </a:lnTo>
                <a:lnTo>
                  <a:pt x="8761700" y="268515"/>
                </a:lnTo>
                <a:lnTo>
                  <a:pt x="8773886" y="286416"/>
                </a:lnTo>
                <a:lnTo>
                  <a:pt x="8773886" y="384871"/>
                </a:lnTo>
                <a:lnTo>
                  <a:pt x="8786071" y="384871"/>
                </a:lnTo>
                <a:lnTo>
                  <a:pt x="8786071" y="366970"/>
                </a:lnTo>
                <a:lnTo>
                  <a:pt x="8786071" y="366970"/>
                </a:lnTo>
                <a:lnTo>
                  <a:pt x="8786071" y="241663"/>
                </a:lnTo>
                <a:lnTo>
                  <a:pt x="8798257" y="187960"/>
                </a:lnTo>
                <a:lnTo>
                  <a:pt x="8810444" y="187960"/>
                </a:lnTo>
                <a:lnTo>
                  <a:pt x="8810444" y="250614"/>
                </a:lnTo>
                <a:lnTo>
                  <a:pt x="8810444" y="250614"/>
                </a:lnTo>
                <a:lnTo>
                  <a:pt x="8810444" y="420673"/>
                </a:lnTo>
                <a:lnTo>
                  <a:pt x="8822629" y="250614"/>
                </a:lnTo>
                <a:lnTo>
                  <a:pt x="8822629" y="134257"/>
                </a:lnTo>
                <a:lnTo>
                  <a:pt x="8834815" y="125307"/>
                </a:lnTo>
                <a:lnTo>
                  <a:pt x="8834815" y="134257"/>
                </a:lnTo>
                <a:lnTo>
                  <a:pt x="8847001" y="268515"/>
                </a:lnTo>
                <a:lnTo>
                  <a:pt x="8859187" y="268515"/>
                </a:lnTo>
                <a:lnTo>
                  <a:pt x="8859187" y="313267"/>
                </a:lnTo>
                <a:lnTo>
                  <a:pt x="8859187" y="340119"/>
                </a:lnTo>
                <a:lnTo>
                  <a:pt x="8871373" y="447524"/>
                </a:lnTo>
                <a:lnTo>
                  <a:pt x="8883559" y="259564"/>
                </a:lnTo>
                <a:lnTo>
                  <a:pt x="8883559" y="250614"/>
                </a:lnTo>
                <a:lnTo>
                  <a:pt x="8895745" y="250614"/>
                </a:lnTo>
                <a:lnTo>
                  <a:pt x="8895745" y="349069"/>
                </a:lnTo>
                <a:lnTo>
                  <a:pt x="8907931" y="241663"/>
                </a:lnTo>
                <a:lnTo>
                  <a:pt x="8920117" y="241663"/>
                </a:lnTo>
                <a:lnTo>
                  <a:pt x="8920117" y="304317"/>
                </a:lnTo>
                <a:lnTo>
                  <a:pt x="8920117" y="304317"/>
                </a:lnTo>
                <a:lnTo>
                  <a:pt x="8932303" y="349069"/>
                </a:lnTo>
                <a:lnTo>
                  <a:pt x="8932303" y="375921"/>
                </a:lnTo>
                <a:lnTo>
                  <a:pt x="8932303" y="375921"/>
                </a:lnTo>
                <a:lnTo>
                  <a:pt x="8944489" y="393822"/>
                </a:lnTo>
                <a:lnTo>
                  <a:pt x="8944489" y="438574"/>
                </a:lnTo>
                <a:lnTo>
                  <a:pt x="8944489" y="438574"/>
                </a:lnTo>
                <a:lnTo>
                  <a:pt x="8944489" y="366970"/>
                </a:lnTo>
                <a:lnTo>
                  <a:pt x="8944489" y="277465"/>
                </a:lnTo>
                <a:lnTo>
                  <a:pt x="8956675" y="277465"/>
                </a:lnTo>
                <a:lnTo>
                  <a:pt x="8968861" y="313267"/>
                </a:lnTo>
                <a:lnTo>
                  <a:pt x="8968861" y="510178"/>
                </a:lnTo>
                <a:lnTo>
                  <a:pt x="8981046" y="438574"/>
                </a:lnTo>
                <a:lnTo>
                  <a:pt x="8993233" y="438574"/>
                </a:lnTo>
                <a:lnTo>
                  <a:pt x="8993233" y="563881"/>
                </a:lnTo>
                <a:lnTo>
                  <a:pt x="9005419" y="510178"/>
                </a:lnTo>
                <a:lnTo>
                  <a:pt x="9005419" y="295366"/>
                </a:lnTo>
                <a:lnTo>
                  <a:pt x="9017605" y="295366"/>
                </a:lnTo>
                <a:lnTo>
                  <a:pt x="9029790" y="313267"/>
                </a:lnTo>
                <a:lnTo>
                  <a:pt x="9029790" y="375921"/>
                </a:lnTo>
                <a:lnTo>
                  <a:pt x="9029790" y="375921"/>
                </a:lnTo>
                <a:lnTo>
                  <a:pt x="9029790" y="313267"/>
                </a:lnTo>
                <a:lnTo>
                  <a:pt x="9029790" y="250614"/>
                </a:lnTo>
                <a:lnTo>
                  <a:pt x="9041976" y="241663"/>
                </a:lnTo>
                <a:lnTo>
                  <a:pt x="9041976" y="232713"/>
                </a:lnTo>
                <a:lnTo>
                  <a:pt x="9054163" y="232713"/>
                </a:lnTo>
                <a:lnTo>
                  <a:pt x="9054163" y="232713"/>
                </a:lnTo>
                <a:lnTo>
                  <a:pt x="9054163" y="214812"/>
                </a:lnTo>
                <a:lnTo>
                  <a:pt x="9066349" y="214812"/>
                </a:lnTo>
                <a:lnTo>
                  <a:pt x="9066349" y="214812"/>
                </a:lnTo>
                <a:lnTo>
                  <a:pt x="9078534" y="268515"/>
                </a:lnTo>
                <a:lnTo>
                  <a:pt x="9078534" y="268515"/>
                </a:lnTo>
                <a:lnTo>
                  <a:pt x="9078534" y="170059"/>
                </a:lnTo>
                <a:lnTo>
                  <a:pt x="9078534" y="152158"/>
                </a:lnTo>
                <a:lnTo>
                  <a:pt x="9090720" y="152158"/>
                </a:lnTo>
                <a:lnTo>
                  <a:pt x="9090720" y="107406"/>
                </a:lnTo>
                <a:lnTo>
                  <a:pt x="9102906" y="107406"/>
                </a:lnTo>
                <a:lnTo>
                  <a:pt x="9102906" y="161109"/>
                </a:lnTo>
                <a:lnTo>
                  <a:pt x="9102906" y="241663"/>
                </a:lnTo>
                <a:lnTo>
                  <a:pt x="9115093" y="331168"/>
                </a:lnTo>
                <a:lnTo>
                  <a:pt x="9115093" y="179010"/>
                </a:lnTo>
                <a:lnTo>
                  <a:pt x="9115093" y="170059"/>
                </a:lnTo>
                <a:lnTo>
                  <a:pt x="9127278" y="170059"/>
                </a:lnTo>
                <a:lnTo>
                  <a:pt x="9127278" y="170059"/>
                </a:lnTo>
                <a:lnTo>
                  <a:pt x="9139464" y="170059"/>
                </a:lnTo>
                <a:lnTo>
                  <a:pt x="9139464" y="205861"/>
                </a:lnTo>
                <a:lnTo>
                  <a:pt x="9139464" y="402772"/>
                </a:lnTo>
                <a:lnTo>
                  <a:pt x="9139464" y="402772"/>
                </a:lnTo>
                <a:lnTo>
                  <a:pt x="9139464" y="384871"/>
                </a:lnTo>
                <a:lnTo>
                  <a:pt x="9151650" y="286416"/>
                </a:lnTo>
                <a:lnTo>
                  <a:pt x="9163836" y="286416"/>
                </a:lnTo>
                <a:lnTo>
                  <a:pt x="9176022" y="366970"/>
                </a:lnTo>
                <a:lnTo>
                  <a:pt x="9176022" y="402772"/>
                </a:lnTo>
                <a:lnTo>
                  <a:pt x="9188208" y="366970"/>
                </a:lnTo>
                <a:lnTo>
                  <a:pt x="9188208" y="331168"/>
                </a:lnTo>
                <a:lnTo>
                  <a:pt x="9188208" y="295366"/>
                </a:lnTo>
                <a:lnTo>
                  <a:pt x="9200394" y="295366"/>
                </a:lnTo>
                <a:lnTo>
                  <a:pt x="9212580" y="340119"/>
                </a:lnTo>
                <a:lnTo>
                  <a:pt x="9212580" y="313267"/>
                </a:lnTo>
                <a:lnTo>
                  <a:pt x="9224765" y="313267"/>
                </a:lnTo>
                <a:lnTo>
                  <a:pt x="9224765" y="223762"/>
                </a:lnTo>
                <a:lnTo>
                  <a:pt x="9224765" y="223762"/>
                </a:lnTo>
                <a:lnTo>
                  <a:pt x="9224765" y="62653"/>
                </a:lnTo>
                <a:lnTo>
                  <a:pt x="9236952" y="62653"/>
                </a:lnTo>
                <a:lnTo>
                  <a:pt x="9249138" y="125307"/>
                </a:lnTo>
                <a:lnTo>
                  <a:pt x="9249138" y="295366"/>
                </a:lnTo>
                <a:lnTo>
                  <a:pt x="9249138" y="313267"/>
                </a:lnTo>
                <a:lnTo>
                  <a:pt x="9261324" y="44752"/>
                </a:lnTo>
                <a:lnTo>
                  <a:pt x="9273509" y="0"/>
                </a:lnTo>
                <a:lnTo>
                  <a:pt x="9285695" y="0"/>
                </a:lnTo>
                <a:lnTo>
                  <a:pt x="9285695" y="17901"/>
                </a:lnTo>
                <a:lnTo>
                  <a:pt x="9285695" y="35802"/>
                </a:lnTo>
                <a:lnTo>
                  <a:pt x="9297882" y="80554"/>
                </a:lnTo>
                <a:lnTo>
                  <a:pt x="9297882" y="116356"/>
                </a:lnTo>
                <a:lnTo>
                  <a:pt x="9297882" y="116356"/>
                </a:lnTo>
                <a:lnTo>
                  <a:pt x="9322253" y="116356"/>
                </a:lnTo>
                <a:lnTo>
                  <a:pt x="9334439" y="286416"/>
                </a:lnTo>
                <a:lnTo>
                  <a:pt x="9334439" y="304317"/>
                </a:lnTo>
                <a:lnTo>
                  <a:pt x="9334439" y="304317"/>
                </a:lnTo>
                <a:lnTo>
                  <a:pt x="9346625" y="304317"/>
                </a:lnTo>
                <a:lnTo>
                  <a:pt x="9358812" y="331168"/>
                </a:lnTo>
                <a:lnTo>
                  <a:pt x="9358812" y="331168"/>
                </a:lnTo>
                <a:lnTo>
                  <a:pt x="9358812" y="295366"/>
                </a:lnTo>
                <a:lnTo>
                  <a:pt x="9370997" y="232713"/>
                </a:lnTo>
                <a:lnTo>
                  <a:pt x="9383183" y="232713"/>
                </a:lnTo>
                <a:lnTo>
                  <a:pt x="9383183" y="277465"/>
                </a:lnTo>
                <a:lnTo>
                  <a:pt x="9395369" y="349069"/>
                </a:lnTo>
                <a:lnTo>
                  <a:pt x="9407555" y="223762"/>
                </a:lnTo>
                <a:lnTo>
                  <a:pt x="9419741" y="214812"/>
                </a:lnTo>
                <a:lnTo>
                  <a:pt x="9419741" y="241663"/>
                </a:lnTo>
                <a:lnTo>
                  <a:pt x="9419741" y="125307"/>
                </a:lnTo>
                <a:lnTo>
                  <a:pt x="9431927" y="125307"/>
                </a:lnTo>
                <a:lnTo>
                  <a:pt x="9431927" y="214812"/>
                </a:lnTo>
                <a:lnTo>
                  <a:pt x="9431927" y="358020"/>
                </a:lnTo>
                <a:lnTo>
                  <a:pt x="9444113" y="358020"/>
                </a:lnTo>
                <a:lnTo>
                  <a:pt x="9444113" y="375921"/>
                </a:lnTo>
                <a:lnTo>
                  <a:pt x="9456299" y="366970"/>
                </a:lnTo>
                <a:lnTo>
                  <a:pt x="9468484" y="366970"/>
                </a:lnTo>
                <a:lnTo>
                  <a:pt x="9468484" y="447524"/>
                </a:lnTo>
                <a:lnTo>
                  <a:pt x="9468484" y="447524"/>
                </a:lnTo>
                <a:lnTo>
                  <a:pt x="9468484" y="483326"/>
                </a:lnTo>
                <a:lnTo>
                  <a:pt x="9480671" y="465425"/>
                </a:lnTo>
                <a:lnTo>
                  <a:pt x="9480671" y="313267"/>
                </a:lnTo>
                <a:lnTo>
                  <a:pt x="9492857" y="304317"/>
                </a:lnTo>
                <a:lnTo>
                  <a:pt x="9505043" y="322218"/>
                </a:lnTo>
                <a:lnTo>
                  <a:pt x="9505043" y="384871"/>
                </a:lnTo>
                <a:lnTo>
                  <a:pt x="9517228" y="286416"/>
                </a:lnTo>
                <a:lnTo>
                  <a:pt x="9517228" y="259564"/>
                </a:lnTo>
                <a:lnTo>
                  <a:pt x="9529414" y="259564"/>
                </a:lnTo>
                <a:lnTo>
                  <a:pt x="9541601" y="519128"/>
                </a:lnTo>
                <a:lnTo>
                  <a:pt x="9541601" y="519128"/>
                </a:lnTo>
                <a:lnTo>
                  <a:pt x="9541601" y="519128"/>
                </a:lnTo>
                <a:lnTo>
                  <a:pt x="9541601" y="501227"/>
                </a:lnTo>
                <a:lnTo>
                  <a:pt x="9541601" y="340119"/>
                </a:lnTo>
                <a:lnTo>
                  <a:pt x="9541601" y="268515"/>
                </a:lnTo>
                <a:lnTo>
                  <a:pt x="9553787" y="268515"/>
                </a:lnTo>
                <a:lnTo>
                  <a:pt x="9553787" y="340119"/>
                </a:lnTo>
                <a:lnTo>
                  <a:pt x="9565972" y="340119"/>
                </a:lnTo>
                <a:lnTo>
                  <a:pt x="9565972" y="340119"/>
                </a:lnTo>
                <a:lnTo>
                  <a:pt x="9565972" y="340119"/>
                </a:lnTo>
                <a:lnTo>
                  <a:pt x="9565972" y="322218"/>
                </a:lnTo>
                <a:lnTo>
                  <a:pt x="9578158" y="322218"/>
                </a:lnTo>
                <a:lnTo>
                  <a:pt x="9590344" y="384871"/>
                </a:lnTo>
                <a:lnTo>
                  <a:pt x="9590344" y="358020"/>
                </a:lnTo>
                <a:lnTo>
                  <a:pt x="9602531" y="366970"/>
                </a:lnTo>
                <a:lnTo>
                  <a:pt x="9602531" y="277465"/>
                </a:lnTo>
                <a:lnTo>
                  <a:pt x="9614716" y="277465"/>
                </a:lnTo>
                <a:lnTo>
                  <a:pt x="9626902" y="340119"/>
                </a:lnTo>
                <a:lnTo>
                  <a:pt x="9626902" y="384871"/>
                </a:lnTo>
                <a:lnTo>
                  <a:pt x="9626902" y="349069"/>
                </a:lnTo>
                <a:lnTo>
                  <a:pt x="9639088" y="331168"/>
                </a:lnTo>
                <a:lnTo>
                  <a:pt x="9651274" y="331168"/>
                </a:lnTo>
                <a:lnTo>
                  <a:pt x="9651274" y="375921"/>
                </a:lnTo>
                <a:lnTo>
                  <a:pt x="9663460" y="429623"/>
                </a:lnTo>
                <a:lnTo>
                  <a:pt x="9663460" y="411722"/>
                </a:lnTo>
                <a:lnTo>
                  <a:pt x="9675646" y="366970"/>
                </a:lnTo>
                <a:lnTo>
                  <a:pt x="9687832" y="331168"/>
                </a:lnTo>
                <a:lnTo>
                  <a:pt x="9700018" y="331168"/>
                </a:lnTo>
                <a:lnTo>
                  <a:pt x="9700018" y="340119"/>
                </a:lnTo>
                <a:lnTo>
                  <a:pt x="9700018" y="384871"/>
                </a:lnTo>
                <a:lnTo>
                  <a:pt x="9712203" y="456475"/>
                </a:lnTo>
                <a:lnTo>
                  <a:pt x="9712203" y="375921"/>
                </a:lnTo>
                <a:lnTo>
                  <a:pt x="9724390" y="366970"/>
                </a:lnTo>
                <a:lnTo>
                  <a:pt x="9736576" y="366970"/>
                </a:lnTo>
                <a:lnTo>
                  <a:pt x="9736576" y="375921"/>
                </a:lnTo>
                <a:lnTo>
                  <a:pt x="9748762" y="187960"/>
                </a:lnTo>
                <a:lnTo>
                  <a:pt x="9760947" y="187960"/>
                </a:lnTo>
                <a:lnTo>
                  <a:pt x="9773133" y="313267"/>
                </a:lnTo>
                <a:lnTo>
                  <a:pt x="9773133" y="447524"/>
                </a:lnTo>
                <a:lnTo>
                  <a:pt x="9785320" y="375921"/>
                </a:lnTo>
                <a:lnTo>
                  <a:pt x="9785320" y="304317"/>
                </a:lnTo>
                <a:lnTo>
                  <a:pt x="9797506" y="295366"/>
                </a:lnTo>
                <a:lnTo>
                  <a:pt x="9797506" y="295366"/>
                </a:lnTo>
                <a:lnTo>
                  <a:pt x="9809691" y="250614"/>
                </a:lnTo>
                <a:lnTo>
                  <a:pt x="9834063" y="268515"/>
                </a:lnTo>
                <a:lnTo>
                  <a:pt x="9834063" y="295366"/>
                </a:lnTo>
                <a:lnTo>
                  <a:pt x="9846250" y="384871"/>
                </a:lnTo>
                <a:lnTo>
                  <a:pt x="9846250" y="384871"/>
                </a:lnTo>
                <a:lnTo>
                  <a:pt x="9846250" y="447524"/>
                </a:lnTo>
                <a:lnTo>
                  <a:pt x="9846250" y="447524"/>
                </a:lnTo>
                <a:lnTo>
                  <a:pt x="9858435" y="304317"/>
                </a:lnTo>
                <a:lnTo>
                  <a:pt x="9870621" y="304317"/>
                </a:lnTo>
                <a:lnTo>
                  <a:pt x="9882807" y="465425"/>
                </a:lnTo>
                <a:lnTo>
                  <a:pt x="9882807" y="528079"/>
                </a:lnTo>
                <a:lnTo>
                  <a:pt x="9882807" y="474376"/>
                </a:lnTo>
                <a:lnTo>
                  <a:pt x="9882807" y="411722"/>
                </a:lnTo>
                <a:lnTo>
                  <a:pt x="9894993" y="241663"/>
                </a:lnTo>
                <a:lnTo>
                  <a:pt x="9894993" y="232713"/>
                </a:lnTo>
                <a:lnTo>
                  <a:pt x="9907179" y="232713"/>
                </a:lnTo>
                <a:lnTo>
                  <a:pt x="9907179" y="241663"/>
                </a:lnTo>
                <a:lnTo>
                  <a:pt x="9907179" y="456475"/>
                </a:lnTo>
                <a:lnTo>
                  <a:pt x="9919365" y="322218"/>
                </a:lnTo>
                <a:lnTo>
                  <a:pt x="9931551" y="322218"/>
                </a:lnTo>
                <a:lnTo>
                  <a:pt x="9931551" y="340119"/>
                </a:lnTo>
                <a:lnTo>
                  <a:pt x="9943737" y="358020"/>
                </a:lnTo>
                <a:lnTo>
                  <a:pt x="9943737" y="304317"/>
                </a:lnTo>
                <a:lnTo>
                  <a:pt x="9943737" y="295366"/>
                </a:lnTo>
                <a:lnTo>
                  <a:pt x="9943737" y="277465"/>
                </a:lnTo>
                <a:lnTo>
                  <a:pt x="9955922" y="277465"/>
                </a:lnTo>
                <a:lnTo>
                  <a:pt x="9955922" y="277465"/>
                </a:lnTo>
                <a:lnTo>
                  <a:pt x="9968109" y="313267"/>
                </a:lnTo>
                <a:lnTo>
                  <a:pt x="9980295" y="358020"/>
                </a:lnTo>
                <a:lnTo>
                  <a:pt x="9980295" y="358020"/>
                </a:lnTo>
                <a:lnTo>
                  <a:pt x="9980295" y="331168"/>
                </a:lnTo>
                <a:lnTo>
                  <a:pt x="9992481" y="277465"/>
                </a:lnTo>
                <a:lnTo>
                  <a:pt x="9992481" y="161109"/>
                </a:lnTo>
                <a:lnTo>
                  <a:pt x="10004666" y="161109"/>
                </a:lnTo>
                <a:lnTo>
                  <a:pt x="10004666" y="170059"/>
                </a:lnTo>
                <a:lnTo>
                  <a:pt x="10004666" y="358020"/>
                </a:lnTo>
                <a:lnTo>
                  <a:pt x="10016852" y="358020"/>
                </a:lnTo>
                <a:lnTo>
                  <a:pt x="10016852" y="349069"/>
                </a:lnTo>
                <a:lnTo>
                  <a:pt x="10016852" y="331168"/>
                </a:lnTo>
                <a:lnTo>
                  <a:pt x="10029039" y="331168"/>
                </a:lnTo>
                <a:lnTo>
                  <a:pt x="10029039" y="196911"/>
                </a:lnTo>
                <a:lnTo>
                  <a:pt x="10041225" y="196911"/>
                </a:lnTo>
                <a:lnTo>
                  <a:pt x="10053410" y="214812"/>
                </a:lnTo>
                <a:lnTo>
                  <a:pt x="10053410" y="223762"/>
                </a:lnTo>
                <a:lnTo>
                  <a:pt x="10053410" y="223762"/>
                </a:lnTo>
                <a:lnTo>
                  <a:pt x="10065596" y="331168"/>
                </a:lnTo>
                <a:lnTo>
                  <a:pt x="10065596" y="384871"/>
                </a:lnTo>
                <a:lnTo>
                  <a:pt x="10077782" y="241663"/>
                </a:lnTo>
                <a:lnTo>
                  <a:pt x="10089969" y="250614"/>
                </a:lnTo>
                <a:lnTo>
                  <a:pt x="10089969" y="250614"/>
                </a:lnTo>
                <a:lnTo>
                  <a:pt x="10089969" y="322218"/>
                </a:lnTo>
                <a:lnTo>
                  <a:pt x="10089969" y="295366"/>
                </a:lnTo>
                <a:lnTo>
                  <a:pt x="10102154" y="295366"/>
                </a:lnTo>
                <a:lnTo>
                  <a:pt x="10102154" y="268515"/>
                </a:lnTo>
                <a:lnTo>
                  <a:pt x="10114340" y="268515"/>
                </a:lnTo>
                <a:lnTo>
                  <a:pt x="10114340" y="322218"/>
                </a:lnTo>
                <a:lnTo>
                  <a:pt x="10126526" y="375921"/>
                </a:lnTo>
                <a:lnTo>
                  <a:pt x="10126526" y="366970"/>
                </a:lnTo>
                <a:lnTo>
                  <a:pt x="10138712" y="366970"/>
                </a:lnTo>
                <a:lnTo>
                  <a:pt x="10138712" y="465425"/>
                </a:lnTo>
                <a:lnTo>
                  <a:pt x="10150898" y="465425"/>
                </a:lnTo>
                <a:lnTo>
                  <a:pt x="10150898" y="537029"/>
                </a:lnTo>
                <a:lnTo>
                  <a:pt x="10163084" y="483326"/>
                </a:lnTo>
                <a:lnTo>
                  <a:pt x="10163084" y="429623"/>
                </a:lnTo>
                <a:lnTo>
                  <a:pt x="10163084" y="313267"/>
                </a:lnTo>
                <a:lnTo>
                  <a:pt x="10163084" y="295366"/>
                </a:lnTo>
                <a:lnTo>
                  <a:pt x="10175270" y="295366"/>
                </a:lnTo>
                <a:lnTo>
                  <a:pt x="10175270" y="223762"/>
                </a:lnTo>
                <a:lnTo>
                  <a:pt x="10187456" y="223762"/>
                </a:lnTo>
                <a:lnTo>
                  <a:pt x="10187456" y="250614"/>
                </a:lnTo>
                <a:lnTo>
                  <a:pt x="10199642" y="250614"/>
                </a:lnTo>
                <a:lnTo>
                  <a:pt x="10199642" y="259564"/>
                </a:lnTo>
                <a:lnTo>
                  <a:pt x="10211828" y="259564"/>
                </a:lnTo>
                <a:lnTo>
                  <a:pt x="10211828" y="304317"/>
                </a:lnTo>
                <a:lnTo>
                  <a:pt x="10224014" y="438574"/>
                </a:lnTo>
                <a:lnTo>
                  <a:pt x="10224014" y="375921"/>
                </a:lnTo>
                <a:lnTo>
                  <a:pt x="10224014" y="205861"/>
                </a:lnTo>
                <a:lnTo>
                  <a:pt x="10236200" y="187960"/>
                </a:lnTo>
                <a:lnTo>
                  <a:pt x="10248386" y="187960"/>
                </a:lnTo>
                <a:lnTo>
                  <a:pt x="10248386" y="187960"/>
                </a:lnTo>
                <a:lnTo>
                  <a:pt x="10248386" y="259564"/>
                </a:lnTo>
                <a:lnTo>
                  <a:pt x="10248386" y="366970"/>
                </a:lnTo>
                <a:lnTo>
                  <a:pt x="10260571" y="322218"/>
                </a:lnTo>
                <a:lnTo>
                  <a:pt x="10272758" y="322218"/>
                </a:lnTo>
                <a:lnTo>
                  <a:pt x="10272758" y="125307"/>
                </a:lnTo>
                <a:lnTo>
                  <a:pt x="10272758" y="89505"/>
                </a:lnTo>
                <a:lnTo>
                  <a:pt x="10284944" y="89505"/>
                </a:lnTo>
                <a:lnTo>
                  <a:pt x="10297130" y="98455"/>
                </a:lnTo>
                <a:lnTo>
                  <a:pt x="10297130" y="241663"/>
                </a:lnTo>
                <a:lnTo>
                  <a:pt x="10309315" y="241663"/>
                </a:lnTo>
                <a:lnTo>
                  <a:pt x="10309315" y="259564"/>
                </a:lnTo>
                <a:lnTo>
                  <a:pt x="10321501" y="214812"/>
                </a:lnTo>
                <a:lnTo>
                  <a:pt x="10333688" y="214812"/>
                </a:lnTo>
                <a:lnTo>
                  <a:pt x="10333688" y="349069"/>
                </a:lnTo>
                <a:lnTo>
                  <a:pt x="10345874" y="268515"/>
                </a:lnTo>
                <a:lnTo>
                  <a:pt x="10358059" y="259564"/>
                </a:lnTo>
                <a:lnTo>
                  <a:pt x="10358059" y="322218"/>
                </a:lnTo>
                <a:lnTo>
                  <a:pt x="10370245" y="277465"/>
                </a:lnTo>
                <a:lnTo>
                  <a:pt x="10370245" y="196911"/>
                </a:lnTo>
                <a:lnTo>
                  <a:pt x="10382431" y="125307"/>
                </a:lnTo>
                <a:lnTo>
                  <a:pt x="10394617" y="125307"/>
                </a:lnTo>
                <a:lnTo>
                  <a:pt x="10406803" y="268515"/>
                </a:lnTo>
                <a:lnTo>
                  <a:pt x="10406803" y="411722"/>
                </a:lnTo>
                <a:lnTo>
                  <a:pt x="10418989" y="411722"/>
                </a:lnTo>
                <a:lnTo>
                  <a:pt x="10418989" y="402772"/>
                </a:lnTo>
                <a:lnTo>
                  <a:pt x="10431175" y="402772"/>
                </a:lnTo>
                <a:lnTo>
                  <a:pt x="10431175" y="465425"/>
                </a:lnTo>
                <a:lnTo>
                  <a:pt x="10443361" y="474376"/>
                </a:lnTo>
                <a:lnTo>
                  <a:pt x="10443361" y="483326"/>
                </a:lnTo>
                <a:lnTo>
                  <a:pt x="10443361" y="483326"/>
                </a:lnTo>
                <a:lnTo>
                  <a:pt x="10443361" y="474376"/>
                </a:lnTo>
                <a:lnTo>
                  <a:pt x="10455547" y="322218"/>
                </a:lnTo>
                <a:lnTo>
                  <a:pt x="10455547" y="322218"/>
                </a:lnTo>
                <a:lnTo>
                  <a:pt x="10467733" y="286416"/>
                </a:lnTo>
                <a:lnTo>
                  <a:pt x="10467733" y="259564"/>
                </a:lnTo>
                <a:lnTo>
                  <a:pt x="10467733" y="205861"/>
                </a:lnTo>
                <a:lnTo>
                  <a:pt x="10479919" y="205861"/>
                </a:lnTo>
                <a:lnTo>
                  <a:pt x="10492105" y="420673"/>
                </a:lnTo>
                <a:lnTo>
                  <a:pt x="10504290" y="492277"/>
                </a:lnTo>
                <a:lnTo>
                  <a:pt x="10504290" y="340119"/>
                </a:lnTo>
                <a:lnTo>
                  <a:pt x="10504290" y="340119"/>
                </a:lnTo>
                <a:lnTo>
                  <a:pt x="10516477" y="340119"/>
                </a:lnTo>
                <a:lnTo>
                  <a:pt x="10528663" y="384871"/>
                </a:lnTo>
                <a:lnTo>
                  <a:pt x="10528663" y="393822"/>
                </a:lnTo>
                <a:lnTo>
                  <a:pt x="10528663" y="366970"/>
                </a:lnTo>
                <a:lnTo>
                  <a:pt x="10540849" y="268515"/>
                </a:lnTo>
                <a:lnTo>
                  <a:pt x="10553034" y="196911"/>
                </a:lnTo>
                <a:lnTo>
                  <a:pt x="10565220" y="196911"/>
                </a:lnTo>
                <a:lnTo>
                  <a:pt x="10565220" y="259564"/>
                </a:lnTo>
                <a:lnTo>
                  <a:pt x="10565220" y="259564"/>
                </a:lnTo>
                <a:lnTo>
                  <a:pt x="10565220" y="322218"/>
                </a:lnTo>
                <a:lnTo>
                  <a:pt x="10577407" y="322218"/>
                </a:lnTo>
                <a:lnTo>
                  <a:pt x="10577407" y="366970"/>
                </a:lnTo>
                <a:lnTo>
                  <a:pt x="10577407" y="366970"/>
                </a:lnTo>
                <a:lnTo>
                  <a:pt x="10577407" y="340119"/>
                </a:lnTo>
                <a:lnTo>
                  <a:pt x="10589593" y="340119"/>
                </a:lnTo>
                <a:lnTo>
                  <a:pt x="10589593" y="304317"/>
                </a:lnTo>
                <a:lnTo>
                  <a:pt x="10589593" y="304317"/>
                </a:lnTo>
                <a:lnTo>
                  <a:pt x="10601778" y="223762"/>
                </a:lnTo>
                <a:lnTo>
                  <a:pt x="10601778" y="161109"/>
                </a:lnTo>
                <a:lnTo>
                  <a:pt x="10613964" y="170059"/>
                </a:lnTo>
                <a:lnTo>
                  <a:pt x="10626150" y="340119"/>
                </a:lnTo>
                <a:lnTo>
                  <a:pt x="10626150" y="295366"/>
                </a:lnTo>
                <a:lnTo>
                  <a:pt x="10650522" y="295366"/>
                </a:lnTo>
                <a:lnTo>
                  <a:pt x="10650522" y="375921"/>
                </a:lnTo>
                <a:lnTo>
                  <a:pt x="10662708" y="528079"/>
                </a:lnTo>
                <a:lnTo>
                  <a:pt x="10662708" y="537029"/>
                </a:lnTo>
                <a:lnTo>
                  <a:pt x="10662708" y="563881"/>
                </a:lnTo>
                <a:lnTo>
                  <a:pt x="10662708" y="545980"/>
                </a:lnTo>
                <a:lnTo>
                  <a:pt x="10662708" y="537029"/>
                </a:lnTo>
                <a:lnTo>
                  <a:pt x="10674894" y="384871"/>
                </a:lnTo>
                <a:lnTo>
                  <a:pt x="10699266" y="375921"/>
                </a:lnTo>
                <a:lnTo>
                  <a:pt x="10699266" y="447524"/>
                </a:lnTo>
                <a:lnTo>
                  <a:pt x="10699266" y="447524"/>
                </a:lnTo>
                <a:lnTo>
                  <a:pt x="10711452" y="447524"/>
                </a:lnTo>
                <a:lnTo>
                  <a:pt x="10711452" y="492277"/>
                </a:lnTo>
                <a:lnTo>
                  <a:pt x="10723638" y="402772"/>
                </a:lnTo>
                <a:lnTo>
                  <a:pt x="10735824" y="402772"/>
                </a:lnTo>
                <a:lnTo>
                  <a:pt x="10735824" y="438574"/>
                </a:lnTo>
                <a:lnTo>
                  <a:pt x="10735824" y="429623"/>
                </a:lnTo>
                <a:lnTo>
                  <a:pt x="10748009" y="411722"/>
                </a:lnTo>
                <a:lnTo>
                  <a:pt x="10760196" y="179010"/>
                </a:lnTo>
                <a:lnTo>
                  <a:pt x="10760196" y="179010"/>
                </a:lnTo>
                <a:lnTo>
                  <a:pt x="10760196" y="161109"/>
                </a:lnTo>
                <a:lnTo>
                  <a:pt x="10772382" y="161109"/>
                </a:lnTo>
                <a:lnTo>
                  <a:pt x="10784568" y="187960"/>
                </a:lnTo>
                <a:lnTo>
                  <a:pt x="10784568" y="358020"/>
                </a:lnTo>
                <a:lnTo>
                  <a:pt x="10784568" y="358020"/>
                </a:lnTo>
                <a:lnTo>
                  <a:pt x="10784568" y="331168"/>
                </a:lnTo>
                <a:lnTo>
                  <a:pt x="10796753" y="331168"/>
                </a:lnTo>
                <a:lnTo>
                  <a:pt x="10808939" y="375921"/>
                </a:lnTo>
                <a:lnTo>
                  <a:pt x="10821126" y="375921"/>
                </a:lnTo>
                <a:lnTo>
                  <a:pt x="10821126" y="384871"/>
                </a:lnTo>
                <a:lnTo>
                  <a:pt x="10821126" y="402772"/>
                </a:lnTo>
                <a:lnTo>
                  <a:pt x="10821126" y="358020"/>
                </a:lnTo>
                <a:lnTo>
                  <a:pt x="10833312" y="358020"/>
                </a:lnTo>
                <a:lnTo>
                  <a:pt x="10845497" y="375921"/>
                </a:lnTo>
                <a:lnTo>
                  <a:pt x="10845497" y="393822"/>
                </a:lnTo>
                <a:lnTo>
                  <a:pt x="10845497" y="474376"/>
                </a:lnTo>
                <a:lnTo>
                  <a:pt x="10857683" y="447524"/>
                </a:lnTo>
                <a:lnTo>
                  <a:pt x="10857683" y="438574"/>
                </a:lnTo>
                <a:lnTo>
                  <a:pt x="10857683" y="438574"/>
                </a:lnTo>
                <a:lnTo>
                  <a:pt x="10857683" y="429623"/>
                </a:lnTo>
                <a:lnTo>
                  <a:pt x="10869869" y="358020"/>
                </a:lnTo>
                <a:lnTo>
                  <a:pt x="10869869" y="340119"/>
                </a:lnTo>
                <a:lnTo>
                  <a:pt x="10882056" y="340119"/>
                </a:lnTo>
                <a:lnTo>
                  <a:pt x="10882056" y="349069"/>
                </a:lnTo>
                <a:lnTo>
                  <a:pt x="10882056" y="331168"/>
                </a:lnTo>
                <a:lnTo>
                  <a:pt x="10882056" y="304317"/>
                </a:lnTo>
                <a:lnTo>
                  <a:pt x="10894241" y="304317"/>
                </a:lnTo>
                <a:lnTo>
                  <a:pt x="10906427" y="358020"/>
                </a:lnTo>
                <a:lnTo>
                  <a:pt x="10906427" y="384871"/>
                </a:lnTo>
                <a:lnTo>
                  <a:pt x="10906427" y="492277"/>
                </a:lnTo>
                <a:lnTo>
                  <a:pt x="10906427" y="456475"/>
                </a:lnTo>
                <a:lnTo>
                  <a:pt x="10918613" y="456475"/>
                </a:lnTo>
                <a:lnTo>
                  <a:pt x="10918613" y="519128"/>
                </a:lnTo>
                <a:lnTo>
                  <a:pt x="10930799" y="519128"/>
                </a:lnTo>
                <a:lnTo>
                  <a:pt x="10942985" y="420673"/>
                </a:lnTo>
                <a:lnTo>
                  <a:pt x="10942985" y="375921"/>
                </a:lnTo>
                <a:lnTo>
                  <a:pt x="10942985" y="375921"/>
                </a:lnTo>
                <a:lnTo>
                  <a:pt x="10955171" y="375921"/>
                </a:lnTo>
                <a:lnTo>
                  <a:pt x="10967357" y="438574"/>
                </a:lnTo>
                <a:lnTo>
                  <a:pt x="10979543" y="554930"/>
                </a:lnTo>
                <a:lnTo>
                  <a:pt x="10979543" y="689188"/>
                </a:lnTo>
                <a:lnTo>
                  <a:pt x="10979543" y="698138"/>
                </a:lnTo>
                <a:lnTo>
                  <a:pt x="10991728" y="590732"/>
                </a:lnTo>
                <a:lnTo>
                  <a:pt x="10991728" y="447524"/>
                </a:lnTo>
                <a:lnTo>
                  <a:pt x="10991728" y="349069"/>
                </a:lnTo>
                <a:lnTo>
                  <a:pt x="11003915" y="349069"/>
                </a:lnTo>
                <a:lnTo>
                  <a:pt x="11003915" y="286416"/>
                </a:lnTo>
                <a:lnTo>
                  <a:pt x="11003915" y="286416"/>
                </a:lnTo>
                <a:lnTo>
                  <a:pt x="11016101" y="286416"/>
                </a:lnTo>
                <a:lnTo>
                  <a:pt x="11016101" y="241663"/>
                </a:lnTo>
                <a:lnTo>
                  <a:pt x="11016101" y="232713"/>
                </a:lnTo>
                <a:lnTo>
                  <a:pt x="11028287" y="232713"/>
                </a:lnTo>
                <a:lnTo>
                  <a:pt x="11040472" y="313267"/>
                </a:lnTo>
                <a:lnTo>
                  <a:pt x="11040472" y="313267"/>
                </a:lnTo>
                <a:lnTo>
                  <a:pt x="11052658" y="313267"/>
                </a:lnTo>
                <a:lnTo>
                  <a:pt x="11064845" y="420673"/>
                </a:lnTo>
                <a:lnTo>
                  <a:pt x="11077031" y="474376"/>
                </a:lnTo>
                <a:lnTo>
                  <a:pt x="11089216" y="519128"/>
                </a:lnTo>
                <a:lnTo>
                  <a:pt x="11089216" y="393822"/>
                </a:lnTo>
                <a:lnTo>
                  <a:pt x="11089216" y="366970"/>
                </a:lnTo>
                <a:lnTo>
                  <a:pt x="11101402" y="366970"/>
                </a:lnTo>
                <a:lnTo>
                  <a:pt x="11101402" y="322218"/>
                </a:lnTo>
                <a:lnTo>
                  <a:pt x="11101402" y="322218"/>
                </a:lnTo>
                <a:lnTo>
                  <a:pt x="11101402" y="286416"/>
                </a:lnTo>
                <a:lnTo>
                  <a:pt x="11113588" y="286416"/>
                </a:lnTo>
                <a:lnTo>
                  <a:pt x="11125775" y="286416"/>
                </a:lnTo>
                <a:lnTo>
                  <a:pt x="11125775" y="375921"/>
                </a:lnTo>
                <a:lnTo>
                  <a:pt x="11125775" y="304317"/>
                </a:lnTo>
                <a:lnTo>
                  <a:pt x="11137960" y="304317"/>
                </a:lnTo>
                <a:lnTo>
                  <a:pt x="11137960" y="366970"/>
                </a:lnTo>
                <a:lnTo>
                  <a:pt x="11150146" y="366970"/>
                </a:lnTo>
                <a:lnTo>
                  <a:pt x="11150146" y="349069"/>
                </a:lnTo>
                <a:lnTo>
                  <a:pt x="11150146" y="295366"/>
                </a:lnTo>
                <a:lnTo>
                  <a:pt x="11150146" y="295366"/>
                </a:lnTo>
                <a:lnTo>
                  <a:pt x="11150146" y="295366"/>
                </a:lnTo>
                <a:lnTo>
                  <a:pt x="11162332" y="223762"/>
                </a:lnTo>
                <a:lnTo>
                  <a:pt x="11174518" y="223762"/>
                </a:lnTo>
                <a:lnTo>
                  <a:pt x="11174518" y="223762"/>
                </a:lnTo>
                <a:lnTo>
                  <a:pt x="11186704" y="375921"/>
                </a:lnTo>
                <a:lnTo>
                  <a:pt x="11186704" y="277465"/>
                </a:lnTo>
                <a:lnTo>
                  <a:pt x="11198890" y="277465"/>
                </a:lnTo>
                <a:lnTo>
                  <a:pt x="11198890" y="304317"/>
                </a:lnTo>
                <a:lnTo>
                  <a:pt x="11198890" y="411722"/>
                </a:lnTo>
                <a:lnTo>
                  <a:pt x="11198890" y="411722"/>
                </a:lnTo>
                <a:lnTo>
                  <a:pt x="11211076" y="438574"/>
                </a:lnTo>
                <a:lnTo>
                  <a:pt x="11211076" y="465425"/>
                </a:lnTo>
                <a:lnTo>
                  <a:pt x="11211076" y="393822"/>
                </a:lnTo>
                <a:lnTo>
                  <a:pt x="11223262" y="322218"/>
                </a:lnTo>
                <a:lnTo>
                  <a:pt x="11235447" y="322218"/>
                </a:lnTo>
                <a:lnTo>
                  <a:pt x="11235447" y="196911"/>
                </a:lnTo>
                <a:lnTo>
                  <a:pt x="11247634" y="196911"/>
                </a:lnTo>
                <a:lnTo>
                  <a:pt x="11247634" y="214812"/>
                </a:lnTo>
                <a:lnTo>
                  <a:pt x="11259820" y="223762"/>
                </a:lnTo>
                <a:lnTo>
                  <a:pt x="11259820" y="223762"/>
                </a:lnTo>
                <a:lnTo>
                  <a:pt x="11272006" y="223762"/>
                </a:lnTo>
                <a:lnTo>
                  <a:pt x="11272006" y="331168"/>
                </a:lnTo>
                <a:lnTo>
                  <a:pt x="11272006" y="259564"/>
                </a:lnTo>
                <a:lnTo>
                  <a:pt x="11284191" y="259564"/>
                </a:lnTo>
                <a:lnTo>
                  <a:pt x="11284191" y="170059"/>
                </a:lnTo>
                <a:lnTo>
                  <a:pt x="11296377" y="170059"/>
                </a:lnTo>
                <a:lnTo>
                  <a:pt x="11296377" y="170059"/>
                </a:lnTo>
                <a:lnTo>
                  <a:pt x="11296377" y="268515"/>
                </a:lnTo>
                <a:lnTo>
                  <a:pt x="11296377" y="268515"/>
                </a:lnTo>
                <a:lnTo>
                  <a:pt x="11296377" y="366970"/>
                </a:lnTo>
                <a:lnTo>
                  <a:pt x="11308564" y="322218"/>
                </a:lnTo>
                <a:lnTo>
                  <a:pt x="11320750" y="322218"/>
                </a:lnTo>
                <a:lnTo>
                  <a:pt x="11320750" y="277465"/>
                </a:lnTo>
                <a:lnTo>
                  <a:pt x="11332935" y="277465"/>
                </a:lnTo>
                <a:lnTo>
                  <a:pt x="11345121" y="393822"/>
                </a:lnTo>
                <a:lnTo>
                  <a:pt x="11345121" y="420673"/>
                </a:lnTo>
                <a:lnTo>
                  <a:pt x="11357307" y="429623"/>
                </a:lnTo>
                <a:lnTo>
                  <a:pt x="11357307" y="456475"/>
                </a:lnTo>
                <a:lnTo>
                  <a:pt x="11369494" y="501227"/>
                </a:lnTo>
                <a:lnTo>
                  <a:pt x="11369494" y="519128"/>
                </a:lnTo>
                <a:lnTo>
                  <a:pt x="11381679" y="528079"/>
                </a:lnTo>
                <a:lnTo>
                  <a:pt x="11393865" y="528079"/>
                </a:lnTo>
                <a:lnTo>
                  <a:pt x="11393865" y="528079"/>
                </a:lnTo>
                <a:lnTo>
                  <a:pt x="11393865" y="528079"/>
                </a:lnTo>
                <a:lnTo>
                  <a:pt x="11393865" y="501227"/>
                </a:lnTo>
                <a:lnTo>
                  <a:pt x="11393865" y="438574"/>
                </a:lnTo>
                <a:lnTo>
                  <a:pt x="11406051" y="438574"/>
                </a:lnTo>
                <a:lnTo>
                  <a:pt x="11418237" y="456475"/>
                </a:lnTo>
                <a:lnTo>
                  <a:pt x="11418237" y="447524"/>
                </a:lnTo>
                <a:lnTo>
                  <a:pt x="11418237" y="438574"/>
                </a:lnTo>
                <a:lnTo>
                  <a:pt x="11418237" y="366970"/>
                </a:lnTo>
                <a:lnTo>
                  <a:pt x="11430423" y="375921"/>
                </a:lnTo>
                <a:lnTo>
                  <a:pt x="11430423" y="375921"/>
                </a:lnTo>
                <a:lnTo>
                  <a:pt x="11442609" y="465425"/>
                </a:lnTo>
                <a:lnTo>
                  <a:pt x="11442609" y="465425"/>
                </a:lnTo>
                <a:lnTo>
                  <a:pt x="11442609" y="483326"/>
                </a:lnTo>
                <a:lnTo>
                  <a:pt x="11454795" y="483326"/>
                </a:lnTo>
                <a:lnTo>
                  <a:pt x="11454795" y="528079"/>
                </a:lnTo>
                <a:lnTo>
                  <a:pt x="11454795" y="572831"/>
                </a:lnTo>
                <a:lnTo>
                  <a:pt x="11454795" y="519128"/>
                </a:lnTo>
                <a:lnTo>
                  <a:pt x="11466981" y="447524"/>
                </a:lnTo>
                <a:lnTo>
                  <a:pt x="11466981" y="456475"/>
                </a:lnTo>
                <a:lnTo>
                  <a:pt x="11479166" y="456475"/>
                </a:lnTo>
                <a:lnTo>
                  <a:pt x="11479166" y="465425"/>
                </a:lnTo>
                <a:lnTo>
                  <a:pt x="11479166" y="608633"/>
                </a:lnTo>
                <a:lnTo>
                  <a:pt x="11491353" y="519128"/>
                </a:lnTo>
                <a:lnTo>
                  <a:pt x="11491353" y="519128"/>
                </a:lnTo>
                <a:lnTo>
                  <a:pt x="11503539" y="519128"/>
                </a:lnTo>
                <a:lnTo>
                  <a:pt x="11515725" y="599683"/>
                </a:lnTo>
                <a:lnTo>
                  <a:pt x="11515725" y="474376"/>
                </a:lnTo>
                <a:lnTo>
                  <a:pt x="11515725" y="456475"/>
                </a:lnTo>
                <a:lnTo>
                  <a:pt x="11527910" y="447524"/>
                </a:lnTo>
                <a:lnTo>
                  <a:pt x="11527910" y="384871"/>
                </a:lnTo>
                <a:lnTo>
                  <a:pt x="11540096" y="384871"/>
                </a:lnTo>
                <a:lnTo>
                  <a:pt x="11540096" y="429623"/>
                </a:lnTo>
                <a:lnTo>
                  <a:pt x="11540096" y="483326"/>
                </a:lnTo>
                <a:lnTo>
                  <a:pt x="11552283" y="456475"/>
                </a:lnTo>
                <a:lnTo>
                  <a:pt x="11552283" y="402772"/>
                </a:lnTo>
                <a:lnTo>
                  <a:pt x="11564469" y="402772"/>
                </a:lnTo>
                <a:lnTo>
                  <a:pt x="11576654" y="447524"/>
                </a:lnTo>
                <a:lnTo>
                  <a:pt x="11576654" y="420673"/>
                </a:lnTo>
                <a:lnTo>
                  <a:pt x="11576654" y="420673"/>
                </a:lnTo>
                <a:lnTo>
                  <a:pt x="11576654" y="259564"/>
                </a:lnTo>
                <a:lnTo>
                  <a:pt x="11588840" y="259564"/>
                </a:lnTo>
                <a:lnTo>
                  <a:pt x="11601026" y="411722"/>
                </a:lnTo>
                <a:lnTo>
                  <a:pt x="11601026" y="653386"/>
                </a:lnTo>
                <a:lnTo>
                  <a:pt x="11601026" y="563881"/>
                </a:lnTo>
                <a:lnTo>
                  <a:pt x="11613213" y="456475"/>
                </a:lnTo>
                <a:lnTo>
                  <a:pt x="11637584" y="456475"/>
                </a:lnTo>
                <a:lnTo>
                  <a:pt x="11637584" y="483326"/>
                </a:lnTo>
                <a:lnTo>
                  <a:pt x="11649770" y="465425"/>
                </a:lnTo>
                <a:lnTo>
                  <a:pt x="11661956" y="465425"/>
                </a:lnTo>
                <a:lnTo>
                  <a:pt x="11661956" y="483326"/>
                </a:lnTo>
                <a:lnTo>
                  <a:pt x="11661956" y="456475"/>
                </a:lnTo>
                <a:lnTo>
                  <a:pt x="11661956" y="429623"/>
                </a:lnTo>
                <a:lnTo>
                  <a:pt x="11674142" y="429623"/>
                </a:lnTo>
                <a:lnTo>
                  <a:pt x="11686328" y="438574"/>
                </a:lnTo>
                <a:lnTo>
                  <a:pt x="11686328" y="456475"/>
                </a:lnTo>
                <a:lnTo>
                  <a:pt x="11674142" y="456475"/>
                </a:lnTo>
                <a:lnTo>
                  <a:pt x="11674142" y="456475"/>
                </a:lnTo>
                <a:lnTo>
                  <a:pt x="11674142" y="456475"/>
                </a:lnTo>
                <a:lnTo>
                  <a:pt x="11674142" y="519128"/>
                </a:lnTo>
                <a:lnTo>
                  <a:pt x="11649770" y="510178"/>
                </a:lnTo>
                <a:lnTo>
                  <a:pt x="11649770" y="492277"/>
                </a:lnTo>
                <a:lnTo>
                  <a:pt x="11649770" y="501227"/>
                </a:lnTo>
                <a:lnTo>
                  <a:pt x="11637584" y="501227"/>
                </a:lnTo>
                <a:lnTo>
                  <a:pt x="11625398" y="465425"/>
                </a:lnTo>
                <a:lnTo>
                  <a:pt x="11613213" y="563881"/>
                </a:lnTo>
                <a:lnTo>
                  <a:pt x="11613213" y="724990"/>
                </a:lnTo>
                <a:lnTo>
                  <a:pt x="11601026" y="742891"/>
                </a:lnTo>
                <a:lnTo>
                  <a:pt x="11588840" y="742891"/>
                </a:lnTo>
                <a:lnTo>
                  <a:pt x="11588840" y="671287"/>
                </a:lnTo>
                <a:lnTo>
                  <a:pt x="11588840" y="608633"/>
                </a:lnTo>
                <a:lnTo>
                  <a:pt x="11576654" y="608633"/>
                </a:lnTo>
                <a:lnTo>
                  <a:pt x="11576654" y="608633"/>
                </a:lnTo>
                <a:lnTo>
                  <a:pt x="11576654" y="554930"/>
                </a:lnTo>
                <a:lnTo>
                  <a:pt x="11564469" y="554930"/>
                </a:lnTo>
                <a:lnTo>
                  <a:pt x="11564469" y="465425"/>
                </a:lnTo>
                <a:lnTo>
                  <a:pt x="11564469" y="447524"/>
                </a:lnTo>
                <a:lnTo>
                  <a:pt x="11564469" y="456475"/>
                </a:lnTo>
                <a:lnTo>
                  <a:pt x="11552283" y="599683"/>
                </a:lnTo>
                <a:lnTo>
                  <a:pt x="11552283" y="608633"/>
                </a:lnTo>
                <a:lnTo>
                  <a:pt x="11540096" y="608633"/>
                </a:lnTo>
                <a:lnTo>
                  <a:pt x="11527910" y="465425"/>
                </a:lnTo>
                <a:lnTo>
                  <a:pt x="11527910" y="474376"/>
                </a:lnTo>
                <a:lnTo>
                  <a:pt x="11527910" y="626534"/>
                </a:lnTo>
                <a:lnTo>
                  <a:pt x="11527910" y="626534"/>
                </a:lnTo>
                <a:lnTo>
                  <a:pt x="11515725" y="644435"/>
                </a:lnTo>
                <a:lnTo>
                  <a:pt x="11503539" y="644435"/>
                </a:lnTo>
                <a:lnTo>
                  <a:pt x="11503539" y="554930"/>
                </a:lnTo>
                <a:lnTo>
                  <a:pt x="11491353" y="671287"/>
                </a:lnTo>
                <a:lnTo>
                  <a:pt x="11491353" y="689188"/>
                </a:lnTo>
                <a:lnTo>
                  <a:pt x="11479166" y="689188"/>
                </a:lnTo>
                <a:lnTo>
                  <a:pt x="11466981" y="608633"/>
                </a:lnTo>
                <a:lnTo>
                  <a:pt x="11466981" y="501227"/>
                </a:lnTo>
                <a:lnTo>
                  <a:pt x="11466981" y="519128"/>
                </a:lnTo>
                <a:lnTo>
                  <a:pt x="11454795" y="724990"/>
                </a:lnTo>
                <a:lnTo>
                  <a:pt x="11442609" y="724990"/>
                </a:lnTo>
                <a:lnTo>
                  <a:pt x="11442609" y="671287"/>
                </a:lnTo>
                <a:lnTo>
                  <a:pt x="11442609" y="671287"/>
                </a:lnTo>
                <a:lnTo>
                  <a:pt x="11442609" y="626534"/>
                </a:lnTo>
                <a:lnTo>
                  <a:pt x="11442609" y="626534"/>
                </a:lnTo>
                <a:lnTo>
                  <a:pt x="11430423" y="617584"/>
                </a:lnTo>
                <a:lnTo>
                  <a:pt x="11430423" y="492277"/>
                </a:lnTo>
                <a:lnTo>
                  <a:pt x="11430423" y="492277"/>
                </a:lnTo>
                <a:lnTo>
                  <a:pt x="11430423" y="492277"/>
                </a:lnTo>
                <a:lnTo>
                  <a:pt x="11430423" y="483326"/>
                </a:lnTo>
                <a:lnTo>
                  <a:pt x="11430423" y="510178"/>
                </a:lnTo>
                <a:lnTo>
                  <a:pt x="11418237" y="510178"/>
                </a:lnTo>
                <a:lnTo>
                  <a:pt x="11418237" y="465425"/>
                </a:lnTo>
                <a:lnTo>
                  <a:pt x="11406051" y="465425"/>
                </a:lnTo>
                <a:lnTo>
                  <a:pt x="11406051" y="501227"/>
                </a:lnTo>
                <a:lnTo>
                  <a:pt x="11406051" y="626534"/>
                </a:lnTo>
                <a:lnTo>
                  <a:pt x="11393865" y="653386"/>
                </a:lnTo>
                <a:lnTo>
                  <a:pt x="11381679" y="653386"/>
                </a:lnTo>
                <a:lnTo>
                  <a:pt x="11381679" y="537029"/>
                </a:lnTo>
                <a:lnTo>
                  <a:pt x="11369494" y="528079"/>
                </a:lnTo>
                <a:lnTo>
                  <a:pt x="11369494" y="519128"/>
                </a:lnTo>
                <a:lnTo>
                  <a:pt x="11357307" y="501227"/>
                </a:lnTo>
                <a:lnTo>
                  <a:pt x="11345121" y="438574"/>
                </a:lnTo>
                <a:lnTo>
                  <a:pt x="11332935" y="438574"/>
                </a:lnTo>
                <a:lnTo>
                  <a:pt x="11332935" y="393822"/>
                </a:lnTo>
                <a:lnTo>
                  <a:pt x="11320750" y="331168"/>
                </a:lnTo>
                <a:lnTo>
                  <a:pt x="11320750" y="331168"/>
                </a:lnTo>
                <a:lnTo>
                  <a:pt x="11320750" y="420673"/>
                </a:lnTo>
                <a:lnTo>
                  <a:pt x="11308564" y="420673"/>
                </a:lnTo>
                <a:lnTo>
                  <a:pt x="11308564" y="429623"/>
                </a:lnTo>
                <a:lnTo>
                  <a:pt x="11296377" y="429623"/>
                </a:lnTo>
                <a:lnTo>
                  <a:pt x="11296377" y="519128"/>
                </a:lnTo>
                <a:lnTo>
                  <a:pt x="11284191" y="519128"/>
                </a:lnTo>
                <a:lnTo>
                  <a:pt x="11284191" y="474376"/>
                </a:lnTo>
                <a:lnTo>
                  <a:pt x="11284191" y="501227"/>
                </a:lnTo>
                <a:lnTo>
                  <a:pt x="11272006" y="501227"/>
                </a:lnTo>
                <a:lnTo>
                  <a:pt x="11272006" y="483326"/>
                </a:lnTo>
                <a:lnTo>
                  <a:pt x="11272006" y="375921"/>
                </a:lnTo>
                <a:lnTo>
                  <a:pt x="11259820" y="366970"/>
                </a:lnTo>
                <a:lnTo>
                  <a:pt x="11259820" y="250614"/>
                </a:lnTo>
                <a:lnTo>
                  <a:pt x="11247634" y="250614"/>
                </a:lnTo>
                <a:lnTo>
                  <a:pt x="11247634" y="241663"/>
                </a:lnTo>
                <a:lnTo>
                  <a:pt x="11247634" y="366970"/>
                </a:lnTo>
                <a:lnTo>
                  <a:pt x="11235447" y="366970"/>
                </a:lnTo>
                <a:lnTo>
                  <a:pt x="11235447" y="366970"/>
                </a:lnTo>
                <a:lnTo>
                  <a:pt x="11223262" y="366970"/>
                </a:lnTo>
                <a:lnTo>
                  <a:pt x="11223262" y="393822"/>
                </a:lnTo>
                <a:lnTo>
                  <a:pt x="11223262" y="492277"/>
                </a:lnTo>
                <a:lnTo>
                  <a:pt x="11211076" y="492277"/>
                </a:lnTo>
                <a:lnTo>
                  <a:pt x="11211076" y="537029"/>
                </a:lnTo>
                <a:lnTo>
                  <a:pt x="11198890" y="537029"/>
                </a:lnTo>
                <a:lnTo>
                  <a:pt x="11198890" y="456475"/>
                </a:lnTo>
                <a:lnTo>
                  <a:pt x="11186704" y="456475"/>
                </a:lnTo>
                <a:lnTo>
                  <a:pt x="11186704" y="483326"/>
                </a:lnTo>
                <a:lnTo>
                  <a:pt x="11174518" y="483326"/>
                </a:lnTo>
                <a:lnTo>
                  <a:pt x="11174518" y="393822"/>
                </a:lnTo>
                <a:lnTo>
                  <a:pt x="11162332" y="295366"/>
                </a:lnTo>
                <a:lnTo>
                  <a:pt x="11162332" y="295366"/>
                </a:lnTo>
                <a:lnTo>
                  <a:pt x="11162332" y="304317"/>
                </a:lnTo>
                <a:lnTo>
                  <a:pt x="11162332" y="349069"/>
                </a:lnTo>
                <a:lnTo>
                  <a:pt x="11162332" y="420673"/>
                </a:lnTo>
                <a:lnTo>
                  <a:pt x="11150146" y="456475"/>
                </a:lnTo>
                <a:lnTo>
                  <a:pt x="11150146" y="456475"/>
                </a:lnTo>
                <a:lnTo>
                  <a:pt x="11150146" y="519128"/>
                </a:lnTo>
                <a:lnTo>
                  <a:pt x="11137960" y="519128"/>
                </a:lnTo>
                <a:lnTo>
                  <a:pt x="11137960" y="465425"/>
                </a:lnTo>
                <a:lnTo>
                  <a:pt x="11137960" y="429623"/>
                </a:lnTo>
                <a:lnTo>
                  <a:pt x="11125775" y="429623"/>
                </a:lnTo>
                <a:lnTo>
                  <a:pt x="11113588" y="366970"/>
                </a:lnTo>
                <a:lnTo>
                  <a:pt x="11113588" y="331168"/>
                </a:lnTo>
                <a:lnTo>
                  <a:pt x="11101402" y="420673"/>
                </a:lnTo>
                <a:lnTo>
                  <a:pt x="11101402" y="420673"/>
                </a:lnTo>
                <a:lnTo>
                  <a:pt x="11101402" y="545980"/>
                </a:lnTo>
                <a:lnTo>
                  <a:pt x="11089216" y="554930"/>
                </a:lnTo>
                <a:lnTo>
                  <a:pt x="11077031" y="554930"/>
                </a:lnTo>
                <a:lnTo>
                  <a:pt x="11077031" y="554930"/>
                </a:lnTo>
                <a:lnTo>
                  <a:pt x="11077031" y="510178"/>
                </a:lnTo>
                <a:lnTo>
                  <a:pt x="11064845" y="474376"/>
                </a:lnTo>
                <a:lnTo>
                  <a:pt x="11052658" y="420673"/>
                </a:lnTo>
                <a:lnTo>
                  <a:pt x="11040472" y="322218"/>
                </a:lnTo>
                <a:lnTo>
                  <a:pt x="11028287" y="322218"/>
                </a:lnTo>
                <a:lnTo>
                  <a:pt x="11028287" y="277465"/>
                </a:lnTo>
                <a:lnTo>
                  <a:pt x="11016101" y="295366"/>
                </a:lnTo>
                <a:lnTo>
                  <a:pt x="11016101" y="295366"/>
                </a:lnTo>
                <a:lnTo>
                  <a:pt x="11016101" y="483326"/>
                </a:lnTo>
                <a:lnTo>
                  <a:pt x="11003915" y="483326"/>
                </a:lnTo>
                <a:lnTo>
                  <a:pt x="11003915" y="590732"/>
                </a:lnTo>
                <a:lnTo>
                  <a:pt x="10991728" y="698138"/>
                </a:lnTo>
                <a:lnTo>
                  <a:pt x="10991728" y="733940"/>
                </a:lnTo>
                <a:lnTo>
                  <a:pt x="10979543" y="733940"/>
                </a:lnTo>
                <a:lnTo>
                  <a:pt x="10967357" y="707089"/>
                </a:lnTo>
                <a:lnTo>
                  <a:pt x="10967357" y="689188"/>
                </a:lnTo>
                <a:lnTo>
                  <a:pt x="10967357" y="554930"/>
                </a:lnTo>
                <a:lnTo>
                  <a:pt x="10955171" y="438574"/>
                </a:lnTo>
                <a:lnTo>
                  <a:pt x="10955171" y="411722"/>
                </a:lnTo>
                <a:lnTo>
                  <a:pt x="10955171" y="420673"/>
                </a:lnTo>
                <a:lnTo>
                  <a:pt x="10942985" y="528079"/>
                </a:lnTo>
                <a:lnTo>
                  <a:pt x="10930799" y="537029"/>
                </a:lnTo>
                <a:lnTo>
                  <a:pt x="10930799" y="572831"/>
                </a:lnTo>
                <a:lnTo>
                  <a:pt x="10918613" y="581782"/>
                </a:lnTo>
                <a:lnTo>
                  <a:pt x="10918613" y="581782"/>
                </a:lnTo>
                <a:lnTo>
                  <a:pt x="10918613" y="716039"/>
                </a:lnTo>
                <a:lnTo>
                  <a:pt x="10906427" y="716039"/>
                </a:lnTo>
                <a:lnTo>
                  <a:pt x="10906427" y="671287"/>
                </a:lnTo>
                <a:lnTo>
                  <a:pt x="10894241" y="554930"/>
                </a:lnTo>
                <a:lnTo>
                  <a:pt x="10894241" y="545980"/>
                </a:lnTo>
                <a:lnTo>
                  <a:pt x="10894241" y="545980"/>
                </a:lnTo>
                <a:lnTo>
                  <a:pt x="10894241" y="384871"/>
                </a:lnTo>
                <a:lnTo>
                  <a:pt x="10894241" y="358020"/>
                </a:lnTo>
                <a:lnTo>
                  <a:pt x="10882056" y="402772"/>
                </a:lnTo>
                <a:lnTo>
                  <a:pt x="10869869" y="402772"/>
                </a:lnTo>
                <a:lnTo>
                  <a:pt x="10869869" y="429623"/>
                </a:lnTo>
                <a:lnTo>
                  <a:pt x="10869869" y="537029"/>
                </a:lnTo>
                <a:lnTo>
                  <a:pt x="10857683" y="537029"/>
                </a:lnTo>
                <a:lnTo>
                  <a:pt x="10857683" y="563881"/>
                </a:lnTo>
                <a:lnTo>
                  <a:pt x="10845497" y="563881"/>
                </a:lnTo>
                <a:lnTo>
                  <a:pt x="10845497" y="519128"/>
                </a:lnTo>
                <a:lnTo>
                  <a:pt x="10845497" y="483326"/>
                </a:lnTo>
                <a:lnTo>
                  <a:pt x="10833312" y="393822"/>
                </a:lnTo>
                <a:lnTo>
                  <a:pt x="10833312" y="384871"/>
                </a:lnTo>
                <a:lnTo>
                  <a:pt x="10821126" y="465425"/>
                </a:lnTo>
                <a:lnTo>
                  <a:pt x="10821126" y="483326"/>
                </a:lnTo>
                <a:lnTo>
                  <a:pt x="10808939" y="483326"/>
                </a:lnTo>
                <a:lnTo>
                  <a:pt x="10808939" y="402772"/>
                </a:lnTo>
                <a:lnTo>
                  <a:pt x="10796753" y="402772"/>
                </a:lnTo>
                <a:lnTo>
                  <a:pt x="10796753" y="384871"/>
                </a:lnTo>
                <a:lnTo>
                  <a:pt x="10796753" y="393822"/>
                </a:lnTo>
                <a:lnTo>
                  <a:pt x="10784568" y="393822"/>
                </a:lnTo>
                <a:lnTo>
                  <a:pt x="10772382" y="358020"/>
                </a:lnTo>
                <a:lnTo>
                  <a:pt x="10772382" y="196911"/>
                </a:lnTo>
                <a:lnTo>
                  <a:pt x="10760196" y="259564"/>
                </a:lnTo>
                <a:lnTo>
                  <a:pt x="10760196" y="411722"/>
                </a:lnTo>
                <a:lnTo>
                  <a:pt x="10748009" y="429623"/>
                </a:lnTo>
                <a:lnTo>
                  <a:pt x="10748009" y="510178"/>
                </a:lnTo>
                <a:lnTo>
                  <a:pt x="10735824" y="510178"/>
                </a:lnTo>
                <a:lnTo>
                  <a:pt x="10723638" y="465425"/>
                </a:lnTo>
                <a:lnTo>
                  <a:pt x="10723638" y="492277"/>
                </a:lnTo>
                <a:lnTo>
                  <a:pt x="10723638" y="528079"/>
                </a:lnTo>
                <a:lnTo>
                  <a:pt x="10711452" y="528079"/>
                </a:lnTo>
                <a:lnTo>
                  <a:pt x="10711452" y="528079"/>
                </a:lnTo>
                <a:lnTo>
                  <a:pt x="10699266" y="501227"/>
                </a:lnTo>
                <a:lnTo>
                  <a:pt x="10699266" y="519128"/>
                </a:lnTo>
                <a:lnTo>
                  <a:pt x="10687080" y="519128"/>
                </a:lnTo>
                <a:lnTo>
                  <a:pt x="10687080" y="510178"/>
                </a:lnTo>
                <a:lnTo>
                  <a:pt x="10687080" y="420673"/>
                </a:lnTo>
                <a:lnTo>
                  <a:pt x="10674894" y="537029"/>
                </a:lnTo>
                <a:lnTo>
                  <a:pt x="10674894" y="545980"/>
                </a:lnTo>
                <a:lnTo>
                  <a:pt x="10662708" y="671287"/>
                </a:lnTo>
                <a:lnTo>
                  <a:pt x="10650522" y="671287"/>
                </a:lnTo>
                <a:lnTo>
                  <a:pt x="10650522" y="537029"/>
                </a:lnTo>
                <a:lnTo>
                  <a:pt x="10650522" y="528079"/>
                </a:lnTo>
                <a:lnTo>
                  <a:pt x="10638337" y="375921"/>
                </a:lnTo>
                <a:lnTo>
                  <a:pt x="10638337" y="420673"/>
                </a:lnTo>
                <a:lnTo>
                  <a:pt x="10626150" y="429623"/>
                </a:lnTo>
                <a:lnTo>
                  <a:pt x="10613964" y="304317"/>
                </a:lnTo>
                <a:lnTo>
                  <a:pt x="10613964" y="223762"/>
                </a:lnTo>
                <a:lnTo>
                  <a:pt x="10601778" y="304317"/>
                </a:lnTo>
                <a:lnTo>
                  <a:pt x="10601778" y="304317"/>
                </a:lnTo>
                <a:lnTo>
                  <a:pt x="10589593" y="402772"/>
                </a:lnTo>
                <a:lnTo>
                  <a:pt x="10589593" y="402772"/>
                </a:lnTo>
                <a:lnTo>
                  <a:pt x="10589593" y="501227"/>
                </a:lnTo>
                <a:lnTo>
                  <a:pt x="10589593" y="510178"/>
                </a:lnTo>
                <a:lnTo>
                  <a:pt x="10577407" y="501227"/>
                </a:lnTo>
                <a:lnTo>
                  <a:pt x="10577407" y="438574"/>
                </a:lnTo>
                <a:lnTo>
                  <a:pt x="10565220" y="438574"/>
                </a:lnTo>
                <a:lnTo>
                  <a:pt x="10565220" y="554930"/>
                </a:lnTo>
                <a:lnTo>
                  <a:pt x="10565220" y="554930"/>
                </a:lnTo>
                <a:lnTo>
                  <a:pt x="10565220" y="581782"/>
                </a:lnTo>
                <a:lnTo>
                  <a:pt x="10553034" y="581782"/>
                </a:lnTo>
                <a:lnTo>
                  <a:pt x="10553034" y="402772"/>
                </a:lnTo>
                <a:lnTo>
                  <a:pt x="10553034" y="402772"/>
                </a:lnTo>
                <a:lnTo>
                  <a:pt x="10553034" y="393822"/>
                </a:lnTo>
                <a:lnTo>
                  <a:pt x="10553034" y="322218"/>
                </a:lnTo>
                <a:lnTo>
                  <a:pt x="10540849" y="366970"/>
                </a:lnTo>
                <a:lnTo>
                  <a:pt x="10528663" y="402772"/>
                </a:lnTo>
                <a:lnTo>
                  <a:pt x="10528663" y="402772"/>
                </a:lnTo>
                <a:lnTo>
                  <a:pt x="10528663" y="402772"/>
                </a:lnTo>
                <a:lnTo>
                  <a:pt x="10516477" y="402772"/>
                </a:lnTo>
                <a:lnTo>
                  <a:pt x="10516477" y="402772"/>
                </a:lnTo>
                <a:lnTo>
                  <a:pt x="10516477" y="492277"/>
                </a:lnTo>
                <a:lnTo>
                  <a:pt x="10504290" y="545980"/>
                </a:lnTo>
                <a:lnTo>
                  <a:pt x="10504290" y="554930"/>
                </a:lnTo>
                <a:lnTo>
                  <a:pt x="10492105" y="554930"/>
                </a:lnTo>
                <a:lnTo>
                  <a:pt x="10492105" y="474376"/>
                </a:lnTo>
                <a:lnTo>
                  <a:pt x="10479919" y="420673"/>
                </a:lnTo>
                <a:lnTo>
                  <a:pt x="10479919" y="295366"/>
                </a:lnTo>
                <a:lnTo>
                  <a:pt x="10467733" y="322218"/>
                </a:lnTo>
                <a:lnTo>
                  <a:pt x="10455547" y="474376"/>
                </a:lnTo>
                <a:lnTo>
                  <a:pt x="10455547" y="510178"/>
                </a:lnTo>
                <a:lnTo>
                  <a:pt x="10443361" y="510178"/>
                </a:lnTo>
                <a:lnTo>
                  <a:pt x="10443361" y="483326"/>
                </a:lnTo>
                <a:lnTo>
                  <a:pt x="10431175" y="483326"/>
                </a:lnTo>
                <a:lnTo>
                  <a:pt x="10431175" y="474376"/>
                </a:lnTo>
                <a:lnTo>
                  <a:pt x="10418989" y="465425"/>
                </a:lnTo>
                <a:lnTo>
                  <a:pt x="10418989" y="465425"/>
                </a:lnTo>
                <a:lnTo>
                  <a:pt x="10418989" y="465425"/>
                </a:lnTo>
                <a:lnTo>
                  <a:pt x="10406803" y="465425"/>
                </a:lnTo>
                <a:lnTo>
                  <a:pt x="10406803" y="438574"/>
                </a:lnTo>
                <a:lnTo>
                  <a:pt x="10394617" y="438574"/>
                </a:lnTo>
                <a:lnTo>
                  <a:pt x="10394617" y="429623"/>
                </a:lnTo>
                <a:lnTo>
                  <a:pt x="10394617" y="268515"/>
                </a:lnTo>
                <a:lnTo>
                  <a:pt x="10382431" y="196911"/>
                </a:lnTo>
                <a:lnTo>
                  <a:pt x="10382431" y="196911"/>
                </a:lnTo>
                <a:lnTo>
                  <a:pt x="10382431" y="277465"/>
                </a:lnTo>
                <a:lnTo>
                  <a:pt x="10382431" y="277465"/>
                </a:lnTo>
                <a:lnTo>
                  <a:pt x="10370245" y="349069"/>
                </a:lnTo>
                <a:lnTo>
                  <a:pt x="10345874" y="340119"/>
                </a:lnTo>
                <a:lnTo>
                  <a:pt x="10345874" y="331168"/>
                </a:lnTo>
                <a:lnTo>
                  <a:pt x="10345874" y="375921"/>
                </a:lnTo>
                <a:lnTo>
                  <a:pt x="10345874" y="545980"/>
                </a:lnTo>
                <a:lnTo>
                  <a:pt x="10333688" y="545980"/>
                </a:lnTo>
                <a:lnTo>
                  <a:pt x="10333688" y="537029"/>
                </a:lnTo>
                <a:lnTo>
                  <a:pt x="10321501" y="402772"/>
                </a:lnTo>
                <a:lnTo>
                  <a:pt x="10321501" y="286416"/>
                </a:lnTo>
                <a:lnTo>
                  <a:pt x="10309315" y="286416"/>
                </a:lnTo>
                <a:lnTo>
                  <a:pt x="10309315" y="277465"/>
                </a:lnTo>
                <a:lnTo>
                  <a:pt x="10297130" y="259564"/>
                </a:lnTo>
                <a:lnTo>
                  <a:pt x="10284944" y="259564"/>
                </a:lnTo>
                <a:lnTo>
                  <a:pt x="10284944" y="250614"/>
                </a:lnTo>
                <a:lnTo>
                  <a:pt x="10284944" y="134257"/>
                </a:lnTo>
                <a:lnTo>
                  <a:pt x="10272758" y="358020"/>
                </a:lnTo>
                <a:lnTo>
                  <a:pt x="10272758" y="366970"/>
                </a:lnTo>
                <a:lnTo>
                  <a:pt x="10260571" y="366970"/>
                </a:lnTo>
                <a:lnTo>
                  <a:pt x="10260571" y="358020"/>
                </a:lnTo>
                <a:lnTo>
                  <a:pt x="10260571" y="375921"/>
                </a:lnTo>
                <a:lnTo>
                  <a:pt x="10260571" y="429623"/>
                </a:lnTo>
                <a:lnTo>
                  <a:pt x="10248386" y="429623"/>
                </a:lnTo>
                <a:lnTo>
                  <a:pt x="10236200" y="420673"/>
                </a:lnTo>
                <a:lnTo>
                  <a:pt x="10236200" y="384871"/>
                </a:lnTo>
                <a:lnTo>
                  <a:pt x="10236200" y="340119"/>
                </a:lnTo>
                <a:lnTo>
                  <a:pt x="10236200" y="384871"/>
                </a:lnTo>
                <a:lnTo>
                  <a:pt x="10224014" y="537029"/>
                </a:lnTo>
                <a:lnTo>
                  <a:pt x="10211828" y="528079"/>
                </a:lnTo>
                <a:lnTo>
                  <a:pt x="10199642" y="375921"/>
                </a:lnTo>
                <a:lnTo>
                  <a:pt x="10199642" y="393822"/>
                </a:lnTo>
                <a:lnTo>
                  <a:pt x="10199642" y="402772"/>
                </a:lnTo>
                <a:lnTo>
                  <a:pt x="10199642" y="608633"/>
                </a:lnTo>
                <a:lnTo>
                  <a:pt x="10187456" y="608633"/>
                </a:lnTo>
                <a:lnTo>
                  <a:pt x="10175270" y="456475"/>
                </a:lnTo>
                <a:lnTo>
                  <a:pt x="10175270" y="456475"/>
                </a:lnTo>
                <a:lnTo>
                  <a:pt x="10175270" y="393822"/>
                </a:lnTo>
                <a:lnTo>
                  <a:pt x="10175270" y="429623"/>
                </a:lnTo>
                <a:lnTo>
                  <a:pt x="10175270" y="483326"/>
                </a:lnTo>
                <a:lnTo>
                  <a:pt x="10163084" y="572831"/>
                </a:lnTo>
                <a:lnTo>
                  <a:pt x="10150898" y="572831"/>
                </a:lnTo>
                <a:lnTo>
                  <a:pt x="10138712" y="545980"/>
                </a:lnTo>
                <a:lnTo>
                  <a:pt x="10138712" y="545980"/>
                </a:lnTo>
                <a:lnTo>
                  <a:pt x="10126526" y="545980"/>
                </a:lnTo>
                <a:lnTo>
                  <a:pt x="10126526" y="483326"/>
                </a:lnTo>
                <a:lnTo>
                  <a:pt x="10126526" y="420673"/>
                </a:lnTo>
                <a:lnTo>
                  <a:pt x="10114340" y="429623"/>
                </a:lnTo>
                <a:lnTo>
                  <a:pt x="10114340" y="411722"/>
                </a:lnTo>
                <a:lnTo>
                  <a:pt x="10114340" y="358020"/>
                </a:lnTo>
                <a:lnTo>
                  <a:pt x="10102154" y="474376"/>
                </a:lnTo>
                <a:lnTo>
                  <a:pt x="10089969" y="474376"/>
                </a:lnTo>
                <a:lnTo>
                  <a:pt x="10089969" y="456475"/>
                </a:lnTo>
                <a:lnTo>
                  <a:pt x="10089969" y="456475"/>
                </a:lnTo>
                <a:lnTo>
                  <a:pt x="10077782" y="393822"/>
                </a:lnTo>
                <a:lnTo>
                  <a:pt x="10077782" y="358020"/>
                </a:lnTo>
                <a:lnTo>
                  <a:pt x="10077782" y="411722"/>
                </a:lnTo>
                <a:lnTo>
                  <a:pt x="10053410" y="420673"/>
                </a:lnTo>
                <a:lnTo>
                  <a:pt x="10053410" y="358020"/>
                </a:lnTo>
                <a:lnTo>
                  <a:pt x="10041225" y="358020"/>
                </a:lnTo>
                <a:lnTo>
                  <a:pt x="10041225" y="537029"/>
                </a:lnTo>
                <a:lnTo>
                  <a:pt x="10041225" y="599683"/>
                </a:lnTo>
                <a:lnTo>
                  <a:pt x="10029039" y="599683"/>
                </a:lnTo>
                <a:lnTo>
                  <a:pt x="10029039" y="545980"/>
                </a:lnTo>
                <a:lnTo>
                  <a:pt x="10016852" y="375921"/>
                </a:lnTo>
                <a:lnTo>
                  <a:pt x="10016852" y="384871"/>
                </a:lnTo>
                <a:lnTo>
                  <a:pt x="10016852" y="375921"/>
                </a:lnTo>
                <a:lnTo>
                  <a:pt x="10016852" y="429623"/>
                </a:lnTo>
                <a:lnTo>
                  <a:pt x="10004666" y="429623"/>
                </a:lnTo>
                <a:lnTo>
                  <a:pt x="10004666" y="420673"/>
                </a:lnTo>
                <a:lnTo>
                  <a:pt x="10004666" y="420673"/>
                </a:lnTo>
                <a:lnTo>
                  <a:pt x="9992481" y="331168"/>
                </a:lnTo>
                <a:lnTo>
                  <a:pt x="9992481" y="331168"/>
                </a:lnTo>
                <a:lnTo>
                  <a:pt x="9992481" y="366970"/>
                </a:lnTo>
                <a:lnTo>
                  <a:pt x="9980295" y="366970"/>
                </a:lnTo>
                <a:lnTo>
                  <a:pt x="9980295" y="393822"/>
                </a:lnTo>
                <a:lnTo>
                  <a:pt x="9968109" y="393822"/>
                </a:lnTo>
                <a:lnTo>
                  <a:pt x="9955922" y="313267"/>
                </a:lnTo>
                <a:lnTo>
                  <a:pt x="9955922" y="295366"/>
                </a:lnTo>
                <a:lnTo>
                  <a:pt x="9955922" y="304317"/>
                </a:lnTo>
                <a:lnTo>
                  <a:pt x="9943737" y="474376"/>
                </a:lnTo>
                <a:lnTo>
                  <a:pt x="9931551" y="483326"/>
                </a:lnTo>
                <a:lnTo>
                  <a:pt x="9931551" y="474376"/>
                </a:lnTo>
                <a:lnTo>
                  <a:pt x="9931551" y="366970"/>
                </a:lnTo>
                <a:lnTo>
                  <a:pt x="9919365" y="465425"/>
                </a:lnTo>
                <a:lnTo>
                  <a:pt x="9919365" y="483326"/>
                </a:lnTo>
                <a:lnTo>
                  <a:pt x="9907179" y="572831"/>
                </a:lnTo>
                <a:lnTo>
                  <a:pt x="9894993" y="572831"/>
                </a:lnTo>
                <a:lnTo>
                  <a:pt x="9894993" y="563881"/>
                </a:lnTo>
                <a:lnTo>
                  <a:pt x="9894993" y="456475"/>
                </a:lnTo>
                <a:lnTo>
                  <a:pt x="9894993" y="474376"/>
                </a:lnTo>
                <a:lnTo>
                  <a:pt x="9894993" y="662336"/>
                </a:lnTo>
                <a:lnTo>
                  <a:pt x="9882807" y="671287"/>
                </a:lnTo>
                <a:lnTo>
                  <a:pt x="9870621" y="671287"/>
                </a:lnTo>
                <a:lnTo>
                  <a:pt x="9870621" y="465425"/>
                </a:lnTo>
                <a:lnTo>
                  <a:pt x="9858435" y="411722"/>
                </a:lnTo>
                <a:lnTo>
                  <a:pt x="9858435" y="447524"/>
                </a:lnTo>
                <a:lnTo>
                  <a:pt x="9858435" y="510178"/>
                </a:lnTo>
                <a:lnTo>
                  <a:pt x="9846250" y="510178"/>
                </a:lnTo>
                <a:lnTo>
                  <a:pt x="9834063" y="384871"/>
                </a:lnTo>
                <a:lnTo>
                  <a:pt x="9834063" y="384871"/>
                </a:lnTo>
                <a:lnTo>
                  <a:pt x="9821877" y="295366"/>
                </a:lnTo>
                <a:lnTo>
                  <a:pt x="9821877" y="268515"/>
                </a:lnTo>
                <a:lnTo>
                  <a:pt x="9809691" y="304317"/>
                </a:lnTo>
                <a:lnTo>
                  <a:pt x="9797506" y="304317"/>
                </a:lnTo>
                <a:lnTo>
                  <a:pt x="9797506" y="375921"/>
                </a:lnTo>
                <a:lnTo>
                  <a:pt x="9785320" y="483326"/>
                </a:lnTo>
                <a:lnTo>
                  <a:pt x="9760947" y="483326"/>
                </a:lnTo>
                <a:lnTo>
                  <a:pt x="9760947" y="286416"/>
                </a:lnTo>
                <a:lnTo>
                  <a:pt x="9748762" y="447524"/>
                </a:lnTo>
                <a:lnTo>
                  <a:pt x="9736576" y="447524"/>
                </a:lnTo>
                <a:lnTo>
                  <a:pt x="9724390" y="393822"/>
                </a:lnTo>
                <a:lnTo>
                  <a:pt x="9724390" y="483326"/>
                </a:lnTo>
                <a:lnTo>
                  <a:pt x="9700018" y="474376"/>
                </a:lnTo>
                <a:lnTo>
                  <a:pt x="9700018" y="474376"/>
                </a:lnTo>
                <a:lnTo>
                  <a:pt x="9687832" y="384871"/>
                </a:lnTo>
                <a:lnTo>
                  <a:pt x="9687832" y="366970"/>
                </a:lnTo>
                <a:lnTo>
                  <a:pt x="9687832" y="366970"/>
                </a:lnTo>
                <a:lnTo>
                  <a:pt x="9675646" y="411722"/>
                </a:lnTo>
                <a:lnTo>
                  <a:pt x="9675646" y="438574"/>
                </a:lnTo>
                <a:lnTo>
                  <a:pt x="9663460" y="447524"/>
                </a:lnTo>
                <a:lnTo>
                  <a:pt x="9651274" y="429623"/>
                </a:lnTo>
                <a:lnTo>
                  <a:pt x="9639088" y="375921"/>
                </a:lnTo>
                <a:lnTo>
                  <a:pt x="9639088" y="349069"/>
                </a:lnTo>
                <a:lnTo>
                  <a:pt x="9639088" y="349069"/>
                </a:lnTo>
                <a:lnTo>
                  <a:pt x="9626902" y="429623"/>
                </a:lnTo>
                <a:lnTo>
                  <a:pt x="9626902" y="429623"/>
                </a:lnTo>
                <a:lnTo>
                  <a:pt x="9626902" y="483326"/>
                </a:lnTo>
                <a:lnTo>
                  <a:pt x="9614716" y="483326"/>
                </a:lnTo>
                <a:lnTo>
                  <a:pt x="9614716" y="465425"/>
                </a:lnTo>
                <a:lnTo>
                  <a:pt x="9614716" y="465425"/>
                </a:lnTo>
                <a:lnTo>
                  <a:pt x="9602531" y="465425"/>
                </a:lnTo>
                <a:lnTo>
                  <a:pt x="9590344" y="447524"/>
                </a:lnTo>
                <a:lnTo>
                  <a:pt x="9578158" y="447524"/>
                </a:lnTo>
                <a:lnTo>
                  <a:pt x="9578158" y="402772"/>
                </a:lnTo>
                <a:lnTo>
                  <a:pt x="9578158" y="438574"/>
                </a:lnTo>
                <a:lnTo>
                  <a:pt x="9565972" y="438574"/>
                </a:lnTo>
                <a:lnTo>
                  <a:pt x="9565972" y="492277"/>
                </a:lnTo>
                <a:lnTo>
                  <a:pt x="9565972" y="545980"/>
                </a:lnTo>
                <a:lnTo>
                  <a:pt x="9553787" y="545980"/>
                </a:lnTo>
                <a:lnTo>
                  <a:pt x="9553787" y="563881"/>
                </a:lnTo>
                <a:lnTo>
                  <a:pt x="9541601" y="563881"/>
                </a:lnTo>
                <a:lnTo>
                  <a:pt x="9541601" y="554930"/>
                </a:lnTo>
                <a:lnTo>
                  <a:pt x="9541601" y="617584"/>
                </a:lnTo>
                <a:lnTo>
                  <a:pt x="9529414" y="617584"/>
                </a:lnTo>
                <a:lnTo>
                  <a:pt x="9529414" y="617584"/>
                </a:lnTo>
                <a:lnTo>
                  <a:pt x="9517228" y="375921"/>
                </a:lnTo>
                <a:lnTo>
                  <a:pt x="9517228" y="393822"/>
                </a:lnTo>
                <a:lnTo>
                  <a:pt x="9517228" y="411722"/>
                </a:lnTo>
                <a:lnTo>
                  <a:pt x="9505043" y="411722"/>
                </a:lnTo>
                <a:lnTo>
                  <a:pt x="9492857" y="384871"/>
                </a:lnTo>
                <a:lnTo>
                  <a:pt x="9492857" y="349069"/>
                </a:lnTo>
                <a:lnTo>
                  <a:pt x="9492857" y="465425"/>
                </a:lnTo>
                <a:lnTo>
                  <a:pt x="9480671" y="528079"/>
                </a:lnTo>
                <a:lnTo>
                  <a:pt x="9480671" y="537029"/>
                </a:lnTo>
                <a:lnTo>
                  <a:pt x="9468484" y="537029"/>
                </a:lnTo>
                <a:lnTo>
                  <a:pt x="9456299" y="447524"/>
                </a:lnTo>
                <a:lnTo>
                  <a:pt x="9456299" y="447524"/>
                </a:lnTo>
                <a:lnTo>
                  <a:pt x="9456299" y="402772"/>
                </a:lnTo>
                <a:lnTo>
                  <a:pt x="9444113" y="402772"/>
                </a:lnTo>
                <a:lnTo>
                  <a:pt x="9431927" y="366970"/>
                </a:lnTo>
                <a:lnTo>
                  <a:pt x="9431927" y="366970"/>
                </a:lnTo>
                <a:lnTo>
                  <a:pt x="9431927" y="456475"/>
                </a:lnTo>
                <a:lnTo>
                  <a:pt x="9419741" y="456475"/>
                </a:lnTo>
                <a:lnTo>
                  <a:pt x="9407555" y="340119"/>
                </a:lnTo>
                <a:lnTo>
                  <a:pt x="9407555" y="349069"/>
                </a:lnTo>
                <a:lnTo>
                  <a:pt x="9407555" y="384871"/>
                </a:lnTo>
                <a:lnTo>
                  <a:pt x="9395369" y="384871"/>
                </a:lnTo>
                <a:lnTo>
                  <a:pt x="9370997" y="277465"/>
                </a:lnTo>
                <a:lnTo>
                  <a:pt x="9370997" y="295366"/>
                </a:lnTo>
                <a:lnTo>
                  <a:pt x="9358812" y="384871"/>
                </a:lnTo>
                <a:lnTo>
                  <a:pt x="9346625" y="375921"/>
                </a:lnTo>
                <a:lnTo>
                  <a:pt x="9346625" y="331168"/>
                </a:lnTo>
                <a:lnTo>
                  <a:pt x="9346625" y="322218"/>
                </a:lnTo>
                <a:lnTo>
                  <a:pt x="9334439" y="331168"/>
                </a:lnTo>
                <a:lnTo>
                  <a:pt x="9322253" y="331168"/>
                </a:lnTo>
                <a:lnTo>
                  <a:pt x="9322253" y="286416"/>
                </a:lnTo>
                <a:lnTo>
                  <a:pt x="9310068" y="134257"/>
                </a:lnTo>
                <a:lnTo>
                  <a:pt x="9310068" y="170059"/>
                </a:lnTo>
                <a:lnTo>
                  <a:pt x="9297882" y="170059"/>
                </a:lnTo>
                <a:lnTo>
                  <a:pt x="9285695" y="80554"/>
                </a:lnTo>
                <a:lnTo>
                  <a:pt x="9273509" y="35802"/>
                </a:lnTo>
                <a:lnTo>
                  <a:pt x="9273509" y="17901"/>
                </a:lnTo>
                <a:lnTo>
                  <a:pt x="9273509" y="44752"/>
                </a:lnTo>
                <a:lnTo>
                  <a:pt x="9249138" y="393822"/>
                </a:lnTo>
                <a:lnTo>
                  <a:pt x="9249138" y="393822"/>
                </a:lnTo>
                <a:lnTo>
                  <a:pt x="9236952" y="358020"/>
                </a:lnTo>
                <a:lnTo>
                  <a:pt x="9236952" y="393822"/>
                </a:lnTo>
                <a:lnTo>
                  <a:pt x="9224765" y="393822"/>
                </a:lnTo>
                <a:lnTo>
                  <a:pt x="9224765" y="375921"/>
                </a:lnTo>
                <a:lnTo>
                  <a:pt x="9224765" y="375921"/>
                </a:lnTo>
                <a:lnTo>
                  <a:pt x="9224765" y="483326"/>
                </a:lnTo>
                <a:lnTo>
                  <a:pt x="9212580" y="483326"/>
                </a:lnTo>
                <a:lnTo>
                  <a:pt x="9212580" y="420673"/>
                </a:lnTo>
                <a:lnTo>
                  <a:pt x="9200394" y="340119"/>
                </a:lnTo>
                <a:lnTo>
                  <a:pt x="9200394" y="340119"/>
                </a:lnTo>
                <a:lnTo>
                  <a:pt x="9200394" y="322218"/>
                </a:lnTo>
                <a:lnTo>
                  <a:pt x="9200394" y="331168"/>
                </a:lnTo>
                <a:lnTo>
                  <a:pt x="9200394" y="366970"/>
                </a:lnTo>
                <a:lnTo>
                  <a:pt x="9188208" y="402772"/>
                </a:lnTo>
                <a:lnTo>
                  <a:pt x="9188208" y="411722"/>
                </a:lnTo>
                <a:lnTo>
                  <a:pt x="9176022" y="411722"/>
                </a:lnTo>
                <a:lnTo>
                  <a:pt x="9163836" y="411722"/>
                </a:lnTo>
                <a:lnTo>
                  <a:pt x="9163836" y="411722"/>
                </a:lnTo>
                <a:lnTo>
                  <a:pt x="9163836" y="366970"/>
                </a:lnTo>
                <a:lnTo>
                  <a:pt x="9163836" y="349069"/>
                </a:lnTo>
                <a:lnTo>
                  <a:pt x="9151650" y="384871"/>
                </a:lnTo>
                <a:lnTo>
                  <a:pt x="9151650" y="402772"/>
                </a:lnTo>
                <a:lnTo>
                  <a:pt x="9151650" y="438574"/>
                </a:lnTo>
                <a:lnTo>
                  <a:pt x="9139464" y="438574"/>
                </a:lnTo>
                <a:lnTo>
                  <a:pt x="9139464" y="438574"/>
                </a:lnTo>
                <a:lnTo>
                  <a:pt x="9139464" y="474376"/>
                </a:lnTo>
                <a:lnTo>
                  <a:pt x="9127278" y="492277"/>
                </a:lnTo>
                <a:lnTo>
                  <a:pt x="9115093" y="492277"/>
                </a:lnTo>
                <a:lnTo>
                  <a:pt x="9115093" y="358020"/>
                </a:lnTo>
                <a:lnTo>
                  <a:pt x="9115093" y="366970"/>
                </a:lnTo>
                <a:lnTo>
                  <a:pt x="9102906" y="366970"/>
                </a:lnTo>
                <a:lnTo>
                  <a:pt x="9102906" y="375921"/>
                </a:lnTo>
                <a:lnTo>
                  <a:pt x="9102906" y="295366"/>
                </a:lnTo>
                <a:lnTo>
                  <a:pt x="9090720" y="304317"/>
                </a:lnTo>
                <a:lnTo>
                  <a:pt x="9090720" y="304317"/>
                </a:lnTo>
                <a:lnTo>
                  <a:pt x="9090720" y="626534"/>
                </a:lnTo>
                <a:lnTo>
                  <a:pt x="9078534" y="626534"/>
                </a:lnTo>
                <a:lnTo>
                  <a:pt x="9078534" y="581782"/>
                </a:lnTo>
                <a:lnTo>
                  <a:pt x="9066349" y="581782"/>
                </a:lnTo>
                <a:lnTo>
                  <a:pt x="9066349" y="572831"/>
                </a:lnTo>
                <a:lnTo>
                  <a:pt x="9066349" y="322218"/>
                </a:lnTo>
                <a:lnTo>
                  <a:pt x="9066349" y="259564"/>
                </a:lnTo>
                <a:lnTo>
                  <a:pt x="9054163" y="259564"/>
                </a:lnTo>
                <a:lnTo>
                  <a:pt x="9054163" y="268515"/>
                </a:lnTo>
                <a:lnTo>
                  <a:pt x="9041976" y="268515"/>
                </a:lnTo>
                <a:lnTo>
                  <a:pt x="9041976" y="268515"/>
                </a:lnTo>
                <a:lnTo>
                  <a:pt x="9041976" y="313267"/>
                </a:lnTo>
                <a:lnTo>
                  <a:pt x="9041976" y="429623"/>
                </a:lnTo>
                <a:lnTo>
                  <a:pt x="9041976" y="456475"/>
                </a:lnTo>
                <a:lnTo>
                  <a:pt x="9029790" y="456475"/>
                </a:lnTo>
                <a:lnTo>
                  <a:pt x="9029790" y="537029"/>
                </a:lnTo>
                <a:lnTo>
                  <a:pt x="9029790" y="590732"/>
                </a:lnTo>
                <a:lnTo>
                  <a:pt x="9017605" y="590732"/>
                </a:lnTo>
                <a:lnTo>
                  <a:pt x="9017605" y="438574"/>
                </a:lnTo>
                <a:lnTo>
                  <a:pt x="9017605" y="510178"/>
                </a:lnTo>
                <a:lnTo>
                  <a:pt x="9005419" y="608633"/>
                </a:lnTo>
                <a:lnTo>
                  <a:pt x="8993233" y="608633"/>
                </a:lnTo>
                <a:lnTo>
                  <a:pt x="8981046" y="563881"/>
                </a:lnTo>
                <a:lnTo>
                  <a:pt x="8981046" y="519128"/>
                </a:lnTo>
                <a:lnTo>
                  <a:pt x="8981046" y="644435"/>
                </a:lnTo>
                <a:lnTo>
                  <a:pt x="8968861" y="644435"/>
                </a:lnTo>
                <a:lnTo>
                  <a:pt x="8956675" y="402772"/>
                </a:lnTo>
                <a:lnTo>
                  <a:pt x="8956675" y="438574"/>
                </a:lnTo>
                <a:lnTo>
                  <a:pt x="8944489" y="545980"/>
                </a:lnTo>
                <a:lnTo>
                  <a:pt x="8932303" y="545980"/>
                </a:lnTo>
                <a:lnTo>
                  <a:pt x="8932303" y="492277"/>
                </a:lnTo>
                <a:lnTo>
                  <a:pt x="8932303" y="492277"/>
                </a:lnTo>
                <a:lnTo>
                  <a:pt x="8932303" y="402772"/>
                </a:lnTo>
                <a:lnTo>
                  <a:pt x="8920117" y="402772"/>
                </a:lnTo>
                <a:lnTo>
                  <a:pt x="8920117" y="349069"/>
                </a:lnTo>
                <a:lnTo>
                  <a:pt x="8920117" y="322218"/>
                </a:lnTo>
                <a:lnTo>
                  <a:pt x="8907931" y="322218"/>
                </a:lnTo>
                <a:lnTo>
                  <a:pt x="8907931" y="322218"/>
                </a:lnTo>
                <a:lnTo>
                  <a:pt x="8907931" y="456475"/>
                </a:lnTo>
                <a:lnTo>
                  <a:pt x="8907931" y="456475"/>
                </a:lnTo>
                <a:lnTo>
                  <a:pt x="8895745" y="456475"/>
                </a:lnTo>
                <a:lnTo>
                  <a:pt x="8883559" y="349069"/>
                </a:lnTo>
                <a:lnTo>
                  <a:pt x="8883559" y="465425"/>
                </a:lnTo>
                <a:lnTo>
                  <a:pt x="8871373" y="519128"/>
                </a:lnTo>
                <a:lnTo>
                  <a:pt x="8859187" y="519128"/>
                </a:lnTo>
                <a:lnTo>
                  <a:pt x="8847001" y="340119"/>
                </a:lnTo>
                <a:lnTo>
                  <a:pt x="8847001" y="313267"/>
                </a:lnTo>
                <a:lnTo>
                  <a:pt x="8847001" y="277465"/>
                </a:lnTo>
                <a:lnTo>
                  <a:pt x="8834815" y="277465"/>
                </a:lnTo>
                <a:lnTo>
                  <a:pt x="8834815" y="268515"/>
                </a:lnTo>
                <a:lnTo>
                  <a:pt x="8834815" y="241663"/>
                </a:lnTo>
                <a:lnTo>
                  <a:pt x="8834815" y="259564"/>
                </a:lnTo>
                <a:lnTo>
                  <a:pt x="8822629" y="447524"/>
                </a:lnTo>
                <a:lnTo>
                  <a:pt x="8810444" y="528079"/>
                </a:lnTo>
                <a:lnTo>
                  <a:pt x="8798257" y="528079"/>
                </a:lnTo>
                <a:lnTo>
                  <a:pt x="8798257" y="519128"/>
                </a:lnTo>
                <a:lnTo>
                  <a:pt x="8798257" y="519128"/>
                </a:lnTo>
                <a:lnTo>
                  <a:pt x="8798257" y="563881"/>
                </a:lnTo>
                <a:lnTo>
                  <a:pt x="8798257" y="563881"/>
                </a:lnTo>
                <a:lnTo>
                  <a:pt x="8798257" y="680237"/>
                </a:lnTo>
                <a:lnTo>
                  <a:pt x="8786071" y="680237"/>
                </a:lnTo>
                <a:lnTo>
                  <a:pt x="8773886" y="644435"/>
                </a:lnTo>
                <a:lnTo>
                  <a:pt x="8773886" y="599683"/>
                </a:lnTo>
                <a:lnTo>
                  <a:pt x="8773886" y="420673"/>
                </a:lnTo>
                <a:lnTo>
                  <a:pt x="8773886" y="411722"/>
                </a:lnTo>
                <a:lnTo>
                  <a:pt x="8773886" y="411722"/>
                </a:lnTo>
                <a:lnTo>
                  <a:pt x="8761700" y="313267"/>
                </a:lnTo>
                <a:lnTo>
                  <a:pt x="8761700" y="429623"/>
                </a:lnTo>
                <a:lnTo>
                  <a:pt x="8749514" y="438574"/>
                </a:lnTo>
                <a:lnTo>
                  <a:pt x="8749514" y="456475"/>
                </a:lnTo>
                <a:lnTo>
                  <a:pt x="8737327" y="590732"/>
                </a:lnTo>
                <a:lnTo>
                  <a:pt x="8737327" y="608633"/>
                </a:lnTo>
                <a:lnTo>
                  <a:pt x="8725142" y="689188"/>
                </a:lnTo>
                <a:lnTo>
                  <a:pt x="8712956" y="680237"/>
                </a:lnTo>
                <a:lnTo>
                  <a:pt x="8712956" y="680237"/>
                </a:lnTo>
                <a:lnTo>
                  <a:pt x="8712956" y="680237"/>
                </a:lnTo>
                <a:lnTo>
                  <a:pt x="8700770" y="501227"/>
                </a:lnTo>
                <a:lnTo>
                  <a:pt x="8700770" y="358020"/>
                </a:lnTo>
                <a:lnTo>
                  <a:pt x="8700770" y="519128"/>
                </a:lnTo>
                <a:lnTo>
                  <a:pt x="8700770" y="554930"/>
                </a:lnTo>
                <a:lnTo>
                  <a:pt x="8688584" y="554930"/>
                </a:lnTo>
                <a:lnTo>
                  <a:pt x="8676398" y="456475"/>
                </a:lnTo>
                <a:lnTo>
                  <a:pt x="8676398" y="429623"/>
                </a:lnTo>
                <a:lnTo>
                  <a:pt x="8676398" y="465425"/>
                </a:lnTo>
                <a:lnTo>
                  <a:pt x="8664212" y="465425"/>
                </a:lnTo>
                <a:lnTo>
                  <a:pt x="8652026" y="510178"/>
                </a:lnTo>
                <a:lnTo>
                  <a:pt x="8639840" y="501227"/>
                </a:lnTo>
                <a:lnTo>
                  <a:pt x="8639840" y="510178"/>
                </a:lnTo>
                <a:lnTo>
                  <a:pt x="8627654" y="537029"/>
                </a:lnTo>
                <a:lnTo>
                  <a:pt x="8615468" y="537029"/>
                </a:lnTo>
                <a:lnTo>
                  <a:pt x="8615468" y="447524"/>
                </a:lnTo>
                <a:lnTo>
                  <a:pt x="8615468" y="447524"/>
                </a:lnTo>
                <a:lnTo>
                  <a:pt x="8615468" y="474376"/>
                </a:lnTo>
                <a:lnTo>
                  <a:pt x="8615468" y="474376"/>
                </a:lnTo>
                <a:lnTo>
                  <a:pt x="8615468" y="519128"/>
                </a:lnTo>
                <a:lnTo>
                  <a:pt x="8603282" y="519128"/>
                </a:lnTo>
                <a:lnTo>
                  <a:pt x="8603282" y="545980"/>
                </a:lnTo>
                <a:lnTo>
                  <a:pt x="8591096" y="545980"/>
                </a:lnTo>
                <a:lnTo>
                  <a:pt x="8591096" y="492277"/>
                </a:lnTo>
                <a:lnTo>
                  <a:pt x="8578910" y="492277"/>
                </a:lnTo>
                <a:lnTo>
                  <a:pt x="8578910" y="465425"/>
                </a:lnTo>
                <a:lnTo>
                  <a:pt x="8578910" y="411722"/>
                </a:lnTo>
                <a:lnTo>
                  <a:pt x="8578910" y="411722"/>
                </a:lnTo>
                <a:lnTo>
                  <a:pt x="8566725" y="375921"/>
                </a:lnTo>
                <a:lnTo>
                  <a:pt x="8566725" y="492277"/>
                </a:lnTo>
                <a:lnTo>
                  <a:pt x="8554538" y="492277"/>
                </a:lnTo>
                <a:lnTo>
                  <a:pt x="8554538" y="366970"/>
                </a:lnTo>
                <a:lnTo>
                  <a:pt x="8542352" y="375921"/>
                </a:lnTo>
                <a:lnTo>
                  <a:pt x="8542352" y="411722"/>
                </a:lnTo>
                <a:lnTo>
                  <a:pt x="8530166" y="411722"/>
                </a:lnTo>
                <a:lnTo>
                  <a:pt x="8530166" y="384871"/>
                </a:lnTo>
                <a:lnTo>
                  <a:pt x="8517981" y="402772"/>
                </a:lnTo>
                <a:lnTo>
                  <a:pt x="8517981" y="501227"/>
                </a:lnTo>
                <a:lnTo>
                  <a:pt x="8505795" y="501227"/>
                </a:lnTo>
                <a:lnTo>
                  <a:pt x="8505795" y="519128"/>
                </a:lnTo>
                <a:lnTo>
                  <a:pt x="8493608" y="510178"/>
                </a:lnTo>
                <a:lnTo>
                  <a:pt x="8481422" y="340119"/>
                </a:lnTo>
                <a:lnTo>
                  <a:pt x="8481422" y="223762"/>
                </a:lnTo>
                <a:lnTo>
                  <a:pt x="8481422" y="429623"/>
                </a:lnTo>
                <a:lnTo>
                  <a:pt x="8469237" y="474376"/>
                </a:lnTo>
                <a:lnTo>
                  <a:pt x="8457051" y="474376"/>
                </a:lnTo>
                <a:lnTo>
                  <a:pt x="8457051" y="447524"/>
                </a:lnTo>
                <a:lnTo>
                  <a:pt x="8457051" y="331168"/>
                </a:lnTo>
                <a:lnTo>
                  <a:pt x="8444865" y="322218"/>
                </a:lnTo>
                <a:lnTo>
                  <a:pt x="8444865" y="313267"/>
                </a:lnTo>
                <a:lnTo>
                  <a:pt x="8444865" y="313267"/>
                </a:lnTo>
                <a:lnTo>
                  <a:pt x="8444865" y="322218"/>
                </a:lnTo>
                <a:lnTo>
                  <a:pt x="8432678" y="331168"/>
                </a:lnTo>
                <a:lnTo>
                  <a:pt x="8420493" y="349069"/>
                </a:lnTo>
                <a:lnTo>
                  <a:pt x="8408307" y="340119"/>
                </a:lnTo>
                <a:lnTo>
                  <a:pt x="8408307" y="179010"/>
                </a:lnTo>
                <a:lnTo>
                  <a:pt x="8408307" y="187960"/>
                </a:lnTo>
                <a:lnTo>
                  <a:pt x="8408307" y="214812"/>
                </a:lnTo>
                <a:lnTo>
                  <a:pt x="8408307" y="223762"/>
                </a:lnTo>
                <a:lnTo>
                  <a:pt x="8396121" y="223762"/>
                </a:lnTo>
                <a:lnTo>
                  <a:pt x="8383936" y="152158"/>
                </a:lnTo>
                <a:lnTo>
                  <a:pt x="8383936" y="358020"/>
                </a:lnTo>
                <a:lnTo>
                  <a:pt x="8371749" y="358020"/>
                </a:lnTo>
                <a:lnTo>
                  <a:pt x="8371749" y="340119"/>
                </a:lnTo>
                <a:lnTo>
                  <a:pt x="8371749" y="340119"/>
                </a:lnTo>
                <a:lnTo>
                  <a:pt x="8359563" y="340119"/>
                </a:lnTo>
                <a:lnTo>
                  <a:pt x="8347377" y="277465"/>
                </a:lnTo>
                <a:lnTo>
                  <a:pt x="8347377" y="268515"/>
                </a:lnTo>
                <a:lnTo>
                  <a:pt x="8347377" y="268515"/>
                </a:lnTo>
                <a:lnTo>
                  <a:pt x="8335192" y="259564"/>
                </a:lnTo>
                <a:lnTo>
                  <a:pt x="8335192" y="259564"/>
                </a:lnTo>
                <a:lnTo>
                  <a:pt x="8335192" y="349069"/>
                </a:lnTo>
                <a:lnTo>
                  <a:pt x="8323006" y="349069"/>
                </a:lnTo>
                <a:lnTo>
                  <a:pt x="8310819" y="187960"/>
                </a:lnTo>
                <a:lnTo>
                  <a:pt x="8310819" y="295366"/>
                </a:lnTo>
                <a:lnTo>
                  <a:pt x="8298633" y="501227"/>
                </a:lnTo>
                <a:lnTo>
                  <a:pt x="8298633" y="537029"/>
                </a:lnTo>
                <a:lnTo>
                  <a:pt x="8286448" y="545980"/>
                </a:lnTo>
                <a:lnTo>
                  <a:pt x="8274262" y="545980"/>
                </a:lnTo>
                <a:lnTo>
                  <a:pt x="8274262" y="492277"/>
                </a:lnTo>
                <a:lnTo>
                  <a:pt x="8274262" y="465425"/>
                </a:lnTo>
                <a:lnTo>
                  <a:pt x="8274262" y="465425"/>
                </a:lnTo>
                <a:lnTo>
                  <a:pt x="8262076" y="617584"/>
                </a:lnTo>
                <a:lnTo>
                  <a:pt x="8262076" y="644435"/>
                </a:lnTo>
                <a:lnTo>
                  <a:pt x="8249889" y="644435"/>
                </a:lnTo>
                <a:lnTo>
                  <a:pt x="8249889" y="528079"/>
                </a:lnTo>
                <a:lnTo>
                  <a:pt x="8249889" y="519128"/>
                </a:lnTo>
                <a:lnTo>
                  <a:pt x="8237704" y="393822"/>
                </a:lnTo>
                <a:lnTo>
                  <a:pt x="8237704" y="393822"/>
                </a:lnTo>
                <a:lnTo>
                  <a:pt x="8237704" y="349069"/>
                </a:lnTo>
                <a:lnTo>
                  <a:pt x="8237704" y="384871"/>
                </a:lnTo>
                <a:lnTo>
                  <a:pt x="8225518" y="438574"/>
                </a:lnTo>
                <a:lnTo>
                  <a:pt x="8225518" y="492277"/>
                </a:lnTo>
                <a:lnTo>
                  <a:pt x="8213332" y="492277"/>
                </a:lnTo>
                <a:lnTo>
                  <a:pt x="8213332" y="366970"/>
                </a:lnTo>
                <a:lnTo>
                  <a:pt x="8213332" y="393822"/>
                </a:lnTo>
                <a:lnTo>
                  <a:pt x="8201146" y="393822"/>
                </a:lnTo>
                <a:lnTo>
                  <a:pt x="8188960" y="465425"/>
                </a:lnTo>
                <a:lnTo>
                  <a:pt x="8188960" y="689188"/>
                </a:lnTo>
                <a:lnTo>
                  <a:pt x="8176774" y="689188"/>
                </a:lnTo>
                <a:lnTo>
                  <a:pt x="8176774" y="608633"/>
                </a:lnTo>
                <a:lnTo>
                  <a:pt x="8176774" y="563881"/>
                </a:lnTo>
                <a:lnTo>
                  <a:pt x="8164588" y="563881"/>
                </a:lnTo>
                <a:lnTo>
                  <a:pt x="8164588" y="537029"/>
                </a:lnTo>
                <a:lnTo>
                  <a:pt x="8164588" y="537029"/>
                </a:lnTo>
                <a:lnTo>
                  <a:pt x="8164588" y="519128"/>
                </a:lnTo>
                <a:lnTo>
                  <a:pt x="8164588" y="528079"/>
                </a:lnTo>
                <a:lnTo>
                  <a:pt x="8152402" y="528079"/>
                </a:lnTo>
                <a:lnTo>
                  <a:pt x="8152402" y="456475"/>
                </a:lnTo>
                <a:lnTo>
                  <a:pt x="8140217" y="429623"/>
                </a:lnTo>
                <a:lnTo>
                  <a:pt x="8140217" y="429623"/>
                </a:lnTo>
                <a:lnTo>
                  <a:pt x="8140217" y="393822"/>
                </a:lnTo>
                <a:lnTo>
                  <a:pt x="8140217" y="402772"/>
                </a:lnTo>
                <a:lnTo>
                  <a:pt x="8140217" y="608633"/>
                </a:lnTo>
                <a:lnTo>
                  <a:pt x="8128030" y="671287"/>
                </a:lnTo>
                <a:lnTo>
                  <a:pt x="8128030" y="742891"/>
                </a:lnTo>
                <a:lnTo>
                  <a:pt x="8115844" y="742891"/>
                </a:lnTo>
                <a:lnTo>
                  <a:pt x="8103658" y="662336"/>
                </a:lnTo>
                <a:lnTo>
                  <a:pt x="8103658" y="411722"/>
                </a:lnTo>
                <a:lnTo>
                  <a:pt x="8103658" y="411722"/>
                </a:lnTo>
                <a:lnTo>
                  <a:pt x="8103658" y="411722"/>
                </a:lnTo>
                <a:lnTo>
                  <a:pt x="8103658" y="384871"/>
                </a:lnTo>
                <a:lnTo>
                  <a:pt x="8103658" y="295366"/>
                </a:lnTo>
                <a:lnTo>
                  <a:pt x="8103658" y="295366"/>
                </a:lnTo>
                <a:lnTo>
                  <a:pt x="8091473" y="358020"/>
                </a:lnTo>
                <a:lnTo>
                  <a:pt x="8091473" y="358020"/>
                </a:lnTo>
                <a:lnTo>
                  <a:pt x="8091473" y="626534"/>
                </a:lnTo>
                <a:lnTo>
                  <a:pt x="8079287" y="626534"/>
                </a:lnTo>
                <a:lnTo>
                  <a:pt x="8067100" y="581782"/>
                </a:lnTo>
                <a:lnTo>
                  <a:pt x="8067100" y="554930"/>
                </a:lnTo>
                <a:lnTo>
                  <a:pt x="8067100" y="528079"/>
                </a:lnTo>
                <a:lnTo>
                  <a:pt x="8067100" y="402772"/>
                </a:lnTo>
                <a:lnTo>
                  <a:pt x="8054914" y="331168"/>
                </a:lnTo>
                <a:lnTo>
                  <a:pt x="8054914" y="304317"/>
                </a:lnTo>
                <a:lnTo>
                  <a:pt x="8054914" y="304317"/>
                </a:lnTo>
                <a:lnTo>
                  <a:pt x="8054914" y="295366"/>
                </a:lnTo>
                <a:lnTo>
                  <a:pt x="8042729" y="349069"/>
                </a:lnTo>
                <a:lnTo>
                  <a:pt x="8030543" y="501227"/>
                </a:lnTo>
                <a:lnTo>
                  <a:pt x="8030543" y="599683"/>
                </a:lnTo>
                <a:lnTo>
                  <a:pt x="8018357" y="599683"/>
                </a:lnTo>
                <a:lnTo>
                  <a:pt x="8006170" y="554930"/>
                </a:lnTo>
                <a:lnTo>
                  <a:pt x="7981799" y="420673"/>
                </a:lnTo>
                <a:lnTo>
                  <a:pt x="7981799" y="366970"/>
                </a:lnTo>
                <a:lnTo>
                  <a:pt x="7969613" y="322218"/>
                </a:lnTo>
                <a:lnTo>
                  <a:pt x="7969613" y="322218"/>
                </a:lnTo>
                <a:lnTo>
                  <a:pt x="7969613" y="465425"/>
                </a:lnTo>
                <a:lnTo>
                  <a:pt x="7957427" y="465425"/>
                </a:lnTo>
                <a:lnTo>
                  <a:pt x="7945241" y="402772"/>
                </a:lnTo>
                <a:lnTo>
                  <a:pt x="7945241" y="384871"/>
                </a:lnTo>
                <a:lnTo>
                  <a:pt x="7945241" y="402772"/>
                </a:lnTo>
                <a:lnTo>
                  <a:pt x="7933055" y="572831"/>
                </a:lnTo>
                <a:lnTo>
                  <a:pt x="7920869" y="572831"/>
                </a:lnTo>
                <a:lnTo>
                  <a:pt x="7920869" y="545980"/>
                </a:lnTo>
                <a:lnTo>
                  <a:pt x="7920869" y="545980"/>
                </a:lnTo>
                <a:lnTo>
                  <a:pt x="7920869" y="545980"/>
                </a:lnTo>
                <a:lnTo>
                  <a:pt x="7920869" y="510178"/>
                </a:lnTo>
                <a:lnTo>
                  <a:pt x="7920869" y="528079"/>
                </a:lnTo>
                <a:lnTo>
                  <a:pt x="7908683" y="537029"/>
                </a:lnTo>
                <a:lnTo>
                  <a:pt x="7896498" y="537029"/>
                </a:lnTo>
                <a:lnTo>
                  <a:pt x="7884311" y="331168"/>
                </a:lnTo>
                <a:lnTo>
                  <a:pt x="7884311" y="268515"/>
                </a:lnTo>
                <a:lnTo>
                  <a:pt x="7872125" y="340119"/>
                </a:lnTo>
                <a:lnTo>
                  <a:pt x="7872125" y="402772"/>
                </a:lnTo>
                <a:lnTo>
                  <a:pt x="7859939" y="528079"/>
                </a:lnTo>
                <a:lnTo>
                  <a:pt x="7859939" y="528079"/>
                </a:lnTo>
                <a:lnTo>
                  <a:pt x="7847754" y="528079"/>
                </a:lnTo>
                <a:lnTo>
                  <a:pt x="7835568" y="420673"/>
                </a:lnTo>
                <a:lnTo>
                  <a:pt x="7835568" y="438574"/>
                </a:lnTo>
                <a:lnTo>
                  <a:pt x="7835568" y="456475"/>
                </a:lnTo>
                <a:lnTo>
                  <a:pt x="7835568" y="537029"/>
                </a:lnTo>
                <a:lnTo>
                  <a:pt x="7823381" y="563881"/>
                </a:lnTo>
                <a:lnTo>
                  <a:pt x="7811195" y="563881"/>
                </a:lnTo>
                <a:lnTo>
                  <a:pt x="7799010" y="510178"/>
                </a:lnTo>
                <a:lnTo>
                  <a:pt x="7799010" y="322218"/>
                </a:lnTo>
                <a:lnTo>
                  <a:pt x="7799010" y="322218"/>
                </a:lnTo>
                <a:lnTo>
                  <a:pt x="7799010" y="402772"/>
                </a:lnTo>
                <a:lnTo>
                  <a:pt x="7786824" y="402772"/>
                </a:lnTo>
                <a:lnTo>
                  <a:pt x="7786824" y="420673"/>
                </a:lnTo>
                <a:lnTo>
                  <a:pt x="7786824" y="447524"/>
                </a:lnTo>
                <a:lnTo>
                  <a:pt x="7786824" y="447524"/>
                </a:lnTo>
                <a:lnTo>
                  <a:pt x="7774638" y="474376"/>
                </a:lnTo>
                <a:lnTo>
                  <a:pt x="7762452" y="474376"/>
                </a:lnTo>
                <a:lnTo>
                  <a:pt x="7762452" y="384871"/>
                </a:lnTo>
                <a:lnTo>
                  <a:pt x="7762452" y="384871"/>
                </a:lnTo>
                <a:lnTo>
                  <a:pt x="7750266" y="349069"/>
                </a:lnTo>
                <a:lnTo>
                  <a:pt x="7750266" y="340119"/>
                </a:lnTo>
                <a:lnTo>
                  <a:pt x="7750266" y="358020"/>
                </a:lnTo>
                <a:lnTo>
                  <a:pt x="7738080" y="358020"/>
                </a:lnTo>
                <a:lnTo>
                  <a:pt x="7738080" y="304317"/>
                </a:lnTo>
                <a:lnTo>
                  <a:pt x="7725894" y="340119"/>
                </a:lnTo>
                <a:lnTo>
                  <a:pt x="7713708" y="340119"/>
                </a:lnTo>
                <a:lnTo>
                  <a:pt x="7713708" y="438574"/>
                </a:lnTo>
                <a:lnTo>
                  <a:pt x="7701522" y="438574"/>
                </a:lnTo>
                <a:lnTo>
                  <a:pt x="7701522" y="438574"/>
                </a:lnTo>
                <a:lnTo>
                  <a:pt x="7701522" y="510178"/>
                </a:lnTo>
                <a:lnTo>
                  <a:pt x="7701522" y="519128"/>
                </a:lnTo>
                <a:lnTo>
                  <a:pt x="7689336" y="519128"/>
                </a:lnTo>
                <a:lnTo>
                  <a:pt x="7689336" y="644435"/>
                </a:lnTo>
                <a:lnTo>
                  <a:pt x="7689336" y="680237"/>
                </a:lnTo>
                <a:lnTo>
                  <a:pt x="7677150" y="680237"/>
                </a:lnTo>
                <a:lnTo>
                  <a:pt x="7677150" y="563881"/>
                </a:lnTo>
                <a:lnTo>
                  <a:pt x="7677150" y="563881"/>
                </a:lnTo>
                <a:lnTo>
                  <a:pt x="7677150" y="563881"/>
                </a:lnTo>
                <a:lnTo>
                  <a:pt x="7664964" y="528079"/>
                </a:lnTo>
                <a:lnTo>
                  <a:pt x="7664964" y="438574"/>
                </a:lnTo>
                <a:lnTo>
                  <a:pt x="7664964" y="581782"/>
                </a:lnTo>
                <a:lnTo>
                  <a:pt x="7652778" y="590732"/>
                </a:lnTo>
                <a:lnTo>
                  <a:pt x="7652778" y="662336"/>
                </a:lnTo>
                <a:lnTo>
                  <a:pt x="7640592" y="662336"/>
                </a:lnTo>
                <a:lnTo>
                  <a:pt x="7628406" y="393822"/>
                </a:lnTo>
                <a:lnTo>
                  <a:pt x="7628406" y="358020"/>
                </a:lnTo>
                <a:lnTo>
                  <a:pt x="7628406" y="411722"/>
                </a:lnTo>
                <a:lnTo>
                  <a:pt x="7616220" y="519128"/>
                </a:lnTo>
                <a:lnTo>
                  <a:pt x="7604035" y="563881"/>
                </a:lnTo>
                <a:lnTo>
                  <a:pt x="7591848" y="563881"/>
                </a:lnTo>
                <a:lnTo>
                  <a:pt x="7591848" y="447524"/>
                </a:lnTo>
                <a:lnTo>
                  <a:pt x="7591848" y="402772"/>
                </a:lnTo>
                <a:lnTo>
                  <a:pt x="7579663" y="313267"/>
                </a:lnTo>
                <a:lnTo>
                  <a:pt x="7567476" y="286416"/>
                </a:lnTo>
                <a:lnTo>
                  <a:pt x="7567476" y="313267"/>
                </a:lnTo>
                <a:lnTo>
                  <a:pt x="7555291" y="447524"/>
                </a:lnTo>
                <a:lnTo>
                  <a:pt x="7543105" y="447524"/>
                </a:lnTo>
                <a:lnTo>
                  <a:pt x="7543105" y="447524"/>
                </a:lnTo>
                <a:lnTo>
                  <a:pt x="7543105" y="366970"/>
                </a:lnTo>
                <a:lnTo>
                  <a:pt x="7530919" y="268515"/>
                </a:lnTo>
                <a:lnTo>
                  <a:pt x="7530919" y="322218"/>
                </a:lnTo>
                <a:lnTo>
                  <a:pt x="7518733" y="322218"/>
                </a:lnTo>
                <a:lnTo>
                  <a:pt x="7506547" y="304317"/>
                </a:lnTo>
                <a:lnTo>
                  <a:pt x="7506547" y="286416"/>
                </a:lnTo>
                <a:lnTo>
                  <a:pt x="7494361" y="277465"/>
                </a:lnTo>
                <a:lnTo>
                  <a:pt x="7494361" y="501227"/>
                </a:lnTo>
                <a:lnTo>
                  <a:pt x="7494361" y="510178"/>
                </a:lnTo>
                <a:lnTo>
                  <a:pt x="7482175" y="510178"/>
                </a:lnTo>
                <a:lnTo>
                  <a:pt x="7469989" y="465425"/>
                </a:lnTo>
                <a:lnTo>
                  <a:pt x="7469989" y="411722"/>
                </a:lnTo>
                <a:lnTo>
                  <a:pt x="7469989" y="420673"/>
                </a:lnTo>
                <a:lnTo>
                  <a:pt x="7457803" y="420673"/>
                </a:lnTo>
                <a:lnTo>
                  <a:pt x="7457803" y="528079"/>
                </a:lnTo>
                <a:lnTo>
                  <a:pt x="7457803" y="671287"/>
                </a:lnTo>
                <a:lnTo>
                  <a:pt x="7445617" y="671287"/>
                </a:lnTo>
                <a:lnTo>
                  <a:pt x="7445617" y="528079"/>
                </a:lnTo>
                <a:lnTo>
                  <a:pt x="7433431" y="510178"/>
                </a:lnTo>
                <a:lnTo>
                  <a:pt x="7433431" y="510178"/>
                </a:lnTo>
                <a:lnTo>
                  <a:pt x="7421245" y="474376"/>
                </a:lnTo>
                <a:lnTo>
                  <a:pt x="7421245" y="384871"/>
                </a:lnTo>
                <a:lnTo>
                  <a:pt x="7421245" y="349069"/>
                </a:lnTo>
                <a:lnTo>
                  <a:pt x="7421245" y="349069"/>
                </a:lnTo>
                <a:lnTo>
                  <a:pt x="7409059" y="456475"/>
                </a:lnTo>
                <a:lnTo>
                  <a:pt x="7396873" y="456475"/>
                </a:lnTo>
                <a:lnTo>
                  <a:pt x="7396873" y="456475"/>
                </a:lnTo>
                <a:lnTo>
                  <a:pt x="7396873" y="483326"/>
                </a:lnTo>
                <a:lnTo>
                  <a:pt x="7384687" y="483326"/>
                </a:lnTo>
                <a:lnTo>
                  <a:pt x="7384687" y="483326"/>
                </a:lnTo>
                <a:lnTo>
                  <a:pt x="7384687" y="447524"/>
                </a:lnTo>
                <a:lnTo>
                  <a:pt x="7384687" y="438574"/>
                </a:lnTo>
                <a:lnTo>
                  <a:pt x="7372501" y="483326"/>
                </a:lnTo>
                <a:lnTo>
                  <a:pt x="7372501" y="528079"/>
                </a:lnTo>
                <a:lnTo>
                  <a:pt x="7360315" y="528079"/>
                </a:lnTo>
                <a:lnTo>
                  <a:pt x="7348129" y="429623"/>
                </a:lnTo>
                <a:lnTo>
                  <a:pt x="7335943" y="313267"/>
                </a:lnTo>
                <a:lnTo>
                  <a:pt x="7335943" y="438574"/>
                </a:lnTo>
                <a:lnTo>
                  <a:pt x="7323757" y="438574"/>
                </a:lnTo>
                <a:lnTo>
                  <a:pt x="7323757" y="429623"/>
                </a:lnTo>
                <a:lnTo>
                  <a:pt x="7323757" y="438574"/>
                </a:lnTo>
                <a:lnTo>
                  <a:pt x="7311571" y="608633"/>
                </a:lnTo>
                <a:lnTo>
                  <a:pt x="7299386" y="608633"/>
                </a:lnTo>
                <a:lnTo>
                  <a:pt x="7299386" y="590732"/>
                </a:lnTo>
                <a:lnTo>
                  <a:pt x="7299386" y="545980"/>
                </a:lnTo>
                <a:lnTo>
                  <a:pt x="7299386" y="447524"/>
                </a:lnTo>
                <a:lnTo>
                  <a:pt x="7287200" y="447524"/>
                </a:lnTo>
                <a:lnTo>
                  <a:pt x="7287200" y="393822"/>
                </a:lnTo>
                <a:lnTo>
                  <a:pt x="7287200" y="420673"/>
                </a:lnTo>
                <a:lnTo>
                  <a:pt x="7275014" y="528079"/>
                </a:lnTo>
                <a:lnTo>
                  <a:pt x="7262828" y="528079"/>
                </a:lnTo>
                <a:lnTo>
                  <a:pt x="7262828" y="474376"/>
                </a:lnTo>
                <a:lnTo>
                  <a:pt x="7262828" y="474376"/>
                </a:lnTo>
                <a:lnTo>
                  <a:pt x="7250642" y="456475"/>
                </a:lnTo>
                <a:lnTo>
                  <a:pt x="7250642" y="429623"/>
                </a:lnTo>
                <a:lnTo>
                  <a:pt x="7250642" y="420673"/>
                </a:lnTo>
                <a:lnTo>
                  <a:pt x="7238456" y="474376"/>
                </a:lnTo>
                <a:lnTo>
                  <a:pt x="7238456" y="724990"/>
                </a:lnTo>
                <a:lnTo>
                  <a:pt x="7238456" y="724990"/>
                </a:lnTo>
                <a:lnTo>
                  <a:pt x="7226270" y="724990"/>
                </a:lnTo>
                <a:lnTo>
                  <a:pt x="7214084" y="680237"/>
                </a:lnTo>
                <a:lnTo>
                  <a:pt x="7201898" y="680237"/>
                </a:lnTo>
                <a:lnTo>
                  <a:pt x="7201898" y="554930"/>
                </a:lnTo>
                <a:lnTo>
                  <a:pt x="7189712" y="492277"/>
                </a:lnTo>
                <a:lnTo>
                  <a:pt x="7189712" y="492277"/>
                </a:lnTo>
                <a:lnTo>
                  <a:pt x="7189712" y="608633"/>
                </a:lnTo>
                <a:lnTo>
                  <a:pt x="7177526" y="608633"/>
                </a:lnTo>
                <a:lnTo>
                  <a:pt x="7177526" y="599683"/>
                </a:lnTo>
                <a:lnTo>
                  <a:pt x="7165340" y="510178"/>
                </a:lnTo>
                <a:lnTo>
                  <a:pt x="7165340" y="519128"/>
                </a:lnTo>
                <a:lnTo>
                  <a:pt x="7165340" y="519128"/>
                </a:lnTo>
                <a:lnTo>
                  <a:pt x="7165340" y="554930"/>
                </a:lnTo>
                <a:lnTo>
                  <a:pt x="7153154" y="554930"/>
                </a:lnTo>
                <a:lnTo>
                  <a:pt x="7153154" y="671287"/>
                </a:lnTo>
                <a:lnTo>
                  <a:pt x="7153154" y="689188"/>
                </a:lnTo>
                <a:lnTo>
                  <a:pt x="7140968" y="689188"/>
                </a:lnTo>
                <a:lnTo>
                  <a:pt x="7140968" y="653386"/>
                </a:lnTo>
                <a:lnTo>
                  <a:pt x="7140968" y="519128"/>
                </a:lnTo>
                <a:lnTo>
                  <a:pt x="7140968" y="528079"/>
                </a:lnTo>
                <a:lnTo>
                  <a:pt x="7128782" y="644435"/>
                </a:lnTo>
                <a:lnTo>
                  <a:pt x="7128782" y="644435"/>
                </a:lnTo>
                <a:lnTo>
                  <a:pt x="7116596" y="644435"/>
                </a:lnTo>
                <a:lnTo>
                  <a:pt x="7116596" y="635485"/>
                </a:lnTo>
                <a:lnTo>
                  <a:pt x="7104410" y="635485"/>
                </a:lnTo>
                <a:lnTo>
                  <a:pt x="7104410" y="617584"/>
                </a:lnTo>
                <a:lnTo>
                  <a:pt x="7104410" y="626534"/>
                </a:lnTo>
                <a:lnTo>
                  <a:pt x="7092224" y="626534"/>
                </a:lnTo>
                <a:lnTo>
                  <a:pt x="7080038" y="608633"/>
                </a:lnTo>
                <a:lnTo>
                  <a:pt x="7080038" y="608633"/>
                </a:lnTo>
                <a:lnTo>
                  <a:pt x="7067852" y="545980"/>
                </a:lnTo>
                <a:lnTo>
                  <a:pt x="7067852" y="545980"/>
                </a:lnTo>
                <a:lnTo>
                  <a:pt x="7067852" y="590732"/>
                </a:lnTo>
                <a:lnTo>
                  <a:pt x="7055667" y="590732"/>
                </a:lnTo>
                <a:lnTo>
                  <a:pt x="7055667" y="662336"/>
                </a:lnTo>
                <a:lnTo>
                  <a:pt x="7043480" y="662336"/>
                </a:lnTo>
                <a:lnTo>
                  <a:pt x="7043480" y="447524"/>
                </a:lnTo>
                <a:lnTo>
                  <a:pt x="7031295" y="483326"/>
                </a:lnTo>
                <a:lnTo>
                  <a:pt x="7019108" y="483326"/>
                </a:lnTo>
                <a:lnTo>
                  <a:pt x="7019108" y="474376"/>
                </a:lnTo>
                <a:lnTo>
                  <a:pt x="7019108" y="492277"/>
                </a:lnTo>
                <a:lnTo>
                  <a:pt x="7019108" y="528079"/>
                </a:lnTo>
                <a:lnTo>
                  <a:pt x="7019108" y="644435"/>
                </a:lnTo>
                <a:lnTo>
                  <a:pt x="7006923" y="644435"/>
                </a:lnTo>
                <a:lnTo>
                  <a:pt x="7006923" y="644435"/>
                </a:lnTo>
                <a:lnTo>
                  <a:pt x="7006923" y="617584"/>
                </a:lnTo>
                <a:lnTo>
                  <a:pt x="7006923" y="501227"/>
                </a:lnTo>
                <a:lnTo>
                  <a:pt x="7006923" y="510178"/>
                </a:lnTo>
                <a:lnTo>
                  <a:pt x="6994737" y="572831"/>
                </a:lnTo>
                <a:lnTo>
                  <a:pt x="6982551" y="716039"/>
                </a:lnTo>
                <a:lnTo>
                  <a:pt x="6982551" y="805544"/>
                </a:lnTo>
                <a:close/>
              </a:path>
            </a:pathLst>
          </a:custGeom>
          <a:solidFill>
            <a:srgbClr val="578CCD"/>
          </a:solidFill>
          <a:ln w="121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323" name="任意多边形: 形状 2322" hidden="1">
            <a:extLst>
              <a:ext uri="{FF2B5EF4-FFF2-40B4-BE49-F238E27FC236}">
                <a16:creationId xmlns:a16="http://schemas.microsoft.com/office/drawing/2014/main" id="{2120AD4B-34E5-AFF8-FA14-45139E3BD1ED}"/>
              </a:ext>
            </a:extLst>
          </p:cNvPr>
          <p:cNvSpPr/>
          <p:nvPr/>
        </p:nvSpPr>
        <p:spPr>
          <a:xfrm>
            <a:off x="842035" y="5791199"/>
            <a:ext cx="10486243" cy="653144"/>
          </a:xfrm>
          <a:custGeom>
            <a:avLst/>
            <a:gdLst>
              <a:gd name="connsiteX0" fmla="*/ 3065177 w 10486243"/>
              <a:gd name="connsiteY0" fmla="*/ 812046 h 855940"/>
              <a:gd name="connsiteX1" fmla="*/ 3065177 w 10486243"/>
              <a:gd name="connsiteY1" fmla="*/ 833993 h 855940"/>
              <a:gd name="connsiteX2" fmla="*/ 3065178 w 10486243"/>
              <a:gd name="connsiteY2" fmla="*/ 833993 h 855940"/>
              <a:gd name="connsiteX3" fmla="*/ 3065178 w 10486243"/>
              <a:gd name="connsiteY3" fmla="*/ 812046 h 855940"/>
              <a:gd name="connsiteX4" fmla="*/ 1795278 w 10486243"/>
              <a:gd name="connsiteY4" fmla="*/ 812046 h 855940"/>
              <a:gd name="connsiteX5" fmla="*/ 1795278 w 10486243"/>
              <a:gd name="connsiteY5" fmla="*/ 833993 h 855940"/>
              <a:gd name="connsiteX6" fmla="*/ 1795279 w 10486243"/>
              <a:gd name="connsiteY6" fmla="*/ 833993 h 855940"/>
              <a:gd name="connsiteX7" fmla="*/ 1795279 w 10486243"/>
              <a:gd name="connsiteY7" fmla="*/ 812046 h 855940"/>
              <a:gd name="connsiteX8" fmla="*/ 525515 w 10486243"/>
              <a:gd name="connsiteY8" fmla="*/ 812046 h 855940"/>
              <a:gd name="connsiteX9" fmla="*/ 525515 w 10486243"/>
              <a:gd name="connsiteY9" fmla="*/ 833993 h 855940"/>
              <a:gd name="connsiteX10" fmla="*/ 525515 w 10486243"/>
              <a:gd name="connsiteY10" fmla="*/ 833993 h 855940"/>
              <a:gd name="connsiteX11" fmla="*/ 525515 w 10486243"/>
              <a:gd name="connsiteY11" fmla="*/ 812046 h 855940"/>
              <a:gd name="connsiteX12" fmla="*/ 3065147 w 10486243"/>
              <a:gd name="connsiteY12" fmla="*/ 797414 h 855940"/>
              <a:gd name="connsiteX13" fmla="*/ 3065147 w 10486243"/>
              <a:gd name="connsiteY13" fmla="*/ 812046 h 855940"/>
              <a:gd name="connsiteX14" fmla="*/ 3065148 w 10486243"/>
              <a:gd name="connsiteY14" fmla="*/ 812046 h 855940"/>
              <a:gd name="connsiteX15" fmla="*/ 3065148 w 10486243"/>
              <a:gd name="connsiteY15" fmla="*/ 797414 h 855940"/>
              <a:gd name="connsiteX16" fmla="*/ 1795257 w 10486243"/>
              <a:gd name="connsiteY16" fmla="*/ 797414 h 855940"/>
              <a:gd name="connsiteX17" fmla="*/ 1795257 w 10486243"/>
              <a:gd name="connsiteY17" fmla="*/ 812046 h 855940"/>
              <a:gd name="connsiteX18" fmla="*/ 1795258 w 10486243"/>
              <a:gd name="connsiteY18" fmla="*/ 812046 h 855940"/>
              <a:gd name="connsiteX19" fmla="*/ 1795258 w 10486243"/>
              <a:gd name="connsiteY19" fmla="*/ 797414 h 855940"/>
              <a:gd name="connsiteX20" fmla="*/ 525495 w 10486243"/>
              <a:gd name="connsiteY20" fmla="*/ 797414 h 855940"/>
              <a:gd name="connsiteX21" fmla="*/ 525495 w 10486243"/>
              <a:gd name="connsiteY21" fmla="*/ 812046 h 855940"/>
              <a:gd name="connsiteX22" fmla="*/ 525496 w 10486243"/>
              <a:gd name="connsiteY22" fmla="*/ 812046 h 855940"/>
              <a:gd name="connsiteX23" fmla="*/ 525496 w 10486243"/>
              <a:gd name="connsiteY23" fmla="*/ 797414 h 855940"/>
              <a:gd name="connsiteX24" fmla="*/ 3065117 w 10486243"/>
              <a:gd name="connsiteY24" fmla="*/ 775467 h 855940"/>
              <a:gd name="connsiteX25" fmla="*/ 3065117 w 10486243"/>
              <a:gd name="connsiteY25" fmla="*/ 790099 h 855940"/>
              <a:gd name="connsiteX26" fmla="*/ 3065118 w 10486243"/>
              <a:gd name="connsiteY26" fmla="*/ 790099 h 855940"/>
              <a:gd name="connsiteX27" fmla="*/ 3065118 w 10486243"/>
              <a:gd name="connsiteY27" fmla="*/ 775467 h 855940"/>
              <a:gd name="connsiteX28" fmla="*/ 1795237 w 10486243"/>
              <a:gd name="connsiteY28" fmla="*/ 775467 h 855940"/>
              <a:gd name="connsiteX29" fmla="*/ 1795237 w 10486243"/>
              <a:gd name="connsiteY29" fmla="*/ 790099 h 855940"/>
              <a:gd name="connsiteX30" fmla="*/ 1795237 w 10486243"/>
              <a:gd name="connsiteY30" fmla="*/ 790099 h 855940"/>
              <a:gd name="connsiteX31" fmla="*/ 1795237 w 10486243"/>
              <a:gd name="connsiteY31" fmla="*/ 775467 h 855940"/>
              <a:gd name="connsiteX32" fmla="*/ 525475 w 10486243"/>
              <a:gd name="connsiteY32" fmla="*/ 775467 h 855940"/>
              <a:gd name="connsiteX33" fmla="*/ 525475 w 10486243"/>
              <a:gd name="connsiteY33" fmla="*/ 790099 h 855940"/>
              <a:gd name="connsiteX34" fmla="*/ 525475 w 10486243"/>
              <a:gd name="connsiteY34" fmla="*/ 790099 h 855940"/>
              <a:gd name="connsiteX35" fmla="*/ 525475 w 10486243"/>
              <a:gd name="connsiteY35" fmla="*/ 775467 h 855940"/>
              <a:gd name="connsiteX36" fmla="*/ 3065087 w 10486243"/>
              <a:gd name="connsiteY36" fmla="*/ 753520 h 855940"/>
              <a:gd name="connsiteX37" fmla="*/ 3065087 w 10486243"/>
              <a:gd name="connsiteY37" fmla="*/ 775467 h 855940"/>
              <a:gd name="connsiteX38" fmla="*/ 3065088 w 10486243"/>
              <a:gd name="connsiteY38" fmla="*/ 775467 h 855940"/>
              <a:gd name="connsiteX39" fmla="*/ 3065088 w 10486243"/>
              <a:gd name="connsiteY39" fmla="*/ 753520 h 855940"/>
              <a:gd name="connsiteX40" fmla="*/ 1795216 w 10486243"/>
              <a:gd name="connsiteY40" fmla="*/ 753520 h 855940"/>
              <a:gd name="connsiteX41" fmla="*/ 1795216 w 10486243"/>
              <a:gd name="connsiteY41" fmla="*/ 775467 h 855940"/>
              <a:gd name="connsiteX42" fmla="*/ 1795217 w 10486243"/>
              <a:gd name="connsiteY42" fmla="*/ 775467 h 855940"/>
              <a:gd name="connsiteX43" fmla="*/ 1795217 w 10486243"/>
              <a:gd name="connsiteY43" fmla="*/ 753520 h 855940"/>
              <a:gd name="connsiteX44" fmla="*/ 525455 w 10486243"/>
              <a:gd name="connsiteY44" fmla="*/ 753520 h 855940"/>
              <a:gd name="connsiteX45" fmla="*/ 525455 w 10486243"/>
              <a:gd name="connsiteY45" fmla="*/ 775467 h 855940"/>
              <a:gd name="connsiteX46" fmla="*/ 525455 w 10486243"/>
              <a:gd name="connsiteY46" fmla="*/ 775467 h 855940"/>
              <a:gd name="connsiteX47" fmla="*/ 525455 w 10486243"/>
              <a:gd name="connsiteY47" fmla="*/ 753520 h 855940"/>
              <a:gd name="connsiteX48" fmla="*/ 3065057 w 10486243"/>
              <a:gd name="connsiteY48" fmla="*/ 738888 h 855940"/>
              <a:gd name="connsiteX49" fmla="*/ 3065057 w 10486243"/>
              <a:gd name="connsiteY49" fmla="*/ 753520 h 855940"/>
              <a:gd name="connsiteX50" fmla="*/ 3065058 w 10486243"/>
              <a:gd name="connsiteY50" fmla="*/ 753520 h 855940"/>
              <a:gd name="connsiteX51" fmla="*/ 3065058 w 10486243"/>
              <a:gd name="connsiteY51" fmla="*/ 738888 h 855940"/>
              <a:gd name="connsiteX52" fmla="*/ 1795196 w 10486243"/>
              <a:gd name="connsiteY52" fmla="*/ 738888 h 855940"/>
              <a:gd name="connsiteX53" fmla="*/ 1795196 w 10486243"/>
              <a:gd name="connsiteY53" fmla="*/ 753520 h 855940"/>
              <a:gd name="connsiteX54" fmla="*/ 1795196 w 10486243"/>
              <a:gd name="connsiteY54" fmla="*/ 753520 h 855940"/>
              <a:gd name="connsiteX55" fmla="*/ 1795196 w 10486243"/>
              <a:gd name="connsiteY55" fmla="*/ 738888 h 855940"/>
              <a:gd name="connsiteX56" fmla="*/ 525434 w 10486243"/>
              <a:gd name="connsiteY56" fmla="*/ 738888 h 855940"/>
              <a:gd name="connsiteX57" fmla="*/ 525434 w 10486243"/>
              <a:gd name="connsiteY57" fmla="*/ 753520 h 855940"/>
              <a:gd name="connsiteX58" fmla="*/ 525435 w 10486243"/>
              <a:gd name="connsiteY58" fmla="*/ 753520 h 855940"/>
              <a:gd name="connsiteX59" fmla="*/ 525435 w 10486243"/>
              <a:gd name="connsiteY59" fmla="*/ 738888 h 855940"/>
              <a:gd name="connsiteX60" fmla="*/ 10267319 w 10486243"/>
              <a:gd name="connsiteY60" fmla="*/ 716941 h 855940"/>
              <a:gd name="connsiteX61" fmla="*/ 10332996 w 10486243"/>
              <a:gd name="connsiteY61" fmla="*/ 716941 h 855940"/>
              <a:gd name="connsiteX62" fmla="*/ 10332996 w 10486243"/>
              <a:gd name="connsiteY62" fmla="*/ 731573 h 855940"/>
              <a:gd name="connsiteX63" fmla="*/ 10398673 w 10486243"/>
              <a:gd name="connsiteY63" fmla="*/ 731573 h 855940"/>
              <a:gd name="connsiteX64" fmla="*/ 10398673 w 10486243"/>
              <a:gd name="connsiteY64" fmla="*/ 753520 h 855940"/>
              <a:gd name="connsiteX65" fmla="*/ 10398673 w 10486243"/>
              <a:gd name="connsiteY65" fmla="*/ 775467 h 855940"/>
              <a:gd name="connsiteX66" fmla="*/ 10398673 w 10486243"/>
              <a:gd name="connsiteY66" fmla="*/ 790099 h 855940"/>
              <a:gd name="connsiteX67" fmla="*/ 10398673 w 10486243"/>
              <a:gd name="connsiteY67" fmla="*/ 797414 h 855940"/>
              <a:gd name="connsiteX68" fmla="*/ 10398673 w 10486243"/>
              <a:gd name="connsiteY68" fmla="*/ 812046 h 855940"/>
              <a:gd name="connsiteX69" fmla="*/ 10398673 w 10486243"/>
              <a:gd name="connsiteY69" fmla="*/ 833993 h 855940"/>
              <a:gd name="connsiteX70" fmla="*/ 10398673 w 10486243"/>
              <a:gd name="connsiteY70" fmla="*/ 855940 h 855940"/>
              <a:gd name="connsiteX71" fmla="*/ 10332996 w 10486243"/>
              <a:gd name="connsiteY71" fmla="*/ 855940 h 855940"/>
              <a:gd name="connsiteX72" fmla="*/ 10267319 w 10486243"/>
              <a:gd name="connsiteY72" fmla="*/ 855940 h 855940"/>
              <a:gd name="connsiteX73" fmla="*/ 10267319 w 10486243"/>
              <a:gd name="connsiteY73" fmla="*/ 833993 h 855940"/>
              <a:gd name="connsiteX74" fmla="*/ 10267319 w 10486243"/>
              <a:gd name="connsiteY74" fmla="*/ 812046 h 855940"/>
              <a:gd name="connsiteX75" fmla="*/ 10267319 w 10486243"/>
              <a:gd name="connsiteY75" fmla="*/ 797414 h 855940"/>
              <a:gd name="connsiteX76" fmla="*/ 10267319 w 10486243"/>
              <a:gd name="connsiteY76" fmla="*/ 790099 h 855940"/>
              <a:gd name="connsiteX77" fmla="*/ 10267319 w 10486243"/>
              <a:gd name="connsiteY77" fmla="*/ 775467 h 855940"/>
              <a:gd name="connsiteX78" fmla="*/ 10267319 w 10486243"/>
              <a:gd name="connsiteY78" fmla="*/ 753520 h 855940"/>
              <a:gd name="connsiteX79" fmla="*/ 10267319 w 10486243"/>
              <a:gd name="connsiteY79" fmla="*/ 738888 h 855940"/>
              <a:gd name="connsiteX80" fmla="*/ 10267319 w 10486243"/>
              <a:gd name="connsiteY80" fmla="*/ 731573 h 855940"/>
              <a:gd name="connsiteX81" fmla="*/ 9128916 w 10486243"/>
              <a:gd name="connsiteY81" fmla="*/ 716941 h 855940"/>
              <a:gd name="connsiteX82" fmla="*/ 9194593 w 10486243"/>
              <a:gd name="connsiteY82" fmla="*/ 716941 h 855940"/>
              <a:gd name="connsiteX83" fmla="*/ 9194593 w 10486243"/>
              <a:gd name="connsiteY83" fmla="*/ 731573 h 855940"/>
              <a:gd name="connsiteX84" fmla="*/ 9194593 w 10486243"/>
              <a:gd name="connsiteY84" fmla="*/ 738888 h 855940"/>
              <a:gd name="connsiteX85" fmla="*/ 9194593 w 10486243"/>
              <a:gd name="connsiteY85" fmla="*/ 753520 h 855940"/>
              <a:gd name="connsiteX86" fmla="*/ 9194593 w 10486243"/>
              <a:gd name="connsiteY86" fmla="*/ 775467 h 855940"/>
              <a:gd name="connsiteX87" fmla="*/ 9194593 w 10486243"/>
              <a:gd name="connsiteY87" fmla="*/ 790099 h 855940"/>
              <a:gd name="connsiteX88" fmla="*/ 9194593 w 10486243"/>
              <a:gd name="connsiteY88" fmla="*/ 797414 h 855940"/>
              <a:gd name="connsiteX89" fmla="*/ 9194593 w 10486243"/>
              <a:gd name="connsiteY89" fmla="*/ 812046 h 855940"/>
              <a:gd name="connsiteX90" fmla="*/ 9194593 w 10486243"/>
              <a:gd name="connsiteY90" fmla="*/ 833993 h 855940"/>
              <a:gd name="connsiteX91" fmla="*/ 9194593 w 10486243"/>
              <a:gd name="connsiteY91" fmla="*/ 855940 h 855940"/>
              <a:gd name="connsiteX92" fmla="*/ 9128916 w 10486243"/>
              <a:gd name="connsiteY92" fmla="*/ 855940 h 855940"/>
              <a:gd name="connsiteX93" fmla="*/ 9128916 w 10486243"/>
              <a:gd name="connsiteY93" fmla="*/ 833993 h 855940"/>
              <a:gd name="connsiteX94" fmla="*/ 9128916 w 10486243"/>
              <a:gd name="connsiteY94" fmla="*/ 812046 h 855940"/>
              <a:gd name="connsiteX95" fmla="*/ 9128916 w 10486243"/>
              <a:gd name="connsiteY95" fmla="*/ 797414 h 855940"/>
              <a:gd name="connsiteX96" fmla="*/ 9128916 w 10486243"/>
              <a:gd name="connsiteY96" fmla="*/ 790099 h 855940"/>
              <a:gd name="connsiteX97" fmla="*/ 9128916 w 10486243"/>
              <a:gd name="connsiteY97" fmla="*/ 775467 h 855940"/>
              <a:gd name="connsiteX98" fmla="*/ 9128916 w 10486243"/>
              <a:gd name="connsiteY98" fmla="*/ 753520 h 855940"/>
              <a:gd name="connsiteX99" fmla="*/ 9128916 w 10486243"/>
              <a:gd name="connsiteY99" fmla="*/ 738888 h 855940"/>
              <a:gd name="connsiteX100" fmla="*/ 9128916 w 10486243"/>
              <a:gd name="connsiteY100" fmla="*/ 731573 h 855940"/>
              <a:gd name="connsiteX101" fmla="*/ 3064955 w 10486243"/>
              <a:gd name="connsiteY101" fmla="*/ 716941 h 855940"/>
              <a:gd name="connsiteX102" fmla="*/ 3064955 w 10486243"/>
              <a:gd name="connsiteY102" fmla="*/ 731573 h 855940"/>
              <a:gd name="connsiteX103" fmla="*/ 3064956 w 10486243"/>
              <a:gd name="connsiteY103" fmla="*/ 731573 h 855940"/>
              <a:gd name="connsiteX104" fmla="*/ 3064956 w 10486243"/>
              <a:gd name="connsiteY104" fmla="*/ 716941 h 855940"/>
              <a:gd name="connsiteX105" fmla="*/ 1795170 w 10486243"/>
              <a:gd name="connsiteY105" fmla="*/ 716941 h 855940"/>
              <a:gd name="connsiteX106" fmla="*/ 1795170 w 10486243"/>
              <a:gd name="connsiteY106" fmla="*/ 731573 h 855940"/>
              <a:gd name="connsiteX107" fmla="*/ 1795171 w 10486243"/>
              <a:gd name="connsiteY107" fmla="*/ 731573 h 855940"/>
              <a:gd name="connsiteX108" fmla="*/ 1795171 w 10486243"/>
              <a:gd name="connsiteY108" fmla="*/ 716941 h 855940"/>
              <a:gd name="connsiteX109" fmla="*/ 525410 w 10486243"/>
              <a:gd name="connsiteY109" fmla="*/ 716941 h 855940"/>
              <a:gd name="connsiteX110" fmla="*/ 525410 w 10486243"/>
              <a:gd name="connsiteY110" fmla="*/ 731573 h 855940"/>
              <a:gd name="connsiteX111" fmla="*/ 525410 w 10486243"/>
              <a:gd name="connsiteY111" fmla="*/ 731573 h 855940"/>
              <a:gd name="connsiteX112" fmla="*/ 525410 w 10486243"/>
              <a:gd name="connsiteY112" fmla="*/ 716941 h 855940"/>
              <a:gd name="connsiteX113" fmla="*/ 3064948 w 10486243"/>
              <a:gd name="connsiteY113" fmla="*/ 702310 h 855940"/>
              <a:gd name="connsiteX114" fmla="*/ 3064948 w 10486243"/>
              <a:gd name="connsiteY114" fmla="*/ 716941 h 855940"/>
              <a:gd name="connsiteX115" fmla="*/ 3064948 w 10486243"/>
              <a:gd name="connsiteY115" fmla="*/ 716941 h 855940"/>
              <a:gd name="connsiteX116" fmla="*/ 3064948 w 10486243"/>
              <a:gd name="connsiteY116" fmla="*/ 702310 h 855940"/>
              <a:gd name="connsiteX117" fmla="*/ 1795166 w 10486243"/>
              <a:gd name="connsiteY117" fmla="*/ 702310 h 855940"/>
              <a:gd name="connsiteX118" fmla="*/ 1795166 w 10486243"/>
              <a:gd name="connsiteY118" fmla="*/ 716941 h 855940"/>
              <a:gd name="connsiteX119" fmla="*/ 1795166 w 10486243"/>
              <a:gd name="connsiteY119" fmla="*/ 716941 h 855940"/>
              <a:gd name="connsiteX120" fmla="*/ 1795166 w 10486243"/>
              <a:gd name="connsiteY120" fmla="*/ 702310 h 855940"/>
              <a:gd name="connsiteX121" fmla="*/ 525405 w 10486243"/>
              <a:gd name="connsiteY121" fmla="*/ 702310 h 855940"/>
              <a:gd name="connsiteX122" fmla="*/ 525405 w 10486243"/>
              <a:gd name="connsiteY122" fmla="*/ 716941 h 855940"/>
              <a:gd name="connsiteX123" fmla="*/ 525406 w 10486243"/>
              <a:gd name="connsiteY123" fmla="*/ 716941 h 855940"/>
              <a:gd name="connsiteX124" fmla="*/ 525406 w 10486243"/>
              <a:gd name="connsiteY124" fmla="*/ 702310 h 855940"/>
              <a:gd name="connsiteX125" fmla="*/ 10267319 w 10486243"/>
              <a:gd name="connsiteY125" fmla="*/ 680363 h 855940"/>
              <a:gd name="connsiteX126" fmla="*/ 10332996 w 10486243"/>
              <a:gd name="connsiteY126" fmla="*/ 680363 h 855940"/>
              <a:gd name="connsiteX127" fmla="*/ 10332996 w 10486243"/>
              <a:gd name="connsiteY127" fmla="*/ 694994 h 855940"/>
              <a:gd name="connsiteX128" fmla="*/ 10398673 w 10486243"/>
              <a:gd name="connsiteY128" fmla="*/ 694994 h 855940"/>
              <a:gd name="connsiteX129" fmla="*/ 10398673 w 10486243"/>
              <a:gd name="connsiteY129" fmla="*/ 716941 h 855940"/>
              <a:gd name="connsiteX130" fmla="*/ 10332996 w 10486243"/>
              <a:gd name="connsiteY130" fmla="*/ 716941 h 855940"/>
              <a:gd name="connsiteX131" fmla="*/ 10332996 w 10486243"/>
              <a:gd name="connsiteY131" fmla="*/ 702310 h 855940"/>
              <a:gd name="connsiteX132" fmla="*/ 10267319 w 10486243"/>
              <a:gd name="connsiteY132" fmla="*/ 702310 h 855940"/>
              <a:gd name="connsiteX133" fmla="*/ 10179750 w 10486243"/>
              <a:gd name="connsiteY133" fmla="*/ 680363 h 855940"/>
              <a:gd name="connsiteX134" fmla="*/ 10245427 w 10486243"/>
              <a:gd name="connsiteY134" fmla="*/ 680363 h 855940"/>
              <a:gd name="connsiteX135" fmla="*/ 10245427 w 10486243"/>
              <a:gd name="connsiteY135" fmla="*/ 702310 h 855940"/>
              <a:gd name="connsiteX136" fmla="*/ 10179750 w 10486243"/>
              <a:gd name="connsiteY136" fmla="*/ 702310 h 855940"/>
              <a:gd name="connsiteX137" fmla="*/ 10179750 w 10486243"/>
              <a:gd name="connsiteY137" fmla="*/ 716941 h 855940"/>
              <a:gd name="connsiteX138" fmla="*/ 10245427 w 10486243"/>
              <a:gd name="connsiteY138" fmla="*/ 716941 h 855940"/>
              <a:gd name="connsiteX139" fmla="*/ 10245427 w 10486243"/>
              <a:gd name="connsiteY139" fmla="*/ 731573 h 855940"/>
              <a:gd name="connsiteX140" fmla="*/ 10245427 w 10486243"/>
              <a:gd name="connsiteY140" fmla="*/ 738888 h 855940"/>
              <a:gd name="connsiteX141" fmla="*/ 10245427 w 10486243"/>
              <a:gd name="connsiteY141" fmla="*/ 753520 h 855940"/>
              <a:gd name="connsiteX142" fmla="*/ 10245427 w 10486243"/>
              <a:gd name="connsiteY142" fmla="*/ 775467 h 855940"/>
              <a:gd name="connsiteX143" fmla="*/ 10245427 w 10486243"/>
              <a:gd name="connsiteY143" fmla="*/ 790099 h 855940"/>
              <a:gd name="connsiteX144" fmla="*/ 10245427 w 10486243"/>
              <a:gd name="connsiteY144" fmla="*/ 797414 h 855940"/>
              <a:gd name="connsiteX145" fmla="*/ 10245427 w 10486243"/>
              <a:gd name="connsiteY145" fmla="*/ 812046 h 855940"/>
              <a:gd name="connsiteX146" fmla="*/ 10245427 w 10486243"/>
              <a:gd name="connsiteY146" fmla="*/ 833993 h 855940"/>
              <a:gd name="connsiteX147" fmla="*/ 10245427 w 10486243"/>
              <a:gd name="connsiteY147" fmla="*/ 855940 h 855940"/>
              <a:gd name="connsiteX148" fmla="*/ 10179750 w 10486243"/>
              <a:gd name="connsiteY148" fmla="*/ 855940 h 855940"/>
              <a:gd name="connsiteX149" fmla="*/ 10114073 w 10486243"/>
              <a:gd name="connsiteY149" fmla="*/ 855940 h 855940"/>
              <a:gd name="connsiteX150" fmla="*/ 10114073 w 10486243"/>
              <a:gd name="connsiteY150" fmla="*/ 833993 h 855940"/>
              <a:gd name="connsiteX151" fmla="*/ 10114073 w 10486243"/>
              <a:gd name="connsiteY151" fmla="*/ 812046 h 855940"/>
              <a:gd name="connsiteX152" fmla="*/ 10114073 w 10486243"/>
              <a:gd name="connsiteY152" fmla="*/ 797414 h 855940"/>
              <a:gd name="connsiteX153" fmla="*/ 10114073 w 10486243"/>
              <a:gd name="connsiteY153" fmla="*/ 790099 h 855940"/>
              <a:gd name="connsiteX154" fmla="*/ 10114073 w 10486243"/>
              <a:gd name="connsiteY154" fmla="*/ 775467 h 855940"/>
              <a:gd name="connsiteX155" fmla="*/ 10114073 w 10486243"/>
              <a:gd name="connsiteY155" fmla="*/ 753520 h 855940"/>
              <a:gd name="connsiteX156" fmla="*/ 10114073 w 10486243"/>
              <a:gd name="connsiteY156" fmla="*/ 738888 h 855940"/>
              <a:gd name="connsiteX157" fmla="*/ 10114073 w 10486243"/>
              <a:gd name="connsiteY157" fmla="*/ 731573 h 855940"/>
              <a:gd name="connsiteX158" fmla="*/ 10114073 w 10486243"/>
              <a:gd name="connsiteY158" fmla="*/ 716941 h 855940"/>
              <a:gd name="connsiteX159" fmla="*/ 10114073 w 10486243"/>
              <a:gd name="connsiteY159" fmla="*/ 694994 h 855940"/>
              <a:gd name="connsiteX160" fmla="*/ 10179750 w 10486243"/>
              <a:gd name="connsiteY160" fmla="*/ 694994 h 855940"/>
              <a:gd name="connsiteX161" fmla="*/ 9128916 w 10486243"/>
              <a:gd name="connsiteY161" fmla="*/ 680363 h 855940"/>
              <a:gd name="connsiteX162" fmla="*/ 9194593 w 10486243"/>
              <a:gd name="connsiteY162" fmla="*/ 680363 h 855940"/>
              <a:gd name="connsiteX163" fmla="*/ 9194593 w 10486243"/>
              <a:gd name="connsiteY163" fmla="*/ 702310 h 855940"/>
              <a:gd name="connsiteX164" fmla="*/ 9128916 w 10486243"/>
              <a:gd name="connsiteY164" fmla="*/ 702310 h 855940"/>
              <a:gd name="connsiteX165" fmla="*/ 3064940 w 10486243"/>
              <a:gd name="connsiteY165" fmla="*/ 680363 h 855940"/>
              <a:gd name="connsiteX166" fmla="*/ 3064940 w 10486243"/>
              <a:gd name="connsiteY166" fmla="*/ 694994 h 855940"/>
              <a:gd name="connsiteX167" fmla="*/ 3064941 w 10486243"/>
              <a:gd name="connsiteY167" fmla="*/ 694994 h 855940"/>
              <a:gd name="connsiteX168" fmla="*/ 3064941 w 10486243"/>
              <a:gd name="connsiteY168" fmla="*/ 680363 h 855940"/>
              <a:gd name="connsiteX169" fmla="*/ 525402 w 10486243"/>
              <a:gd name="connsiteY169" fmla="*/ 680363 h 855940"/>
              <a:gd name="connsiteX170" fmla="*/ 525402 w 10486243"/>
              <a:gd name="connsiteY170" fmla="*/ 694994 h 855940"/>
              <a:gd name="connsiteX171" fmla="*/ 525402 w 10486243"/>
              <a:gd name="connsiteY171" fmla="*/ 694994 h 855940"/>
              <a:gd name="connsiteX172" fmla="*/ 525402 w 10486243"/>
              <a:gd name="connsiteY172" fmla="*/ 680363 h 855940"/>
              <a:gd name="connsiteX173" fmla="*/ 10420566 w 10486243"/>
              <a:gd name="connsiteY173" fmla="*/ 658416 h 855940"/>
              <a:gd name="connsiteX174" fmla="*/ 10486243 w 10486243"/>
              <a:gd name="connsiteY174" fmla="*/ 658416 h 855940"/>
              <a:gd name="connsiteX175" fmla="*/ 10486243 w 10486243"/>
              <a:gd name="connsiteY175" fmla="*/ 680363 h 855940"/>
              <a:gd name="connsiteX176" fmla="*/ 10486243 w 10486243"/>
              <a:gd name="connsiteY176" fmla="*/ 694994 h 855940"/>
              <a:gd name="connsiteX177" fmla="*/ 10486243 w 10486243"/>
              <a:gd name="connsiteY177" fmla="*/ 702310 h 855940"/>
              <a:gd name="connsiteX178" fmla="*/ 10486243 w 10486243"/>
              <a:gd name="connsiteY178" fmla="*/ 716941 h 855940"/>
              <a:gd name="connsiteX179" fmla="*/ 10486243 w 10486243"/>
              <a:gd name="connsiteY179" fmla="*/ 731573 h 855940"/>
              <a:gd name="connsiteX180" fmla="*/ 10486243 w 10486243"/>
              <a:gd name="connsiteY180" fmla="*/ 738888 h 855940"/>
              <a:gd name="connsiteX181" fmla="*/ 10486243 w 10486243"/>
              <a:gd name="connsiteY181" fmla="*/ 753520 h 855940"/>
              <a:gd name="connsiteX182" fmla="*/ 10486243 w 10486243"/>
              <a:gd name="connsiteY182" fmla="*/ 775467 h 855940"/>
              <a:gd name="connsiteX183" fmla="*/ 10486243 w 10486243"/>
              <a:gd name="connsiteY183" fmla="*/ 790099 h 855940"/>
              <a:gd name="connsiteX184" fmla="*/ 10486243 w 10486243"/>
              <a:gd name="connsiteY184" fmla="*/ 797414 h 855940"/>
              <a:gd name="connsiteX185" fmla="*/ 10486243 w 10486243"/>
              <a:gd name="connsiteY185" fmla="*/ 812046 h 855940"/>
              <a:gd name="connsiteX186" fmla="*/ 10486243 w 10486243"/>
              <a:gd name="connsiteY186" fmla="*/ 833993 h 855940"/>
              <a:gd name="connsiteX187" fmla="*/ 10486243 w 10486243"/>
              <a:gd name="connsiteY187" fmla="*/ 855940 h 855940"/>
              <a:gd name="connsiteX188" fmla="*/ 10420566 w 10486243"/>
              <a:gd name="connsiteY188" fmla="*/ 855940 h 855940"/>
              <a:gd name="connsiteX189" fmla="*/ 10420566 w 10486243"/>
              <a:gd name="connsiteY189" fmla="*/ 833993 h 855940"/>
              <a:gd name="connsiteX190" fmla="*/ 10420566 w 10486243"/>
              <a:gd name="connsiteY190" fmla="*/ 812046 h 855940"/>
              <a:gd name="connsiteX191" fmla="*/ 10420566 w 10486243"/>
              <a:gd name="connsiteY191" fmla="*/ 797414 h 855940"/>
              <a:gd name="connsiteX192" fmla="*/ 10420566 w 10486243"/>
              <a:gd name="connsiteY192" fmla="*/ 790099 h 855940"/>
              <a:gd name="connsiteX193" fmla="*/ 10420566 w 10486243"/>
              <a:gd name="connsiteY193" fmla="*/ 775467 h 855940"/>
              <a:gd name="connsiteX194" fmla="*/ 10420566 w 10486243"/>
              <a:gd name="connsiteY194" fmla="*/ 753520 h 855940"/>
              <a:gd name="connsiteX195" fmla="*/ 10420566 w 10486243"/>
              <a:gd name="connsiteY195" fmla="*/ 738888 h 855940"/>
              <a:gd name="connsiteX196" fmla="*/ 10420566 w 10486243"/>
              <a:gd name="connsiteY196" fmla="*/ 731573 h 855940"/>
              <a:gd name="connsiteX197" fmla="*/ 10420566 w 10486243"/>
              <a:gd name="connsiteY197" fmla="*/ 716941 h 855940"/>
              <a:gd name="connsiteX198" fmla="*/ 10420566 w 10486243"/>
              <a:gd name="connsiteY198" fmla="*/ 702310 h 855940"/>
              <a:gd name="connsiteX199" fmla="*/ 10420566 w 10486243"/>
              <a:gd name="connsiteY199" fmla="*/ 694994 h 855940"/>
              <a:gd name="connsiteX200" fmla="*/ 10420566 w 10486243"/>
              <a:gd name="connsiteY200" fmla="*/ 680363 h 855940"/>
              <a:gd name="connsiteX201" fmla="*/ 10114073 w 10486243"/>
              <a:gd name="connsiteY201" fmla="*/ 658416 h 855940"/>
              <a:gd name="connsiteX202" fmla="*/ 10179750 w 10486243"/>
              <a:gd name="connsiteY202" fmla="*/ 658416 h 855940"/>
              <a:gd name="connsiteX203" fmla="*/ 10179750 w 10486243"/>
              <a:gd name="connsiteY203" fmla="*/ 680363 h 855940"/>
              <a:gd name="connsiteX204" fmla="*/ 10114073 w 10486243"/>
              <a:gd name="connsiteY204" fmla="*/ 680363 h 855940"/>
              <a:gd name="connsiteX205" fmla="*/ 10026503 w 10486243"/>
              <a:gd name="connsiteY205" fmla="*/ 658416 h 855940"/>
              <a:gd name="connsiteX206" fmla="*/ 10092180 w 10486243"/>
              <a:gd name="connsiteY206" fmla="*/ 658416 h 855940"/>
              <a:gd name="connsiteX207" fmla="*/ 10092180 w 10486243"/>
              <a:gd name="connsiteY207" fmla="*/ 680363 h 855940"/>
              <a:gd name="connsiteX208" fmla="*/ 10092180 w 10486243"/>
              <a:gd name="connsiteY208" fmla="*/ 694994 h 855940"/>
              <a:gd name="connsiteX209" fmla="*/ 10092180 w 10486243"/>
              <a:gd name="connsiteY209" fmla="*/ 702310 h 855940"/>
              <a:gd name="connsiteX210" fmla="*/ 10092180 w 10486243"/>
              <a:gd name="connsiteY210" fmla="*/ 716941 h 855940"/>
              <a:gd name="connsiteX211" fmla="*/ 10092180 w 10486243"/>
              <a:gd name="connsiteY211" fmla="*/ 731573 h 855940"/>
              <a:gd name="connsiteX212" fmla="*/ 10092180 w 10486243"/>
              <a:gd name="connsiteY212" fmla="*/ 738888 h 855940"/>
              <a:gd name="connsiteX213" fmla="*/ 10092180 w 10486243"/>
              <a:gd name="connsiteY213" fmla="*/ 753520 h 855940"/>
              <a:gd name="connsiteX214" fmla="*/ 10092180 w 10486243"/>
              <a:gd name="connsiteY214" fmla="*/ 775467 h 855940"/>
              <a:gd name="connsiteX215" fmla="*/ 10092180 w 10486243"/>
              <a:gd name="connsiteY215" fmla="*/ 790099 h 855940"/>
              <a:gd name="connsiteX216" fmla="*/ 10092180 w 10486243"/>
              <a:gd name="connsiteY216" fmla="*/ 797414 h 855940"/>
              <a:gd name="connsiteX217" fmla="*/ 10092180 w 10486243"/>
              <a:gd name="connsiteY217" fmla="*/ 812046 h 855940"/>
              <a:gd name="connsiteX218" fmla="*/ 10092180 w 10486243"/>
              <a:gd name="connsiteY218" fmla="*/ 833993 h 855940"/>
              <a:gd name="connsiteX219" fmla="*/ 10092180 w 10486243"/>
              <a:gd name="connsiteY219" fmla="*/ 855940 h 855940"/>
              <a:gd name="connsiteX220" fmla="*/ 10026503 w 10486243"/>
              <a:gd name="connsiteY220" fmla="*/ 855940 h 855940"/>
              <a:gd name="connsiteX221" fmla="*/ 9960826 w 10486243"/>
              <a:gd name="connsiteY221" fmla="*/ 855940 h 855940"/>
              <a:gd name="connsiteX222" fmla="*/ 9895149 w 10486243"/>
              <a:gd name="connsiteY222" fmla="*/ 855940 h 855940"/>
              <a:gd name="connsiteX223" fmla="*/ 9895149 w 10486243"/>
              <a:gd name="connsiteY223" fmla="*/ 833993 h 855940"/>
              <a:gd name="connsiteX224" fmla="*/ 9895149 w 10486243"/>
              <a:gd name="connsiteY224" fmla="*/ 812046 h 855940"/>
              <a:gd name="connsiteX225" fmla="*/ 9895149 w 10486243"/>
              <a:gd name="connsiteY225" fmla="*/ 797414 h 855940"/>
              <a:gd name="connsiteX226" fmla="*/ 9895149 w 10486243"/>
              <a:gd name="connsiteY226" fmla="*/ 790099 h 855940"/>
              <a:gd name="connsiteX227" fmla="*/ 9895149 w 10486243"/>
              <a:gd name="connsiteY227" fmla="*/ 775467 h 855940"/>
              <a:gd name="connsiteX228" fmla="*/ 9895149 w 10486243"/>
              <a:gd name="connsiteY228" fmla="*/ 753520 h 855940"/>
              <a:gd name="connsiteX229" fmla="*/ 9895149 w 10486243"/>
              <a:gd name="connsiteY229" fmla="*/ 738888 h 855940"/>
              <a:gd name="connsiteX230" fmla="*/ 9895149 w 10486243"/>
              <a:gd name="connsiteY230" fmla="*/ 731573 h 855940"/>
              <a:gd name="connsiteX231" fmla="*/ 9895149 w 10486243"/>
              <a:gd name="connsiteY231" fmla="*/ 716941 h 855940"/>
              <a:gd name="connsiteX232" fmla="*/ 9960826 w 10486243"/>
              <a:gd name="connsiteY232" fmla="*/ 716941 h 855940"/>
              <a:gd name="connsiteX233" fmla="*/ 9960826 w 10486243"/>
              <a:gd name="connsiteY233" fmla="*/ 702310 h 855940"/>
              <a:gd name="connsiteX234" fmla="*/ 9895149 w 10486243"/>
              <a:gd name="connsiteY234" fmla="*/ 702310 h 855940"/>
              <a:gd name="connsiteX235" fmla="*/ 9895149 w 10486243"/>
              <a:gd name="connsiteY235" fmla="*/ 680363 h 855940"/>
              <a:gd name="connsiteX236" fmla="*/ 9960826 w 10486243"/>
              <a:gd name="connsiteY236" fmla="*/ 680363 h 855940"/>
              <a:gd name="connsiteX237" fmla="*/ 10026503 w 10486243"/>
              <a:gd name="connsiteY237" fmla="*/ 680363 h 855940"/>
              <a:gd name="connsiteX238" fmla="*/ 9741902 w 10486243"/>
              <a:gd name="connsiteY238" fmla="*/ 658416 h 855940"/>
              <a:gd name="connsiteX239" fmla="*/ 9807579 w 10486243"/>
              <a:gd name="connsiteY239" fmla="*/ 658416 h 855940"/>
              <a:gd name="connsiteX240" fmla="*/ 9873256 w 10486243"/>
              <a:gd name="connsiteY240" fmla="*/ 658416 h 855940"/>
              <a:gd name="connsiteX241" fmla="*/ 9873256 w 10486243"/>
              <a:gd name="connsiteY241" fmla="*/ 680363 h 855940"/>
              <a:gd name="connsiteX242" fmla="*/ 9873256 w 10486243"/>
              <a:gd name="connsiteY242" fmla="*/ 694994 h 855940"/>
              <a:gd name="connsiteX243" fmla="*/ 9873256 w 10486243"/>
              <a:gd name="connsiteY243" fmla="*/ 702310 h 855940"/>
              <a:gd name="connsiteX244" fmla="*/ 9873256 w 10486243"/>
              <a:gd name="connsiteY244" fmla="*/ 716941 h 855940"/>
              <a:gd name="connsiteX245" fmla="*/ 9873256 w 10486243"/>
              <a:gd name="connsiteY245" fmla="*/ 731573 h 855940"/>
              <a:gd name="connsiteX246" fmla="*/ 9873256 w 10486243"/>
              <a:gd name="connsiteY246" fmla="*/ 738888 h 855940"/>
              <a:gd name="connsiteX247" fmla="*/ 9873256 w 10486243"/>
              <a:gd name="connsiteY247" fmla="*/ 753520 h 855940"/>
              <a:gd name="connsiteX248" fmla="*/ 9873256 w 10486243"/>
              <a:gd name="connsiteY248" fmla="*/ 775467 h 855940"/>
              <a:gd name="connsiteX249" fmla="*/ 9873256 w 10486243"/>
              <a:gd name="connsiteY249" fmla="*/ 790099 h 855940"/>
              <a:gd name="connsiteX250" fmla="*/ 9873256 w 10486243"/>
              <a:gd name="connsiteY250" fmla="*/ 797414 h 855940"/>
              <a:gd name="connsiteX251" fmla="*/ 9873256 w 10486243"/>
              <a:gd name="connsiteY251" fmla="*/ 812046 h 855940"/>
              <a:gd name="connsiteX252" fmla="*/ 9873256 w 10486243"/>
              <a:gd name="connsiteY252" fmla="*/ 833993 h 855940"/>
              <a:gd name="connsiteX253" fmla="*/ 9873256 w 10486243"/>
              <a:gd name="connsiteY253" fmla="*/ 855940 h 855940"/>
              <a:gd name="connsiteX254" fmla="*/ 9807579 w 10486243"/>
              <a:gd name="connsiteY254" fmla="*/ 855940 h 855940"/>
              <a:gd name="connsiteX255" fmla="*/ 9741902 w 10486243"/>
              <a:gd name="connsiteY255" fmla="*/ 855940 h 855940"/>
              <a:gd name="connsiteX256" fmla="*/ 9741902 w 10486243"/>
              <a:gd name="connsiteY256" fmla="*/ 833993 h 855940"/>
              <a:gd name="connsiteX257" fmla="*/ 9741902 w 10486243"/>
              <a:gd name="connsiteY257" fmla="*/ 812046 h 855940"/>
              <a:gd name="connsiteX258" fmla="*/ 9741902 w 10486243"/>
              <a:gd name="connsiteY258" fmla="*/ 797414 h 855940"/>
              <a:gd name="connsiteX259" fmla="*/ 9741902 w 10486243"/>
              <a:gd name="connsiteY259" fmla="*/ 790099 h 855940"/>
              <a:gd name="connsiteX260" fmla="*/ 9741902 w 10486243"/>
              <a:gd name="connsiteY260" fmla="*/ 775467 h 855940"/>
              <a:gd name="connsiteX261" fmla="*/ 9741902 w 10486243"/>
              <a:gd name="connsiteY261" fmla="*/ 753520 h 855940"/>
              <a:gd name="connsiteX262" fmla="*/ 9741902 w 10486243"/>
              <a:gd name="connsiteY262" fmla="*/ 738888 h 855940"/>
              <a:gd name="connsiteX263" fmla="*/ 9741902 w 10486243"/>
              <a:gd name="connsiteY263" fmla="*/ 731573 h 855940"/>
              <a:gd name="connsiteX264" fmla="*/ 9741902 w 10486243"/>
              <a:gd name="connsiteY264" fmla="*/ 716941 h 855940"/>
              <a:gd name="connsiteX265" fmla="*/ 9741902 w 10486243"/>
              <a:gd name="connsiteY265" fmla="*/ 702310 h 855940"/>
              <a:gd name="connsiteX266" fmla="*/ 9741902 w 10486243"/>
              <a:gd name="connsiteY266" fmla="*/ 694994 h 855940"/>
              <a:gd name="connsiteX267" fmla="*/ 9741902 w 10486243"/>
              <a:gd name="connsiteY267" fmla="*/ 680363 h 855940"/>
              <a:gd name="connsiteX268" fmla="*/ 9588656 w 10486243"/>
              <a:gd name="connsiteY268" fmla="*/ 658416 h 855940"/>
              <a:gd name="connsiteX269" fmla="*/ 9654333 w 10486243"/>
              <a:gd name="connsiteY269" fmla="*/ 658416 h 855940"/>
              <a:gd name="connsiteX270" fmla="*/ 9720010 w 10486243"/>
              <a:gd name="connsiteY270" fmla="*/ 658416 h 855940"/>
              <a:gd name="connsiteX271" fmla="*/ 9720010 w 10486243"/>
              <a:gd name="connsiteY271" fmla="*/ 680363 h 855940"/>
              <a:gd name="connsiteX272" fmla="*/ 9720010 w 10486243"/>
              <a:gd name="connsiteY272" fmla="*/ 694994 h 855940"/>
              <a:gd name="connsiteX273" fmla="*/ 9720010 w 10486243"/>
              <a:gd name="connsiteY273" fmla="*/ 702310 h 855940"/>
              <a:gd name="connsiteX274" fmla="*/ 9720010 w 10486243"/>
              <a:gd name="connsiteY274" fmla="*/ 716941 h 855940"/>
              <a:gd name="connsiteX275" fmla="*/ 9720010 w 10486243"/>
              <a:gd name="connsiteY275" fmla="*/ 731573 h 855940"/>
              <a:gd name="connsiteX276" fmla="*/ 9720010 w 10486243"/>
              <a:gd name="connsiteY276" fmla="*/ 738888 h 855940"/>
              <a:gd name="connsiteX277" fmla="*/ 9720010 w 10486243"/>
              <a:gd name="connsiteY277" fmla="*/ 753520 h 855940"/>
              <a:gd name="connsiteX278" fmla="*/ 9720010 w 10486243"/>
              <a:gd name="connsiteY278" fmla="*/ 775467 h 855940"/>
              <a:gd name="connsiteX279" fmla="*/ 9720010 w 10486243"/>
              <a:gd name="connsiteY279" fmla="*/ 790099 h 855940"/>
              <a:gd name="connsiteX280" fmla="*/ 9720010 w 10486243"/>
              <a:gd name="connsiteY280" fmla="*/ 797414 h 855940"/>
              <a:gd name="connsiteX281" fmla="*/ 9720010 w 10486243"/>
              <a:gd name="connsiteY281" fmla="*/ 812046 h 855940"/>
              <a:gd name="connsiteX282" fmla="*/ 9720010 w 10486243"/>
              <a:gd name="connsiteY282" fmla="*/ 833993 h 855940"/>
              <a:gd name="connsiteX283" fmla="*/ 9720010 w 10486243"/>
              <a:gd name="connsiteY283" fmla="*/ 855940 h 855940"/>
              <a:gd name="connsiteX284" fmla="*/ 9654333 w 10486243"/>
              <a:gd name="connsiteY284" fmla="*/ 855940 h 855940"/>
              <a:gd name="connsiteX285" fmla="*/ 9588656 w 10486243"/>
              <a:gd name="connsiteY285" fmla="*/ 855940 h 855940"/>
              <a:gd name="connsiteX286" fmla="*/ 9588656 w 10486243"/>
              <a:gd name="connsiteY286" fmla="*/ 833993 h 855940"/>
              <a:gd name="connsiteX287" fmla="*/ 9588656 w 10486243"/>
              <a:gd name="connsiteY287" fmla="*/ 812046 h 855940"/>
              <a:gd name="connsiteX288" fmla="*/ 9588656 w 10486243"/>
              <a:gd name="connsiteY288" fmla="*/ 797414 h 855940"/>
              <a:gd name="connsiteX289" fmla="*/ 9588656 w 10486243"/>
              <a:gd name="connsiteY289" fmla="*/ 790099 h 855940"/>
              <a:gd name="connsiteX290" fmla="*/ 9588656 w 10486243"/>
              <a:gd name="connsiteY290" fmla="*/ 775467 h 855940"/>
              <a:gd name="connsiteX291" fmla="*/ 9588656 w 10486243"/>
              <a:gd name="connsiteY291" fmla="*/ 753520 h 855940"/>
              <a:gd name="connsiteX292" fmla="*/ 9588656 w 10486243"/>
              <a:gd name="connsiteY292" fmla="*/ 738888 h 855940"/>
              <a:gd name="connsiteX293" fmla="*/ 9588656 w 10486243"/>
              <a:gd name="connsiteY293" fmla="*/ 731573 h 855940"/>
              <a:gd name="connsiteX294" fmla="*/ 9588656 w 10486243"/>
              <a:gd name="connsiteY294" fmla="*/ 716941 h 855940"/>
              <a:gd name="connsiteX295" fmla="*/ 9588656 w 10486243"/>
              <a:gd name="connsiteY295" fmla="*/ 702310 h 855940"/>
              <a:gd name="connsiteX296" fmla="*/ 9588656 w 10486243"/>
              <a:gd name="connsiteY296" fmla="*/ 694994 h 855940"/>
              <a:gd name="connsiteX297" fmla="*/ 9588656 w 10486243"/>
              <a:gd name="connsiteY297" fmla="*/ 680363 h 855940"/>
              <a:gd name="connsiteX298" fmla="*/ 9522978 w 10486243"/>
              <a:gd name="connsiteY298" fmla="*/ 658416 h 855940"/>
              <a:gd name="connsiteX299" fmla="*/ 9588655 w 10486243"/>
              <a:gd name="connsiteY299" fmla="*/ 658416 h 855940"/>
              <a:gd name="connsiteX300" fmla="*/ 9588655 w 10486243"/>
              <a:gd name="connsiteY300" fmla="*/ 680363 h 855940"/>
              <a:gd name="connsiteX301" fmla="*/ 9588655 w 10486243"/>
              <a:gd name="connsiteY301" fmla="*/ 694994 h 855940"/>
              <a:gd name="connsiteX302" fmla="*/ 9588655 w 10486243"/>
              <a:gd name="connsiteY302" fmla="*/ 702310 h 855940"/>
              <a:gd name="connsiteX303" fmla="*/ 9588655 w 10486243"/>
              <a:gd name="connsiteY303" fmla="*/ 716941 h 855940"/>
              <a:gd name="connsiteX304" fmla="*/ 9588655 w 10486243"/>
              <a:gd name="connsiteY304" fmla="*/ 731573 h 855940"/>
              <a:gd name="connsiteX305" fmla="*/ 9588655 w 10486243"/>
              <a:gd name="connsiteY305" fmla="*/ 738888 h 855940"/>
              <a:gd name="connsiteX306" fmla="*/ 9588655 w 10486243"/>
              <a:gd name="connsiteY306" fmla="*/ 753520 h 855940"/>
              <a:gd name="connsiteX307" fmla="*/ 9588655 w 10486243"/>
              <a:gd name="connsiteY307" fmla="*/ 775467 h 855940"/>
              <a:gd name="connsiteX308" fmla="*/ 9588655 w 10486243"/>
              <a:gd name="connsiteY308" fmla="*/ 790099 h 855940"/>
              <a:gd name="connsiteX309" fmla="*/ 9588655 w 10486243"/>
              <a:gd name="connsiteY309" fmla="*/ 797414 h 855940"/>
              <a:gd name="connsiteX310" fmla="*/ 9588655 w 10486243"/>
              <a:gd name="connsiteY310" fmla="*/ 812046 h 855940"/>
              <a:gd name="connsiteX311" fmla="*/ 9588655 w 10486243"/>
              <a:gd name="connsiteY311" fmla="*/ 833993 h 855940"/>
              <a:gd name="connsiteX312" fmla="*/ 9588655 w 10486243"/>
              <a:gd name="connsiteY312" fmla="*/ 855940 h 855940"/>
              <a:gd name="connsiteX313" fmla="*/ 9522978 w 10486243"/>
              <a:gd name="connsiteY313" fmla="*/ 855940 h 855940"/>
              <a:gd name="connsiteX314" fmla="*/ 9522978 w 10486243"/>
              <a:gd name="connsiteY314" fmla="*/ 833993 h 855940"/>
              <a:gd name="connsiteX315" fmla="*/ 9522978 w 10486243"/>
              <a:gd name="connsiteY315" fmla="*/ 812046 h 855940"/>
              <a:gd name="connsiteX316" fmla="*/ 9522978 w 10486243"/>
              <a:gd name="connsiteY316" fmla="*/ 797414 h 855940"/>
              <a:gd name="connsiteX317" fmla="*/ 9522978 w 10486243"/>
              <a:gd name="connsiteY317" fmla="*/ 790099 h 855940"/>
              <a:gd name="connsiteX318" fmla="*/ 9522978 w 10486243"/>
              <a:gd name="connsiteY318" fmla="*/ 775467 h 855940"/>
              <a:gd name="connsiteX319" fmla="*/ 9522978 w 10486243"/>
              <a:gd name="connsiteY319" fmla="*/ 753520 h 855940"/>
              <a:gd name="connsiteX320" fmla="*/ 9522978 w 10486243"/>
              <a:gd name="connsiteY320" fmla="*/ 738888 h 855940"/>
              <a:gd name="connsiteX321" fmla="*/ 9522978 w 10486243"/>
              <a:gd name="connsiteY321" fmla="*/ 731573 h 855940"/>
              <a:gd name="connsiteX322" fmla="*/ 9522978 w 10486243"/>
              <a:gd name="connsiteY322" fmla="*/ 716941 h 855940"/>
              <a:gd name="connsiteX323" fmla="*/ 9522978 w 10486243"/>
              <a:gd name="connsiteY323" fmla="*/ 702310 h 855940"/>
              <a:gd name="connsiteX324" fmla="*/ 9522978 w 10486243"/>
              <a:gd name="connsiteY324" fmla="*/ 694994 h 855940"/>
              <a:gd name="connsiteX325" fmla="*/ 9522978 w 10486243"/>
              <a:gd name="connsiteY325" fmla="*/ 680363 h 855940"/>
              <a:gd name="connsiteX326" fmla="*/ 9369732 w 10486243"/>
              <a:gd name="connsiteY326" fmla="*/ 658416 h 855940"/>
              <a:gd name="connsiteX327" fmla="*/ 9435409 w 10486243"/>
              <a:gd name="connsiteY327" fmla="*/ 658416 h 855940"/>
              <a:gd name="connsiteX328" fmla="*/ 9501086 w 10486243"/>
              <a:gd name="connsiteY328" fmla="*/ 658416 h 855940"/>
              <a:gd name="connsiteX329" fmla="*/ 9501086 w 10486243"/>
              <a:gd name="connsiteY329" fmla="*/ 680363 h 855940"/>
              <a:gd name="connsiteX330" fmla="*/ 9501086 w 10486243"/>
              <a:gd name="connsiteY330" fmla="*/ 694994 h 855940"/>
              <a:gd name="connsiteX331" fmla="*/ 9501086 w 10486243"/>
              <a:gd name="connsiteY331" fmla="*/ 702310 h 855940"/>
              <a:gd name="connsiteX332" fmla="*/ 9501086 w 10486243"/>
              <a:gd name="connsiteY332" fmla="*/ 716941 h 855940"/>
              <a:gd name="connsiteX333" fmla="*/ 9501086 w 10486243"/>
              <a:gd name="connsiteY333" fmla="*/ 731573 h 855940"/>
              <a:gd name="connsiteX334" fmla="*/ 9501086 w 10486243"/>
              <a:gd name="connsiteY334" fmla="*/ 738888 h 855940"/>
              <a:gd name="connsiteX335" fmla="*/ 9501086 w 10486243"/>
              <a:gd name="connsiteY335" fmla="*/ 753520 h 855940"/>
              <a:gd name="connsiteX336" fmla="*/ 9501086 w 10486243"/>
              <a:gd name="connsiteY336" fmla="*/ 775467 h 855940"/>
              <a:gd name="connsiteX337" fmla="*/ 9501086 w 10486243"/>
              <a:gd name="connsiteY337" fmla="*/ 790099 h 855940"/>
              <a:gd name="connsiteX338" fmla="*/ 9501086 w 10486243"/>
              <a:gd name="connsiteY338" fmla="*/ 797414 h 855940"/>
              <a:gd name="connsiteX339" fmla="*/ 9501086 w 10486243"/>
              <a:gd name="connsiteY339" fmla="*/ 812046 h 855940"/>
              <a:gd name="connsiteX340" fmla="*/ 9501086 w 10486243"/>
              <a:gd name="connsiteY340" fmla="*/ 833993 h 855940"/>
              <a:gd name="connsiteX341" fmla="*/ 9501086 w 10486243"/>
              <a:gd name="connsiteY341" fmla="*/ 855940 h 855940"/>
              <a:gd name="connsiteX342" fmla="*/ 9435409 w 10486243"/>
              <a:gd name="connsiteY342" fmla="*/ 855940 h 855940"/>
              <a:gd name="connsiteX343" fmla="*/ 9369732 w 10486243"/>
              <a:gd name="connsiteY343" fmla="*/ 855940 h 855940"/>
              <a:gd name="connsiteX344" fmla="*/ 9369732 w 10486243"/>
              <a:gd name="connsiteY344" fmla="*/ 833993 h 855940"/>
              <a:gd name="connsiteX345" fmla="*/ 9369732 w 10486243"/>
              <a:gd name="connsiteY345" fmla="*/ 812046 h 855940"/>
              <a:gd name="connsiteX346" fmla="*/ 9369732 w 10486243"/>
              <a:gd name="connsiteY346" fmla="*/ 797414 h 855940"/>
              <a:gd name="connsiteX347" fmla="*/ 9369732 w 10486243"/>
              <a:gd name="connsiteY347" fmla="*/ 790099 h 855940"/>
              <a:gd name="connsiteX348" fmla="*/ 9369732 w 10486243"/>
              <a:gd name="connsiteY348" fmla="*/ 775467 h 855940"/>
              <a:gd name="connsiteX349" fmla="*/ 9369732 w 10486243"/>
              <a:gd name="connsiteY349" fmla="*/ 753520 h 855940"/>
              <a:gd name="connsiteX350" fmla="*/ 9369732 w 10486243"/>
              <a:gd name="connsiteY350" fmla="*/ 738888 h 855940"/>
              <a:gd name="connsiteX351" fmla="*/ 9369732 w 10486243"/>
              <a:gd name="connsiteY351" fmla="*/ 731573 h 855940"/>
              <a:gd name="connsiteX352" fmla="*/ 9369732 w 10486243"/>
              <a:gd name="connsiteY352" fmla="*/ 716941 h 855940"/>
              <a:gd name="connsiteX353" fmla="*/ 9369732 w 10486243"/>
              <a:gd name="connsiteY353" fmla="*/ 702310 h 855940"/>
              <a:gd name="connsiteX354" fmla="*/ 9369732 w 10486243"/>
              <a:gd name="connsiteY354" fmla="*/ 694994 h 855940"/>
              <a:gd name="connsiteX355" fmla="*/ 9369732 w 10486243"/>
              <a:gd name="connsiteY355" fmla="*/ 680363 h 855940"/>
              <a:gd name="connsiteX356" fmla="*/ 9216485 w 10486243"/>
              <a:gd name="connsiteY356" fmla="*/ 658416 h 855940"/>
              <a:gd name="connsiteX357" fmla="*/ 9282162 w 10486243"/>
              <a:gd name="connsiteY357" fmla="*/ 658416 h 855940"/>
              <a:gd name="connsiteX358" fmla="*/ 9347839 w 10486243"/>
              <a:gd name="connsiteY358" fmla="*/ 658416 h 855940"/>
              <a:gd name="connsiteX359" fmla="*/ 9347839 w 10486243"/>
              <a:gd name="connsiteY359" fmla="*/ 680363 h 855940"/>
              <a:gd name="connsiteX360" fmla="*/ 9282162 w 10486243"/>
              <a:gd name="connsiteY360" fmla="*/ 680363 h 855940"/>
              <a:gd name="connsiteX361" fmla="*/ 9282162 w 10486243"/>
              <a:gd name="connsiteY361" fmla="*/ 694994 h 855940"/>
              <a:gd name="connsiteX362" fmla="*/ 9347839 w 10486243"/>
              <a:gd name="connsiteY362" fmla="*/ 694994 h 855940"/>
              <a:gd name="connsiteX363" fmla="*/ 9347839 w 10486243"/>
              <a:gd name="connsiteY363" fmla="*/ 716941 h 855940"/>
              <a:gd name="connsiteX364" fmla="*/ 9347839 w 10486243"/>
              <a:gd name="connsiteY364" fmla="*/ 731573 h 855940"/>
              <a:gd name="connsiteX365" fmla="*/ 9347839 w 10486243"/>
              <a:gd name="connsiteY365" fmla="*/ 738888 h 855940"/>
              <a:gd name="connsiteX366" fmla="*/ 9347839 w 10486243"/>
              <a:gd name="connsiteY366" fmla="*/ 753520 h 855940"/>
              <a:gd name="connsiteX367" fmla="*/ 9347839 w 10486243"/>
              <a:gd name="connsiteY367" fmla="*/ 775467 h 855940"/>
              <a:gd name="connsiteX368" fmla="*/ 9347839 w 10486243"/>
              <a:gd name="connsiteY368" fmla="*/ 790099 h 855940"/>
              <a:gd name="connsiteX369" fmla="*/ 9347839 w 10486243"/>
              <a:gd name="connsiteY369" fmla="*/ 797414 h 855940"/>
              <a:gd name="connsiteX370" fmla="*/ 9347839 w 10486243"/>
              <a:gd name="connsiteY370" fmla="*/ 812046 h 855940"/>
              <a:gd name="connsiteX371" fmla="*/ 9347839 w 10486243"/>
              <a:gd name="connsiteY371" fmla="*/ 833993 h 855940"/>
              <a:gd name="connsiteX372" fmla="*/ 9347839 w 10486243"/>
              <a:gd name="connsiteY372" fmla="*/ 855940 h 855940"/>
              <a:gd name="connsiteX373" fmla="*/ 9282162 w 10486243"/>
              <a:gd name="connsiteY373" fmla="*/ 855940 h 855940"/>
              <a:gd name="connsiteX374" fmla="*/ 9216485 w 10486243"/>
              <a:gd name="connsiteY374" fmla="*/ 855940 h 855940"/>
              <a:gd name="connsiteX375" fmla="*/ 9216485 w 10486243"/>
              <a:gd name="connsiteY375" fmla="*/ 833993 h 855940"/>
              <a:gd name="connsiteX376" fmla="*/ 9216485 w 10486243"/>
              <a:gd name="connsiteY376" fmla="*/ 812046 h 855940"/>
              <a:gd name="connsiteX377" fmla="*/ 9216485 w 10486243"/>
              <a:gd name="connsiteY377" fmla="*/ 797414 h 855940"/>
              <a:gd name="connsiteX378" fmla="*/ 9216485 w 10486243"/>
              <a:gd name="connsiteY378" fmla="*/ 790099 h 855940"/>
              <a:gd name="connsiteX379" fmla="*/ 9216485 w 10486243"/>
              <a:gd name="connsiteY379" fmla="*/ 775467 h 855940"/>
              <a:gd name="connsiteX380" fmla="*/ 9216485 w 10486243"/>
              <a:gd name="connsiteY380" fmla="*/ 753520 h 855940"/>
              <a:gd name="connsiteX381" fmla="*/ 9216485 w 10486243"/>
              <a:gd name="connsiteY381" fmla="*/ 738888 h 855940"/>
              <a:gd name="connsiteX382" fmla="*/ 9216485 w 10486243"/>
              <a:gd name="connsiteY382" fmla="*/ 731573 h 855940"/>
              <a:gd name="connsiteX383" fmla="*/ 9216485 w 10486243"/>
              <a:gd name="connsiteY383" fmla="*/ 716941 h 855940"/>
              <a:gd name="connsiteX384" fmla="*/ 9216485 w 10486243"/>
              <a:gd name="connsiteY384" fmla="*/ 702310 h 855940"/>
              <a:gd name="connsiteX385" fmla="*/ 9216485 w 10486243"/>
              <a:gd name="connsiteY385" fmla="*/ 694994 h 855940"/>
              <a:gd name="connsiteX386" fmla="*/ 9216485 w 10486243"/>
              <a:gd name="connsiteY386" fmla="*/ 680363 h 855940"/>
              <a:gd name="connsiteX387" fmla="*/ 8997561 w 10486243"/>
              <a:gd name="connsiteY387" fmla="*/ 658416 h 855940"/>
              <a:gd name="connsiteX388" fmla="*/ 9063238 w 10486243"/>
              <a:gd name="connsiteY388" fmla="*/ 658416 h 855940"/>
              <a:gd name="connsiteX389" fmla="*/ 9063238 w 10486243"/>
              <a:gd name="connsiteY389" fmla="*/ 680363 h 855940"/>
              <a:gd name="connsiteX390" fmla="*/ 9128915 w 10486243"/>
              <a:gd name="connsiteY390" fmla="*/ 680363 h 855940"/>
              <a:gd name="connsiteX391" fmla="*/ 9128915 w 10486243"/>
              <a:gd name="connsiteY391" fmla="*/ 694994 h 855940"/>
              <a:gd name="connsiteX392" fmla="*/ 9128915 w 10486243"/>
              <a:gd name="connsiteY392" fmla="*/ 702310 h 855940"/>
              <a:gd name="connsiteX393" fmla="*/ 9128915 w 10486243"/>
              <a:gd name="connsiteY393" fmla="*/ 716941 h 855940"/>
              <a:gd name="connsiteX394" fmla="*/ 9128915 w 10486243"/>
              <a:gd name="connsiteY394" fmla="*/ 731573 h 855940"/>
              <a:gd name="connsiteX395" fmla="*/ 9128915 w 10486243"/>
              <a:gd name="connsiteY395" fmla="*/ 738888 h 855940"/>
              <a:gd name="connsiteX396" fmla="*/ 9128915 w 10486243"/>
              <a:gd name="connsiteY396" fmla="*/ 753520 h 855940"/>
              <a:gd name="connsiteX397" fmla="*/ 9128915 w 10486243"/>
              <a:gd name="connsiteY397" fmla="*/ 775467 h 855940"/>
              <a:gd name="connsiteX398" fmla="*/ 9128915 w 10486243"/>
              <a:gd name="connsiteY398" fmla="*/ 790099 h 855940"/>
              <a:gd name="connsiteX399" fmla="*/ 9128915 w 10486243"/>
              <a:gd name="connsiteY399" fmla="*/ 797414 h 855940"/>
              <a:gd name="connsiteX400" fmla="*/ 9128915 w 10486243"/>
              <a:gd name="connsiteY400" fmla="*/ 812046 h 855940"/>
              <a:gd name="connsiteX401" fmla="*/ 9128915 w 10486243"/>
              <a:gd name="connsiteY401" fmla="*/ 833993 h 855940"/>
              <a:gd name="connsiteX402" fmla="*/ 9128915 w 10486243"/>
              <a:gd name="connsiteY402" fmla="*/ 855940 h 855940"/>
              <a:gd name="connsiteX403" fmla="*/ 9063238 w 10486243"/>
              <a:gd name="connsiteY403" fmla="*/ 855940 h 855940"/>
              <a:gd name="connsiteX404" fmla="*/ 8997561 w 10486243"/>
              <a:gd name="connsiteY404" fmla="*/ 855940 h 855940"/>
              <a:gd name="connsiteX405" fmla="*/ 8997561 w 10486243"/>
              <a:gd name="connsiteY405" fmla="*/ 833993 h 855940"/>
              <a:gd name="connsiteX406" fmla="*/ 8997561 w 10486243"/>
              <a:gd name="connsiteY406" fmla="*/ 812046 h 855940"/>
              <a:gd name="connsiteX407" fmla="*/ 8997561 w 10486243"/>
              <a:gd name="connsiteY407" fmla="*/ 797414 h 855940"/>
              <a:gd name="connsiteX408" fmla="*/ 8997561 w 10486243"/>
              <a:gd name="connsiteY408" fmla="*/ 790099 h 855940"/>
              <a:gd name="connsiteX409" fmla="*/ 8997561 w 10486243"/>
              <a:gd name="connsiteY409" fmla="*/ 775467 h 855940"/>
              <a:gd name="connsiteX410" fmla="*/ 8997561 w 10486243"/>
              <a:gd name="connsiteY410" fmla="*/ 753520 h 855940"/>
              <a:gd name="connsiteX411" fmla="*/ 8997561 w 10486243"/>
              <a:gd name="connsiteY411" fmla="*/ 738888 h 855940"/>
              <a:gd name="connsiteX412" fmla="*/ 8997561 w 10486243"/>
              <a:gd name="connsiteY412" fmla="*/ 731573 h 855940"/>
              <a:gd name="connsiteX413" fmla="*/ 8997561 w 10486243"/>
              <a:gd name="connsiteY413" fmla="*/ 716941 h 855940"/>
              <a:gd name="connsiteX414" fmla="*/ 8997561 w 10486243"/>
              <a:gd name="connsiteY414" fmla="*/ 702310 h 855940"/>
              <a:gd name="connsiteX415" fmla="*/ 8997561 w 10486243"/>
              <a:gd name="connsiteY415" fmla="*/ 694994 h 855940"/>
              <a:gd name="connsiteX416" fmla="*/ 8997561 w 10486243"/>
              <a:gd name="connsiteY416" fmla="*/ 680363 h 855940"/>
              <a:gd name="connsiteX417" fmla="*/ 8844315 w 10486243"/>
              <a:gd name="connsiteY417" fmla="*/ 658416 h 855940"/>
              <a:gd name="connsiteX418" fmla="*/ 8909992 w 10486243"/>
              <a:gd name="connsiteY418" fmla="*/ 658416 h 855940"/>
              <a:gd name="connsiteX419" fmla="*/ 8975669 w 10486243"/>
              <a:gd name="connsiteY419" fmla="*/ 658416 h 855940"/>
              <a:gd name="connsiteX420" fmla="*/ 8975669 w 10486243"/>
              <a:gd name="connsiteY420" fmla="*/ 680363 h 855940"/>
              <a:gd name="connsiteX421" fmla="*/ 8975669 w 10486243"/>
              <a:gd name="connsiteY421" fmla="*/ 694994 h 855940"/>
              <a:gd name="connsiteX422" fmla="*/ 8975669 w 10486243"/>
              <a:gd name="connsiteY422" fmla="*/ 702310 h 855940"/>
              <a:gd name="connsiteX423" fmla="*/ 8975669 w 10486243"/>
              <a:gd name="connsiteY423" fmla="*/ 716941 h 855940"/>
              <a:gd name="connsiteX424" fmla="*/ 8975669 w 10486243"/>
              <a:gd name="connsiteY424" fmla="*/ 731573 h 855940"/>
              <a:gd name="connsiteX425" fmla="*/ 8975669 w 10486243"/>
              <a:gd name="connsiteY425" fmla="*/ 738888 h 855940"/>
              <a:gd name="connsiteX426" fmla="*/ 8975669 w 10486243"/>
              <a:gd name="connsiteY426" fmla="*/ 753520 h 855940"/>
              <a:gd name="connsiteX427" fmla="*/ 8975669 w 10486243"/>
              <a:gd name="connsiteY427" fmla="*/ 775467 h 855940"/>
              <a:gd name="connsiteX428" fmla="*/ 8975669 w 10486243"/>
              <a:gd name="connsiteY428" fmla="*/ 790099 h 855940"/>
              <a:gd name="connsiteX429" fmla="*/ 8975669 w 10486243"/>
              <a:gd name="connsiteY429" fmla="*/ 797414 h 855940"/>
              <a:gd name="connsiteX430" fmla="*/ 8975669 w 10486243"/>
              <a:gd name="connsiteY430" fmla="*/ 812046 h 855940"/>
              <a:gd name="connsiteX431" fmla="*/ 8975669 w 10486243"/>
              <a:gd name="connsiteY431" fmla="*/ 833993 h 855940"/>
              <a:gd name="connsiteX432" fmla="*/ 8975669 w 10486243"/>
              <a:gd name="connsiteY432" fmla="*/ 855940 h 855940"/>
              <a:gd name="connsiteX433" fmla="*/ 8909992 w 10486243"/>
              <a:gd name="connsiteY433" fmla="*/ 855940 h 855940"/>
              <a:gd name="connsiteX434" fmla="*/ 8844315 w 10486243"/>
              <a:gd name="connsiteY434" fmla="*/ 855940 h 855940"/>
              <a:gd name="connsiteX435" fmla="*/ 8844315 w 10486243"/>
              <a:gd name="connsiteY435" fmla="*/ 833993 h 855940"/>
              <a:gd name="connsiteX436" fmla="*/ 8844315 w 10486243"/>
              <a:gd name="connsiteY436" fmla="*/ 812046 h 855940"/>
              <a:gd name="connsiteX437" fmla="*/ 8844315 w 10486243"/>
              <a:gd name="connsiteY437" fmla="*/ 797414 h 855940"/>
              <a:gd name="connsiteX438" fmla="*/ 8844315 w 10486243"/>
              <a:gd name="connsiteY438" fmla="*/ 790099 h 855940"/>
              <a:gd name="connsiteX439" fmla="*/ 8844315 w 10486243"/>
              <a:gd name="connsiteY439" fmla="*/ 775467 h 855940"/>
              <a:gd name="connsiteX440" fmla="*/ 8844315 w 10486243"/>
              <a:gd name="connsiteY440" fmla="*/ 753520 h 855940"/>
              <a:gd name="connsiteX441" fmla="*/ 8844315 w 10486243"/>
              <a:gd name="connsiteY441" fmla="*/ 738888 h 855940"/>
              <a:gd name="connsiteX442" fmla="*/ 8844315 w 10486243"/>
              <a:gd name="connsiteY442" fmla="*/ 731573 h 855940"/>
              <a:gd name="connsiteX443" fmla="*/ 8844315 w 10486243"/>
              <a:gd name="connsiteY443" fmla="*/ 716941 h 855940"/>
              <a:gd name="connsiteX444" fmla="*/ 8844315 w 10486243"/>
              <a:gd name="connsiteY444" fmla="*/ 702310 h 855940"/>
              <a:gd name="connsiteX445" fmla="*/ 8844315 w 10486243"/>
              <a:gd name="connsiteY445" fmla="*/ 694994 h 855940"/>
              <a:gd name="connsiteX446" fmla="*/ 8844315 w 10486243"/>
              <a:gd name="connsiteY446" fmla="*/ 680363 h 855940"/>
              <a:gd name="connsiteX447" fmla="*/ 8691068 w 10486243"/>
              <a:gd name="connsiteY447" fmla="*/ 658416 h 855940"/>
              <a:gd name="connsiteX448" fmla="*/ 8756745 w 10486243"/>
              <a:gd name="connsiteY448" fmla="*/ 658416 h 855940"/>
              <a:gd name="connsiteX449" fmla="*/ 8822422 w 10486243"/>
              <a:gd name="connsiteY449" fmla="*/ 658416 h 855940"/>
              <a:gd name="connsiteX450" fmla="*/ 8822422 w 10486243"/>
              <a:gd name="connsiteY450" fmla="*/ 680363 h 855940"/>
              <a:gd name="connsiteX451" fmla="*/ 8822422 w 10486243"/>
              <a:gd name="connsiteY451" fmla="*/ 694994 h 855940"/>
              <a:gd name="connsiteX452" fmla="*/ 8822422 w 10486243"/>
              <a:gd name="connsiteY452" fmla="*/ 702310 h 855940"/>
              <a:gd name="connsiteX453" fmla="*/ 8822422 w 10486243"/>
              <a:gd name="connsiteY453" fmla="*/ 716941 h 855940"/>
              <a:gd name="connsiteX454" fmla="*/ 8822422 w 10486243"/>
              <a:gd name="connsiteY454" fmla="*/ 731573 h 855940"/>
              <a:gd name="connsiteX455" fmla="*/ 8822422 w 10486243"/>
              <a:gd name="connsiteY455" fmla="*/ 738888 h 855940"/>
              <a:gd name="connsiteX456" fmla="*/ 8822422 w 10486243"/>
              <a:gd name="connsiteY456" fmla="*/ 753520 h 855940"/>
              <a:gd name="connsiteX457" fmla="*/ 8822422 w 10486243"/>
              <a:gd name="connsiteY457" fmla="*/ 775467 h 855940"/>
              <a:gd name="connsiteX458" fmla="*/ 8822422 w 10486243"/>
              <a:gd name="connsiteY458" fmla="*/ 790099 h 855940"/>
              <a:gd name="connsiteX459" fmla="*/ 8822422 w 10486243"/>
              <a:gd name="connsiteY459" fmla="*/ 797414 h 855940"/>
              <a:gd name="connsiteX460" fmla="*/ 8822422 w 10486243"/>
              <a:gd name="connsiteY460" fmla="*/ 812046 h 855940"/>
              <a:gd name="connsiteX461" fmla="*/ 8822422 w 10486243"/>
              <a:gd name="connsiteY461" fmla="*/ 833993 h 855940"/>
              <a:gd name="connsiteX462" fmla="*/ 8822422 w 10486243"/>
              <a:gd name="connsiteY462" fmla="*/ 855940 h 855940"/>
              <a:gd name="connsiteX463" fmla="*/ 8756745 w 10486243"/>
              <a:gd name="connsiteY463" fmla="*/ 855940 h 855940"/>
              <a:gd name="connsiteX464" fmla="*/ 8691068 w 10486243"/>
              <a:gd name="connsiteY464" fmla="*/ 855940 h 855940"/>
              <a:gd name="connsiteX465" fmla="*/ 8691068 w 10486243"/>
              <a:gd name="connsiteY465" fmla="*/ 833993 h 855940"/>
              <a:gd name="connsiteX466" fmla="*/ 8691068 w 10486243"/>
              <a:gd name="connsiteY466" fmla="*/ 812046 h 855940"/>
              <a:gd name="connsiteX467" fmla="*/ 8691068 w 10486243"/>
              <a:gd name="connsiteY467" fmla="*/ 797414 h 855940"/>
              <a:gd name="connsiteX468" fmla="*/ 8691068 w 10486243"/>
              <a:gd name="connsiteY468" fmla="*/ 790099 h 855940"/>
              <a:gd name="connsiteX469" fmla="*/ 8691068 w 10486243"/>
              <a:gd name="connsiteY469" fmla="*/ 775467 h 855940"/>
              <a:gd name="connsiteX470" fmla="*/ 8691068 w 10486243"/>
              <a:gd name="connsiteY470" fmla="*/ 753520 h 855940"/>
              <a:gd name="connsiteX471" fmla="*/ 8691068 w 10486243"/>
              <a:gd name="connsiteY471" fmla="*/ 738888 h 855940"/>
              <a:gd name="connsiteX472" fmla="*/ 8691068 w 10486243"/>
              <a:gd name="connsiteY472" fmla="*/ 731573 h 855940"/>
              <a:gd name="connsiteX473" fmla="*/ 8691068 w 10486243"/>
              <a:gd name="connsiteY473" fmla="*/ 716941 h 855940"/>
              <a:gd name="connsiteX474" fmla="*/ 8691068 w 10486243"/>
              <a:gd name="connsiteY474" fmla="*/ 702310 h 855940"/>
              <a:gd name="connsiteX475" fmla="*/ 8691068 w 10486243"/>
              <a:gd name="connsiteY475" fmla="*/ 694994 h 855940"/>
              <a:gd name="connsiteX476" fmla="*/ 8691068 w 10486243"/>
              <a:gd name="connsiteY476" fmla="*/ 680363 h 855940"/>
              <a:gd name="connsiteX477" fmla="*/ 8603499 w 10486243"/>
              <a:gd name="connsiteY477" fmla="*/ 658416 h 855940"/>
              <a:gd name="connsiteX478" fmla="*/ 8669176 w 10486243"/>
              <a:gd name="connsiteY478" fmla="*/ 658416 h 855940"/>
              <a:gd name="connsiteX479" fmla="*/ 8669176 w 10486243"/>
              <a:gd name="connsiteY479" fmla="*/ 680363 h 855940"/>
              <a:gd name="connsiteX480" fmla="*/ 8669176 w 10486243"/>
              <a:gd name="connsiteY480" fmla="*/ 694994 h 855940"/>
              <a:gd name="connsiteX481" fmla="*/ 8669176 w 10486243"/>
              <a:gd name="connsiteY481" fmla="*/ 702310 h 855940"/>
              <a:gd name="connsiteX482" fmla="*/ 8669176 w 10486243"/>
              <a:gd name="connsiteY482" fmla="*/ 716941 h 855940"/>
              <a:gd name="connsiteX483" fmla="*/ 8669176 w 10486243"/>
              <a:gd name="connsiteY483" fmla="*/ 731573 h 855940"/>
              <a:gd name="connsiteX484" fmla="*/ 8669176 w 10486243"/>
              <a:gd name="connsiteY484" fmla="*/ 738888 h 855940"/>
              <a:gd name="connsiteX485" fmla="*/ 8669176 w 10486243"/>
              <a:gd name="connsiteY485" fmla="*/ 753520 h 855940"/>
              <a:gd name="connsiteX486" fmla="*/ 8669176 w 10486243"/>
              <a:gd name="connsiteY486" fmla="*/ 775467 h 855940"/>
              <a:gd name="connsiteX487" fmla="*/ 8669176 w 10486243"/>
              <a:gd name="connsiteY487" fmla="*/ 790099 h 855940"/>
              <a:gd name="connsiteX488" fmla="*/ 8669176 w 10486243"/>
              <a:gd name="connsiteY488" fmla="*/ 797414 h 855940"/>
              <a:gd name="connsiteX489" fmla="*/ 8669176 w 10486243"/>
              <a:gd name="connsiteY489" fmla="*/ 812046 h 855940"/>
              <a:gd name="connsiteX490" fmla="*/ 8669176 w 10486243"/>
              <a:gd name="connsiteY490" fmla="*/ 833993 h 855940"/>
              <a:gd name="connsiteX491" fmla="*/ 8669176 w 10486243"/>
              <a:gd name="connsiteY491" fmla="*/ 855940 h 855940"/>
              <a:gd name="connsiteX492" fmla="*/ 8603499 w 10486243"/>
              <a:gd name="connsiteY492" fmla="*/ 855940 h 855940"/>
              <a:gd name="connsiteX493" fmla="*/ 8603499 w 10486243"/>
              <a:gd name="connsiteY493" fmla="*/ 833993 h 855940"/>
              <a:gd name="connsiteX494" fmla="*/ 8603499 w 10486243"/>
              <a:gd name="connsiteY494" fmla="*/ 812046 h 855940"/>
              <a:gd name="connsiteX495" fmla="*/ 8603499 w 10486243"/>
              <a:gd name="connsiteY495" fmla="*/ 797414 h 855940"/>
              <a:gd name="connsiteX496" fmla="*/ 8603499 w 10486243"/>
              <a:gd name="connsiteY496" fmla="*/ 790099 h 855940"/>
              <a:gd name="connsiteX497" fmla="*/ 8603499 w 10486243"/>
              <a:gd name="connsiteY497" fmla="*/ 775467 h 855940"/>
              <a:gd name="connsiteX498" fmla="*/ 8603499 w 10486243"/>
              <a:gd name="connsiteY498" fmla="*/ 753520 h 855940"/>
              <a:gd name="connsiteX499" fmla="*/ 8603499 w 10486243"/>
              <a:gd name="connsiteY499" fmla="*/ 738888 h 855940"/>
              <a:gd name="connsiteX500" fmla="*/ 8603499 w 10486243"/>
              <a:gd name="connsiteY500" fmla="*/ 731573 h 855940"/>
              <a:gd name="connsiteX501" fmla="*/ 8603499 w 10486243"/>
              <a:gd name="connsiteY501" fmla="*/ 716941 h 855940"/>
              <a:gd name="connsiteX502" fmla="*/ 8603499 w 10486243"/>
              <a:gd name="connsiteY502" fmla="*/ 702310 h 855940"/>
              <a:gd name="connsiteX503" fmla="*/ 8603499 w 10486243"/>
              <a:gd name="connsiteY503" fmla="*/ 694994 h 855940"/>
              <a:gd name="connsiteX504" fmla="*/ 8603499 w 10486243"/>
              <a:gd name="connsiteY504" fmla="*/ 680363 h 855940"/>
              <a:gd name="connsiteX505" fmla="*/ 8472144 w 10486243"/>
              <a:gd name="connsiteY505" fmla="*/ 658416 h 855940"/>
              <a:gd name="connsiteX506" fmla="*/ 8537821 w 10486243"/>
              <a:gd name="connsiteY506" fmla="*/ 658416 h 855940"/>
              <a:gd name="connsiteX507" fmla="*/ 8603498 w 10486243"/>
              <a:gd name="connsiteY507" fmla="*/ 658416 h 855940"/>
              <a:gd name="connsiteX508" fmla="*/ 8603498 w 10486243"/>
              <a:gd name="connsiteY508" fmla="*/ 680363 h 855940"/>
              <a:gd name="connsiteX509" fmla="*/ 8603498 w 10486243"/>
              <a:gd name="connsiteY509" fmla="*/ 694994 h 855940"/>
              <a:gd name="connsiteX510" fmla="*/ 8603498 w 10486243"/>
              <a:gd name="connsiteY510" fmla="*/ 702310 h 855940"/>
              <a:gd name="connsiteX511" fmla="*/ 8603498 w 10486243"/>
              <a:gd name="connsiteY511" fmla="*/ 716941 h 855940"/>
              <a:gd name="connsiteX512" fmla="*/ 8603498 w 10486243"/>
              <a:gd name="connsiteY512" fmla="*/ 731573 h 855940"/>
              <a:gd name="connsiteX513" fmla="*/ 8603498 w 10486243"/>
              <a:gd name="connsiteY513" fmla="*/ 738888 h 855940"/>
              <a:gd name="connsiteX514" fmla="*/ 8603498 w 10486243"/>
              <a:gd name="connsiteY514" fmla="*/ 753520 h 855940"/>
              <a:gd name="connsiteX515" fmla="*/ 8603498 w 10486243"/>
              <a:gd name="connsiteY515" fmla="*/ 775467 h 855940"/>
              <a:gd name="connsiteX516" fmla="*/ 8603498 w 10486243"/>
              <a:gd name="connsiteY516" fmla="*/ 790099 h 855940"/>
              <a:gd name="connsiteX517" fmla="*/ 8603498 w 10486243"/>
              <a:gd name="connsiteY517" fmla="*/ 797414 h 855940"/>
              <a:gd name="connsiteX518" fmla="*/ 8603498 w 10486243"/>
              <a:gd name="connsiteY518" fmla="*/ 812046 h 855940"/>
              <a:gd name="connsiteX519" fmla="*/ 8603498 w 10486243"/>
              <a:gd name="connsiteY519" fmla="*/ 833993 h 855940"/>
              <a:gd name="connsiteX520" fmla="*/ 8603498 w 10486243"/>
              <a:gd name="connsiteY520" fmla="*/ 855940 h 855940"/>
              <a:gd name="connsiteX521" fmla="*/ 8537821 w 10486243"/>
              <a:gd name="connsiteY521" fmla="*/ 855940 h 855940"/>
              <a:gd name="connsiteX522" fmla="*/ 8472144 w 10486243"/>
              <a:gd name="connsiteY522" fmla="*/ 855940 h 855940"/>
              <a:gd name="connsiteX523" fmla="*/ 8472144 w 10486243"/>
              <a:gd name="connsiteY523" fmla="*/ 833993 h 855940"/>
              <a:gd name="connsiteX524" fmla="*/ 8472144 w 10486243"/>
              <a:gd name="connsiteY524" fmla="*/ 812046 h 855940"/>
              <a:gd name="connsiteX525" fmla="*/ 8472144 w 10486243"/>
              <a:gd name="connsiteY525" fmla="*/ 797414 h 855940"/>
              <a:gd name="connsiteX526" fmla="*/ 8472144 w 10486243"/>
              <a:gd name="connsiteY526" fmla="*/ 790099 h 855940"/>
              <a:gd name="connsiteX527" fmla="*/ 8472144 w 10486243"/>
              <a:gd name="connsiteY527" fmla="*/ 775467 h 855940"/>
              <a:gd name="connsiteX528" fmla="*/ 8472144 w 10486243"/>
              <a:gd name="connsiteY528" fmla="*/ 753520 h 855940"/>
              <a:gd name="connsiteX529" fmla="*/ 8472144 w 10486243"/>
              <a:gd name="connsiteY529" fmla="*/ 738888 h 855940"/>
              <a:gd name="connsiteX530" fmla="*/ 8472144 w 10486243"/>
              <a:gd name="connsiteY530" fmla="*/ 731573 h 855940"/>
              <a:gd name="connsiteX531" fmla="*/ 8472144 w 10486243"/>
              <a:gd name="connsiteY531" fmla="*/ 716941 h 855940"/>
              <a:gd name="connsiteX532" fmla="*/ 8472144 w 10486243"/>
              <a:gd name="connsiteY532" fmla="*/ 702310 h 855940"/>
              <a:gd name="connsiteX533" fmla="*/ 8472144 w 10486243"/>
              <a:gd name="connsiteY533" fmla="*/ 694994 h 855940"/>
              <a:gd name="connsiteX534" fmla="*/ 8472144 w 10486243"/>
              <a:gd name="connsiteY534" fmla="*/ 680363 h 855940"/>
              <a:gd name="connsiteX535" fmla="*/ 8318898 w 10486243"/>
              <a:gd name="connsiteY535" fmla="*/ 658416 h 855940"/>
              <a:gd name="connsiteX536" fmla="*/ 8384575 w 10486243"/>
              <a:gd name="connsiteY536" fmla="*/ 658416 h 855940"/>
              <a:gd name="connsiteX537" fmla="*/ 8450252 w 10486243"/>
              <a:gd name="connsiteY537" fmla="*/ 658416 h 855940"/>
              <a:gd name="connsiteX538" fmla="*/ 8450252 w 10486243"/>
              <a:gd name="connsiteY538" fmla="*/ 680363 h 855940"/>
              <a:gd name="connsiteX539" fmla="*/ 8450252 w 10486243"/>
              <a:gd name="connsiteY539" fmla="*/ 694994 h 855940"/>
              <a:gd name="connsiteX540" fmla="*/ 8450252 w 10486243"/>
              <a:gd name="connsiteY540" fmla="*/ 702310 h 855940"/>
              <a:gd name="connsiteX541" fmla="*/ 8450252 w 10486243"/>
              <a:gd name="connsiteY541" fmla="*/ 716941 h 855940"/>
              <a:gd name="connsiteX542" fmla="*/ 8450252 w 10486243"/>
              <a:gd name="connsiteY542" fmla="*/ 731573 h 855940"/>
              <a:gd name="connsiteX543" fmla="*/ 8450252 w 10486243"/>
              <a:gd name="connsiteY543" fmla="*/ 738888 h 855940"/>
              <a:gd name="connsiteX544" fmla="*/ 8450252 w 10486243"/>
              <a:gd name="connsiteY544" fmla="*/ 753520 h 855940"/>
              <a:gd name="connsiteX545" fmla="*/ 8450252 w 10486243"/>
              <a:gd name="connsiteY545" fmla="*/ 775467 h 855940"/>
              <a:gd name="connsiteX546" fmla="*/ 8450252 w 10486243"/>
              <a:gd name="connsiteY546" fmla="*/ 790099 h 855940"/>
              <a:gd name="connsiteX547" fmla="*/ 8450252 w 10486243"/>
              <a:gd name="connsiteY547" fmla="*/ 797414 h 855940"/>
              <a:gd name="connsiteX548" fmla="*/ 8450252 w 10486243"/>
              <a:gd name="connsiteY548" fmla="*/ 812046 h 855940"/>
              <a:gd name="connsiteX549" fmla="*/ 8450252 w 10486243"/>
              <a:gd name="connsiteY549" fmla="*/ 833993 h 855940"/>
              <a:gd name="connsiteX550" fmla="*/ 8450252 w 10486243"/>
              <a:gd name="connsiteY550" fmla="*/ 855940 h 855940"/>
              <a:gd name="connsiteX551" fmla="*/ 8384575 w 10486243"/>
              <a:gd name="connsiteY551" fmla="*/ 855940 h 855940"/>
              <a:gd name="connsiteX552" fmla="*/ 8318898 w 10486243"/>
              <a:gd name="connsiteY552" fmla="*/ 855940 h 855940"/>
              <a:gd name="connsiteX553" fmla="*/ 8318898 w 10486243"/>
              <a:gd name="connsiteY553" fmla="*/ 833993 h 855940"/>
              <a:gd name="connsiteX554" fmla="*/ 8318898 w 10486243"/>
              <a:gd name="connsiteY554" fmla="*/ 812046 h 855940"/>
              <a:gd name="connsiteX555" fmla="*/ 8318898 w 10486243"/>
              <a:gd name="connsiteY555" fmla="*/ 797414 h 855940"/>
              <a:gd name="connsiteX556" fmla="*/ 8318898 w 10486243"/>
              <a:gd name="connsiteY556" fmla="*/ 790099 h 855940"/>
              <a:gd name="connsiteX557" fmla="*/ 8318898 w 10486243"/>
              <a:gd name="connsiteY557" fmla="*/ 775467 h 855940"/>
              <a:gd name="connsiteX558" fmla="*/ 8318898 w 10486243"/>
              <a:gd name="connsiteY558" fmla="*/ 753520 h 855940"/>
              <a:gd name="connsiteX559" fmla="*/ 8318898 w 10486243"/>
              <a:gd name="connsiteY559" fmla="*/ 738888 h 855940"/>
              <a:gd name="connsiteX560" fmla="*/ 8318898 w 10486243"/>
              <a:gd name="connsiteY560" fmla="*/ 731573 h 855940"/>
              <a:gd name="connsiteX561" fmla="*/ 8318898 w 10486243"/>
              <a:gd name="connsiteY561" fmla="*/ 716941 h 855940"/>
              <a:gd name="connsiteX562" fmla="*/ 8318898 w 10486243"/>
              <a:gd name="connsiteY562" fmla="*/ 702310 h 855940"/>
              <a:gd name="connsiteX563" fmla="*/ 8318898 w 10486243"/>
              <a:gd name="connsiteY563" fmla="*/ 694994 h 855940"/>
              <a:gd name="connsiteX564" fmla="*/ 8318898 w 10486243"/>
              <a:gd name="connsiteY564" fmla="*/ 680363 h 855940"/>
              <a:gd name="connsiteX565" fmla="*/ 8099974 w 10486243"/>
              <a:gd name="connsiteY565" fmla="*/ 658416 h 855940"/>
              <a:gd name="connsiteX566" fmla="*/ 8165651 w 10486243"/>
              <a:gd name="connsiteY566" fmla="*/ 658416 h 855940"/>
              <a:gd name="connsiteX567" fmla="*/ 8231328 w 10486243"/>
              <a:gd name="connsiteY567" fmla="*/ 658416 h 855940"/>
              <a:gd name="connsiteX568" fmla="*/ 8297005 w 10486243"/>
              <a:gd name="connsiteY568" fmla="*/ 658416 h 855940"/>
              <a:gd name="connsiteX569" fmla="*/ 8297005 w 10486243"/>
              <a:gd name="connsiteY569" fmla="*/ 680363 h 855940"/>
              <a:gd name="connsiteX570" fmla="*/ 8297005 w 10486243"/>
              <a:gd name="connsiteY570" fmla="*/ 694994 h 855940"/>
              <a:gd name="connsiteX571" fmla="*/ 8297005 w 10486243"/>
              <a:gd name="connsiteY571" fmla="*/ 702310 h 855940"/>
              <a:gd name="connsiteX572" fmla="*/ 8297005 w 10486243"/>
              <a:gd name="connsiteY572" fmla="*/ 716941 h 855940"/>
              <a:gd name="connsiteX573" fmla="*/ 8297005 w 10486243"/>
              <a:gd name="connsiteY573" fmla="*/ 731573 h 855940"/>
              <a:gd name="connsiteX574" fmla="*/ 8297005 w 10486243"/>
              <a:gd name="connsiteY574" fmla="*/ 738888 h 855940"/>
              <a:gd name="connsiteX575" fmla="*/ 8297005 w 10486243"/>
              <a:gd name="connsiteY575" fmla="*/ 753520 h 855940"/>
              <a:gd name="connsiteX576" fmla="*/ 8297005 w 10486243"/>
              <a:gd name="connsiteY576" fmla="*/ 775467 h 855940"/>
              <a:gd name="connsiteX577" fmla="*/ 8297005 w 10486243"/>
              <a:gd name="connsiteY577" fmla="*/ 790099 h 855940"/>
              <a:gd name="connsiteX578" fmla="*/ 8297005 w 10486243"/>
              <a:gd name="connsiteY578" fmla="*/ 797414 h 855940"/>
              <a:gd name="connsiteX579" fmla="*/ 8297005 w 10486243"/>
              <a:gd name="connsiteY579" fmla="*/ 812046 h 855940"/>
              <a:gd name="connsiteX580" fmla="*/ 8297005 w 10486243"/>
              <a:gd name="connsiteY580" fmla="*/ 833993 h 855940"/>
              <a:gd name="connsiteX581" fmla="*/ 8297005 w 10486243"/>
              <a:gd name="connsiteY581" fmla="*/ 855940 h 855940"/>
              <a:gd name="connsiteX582" fmla="*/ 8231328 w 10486243"/>
              <a:gd name="connsiteY582" fmla="*/ 855940 h 855940"/>
              <a:gd name="connsiteX583" fmla="*/ 8165651 w 10486243"/>
              <a:gd name="connsiteY583" fmla="*/ 855940 h 855940"/>
              <a:gd name="connsiteX584" fmla="*/ 8099974 w 10486243"/>
              <a:gd name="connsiteY584" fmla="*/ 855940 h 855940"/>
              <a:gd name="connsiteX585" fmla="*/ 8099974 w 10486243"/>
              <a:gd name="connsiteY585" fmla="*/ 833993 h 855940"/>
              <a:gd name="connsiteX586" fmla="*/ 8099974 w 10486243"/>
              <a:gd name="connsiteY586" fmla="*/ 812046 h 855940"/>
              <a:gd name="connsiteX587" fmla="*/ 8099974 w 10486243"/>
              <a:gd name="connsiteY587" fmla="*/ 797414 h 855940"/>
              <a:gd name="connsiteX588" fmla="*/ 8099974 w 10486243"/>
              <a:gd name="connsiteY588" fmla="*/ 790099 h 855940"/>
              <a:gd name="connsiteX589" fmla="*/ 8099974 w 10486243"/>
              <a:gd name="connsiteY589" fmla="*/ 775467 h 855940"/>
              <a:gd name="connsiteX590" fmla="*/ 8099974 w 10486243"/>
              <a:gd name="connsiteY590" fmla="*/ 753520 h 855940"/>
              <a:gd name="connsiteX591" fmla="*/ 8099974 w 10486243"/>
              <a:gd name="connsiteY591" fmla="*/ 738888 h 855940"/>
              <a:gd name="connsiteX592" fmla="*/ 8099974 w 10486243"/>
              <a:gd name="connsiteY592" fmla="*/ 731573 h 855940"/>
              <a:gd name="connsiteX593" fmla="*/ 8099974 w 10486243"/>
              <a:gd name="connsiteY593" fmla="*/ 716941 h 855940"/>
              <a:gd name="connsiteX594" fmla="*/ 8099974 w 10486243"/>
              <a:gd name="connsiteY594" fmla="*/ 702310 h 855940"/>
              <a:gd name="connsiteX595" fmla="*/ 8099974 w 10486243"/>
              <a:gd name="connsiteY595" fmla="*/ 694994 h 855940"/>
              <a:gd name="connsiteX596" fmla="*/ 8099974 w 10486243"/>
              <a:gd name="connsiteY596" fmla="*/ 680363 h 855940"/>
              <a:gd name="connsiteX597" fmla="*/ 7946727 w 10486243"/>
              <a:gd name="connsiteY597" fmla="*/ 658416 h 855940"/>
              <a:gd name="connsiteX598" fmla="*/ 8012404 w 10486243"/>
              <a:gd name="connsiteY598" fmla="*/ 658416 h 855940"/>
              <a:gd name="connsiteX599" fmla="*/ 8078081 w 10486243"/>
              <a:gd name="connsiteY599" fmla="*/ 658416 h 855940"/>
              <a:gd name="connsiteX600" fmla="*/ 8078081 w 10486243"/>
              <a:gd name="connsiteY600" fmla="*/ 680363 h 855940"/>
              <a:gd name="connsiteX601" fmla="*/ 8078081 w 10486243"/>
              <a:gd name="connsiteY601" fmla="*/ 694994 h 855940"/>
              <a:gd name="connsiteX602" fmla="*/ 8078081 w 10486243"/>
              <a:gd name="connsiteY602" fmla="*/ 702310 h 855940"/>
              <a:gd name="connsiteX603" fmla="*/ 8078081 w 10486243"/>
              <a:gd name="connsiteY603" fmla="*/ 716941 h 855940"/>
              <a:gd name="connsiteX604" fmla="*/ 8078081 w 10486243"/>
              <a:gd name="connsiteY604" fmla="*/ 731573 h 855940"/>
              <a:gd name="connsiteX605" fmla="*/ 8078081 w 10486243"/>
              <a:gd name="connsiteY605" fmla="*/ 738888 h 855940"/>
              <a:gd name="connsiteX606" fmla="*/ 8078081 w 10486243"/>
              <a:gd name="connsiteY606" fmla="*/ 753520 h 855940"/>
              <a:gd name="connsiteX607" fmla="*/ 8078081 w 10486243"/>
              <a:gd name="connsiteY607" fmla="*/ 775467 h 855940"/>
              <a:gd name="connsiteX608" fmla="*/ 8078081 w 10486243"/>
              <a:gd name="connsiteY608" fmla="*/ 790099 h 855940"/>
              <a:gd name="connsiteX609" fmla="*/ 8078081 w 10486243"/>
              <a:gd name="connsiteY609" fmla="*/ 797414 h 855940"/>
              <a:gd name="connsiteX610" fmla="*/ 8078081 w 10486243"/>
              <a:gd name="connsiteY610" fmla="*/ 812046 h 855940"/>
              <a:gd name="connsiteX611" fmla="*/ 8078081 w 10486243"/>
              <a:gd name="connsiteY611" fmla="*/ 833993 h 855940"/>
              <a:gd name="connsiteX612" fmla="*/ 8078081 w 10486243"/>
              <a:gd name="connsiteY612" fmla="*/ 855940 h 855940"/>
              <a:gd name="connsiteX613" fmla="*/ 8012404 w 10486243"/>
              <a:gd name="connsiteY613" fmla="*/ 855940 h 855940"/>
              <a:gd name="connsiteX614" fmla="*/ 7946727 w 10486243"/>
              <a:gd name="connsiteY614" fmla="*/ 855940 h 855940"/>
              <a:gd name="connsiteX615" fmla="*/ 7946727 w 10486243"/>
              <a:gd name="connsiteY615" fmla="*/ 833993 h 855940"/>
              <a:gd name="connsiteX616" fmla="*/ 7946727 w 10486243"/>
              <a:gd name="connsiteY616" fmla="*/ 812046 h 855940"/>
              <a:gd name="connsiteX617" fmla="*/ 7946727 w 10486243"/>
              <a:gd name="connsiteY617" fmla="*/ 797414 h 855940"/>
              <a:gd name="connsiteX618" fmla="*/ 7946727 w 10486243"/>
              <a:gd name="connsiteY618" fmla="*/ 790099 h 855940"/>
              <a:gd name="connsiteX619" fmla="*/ 7946727 w 10486243"/>
              <a:gd name="connsiteY619" fmla="*/ 775467 h 855940"/>
              <a:gd name="connsiteX620" fmla="*/ 7946727 w 10486243"/>
              <a:gd name="connsiteY620" fmla="*/ 753520 h 855940"/>
              <a:gd name="connsiteX621" fmla="*/ 7946727 w 10486243"/>
              <a:gd name="connsiteY621" fmla="*/ 738888 h 855940"/>
              <a:gd name="connsiteX622" fmla="*/ 7946727 w 10486243"/>
              <a:gd name="connsiteY622" fmla="*/ 731573 h 855940"/>
              <a:gd name="connsiteX623" fmla="*/ 7946727 w 10486243"/>
              <a:gd name="connsiteY623" fmla="*/ 716941 h 855940"/>
              <a:gd name="connsiteX624" fmla="*/ 7946727 w 10486243"/>
              <a:gd name="connsiteY624" fmla="*/ 702310 h 855940"/>
              <a:gd name="connsiteX625" fmla="*/ 7946727 w 10486243"/>
              <a:gd name="connsiteY625" fmla="*/ 694994 h 855940"/>
              <a:gd name="connsiteX626" fmla="*/ 7946727 w 10486243"/>
              <a:gd name="connsiteY626" fmla="*/ 680363 h 855940"/>
              <a:gd name="connsiteX627" fmla="*/ 7859158 w 10486243"/>
              <a:gd name="connsiteY627" fmla="*/ 658416 h 855940"/>
              <a:gd name="connsiteX628" fmla="*/ 7924835 w 10486243"/>
              <a:gd name="connsiteY628" fmla="*/ 658416 h 855940"/>
              <a:gd name="connsiteX629" fmla="*/ 7924835 w 10486243"/>
              <a:gd name="connsiteY629" fmla="*/ 680363 h 855940"/>
              <a:gd name="connsiteX630" fmla="*/ 7924835 w 10486243"/>
              <a:gd name="connsiteY630" fmla="*/ 694994 h 855940"/>
              <a:gd name="connsiteX631" fmla="*/ 7924835 w 10486243"/>
              <a:gd name="connsiteY631" fmla="*/ 702310 h 855940"/>
              <a:gd name="connsiteX632" fmla="*/ 7924835 w 10486243"/>
              <a:gd name="connsiteY632" fmla="*/ 716941 h 855940"/>
              <a:gd name="connsiteX633" fmla="*/ 7924835 w 10486243"/>
              <a:gd name="connsiteY633" fmla="*/ 731573 h 855940"/>
              <a:gd name="connsiteX634" fmla="*/ 7924835 w 10486243"/>
              <a:gd name="connsiteY634" fmla="*/ 738888 h 855940"/>
              <a:gd name="connsiteX635" fmla="*/ 7924835 w 10486243"/>
              <a:gd name="connsiteY635" fmla="*/ 753520 h 855940"/>
              <a:gd name="connsiteX636" fmla="*/ 7924835 w 10486243"/>
              <a:gd name="connsiteY636" fmla="*/ 775467 h 855940"/>
              <a:gd name="connsiteX637" fmla="*/ 7924835 w 10486243"/>
              <a:gd name="connsiteY637" fmla="*/ 790099 h 855940"/>
              <a:gd name="connsiteX638" fmla="*/ 7924835 w 10486243"/>
              <a:gd name="connsiteY638" fmla="*/ 797414 h 855940"/>
              <a:gd name="connsiteX639" fmla="*/ 7924835 w 10486243"/>
              <a:gd name="connsiteY639" fmla="*/ 812046 h 855940"/>
              <a:gd name="connsiteX640" fmla="*/ 7924835 w 10486243"/>
              <a:gd name="connsiteY640" fmla="*/ 833993 h 855940"/>
              <a:gd name="connsiteX641" fmla="*/ 7924835 w 10486243"/>
              <a:gd name="connsiteY641" fmla="*/ 855940 h 855940"/>
              <a:gd name="connsiteX642" fmla="*/ 7859158 w 10486243"/>
              <a:gd name="connsiteY642" fmla="*/ 855940 h 855940"/>
              <a:gd name="connsiteX643" fmla="*/ 7859158 w 10486243"/>
              <a:gd name="connsiteY643" fmla="*/ 833993 h 855940"/>
              <a:gd name="connsiteX644" fmla="*/ 7859158 w 10486243"/>
              <a:gd name="connsiteY644" fmla="*/ 812046 h 855940"/>
              <a:gd name="connsiteX645" fmla="*/ 7859158 w 10486243"/>
              <a:gd name="connsiteY645" fmla="*/ 797414 h 855940"/>
              <a:gd name="connsiteX646" fmla="*/ 7859158 w 10486243"/>
              <a:gd name="connsiteY646" fmla="*/ 790099 h 855940"/>
              <a:gd name="connsiteX647" fmla="*/ 7859158 w 10486243"/>
              <a:gd name="connsiteY647" fmla="*/ 775467 h 855940"/>
              <a:gd name="connsiteX648" fmla="*/ 7859158 w 10486243"/>
              <a:gd name="connsiteY648" fmla="*/ 753520 h 855940"/>
              <a:gd name="connsiteX649" fmla="*/ 7859158 w 10486243"/>
              <a:gd name="connsiteY649" fmla="*/ 738888 h 855940"/>
              <a:gd name="connsiteX650" fmla="*/ 7859158 w 10486243"/>
              <a:gd name="connsiteY650" fmla="*/ 731573 h 855940"/>
              <a:gd name="connsiteX651" fmla="*/ 7859158 w 10486243"/>
              <a:gd name="connsiteY651" fmla="*/ 716941 h 855940"/>
              <a:gd name="connsiteX652" fmla="*/ 7859158 w 10486243"/>
              <a:gd name="connsiteY652" fmla="*/ 702310 h 855940"/>
              <a:gd name="connsiteX653" fmla="*/ 7859158 w 10486243"/>
              <a:gd name="connsiteY653" fmla="*/ 694994 h 855940"/>
              <a:gd name="connsiteX654" fmla="*/ 7859158 w 10486243"/>
              <a:gd name="connsiteY654" fmla="*/ 680363 h 855940"/>
              <a:gd name="connsiteX655" fmla="*/ 7793480 w 10486243"/>
              <a:gd name="connsiteY655" fmla="*/ 658416 h 855940"/>
              <a:gd name="connsiteX656" fmla="*/ 7859157 w 10486243"/>
              <a:gd name="connsiteY656" fmla="*/ 658416 h 855940"/>
              <a:gd name="connsiteX657" fmla="*/ 7859157 w 10486243"/>
              <a:gd name="connsiteY657" fmla="*/ 680363 h 855940"/>
              <a:gd name="connsiteX658" fmla="*/ 7859157 w 10486243"/>
              <a:gd name="connsiteY658" fmla="*/ 694994 h 855940"/>
              <a:gd name="connsiteX659" fmla="*/ 7859157 w 10486243"/>
              <a:gd name="connsiteY659" fmla="*/ 702310 h 855940"/>
              <a:gd name="connsiteX660" fmla="*/ 7859157 w 10486243"/>
              <a:gd name="connsiteY660" fmla="*/ 716941 h 855940"/>
              <a:gd name="connsiteX661" fmla="*/ 7859157 w 10486243"/>
              <a:gd name="connsiteY661" fmla="*/ 731573 h 855940"/>
              <a:gd name="connsiteX662" fmla="*/ 7859157 w 10486243"/>
              <a:gd name="connsiteY662" fmla="*/ 738888 h 855940"/>
              <a:gd name="connsiteX663" fmla="*/ 7859157 w 10486243"/>
              <a:gd name="connsiteY663" fmla="*/ 753520 h 855940"/>
              <a:gd name="connsiteX664" fmla="*/ 7859157 w 10486243"/>
              <a:gd name="connsiteY664" fmla="*/ 775467 h 855940"/>
              <a:gd name="connsiteX665" fmla="*/ 7859157 w 10486243"/>
              <a:gd name="connsiteY665" fmla="*/ 790099 h 855940"/>
              <a:gd name="connsiteX666" fmla="*/ 7859157 w 10486243"/>
              <a:gd name="connsiteY666" fmla="*/ 797414 h 855940"/>
              <a:gd name="connsiteX667" fmla="*/ 7859157 w 10486243"/>
              <a:gd name="connsiteY667" fmla="*/ 812046 h 855940"/>
              <a:gd name="connsiteX668" fmla="*/ 7859157 w 10486243"/>
              <a:gd name="connsiteY668" fmla="*/ 833993 h 855940"/>
              <a:gd name="connsiteX669" fmla="*/ 7859157 w 10486243"/>
              <a:gd name="connsiteY669" fmla="*/ 855940 h 855940"/>
              <a:gd name="connsiteX670" fmla="*/ 7793480 w 10486243"/>
              <a:gd name="connsiteY670" fmla="*/ 855940 h 855940"/>
              <a:gd name="connsiteX671" fmla="*/ 7793480 w 10486243"/>
              <a:gd name="connsiteY671" fmla="*/ 833993 h 855940"/>
              <a:gd name="connsiteX672" fmla="*/ 7793480 w 10486243"/>
              <a:gd name="connsiteY672" fmla="*/ 812046 h 855940"/>
              <a:gd name="connsiteX673" fmla="*/ 7793480 w 10486243"/>
              <a:gd name="connsiteY673" fmla="*/ 797414 h 855940"/>
              <a:gd name="connsiteX674" fmla="*/ 7793480 w 10486243"/>
              <a:gd name="connsiteY674" fmla="*/ 790099 h 855940"/>
              <a:gd name="connsiteX675" fmla="*/ 7793480 w 10486243"/>
              <a:gd name="connsiteY675" fmla="*/ 775467 h 855940"/>
              <a:gd name="connsiteX676" fmla="*/ 7793480 w 10486243"/>
              <a:gd name="connsiteY676" fmla="*/ 753520 h 855940"/>
              <a:gd name="connsiteX677" fmla="*/ 7793480 w 10486243"/>
              <a:gd name="connsiteY677" fmla="*/ 738888 h 855940"/>
              <a:gd name="connsiteX678" fmla="*/ 7793480 w 10486243"/>
              <a:gd name="connsiteY678" fmla="*/ 731573 h 855940"/>
              <a:gd name="connsiteX679" fmla="*/ 7793480 w 10486243"/>
              <a:gd name="connsiteY679" fmla="*/ 716941 h 855940"/>
              <a:gd name="connsiteX680" fmla="*/ 7793480 w 10486243"/>
              <a:gd name="connsiteY680" fmla="*/ 702310 h 855940"/>
              <a:gd name="connsiteX681" fmla="*/ 7793480 w 10486243"/>
              <a:gd name="connsiteY681" fmla="*/ 694994 h 855940"/>
              <a:gd name="connsiteX682" fmla="*/ 7793480 w 10486243"/>
              <a:gd name="connsiteY682" fmla="*/ 680363 h 855940"/>
              <a:gd name="connsiteX683" fmla="*/ 7574557 w 10486243"/>
              <a:gd name="connsiteY683" fmla="*/ 658416 h 855940"/>
              <a:gd name="connsiteX684" fmla="*/ 7640234 w 10486243"/>
              <a:gd name="connsiteY684" fmla="*/ 658416 h 855940"/>
              <a:gd name="connsiteX685" fmla="*/ 7705911 w 10486243"/>
              <a:gd name="connsiteY685" fmla="*/ 658416 h 855940"/>
              <a:gd name="connsiteX686" fmla="*/ 7771588 w 10486243"/>
              <a:gd name="connsiteY686" fmla="*/ 658416 h 855940"/>
              <a:gd name="connsiteX687" fmla="*/ 7771588 w 10486243"/>
              <a:gd name="connsiteY687" fmla="*/ 680363 h 855940"/>
              <a:gd name="connsiteX688" fmla="*/ 7771588 w 10486243"/>
              <a:gd name="connsiteY688" fmla="*/ 694994 h 855940"/>
              <a:gd name="connsiteX689" fmla="*/ 7771588 w 10486243"/>
              <a:gd name="connsiteY689" fmla="*/ 702310 h 855940"/>
              <a:gd name="connsiteX690" fmla="*/ 7771588 w 10486243"/>
              <a:gd name="connsiteY690" fmla="*/ 716941 h 855940"/>
              <a:gd name="connsiteX691" fmla="*/ 7771588 w 10486243"/>
              <a:gd name="connsiteY691" fmla="*/ 731573 h 855940"/>
              <a:gd name="connsiteX692" fmla="*/ 7771588 w 10486243"/>
              <a:gd name="connsiteY692" fmla="*/ 738888 h 855940"/>
              <a:gd name="connsiteX693" fmla="*/ 7771588 w 10486243"/>
              <a:gd name="connsiteY693" fmla="*/ 753520 h 855940"/>
              <a:gd name="connsiteX694" fmla="*/ 7771588 w 10486243"/>
              <a:gd name="connsiteY694" fmla="*/ 775467 h 855940"/>
              <a:gd name="connsiteX695" fmla="*/ 7771588 w 10486243"/>
              <a:gd name="connsiteY695" fmla="*/ 790099 h 855940"/>
              <a:gd name="connsiteX696" fmla="*/ 7771588 w 10486243"/>
              <a:gd name="connsiteY696" fmla="*/ 797414 h 855940"/>
              <a:gd name="connsiteX697" fmla="*/ 7771588 w 10486243"/>
              <a:gd name="connsiteY697" fmla="*/ 812046 h 855940"/>
              <a:gd name="connsiteX698" fmla="*/ 7771588 w 10486243"/>
              <a:gd name="connsiteY698" fmla="*/ 833993 h 855940"/>
              <a:gd name="connsiteX699" fmla="*/ 7771588 w 10486243"/>
              <a:gd name="connsiteY699" fmla="*/ 855940 h 855940"/>
              <a:gd name="connsiteX700" fmla="*/ 7705911 w 10486243"/>
              <a:gd name="connsiteY700" fmla="*/ 855940 h 855940"/>
              <a:gd name="connsiteX701" fmla="*/ 7640234 w 10486243"/>
              <a:gd name="connsiteY701" fmla="*/ 855940 h 855940"/>
              <a:gd name="connsiteX702" fmla="*/ 7574557 w 10486243"/>
              <a:gd name="connsiteY702" fmla="*/ 855940 h 855940"/>
              <a:gd name="connsiteX703" fmla="*/ 7574557 w 10486243"/>
              <a:gd name="connsiteY703" fmla="*/ 833993 h 855940"/>
              <a:gd name="connsiteX704" fmla="*/ 7574557 w 10486243"/>
              <a:gd name="connsiteY704" fmla="*/ 812046 h 855940"/>
              <a:gd name="connsiteX705" fmla="*/ 7574557 w 10486243"/>
              <a:gd name="connsiteY705" fmla="*/ 797414 h 855940"/>
              <a:gd name="connsiteX706" fmla="*/ 7574557 w 10486243"/>
              <a:gd name="connsiteY706" fmla="*/ 790099 h 855940"/>
              <a:gd name="connsiteX707" fmla="*/ 7574557 w 10486243"/>
              <a:gd name="connsiteY707" fmla="*/ 775467 h 855940"/>
              <a:gd name="connsiteX708" fmla="*/ 7574557 w 10486243"/>
              <a:gd name="connsiteY708" fmla="*/ 753520 h 855940"/>
              <a:gd name="connsiteX709" fmla="*/ 7574557 w 10486243"/>
              <a:gd name="connsiteY709" fmla="*/ 738888 h 855940"/>
              <a:gd name="connsiteX710" fmla="*/ 7574557 w 10486243"/>
              <a:gd name="connsiteY710" fmla="*/ 731573 h 855940"/>
              <a:gd name="connsiteX711" fmla="*/ 7574557 w 10486243"/>
              <a:gd name="connsiteY711" fmla="*/ 716941 h 855940"/>
              <a:gd name="connsiteX712" fmla="*/ 7574557 w 10486243"/>
              <a:gd name="connsiteY712" fmla="*/ 702310 h 855940"/>
              <a:gd name="connsiteX713" fmla="*/ 7574557 w 10486243"/>
              <a:gd name="connsiteY713" fmla="*/ 694994 h 855940"/>
              <a:gd name="connsiteX714" fmla="*/ 7574557 w 10486243"/>
              <a:gd name="connsiteY714" fmla="*/ 680363 h 855940"/>
              <a:gd name="connsiteX715" fmla="*/ 7421310 w 10486243"/>
              <a:gd name="connsiteY715" fmla="*/ 658416 h 855940"/>
              <a:gd name="connsiteX716" fmla="*/ 7486987 w 10486243"/>
              <a:gd name="connsiteY716" fmla="*/ 658416 h 855940"/>
              <a:gd name="connsiteX717" fmla="*/ 7552664 w 10486243"/>
              <a:gd name="connsiteY717" fmla="*/ 658416 h 855940"/>
              <a:gd name="connsiteX718" fmla="*/ 7552664 w 10486243"/>
              <a:gd name="connsiteY718" fmla="*/ 680363 h 855940"/>
              <a:gd name="connsiteX719" fmla="*/ 7552664 w 10486243"/>
              <a:gd name="connsiteY719" fmla="*/ 694994 h 855940"/>
              <a:gd name="connsiteX720" fmla="*/ 7552664 w 10486243"/>
              <a:gd name="connsiteY720" fmla="*/ 702310 h 855940"/>
              <a:gd name="connsiteX721" fmla="*/ 7552664 w 10486243"/>
              <a:gd name="connsiteY721" fmla="*/ 716941 h 855940"/>
              <a:gd name="connsiteX722" fmla="*/ 7552664 w 10486243"/>
              <a:gd name="connsiteY722" fmla="*/ 731573 h 855940"/>
              <a:gd name="connsiteX723" fmla="*/ 7552664 w 10486243"/>
              <a:gd name="connsiteY723" fmla="*/ 738888 h 855940"/>
              <a:gd name="connsiteX724" fmla="*/ 7552664 w 10486243"/>
              <a:gd name="connsiteY724" fmla="*/ 753520 h 855940"/>
              <a:gd name="connsiteX725" fmla="*/ 7552664 w 10486243"/>
              <a:gd name="connsiteY725" fmla="*/ 775467 h 855940"/>
              <a:gd name="connsiteX726" fmla="*/ 7552664 w 10486243"/>
              <a:gd name="connsiteY726" fmla="*/ 790099 h 855940"/>
              <a:gd name="connsiteX727" fmla="*/ 7552664 w 10486243"/>
              <a:gd name="connsiteY727" fmla="*/ 797414 h 855940"/>
              <a:gd name="connsiteX728" fmla="*/ 7552664 w 10486243"/>
              <a:gd name="connsiteY728" fmla="*/ 812046 h 855940"/>
              <a:gd name="connsiteX729" fmla="*/ 7552664 w 10486243"/>
              <a:gd name="connsiteY729" fmla="*/ 833993 h 855940"/>
              <a:gd name="connsiteX730" fmla="*/ 7552664 w 10486243"/>
              <a:gd name="connsiteY730" fmla="*/ 855940 h 855940"/>
              <a:gd name="connsiteX731" fmla="*/ 7486987 w 10486243"/>
              <a:gd name="connsiteY731" fmla="*/ 855940 h 855940"/>
              <a:gd name="connsiteX732" fmla="*/ 7421310 w 10486243"/>
              <a:gd name="connsiteY732" fmla="*/ 855940 h 855940"/>
              <a:gd name="connsiteX733" fmla="*/ 7421310 w 10486243"/>
              <a:gd name="connsiteY733" fmla="*/ 833993 h 855940"/>
              <a:gd name="connsiteX734" fmla="*/ 7421310 w 10486243"/>
              <a:gd name="connsiteY734" fmla="*/ 812046 h 855940"/>
              <a:gd name="connsiteX735" fmla="*/ 7421310 w 10486243"/>
              <a:gd name="connsiteY735" fmla="*/ 797414 h 855940"/>
              <a:gd name="connsiteX736" fmla="*/ 7421310 w 10486243"/>
              <a:gd name="connsiteY736" fmla="*/ 790099 h 855940"/>
              <a:gd name="connsiteX737" fmla="*/ 7421310 w 10486243"/>
              <a:gd name="connsiteY737" fmla="*/ 775467 h 855940"/>
              <a:gd name="connsiteX738" fmla="*/ 7421310 w 10486243"/>
              <a:gd name="connsiteY738" fmla="*/ 753520 h 855940"/>
              <a:gd name="connsiteX739" fmla="*/ 7421310 w 10486243"/>
              <a:gd name="connsiteY739" fmla="*/ 738888 h 855940"/>
              <a:gd name="connsiteX740" fmla="*/ 7421310 w 10486243"/>
              <a:gd name="connsiteY740" fmla="*/ 731573 h 855940"/>
              <a:gd name="connsiteX741" fmla="*/ 7421310 w 10486243"/>
              <a:gd name="connsiteY741" fmla="*/ 716941 h 855940"/>
              <a:gd name="connsiteX742" fmla="*/ 7421310 w 10486243"/>
              <a:gd name="connsiteY742" fmla="*/ 702310 h 855940"/>
              <a:gd name="connsiteX743" fmla="*/ 7421310 w 10486243"/>
              <a:gd name="connsiteY743" fmla="*/ 694994 h 855940"/>
              <a:gd name="connsiteX744" fmla="*/ 7421310 w 10486243"/>
              <a:gd name="connsiteY744" fmla="*/ 680363 h 855940"/>
              <a:gd name="connsiteX745" fmla="*/ 7333741 w 10486243"/>
              <a:gd name="connsiteY745" fmla="*/ 658416 h 855940"/>
              <a:gd name="connsiteX746" fmla="*/ 7399418 w 10486243"/>
              <a:gd name="connsiteY746" fmla="*/ 658416 h 855940"/>
              <a:gd name="connsiteX747" fmla="*/ 7399418 w 10486243"/>
              <a:gd name="connsiteY747" fmla="*/ 680363 h 855940"/>
              <a:gd name="connsiteX748" fmla="*/ 7399418 w 10486243"/>
              <a:gd name="connsiteY748" fmla="*/ 694994 h 855940"/>
              <a:gd name="connsiteX749" fmla="*/ 7399418 w 10486243"/>
              <a:gd name="connsiteY749" fmla="*/ 702310 h 855940"/>
              <a:gd name="connsiteX750" fmla="*/ 7399418 w 10486243"/>
              <a:gd name="connsiteY750" fmla="*/ 716941 h 855940"/>
              <a:gd name="connsiteX751" fmla="*/ 7399418 w 10486243"/>
              <a:gd name="connsiteY751" fmla="*/ 731573 h 855940"/>
              <a:gd name="connsiteX752" fmla="*/ 7399418 w 10486243"/>
              <a:gd name="connsiteY752" fmla="*/ 738888 h 855940"/>
              <a:gd name="connsiteX753" fmla="*/ 7399418 w 10486243"/>
              <a:gd name="connsiteY753" fmla="*/ 753520 h 855940"/>
              <a:gd name="connsiteX754" fmla="*/ 7399418 w 10486243"/>
              <a:gd name="connsiteY754" fmla="*/ 775467 h 855940"/>
              <a:gd name="connsiteX755" fmla="*/ 7399418 w 10486243"/>
              <a:gd name="connsiteY755" fmla="*/ 790099 h 855940"/>
              <a:gd name="connsiteX756" fmla="*/ 7399418 w 10486243"/>
              <a:gd name="connsiteY756" fmla="*/ 797414 h 855940"/>
              <a:gd name="connsiteX757" fmla="*/ 7399418 w 10486243"/>
              <a:gd name="connsiteY757" fmla="*/ 812046 h 855940"/>
              <a:gd name="connsiteX758" fmla="*/ 7399418 w 10486243"/>
              <a:gd name="connsiteY758" fmla="*/ 833993 h 855940"/>
              <a:gd name="connsiteX759" fmla="*/ 7399418 w 10486243"/>
              <a:gd name="connsiteY759" fmla="*/ 855940 h 855940"/>
              <a:gd name="connsiteX760" fmla="*/ 7333741 w 10486243"/>
              <a:gd name="connsiteY760" fmla="*/ 855940 h 855940"/>
              <a:gd name="connsiteX761" fmla="*/ 7333741 w 10486243"/>
              <a:gd name="connsiteY761" fmla="*/ 833993 h 855940"/>
              <a:gd name="connsiteX762" fmla="*/ 7333741 w 10486243"/>
              <a:gd name="connsiteY762" fmla="*/ 812046 h 855940"/>
              <a:gd name="connsiteX763" fmla="*/ 7333741 w 10486243"/>
              <a:gd name="connsiteY763" fmla="*/ 797414 h 855940"/>
              <a:gd name="connsiteX764" fmla="*/ 7333741 w 10486243"/>
              <a:gd name="connsiteY764" fmla="*/ 790099 h 855940"/>
              <a:gd name="connsiteX765" fmla="*/ 7333741 w 10486243"/>
              <a:gd name="connsiteY765" fmla="*/ 775467 h 855940"/>
              <a:gd name="connsiteX766" fmla="*/ 7333741 w 10486243"/>
              <a:gd name="connsiteY766" fmla="*/ 753520 h 855940"/>
              <a:gd name="connsiteX767" fmla="*/ 7333741 w 10486243"/>
              <a:gd name="connsiteY767" fmla="*/ 738888 h 855940"/>
              <a:gd name="connsiteX768" fmla="*/ 7333741 w 10486243"/>
              <a:gd name="connsiteY768" fmla="*/ 731573 h 855940"/>
              <a:gd name="connsiteX769" fmla="*/ 7333741 w 10486243"/>
              <a:gd name="connsiteY769" fmla="*/ 716941 h 855940"/>
              <a:gd name="connsiteX770" fmla="*/ 7333741 w 10486243"/>
              <a:gd name="connsiteY770" fmla="*/ 702310 h 855940"/>
              <a:gd name="connsiteX771" fmla="*/ 7333741 w 10486243"/>
              <a:gd name="connsiteY771" fmla="*/ 694994 h 855940"/>
              <a:gd name="connsiteX772" fmla="*/ 7333741 w 10486243"/>
              <a:gd name="connsiteY772" fmla="*/ 680363 h 855940"/>
              <a:gd name="connsiteX773" fmla="*/ 7268063 w 10486243"/>
              <a:gd name="connsiteY773" fmla="*/ 658416 h 855940"/>
              <a:gd name="connsiteX774" fmla="*/ 7333740 w 10486243"/>
              <a:gd name="connsiteY774" fmla="*/ 658416 h 855940"/>
              <a:gd name="connsiteX775" fmla="*/ 7333740 w 10486243"/>
              <a:gd name="connsiteY775" fmla="*/ 680363 h 855940"/>
              <a:gd name="connsiteX776" fmla="*/ 7333740 w 10486243"/>
              <a:gd name="connsiteY776" fmla="*/ 694994 h 855940"/>
              <a:gd name="connsiteX777" fmla="*/ 7333740 w 10486243"/>
              <a:gd name="connsiteY777" fmla="*/ 702310 h 855940"/>
              <a:gd name="connsiteX778" fmla="*/ 7333740 w 10486243"/>
              <a:gd name="connsiteY778" fmla="*/ 716941 h 855940"/>
              <a:gd name="connsiteX779" fmla="*/ 7333740 w 10486243"/>
              <a:gd name="connsiteY779" fmla="*/ 731573 h 855940"/>
              <a:gd name="connsiteX780" fmla="*/ 7333740 w 10486243"/>
              <a:gd name="connsiteY780" fmla="*/ 738888 h 855940"/>
              <a:gd name="connsiteX781" fmla="*/ 7333740 w 10486243"/>
              <a:gd name="connsiteY781" fmla="*/ 753520 h 855940"/>
              <a:gd name="connsiteX782" fmla="*/ 7333740 w 10486243"/>
              <a:gd name="connsiteY782" fmla="*/ 775467 h 855940"/>
              <a:gd name="connsiteX783" fmla="*/ 7333740 w 10486243"/>
              <a:gd name="connsiteY783" fmla="*/ 790099 h 855940"/>
              <a:gd name="connsiteX784" fmla="*/ 7333740 w 10486243"/>
              <a:gd name="connsiteY784" fmla="*/ 797414 h 855940"/>
              <a:gd name="connsiteX785" fmla="*/ 7333740 w 10486243"/>
              <a:gd name="connsiteY785" fmla="*/ 812046 h 855940"/>
              <a:gd name="connsiteX786" fmla="*/ 7333740 w 10486243"/>
              <a:gd name="connsiteY786" fmla="*/ 833993 h 855940"/>
              <a:gd name="connsiteX787" fmla="*/ 7333740 w 10486243"/>
              <a:gd name="connsiteY787" fmla="*/ 855940 h 855940"/>
              <a:gd name="connsiteX788" fmla="*/ 7268063 w 10486243"/>
              <a:gd name="connsiteY788" fmla="*/ 855940 h 855940"/>
              <a:gd name="connsiteX789" fmla="*/ 7268063 w 10486243"/>
              <a:gd name="connsiteY789" fmla="*/ 833993 h 855940"/>
              <a:gd name="connsiteX790" fmla="*/ 7268063 w 10486243"/>
              <a:gd name="connsiteY790" fmla="*/ 812046 h 855940"/>
              <a:gd name="connsiteX791" fmla="*/ 7268063 w 10486243"/>
              <a:gd name="connsiteY791" fmla="*/ 797414 h 855940"/>
              <a:gd name="connsiteX792" fmla="*/ 7268063 w 10486243"/>
              <a:gd name="connsiteY792" fmla="*/ 790099 h 855940"/>
              <a:gd name="connsiteX793" fmla="*/ 7268063 w 10486243"/>
              <a:gd name="connsiteY793" fmla="*/ 775467 h 855940"/>
              <a:gd name="connsiteX794" fmla="*/ 7268063 w 10486243"/>
              <a:gd name="connsiteY794" fmla="*/ 753520 h 855940"/>
              <a:gd name="connsiteX795" fmla="*/ 7268063 w 10486243"/>
              <a:gd name="connsiteY795" fmla="*/ 738888 h 855940"/>
              <a:gd name="connsiteX796" fmla="*/ 7268063 w 10486243"/>
              <a:gd name="connsiteY796" fmla="*/ 731573 h 855940"/>
              <a:gd name="connsiteX797" fmla="*/ 7268063 w 10486243"/>
              <a:gd name="connsiteY797" fmla="*/ 716941 h 855940"/>
              <a:gd name="connsiteX798" fmla="*/ 7268063 w 10486243"/>
              <a:gd name="connsiteY798" fmla="*/ 702310 h 855940"/>
              <a:gd name="connsiteX799" fmla="*/ 7268063 w 10486243"/>
              <a:gd name="connsiteY799" fmla="*/ 694994 h 855940"/>
              <a:gd name="connsiteX800" fmla="*/ 7268063 w 10486243"/>
              <a:gd name="connsiteY800" fmla="*/ 680363 h 855940"/>
              <a:gd name="connsiteX801" fmla="*/ 7049140 w 10486243"/>
              <a:gd name="connsiteY801" fmla="*/ 658416 h 855940"/>
              <a:gd name="connsiteX802" fmla="*/ 7114817 w 10486243"/>
              <a:gd name="connsiteY802" fmla="*/ 658416 h 855940"/>
              <a:gd name="connsiteX803" fmla="*/ 7180494 w 10486243"/>
              <a:gd name="connsiteY803" fmla="*/ 658416 h 855940"/>
              <a:gd name="connsiteX804" fmla="*/ 7246171 w 10486243"/>
              <a:gd name="connsiteY804" fmla="*/ 658416 h 855940"/>
              <a:gd name="connsiteX805" fmla="*/ 7246171 w 10486243"/>
              <a:gd name="connsiteY805" fmla="*/ 680363 h 855940"/>
              <a:gd name="connsiteX806" fmla="*/ 7246171 w 10486243"/>
              <a:gd name="connsiteY806" fmla="*/ 694994 h 855940"/>
              <a:gd name="connsiteX807" fmla="*/ 7246171 w 10486243"/>
              <a:gd name="connsiteY807" fmla="*/ 702310 h 855940"/>
              <a:gd name="connsiteX808" fmla="*/ 7246171 w 10486243"/>
              <a:gd name="connsiteY808" fmla="*/ 716941 h 855940"/>
              <a:gd name="connsiteX809" fmla="*/ 7246171 w 10486243"/>
              <a:gd name="connsiteY809" fmla="*/ 731573 h 855940"/>
              <a:gd name="connsiteX810" fmla="*/ 7246171 w 10486243"/>
              <a:gd name="connsiteY810" fmla="*/ 738888 h 855940"/>
              <a:gd name="connsiteX811" fmla="*/ 7246171 w 10486243"/>
              <a:gd name="connsiteY811" fmla="*/ 753520 h 855940"/>
              <a:gd name="connsiteX812" fmla="*/ 7246171 w 10486243"/>
              <a:gd name="connsiteY812" fmla="*/ 775467 h 855940"/>
              <a:gd name="connsiteX813" fmla="*/ 7246171 w 10486243"/>
              <a:gd name="connsiteY813" fmla="*/ 790099 h 855940"/>
              <a:gd name="connsiteX814" fmla="*/ 7246171 w 10486243"/>
              <a:gd name="connsiteY814" fmla="*/ 797414 h 855940"/>
              <a:gd name="connsiteX815" fmla="*/ 7246171 w 10486243"/>
              <a:gd name="connsiteY815" fmla="*/ 812046 h 855940"/>
              <a:gd name="connsiteX816" fmla="*/ 7246171 w 10486243"/>
              <a:gd name="connsiteY816" fmla="*/ 833993 h 855940"/>
              <a:gd name="connsiteX817" fmla="*/ 7246171 w 10486243"/>
              <a:gd name="connsiteY817" fmla="*/ 855940 h 855940"/>
              <a:gd name="connsiteX818" fmla="*/ 7180494 w 10486243"/>
              <a:gd name="connsiteY818" fmla="*/ 855940 h 855940"/>
              <a:gd name="connsiteX819" fmla="*/ 7114817 w 10486243"/>
              <a:gd name="connsiteY819" fmla="*/ 855940 h 855940"/>
              <a:gd name="connsiteX820" fmla="*/ 7049140 w 10486243"/>
              <a:gd name="connsiteY820" fmla="*/ 855940 h 855940"/>
              <a:gd name="connsiteX821" fmla="*/ 7049140 w 10486243"/>
              <a:gd name="connsiteY821" fmla="*/ 833993 h 855940"/>
              <a:gd name="connsiteX822" fmla="*/ 7049140 w 10486243"/>
              <a:gd name="connsiteY822" fmla="*/ 812046 h 855940"/>
              <a:gd name="connsiteX823" fmla="*/ 7049140 w 10486243"/>
              <a:gd name="connsiteY823" fmla="*/ 797414 h 855940"/>
              <a:gd name="connsiteX824" fmla="*/ 7049140 w 10486243"/>
              <a:gd name="connsiteY824" fmla="*/ 790099 h 855940"/>
              <a:gd name="connsiteX825" fmla="*/ 7049140 w 10486243"/>
              <a:gd name="connsiteY825" fmla="*/ 775467 h 855940"/>
              <a:gd name="connsiteX826" fmla="*/ 7049140 w 10486243"/>
              <a:gd name="connsiteY826" fmla="*/ 753520 h 855940"/>
              <a:gd name="connsiteX827" fmla="*/ 7049140 w 10486243"/>
              <a:gd name="connsiteY827" fmla="*/ 738888 h 855940"/>
              <a:gd name="connsiteX828" fmla="*/ 7049140 w 10486243"/>
              <a:gd name="connsiteY828" fmla="*/ 731573 h 855940"/>
              <a:gd name="connsiteX829" fmla="*/ 7049140 w 10486243"/>
              <a:gd name="connsiteY829" fmla="*/ 716941 h 855940"/>
              <a:gd name="connsiteX830" fmla="*/ 7049140 w 10486243"/>
              <a:gd name="connsiteY830" fmla="*/ 702310 h 855940"/>
              <a:gd name="connsiteX831" fmla="*/ 7049140 w 10486243"/>
              <a:gd name="connsiteY831" fmla="*/ 694994 h 855940"/>
              <a:gd name="connsiteX832" fmla="*/ 7049140 w 10486243"/>
              <a:gd name="connsiteY832" fmla="*/ 680363 h 855940"/>
              <a:gd name="connsiteX833" fmla="*/ 6895893 w 10486243"/>
              <a:gd name="connsiteY833" fmla="*/ 658416 h 855940"/>
              <a:gd name="connsiteX834" fmla="*/ 6961570 w 10486243"/>
              <a:gd name="connsiteY834" fmla="*/ 658416 h 855940"/>
              <a:gd name="connsiteX835" fmla="*/ 7027247 w 10486243"/>
              <a:gd name="connsiteY835" fmla="*/ 658416 h 855940"/>
              <a:gd name="connsiteX836" fmla="*/ 7027247 w 10486243"/>
              <a:gd name="connsiteY836" fmla="*/ 680363 h 855940"/>
              <a:gd name="connsiteX837" fmla="*/ 7027247 w 10486243"/>
              <a:gd name="connsiteY837" fmla="*/ 694994 h 855940"/>
              <a:gd name="connsiteX838" fmla="*/ 7027247 w 10486243"/>
              <a:gd name="connsiteY838" fmla="*/ 702310 h 855940"/>
              <a:gd name="connsiteX839" fmla="*/ 7027247 w 10486243"/>
              <a:gd name="connsiteY839" fmla="*/ 716941 h 855940"/>
              <a:gd name="connsiteX840" fmla="*/ 7027247 w 10486243"/>
              <a:gd name="connsiteY840" fmla="*/ 731573 h 855940"/>
              <a:gd name="connsiteX841" fmla="*/ 7027247 w 10486243"/>
              <a:gd name="connsiteY841" fmla="*/ 738888 h 855940"/>
              <a:gd name="connsiteX842" fmla="*/ 7027247 w 10486243"/>
              <a:gd name="connsiteY842" fmla="*/ 753520 h 855940"/>
              <a:gd name="connsiteX843" fmla="*/ 7027247 w 10486243"/>
              <a:gd name="connsiteY843" fmla="*/ 775467 h 855940"/>
              <a:gd name="connsiteX844" fmla="*/ 7027247 w 10486243"/>
              <a:gd name="connsiteY844" fmla="*/ 790099 h 855940"/>
              <a:gd name="connsiteX845" fmla="*/ 7027247 w 10486243"/>
              <a:gd name="connsiteY845" fmla="*/ 797414 h 855940"/>
              <a:gd name="connsiteX846" fmla="*/ 7027247 w 10486243"/>
              <a:gd name="connsiteY846" fmla="*/ 812046 h 855940"/>
              <a:gd name="connsiteX847" fmla="*/ 7027247 w 10486243"/>
              <a:gd name="connsiteY847" fmla="*/ 833993 h 855940"/>
              <a:gd name="connsiteX848" fmla="*/ 7027247 w 10486243"/>
              <a:gd name="connsiteY848" fmla="*/ 855940 h 855940"/>
              <a:gd name="connsiteX849" fmla="*/ 6961570 w 10486243"/>
              <a:gd name="connsiteY849" fmla="*/ 855940 h 855940"/>
              <a:gd name="connsiteX850" fmla="*/ 6895893 w 10486243"/>
              <a:gd name="connsiteY850" fmla="*/ 855940 h 855940"/>
              <a:gd name="connsiteX851" fmla="*/ 6895893 w 10486243"/>
              <a:gd name="connsiteY851" fmla="*/ 833993 h 855940"/>
              <a:gd name="connsiteX852" fmla="*/ 6895893 w 10486243"/>
              <a:gd name="connsiteY852" fmla="*/ 812046 h 855940"/>
              <a:gd name="connsiteX853" fmla="*/ 6895893 w 10486243"/>
              <a:gd name="connsiteY853" fmla="*/ 797414 h 855940"/>
              <a:gd name="connsiteX854" fmla="*/ 6895893 w 10486243"/>
              <a:gd name="connsiteY854" fmla="*/ 790099 h 855940"/>
              <a:gd name="connsiteX855" fmla="*/ 6895893 w 10486243"/>
              <a:gd name="connsiteY855" fmla="*/ 775467 h 855940"/>
              <a:gd name="connsiteX856" fmla="*/ 6895893 w 10486243"/>
              <a:gd name="connsiteY856" fmla="*/ 753520 h 855940"/>
              <a:gd name="connsiteX857" fmla="*/ 6895893 w 10486243"/>
              <a:gd name="connsiteY857" fmla="*/ 738888 h 855940"/>
              <a:gd name="connsiteX858" fmla="*/ 6895893 w 10486243"/>
              <a:gd name="connsiteY858" fmla="*/ 731573 h 855940"/>
              <a:gd name="connsiteX859" fmla="*/ 6895893 w 10486243"/>
              <a:gd name="connsiteY859" fmla="*/ 716941 h 855940"/>
              <a:gd name="connsiteX860" fmla="*/ 6895893 w 10486243"/>
              <a:gd name="connsiteY860" fmla="*/ 702310 h 855940"/>
              <a:gd name="connsiteX861" fmla="*/ 6895893 w 10486243"/>
              <a:gd name="connsiteY861" fmla="*/ 694994 h 855940"/>
              <a:gd name="connsiteX862" fmla="*/ 6895893 w 10486243"/>
              <a:gd name="connsiteY862" fmla="*/ 680363 h 855940"/>
              <a:gd name="connsiteX863" fmla="*/ 6742646 w 10486243"/>
              <a:gd name="connsiteY863" fmla="*/ 658416 h 855940"/>
              <a:gd name="connsiteX864" fmla="*/ 6808323 w 10486243"/>
              <a:gd name="connsiteY864" fmla="*/ 658416 h 855940"/>
              <a:gd name="connsiteX865" fmla="*/ 6874000 w 10486243"/>
              <a:gd name="connsiteY865" fmla="*/ 658416 h 855940"/>
              <a:gd name="connsiteX866" fmla="*/ 6874000 w 10486243"/>
              <a:gd name="connsiteY866" fmla="*/ 680363 h 855940"/>
              <a:gd name="connsiteX867" fmla="*/ 6874000 w 10486243"/>
              <a:gd name="connsiteY867" fmla="*/ 694994 h 855940"/>
              <a:gd name="connsiteX868" fmla="*/ 6874000 w 10486243"/>
              <a:gd name="connsiteY868" fmla="*/ 702310 h 855940"/>
              <a:gd name="connsiteX869" fmla="*/ 6874000 w 10486243"/>
              <a:gd name="connsiteY869" fmla="*/ 716941 h 855940"/>
              <a:gd name="connsiteX870" fmla="*/ 6874000 w 10486243"/>
              <a:gd name="connsiteY870" fmla="*/ 731573 h 855940"/>
              <a:gd name="connsiteX871" fmla="*/ 6874000 w 10486243"/>
              <a:gd name="connsiteY871" fmla="*/ 738888 h 855940"/>
              <a:gd name="connsiteX872" fmla="*/ 6874000 w 10486243"/>
              <a:gd name="connsiteY872" fmla="*/ 753520 h 855940"/>
              <a:gd name="connsiteX873" fmla="*/ 6874000 w 10486243"/>
              <a:gd name="connsiteY873" fmla="*/ 775467 h 855940"/>
              <a:gd name="connsiteX874" fmla="*/ 6874000 w 10486243"/>
              <a:gd name="connsiteY874" fmla="*/ 790099 h 855940"/>
              <a:gd name="connsiteX875" fmla="*/ 6874000 w 10486243"/>
              <a:gd name="connsiteY875" fmla="*/ 797414 h 855940"/>
              <a:gd name="connsiteX876" fmla="*/ 6874000 w 10486243"/>
              <a:gd name="connsiteY876" fmla="*/ 812046 h 855940"/>
              <a:gd name="connsiteX877" fmla="*/ 6874000 w 10486243"/>
              <a:gd name="connsiteY877" fmla="*/ 833993 h 855940"/>
              <a:gd name="connsiteX878" fmla="*/ 6874000 w 10486243"/>
              <a:gd name="connsiteY878" fmla="*/ 855940 h 855940"/>
              <a:gd name="connsiteX879" fmla="*/ 6808323 w 10486243"/>
              <a:gd name="connsiteY879" fmla="*/ 855940 h 855940"/>
              <a:gd name="connsiteX880" fmla="*/ 6742646 w 10486243"/>
              <a:gd name="connsiteY880" fmla="*/ 855940 h 855940"/>
              <a:gd name="connsiteX881" fmla="*/ 6742646 w 10486243"/>
              <a:gd name="connsiteY881" fmla="*/ 833993 h 855940"/>
              <a:gd name="connsiteX882" fmla="*/ 6742646 w 10486243"/>
              <a:gd name="connsiteY882" fmla="*/ 812046 h 855940"/>
              <a:gd name="connsiteX883" fmla="*/ 6742646 w 10486243"/>
              <a:gd name="connsiteY883" fmla="*/ 797414 h 855940"/>
              <a:gd name="connsiteX884" fmla="*/ 6742646 w 10486243"/>
              <a:gd name="connsiteY884" fmla="*/ 790099 h 855940"/>
              <a:gd name="connsiteX885" fmla="*/ 6742646 w 10486243"/>
              <a:gd name="connsiteY885" fmla="*/ 775467 h 855940"/>
              <a:gd name="connsiteX886" fmla="*/ 6742646 w 10486243"/>
              <a:gd name="connsiteY886" fmla="*/ 753520 h 855940"/>
              <a:gd name="connsiteX887" fmla="*/ 6742646 w 10486243"/>
              <a:gd name="connsiteY887" fmla="*/ 738888 h 855940"/>
              <a:gd name="connsiteX888" fmla="*/ 6742646 w 10486243"/>
              <a:gd name="connsiteY888" fmla="*/ 731573 h 855940"/>
              <a:gd name="connsiteX889" fmla="*/ 6742646 w 10486243"/>
              <a:gd name="connsiteY889" fmla="*/ 716941 h 855940"/>
              <a:gd name="connsiteX890" fmla="*/ 6742646 w 10486243"/>
              <a:gd name="connsiteY890" fmla="*/ 702310 h 855940"/>
              <a:gd name="connsiteX891" fmla="*/ 6742646 w 10486243"/>
              <a:gd name="connsiteY891" fmla="*/ 694994 h 855940"/>
              <a:gd name="connsiteX892" fmla="*/ 6742646 w 10486243"/>
              <a:gd name="connsiteY892" fmla="*/ 680363 h 855940"/>
              <a:gd name="connsiteX893" fmla="*/ 6589400 w 10486243"/>
              <a:gd name="connsiteY893" fmla="*/ 658416 h 855940"/>
              <a:gd name="connsiteX894" fmla="*/ 6655077 w 10486243"/>
              <a:gd name="connsiteY894" fmla="*/ 658416 h 855940"/>
              <a:gd name="connsiteX895" fmla="*/ 6720754 w 10486243"/>
              <a:gd name="connsiteY895" fmla="*/ 658416 h 855940"/>
              <a:gd name="connsiteX896" fmla="*/ 6720754 w 10486243"/>
              <a:gd name="connsiteY896" fmla="*/ 680363 h 855940"/>
              <a:gd name="connsiteX897" fmla="*/ 6720754 w 10486243"/>
              <a:gd name="connsiteY897" fmla="*/ 694994 h 855940"/>
              <a:gd name="connsiteX898" fmla="*/ 6720754 w 10486243"/>
              <a:gd name="connsiteY898" fmla="*/ 702310 h 855940"/>
              <a:gd name="connsiteX899" fmla="*/ 6720754 w 10486243"/>
              <a:gd name="connsiteY899" fmla="*/ 716941 h 855940"/>
              <a:gd name="connsiteX900" fmla="*/ 6720754 w 10486243"/>
              <a:gd name="connsiteY900" fmla="*/ 731573 h 855940"/>
              <a:gd name="connsiteX901" fmla="*/ 6720754 w 10486243"/>
              <a:gd name="connsiteY901" fmla="*/ 738888 h 855940"/>
              <a:gd name="connsiteX902" fmla="*/ 6720754 w 10486243"/>
              <a:gd name="connsiteY902" fmla="*/ 753520 h 855940"/>
              <a:gd name="connsiteX903" fmla="*/ 6720754 w 10486243"/>
              <a:gd name="connsiteY903" fmla="*/ 775467 h 855940"/>
              <a:gd name="connsiteX904" fmla="*/ 6720754 w 10486243"/>
              <a:gd name="connsiteY904" fmla="*/ 790099 h 855940"/>
              <a:gd name="connsiteX905" fmla="*/ 6720754 w 10486243"/>
              <a:gd name="connsiteY905" fmla="*/ 797414 h 855940"/>
              <a:gd name="connsiteX906" fmla="*/ 6720754 w 10486243"/>
              <a:gd name="connsiteY906" fmla="*/ 812046 h 855940"/>
              <a:gd name="connsiteX907" fmla="*/ 6720754 w 10486243"/>
              <a:gd name="connsiteY907" fmla="*/ 833993 h 855940"/>
              <a:gd name="connsiteX908" fmla="*/ 6720754 w 10486243"/>
              <a:gd name="connsiteY908" fmla="*/ 855940 h 855940"/>
              <a:gd name="connsiteX909" fmla="*/ 6655077 w 10486243"/>
              <a:gd name="connsiteY909" fmla="*/ 855940 h 855940"/>
              <a:gd name="connsiteX910" fmla="*/ 6589400 w 10486243"/>
              <a:gd name="connsiteY910" fmla="*/ 855940 h 855940"/>
              <a:gd name="connsiteX911" fmla="*/ 6589400 w 10486243"/>
              <a:gd name="connsiteY911" fmla="*/ 833993 h 855940"/>
              <a:gd name="connsiteX912" fmla="*/ 6589400 w 10486243"/>
              <a:gd name="connsiteY912" fmla="*/ 812046 h 855940"/>
              <a:gd name="connsiteX913" fmla="*/ 6589400 w 10486243"/>
              <a:gd name="connsiteY913" fmla="*/ 797414 h 855940"/>
              <a:gd name="connsiteX914" fmla="*/ 6589400 w 10486243"/>
              <a:gd name="connsiteY914" fmla="*/ 790099 h 855940"/>
              <a:gd name="connsiteX915" fmla="*/ 6589400 w 10486243"/>
              <a:gd name="connsiteY915" fmla="*/ 775467 h 855940"/>
              <a:gd name="connsiteX916" fmla="*/ 6589400 w 10486243"/>
              <a:gd name="connsiteY916" fmla="*/ 753520 h 855940"/>
              <a:gd name="connsiteX917" fmla="*/ 6589400 w 10486243"/>
              <a:gd name="connsiteY917" fmla="*/ 738888 h 855940"/>
              <a:gd name="connsiteX918" fmla="*/ 6589400 w 10486243"/>
              <a:gd name="connsiteY918" fmla="*/ 731573 h 855940"/>
              <a:gd name="connsiteX919" fmla="*/ 6589400 w 10486243"/>
              <a:gd name="connsiteY919" fmla="*/ 716941 h 855940"/>
              <a:gd name="connsiteX920" fmla="*/ 6589400 w 10486243"/>
              <a:gd name="connsiteY920" fmla="*/ 702310 h 855940"/>
              <a:gd name="connsiteX921" fmla="*/ 6589400 w 10486243"/>
              <a:gd name="connsiteY921" fmla="*/ 694994 h 855940"/>
              <a:gd name="connsiteX922" fmla="*/ 6589400 w 10486243"/>
              <a:gd name="connsiteY922" fmla="*/ 680363 h 855940"/>
              <a:gd name="connsiteX923" fmla="*/ 6523722 w 10486243"/>
              <a:gd name="connsiteY923" fmla="*/ 658416 h 855940"/>
              <a:gd name="connsiteX924" fmla="*/ 6589399 w 10486243"/>
              <a:gd name="connsiteY924" fmla="*/ 658416 h 855940"/>
              <a:gd name="connsiteX925" fmla="*/ 6589399 w 10486243"/>
              <a:gd name="connsiteY925" fmla="*/ 680363 h 855940"/>
              <a:gd name="connsiteX926" fmla="*/ 6589399 w 10486243"/>
              <a:gd name="connsiteY926" fmla="*/ 694994 h 855940"/>
              <a:gd name="connsiteX927" fmla="*/ 6589399 w 10486243"/>
              <a:gd name="connsiteY927" fmla="*/ 702310 h 855940"/>
              <a:gd name="connsiteX928" fmla="*/ 6589399 w 10486243"/>
              <a:gd name="connsiteY928" fmla="*/ 716941 h 855940"/>
              <a:gd name="connsiteX929" fmla="*/ 6589399 w 10486243"/>
              <a:gd name="connsiteY929" fmla="*/ 731573 h 855940"/>
              <a:gd name="connsiteX930" fmla="*/ 6589399 w 10486243"/>
              <a:gd name="connsiteY930" fmla="*/ 738888 h 855940"/>
              <a:gd name="connsiteX931" fmla="*/ 6589399 w 10486243"/>
              <a:gd name="connsiteY931" fmla="*/ 753520 h 855940"/>
              <a:gd name="connsiteX932" fmla="*/ 6589399 w 10486243"/>
              <a:gd name="connsiteY932" fmla="*/ 775467 h 855940"/>
              <a:gd name="connsiteX933" fmla="*/ 6589399 w 10486243"/>
              <a:gd name="connsiteY933" fmla="*/ 790099 h 855940"/>
              <a:gd name="connsiteX934" fmla="*/ 6589399 w 10486243"/>
              <a:gd name="connsiteY934" fmla="*/ 797414 h 855940"/>
              <a:gd name="connsiteX935" fmla="*/ 6589399 w 10486243"/>
              <a:gd name="connsiteY935" fmla="*/ 812046 h 855940"/>
              <a:gd name="connsiteX936" fmla="*/ 6589399 w 10486243"/>
              <a:gd name="connsiteY936" fmla="*/ 833993 h 855940"/>
              <a:gd name="connsiteX937" fmla="*/ 6589399 w 10486243"/>
              <a:gd name="connsiteY937" fmla="*/ 855940 h 855940"/>
              <a:gd name="connsiteX938" fmla="*/ 6523722 w 10486243"/>
              <a:gd name="connsiteY938" fmla="*/ 855940 h 855940"/>
              <a:gd name="connsiteX939" fmla="*/ 6523722 w 10486243"/>
              <a:gd name="connsiteY939" fmla="*/ 833993 h 855940"/>
              <a:gd name="connsiteX940" fmla="*/ 6523722 w 10486243"/>
              <a:gd name="connsiteY940" fmla="*/ 812046 h 855940"/>
              <a:gd name="connsiteX941" fmla="*/ 6523722 w 10486243"/>
              <a:gd name="connsiteY941" fmla="*/ 797414 h 855940"/>
              <a:gd name="connsiteX942" fmla="*/ 6523722 w 10486243"/>
              <a:gd name="connsiteY942" fmla="*/ 790099 h 855940"/>
              <a:gd name="connsiteX943" fmla="*/ 6523722 w 10486243"/>
              <a:gd name="connsiteY943" fmla="*/ 775467 h 855940"/>
              <a:gd name="connsiteX944" fmla="*/ 6523722 w 10486243"/>
              <a:gd name="connsiteY944" fmla="*/ 753520 h 855940"/>
              <a:gd name="connsiteX945" fmla="*/ 6523722 w 10486243"/>
              <a:gd name="connsiteY945" fmla="*/ 738888 h 855940"/>
              <a:gd name="connsiteX946" fmla="*/ 6523722 w 10486243"/>
              <a:gd name="connsiteY946" fmla="*/ 731573 h 855940"/>
              <a:gd name="connsiteX947" fmla="*/ 6523722 w 10486243"/>
              <a:gd name="connsiteY947" fmla="*/ 716941 h 855940"/>
              <a:gd name="connsiteX948" fmla="*/ 6523722 w 10486243"/>
              <a:gd name="connsiteY948" fmla="*/ 702310 h 855940"/>
              <a:gd name="connsiteX949" fmla="*/ 6523722 w 10486243"/>
              <a:gd name="connsiteY949" fmla="*/ 694994 h 855940"/>
              <a:gd name="connsiteX950" fmla="*/ 6523722 w 10486243"/>
              <a:gd name="connsiteY950" fmla="*/ 680363 h 855940"/>
              <a:gd name="connsiteX951" fmla="*/ 6370476 w 10486243"/>
              <a:gd name="connsiteY951" fmla="*/ 658416 h 855940"/>
              <a:gd name="connsiteX952" fmla="*/ 6436153 w 10486243"/>
              <a:gd name="connsiteY952" fmla="*/ 658416 h 855940"/>
              <a:gd name="connsiteX953" fmla="*/ 6501830 w 10486243"/>
              <a:gd name="connsiteY953" fmla="*/ 658416 h 855940"/>
              <a:gd name="connsiteX954" fmla="*/ 6501830 w 10486243"/>
              <a:gd name="connsiteY954" fmla="*/ 680363 h 855940"/>
              <a:gd name="connsiteX955" fmla="*/ 6501830 w 10486243"/>
              <a:gd name="connsiteY955" fmla="*/ 694994 h 855940"/>
              <a:gd name="connsiteX956" fmla="*/ 6501830 w 10486243"/>
              <a:gd name="connsiteY956" fmla="*/ 702310 h 855940"/>
              <a:gd name="connsiteX957" fmla="*/ 6501830 w 10486243"/>
              <a:gd name="connsiteY957" fmla="*/ 716941 h 855940"/>
              <a:gd name="connsiteX958" fmla="*/ 6501830 w 10486243"/>
              <a:gd name="connsiteY958" fmla="*/ 731573 h 855940"/>
              <a:gd name="connsiteX959" fmla="*/ 6501830 w 10486243"/>
              <a:gd name="connsiteY959" fmla="*/ 738888 h 855940"/>
              <a:gd name="connsiteX960" fmla="*/ 6501830 w 10486243"/>
              <a:gd name="connsiteY960" fmla="*/ 753520 h 855940"/>
              <a:gd name="connsiteX961" fmla="*/ 6501830 w 10486243"/>
              <a:gd name="connsiteY961" fmla="*/ 775467 h 855940"/>
              <a:gd name="connsiteX962" fmla="*/ 6501830 w 10486243"/>
              <a:gd name="connsiteY962" fmla="*/ 790099 h 855940"/>
              <a:gd name="connsiteX963" fmla="*/ 6501830 w 10486243"/>
              <a:gd name="connsiteY963" fmla="*/ 797414 h 855940"/>
              <a:gd name="connsiteX964" fmla="*/ 6501830 w 10486243"/>
              <a:gd name="connsiteY964" fmla="*/ 812046 h 855940"/>
              <a:gd name="connsiteX965" fmla="*/ 6501830 w 10486243"/>
              <a:gd name="connsiteY965" fmla="*/ 833993 h 855940"/>
              <a:gd name="connsiteX966" fmla="*/ 6501830 w 10486243"/>
              <a:gd name="connsiteY966" fmla="*/ 855940 h 855940"/>
              <a:gd name="connsiteX967" fmla="*/ 6436153 w 10486243"/>
              <a:gd name="connsiteY967" fmla="*/ 855940 h 855940"/>
              <a:gd name="connsiteX968" fmla="*/ 6370476 w 10486243"/>
              <a:gd name="connsiteY968" fmla="*/ 855940 h 855940"/>
              <a:gd name="connsiteX969" fmla="*/ 6370476 w 10486243"/>
              <a:gd name="connsiteY969" fmla="*/ 833993 h 855940"/>
              <a:gd name="connsiteX970" fmla="*/ 6370476 w 10486243"/>
              <a:gd name="connsiteY970" fmla="*/ 812046 h 855940"/>
              <a:gd name="connsiteX971" fmla="*/ 6370476 w 10486243"/>
              <a:gd name="connsiteY971" fmla="*/ 797414 h 855940"/>
              <a:gd name="connsiteX972" fmla="*/ 6370476 w 10486243"/>
              <a:gd name="connsiteY972" fmla="*/ 790099 h 855940"/>
              <a:gd name="connsiteX973" fmla="*/ 6370476 w 10486243"/>
              <a:gd name="connsiteY973" fmla="*/ 775467 h 855940"/>
              <a:gd name="connsiteX974" fmla="*/ 6370476 w 10486243"/>
              <a:gd name="connsiteY974" fmla="*/ 753520 h 855940"/>
              <a:gd name="connsiteX975" fmla="*/ 6370476 w 10486243"/>
              <a:gd name="connsiteY975" fmla="*/ 738888 h 855940"/>
              <a:gd name="connsiteX976" fmla="*/ 6370476 w 10486243"/>
              <a:gd name="connsiteY976" fmla="*/ 731573 h 855940"/>
              <a:gd name="connsiteX977" fmla="*/ 6370476 w 10486243"/>
              <a:gd name="connsiteY977" fmla="*/ 716941 h 855940"/>
              <a:gd name="connsiteX978" fmla="*/ 6370476 w 10486243"/>
              <a:gd name="connsiteY978" fmla="*/ 702310 h 855940"/>
              <a:gd name="connsiteX979" fmla="*/ 6370476 w 10486243"/>
              <a:gd name="connsiteY979" fmla="*/ 694994 h 855940"/>
              <a:gd name="connsiteX980" fmla="*/ 6370476 w 10486243"/>
              <a:gd name="connsiteY980" fmla="*/ 680363 h 855940"/>
              <a:gd name="connsiteX981" fmla="*/ 6151552 w 10486243"/>
              <a:gd name="connsiteY981" fmla="*/ 658416 h 855940"/>
              <a:gd name="connsiteX982" fmla="*/ 6217229 w 10486243"/>
              <a:gd name="connsiteY982" fmla="*/ 658416 h 855940"/>
              <a:gd name="connsiteX983" fmla="*/ 6282906 w 10486243"/>
              <a:gd name="connsiteY983" fmla="*/ 658416 h 855940"/>
              <a:gd name="connsiteX984" fmla="*/ 6348583 w 10486243"/>
              <a:gd name="connsiteY984" fmla="*/ 658416 h 855940"/>
              <a:gd name="connsiteX985" fmla="*/ 6348583 w 10486243"/>
              <a:gd name="connsiteY985" fmla="*/ 680363 h 855940"/>
              <a:gd name="connsiteX986" fmla="*/ 6348583 w 10486243"/>
              <a:gd name="connsiteY986" fmla="*/ 694994 h 855940"/>
              <a:gd name="connsiteX987" fmla="*/ 6348583 w 10486243"/>
              <a:gd name="connsiteY987" fmla="*/ 702310 h 855940"/>
              <a:gd name="connsiteX988" fmla="*/ 6348583 w 10486243"/>
              <a:gd name="connsiteY988" fmla="*/ 716941 h 855940"/>
              <a:gd name="connsiteX989" fmla="*/ 6348583 w 10486243"/>
              <a:gd name="connsiteY989" fmla="*/ 731573 h 855940"/>
              <a:gd name="connsiteX990" fmla="*/ 6348583 w 10486243"/>
              <a:gd name="connsiteY990" fmla="*/ 738888 h 855940"/>
              <a:gd name="connsiteX991" fmla="*/ 6348583 w 10486243"/>
              <a:gd name="connsiteY991" fmla="*/ 753520 h 855940"/>
              <a:gd name="connsiteX992" fmla="*/ 6348583 w 10486243"/>
              <a:gd name="connsiteY992" fmla="*/ 775467 h 855940"/>
              <a:gd name="connsiteX993" fmla="*/ 6348583 w 10486243"/>
              <a:gd name="connsiteY993" fmla="*/ 790099 h 855940"/>
              <a:gd name="connsiteX994" fmla="*/ 6348583 w 10486243"/>
              <a:gd name="connsiteY994" fmla="*/ 797414 h 855940"/>
              <a:gd name="connsiteX995" fmla="*/ 6348583 w 10486243"/>
              <a:gd name="connsiteY995" fmla="*/ 812046 h 855940"/>
              <a:gd name="connsiteX996" fmla="*/ 6348583 w 10486243"/>
              <a:gd name="connsiteY996" fmla="*/ 833993 h 855940"/>
              <a:gd name="connsiteX997" fmla="*/ 6348583 w 10486243"/>
              <a:gd name="connsiteY997" fmla="*/ 855940 h 855940"/>
              <a:gd name="connsiteX998" fmla="*/ 6282906 w 10486243"/>
              <a:gd name="connsiteY998" fmla="*/ 855940 h 855940"/>
              <a:gd name="connsiteX999" fmla="*/ 6217229 w 10486243"/>
              <a:gd name="connsiteY999" fmla="*/ 855940 h 855940"/>
              <a:gd name="connsiteX1000" fmla="*/ 6151552 w 10486243"/>
              <a:gd name="connsiteY1000" fmla="*/ 855940 h 855940"/>
              <a:gd name="connsiteX1001" fmla="*/ 6151552 w 10486243"/>
              <a:gd name="connsiteY1001" fmla="*/ 833993 h 855940"/>
              <a:gd name="connsiteX1002" fmla="*/ 6151552 w 10486243"/>
              <a:gd name="connsiteY1002" fmla="*/ 812046 h 855940"/>
              <a:gd name="connsiteX1003" fmla="*/ 6151552 w 10486243"/>
              <a:gd name="connsiteY1003" fmla="*/ 797414 h 855940"/>
              <a:gd name="connsiteX1004" fmla="*/ 6151552 w 10486243"/>
              <a:gd name="connsiteY1004" fmla="*/ 790099 h 855940"/>
              <a:gd name="connsiteX1005" fmla="*/ 6151552 w 10486243"/>
              <a:gd name="connsiteY1005" fmla="*/ 775467 h 855940"/>
              <a:gd name="connsiteX1006" fmla="*/ 6151552 w 10486243"/>
              <a:gd name="connsiteY1006" fmla="*/ 753520 h 855940"/>
              <a:gd name="connsiteX1007" fmla="*/ 6151552 w 10486243"/>
              <a:gd name="connsiteY1007" fmla="*/ 738888 h 855940"/>
              <a:gd name="connsiteX1008" fmla="*/ 6151552 w 10486243"/>
              <a:gd name="connsiteY1008" fmla="*/ 731573 h 855940"/>
              <a:gd name="connsiteX1009" fmla="*/ 6151552 w 10486243"/>
              <a:gd name="connsiteY1009" fmla="*/ 716941 h 855940"/>
              <a:gd name="connsiteX1010" fmla="*/ 6151552 w 10486243"/>
              <a:gd name="connsiteY1010" fmla="*/ 702310 h 855940"/>
              <a:gd name="connsiteX1011" fmla="*/ 6151552 w 10486243"/>
              <a:gd name="connsiteY1011" fmla="*/ 694994 h 855940"/>
              <a:gd name="connsiteX1012" fmla="*/ 6151552 w 10486243"/>
              <a:gd name="connsiteY1012" fmla="*/ 680363 h 855940"/>
              <a:gd name="connsiteX1013" fmla="*/ 6063983 w 10486243"/>
              <a:gd name="connsiteY1013" fmla="*/ 658416 h 855940"/>
              <a:gd name="connsiteX1014" fmla="*/ 6129660 w 10486243"/>
              <a:gd name="connsiteY1014" fmla="*/ 658416 h 855940"/>
              <a:gd name="connsiteX1015" fmla="*/ 6129660 w 10486243"/>
              <a:gd name="connsiteY1015" fmla="*/ 680363 h 855940"/>
              <a:gd name="connsiteX1016" fmla="*/ 6129660 w 10486243"/>
              <a:gd name="connsiteY1016" fmla="*/ 694994 h 855940"/>
              <a:gd name="connsiteX1017" fmla="*/ 6129660 w 10486243"/>
              <a:gd name="connsiteY1017" fmla="*/ 702310 h 855940"/>
              <a:gd name="connsiteX1018" fmla="*/ 6129660 w 10486243"/>
              <a:gd name="connsiteY1018" fmla="*/ 716941 h 855940"/>
              <a:gd name="connsiteX1019" fmla="*/ 6129660 w 10486243"/>
              <a:gd name="connsiteY1019" fmla="*/ 731573 h 855940"/>
              <a:gd name="connsiteX1020" fmla="*/ 6129660 w 10486243"/>
              <a:gd name="connsiteY1020" fmla="*/ 738888 h 855940"/>
              <a:gd name="connsiteX1021" fmla="*/ 6129660 w 10486243"/>
              <a:gd name="connsiteY1021" fmla="*/ 753520 h 855940"/>
              <a:gd name="connsiteX1022" fmla="*/ 6129660 w 10486243"/>
              <a:gd name="connsiteY1022" fmla="*/ 775467 h 855940"/>
              <a:gd name="connsiteX1023" fmla="*/ 6129660 w 10486243"/>
              <a:gd name="connsiteY1023" fmla="*/ 790099 h 855940"/>
              <a:gd name="connsiteX1024" fmla="*/ 6129660 w 10486243"/>
              <a:gd name="connsiteY1024" fmla="*/ 797414 h 855940"/>
              <a:gd name="connsiteX1025" fmla="*/ 6129660 w 10486243"/>
              <a:gd name="connsiteY1025" fmla="*/ 812046 h 855940"/>
              <a:gd name="connsiteX1026" fmla="*/ 6129660 w 10486243"/>
              <a:gd name="connsiteY1026" fmla="*/ 833993 h 855940"/>
              <a:gd name="connsiteX1027" fmla="*/ 6129660 w 10486243"/>
              <a:gd name="connsiteY1027" fmla="*/ 855940 h 855940"/>
              <a:gd name="connsiteX1028" fmla="*/ 6063983 w 10486243"/>
              <a:gd name="connsiteY1028" fmla="*/ 855940 h 855940"/>
              <a:gd name="connsiteX1029" fmla="*/ 6063983 w 10486243"/>
              <a:gd name="connsiteY1029" fmla="*/ 833993 h 855940"/>
              <a:gd name="connsiteX1030" fmla="*/ 6063983 w 10486243"/>
              <a:gd name="connsiteY1030" fmla="*/ 812046 h 855940"/>
              <a:gd name="connsiteX1031" fmla="*/ 6063983 w 10486243"/>
              <a:gd name="connsiteY1031" fmla="*/ 797414 h 855940"/>
              <a:gd name="connsiteX1032" fmla="*/ 6063983 w 10486243"/>
              <a:gd name="connsiteY1032" fmla="*/ 790099 h 855940"/>
              <a:gd name="connsiteX1033" fmla="*/ 6063983 w 10486243"/>
              <a:gd name="connsiteY1033" fmla="*/ 775467 h 855940"/>
              <a:gd name="connsiteX1034" fmla="*/ 6063983 w 10486243"/>
              <a:gd name="connsiteY1034" fmla="*/ 753520 h 855940"/>
              <a:gd name="connsiteX1035" fmla="*/ 6063983 w 10486243"/>
              <a:gd name="connsiteY1035" fmla="*/ 738888 h 855940"/>
              <a:gd name="connsiteX1036" fmla="*/ 6063983 w 10486243"/>
              <a:gd name="connsiteY1036" fmla="*/ 731573 h 855940"/>
              <a:gd name="connsiteX1037" fmla="*/ 6063983 w 10486243"/>
              <a:gd name="connsiteY1037" fmla="*/ 716941 h 855940"/>
              <a:gd name="connsiteX1038" fmla="*/ 6063983 w 10486243"/>
              <a:gd name="connsiteY1038" fmla="*/ 702310 h 855940"/>
              <a:gd name="connsiteX1039" fmla="*/ 6063983 w 10486243"/>
              <a:gd name="connsiteY1039" fmla="*/ 694994 h 855940"/>
              <a:gd name="connsiteX1040" fmla="*/ 6063983 w 10486243"/>
              <a:gd name="connsiteY1040" fmla="*/ 680363 h 855940"/>
              <a:gd name="connsiteX1041" fmla="*/ 5998305 w 10486243"/>
              <a:gd name="connsiteY1041" fmla="*/ 658416 h 855940"/>
              <a:gd name="connsiteX1042" fmla="*/ 6063982 w 10486243"/>
              <a:gd name="connsiteY1042" fmla="*/ 658416 h 855940"/>
              <a:gd name="connsiteX1043" fmla="*/ 6063982 w 10486243"/>
              <a:gd name="connsiteY1043" fmla="*/ 680363 h 855940"/>
              <a:gd name="connsiteX1044" fmla="*/ 6063982 w 10486243"/>
              <a:gd name="connsiteY1044" fmla="*/ 694994 h 855940"/>
              <a:gd name="connsiteX1045" fmla="*/ 6063982 w 10486243"/>
              <a:gd name="connsiteY1045" fmla="*/ 702310 h 855940"/>
              <a:gd name="connsiteX1046" fmla="*/ 6063982 w 10486243"/>
              <a:gd name="connsiteY1046" fmla="*/ 716941 h 855940"/>
              <a:gd name="connsiteX1047" fmla="*/ 6063982 w 10486243"/>
              <a:gd name="connsiteY1047" fmla="*/ 731573 h 855940"/>
              <a:gd name="connsiteX1048" fmla="*/ 6063982 w 10486243"/>
              <a:gd name="connsiteY1048" fmla="*/ 738888 h 855940"/>
              <a:gd name="connsiteX1049" fmla="*/ 6063982 w 10486243"/>
              <a:gd name="connsiteY1049" fmla="*/ 753520 h 855940"/>
              <a:gd name="connsiteX1050" fmla="*/ 6063982 w 10486243"/>
              <a:gd name="connsiteY1050" fmla="*/ 775467 h 855940"/>
              <a:gd name="connsiteX1051" fmla="*/ 6063982 w 10486243"/>
              <a:gd name="connsiteY1051" fmla="*/ 790099 h 855940"/>
              <a:gd name="connsiteX1052" fmla="*/ 6063982 w 10486243"/>
              <a:gd name="connsiteY1052" fmla="*/ 797414 h 855940"/>
              <a:gd name="connsiteX1053" fmla="*/ 6063982 w 10486243"/>
              <a:gd name="connsiteY1053" fmla="*/ 812046 h 855940"/>
              <a:gd name="connsiteX1054" fmla="*/ 6063982 w 10486243"/>
              <a:gd name="connsiteY1054" fmla="*/ 833993 h 855940"/>
              <a:gd name="connsiteX1055" fmla="*/ 6063982 w 10486243"/>
              <a:gd name="connsiteY1055" fmla="*/ 855940 h 855940"/>
              <a:gd name="connsiteX1056" fmla="*/ 5998305 w 10486243"/>
              <a:gd name="connsiteY1056" fmla="*/ 855940 h 855940"/>
              <a:gd name="connsiteX1057" fmla="*/ 5998305 w 10486243"/>
              <a:gd name="connsiteY1057" fmla="*/ 833993 h 855940"/>
              <a:gd name="connsiteX1058" fmla="*/ 5998305 w 10486243"/>
              <a:gd name="connsiteY1058" fmla="*/ 812046 h 855940"/>
              <a:gd name="connsiteX1059" fmla="*/ 5998305 w 10486243"/>
              <a:gd name="connsiteY1059" fmla="*/ 797414 h 855940"/>
              <a:gd name="connsiteX1060" fmla="*/ 5998305 w 10486243"/>
              <a:gd name="connsiteY1060" fmla="*/ 790099 h 855940"/>
              <a:gd name="connsiteX1061" fmla="*/ 5998305 w 10486243"/>
              <a:gd name="connsiteY1061" fmla="*/ 775467 h 855940"/>
              <a:gd name="connsiteX1062" fmla="*/ 5998305 w 10486243"/>
              <a:gd name="connsiteY1062" fmla="*/ 753520 h 855940"/>
              <a:gd name="connsiteX1063" fmla="*/ 5998305 w 10486243"/>
              <a:gd name="connsiteY1063" fmla="*/ 738888 h 855940"/>
              <a:gd name="connsiteX1064" fmla="*/ 5998305 w 10486243"/>
              <a:gd name="connsiteY1064" fmla="*/ 731573 h 855940"/>
              <a:gd name="connsiteX1065" fmla="*/ 5998305 w 10486243"/>
              <a:gd name="connsiteY1065" fmla="*/ 716941 h 855940"/>
              <a:gd name="connsiteX1066" fmla="*/ 5998305 w 10486243"/>
              <a:gd name="connsiteY1066" fmla="*/ 702310 h 855940"/>
              <a:gd name="connsiteX1067" fmla="*/ 5998305 w 10486243"/>
              <a:gd name="connsiteY1067" fmla="*/ 694994 h 855940"/>
              <a:gd name="connsiteX1068" fmla="*/ 5998305 w 10486243"/>
              <a:gd name="connsiteY1068" fmla="*/ 680363 h 855940"/>
              <a:gd name="connsiteX1069" fmla="*/ 5845059 w 10486243"/>
              <a:gd name="connsiteY1069" fmla="*/ 658416 h 855940"/>
              <a:gd name="connsiteX1070" fmla="*/ 5910736 w 10486243"/>
              <a:gd name="connsiteY1070" fmla="*/ 658416 h 855940"/>
              <a:gd name="connsiteX1071" fmla="*/ 5976413 w 10486243"/>
              <a:gd name="connsiteY1071" fmla="*/ 658416 h 855940"/>
              <a:gd name="connsiteX1072" fmla="*/ 5976413 w 10486243"/>
              <a:gd name="connsiteY1072" fmla="*/ 680363 h 855940"/>
              <a:gd name="connsiteX1073" fmla="*/ 5976413 w 10486243"/>
              <a:gd name="connsiteY1073" fmla="*/ 694994 h 855940"/>
              <a:gd name="connsiteX1074" fmla="*/ 5976413 w 10486243"/>
              <a:gd name="connsiteY1074" fmla="*/ 702310 h 855940"/>
              <a:gd name="connsiteX1075" fmla="*/ 5976413 w 10486243"/>
              <a:gd name="connsiteY1075" fmla="*/ 716941 h 855940"/>
              <a:gd name="connsiteX1076" fmla="*/ 5976413 w 10486243"/>
              <a:gd name="connsiteY1076" fmla="*/ 731573 h 855940"/>
              <a:gd name="connsiteX1077" fmla="*/ 5976413 w 10486243"/>
              <a:gd name="connsiteY1077" fmla="*/ 738888 h 855940"/>
              <a:gd name="connsiteX1078" fmla="*/ 5976413 w 10486243"/>
              <a:gd name="connsiteY1078" fmla="*/ 753520 h 855940"/>
              <a:gd name="connsiteX1079" fmla="*/ 5976413 w 10486243"/>
              <a:gd name="connsiteY1079" fmla="*/ 775467 h 855940"/>
              <a:gd name="connsiteX1080" fmla="*/ 5976413 w 10486243"/>
              <a:gd name="connsiteY1080" fmla="*/ 790099 h 855940"/>
              <a:gd name="connsiteX1081" fmla="*/ 5976413 w 10486243"/>
              <a:gd name="connsiteY1081" fmla="*/ 797414 h 855940"/>
              <a:gd name="connsiteX1082" fmla="*/ 5976413 w 10486243"/>
              <a:gd name="connsiteY1082" fmla="*/ 812046 h 855940"/>
              <a:gd name="connsiteX1083" fmla="*/ 5976413 w 10486243"/>
              <a:gd name="connsiteY1083" fmla="*/ 833993 h 855940"/>
              <a:gd name="connsiteX1084" fmla="*/ 5976413 w 10486243"/>
              <a:gd name="connsiteY1084" fmla="*/ 855940 h 855940"/>
              <a:gd name="connsiteX1085" fmla="*/ 5910736 w 10486243"/>
              <a:gd name="connsiteY1085" fmla="*/ 855940 h 855940"/>
              <a:gd name="connsiteX1086" fmla="*/ 5845059 w 10486243"/>
              <a:gd name="connsiteY1086" fmla="*/ 855940 h 855940"/>
              <a:gd name="connsiteX1087" fmla="*/ 5845059 w 10486243"/>
              <a:gd name="connsiteY1087" fmla="*/ 833993 h 855940"/>
              <a:gd name="connsiteX1088" fmla="*/ 5845059 w 10486243"/>
              <a:gd name="connsiteY1088" fmla="*/ 812046 h 855940"/>
              <a:gd name="connsiteX1089" fmla="*/ 5845059 w 10486243"/>
              <a:gd name="connsiteY1089" fmla="*/ 797414 h 855940"/>
              <a:gd name="connsiteX1090" fmla="*/ 5845059 w 10486243"/>
              <a:gd name="connsiteY1090" fmla="*/ 790099 h 855940"/>
              <a:gd name="connsiteX1091" fmla="*/ 5845059 w 10486243"/>
              <a:gd name="connsiteY1091" fmla="*/ 775467 h 855940"/>
              <a:gd name="connsiteX1092" fmla="*/ 5845059 w 10486243"/>
              <a:gd name="connsiteY1092" fmla="*/ 753520 h 855940"/>
              <a:gd name="connsiteX1093" fmla="*/ 5845059 w 10486243"/>
              <a:gd name="connsiteY1093" fmla="*/ 738888 h 855940"/>
              <a:gd name="connsiteX1094" fmla="*/ 5845059 w 10486243"/>
              <a:gd name="connsiteY1094" fmla="*/ 731573 h 855940"/>
              <a:gd name="connsiteX1095" fmla="*/ 5845059 w 10486243"/>
              <a:gd name="connsiteY1095" fmla="*/ 716941 h 855940"/>
              <a:gd name="connsiteX1096" fmla="*/ 5845059 w 10486243"/>
              <a:gd name="connsiteY1096" fmla="*/ 702310 h 855940"/>
              <a:gd name="connsiteX1097" fmla="*/ 5845059 w 10486243"/>
              <a:gd name="connsiteY1097" fmla="*/ 694994 h 855940"/>
              <a:gd name="connsiteX1098" fmla="*/ 5845059 w 10486243"/>
              <a:gd name="connsiteY1098" fmla="*/ 680363 h 855940"/>
              <a:gd name="connsiteX1099" fmla="*/ 5626135 w 10486243"/>
              <a:gd name="connsiteY1099" fmla="*/ 658416 h 855940"/>
              <a:gd name="connsiteX1100" fmla="*/ 5691812 w 10486243"/>
              <a:gd name="connsiteY1100" fmla="*/ 658416 h 855940"/>
              <a:gd name="connsiteX1101" fmla="*/ 5757489 w 10486243"/>
              <a:gd name="connsiteY1101" fmla="*/ 658416 h 855940"/>
              <a:gd name="connsiteX1102" fmla="*/ 5823166 w 10486243"/>
              <a:gd name="connsiteY1102" fmla="*/ 658416 h 855940"/>
              <a:gd name="connsiteX1103" fmla="*/ 5823166 w 10486243"/>
              <a:gd name="connsiteY1103" fmla="*/ 680363 h 855940"/>
              <a:gd name="connsiteX1104" fmla="*/ 5823166 w 10486243"/>
              <a:gd name="connsiteY1104" fmla="*/ 694994 h 855940"/>
              <a:gd name="connsiteX1105" fmla="*/ 5823166 w 10486243"/>
              <a:gd name="connsiteY1105" fmla="*/ 702310 h 855940"/>
              <a:gd name="connsiteX1106" fmla="*/ 5823166 w 10486243"/>
              <a:gd name="connsiteY1106" fmla="*/ 716941 h 855940"/>
              <a:gd name="connsiteX1107" fmla="*/ 5823166 w 10486243"/>
              <a:gd name="connsiteY1107" fmla="*/ 731573 h 855940"/>
              <a:gd name="connsiteX1108" fmla="*/ 5823166 w 10486243"/>
              <a:gd name="connsiteY1108" fmla="*/ 738888 h 855940"/>
              <a:gd name="connsiteX1109" fmla="*/ 5823166 w 10486243"/>
              <a:gd name="connsiteY1109" fmla="*/ 753520 h 855940"/>
              <a:gd name="connsiteX1110" fmla="*/ 5823166 w 10486243"/>
              <a:gd name="connsiteY1110" fmla="*/ 775467 h 855940"/>
              <a:gd name="connsiteX1111" fmla="*/ 5823166 w 10486243"/>
              <a:gd name="connsiteY1111" fmla="*/ 790099 h 855940"/>
              <a:gd name="connsiteX1112" fmla="*/ 5823166 w 10486243"/>
              <a:gd name="connsiteY1112" fmla="*/ 797414 h 855940"/>
              <a:gd name="connsiteX1113" fmla="*/ 5823166 w 10486243"/>
              <a:gd name="connsiteY1113" fmla="*/ 812046 h 855940"/>
              <a:gd name="connsiteX1114" fmla="*/ 5823166 w 10486243"/>
              <a:gd name="connsiteY1114" fmla="*/ 833993 h 855940"/>
              <a:gd name="connsiteX1115" fmla="*/ 5823166 w 10486243"/>
              <a:gd name="connsiteY1115" fmla="*/ 855940 h 855940"/>
              <a:gd name="connsiteX1116" fmla="*/ 5757489 w 10486243"/>
              <a:gd name="connsiteY1116" fmla="*/ 855940 h 855940"/>
              <a:gd name="connsiteX1117" fmla="*/ 5691812 w 10486243"/>
              <a:gd name="connsiteY1117" fmla="*/ 855940 h 855940"/>
              <a:gd name="connsiteX1118" fmla="*/ 5626135 w 10486243"/>
              <a:gd name="connsiteY1118" fmla="*/ 855940 h 855940"/>
              <a:gd name="connsiteX1119" fmla="*/ 5626135 w 10486243"/>
              <a:gd name="connsiteY1119" fmla="*/ 833993 h 855940"/>
              <a:gd name="connsiteX1120" fmla="*/ 5626135 w 10486243"/>
              <a:gd name="connsiteY1120" fmla="*/ 812046 h 855940"/>
              <a:gd name="connsiteX1121" fmla="*/ 5626135 w 10486243"/>
              <a:gd name="connsiteY1121" fmla="*/ 797414 h 855940"/>
              <a:gd name="connsiteX1122" fmla="*/ 5626135 w 10486243"/>
              <a:gd name="connsiteY1122" fmla="*/ 790099 h 855940"/>
              <a:gd name="connsiteX1123" fmla="*/ 5626135 w 10486243"/>
              <a:gd name="connsiteY1123" fmla="*/ 775467 h 855940"/>
              <a:gd name="connsiteX1124" fmla="*/ 5626135 w 10486243"/>
              <a:gd name="connsiteY1124" fmla="*/ 753520 h 855940"/>
              <a:gd name="connsiteX1125" fmla="*/ 5626135 w 10486243"/>
              <a:gd name="connsiteY1125" fmla="*/ 738888 h 855940"/>
              <a:gd name="connsiteX1126" fmla="*/ 5626135 w 10486243"/>
              <a:gd name="connsiteY1126" fmla="*/ 731573 h 855940"/>
              <a:gd name="connsiteX1127" fmla="*/ 5626135 w 10486243"/>
              <a:gd name="connsiteY1127" fmla="*/ 716941 h 855940"/>
              <a:gd name="connsiteX1128" fmla="*/ 5626135 w 10486243"/>
              <a:gd name="connsiteY1128" fmla="*/ 702310 h 855940"/>
              <a:gd name="connsiteX1129" fmla="*/ 5626135 w 10486243"/>
              <a:gd name="connsiteY1129" fmla="*/ 694994 h 855940"/>
              <a:gd name="connsiteX1130" fmla="*/ 5626135 w 10486243"/>
              <a:gd name="connsiteY1130" fmla="*/ 680363 h 855940"/>
              <a:gd name="connsiteX1131" fmla="*/ 5472888 w 10486243"/>
              <a:gd name="connsiteY1131" fmla="*/ 658416 h 855940"/>
              <a:gd name="connsiteX1132" fmla="*/ 5538565 w 10486243"/>
              <a:gd name="connsiteY1132" fmla="*/ 658416 h 855940"/>
              <a:gd name="connsiteX1133" fmla="*/ 5604242 w 10486243"/>
              <a:gd name="connsiteY1133" fmla="*/ 658416 h 855940"/>
              <a:gd name="connsiteX1134" fmla="*/ 5604242 w 10486243"/>
              <a:gd name="connsiteY1134" fmla="*/ 680363 h 855940"/>
              <a:gd name="connsiteX1135" fmla="*/ 5604242 w 10486243"/>
              <a:gd name="connsiteY1135" fmla="*/ 694994 h 855940"/>
              <a:gd name="connsiteX1136" fmla="*/ 5604242 w 10486243"/>
              <a:gd name="connsiteY1136" fmla="*/ 702310 h 855940"/>
              <a:gd name="connsiteX1137" fmla="*/ 5604242 w 10486243"/>
              <a:gd name="connsiteY1137" fmla="*/ 716941 h 855940"/>
              <a:gd name="connsiteX1138" fmla="*/ 5604242 w 10486243"/>
              <a:gd name="connsiteY1138" fmla="*/ 731573 h 855940"/>
              <a:gd name="connsiteX1139" fmla="*/ 5604242 w 10486243"/>
              <a:gd name="connsiteY1139" fmla="*/ 738888 h 855940"/>
              <a:gd name="connsiteX1140" fmla="*/ 5604242 w 10486243"/>
              <a:gd name="connsiteY1140" fmla="*/ 753520 h 855940"/>
              <a:gd name="connsiteX1141" fmla="*/ 5604242 w 10486243"/>
              <a:gd name="connsiteY1141" fmla="*/ 775467 h 855940"/>
              <a:gd name="connsiteX1142" fmla="*/ 5604242 w 10486243"/>
              <a:gd name="connsiteY1142" fmla="*/ 790099 h 855940"/>
              <a:gd name="connsiteX1143" fmla="*/ 5604242 w 10486243"/>
              <a:gd name="connsiteY1143" fmla="*/ 797414 h 855940"/>
              <a:gd name="connsiteX1144" fmla="*/ 5604242 w 10486243"/>
              <a:gd name="connsiteY1144" fmla="*/ 812046 h 855940"/>
              <a:gd name="connsiteX1145" fmla="*/ 5604242 w 10486243"/>
              <a:gd name="connsiteY1145" fmla="*/ 833993 h 855940"/>
              <a:gd name="connsiteX1146" fmla="*/ 5604242 w 10486243"/>
              <a:gd name="connsiteY1146" fmla="*/ 855940 h 855940"/>
              <a:gd name="connsiteX1147" fmla="*/ 5538565 w 10486243"/>
              <a:gd name="connsiteY1147" fmla="*/ 855940 h 855940"/>
              <a:gd name="connsiteX1148" fmla="*/ 5472888 w 10486243"/>
              <a:gd name="connsiteY1148" fmla="*/ 855940 h 855940"/>
              <a:gd name="connsiteX1149" fmla="*/ 5472888 w 10486243"/>
              <a:gd name="connsiteY1149" fmla="*/ 833993 h 855940"/>
              <a:gd name="connsiteX1150" fmla="*/ 5472888 w 10486243"/>
              <a:gd name="connsiteY1150" fmla="*/ 812046 h 855940"/>
              <a:gd name="connsiteX1151" fmla="*/ 5472888 w 10486243"/>
              <a:gd name="connsiteY1151" fmla="*/ 797414 h 855940"/>
              <a:gd name="connsiteX1152" fmla="*/ 5472888 w 10486243"/>
              <a:gd name="connsiteY1152" fmla="*/ 790099 h 855940"/>
              <a:gd name="connsiteX1153" fmla="*/ 5472888 w 10486243"/>
              <a:gd name="connsiteY1153" fmla="*/ 775467 h 855940"/>
              <a:gd name="connsiteX1154" fmla="*/ 5472888 w 10486243"/>
              <a:gd name="connsiteY1154" fmla="*/ 753520 h 855940"/>
              <a:gd name="connsiteX1155" fmla="*/ 5472888 w 10486243"/>
              <a:gd name="connsiteY1155" fmla="*/ 738888 h 855940"/>
              <a:gd name="connsiteX1156" fmla="*/ 5472888 w 10486243"/>
              <a:gd name="connsiteY1156" fmla="*/ 731573 h 855940"/>
              <a:gd name="connsiteX1157" fmla="*/ 5472888 w 10486243"/>
              <a:gd name="connsiteY1157" fmla="*/ 716941 h 855940"/>
              <a:gd name="connsiteX1158" fmla="*/ 5472888 w 10486243"/>
              <a:gd name="connsiteY1158" fmla="*/ 702310 h 855940"/>
              <a:gd name="connsiteX1159" fmla="*/ 5472888 w 10486243"/>
              <a:gd name="connsiteY1159" fmla="*/ 694994 h 855940"/>
              <a:gd name="connsiteX1160" fmla="*/ 5472888 w 10486243"/>
              <a:gd name="connsiteY1160" fmla="*/ 680363 h 855940"/>
              <a:gd name="connsiteX1161" fmla="*/ 5319642 w 10486243"/>
              <a:gd name="connsiteY1161" fmla="*/ 658416 h 855940"/>
              <a:gd name="connsiteX1162" fmla="*/ 5385319 w 10486243"/>
              <a:gd name="connsiteY1162" fmla="*/ 658416 h 855940"/>
              <a:gd name="connsiteX1163" fmla="*/ 5450996 w 10486243"/>
              <a:gd name="connsiteY1163" fmla="*/ 658416 h 855940"/>
              <a:gd name="connsiteX1164" fmla="*/ 5450996 w 10486243"/>
              <a:gd name="connsiteY1164" fmla="*/ 680363 h 855940"/>
              <a:gd name="connsiteX1165" fmla="*/ 5450996 w 10486243"/>
              <a:gd name="connsiteY1165" fmla="*/ 694994 h 855940"/>
              <a:gd name="connsiteX1166" fmla="*/ 5450996 w 10486243"/>
              <a:gd name="connsiteY1166" fmla="*/ 702310 h 855940"/>
              <a:gd name="connsiteX1167" fmla="*/ 5450996 w 10486243"/>
              <a:gd name="connsiteY1167" fmla="*/ 716941 h 855940"/>
              <a:gd name="connsiteX1168" fmla="*/ 5450996 w 10486243"/>
              <a:gd name="connsiteY1168" fmla="*/ 731573 h 855940"/>
              <a:gd name="connsiteX1169" fmla="*/ 5450996 w 10486243"/>
              <a:gd name="connsiteY1169" fmla="*/ 738888 h 855940"/>
              <a:gd name="connsiteX1170" fmla="*/ 5450996 w 10486243"/>
              <a:gd name="connsiteY1170" fmla="*/ 753520 h 855940"/>
              <a:gd name="connsiteX1171" fmla="*/ 5450996 w 10486243"/>
              <a:gd name="connsiteY1171" fmla="*/ 775467 h 855940"/>
              <a:gd name="connsiteX1172" fmla="*/ 5450996 w 10486243"/>
              <a:gd name="connsiteY1172" fmla="*/ 790099 h 855940"/>
              <a:gd name="connsiteX1173" fmla="*/ 5450996 w 10486243"/>
              <a:gd name="connsiteY1173" fmla="*/ 797414 h 855940"/>
              <a:gd name="connsiteX1174" fmla="*/ 5450996 w 10486243"/>
              <a:gd name="connsiteY1174" fmla="*/ 812046 h 855940"/>
              <a:gd name="connsiteX1175" fmla="*/ 5450996 w 10486243"/>
              <a:gd name="connsiteY1175" fmla="*/ 833993 h 855940"/>
              <a:gd name="connsiteX1176" fmla="*/ 5450996 w 10486243"/>
              <a:gd name="connsiteY1176" fmla="*/ 855940 h 855940"/>
              <a:gd name="connsiteX1177" fmla="*/ 5385319 w 10486243"/>
              <a:gd name="connsiteY1177" fmla="*/ 855940 h 855940"/>
              <a:gd name="connsiteX1178" fmla="*/ 5319642 w 10486243"/>
              <a:gd name="connsiteY1178" fmla="*/ 855940 h 855940"/>
              <a:gd name="connsiteX1179" fmla="*/ 5319642 w 10486243"/>
              <a:gd name="connsiteY1179" fmla="*/ 833993 h 855940"/>
              <a:gd name="connsiteX1180" fmla="*/ 5319642 w 10486243"/>
              <a:gd name="connsiteY1180" fmla="*/ 812046 h 855940"/>
              <a:gd name="connsiteX1181" fmla="*/ 5319642 w 10486243"/>
              <a:gd name="connsiteY1181" fmla="*/ 797414 h 855940"/>
              <a:gd name="connsiteX1182" fmla="*/ 5319642 w 10486243"/>
              <a:gd name="connsiteY1182" fmla="*/ 790099 h 855940"/>
              <a:gd name="connsiteX1183" fmla="*/ 5319642 w 10486243"/>
              <a:gd name="connsiteY1183" fmla="*/ 775467 h 855940"/>
              <a:gd name="connsiteX1184" fmla="*/ 5319642 w 10486243"/>
              <a:gd name="connsiteY1184" fmla="*/ 753520 h 855940"/>
              <a:gd name="connsiteX1185" fmla="*/ 5319642 w 10486243"/>
              <a:gd name="connsiteY1185" fmla="*/ 738888 h 855940"/>
              <a:gd name="connsiteX1186" fmla="*/ 5319642 w 10486243"/>
              <a:gd name="connsiteY1186" fmla="*/ 731573 h 855940"/>
              <a:gd name="connsiteX1187" fmla="*/ 5319642 w 10486243"/>
              <a:gd name="connsiteY1187" fmla="*/ 716941 h 855940"/>
              <a:gd name="connsiteX1188" fmla="*/ 5319642 w 10486243"/>
              <a:gd name="connsiteY1188" fmla="*/ 702310 h 855940"/>
              <a:gd name="connsiteX1189" fmla="*/ 5319642 w 10486243"/>
              <a:gd name="connsiteY1189" fmla="*/ 694994 h 855940"/>
              <a:gd name="connsiteX1190" fmla="*/ 5319642 w 10486243"/>
              <a:gd name="connsiteY1190" fmla="*/ 680363 h 855940"/>
              <a:gd name="connsiteX1191" fmla="*/ 5100718 w 10486243"/>
              <a:gd name="connsiteY1191" fmla="*/ 658416 h 855940"/>
              <a:gd name="connsiteX1192" fmla="*/ 5166395 w 10486243"/>
              <a:gd name="connsiteY1192" fmla="*/ 658416 h 855940"/>
              <a:gd name="connsiteX1193" fmla="*/ 5232072 w 10486243"/>
              <a:gd name="connsiteY1193" fmla="*/ 658416 h 855940"/>
              <a:gd name="connsiteX1194" fmla="*/ 5297749 w 10486243"/>
              <a:gd name="connsiteY1194" fmla="*/ 658416 h 855940"/>
              <a:gd name="connsiteX1195" fmla="*/ 5297749 w 10486243"/>
              <a:gd name="connsiteY1195" fmla="*/ 680363 h 855940"/>
              <a:gd name="connsiteX1196" fmla="*/ 5297749 w 10486243"/>
              <a:gd name="connsiteY1196" fmla="*/ 694994 h 855940"/>
              <a:gd name="connsiteX1197" fmla="*/ 5297749 w 10486243"/>
              <a:gd name="connsiteY1197" fmla="*/ 702310 h 855940"/>
              <a:gd name="connsiteX1198" fmla="*/ 5297749 w 10486243"/>
              <a:gd name="connsiteY1198" fmla="*/ 716941 h 855940"/>
              <a:gd name="connsiteX1199" fmla="*/ 5297749 w 10486243"/>
              <a:gd name="connsiteY1199" fmla="*/ 731573 h 855940"/>
              <a:gd name="connsiteX1200" fmla="*/ 5297749 w 10486243"/>
              <a:gd name="connsiteY1200" fmla="*/ 738888 h 855940"/>
              <a:gd name="connsiteX1201" fmla="*/ 5297749 w 10486243"/>
              <a:gd name="connsiteY1201" fmla="*/ 753520 h 855940"/>
              <a:gd name="connsiteX1202" fmla="*/ 5297749 w 10486243"/>
              <a:gd name="connsiteY1202" fmla="*/ 775467 h 855940"/>
              <a:gd name="connsiteX1203" fmla="*/ 5297749 w 10486243"/>
              <a:gd name="connsiteY1203" fmla="*/ 790099 h 855940"/>
              <a:gd name="connsiteX1204" fmla="*/ 5297749 w 10486243"/>
              <a:gd name="connsiteY1204" fmla="*/ 797414 h 855940"/>
              <a:gd name="connsiteX1205" fmla="*/ 5297749 w 10486243"/>
              <a:gd name="connsiteY1205" fmla="*/ 812046 h 855940"/>
              <a:gd name="connsiteX1206" fmla="*/ 5297749 w 10486243"/>
              <a:gd name="connsiteY1206" fmla="*/ 833993 h 855940"/>
              <a:gd name="connsiteX1207" fmla="*/ 5297749 w 10486243"/>
              <a:gd name="connsiteY1207" fmla="*/ 855940 h 855940"/>
              <a:gd name="connsiteX1208" fmla="*/ 5232072 w 10486243"/>
              <a:gd name="connsiteY1208" fmla="*/ 855940 h 855940"/>
              <a:gd name="connsiteX1209" fmla="*/ 5166395 w 10486243"/>
              <a:gd name="connsiteY1209" fmla="*/ 855940 h 855940"/>
              <a:gd name="connsiteX1210" fmla="*/ 5100718 w 10486243"/>
              <a:gd name="connsiteY1210" fmla="*/ 855940 h 855940"/>
              <a:gd name="connsiteX1211" fmla="*/ 5100718 w 10486243"/>
              <a:gd name="connsiteY1211" fmla="*/ 833993 h 855940"/>
              <a:gd name="connsiteX1212" fmla="*/ 5100718 w 10486243"/>
              <a:gd name="connsiteY1212" fmla="*/ 812046 h 855940"/>
              <a:gd name="connsiteX1213" fmla="*/ 5100718 w 10486243"/>
              <a:gd name="connsiteY1213" fmla="*/ 797414 h 855940"/>
              <a:gd name="connsiteX1214" fmla="*/ 5100718 w 10486243"/>
              <a:gd name="connsiteY1214" fmla="*/ 790099 h 855940"/>
              <a:gd name="connsiteX1215" fmla="*/ 5100718 w 10486243"/>
              <a:gd name="connsiteY1215" fmla="*/ 775467 h 855940"/>
              <a:gd name="connsiteX1216" fmla="*/ 5100718 w 10486243"/>
              <a:gd name="connsiteY1216" fmla="*/ 753520 h 855940"/>
              <a:gd name="connsiteX1217" fmla="*/ 5100718 w 10486243"/>
              <a:gd name="connsiteY1217" fmla="*/ 738888 h 855940"/>
              <a:gd name="connsiteX1218" fmla="*/ 5100718 w 10486243"/>
              <a:gd name="connsiteY1218" fmla="*/ 731573 h 855940"/>
              <a:gd name="connsiteX1219" fmla="*/ 5100718 w 10486243"/>
              <a:gd name="connsiteY1219" fmla="*/ 716941 h 855940"/>
              <a:gd name="connsiteX1220" fmla="*/ 5100718 w 10486243"/>
              <a:gd name="connsiteY1220" fmla="*/ 702310 h 855940"/>
              <a:gd name="connsiteX1221" fmla="*/ 5100718 w 10486243"/>
              <a:gd name="connsiteY1221" fmla="*/ 694994 h 855940"/>
              <a:gd name="connsiteX1222" fmla="*/ 5100718 w 10486243"/>
              <a:gd name="connsiteY1222" fmla="*/ 680363 h 855940"/>
              <a:gd name="connsiteX1223" fmla="*/ 4947471 w 10486243"/>
              <a:gd name="connsiteY1223" fmla="*/ 658416 h 855940"/>
              <a:gd name="connsiteX1224" fmla="*/ 5013148 w 10486243"/>
              <a:gd name="connsiteY1224" fmla="*/ 658416 h 855940"/>
              <a:gd name="connsiteX1225" fmla="*/ 5078825 w 10486243"/>
              <a:gd name="connsiteY1225" fmla="*/ 658416 h 855940"/>
              <a:gd name="connsiteX1226" fmla="*/ 5078825 w 10486243"/>
              <a:gd name="connsiteY1226" fmla="*/ 680363 h 855940"/>
              <a:gd name="connsiteX1227" fmla="*/ 5078825 w 10486243"/>
              <a:gd name="connsiteY1227" fmla="*/ 694994 h 855940"/>
              <a:gd name="connsiteX1228" fmla="*/ 5078825 w 10486243"/>
              <a:gd name="connsiteY1228" fmla="*/ 702310 h 855940"/>
              <a:gd name="connsiteX1229" fmla="*/ 5078825 w 10486243"/>
              <a:gd name="connsiteY1229" fmla="*/ 716941 h 855940"/>
              <a:gd name="connsiteX1230" fmla="*/ 5078825 w 10486243"/>
              <a:gd name="connsiteY1230" fmla="*/ 731573 h 855940"/>
              <a:gd name="connsiteX1231" fmla="*/ 5078825 w 10486243"/>
              <a:gd name="connsiteY1231" fmla="*/ 738888 h 855940"/>
              <a:gd name="connsiteX1232" fmla="*/ 5078825 w 10486243"/>
              <a:gd name="connsiteY1232" fmla="*/ 753520 h 855940"/>
              <a:gd name="connsiteX1233" fmla="*/ 5078825 w 10486243"/>
              <a:gd name="connsiteY1233" fmla="*/ 775467 h 855940"/>
              <a:gd name="connsiteX1234" fmla="*/ 5078825 w 10486243"/>
              <a:gd name="connsiteY1234" fmla="*/ 790099 h 855940"/>
              <a:gd name="connsiteX1235" fmla="*/ 5078825 w 10486243"/>
              <a:gd name="connsiteY1235" fmla="*/ 797414 h 855940"/>
              <a:gd name="connsiteX1236" fmla="*/ 5078825 w 10486243"/>
              <a:gd name="connsiteY1236" fmla="*/ 812046 h 855940"/>
              <a:gd name="connsiteX1237" fmla="*/ 5078825 w 10486243"/>
              <a:gd name="connsiteY1237" fmla="*/ 833993 h 855940"/>
              <a:gd name="connsiteX1238" fmla="*/ 5078825 w 10486243"/>
              <a:gd name="connsiteY1238" fmla="*/ 855940 h 855940"/>
              <a:gd name="connsiteX1239" fmla="*/ 5013148 w 10486243"/>
              <a:gd name="connsiteY1239" fmla="*/ 855940 h 855940"/>
              <a:gd name="connsiteX1240" fmla="*/ 4947471 w 10486243"/>
              <a:gd name="connsiteY1240" fmla="*/ 855940 h 855940"/>
              <a:gd name="connsiteX1241" fmla="*/ 4947471 w 10486243"/>
              <a:gd name="connsiteY1241" fmla="*/ 833993 h 855940"/>
              <a:gd name="connsiteX1242" fmla="*/ 4947471 w 10486243"/>
              <a:gd name="connsiteY1242" fmla="*/ 812046 h 855940"/>
              <a:gd name="connsiteX1243" fmla="*/ 4947471 w 10486243"/>
              <a:gd name="connsiteY1243" fmla="*/ 797414 h 855940"/>
              <a:gd name="connsiteX1244" fmla="*/ 4947471 w 10486243"/>
              <a:gd name="connsiteY1244" fmla="*/ 790099 h 855940"/>
              <a:gd name="connsiteX1245" fmla="*/ 4947471 w 10486243"/>
              <a:gd name="connsiteY1245" fmla="*/ 775467 h 855940"/>
              <a:gd name="connsiteX1246" fmla="*/ 4947471 w 10486243"/>
              <a:gd name="connsiteY1246" fmla="*/ 753520 h 855940"/>
              <a:gd name="connsiteX1247" fmla="*/ 4947471 w 10486243"/>
              <a:gd name="connsiteY1247" fmla="*/ 738888 h 855940"/>
              <a:gd name="connsiteX1248" fmla="*/ 4947471 w 10486243"/>
              <a:gd name="connsiteY1248" fmla="*/ 731573 h 855940"/>
              <a:gd name="connsiteX1249" fmla="*/ 4947471 w 10486243"/>
              <a:gd name="connsiteY1249" fmla="*/ 716941 h 855940"/>
              <a:gd name="connsiteX1250" fmla="*/ 4947471 w 10486243"/>
              <a:gd name="connsiteY1250" fmla="*/ 702310 h 855940"/>
              <a:gd name="connsiteX1251" fmla="*/ 4947471 w 10486243"/>
              <a:gd name="connsiteY1251" fmla="*/ 694994 h 855940"/>
              <a:gd name="connsiteX1252" fmla="*/ 4947471 w 10486243"/>
              <a:gd name="connsiteY1252" fmla="*/ 680363 h 855940"/>
              <a:gd name="connsiteX1253" fmla="*/ 4794225 w 10486243"/>
              <a:gd name="connsiteY1253" fmla="*/ 658416 h 855940"/>
              <a:gd name="connsiteX1254" fmla="*/ 4859902 w 10486243"/>
              <a:gd name="connsiteY1254" fmla="*/ 658416 h 855940"/>
              <a:gd name="connsiteX1255" fmla="*/ 4925579 w 10486243"/>
              <a:gd name="connsiteY1255" fmla="*/ 658416 h 855940"/>
              <a:gd name="connsiteX1256" fmla="*/ 4925579 w 10486243"/>
              <a:gd name="connsiteY1256" fmla="*/ 680363 h 855940"/>
              <a:gd name="connsiteX1257" fmla="*/ 4925579 w 10486243"/>
              <a:gd name="connsiteY1257" fmla="*/ 694994 h 855940"/>
              <a:gd name="connsiteX1258" fmla="*/ 4925579 w 10486243"/>
              <a:gd name="connsiteY1258" fmla="*/ 702310 h 855940"/>
              <a:gd name="connsiteX1259" fmla="*/ 4925579 w 10486243"/>
              <a:gd name="connsiteY1259" fmla="*/ 716941 h 855940"/>
              <a:gd name="connsiteX1260" fmla="*/ 4925579 w 10486243"/>
              <a:gd name="connsiteY1260" fmla="*/ 731573 h 855940"/>
              <a:gd name="connsiteX1261" fmla="*/ 4925579 w 10486243"/>
              <a:gd name="connsiteY1261" fmla="*/ 738888 h 855940"/>
              <a:gd name="connsiteX1262" fmla="*/ 4925579 w 10486243"/>
              <a:gd name="connsiteY1262" fmla="*/ 753520 h 855940"/>
              <a:gd name="connsiteX1263" fmla="*/ 4925579 w 10486243"/>
              <a:gd name="connsiteY1263" fmla="*/ 775467 h 855940"/>
              <a:gd name="connsiteX1264" fmla="*/ 4925579 w 10486243"/>
              <a:gd name="connsiteY1264" fmla="*/ 790099 h 855940"/>
              <a:gd name="connsiteX1265" fmla="*/ 4925579 w 10486243"/>
              <a:gd name="connsiteY1265" fmla="*/ 797414 h 855940"/>
              <a:gd name="connsiteX1266" fmla="*/ 4925579 w 10486243"/>
              <a:gd name="connsiteY1266" fmla="*/ 812046 h 855940"/>
              <a:gd name="connsiteX1267" fmla="*/ 4925579 w 10486243"/>
              <a:gd name="connsiteY1267" fmla="*/ 833993 h 855940"/>
              <a:gd name="connsiteX1268" fmla="*/ 4925579 w 10486243"/>
              <a:gd name="connsiteY1268" fmla="*/ 855940 h 855940"/>
              <a:gd name="connsiteX1269" fmla="*/ 4859902 w 10486243"/>
              <a:gd name="connsiteY1269" fmla="*/ 855940 h 855940"/>
              <a:gd name="connsiteX1270" fmla="*/ 4794225 w 10486243"/>
              <a:gd name="connsiteY1270" fmla="*/ 855940 h 855940"/>
              <a:gd name="connsiteX1271" fmla="*/ 4794225 w 10486243"/>
              <a:gd name="connsiteY1271" fmla="*/ 833993 h 855940"/>
              <a:gd name="connsiteX1272" fmla="*/ 4794225 w 10486243"/>
              <a:gd name="connsiteY1272" fmla="*/ 812046 h 855940"/>
              <a:gd name="connsiteX1273" fmla="*/ 4794225 w 10486243"/>
              <a:gd name="connsiteY1273" fmla="*/ 797414 h 855940"/>
              <a:gd name="connsiteX1274" fmla="*/ 4794225 w 10486243"/>
              <a:gd name="connsiteY1274" fmla="*/ 790099 h 855940"/>
              <a:gd name="connsiteX1275" fmla="*/ 4794225 w 10486243"/>
              <a:gd name="connsiteY1275" fmla="*/ 775467 h 855940"/>
              <a:gd name="connsiteX1276" fmla="*/ 4794225 w 10486243"/>
              <a:gd name="connsiteY1276" fmla="*/ 753520 h 855940"/>
              <a:gd name="connsiteX1277" fmla="*/ 4794225 w 10486243"/>
              <a:gd name="connsiteY1277" fmla="*/ 738888 h 855940"/>
              <a:gd name="connsiteX1278" fmla="*/ 4794225 w 10486243"/>
              <a:gd name="connsiteY1278" fmla="*/ 731573 h 855940"/>
              <a:gd name="connsiteX1279" fmla="*/ 4794225 w 10486243"/>
              <a:gd name="connsiteY1279" fmla="*/ 716941 h 855940"/>
              <a:gd name="connsiteX1280" fmla="*/ 4794225 w 10486243"/>
              <a:gd name="connsiteY1280" fmla="*/ 702310 h 855940"/>
              <a:gd name="connsiteX1281" fmla="*/ 4794225 w 10486243"/>
              <a:gd name="connsiteY1281" fmla="*/ 694994 h 855940"/>
              <a:gd name="connsiteX1282" fmla="*/ 4794225 w 10486243"/>
              <a:gd name="connsiteY1282" fmla="*/ 680363 h 855940"/>
              <a:gd name="connsiteX1283" fmla="*/ 4728547 w 10486243"/>
              <a:gd name="connsiteY1283" fmla="*/ 658416 h 855940"/>
              <a:gd name="connsiteX1284" fmla="*/ 4794224 w 10486243"/>
              <a:gd name="connsiteY1284" fmla="*/ 658416 h 855940"/>
              <a:gd name="connsiteX1285" fmla="*/ 4794224 w 10486243"/>
              <a:gd name="connsiteY1285" fmla="*/ 680363 h 855940"/>
              <a:gd name="connsiteX1286" fmla="*/ 4794224 w 10486243"/>
              <a:gd name="connsiteY1286" fmla="*/ 694994 h 855940"/>
              <a:gd name="connsiteX1287" fmla="*/ 4794224 w 10486243"/>
              <a:gd name="connsiteY1287" fmla="*/ 702310 h 855940"/>
              <a:gd name="connsiteX1288" fmla="*/ 4794224 w 10486243"/>
              <a:gd name="connsiteY1288" fmla="*/ 716941 h 855940"/>
              <a:gd name="connsiteX1289" fmla="*/ 4794224 w 10486243"/>
              <a:gd name="connsiteY1289" fmla="*/ 731573 h 855940"/>
              <a:gd name="connsiteX1290" fmla="*/ 4794224 w 10486243"/>
              <a:gd name="connsiteY1290" fmla="*/ 738888 h 855940"/>
              <a:gd name="connsiteX1291" fmla="*/ 4794224 w 10486243"/>
              <a:gd name="connsiteY1291" fmla="*/ 753520 h 855940"/>
              <a:gd name="connsiteX1292" fmla="*/ 4794224 w 10486243"/>
              <a:gd name="connsiteY1292" fmla="*/ 775467 h 855940"/>
              <a:gd name="connsiteX1293" fmla="*/ 4794224 w 10486243"/>
              <a:gd name="connsiteY1293" fmla="*/ 790099 h 855940"/>
              <a:gd name="connsiteX1294" fmla="*/ 4794224 w 10486243"/>
              <a:gd name="connsiteY1294" fmla="*/ 797414 h 855940"/>
              <a:gd name="connsiteX1295" fmla="*/ 4794224 w 10486243"/>
              <a:gd name="connsiteY1295" fmla="*/ 812046 h 855940"/>
              <a:gd name="connsiteX1296" fmla="*/ 4794224 w 10486243"/>
              <a:gd name="connsiteY1296" fmla="*/ 833993 h 855940"/>
              <a:gd name="connsiteX1297" fmla="*/ 4794224 w 10486243"/>
              <a:gd name="connsiteY1297" fmla="*/ 855940 h 855940"/>
              <a:gd name="connsiteX1298" fmla="*/ 4728547 w 10486243"/>
              <a:gd name="connsiteY1298" fmla="*/ 855940 h 855940"/>
              <a:gd name="connsiteX1299" fmla="*/ 4728547 w 10486243"/>
              <a:gd name="connsiteY1299" fmla="*/ 833993 h 855940"/>
              <a:gd name="connsiteX1300" fmla="*/ 4728547 w 10486243"/>
              <a:gd name="connsiteY1300" fmla="*/ 812046 h 855940"/>
              <a:gd name="connsiteX1301" fmla="*/ 4728547 w 10486243"/>
              <a:gd name="connsiteY1301" fmla="*/ 797414 h 855940"/>
              <a:gd name="connsiteX1302" fmla="*/ 4728547 w 10486243"/>
              <a:gd name="connsiteY1302" fmla="*/ 790099 h 855940"/>
              <a:gd name="connsiteX1303" fmla="*/ 4728547 w 10486243"/>
              <a:gd name="connsiteY1303" fmla="*/ 775467 h 855940"/>
              <a:gd name="connsiteX1304" fmla="*/ 4728547 w 10486243"/>
              <a:gd name="connsiteY1304" fmla="*/ 753520 h 855940"/>
              <a:gd name="connsiteX1305" fmla="*/ 4728547 w 10486243"/>
              <a:gd name="connsiteY1305" fmla="*/ 738888 h 855940"/>
              <a:gd name="connsiteX1306" fmla="*/ 4728547 w 10486243"/>
              <a:gd name="connsiteY1306" fmla="*/ 731573 h 855940"/>
              <a:gd name="connsiteX1307" fmla="*/ 4728547 w 10486243"/>
              <a:gd name="connsiteY1307" fmla="*/ 716941 h 855940"/>
              <a:gd name="connsiteX1308" fmla="*/ 4728547 w 10486243"/>
              <a:gd name="connsiteY1308" fmla="*/ 702310 h 855940"/>
              <a:gd name="connsiteX1309" fmla="*/ 4728547 w 10486243"/>
              <a:gd name="connsiteY1309" fmla="*/ 694994 h 855940"/>
              <a:gd name="connsiteX1310" fmla="*/ 4728547 w 10486243"/>
              <a:gd name="connsiteY1310" fmla="*/ 680363 h 855940"/>
              <a:gd name="connsiteX1311" fmla="*/ 4575301 w 10486243"/>
              <a:gd name="connsiteY1311" fmla="*/ 658416 h 855940"/>
              <a:gd name="connsiteX1312" fmla="*/ 4640978 w 10486243"/>
              <a:gd name="connsiteY1312" fmla="*/ 658416 h 855940"/>
              <a:gd name="connsiteX1313" fmla="*/ 4640978 w 10486243"/>
              <a:gd name="connsiteY1313" fmla="*/ 680363 h 855940"/>
              <a:gd name="connsiteX1314" fmla="*/ 4706655 w 10486243"/>
              <a:gd name="connsiteY1314" fmla="*/ 680363 h 855940"/>
              <a:gd name="connsiteX1315" fmla="*/ 4706655 w 10486243"/>
              <a:gd name="connsiteY1315" fmla="*/ 694994 h 855940"/>
              <a:gd name="connsiteX1316" fmla="*/ 4706655 w 10486243"/>
              <a:gd name="connsiteY1316" fmla="*/ 702310 h 855940"/>
              <a:gd name="connsiteX1317" fmla="*/ 4706655 w 10486243"/>
              <a:gd name="connsiteY1317" fmla="*/ 716941 h 855940"/>
              <a:gd name="connsiteX1318" fmla="*/ 4706655 w 10486243"/>
              <a:gd name="connsiteY1318" fmla="*/ 731573 h 855940"/>
              <a:gd name="connsiteX1319" fmla="*/ 4706655 w 10486243"/>
              <a:gd name="connsiteY1319" fmla="*/ 738888 h 855940"/>
              <a:gd name="connsiteX1320" fmla="*/ 4706655 w 10486243"/>
              <a:gd name="connsiteY1320" fmla="*/ 753520 h 855940"/>
              <a:gd name="connsiteX1321" fmla="*/ 4706655 w 10486243"/>
              <a:gd name="connsiteY1321" fmla="*/ 775467 h 855940"/>
              <a:gd name="connsiteX1322" fmla="*/ 4706655 w 10486243"/>
              <a:gd name="connsiteY1322" fmla="*/ 790099 h 855940"/>
              <a:gd name="connsiteX1323" fmla="*/ 4706655 w 10486243"/>
              <a:gd name="connsiteY1323" fmla="*/ 797414 h 855940"/>
              <a:gd name="connsiteX1324" fmla="*/ 4706655 w 10486243"/>
              <a:gd name="connsiteY1324" fmla="*/ 812046 h 855940"/>
              <a:gd name="connsiteX1325" fmla="*/ 4706655 w 10486243"/>
              <a:gd name="connsiteY1325" fmla="*/ 833993 h 855940"/>
              <a:gd name="connsiteX1326" fmla="*/ 4706655 w 10486243"/>
              <a:gd name="connsiteY1326" fmla="*/ 855940 h 855940"/>
              <a:gd name="connsiteX1327" fmla="*/ 4640978 w 10486243"/>
              <a:gd name="connsiteY1327" fmla="*/ 855940 h 855940"/>
              <a:gd name="connsiteX1328" fmla="*/ 4575301 w 10486243"/>
              <a:gd name="connsiteY1328" fmla="*/ 855940 h 855940"/>
              <a:gd name="connsiteX1329" fmla="*/ 4575301 w 10486243"/>
              <a:gd name="connsiteY1329" fmla="*/ 833993 h 855940"/>
              <a:gd name="connsiteX1330" fmla="*/ 4575301 w 10486243"/>
              <a:gd name="connsiteY1330" fmla="*/ 812046 h 855940"/>
              <a:gd name="connsiteX1331" fmla="*/ 4575301 w 10486243"/>
              <a:gd name="connsiteY1331" fmla="*/ 797414 h 855940"/>
              <a:gd name="connsiteX1332" fmla="*/ 4575301 w 10486243"/>
              <a:gd name="connsiteY1332" fmla="*/ 790099 h 855940"/>
              <a:gd name="connsiteX1333" fmla="*/ 4575301 w 10486243"/>
              <a:gd name="connsiteY1333" fmla="*/ 775467 h 855940"/>
              <a:gd name="connsiteX1334" fmla="*/ 4575301 w 10486243"/>
              <a:gd name="connsiteY1334" fmla="*/ 753520 h 855940"/>
              <a:gd name="connsiteX1335" fmla="*/ 4575301 w 10486243"/>
              <a:gd name="connsiteY1335" fmla="*/ 738888 h 855940"/>
              <a:gd name="connsiteX1336" fmla="*/ 4575301 w 10486243"/>
              <a:gd name="connsiteY1336" fmla="*/ 731573 h 855940"/>
              <a:gd name="connsiteX1337" fmla="*/ 4575301 w 10486243"/>
              <a:gd name="connsiteY1337" fmla="*/ 716941 h 855940"/>
              <a:gd name="connsiteX1338" fmla="*/ 4575301 w 10486243"/>
              <a:gd name="connsiteY1338" fmla="*/ 702310 h 855940"/>
              <a:gd name="connsiteX1339" fmla="*/ 4575301 w 10486243"/>
              <a:gd name="connsiteY1339" fmla="*/ 694994 h 855940"/>
              <a:gd name="connsiteX1340" fmla="*/ 4575301 w 10486243"/>
              <a:gd name="connsiteY1340" fmla="*/ 680363 h 855940"/>
              <a:gd name="connsiteX1341" fmla="*/ 4422054 w 10486243"/>
              <a:gd name="connsiteY1341" fmla="*/ 658416 h 855940"/>
              <a:gd name="connsiteX1342" fmla="*/ 4487731 w 10486243"/>
              <a:gd name="connsiteY1342" fmla="*/ 658416 h 855940"/>
              <a:gd name="connsiteX1343" fmla="*/ 4553408 w 10486243"/>
              <a:gd name="connsiteY1343" fmla="*/ 658416 h 855940"/>
              <a:gd name="connsiteX1344" fmla="*/ 4553408 w 10486243"/>
              <a:gd name="connsiteY1344" fmla="*/ 680363 h 855940"/>
              <a:gd name="connsiteX1345" fmla="*/ 4553408 w 10486243"/>
              <a:gd name="connsiteY1345" fmla="*/ 694994 h 855940"/>
              <a:gd name="connsiteX1346" fmla="*/ 4553408 w 10486243"/>
              <a:gd name="connsiteY1346" fmla="*/ 702310 h 855940"/>
              <a:gd name="connsiteX1347" fmla="*/ 4553408 w 10486243"/>
              <a:gd name="connsiteY1347" fmla="*/ 716941 h 855940"/>
              <a:gd name="connsiteX1348" fmla="*/ 4553408 w 10486243"/>
              <a:gd name="connsiteY1348" fmla="*/ 731573 h 855940"/>
              <a:gd name="connsiteX1349" fmla="*/ 4553408 w 10486243"/>
              <a:gd name="connsiteY1349" fmla="*/ 738888 h 855940"/>
              <a:gd name="connsiteX1350" fmla="*/ 4553408 w 10486243"/>
              <a:gd name="connsiteY1350" fmla="*/ 753520 h 855940"/>
              <a:gd name="connsiteX1351" fmla="*/ 4553408 w 10486243"/>
              <a:gd name="connsiteY1351" fmla="*/ 775467 h 855940"/>
              <a:gd name="connsiteX1352" fmla="*/ 4553408 w 10486243"/>
              <a:gd name="connsiteY1352" fmla="*/ 790099 h 855940"/>
              <a:gd name="connsiteX1353" fmla="*/ 4553408 w 10486243"/>
              <a:gd name="connsiteY1353" fmla="*/ 797414 h 855940"/>
              <a:gd name="connsiteX1354" fmla="*/ 4553408 w 10486243"/>
              <a:gd name="connsiteY1354" fmla="*/ 812046 h 855940"/>
              <a:gd name="connsiteX1355" fmla="*/ 4553408 w 10486243"/>
              <a:gd name="connsiteY1355" fmla="*/ 833993 h 855940"/>
              <a:gd name="connsiteX1356" fmla="*/ 4553408 w 10486243"/>
              <a:gd name="connsiteY1356" fmla="*/ 855940 h 855940"/>
              <a:gd name="connsiteX1357" fmla="*/ 4487731 w 10486243"/>
              <a:gd name="connsiteY1357" fmla="*/ 855940 h 855940"/>
              <a:gd name="connsiteX1358" fmla="*/ 4422054 w 10486243"/>
              <a:gd name="connsiteY1358" fmla="*/ 855940 h 855940"/>
              <a:gd name="connsiteX1359" fmla="*/ 4422054 w 10486243"/>
              <a:gd name="connsiteY1359" fmla="*/ 833993 h 855940"/>
              <a:gd name="connsiteX1360" fmla="*/ 4422054 w 10486243"/>
              <a:gd name="connsiteY1360" fmla="*/ 812046 h 855940"/>
              <a:gd name="connsiteX1361" fmla="*/ 4422054 w 10486243"/>
              <a:gd name="connsiteY1361" fmla="*/ 797414 h 855940"/>
              <a:gd name="connsiteX1362" fmla="*/ 4422054 w 10486243"/>
              <a:gd name="connsiteY1362" fmla="*/ 790099 h 855940"/>
              <a:gd name="connsiteX1363" fmla="*/ 4422054 w 10486243"/>
              <a:gd name="connsiteY1363" fmla="*/ 775467 h 855940"/>
              <a:gd name="connsiteX1364" fmla="*/ 4422054 w 10486243"/>
              <a:gd name="connsiteY1364" fmla="*/ 753520 h 855940"/>
              <a:gd name="connsiteX1365" fmla="*/ 4422054 w 10486243"/>
              <a:gd name="connsiteY1365" fmla="*/ 738888 h 855940"/>
              <a:gd name="connsiteX1366" fmla="*/ 4422054 w 10486243"/>
              <a:gd name="connsiteY1366" fmla="*/ 731573 h 855940"/>
              <a:gd name="connsiteX1367" fmla="*/ 4422054 w 10486243"/>
              <a:gd name="connsiteY1367" fmla="*/ 716941 h 855940"/>
              <a:gd name="connsiteX1368" fmla="*/ 4422054 w 10486243"/>
              <a:gd name="connsiteY1368" fmla="*/ 702310 h 855940"/>
              <a:gd name="connsiteX1369" fmla="*/ 4422054 w 10486243"/>
              <a:gd name="connsiteY1369" fmla="*/ 694994 h 855940"/>
              <a:gd name="connsiteX1370" fmla="*/ 4422054 w 10486243"/>
              <a:gd name="connsiteY1370" fmla="*/ 680363 h 855940"/>
              <a:gd name="connsiteX1371" fmla="*/ 4334485 w 10486243"/>
              <a:gd name="connsiteY1371" fmla="*/ 658416 h 855940"/>
              <a:gd name="connsiteX1372" fmla="*/ 4400162 w 10486243"/>
              <a:gd name="connsiteY1372" fmla="*/ 658416 h 855940"/>
              <a:gd name="connsiteX1373" fmla="*/ 4400162 w 10486243"/>
              <a:gd name="connsiteY1373" fmla="*/ 680363 h 855940"/>
              <a:gd name="connsiteX1374" fmla="*/ 4400162 w 10486243"/>
              <a:gd name="connsiteY1374" fmla="*/ 694994 h 855940"/>
              <a:gd name="connsiteX1375" fmla="*/ 4400162 w 10486243"/>
              <a:gd name="connsiteY1375" fmla="*/ 702310 h 855940"/>
              <a:gd name="connsiteX1376" fmla="*/ 4400162 w 10486243"/>
              <a:gd name="connsiteY1376" fmla="*/ 716941 h 855940"/>
              <a:gd name="connsiteX1377" fmla="*/ 4400162 w 10486243"/>
              <a:gd name="connsiteY1377" fmla="*/ 731573 h 855940"/>
              <a:gd name="connsiteX1378" fmla="*/ 4400162 w 10486243"/>
              <a:gd name="connsiteY1378" fmla="*/ 738888 h 855940"/>
              <a:gd name="connsiteX1379" fmla="*/ 4400162 w 10486243"/>
              <a:gd name="connsiteY1379" fmla="*/ 753520 h 855940"/>
              <a:gd name="connsiteX1380" fmla="*/ 4400162 w 10486243"/>
              <a:gd name="connsiteY1380" fmla="*/ 775467 h 855940"/>
              <a:gd name="connsiteX1381" fmla="*/ 4400162 w 10486243"/>
              <a:gd name="connsiteY1381" fmla="*/ 790099 h 855940"/>
              <a:gd name="connsiteX1382" fmla="*/ 4400162 w 10486243"/>
              <a:gd name="connsiteY1382" fmla="*/ 797414 h 855940"/>
              <a:gd name="connsiteX1383" fmla="*/ 4400162 w 10486243"/>
              <a:gd name="connsiteY1383" fmla="*/ 812046 h 855940"/>
              <a:gd name="connsiteX1384" fmla="*/ 4400162 w 10486243"/>
              <a:gd name="connsiteY1384" fmla="*/ 833993 h 855940"/>
              <a:gd name="connsiteX1385" fmla="*/ 4400162 w 10486243"/>
              <a:gd name="connsiteY1385" fmla="*/ 855940 h 855940"/>
              <a:gd name="connsiteX1386" fmla="*/ 4334485 w 10486243"/>
              <a:gd name="connsiteY1386" fmla="*/ 855940 h 855940"/>
              <a:gd name="connsiteX1387" fmla="*/ 4334485 w 10486243"/>
              <a:gd name="connsiteY1387" fmla="*/ 833993 h 855940"/>
              <a:gd name="connsiteX1388" fmla="*/ 4334485 w 10486243"/>
              <a:gd name="connsiteY1388" fmla="*/ 812046 h 855940"/>
              <a:gd name="connsiteX1389" fmla="*/ 4334485 w 10486243"/>
              <a:gd name="connsiteY1389" fmla="*/ 797414 h 855940"/>
              <a:gd name="connsiteX1390" fmla="*/ 4334485 w 10486243"/>
              <a:gd name="connsiteY1390" fmla="*/ 790099 h 855940"/>
              <a:gd name="connsiteX1391" fmla="*/ 4334485 w 10486243"/>
              <a:gd name="connsiteY1391" fmla="*/ 775467 h 855940"/>
              <a:gd name="connsiteX1392" fmla="*/ 4334485 w 10486243"/>
              <a:gd name="connsiteY1392" fmla="*/ 753520 h 855940"/>
              <a:gd name="connsiteX1393" fmla="*/ 4334485 w 10486243"/>
              <a:gd name="connsiteY1393" fmla="*/ 738888 h 855940"/>
              <a:gd name="connsiteX1394" fmla="*/ 4334485 w 10486243"/>
              <a:gd name="connsiteY1394" fmla="*/ 731573 h 855940"/>
              <a:gd name="connsiteX1395" fmla="*/ 4334485 w 10486243"/>
              <a:gd name="connsiteY1395" fmla="*/ 716941 h 855940"/>
              <a:gd name="connsiteX1396" fmla="*/ 4334485 w 10486243"/>
              <a:gd name="connsiteY1396" fmla="*/ 702310 h 855940"/>
              <a:gd name="connsiteX1397" fmla="*/ 4334485 w 10486243"/>
              <a:gd name="connsiteY1397" fmla="*/ 694994 h 855940"/>
              <a:gd name="connsiteX1398" fmla="*/ 4334485 w 10486243"/>
              <a:gd name="connsiteY1398" fmla="*/ 680363 h 855940"/>
              <a:gd name="connsiteX1399" fmla="*/ 4268807 w 10486243"/>
              <a:gd name="connsiteY1399" fmla="*/ 658416 h 855940"/>
              <a:gd name="connsiteX1400" fmla="*/ 4334484 w 10486243"/>
              <a:gd name="connsiteY1400" fmla="*/ 658416 h 855940"/>
              <a:gd name="connsiteX1401" fmla="*/ 4334484 w 10486243"/>
              <a:gd name="connsiteY1401" fmla="*/ 680363 h 855940"/>
              <a:gd name="connsiteX1402" fmla="*/ 4334484 w 10486243"/>
              <a:gd name="connsiteY1402" fmla="*/ 694994 h 855940"/>
              <a:gd name="connsiteX1403" fmla="*/ 4334484 w 10486243"/>
              <a:gd name="connsiteY1403" fmla="*/ 702310 h 855940"/>
              <a:gd name="connsiteX1404" fmla="*/ 4334484 w 10486243"/>
              <a:gd name="connsiteY1404" fmla="*/ 716941 h 855940"/>
              <a:gd name="connsiteX1405" fmla="*/ 4334484 w 10486243"/>
              <a:gd name="connsiteY1405" fmla="*/ 731573 h 855940"/>
              <a:gd name="connsiteX1406" fmla="*/ 4334484 w 10486243"/>
              <a:gd name="connsiteY1406" fmla="*/ 738888 h 855940"/>
              <a:gd name="connsiteX1407" fmla="*/ 4334484 w 10486243"/>
              <a:gd name="connsiteY1407" fmla="*/ 753520 h 855940"/>
              <a:gd name="connsiteX1408" fmla="*/ 4334484 w 10486243"/>
              <a:gd name="connsiteY1408" fmla="*/ 775467 h 855940"/>
              <a:gd name="connsiteX1409" fmla="*/ 4334484 w 10486243"/>
              <a:gd name="connsiteY1409" fmla="*/ 790099 h 855940"/>
              <a:gd name="connsiteX1410" fmla="*/ 4334484 w 10486243"/>
              <a:gd name="connsiteY1410" fmla="*/ 797414 h 855940"/>
              <a:gd name="connsiteX1411" fmla="*/ 4334484 w 10486243"/>
              <a:gd name="connsiteY1411" fmla="*/ 812046 h 855940"/>
              <a:gd name="connsiteX1412" fmla="*/ 4334484 w 10486243"/>
              <a:gd name="connsiteY1412" fmla="*/ 833993 h 855940"/>
              <a:gd name="connsiteX1413" fmla="*/ 4334484 w 10486243"/>
              <a:gd name="connsiteY1413" fmla="*/ 855940 h 855940"/>
              <a:gd name="connsiteX1414" fmla="*/ 4268807 w 10486243"/>
              <a:gd name="connsiteY1414" fmla="*/ 855940 h 855940"/>
              <a:gd name="connsiteX1415" fmla="*/ 4203130 w 10486243"/>
              <a:gd name="connsiteY1415" fmla="*/ 855940 h 855940"/>
              <a:gd name="connsiteX1416" fmla="*/ 4203130 w 10486243"/>
              <a:gd name="connsiteY1416" fmla="*/ 833993 h 855940"/>
              <a:gd name="connsiteX1417" fmla="*/ 4203130 w 10486243"/>
              <a:gd name="connsiteY1417" fmla="*/ 812046 h 855940"/>
              <a:gd name="connsiteX1418" fmla="*/ 4203130 w 10486243"/>
              <a:gd name="connsiteY1418" fmla="*/ 797414 h 855940"/>
              <a:gd name="connsiteX1419" fmla="*/ 4203130 w 10486243"/>
              <a:gd name="connsiteY1419" fmla="*/ 790099 h 855940"/>
              <a:gd name="connsiteX1420" fmla="*/ 4203130 w 10486243"/>
              <a:gd name="connsiteY1420" fmla="*/ 775467 h 855940"/>
              <a:gd name="connsiteX1421" fmla="*/ 4203130 w 10486243"/>
              <a:gd name="connsiteY1421" fmla="*/ 753520 h 855940"/>
              <a:gd name="connsiteX1422" fmla="*/ 4203130 w 10486243"/>
              <a:gd name="connsiteY1422" fmla="*/ 738888 h 855940"/>
              <a:gd name="connsiteX1423" fmla="*/ 4203130 w 10486243"/>
              <a:gd name="connsiteY1423" fmla="*/ 731573 h 855940"/>
              <a:gd name="connsiteX1424" fmla="*/ 4203130 w 10486243"/>
              <a:gd name="connsiteY1424" fmla="*/ 716941 h 855940"/>
              <a:gd name="connsiteX1425" fmla="*/ 4203130 w 10486243"/>
              <a:gd name="connsiteY1425" fmla="*/ 702310 h 855940"/>
              <a:gd name="connsiteX1426" fmla="*/ 4203130 w 10486243"/>
              <a:gd name="connsiteY1426" fmla="*/ 694994 h 855940"/>
              <a:gd name="connsiteX1427" fmla="*/ 4203130 w 10486243"/>
              <a:gd name="connsiteY1427" fmla="*/ 680363 h 855940"/>
              <a:gd name="connsiteX1428" fmla="*/ 4268807 w 10486243"/>
              <a:gd name="connsiteY1428" fmla="*/ 680363 h 855940"/>
              <a:gd name="connsiteX1429" fmla="*/ 4049884 w 10486243"/>
              <a:gd name="connsiteY1429" fmla="*/ 658416 h 855940"/>
              <a:gd name="connsiteX1430" fmla="*/ 4115561 w 10486243"/>
              <a:gd name="connsiteY1430" fmla="*/ 658416 h 855940"/>
              <a:gd name="connsiteX1431" fmla="*/ 4181238 w 10486243"/>
              <a:gd name="connsiteY1431" fmla="*/ 658416 h 855940"/>
              <a:gd name="connsiteX1432" fmla="*/ 4181238 w 10486243"/>
              <a:gd name="connsiteY1432" fmla="*/ 680363 h 855940"/>
              <a:gd name="connsiteX1433" fmla="*/ 4181238 w 10486243"/>
              <a:gd name="connsiteY1433" fmla="*/ 694994 h 855940"/>
              <a:gd name="connsiteX1434" fmla="*/ 4181238 w 10486243"/>
              <a:gd name="connsiteY1434" fmla="*/ 702310 h 855940"/>
              <a:gd name="connsiteX1435" fmla="*/ 4181238 w 10486243"/>
              <a:gd name="connsiteY1435" fmla="*/ 716941 h 855940"/>
              <a:gd name="connsiteX1436" fmla="*/ 4181238 w 10486243"/>
              <a:gd name="connsiteY1436" fmla="*/ 731573 h 855940"/>
              <a:gd name="connsiteX1437" fmla="*/ 4181238 w 10486243"/>
              <a:gd name="connsiteY1437" fmla="*/ 738888 h 855940"/>
              <a:gd name="connsiteX1438" fmla="*/ 4181238 w 10486243"/>
              <a:gd name="connsiteY1438" fmla="*/ 753520 h 855940"/>
              <a:gd name="connsiteX1439" fmla="*/ 4181238 w 10486243"/>
              <a:gd name="connsiteY1439" fmla="*/ 775467 h 855940"/>
              <a:gd name="connsiteX1440" fmla="*/ 4181238 w 10486243"/>
              <a:gd name="connsiteY1440" fmla="*/ 790099 h 855940"/>
              <a:gd name="connsiteX1441" fmla="*/ 4181238 w 10486243"/>
              <a:gd name="connsiteY1441" fmla="*/ 797414 h 855940"/>
              <a:gd name="connsiteX1442" fmla="*/ 4181238 w 10486243"/>
              <a:gd name="connsiteY1442" fmla="*/ 812046 h 855940"/>
              <a:gd name="connsiteX1443" fmla="*/ 4181238 w 10486243"/>
              <a:gd name="connsiteY1443" fmla="*/ 833993 h 855940"/>
              <a:gd name="connsiteX1444" fmla="*/ 4181238 w 10486243"/>
              <a:gd name="connsiteY1444" fmla="*/ 855940 h 855940"/>
              <a:gd name="connsiteX1445" fmla="*/ 4115561 w 10486243"/>
              <a:gd name="connsiteY1445" fmla="*/ 855940 h 855940"/>
              <a:gd name="connsiteX1446" fmla="*/ 4049884 w 10486243"/>
              <a:gd name="connsiteY1446" fmla="*/ 855940 h 855940"/>
              <a:gd name="connsiteX1447" fmla="*/ 4049884 w 10486243"/>
              <a:gd name="connsiteY1447" fmla="*/ 833993 h 855940"/>
              <a:gd name="connsiteX1448" fmla="*/ 4049884 w 10486243"/>
              <a:gd name="connsiteY1448" fmla="*/ 812046 h 855940"/>
              <a:gd name="connsiteX1449" fmla="*/ 4049884 w 10486243"/>
              <a:gd name="connsiteY1449" fmla="*/ 797414 h 855940"/>
              <a:gd name="connsiteX1450" fmla="*/ 4049884 w 10486243"/>
              <a:gd name="connsiteY1450" fmla="*/ 790099 h 855940"/>
              <a:gd name="connsiteX1451" fmla="*/ 4049884 w 10486243"/>
              <a:gd name="connsiteY1451" fmla="*/ 775467 h 855940"/>
              <a:gd name="connsiteX1452" fmla="*/ 4049884 w 10486243"/>
              <a:gd name="connsiteY1452" fmla="*/ 753520 h 855940"/>
              <a:gd name="connsiteX1453" fmla="*/ 4049884 w 10486243"/>
              <a:gd name="connsiteY1453" fmla="*/ 738888 h 855940"/>
              <a:gd name="connsiteX1454" fmla="*/ 4049884 w 10486243"/>
              <a:gd name="connsiteY1454" fmla="*/ 731573 h 855940"/>
              <a:gd name="connsiteX1455" fmla="*/ 4049884 w 10486243"/>
              <a:gd name="connsiteY1455" fmla="*/ 716941 h 855940"/>
              <a:gd name="connsiteX1456" fmla="*/ 4049884 w 10486243"/>
              <a:gd name="connsiteY1456" fmla="*/ 702310 h 855940"/>
              <a:gd name="connsiteX1457" fmla="*/ 4049884 w 10486243"/>
              <a:gd name="connsiteY1457" fmla="*/ 694994 h 855940"/>
              <a:gd name="connsiteX1458" fmla="*/ 4049884 w 10486243"/>
              <a:gd name="connsiteY1458" fmla="*/ 680363 h 855940"/>
              <a:gd name="connsiteX1459" fmla="*/ 3896637 w 10486243"/>
              <a:gd name="connsiteY1459" fmla="*/ 658416 h 855940"/>
              <a:gd name="connsiteX1460" fmla="*/ 3962314 w 10486243"/>
              <a:gd name="connsiteY1460" fmla="*/ 658416 h 855940"/>
              <a:gd name="connsiteX1461" fmla="*/ 4027991 w 10486243"/>
              <a:gd name="connsiteY1461" fmla="*/ 658416 h 855940"/>
              <a:gd name="connsiteX1462" fmla="*/ 4027991 w 10486243"/>
              <a:gd name="connsiteY1462" fmla="*/ 680363 h 855940"/>
              <a:gd name="connsiteX1463" fmla="*/ 4027991 w 10486243"/>
              <a:gd name="connsiteY1463" fmla="*/ 694994 h 855940"/>
              <a:gd name="connsiteX1464" fmla="*/ 4027991 w 10486243"/>
              <a:gd name="connsiteY1464" fmla="*/ 702310 h 855940"/>
              <a:gd name="connsiteX1465" fmla="*/ 4027991 w 10486243"/>
              <a:gd name="connsiteY1465" fmla="*/ 716941 h 855940"/>
              <a:gd name="connsiteX1466" fmla="*/ 4027991 w 10486243"/>
              <a:gd name="connsiteY1466" fmla="*/ 731573 h 855940"/>
              <a:gd name="connsiteX1467" fmla="*/ 4027991 w 10486243"/>
              <a:gd name="connsiteY1467" fmla="*/ 738888 h 855940"/>
              <a:gd name="connsiteX1468" fmla="*/ 4027991 w 10486243"/>
              <a:gd name="connsiteY1468" fmla="*/ 753520 h 855940"/>
              <a:gd name="connsiteX1469" fmla="*/ 4027991 w 10486243"/>
              <a:gd name="connsiteY1469" fmla="*/ 775467 h 855940"/>
              <a:gd name="connsiteX1470" fmla="*/ 4027991 w 10486243"/>
              <a:gd name="connsiteY1470" fmla="*/ 790099 h 855940"/>
              <a:gd name="connsiteX1471" fmla="*/ 4027991 w 10486243"/>
              <a:gd name="connsiteY1471" fmla="*/ 797414 h 855940"/>
              <a:gd name="connsiteX1472" fmla="*/ 4027991 w 10486243"/>
              <a:gd name="connsiteY1472" fmla="*/ 812046 h 855940"/>
              <a:gd name="connsiteX1473" fmla="*/ 4027991 w 10486243"/>
              <a:gd name="connsiteY1473" fmla="*/ 833993 h 855940"/>
              <a:gd name="connsiteX1474" fmla="*/ 4027991 w 10486243"/>
              <a:gd name="connsiteY1474" fmla="*/ 855940 h 855940"/>
              <a:gd name="connsiteX1475" fmla="*/ 3962314 w 10486243"/>
              <a:gd name="connsiteY1475" fmla="*/ 855940 h 855940"/>
              <a:gd name="connsiteX1476" fmla="*/ 3896637 w 10486243"/>
              <a:gd name="connsiteY1476" fmla="*/ 855940 h 855940"/>
              <a:gd name="connsiteX1477" fmla="*/ 3896637 w 10486243"/>
              <a:gd name="connsiteY1477" fmla="*/ 833993 h 855940"/>
              <a:gd name="connsiteX1478" fmla="*/ 3896637 w 10486243"/>
              <a:gd name="connsiteY1478" fmla="*/ 812046 h 855940"/>
              <a:gd name="connsiteX1479" fmla="*/ 3896637 w 10486243"/>
              <a:gd name="connsiteY1479" fmla="*/ 797414 h 855940"/>
              <a:gd name="connsiteX1480" fmla="*/ 3896637 w 10486243"/>
              <a:gd name="connsiteY1480" fmla="*/ 790099 h 855940"/>
              <a:gd name="connsiteX1481" fmla="*/ 3896637 w 10486243"/>
              <a:gd name="connsiteY1481" fmla="*/ 775467 h 855940"/>
              <a:gd name="connsiteX1482" fmla="*/ 3896637 w 10486243"/>
              <a:gd name="connsiteY1482" fmla="*/ 753520 h 855940"/>
              <a:gd name="connsiteX1483" fmla="*/ 3896637 w 10486243"/>
              <a:gd name="connsiteY1483" fmla="*/ 738888 h 855940"/>
              <a:gd name="connsiteX1484" fmla="*/ 3896637 w 10486243"/>
              <a:gd name="connsiteY1484" fmla="*/ 731573 h 855940"/>
              <a:gd name="connsiteX1485" fmla="*/ 3896637 w 10486243"/>
              <a:gd name="connsiteY1485" fmla="*/ 716941 h 855940"/>
              <a:gd name="connsiteX1486" fmla="*/ 3896637 w 10486243"/>
              <a:gd name="connsiteY1486" fmla="*/ 702310 h 855940"/>
              <a:gd name="connsiteX1487" fmla="*/ 3896637 w 10486243"/>
              <a:gd name="connsiteY1487" fmla="*/ 694994 h 855940"/>
              <a:gd name="connsiteX1488" fmla="*/ 3896637 w 10486243"/>
              <a:gd name="connsiteY1488" fmla="*/ 680363 h 855940"/>
              <a:gd name="connsiteX1489" fmla="*/ 3677713 w 10486243"/>
              <a:gd name="connsiteY1489" fmla="*/ 658416 h 855940"/>
              <a:gd name="connsiteX1490" fmla="*/ 3743390 w 10486243"/>
              <a:gd name="connsiteY1490" fmla="*/ 658416 h 855940"/>
              <a:gd name="connsiteX1491" fmla="*/ 3809067 w 10486243"/>
              <a:gd name="connsiteY1491" fmla="*/ 658416 h 855940"/>
              <a:gd name="connsiteX1492" fmla="*/ 3874744 w 10486243"/>
              <a:gd name="connsiteY1492" fmla="*/ 658416 h 855940"/>
              <a:gd name="connsiteX1493" fmla="*/ 3874744 w 10486243"/>
              <a:gd name="connsiteY1493" fmla="*/ 680363 h 855940"/>
              <a:gd name="connsiteX1494" fmla="*/ 3874744 w 10486243"/>
              <a:gd name="connsiteY1494" fmla="*/ 694994 h 855940"/>
              <a:gd name="connsiteX1495" fmla="*/ 3874744 w 10486243"/>
              <a:gd name="connsiteY1495" fmla="*/ 702310 h 855940"/>
              <a:gd name="connsiteX1496" fmla="*/ 3874744 w 10486243"/>
              <a:gd name="connsiteY1496" fmla="*/ 716941 h 855940"/>
              <a:gd name="connsiteX1497" fmla="*/ 3874744 w 10486243"/>
              <a:gd name="connsiteY1497" fmla="*/ 731573 h 855940"/>
              <a:gd name="connsiteX1498" fmla="*/ 3874744 w 10486243"/>
              <a:gd name="connsiteY1498" fmla="*/ 738888 h 855940"/>
              <a:gd name="connsiteX1499" fmla="*/ 3874744 w 10486243"/>
              <a:gd name="connsiteY1499" fmla="*/ 753520 h 855940"/>
              <a:gd name="connsiteX1500" fmla="*/ 3874744 w 10486243"/>
              <a:gd name="connsiteY1500" fmla="*/ 775467 h 855940"/>
              <a:gd name="connsiteX1501" fmla="*/ 3874744 w 10486243"/>
              <a:gd name="connsiteY1501" fmla="*/ 790099 h 855940"/>
              <a:gd name="connsiteX1502" fmla="*/ 3874744 w 10486243"/>
              <a:gd name="connsiteY1502" fmla="*/ 797414 h 855940"/>
              <a:gd name="connsiteX1503" fmla="*/ 3874744 w 10486243"/>
              <a:gd name="connsiteY1503" fmla="*/ 812046 h 855940"/>
              <a:gd name="connsiteX1504" fmla="*/ 3874744 w 10486243"/>
              <a:gd name="connsiteY1504" fmla="*/ 833993 h 855940"/>
              <a:gd name="connsiteX1505" fmla="*/ 3874744 w 10486243"/>
              <a:gd name="connsiteY1505" fmla="*/ 855940 h 855940"/>
              <a:gd name="connsiteX1506" fmla="*/ 3809067 w 10486243"/>
              <a:gd name="connsiteY1506" fmla="*/ 855940 h 855940"/>
              <a:gd name="connsiteX1507" fmla="*/ 3743390 w 10486243"/>
              <a:gd name="connsiteY1507" fmla="*/ 855940 h 855940"/>
              <a:gd name="connsiteX1508" fmla="*/ 3677713 w 10486243"/>
              <a:gd name="connsiteY1508" fmla="*/ 855940 h 855940"/>
              <a:gd name="connsiteX1509" fmla="*/ 3677713 w 10486243"/>
              <a:gd name="connsiteY1509" fmla="*/ 833993 h 855940"/>
              <a:gd name="connsiteX1510" fmla="*/ 3677713 w 10486243"/>
              <a:gd name="connsiteY1510" fmla="*/ 812046 h 855940"/>
              <a:gd name="connsiteX1511" fmla="*/ 3677713 w 10486243"/>
              <a:gd name="connsiteY1511" fmla="*/ 797414 h 855940"/>
              <a:gd name="connsiteX1512" fmla="*/ 3677713 w 10486243"/>
              <a:gd name="connsiteY1512" fmla="*/ 790099 h 855940"/>
              <a:gd name="connsiteX1513" fmla="*/ 3677713 w 10486243"/>
              <a:gd name="connsiteY1513" fmla="*/ 775467 h 855940"/>
              <a:gd name="connsiteX1514" fmla="*/ 3677713 w 10486243"/>
              <a:gd name="connsiteY1514" fmla="*/ 753520 h 855940"/>
              <a:gd name="connsiteX1515" fmla="*/ 3677713 w 10486243"/>
              <a:gd name="connsiteY1515" fmla="*/ 738888 h 855940"/>
              <a:gd name="connsiteX1516" fmla="*/ 3677713 w 10486243"/>
              <a:gd name="connsiteY1516" fmla="*/ 731573 h 855940"/>
              <a:gd name="connsiteX1517" fmla="*/ 3677713 w 10486243"/>
              <a:gd name="connsiteY1517" fmla="*/ 716941 h 855940"/>
              <a:gd name="connsiteX1518" fmla="*/ 3677713 w 10486243"/>
              <a:gd name="connsiteY1518" fmla="*/ 702310 h 855940"/>
              <a:gd name="connsiteX1519" fmla="*/ 3677713 w 10486243"/>
              <a:gd name="connsiteY1519" fmla="*/ 694994 h 855940"/>
              <a:gd name="connsiteX1520" fmla="*/ 3677713 w 10486243"/>
              <a:gd name="connsiteY1520" fmla="*/ 680363 h 855940"/>
              <a:gd name="connsiteX1521" fmla="*/ 3524467 w 10486243"/>
              <a:gd name="connsiteY1521" fmla="*/ 658416 h 855940"/>
              <a:gd name="connsiteX1522" fmla="*/ 3590144 w 10486243"/>
              <a:gd name="connsiteY1522" fmla="*/ 658416 h 855940"/>
              <a:gd name="connsiteX1523" fmla="*/ 3655821 w 10486243"/>
              <a:gd name="connsiteY1523" fmla="*/ 658416 h 855940"/>
              <a:gd name="connsiteX1524" fmla="*/ 3655821 w 10486243"/>
              <a:gd name="connsiteY1524" fmla="*/ 680363 h 855940"/>
              <a:gd name="connsiteX1525" fmla="*/ 3655821 w 10486243"/>
              <a:gd name="connsiteY1525" fmla="*/ 694994 h 855940"/>
              <a:gd name="connsiteX1526" fmla="*/ 3655821 w 10486243"/>
              <a:gd name="connsiteY1526" fmla="*/ 702310 h 855940"/>
              <a:gd name="connsiteX1527" fmla="*/ 3655821 w 10486243"/>
              <a:gd name="connsiteY1527" fmla="*/ 716941 h 855940"/>
              <a:gd name="connsiteX1528" fmla="*/ 3655821 w 10486243"/>
              <a:gd name="connsiteY1528" fmla="*/ 731573 h 855940"/>
              <a:gd name="connsiteX1529" fmla="*/ 3655821 w 10486243"/>
              <a:gd name="connsiteY1529" fmla="*/ 738888 h 855940"/>
              <a:gd name="connsiteX1530" fmla="*/ 3655821 w 10486243"/>
              <a:gd name="connsiteY1530" fmla="*/ 753520 h 855940"/>
              <a:gd name="connsiteX1531" fmla="*/ 3655821 w 10486243"/>
              <a:gd name="connsiteY1531" fmla="*/ 775467 h 855940"/>
              <a:gd name="connsiteX1532" fmla="*/ 3655821 w 10486243"/>
              <a:gd name="connsiteY1532" fmla="*/ 790099 h 855940"/>
              <a:gd name="connsiteX1533" fmla="*/ 3655821 w 10486243"/>
              <a:gd name="connsiteY1533" fmla="*/ 797414 h 855940"/>
              <a:gd name="connsiteX1534" fmla="*/ 3655821 w 10486243"/>
              <a:gd name="connsiteY1534" fmla="*/ 812046 h 855940"/>
              <a:gd name="connsiteX1535" fmla="*/ 3655821 w 10486243"/>
              <a:gd name="connsiteY1535" fmla="*/ 833993 h 855940"/>
              <a:gd name="connsiteX1536" fmla="*/ 3655821 w 10486243"/>
              <a:gd name="connsiteY1536" fmla="*/ 855940 h 855940"/>
              <a:gd name="connsiteX1537" fmla="*/ 3590144 w 10486243"/>
              <a:gd name="connsiteY1537" fmla="*/ 855940 h 855940"/>
              <a:gd name="connsiteX1538" fmla="*/ 3524467 w 10486243"/>
              <a:gd name="connsiteY1538" fmla="*/ 855940 h 855940"/>
              <a:gd name="connsiteX1539" fmla="*/ 3524467 w 10486243"/>
              <a:gd name="connsiteY1539" fmla="*/ 833993 h 855940"/>
              <a:gd name="connsiteX1540" fmla="*/ 3524467 w 10486243"/>
              <a:gd name="connsiteY1540" fmla="*/ 812046 h 855940"/>
              <a:gd name="connsiteX1541" fmla="*/ 3524467 w 10486243"/>
              <a:gd name="connsiteY1541" fmla="*/ 797414 h 855940"/>
              <a:gd name="connsiteX1542" fmla="*/ 3524467 w 10486243"/>
              <a:gd name="connsiteY1542" fmla="*/ 790099 h 855940"/>
              <a:gd name="connsiteX1543" fmla="*/ 3524467 w 10486243"/>
              <a:gd name="connsiteY1543" fmla="*/ 775467 h 855940"/>
              <a:gd name="connsiteX1544" fmla="*/ 3524467 w 10486243"/>
              <a:gd name="connsiteY1544" fmla="*/ 753520 h 855940"/>
              <a:gd name="connsiteX1545" fmla="*/ 3524467 w 10486243"/>
              <a:gd name="connsiteY1545" fmla="*/ 738888 h 855940"/>
              <a:gd name="connsiteX1546" fmla="*/ 3524467 w 10486243"/>
              <a:gd name="connsiteY1546" fmla="*/ 731573 h 855940"/>
              <a:gd name="connsiteX1547" fmla="*/ 3524467 w 10486243"/>
              <a:gd name="connsiteY1547" fmla="*/ 716941 h 855940"/>
              <a:gd name="connsiteX1548" fmla="*/ 3524467 w 10486243"/>
              <a:gd name="connsiteY1548" fmla="*/ 702310 h 855940"/>
              <a:gd name="connsiteX1549" fmla="*/ 3524467 w 10486243"/>
              <a:gd name="connsiteY1549" fmla="*/ 694994 h 855940"/>
              <a:gd name="connsiteX1550" fmla="*/ 3524467 w 10486243"/>
              <a:gd name="connsiteY1550" fmla="*/ 680363 h 855940"/>
              <a:gd name="connsiteX1551" fmla="*/ 3305762 w 10486243"/>
              <a:gd name="connsiteY1551" fmla="*/ 658416 h 855940"/>
              <a:gd name="connsiteX1552" fmla="*/ 3371220 w 10486243"/>
              <a:gd name="connsiteY1552" fmla="*/ 658416 h 855940"/>
              <a:gd name="connsiteX1553" fmla="*/ 3436897 w 10486243"/>
              <a:gd name="connsiteY1553" fmla="*/ 658416 h 855940"/>
              <a:gd name="connsiteX1554" fmla="*/ 3502574 w 10486243"/>
              <a:gd name="connsiteY1554" fmla="*/ 658416 h 855940"/>
              <a:gd name="connsiteX1555" fmla="*/ 3502574 w 10486243"/>
              <a:gd name="connsiteY1555" fmla="*/ 680363 h 855940"/>
              <a:gd name="connsiteX1556" fmla="*/ 3502574 w 10486243"/>
              <a:gd name="connsiteY1556" fmla="*/ 694994 h 855940"/>
              <a:gd name="connsiteX1557" fmla="*/ 3502574 w 10486243"/>
              <a:gd name="connsiteY1557" fmla="*/ 702310 h 855940"/>
              <a:gd name="connsiteX1558" fmla="*/ 3502574 w 10486243"/>
              <a:gd name="connsiteY1558" fmla="*/ 716941 h 855940"/>
              <a:gd name="connsiteX1559" fmla="*/ 3502574 w 10486243"/>
              <a:gd name="connsiteY1559" fmla="*/ 731573 h 855940"/>
              <a:gd name="connsiteX1560" fmla="*/ 3502574 w 10486243"/>
              <a:gd name="connsiteY1560" fmla="*/ 738888 h 855940"/>
              <a:gd name="connsiteX1561" fmla="*/ 3502574 w 10486243"/>
              <a:gd name="connsiteY1561" fmla="*/ 753520 h 855940"/>
              <a:gd name="connsiteX1562" fmla="*/ 3502574 w 10486243"/>
              <a:gd name="connsiteY1562" fmla="*/ 775467 h 855940"/>
              <a:gd name="connsiteX1563" fmla="*/ 3502574 w 10486243"/>
              <a:gd name="connsiteY1563" fmla="*/ 790099 h 855940"/>
              <a:gd name="connsiteX1564" fmla="*/ 3502574 w 10486243"/>
              <a:gd name="connsiteY1564" fmla="*/ 797414 h 855940"/>
              <a:gd name="connsiteX1565" fmla="*/ 3502574 w 10486243"/>
              <a:gd name="connsiteY1565" fmla="*/ 812046 h 855940"/>
              <a:gd name="connsiteX1566" fmla="*/ 3502574 w 10486243"/>
              <a:gd name="connsiteY1566" fmla="*/ 833993 h 855940"/>
              <a:gd name="connsiteX1567" fmla="*/ 3502574 w 10486243"/>
              <a:gd name="connsiteY1567" fmla="*/ 855940 h 855940"/>
              <a:gd name="connsiteX1568" fmla="*/ 3436897 w 10486243"/>
              <a:gd name="connsiteY1568" fmla="*/ 855940 h 855940"/>
              <a:gd name="connsiteX1569" fmla="*/ 3371220 w 10486243"/>
              <a:gd name="connsiteY1569" fmla="*/ 855940 h 855940"/>
              <a:gd name="connsiteX1570" fmla="*/ 3306036 w 10486243"/>
              <a:gd name="connsiteY1570" fmla="*/ 855940 h 855940"/>
              <a:gd name="connsiteX1571" fmla="*/ 3306036 w 10486243"/>
              <a:gd name="connsiteY1571" fmla="*/ 833993 h 855940"/>
              <a:gd name="connsiteX1572" fmla="*/ 3306021 w 10486243"/>
              <a:gd name="connsiteY1572" fmla="*/ 833993 h 855940"/>
              <a:gd name="connsiteX1573" fmla="*/ 3306021 w 10486243"/>
              <a:gd name="connsiteY1573" fmla="*/ 812046 h 855940"/>
              <a:gd name="connsiteX1574" fmla="*/ 3305989 w 10486243"/>
              <a:gd name="connsiteY1574" fmla="*/ 812046 h 855940"/>
              <a:gd name="connsiteX1575" fmla="*/ 3305989 w 10486243"/>
              <a:gd name="connsiteY1575" fmla="*/ 797414 h 855940"/>
              <a:gd name="connsiteX1576" fmla="*/ 3305957 w 10486243"/>
              <a:gd name="connsiteY1576" fmla="*/ 797414 h 855940"/>
              <a:gd name="connsiteX1577" fmla="*/ 3305957 w 10486243"/>
              <a:gd name="connsiteY1577" fmla="*/ 775467 h 855940"/>
              <a:gd name="connsiteX1578" fmla="*/ 3305925 w 10486243"/>
              <a:gd name="connsiteY1578" fmla="*/ 775467 h 855940"/>
              <a:gd name="connsiteX1579" fmla="*/ 3305925 w 10486243"/>
              <a:gd name="connsiteY1579" fmla="*/ 753520 h 855940"/>
              <a:gd name="connsiteX1580" fmla="*/ 3305893 w 10486243"/>
              <a:gd name="connsiteY1580" fmla="*/ 753520 h 855940"/>
              <a:gd name="connsiteX1581" fmla="*/ 3305893 w 10486243"/>
              <a:gd name="connsiteY1581" fmla="*/ 738888 h 855940"/>
              <a:gd name="connsiteX1582" fmla="*/ 3305785 w 10486243"/>
              <a:gd name="connsiteY1582" fmla="*/ 738888 h 855940"/>
              <a:gd name="connsiteX1583" fmla="*/ 3305785 w 10486243"/>
              <a:gd name="connsiteY1583" fmla="*/ 716941 h 855940"/>
              <a:gd name="connsiteX1584" fmla="*/ 3305778 w 10486243"/>
              <a:gd name="connsiteY1584" fmla="*/ 716941 h 855940"/>
              <a:gd name="connsiteX1585" fmla="*/ 3305778 w 10486243"/>
              <a:gd name="connsiteY1585" fmla="*/ 702310 h 855940"/>
              <a:gd name="connsiteX1586" fmla="*/ 3305769 w 10486243"/>
              <a:gd name="connsiteY1586" fmla="*/ 702310 h 855940"/>
              <a:gd name="connsiteX1587" fmla="*/ 3305769 w 10486243"/>
              <a:gd name="connsiteY1587" fmla="*/ 680363 h 855940"/>
              <a:gd name="connsiteX1588" fmla="*/ 3305762 w 10486243"/>
              <a:gd name="connsiteY1588" fmla="*/ 680363 h 855940"/>
              <a:gd name="connsiteX1589" fmla="*/ 3152507 w 10486243"/>
              <a:gd name="connsiteY1589" fmla="*/ 658416 h 855940"/>
              <a:gd name="connsiteX1590" fmla="*/ 3218188 w 10486243"/>
              <a:gd name="connsiteY1590" fmla="*/ 658416 h 855940"/>
              <a:gd name="connsiteX1591" fmla="*/ 3218188 w 10486243"/>
              <a:gd name="connsiteY1591" fmla="*/ 680363 h 855940"/>
              <a:gd name="connsiteX1592" fmla="*/ 3218195 w 10486243"/>
              <a:gd name="connsiteY1592" fmla="*/ 680363 h 855940"/>
              <a:gd name="connsiteX1593" fmla="*/ 3283875 w 10486243"/>
              <a:gd name="connsiteY1593" fmla="*/ 680363 h 855940"/>
              <a:gd name="connsiteX1594" fmla="*/ 3283875 w 10486243"/>
              <a:gd name="connsiteY1594" fmla="*/ 694994 h 855940"/>
              <a:gd name="connsiteX1595" fmla="*/ 3283884 w 10486243"/>
              <a:gd name="connsiteY1595" fmla="*/ 694994 h 855940"/>
              <a:gd name="connsiteX1596" fmla="*/ 3283884 w 10486243"/>
              <a:gd name="connsiteY1596" fmla="*/ 716941 h 855940"/>
              <a:gd name="connsiteX1597" fmla="*/ 3283892 w 10486243"/>
              <a:gd name="connsiteY1597" fmla="*/ 716941 h 855940"/>
              <a:gd name="connsiteX1598" fmla="*/ 3283892 w 10486243"/>
              <a:gd name="connsiteY1598" fmla="*/ 731573 h 855940"/>
              <a:gd name="connsiteX1599" fmla="*/ 3283999 w 10486243"/>
              <a:gd name="connsiteY1599" fmla="*/ 731573 h 855940"/>
              <a:gd name="connsiteX1600" fmla="*/ 3283999 w 10486243"/>
              <a:gd name="connsiteY1600" fmla="*/ 753520 h 855940"/>
              <a:gd name="connsiteX1601" fmla="*/ 3284031 w 10486243"/>
              <a:gd name="connsiteY1601" fmla="*/ 753520 h 855940"/>
              <a:gd name="connsiteX1602" fmla="*/ 3284031 w 10486243"/>
              <a:gd name="connsiteY1602" fmla="*/ 775467 h 855940"/>
              <a:gd name="connsiteX1603" fmla="*/ 3284063 w 10486243"/>
              <a:gd name="connsiteY1603" fmla="*/ 775467 h 855940"/>
              <a:gd name="connsiteX1604" fmla="*/ 3284063 w 10486243"/>
              <a:gd name="connsiteY1604" fmla="*/ 790099 h 855940"/>
              <a:gd name="connsiteX1605" fmla="*/ 3284095 w 10486243"/>
              <a:gd name="connsiteY1605" fmla="*/ 790099 h 855940"/>
              <a:gd name="connsiteX1606" fmla="*/ 3284095 w 10486243"/>
              <a:gd name="connsiteY1606" fmla="*/ 812046 h 855940"/>
              <a:gd name="connsiteX1607" fmla="*/ 3284127 w 10486243"/>
              <a:gd name="connsiteY1607" fmla="*/ 812046 h 855940"/>
              <a:gd name="connsiteX1608" fmla="*/ 3284127 w 10486243"/>
              <a:gd name="connsiteY1608" fmla="*/ 833993 h 855940"/>
              <a:gd name="connsiteX1609" fmla="*/ 3284142 w 10486243"/>
              <a:gd name="connsiteY1609" fmla="*/ 833993 h 855940"/>
              <a:gd name="connsiteX1610" fmla="*/ 3284142 w 10486243"/>
              <a:gd name="connsiteY1610" fmla="*/ 855940 h 855940"/>
              <a:gd name="connsiteX1611" fmla="*/ 3218459 w 10486243"/>
              <a:gd name="connsiteY1611" fmla="*/ 855940 h 855940"/>
              <a:gd name="connsiteX1612" fmla="*/ 3152773 w 10486243"/>
              <a:gd name="connsiteY1612" fmla="*/ 855940 h 855940"/>
              <a:gd name="connsiteX1613" fmla="*/ 3152773 w 10486243"/>
              <a:gd name="connsiteY1613" fmla="*/ 833993 h 855940"/>
              <a:gd name="connsiteX1614" fmla="*/ 3152757 w 10486243"/>
              <a:gd name="connsiteY1614" fmla="*/ 833993 h 855940"/>
              <a:gd name="connsiteX1615" fmla="*/ 3152757 w 10486243"/>
              <a:gd name="connsiteY1615" fmla="*/ 812046 h 855940"/>
              <a:gd name="connsiteX1616" fmla="*/ 3152726 w 10486243"/>
              <a:gd name="connsiteY1616" fmla="*/ 812046 h 855940"/>
              <a:gd name="connsiteX1617" fmla="*/ 3152726 w 10486243"/>
              <a:gd name="connsiteY1617" fmla="*/ 797414 h 855940"/>
              <a:gd name="connsiteX1618" fmla="*/ 3152696 w 10486243"/>
              <a:gd name="connsiteY1618" fmla="*/ 797414 h 855940"/>
              <a:gd name="connsiteX1619" fmla="*/ 3152696 w 10486243"/>
              <a:gd name="connsiteY1619" fmla="*/ 775467 h 855940"/>
              <a:gd name="connsiteX1620" fmla="*/ 3152665 w 10486243"/>
              <a:gd name="connsiteY1620" fmla="*/ 775467 h 855940"/>
              <a:gd name="connsiteX1621" fmla="*/ 3152665 w 10486243"/>
              <a:gd name="connsiteY1621" fmla="*/ 753520 h 855940"/>
              <a:gd name="connsiteX1622" fmla="*/ 3152635 w 10486243"/>
              <a:gd name="connsiteY1622" fmla="*/ 753520 h 855940"/>
              <a:gd name="connsiteX1623" fmla="*/ 3152635 w 10486243"/>
              <a:gd name="connsiteY1623" fmla="*/ 738888 h 855940"/>
              <a:gd name="connsiteX1624" fmla="*/ 3152530 w 10486243"/>
              <a:gd name="connsiteY1624" fmla="*/ 738888 h 855940"/>
              <a:gd name="connsiteX1625" fmla="*/ 3152530 w 10486243"/>
              <a:gd name="connsiteY1625" fmla="*/ 716941 h 855940"/>
              <a:gd name="connsiteX1626" fmla="*/ 3152522 w 10486243"/>
              <a:gd name="connsiteY1626" fmla="*/ 716941 h 855940"/>
              <a:gd name="connsiteX1627" fmla="*/ 3152522 w 10486243"/>
              <a:gd name="connsiteY1627" fmla="*/ 702310 h 855940"/>
              <a:gd name="connsiteX1628" fmla="*/ 3152515 w 10486243"/>
              <a:gd name="connsiteY1628" fmla="*/ 702310 h 855940"/>
              <a:gd name="connsiteX1629" fmla="*/ 3152515 w 10486243"/>
              <a:gd name="connsiteY1629" fmla="*/ 680363 h 855940"/>
              <a:gd name="connsiteX1630" fmla="*/ 3152507 w 10486243"/>
              <a:gd name="connsiteY1630" fmla="*/ 680363 h 855940"/>
              <a:gd name="connsiteX1631" fmla="*/ 2999252 w 10486243"/>
              <a:gd name="connsiteY1631" fmla="*/ 658416 h 855940"/>
              <a:gd name="connsiteX1632" fmla="*/ 3064933 w 10486243"/>
              <a:gd name="connsiteY1632" fmla="*/ 658416 h 855940"/>
              <a:gd name="connsiteX1633" fmla="*/ 3064933 w 10486243"/>
              <a:gd name="connsiteY1633" fmla="*/ 680363 h 855940"/>
              <a:gd name="connsiteX1634" fmla="*/ 3064934 w 10486243"/>
              <a:gd name="connsiteY1634" fmla="*/ 680363 h 855940"/>
              <a:gd name="connsiteX1635" fmla="*/ 3064934 w 10486243"/>
              <a:gd name="connsiteY1635" fmla="*/ 658416 h 855940"/>
              <a:gd name="connsiteX1636" fmla="*/ 3130614 w 10486243"/>
              <a:gd name="connsiteY1636" fmla="*/ 658416 h 855940"/>
              <a:gd name="connsiteX1637" fmla="*/ 3130614 w 10486243"/>
              <a:gd name="connsiteY1637" fmla="*/ 680363 h 855940"/>
              <a:gd name="connsiteX1638" fmla="*/ 3130622 w 10486243"/>
              <a:gd name="connsiteY1638" fmla="*/ 680363 h 855940"/>
              <a:gd name="connsiteX1639" fmla="*/ 3130622 w 10486243"/>
              <a:gd name="connsiteY1639" fmla="*/ 694994 h 855940"/>
              <a:gd name="connsiteX1640" fmla="*/ 3130629 w 10486243"/>
              <a:gd name="connsiteY1640" fmla="*/ 694994 h 855940"/>
              <a:gd name="connsiteX1641" fmla="*/ 3130629 w 10486243"/>
              <a:gd name="connsiteY1641" fmla="*/ 716941 h 855940"/>
              <a:gd name="connsiteX1642" fmla="*/ 3130637 w 10486243"/>
              <a:gd name="connsiteY1642" fmla="*/ 716941 h 855940"/>
              <a:gd name="connsiteX1643" fmla="*/ 3130637 w 10486243"/>
              <a:gd name="connsiteY1643" fmla="*/ 731573 h 855940"/>
              <a:gd name="connsiteX1644" fmla="*/ 3130741 w 10486243"/>
              <a:gd name="connsiteY1644" fmla="*/ 731573 h 855940"/>
              <a:gd name="connsiteX1645" fmla="*/ 3130741 w 10486243"/>
              <a:gd name="connsiteY1645" fmla="*/ 753520 h 855940"/>
              <a:gd name="connsiteX1646" fmla="*/ 3130771 w 10486243"/>
              <a:gd name="connsiteY1646" fmla="*/ 753520 h 855940"/>
              <a:gd name="connsiteX1647" fmla="*/ 3130771 w 10486243"/>
              <a:gd name="connsiteY1647" fmla="*/ 775467 h 855940"/>
              <a:gd name="connsiteX1648" fmla="*/ 3130802 w 10486243"/>
              <a:gd name="connsiteY1648" fmla="*/ 775467 h 855940"/>
              <a:gd name="connsiteX1649" fmla="*/ 3130802 w 10486243"/>
              <a:gd name="connsiteY1649" fmla="*/ 790099 h 855940"/>
              <a:gd name="connsiteX1650" fmla="*/ 3130832 w 10486243"/>
              <a:gd name="connsiteY1650" fmla="*/ 790099 h 855940"/>
              <a:gd name="connsiteX1651" fmla="*/ 3130832 w 10486243"/>
              <a:gd name="connsiteY1651" fmla="*/ 812046 h 855940"/>
              <a:gd name="connsiteX1652" fmla="*/ 3130863 w 10486243"/>
              <a:gd name="connsiteY1652" fmla="*/ 812046 h 855940"/>
              <a:gd name="connsiteX1653" fmla="*/ 3130863 w 10486243"/>
              <a:gd name="connsiteY1653" fmla="*/ 833993 h 855940"/>
              <a:gd name="connsiteX1654" fmla="*/ 3130877 w 10486243"/>
              <a:gd name="connsiteY1654" fmla="*/ 833993 h 855940"/>
              <a:gd name="connsiteX1655" fmla="*/ 3130877 w 10486243"/>
              <a:gd name="connsiteY1655" fmla="*/ 855940 h 855940"/>
              <a:gd name="connsiteX1656" fmla="*/ 3065194 w 10486243"/>
              <a:gd name="connsiteY1656" fmla="*/ 855940 h 855940"/>
              <a:gd name="connsiteX1657" fmla="*/ 3065194 w 10486243"/>
              <a:gd name="connsiteY1657" fmla="*/ 833993 h 855940"/>
              <a:gd name="connsiteX1658" fmla="*/ 3065192 w 10486243"/>
              <a:gd name="connsiteY1658" fmla="*/ 833993 h 855940"/>
              <a:gd name="connsiteX1659" fmla="*/ 3065192 w 10486243"/>
              <a:gd name="connsiteY1659" fmla="*/ 855940 h 855940"/>
              <a:gd name="connsiteX1660" fmla="*/ 2999510 w 10486243"/>
              <a:gd name="connsiteY1660" fmla="*/ 855940 h 855940"/>
              <a:gd name="connsiteX1661" fmla="*/ 2999510 w 10486243"/>
              <a:gd name="connsiteY1661" fmla="*/ 833993 h 855940"/>
              <a:gd name="connsiteX1662" fmla="*/ 2999495 w 10486243"/>
              <a:gd name="connsiteY1662" fmla="*/ 833993 h 855940"/>
              <a:gd name="connsiteX1663" fmla="*/ 2999495 w 10486243"/>
              <a:gd name="connsiteY1663" fmla="*/ 812046 h 855940"/>
              <a:gd name="connsiteX1664" fmla="*/ 2999465 w 10486243"/>
              <a:gd name="connsiteY1664" fmla="*/ 812046 h 855940"/>
              <a:gd name="connsiteX1665" fmla="*/ 2999465 w 10486243"/>
              <a:gd name="connsiteY1665" fmla="*/ 797414 h 855940"/>
              <a:gd name="connsiteX1666" fmla="*/ 2999435 w 10486243"/>
              <a:gd name="connsiteY1666" fmla="*/ 797414 h 855940"/>
              <a:gd name="connsiteX1667" fmla="*/ 2999435 w 10486243"/>
              <a:gd name="connsiteY1667" fmla="*/ 775467 h 855940"/>
              <a:gd name="connsiteX1668" fmla="*/ 2999405 w 10486243"/>
              <a:gd name="connsiteY1668" fmla="*/ 775467 h 855940"/>
              <a:gd name="connsiteX1669" fmla="*/ 2999405 w 10486243"/>
              <a:gd name="connsiteY1669" fmla="*/ 753520 h 855940"/>
              <a:gd name="connsiteX1670" fmla="*/ 2999375 w 10486243"/>
              <a:gd name="connsiteY1670" fmla="*/ 753520 h 855940"/>
              <a:gd name="connsiteX1671" fmla="*/ 2999375 w 10486243"/>
              <a:gd name="connsiteY1671" fmla="*/ 738888 h 855940"/>
              <a:gd name="connsiteX1672" fmla="*/ 2999274 w 10486243"/>
              <a:gd name="connsiteY1672" fmla="*/ 738888 h 855940"/>
              <a:gd name="connsiteX1673" fmla="*/ 2999274 w 10486243"/>
              <a:gd name="connsiteY1673" fmla="*/ 716941 h 855940"/>
              <a:gd name="connsiteX1674" fmla="*/ 2999267 w 10486243"/>
              <a:gd name="connsiteY1674" fmla="*/ 716941 h 855940"/>
              <a:gd name="connsiteX1675" fmla="*/ 2999267 w 10486243"/>
              <a:gd name="connsiteY1675" fmla="*/ 702310 h 855940"/>
              <a:gd name="connsiteX1676" fmla="*/ 2999260 w 10486243"/>
              <a:gd name="connsiteY1676" fmla="*/ 702310 h 855940"/>
              <a:gd name="connsiteX1677" fmla="*/ 2999260 w 10486243"/>
              <a:gd name="connsiteY1677" fmla="*/ 680363 h 855940"/>
              <a:gd name="connsiteX1678" fmla="*/ 2999252 w 10486243"/>
              <a:gd name="connsiteY1678" fmla="*/ 680363 h 855940"/>
              <a:gd name="connsiteX1679" fmla="*/ 2780318 w 10486243"/>
              <a:gd name="connsiteY1679" fmla="*/ 658416 h 855940"/>
              <a:gd name="connsiteX1680" fmla="*/ 2845999 w 10486243"/>
              <a:gd name="connsiteY1680" fmla="*/ 658416 h 855940"/>
              <a:gd name="connsiteX1681" fmla="*/ 2845999 w 10486243"/>
              <a:gd name="connsiteY1681" fmla="*/ 680363 h 855940"/>
              <a:gd name="connsiteX1682" fmla="*/ 2846006 w 10486243"/>
              <a:gd name="connsiteY1682" fmla="*/ 680363 h 855940"/>
              <a:gd name="connsiteX1683" fmla="*/ 2911679 w 10486243"/>
              <a:gd name="connsiteY1683" fmla="*/ 680363 h 855940"/>
              <a:gd name="connsiteX1684" fmla="*/ 2911679 w 10486243"/>
              <a:gd name="connsiteY1684" fmla="*/ 658416 h 855940"/>
              <a:gd name="connsiteX1685" fmla="*/ 2977359 w 10486243"/>
              <a:gd name="connsiteY1685" fmla="*/ 658416 h 855940"/>
              <a:gd name="connsiteX1686" fmla="*/ 2977359 w 10486243"/>
              <a:gd name="connsiteY1686" fmla="*/ 680363 h 855940"/>
              <a:gd name="connsiteX1687" fmla="*/ 2977366 w 10486243"/>
              <a:gd name="connsiteY1687" fmla="*/ 680363 h 855940"/>
              <a:gd name="connsiteX1688" fmla="*/ 2977366 w 10486243"/>
              <a:gd name="connsiteY1688" fmla="*/ 694994 h 855940"/>
              <a:gd name="connsiteX1689" fmla="*/ 2977374 w 10486243"/>
              <a:gd name="connsiteY1689" fmla="*/ 694994 h 855940"/>
              <a:gd name="connsiteX1690" fmla="*/ 2977374 w 10486243"/>
              <a:gd name="connsiteY1690" fmla="*/ 716941 h 855940"/>
              <a:gd name="connsiteX1691" fmla="*/ 2977381 w 10486243"/>
              <a:gd name="connsiteY1691" fmla="*/ 716941 h 855940"/>
              <a:gd name="connsiteX1692" fmla="*/ 2977381 w 10486243"/>
              <a:gd name="connsiteY1692" fmla="*/ 731573 h 855940"/>
              <a:gd name="connsiteX1693" fmla="*/ 2977481 w 10486243"/>
              <a:gd name="connsiteY1693" fmla="*/ 731573 h 855940"/>
              <a:gd name="connsiteX1694" fmla="*/ 2977481 w 10486243"/>
              <a:gd name="connsiteY1694" fmla="*/ 753520 h 855940"/>
              <a:gd name="connsiteX1695" fmla="*/ 2977511 w 10486243"/>
              <a:gd name="connsiteY1695" fmla="*/ 753520 h 855940"/>
              <a:gd name="connsiteX1696" fmla="*/ 2977511 w 10486243"/>
              <a:gd name="connsiteY1696" fmla="*/ 775467 h 855940"/>
              <a:gd name="connsiteX1697" fmla="*/ 2977540 w 10486243"/>
              <a:gd name="connsiteY1697" fmla="*/ 775467 h 855940"/>
              <a:gd name="connsiteX1698" fmla="*/ 2977540 w 10486243"/>
              <a:gd name="connsiteY1698" fmla="*/ 790099 h 855940"/>
              <a:gd name="connsiteX1699" fmla="*/ 2977569 w 10486243"/>
              <a:gd name="connsiteY1699" fmla="*/ 790099 h 855940"/>
              <a:gd name="connsiteX1700" fmla="*/ 2977569 w 10486243"/>
              <a:gd name="connsiteY1700" fmla="*/ 812046 h 855940"/>
              <a:gd name="connsiteX1701" fmla="*/ 2977599 w 10486243"/>
              <a:gd name="connsiteY1701" fmla="*/ 812046 h 855940"/>
              <a:gd name="connsiteX1702" fmla="*/ 2977599 w 10486243"/>
              <a:gd name="connsiteY1702" fmla="*/ 833993 h 855940"/>
              <a:gd name="connsiteX1703" fmla="*/ 2977613 w 10486243"/>
              <a:gd name="connsiteY1703" fmla="*/ 833993 h 855940"/>
              <a:gd name="connsiteX1704" fmla="*/ 2977613 w 10486243"/>
              <a:gd name="connsiteY1704" fmla="*/ 855940 h 855940"/>
              <a:gd name="connsiteX1705" fmla="*/ 2911930 w 10486243"/>
              <a:gd name="connsiteY1705" fmla="*/ 855940 h 855940"/>
              <a:gd name="connsiteX1706" fmla="*/ 2846246 w 10486243"/>
              <a:gd name="connsiteY1706" fmla="*/ 855940 h 855940"/>
              <a:gd name="connsiteX1707" fmla="*/ 2780562 w 10486243"/>
              <a:gd name="connsiteY1707" fmla="*/ 855940 h 855940"/>
              <a:gd name="connsiteX1708" fmla="*/ 2780562 w 10486243"/>
              <a:gd name="connsiteY1708" fmla="*/ 833993 h 855940"/>
              <a:gd name="connsiteX1709" fmla="*/ 2780546 w 10486243"/>
              <a:gd name="connsiteY1709" fmla="*/ 833993 h 855940"/>
              <a:gd name="connsiteX1710" fmla="*/ 2780546 w 10486243"/>
              <a:gd name="connsiteY1710" fmla="*/ 812046 h 855940"/>
              <a:gd name="connsiteX1711" fmla="*/ 2780518 w 10486243"/>
              <a:gd name="connsiteY1711" fmla="*/ 812046 h 855940"/>
              <a:gd name="connsiteX1712" fmla="*/ 2780518 w 10486243"/>
              <a:gd name="connsiteY1712" fmla="*/ 797414 h 855940"/>
              <a:gd name="connsiteX1713" fmla="*/ 2780490 w 10486243"/>
              <a:gd name="connsiteY1713" fmla="*/ 797414 h 855940"/>
              <a:gd name="connsiteX1714" fmla="*/ 2780490 w 10486243"/>
              <a:gd name="connsiteY1714" fmla="*/ 775467 h 855940"/>
              <a:gd name="connsiteX1715" fmla="*/ 2780462 w 10486243"/>
              <a:gd name="connsiteY1715" fmla="*/ 775467 h 855940"/>
              <a:gd name="connsiteX1716" fmla="*/ 2780462 w 10486243"/>
              <a:gd name="connsiteY1716" fmla="*/ 753520 h 855940"/>
              <a:gd name="connsiteX1717" fmla="*/ 2780434 w 10486243"/>
              <a:gd name="connsiteY1717" fmla="*/ 753520 h 855940"/>
              <a:gd name="connsiteX1718" fmla="*/ 2780434 w 10486243"/>
              <a:gd name="connsiteY1718" fmla="*/ 738888 h 855940"/>
              <a:gd name="connsiteX1719" fmla="*/ 2780339 w 10486243"/>
              <a:gd name="connsiteY1719" fmla="*/ 738888 h 855940"/>
              <a:gd name="connsiteX1720" fmla="*/ 2780339 w 10486243"/>
              <a:gd name="connsiteY1720" fmla="*/ 716941 h 855940"/>
              <a:gd name="connsiteX1721" fmla="*/ 2780332 w 10486243"/>
              <a:gd name="connsiteY1721" fmla="*/ 716941 h 855940"/>
              <a:gd name="connsiteX1722" fmla="*/ 2780332 w 10486243"/>
              <a:gd name="connsiteY1722" fmla="*/ 702310 h 855940"/>
              <a:gd name="connsiteX1723" fmla="*/ 2780325 w 10486243"/>
              <a:gd name="connsiteY1723" fmla="*/ 702310 h 855940"/>
              <a:gd name="connsiteX1724" fmla="*/ 2780325 w 10486243"/>
              <a:gd name="connsiteY1724" fmla="*/ 680363 h 855940"/>
              <a:gd name="connsiteX1725" fmla="*/ 2780318 w 10486243"/>
              <a:gd name="connsiteY1725" fmla="*/ 680363 h 855940"/>
              <a:gd name="connsiteX1726" fmla="*/ 2627087 w 10486243"/>
              <a:gd name="connsiteY1726" fmla="*/ 658416 h 855940"/>
              <a:gd name="connsiteX1727" fmla="*/ 2692768 w 10486243"/>
              <a:gd name="connsiteY1727" fmla="*/ 658416 h 855940"/>
              <a:gd name="connsiteX1728" fmla="*/ 2758449 w 10486243"/>
              <a:gd name="connsiteY1728" fmla="*/ 658416 h 855940"/>
              <a:gd name="connsiteX1729" fmla="*/ 2758449 w 10486243"/>
              <a:gd name="connsiteY1729" fmla="*/ 680363 h 855940"/>
              <a:gd name="connsiteX1730" fmla="*/ 2758450 w 10486243"/>
              <a:gd name="connsiteY1730" fmla="*/ 680363 h 855940"/>
              <a:gd name="connsiteX1731" fmla="*/ 2758450 w 10486243"/>
              <a:gd name="connsiteY1731" fmla="*/ 694994 h 855940"/>
              <a:gd name="connsiteX1732" fmla="*/ 2758450 w 10486243"/>
              <a:gd name="connsiteY1732" fmla="*/ 694994 h 855940"/>
              <a:gd name="connsiteX1733" fmla="*/ 2758450 w 10486243"/>
              <a:gd name="connsiteY1733" fmla="*/ 716941 h 855940"/>
              <a:gd name="connsiteX1734" fmla="*/ 2758452 w 10486243"/>
              <a:gd name="connsiteY1734" fmla="*/ 716941 h 855940"/>
              <a:gd name="connsiteX1735" fmla="*/ 2758452 w 10486243"/>
              <a:gd name="connsiteY1735" fmla="*/ 731573 h 855940"/>
              <a:gd name="connsiteX1736" fmla="*/ 2758540 w 10486243"/>
              <a:gd name="connsiteY1736" fmla="*/ 731573 h 855940"/>
              <a:gd name="connsiteX1737" fmla="*/ 2758540 w 10486243"/>
              <a:gd name="connsiteY1737" fmla="*/ 753520 h 855940"/>
              <a:gd name="connsiteX1738" fmla="*/ 2758568 w 10486243"/>
              <a:gd name="connsiteY1738" fmla="*/ 753520 h 855940"/>
              <a:gd name="connsiteX1739" fmla="*/ 2758568 w 10486243"/>
              <a:gd name="connsiteY1739" fmla="*/ 775467 h 855940"/>
              <a:gd name="connsiteX1740" fmla="*/ 2758596 w 10486243"/>
              <a:gd name="connsiteY1740" fmla="*/ 775467 h 855940"/>
              <a:gd name="connsiteX1741" fmla="*/ 2758596 w 10486243"/>
              <a:gd name="connsiteY1741" fmla="*/ 790099 h 855940"/>
              <a:gd name="connsiteX1742" fmla="*/ 2758624 w 10486243"/>
              <a:gd name="connsiteY1742" fmla="*/ 790099 h 855940"/>
              <a:gd name="connsiteX1743" fmla="*/ 2758624 w 10486243"/>
              <a:gd name="connsiteY1743" fmla="*/ 812046 h 855940"/>
              <a:gd name="connsiteX1744" fmla="*/ 2758652 w 10486243"/>
              <a:gd name="connsiteY1744" fmla="*/ 812046 h 855940"/>
              <a:gd name="connsiteX1745" fmla="*/ 2758652 w 10486243"/>
              <a:gd name="connsiteY1745" fmla="*/ 833993 h 855940"/>
              <a:gd name="connsiteX1746" fmla="*/ 2758665 w 10486243"/>
              <a:gd name="connsiteY1746" fmla="*/ 833993 h 855940"/>
              <a:gd name="connsiteX1747" fmla="*/ 2758665 w 10486243"/>
              <a:gd name="connsiteY1747" fmla="*/ 855940 h 855940"/>
              <a:gd name="connsiteX1748" fmla="*/ 2692981 w 10486243"/>
              <a:gd name="connsiteY1748" fmla="*/ 855940 h 855940"/>
              <a:gd name="connsiteX1749" fmla="*/ 2627295 w 10486243"/>
              <a:gd name="connsiteY1749" fmla="*/ 855940 h 855940"/>
              <a:gd name="connsiteX1750" fmla="*/ 2627295 w 10486243"/>
              <a:gd name="connsiteY1750" fmla="*/ 833993 h 855940"/>
              <a:gd name="connsiteX1751" fmla="*/ 2627282 w 10486243"/>
              <a:gd name="connsiteY1751" fmla="*/ 833993 h 855940"/>
              <a:gd name="connsiteX1752" fmla="*/ 2627282 w 10486243"/>
              <a:gd name="connsiteY1752" fmla="*/ 812046 h 855940"/>
              <a:gd name="connsiteX1753" fmla="*/ 2627255 w 10486243"/>
              <a:gd name="connsiteY1753" fmla="*/ 812046 h 855940"/>
              <a:gd name="connsiteX1754" fmla="*/ 2627255 w 10486243"/>
              <a:gd name="connsiteY1754" fmla="*/ 797414 h 855940"/>
              <a:gd name="connsiteX1755" fmla="*/ 2627228 w 10486243"/>
              <a:gd name="connsiteY1755" fmla="*/ 797414 h 855940"/>
              <a:gd name="connsiteX1756" fmla="*/ 2627228 w 10486243"/>
              <a:gd name="connsiteY1756" fmla="*/ 775467 h 855940"/>
              <a:gd name="connsiteX1757" fmla="*/ 2627202 w 10486243"/>
              <a:gd name="connsiteY1757" fmla="*/ 775467 h 855940"/>
              <a:gd name="connsiteX1758" fmla="*/ 2627202 w 10486243"/>
              <a:gd name="connsiteY1758" fmla="*/ 753520 h 855940"/>
              <a:gd name="connsiteX1759" fmla="*/ 2627175 w 10486243"/>
              <a:gd name="connsiteY1759" fmla="*/ 753520 h 855940"/>
              <a:gd name="connsiteX1760" fmla="*/ 2627175 w 10486243"/>
              <a:gd name="connsiteY1760" fmla="*/ 738888 h 855940"/>
              <a:gd name="connsiteX1761" fmla="*/ 2627090 w 10486243"/>
              <a:gd name="connsiteY1761" fmla="*/ 738888 h 855940"/>
              <a:gd name="connsiteX1762" fmla="*/ 2627090 w 10486243"/>
              <a:gd name="connsiteY1762" fmla="*/ 716941 h 855940"/>
              <a:gd name="connsiteX1763" fmla="*/ 2627089 w 10486243"/>
              <a:gd name="connsiteY1763" fmla="*/ 716941 h 855940"/>
              <a:gd name="connsiteX1764" fmla="*/ 2627089 w 10486243"/>
              <a:gd name="connsiteY1764" fmla="*/ 702310 h 855940"/>
              <a:gd name="connsiteX1765" fmla="*/ 2627088 w 10486243"/>
              <a:gd name="connsiteY1765" fmla="*/ 702310 h 855940"/>
              <a:gd name="connsiteX1766" fmla="*/ 2627088 w 10486243"/>
              <a:gd name="connsiteY1766" fmla="*/ 680363 h 855940"/>
              <a:gd name="connsiteX1767" fmla="*/ 2627087 w 10486243"/>
              <a:gd name="connsiteY1767" fmla="*/ 680363 h 855940"/>
              <a:gd name="connsiteX1768" fmla="*/ 2473832 w 10486243"/>
              <a:gd name="connsiteY1768" fmla="*/ 658416 h 855940"/>
              <a:gd name="connsiteX1769" fmla="*/ 2539512 w 10486243"/>
              <a:gd name="connsiteY1769" fmla="*/ 658416 h 855940"/>
              <a:gd name="connsiteX1770" fmla="*/ 2539513 w 10486243"/>
              <a:gd name="connsiteY1770" fmla="*/ 658416 h 855940"/>
              <a:gd name="connsiteX1771" fmla="*/ 2605193 w 10486243"/>
              <a:gd name="connsiteY1771" fmla="*/ 658416 h 855940"/>
              <a:gd name="connsiteX1772" fmla="*/ 2605193 w 10486243"/>
              <a:gd name="connsiteY1772" fmla="*/ 680363 h 855940"/>
              <a:gd name="connsiteX1773" fmla="*/ 2605194 w 10486243"/>
              <a:gd name="connsiteY1773" fmla="*/ 680363 h 855940"/>
              <a:gd name="connsiteX1774" fmla="*/ 2605194 w 10486243"/>
              <a:gd name="connsiteY1774" fmla="*/ 694994 h 855940"/>
              <a:gd name="connsiteX1775" fmla="*/ 2605195 w 10486243"/>
              <a:gd name="connsiteY1775" fmla="*/ 694994 h 855940"/>
              <a:gd name="connsiteX1776" fmla="*/ 2605195 w 10486243"/>
              <a:gd name="connsiteY1776" fmla="*/ 716941 h 855940"/>
              <a:gd name="connsiteX1777" fmla="*/ 2605196 w 10486243"/>
              <a:gd name="connsiteY1777" fmla="*/ 716941 h 855940"/>
              <a:gd name="connsiteX1778" fmla="*/ 2605196 w 10486243"/>
              <a:gd name="connsiteY1778" fmla="*/ 731573 h 855940"/>
              <a:gd name="connsiteX1779" fmla="*/ 2605280 w 10486243"/>
              <a:gd name="connsiteY1779" fmla="*/ 731573 h 855940"/>
              <a:gd name="connsiteX1780" fmla="*/ 2605280 w 10486243"/>
              <a:gd name="connsiteY1780" fmla="*/ 753520 h 855940"/>
              <a:gd name="connsiteX1781" fmla="*/ 2605307 w 10486243"/>
              <a:gd name="connsiteY1781" fmla="*/ 753520 h 855940"/>
              <a:gd name="connsiteX1782" fmla="*/ 2605307 w 10486243"/>
              <a:gd name="connsiteY1782" fmla="*/ 775467 h 855940"/>
              <a:gd name="connsiteX1783" fmla="*/ 2605334 w 10486243"/>
              <a:gd name="connsiteY1783" fmla="*/ 775467 h 855940"/>
              <a:gd name="connsiteX1784" fmla="*/ 2605334 w 10486243"/>
              <a:gd name="connsiteY1784" fmla="*/ 790099 h 855940"/>
              <a:gd name="connsiteX1785" fmla="*/ 2605361 w 10486243"/>
              <a:gd name="connsiteY1785" fmla="*/ 790099 h 855940"/>
              <a:gd name="connsiteX1786" fmla="*/ 2605361 w 10486243"/>
              <a:gd name="connsiteY1786" fmla="*/ 812046 h 855940"/>
              <a:gd name="connsiteX1787" fmla="*/ 2605387 w 10486243"/>
              <a:gd name="connsiteY1787" fmla="*/ 812046 h 855940"/>
              <a:gd name="connsiteX1788" fmla="*/ 2605387 w 10486243"/>
              <a:gd name="connsiteY1788" fmla="*/ 833993 h 855940"/>
              <a:gd name="connsiteX1789" fmla="*/ 2605399 w 10486243"/>
              <a:gd name="connsiteY1789" fmla="*/ 833993 h 855940"/>
              <a:gd name="connsiteX1790" fmla="*/ 2605399 w 10486243"/>
              <a:gd name="connsiteY1790" fmla="*/ 855940 h 855940"/>
              <a:gd name="connsiteX1791" fmla="*/ 2539715 w 10486243"/>
              <a:gd name="connsiteY1791" fmla="*/ 855940 h 855940"/>
              <a:gd name="connsiteX1792" fmla="*/ 2474030 w 10486243"/>
              <a:gd name="connsiteY1792" fmla="*/ 855940 h 855940"/>
              <a:gd name="connsiteX1793" fmla="*/ 2474030 w 10486243"/>
              <a:gd name="connsiteY1793" fmla="*/ 833993 h 855940"/>
              <a:gd name="connsiteX1794" fmla="*/ 2474017 w 10486243"/>
              <a:gd name="connsiteY1794" fmla="*/ 833993 h 855940"/>
              <a:gd name="connsiteX1795" fmla="*/ 2474017 w 10486243"/>
              <a:gd name="connsiteY1795" fmla="*/ 812046 h 855940"/>
              <a:gd name="connsiteX1796" fmla="*/ 2473992 w 10486243"/>
              <a:gd name="connsiteY1796" fmla="*/ 812046 h 855940"/>
              <a:gd name="connsiteX1797" fmla="*/ 2473992 w 10486243"/>
              <a:gd name="connsiteY1797" fmla="*/ 797414 h 855940"/>
              <a:gd name="connsiteX1798" fmla="*/ 2473966 w 10486243"/>
              <a:gd name="connsiteY1798" fmla="*/ 797414 h 855940"/>
              <a:gd name="connsiteX1799" fmla="*/ 2473966 w 10486243"/>
              <a:gd name="connsiteY1799" fmla="*/ 775467 h 855940"/>
              <a:gd name="connsiteX1800" fmla="*/ 2473941 w 10486243"/>
              <a:gd name="connsiteY1800" fmla="*/ 775467 h 855940"/>
              <a:gd name="connsiteX1801" fmla="*/ 2473941 w 10486243"/>
              <a:gd name="connsiteY1801" fmla="*/ 753520 h 855940"/>
              <a:gd name="connsiteX1802" fmla="*/ 2473915 w 10486243"/>
              <a:gd name="connsiteY1802" fmla="*/ 753520 h 855940"/>
              <a:gd name="connsiteX1803" fmla="*/ 2473915 w 10486243"/>
              <a:gd name="connsiteY1803" fmla="*/ 738888 h 855940"/>
              <a:gd name="connsiteX1804" fmla="*/ 2473834 w 10486243"/>
              <a:gd name="connsiteY1804" fmla="*/ 738888 h 855940"/>
              <a:gd name="connsiteX1805" fmla="*/ 2473834 w 10486243"/>
              <a:gd name="connsiteY1805" fmla="*/ 716941 h 855940"/>
              <a:gd name="connsiteX1806" fmla="*/ 2473833 w 10486243"/>
              <a:gd name="connsiteY1806" fmla="*/ 716941 h 855940"/>
              <a:gd name="connsiteX1807" fmla="*/ 2473833 w 10486243"/>
              <a:gd name="connsiteY1807" fmla="*/ 702310 h 855940"/>
              <a:gd name="connsiteX1808" fmla="*/ 2473832 w 10486243"/>
              <a:gd name="connsiteY1808" fmla="*/ 702310 h 855940"/>
              <a:gd name="connsiteX1809" fmla="*/ 2473832 w 10486243"/>
              <a:gd name="connsiteY1809" fmla="*/ 680363 h 855940"/>
              <a:gd name="connsiteX1810" fmla="*/ 2473832 w 10486243"/>
              <a:gd name="connsiteY1810" fmla="*/ 680363 h 855940"/>
              <a:gd name="connsiteX1811" fmla="*/ 2254906 w 10486243"/>
              <a:gd name="connsiteY1811" fmla="*/ 658416 h 855940"/>
              <a:gd name="connsiteX1812" fmla="*/ 2320587 w 10486243"/>
              <a:gd name="connsiteY1812" fmla="*/ 658416 h 855940"/>
              <a:gd name="connsiteX1813" fmla="*/ 2386268 w 10486243"/>
              <a:gd name="connsiteY1813" fmla="*/ 658416 h 855940"/>
              <a:gd name="connsiteX1814" fmla="*/ 2451949 w 10486243"/>
              <a:gd name="connsiteY1814" fmla="*/ 658416 h 855940"/>
              <a:gd name="connsiteX1815" fmla="*/ 2451949 w 10486243"/>
              <a:gd name="connsiteY1815" fmla="*/ 680363 h 855940"/>
              <a:gd name="connsiteX1816" fmla="*/ 2451979 w 10486243"/>
              <a:gd name="connsiteY1816" fmla="*/ 680363 h 855940"/>
              <a:gd name="connsiteX1817" fmla="*/ 2451979 w 10486243"/>
              <a:gd name="connsiteY1817" fmla="*/ 694994 h 855940"/>
              <a:gd name="connsiteX1818" fmla="*/ 2451985 w 10486243"/>
              <a:gd name="connsiteY1818" fmla="*/ 694994 h 855940"/>
              <a:gd name="connsiteX1819" fmla="*/ 2451985 w 10486243"/>
              <a:gd name="connsiteY1819" fmla="*/ 716941 h 855940"/>
              <a:gd name="connsiteX1820" fmla="*/ 2451991 w 10486243"/>
              <a:gd name="connsiteY1820" fmla="*/ 716941 h 855940"/>
              <a:gd name="connsiteX1821" fmla="*/ 2451991 w 10486243"/>
              <a:gd name="connsiteY1821" fmla="*/ 731573 h 855940"/>
              <a:gd name="connsiteX1822" fmla="*/ 2452021 w 10486243"/>
              <a:gd name="connsiteY1822" fmla="*/ 731573 h 855940"/>
              <a:gd name="connsiteX1823" fmla="*/ 2452021 w 10486243"/>
              <a:gd name="connsiteY1823" fmla="*/ 753520 h 855940"/>
              <a:gd name="connsiteX1824" fmla="*/ 2452048 w 10486243"/>
              <a:gd name="connsiteY1824" fmla="*/ 753520 h 855940"/>
              <a:gd name="connsiteX1825" fmla="*/ 2452048 w 10486243"/>
              <a:gd name="connsiteY1825" fmla="*/ 775467 h 855940"/>
              <a:gd name="connsiteX1826" fmla="*/ 2452073 w 10486243"/>
              <a:gd name="connsiteY1826" fmla="*/ 775467 h 855940"/>
              <a:gd name="connsiteX1827" fmla="*/ 2452073 w 10486243"/>
              <a:gd name="connsiteY1827" fmla="*/ 790099 h 855940"/>
              <a:gd name="connsiteX1828" fmla="*/ 2452098 w 10486243"/>
              <a:gd name="connsiteY1828" fmla="*/ 790099 h 855940"/>
              <a:gd name="connsiteX1829" fmla="*/ 2452098 w 10486243"/>
              <a:gd name="connsiteY1829" fmla="*/ 812046 h 855940"/>
              <a:gd name="connsiteX1830" fmla="*/ 2452124 w 10486243"/>
              <a:gd name="connsiteY1830" fmla="*/ 812046 h 855940"/>
              <a:gd name="connsiteX1831" fmla="*/ 2452124 w 10486243"/>
              <a:gd name="connsiteY1831" fmla="*/ 833993 h 855940"/>
              <a:gd name="connsiteX1832" fmla="*/ 2452136 w 10486243"/>
              <a:gd name="connsiteY1832" fmla="*/ 833993 h 855940"/>
              <a:gd name="connsiteX1833" fmla="*/ 2452136 w 10486243"/>
              <a:gd name="connsiteY1833" fmla="*/ 855940 h 855940"/>
              <a:gd name="connsiteX1834" fmla="*/ 2386452 w 10486243"/>
              <a:gd name="connsiteY1834" fmla="*/ 855940 h 855940"/>
              <a:gd name="connsiteX1835" fmla="*/ 2320769 w 10486243"/>
              <a:gd name="connsiteY1835" fmla="*/ 855940 h 855940"/>
              <a:gd name="connsiteX1836" fmla="*/ 2255086 w 10486243"/>
              <a:gd name="connsiteY1836" fmla="*/ 855940 h 855940"/>
              <a:gd name="connsiteX1837" fmla="*/ 2255086 w 10486243"/>
              <a:gd name="connsiteY1837" fmla="*/ 833993 h 855940"/>
              <a:gd name="connsiteX1838" fmla="*/ 2255072 w 10486243"/>
              <a:gd name="connsiteY1838" fmla="*/ 833993 h 855940"/>
              <a:gd name="connsiteX1839" fmla="*/ 2255072 w 10486243"/>
              <a:gd name="connsiteY1839" fmla="*/ 812046 h 855940"/>
              <a:gd name="connsiteX1840" fmla="*/ 2255048 w 10486243"/>
              <a:gd name="connsiteY1840" fmla="*/ 812046 h 855940"/>
              <a:gd name="connsiteX1841" fmla="*/ 2255048 w 10486243"/>
              <a:gd name="connsiteY1841" fmla="*/ 797414 h 855940"/>
              <a:gd name="connsiteX1842" fmla="*/ 2255023 w 10486243"/>
              <a:gd name="connsiteY1842" fmla="*/ 797414 h 855940"/>
              <a:gd name="connsiteX1843" fmla="*/ 2255023 w 10486243"/>
              <a:gd name="connsiteY1843" fmla="*/ 775467 h 855940"/>
              <a:gd name="connsiteX1844" fmla="*/ 2254999 w 10486243"/>
              <a:gd name="connsiteY1844" fmla="*/ 775467 h 855940"/>
              <a:gd name="connsiteX1845" fmla="*/ 2254999 w 10486243"/>
              <a:gd name="connsiteY1845" fmla="*/ 753520 h 855940"/>
              <a:gd name="connsiteX1846" fmla="*/ 2254975 w 10486243"/>
              <a:gd name="connsiteY1846" fmla="*/ 753520 h 855940"/>
              <a:gd name="connsiteX1847" fmla="*/ 2254975 w 10486243"/>
              <a:gd name="connsiteY1847" fmla="*/ 738888 h 855940"/>
              <a:gd name="connsiteX1848" fmla="*/ 2254945 w 10486243"/>
              <a:gd name="connsiteY1848" fmla="*/ 738888 h 855940"/>
              <a:gd name="connsiteX1849" fmla="*/ 2254945 w 10486243"/>
              <a:gd name="connsiteY1849" fmla="*/ 716941 h 855940"/>
              <a:gd name="connsiteX1850" fmla="*/ 2254940 w 10486243"/>
              <a:gd name="connsiteY1850" fmla="*/ 716941 h 855940"/>
              <a:gd name="connsiteX1851" fmla="*/ 2254940 w 10486243"/>
              <a:gd name="connsiteY1851" fmla="*/ 702310 h 855940"/>
              <a:gd name="connsiteX1852" fmla="*/ 2254935 w 10486243"/>
              <a:gd name="connsiteY1852" fmla="*/ 702310 h 855940"/>
              <a:gd name="connsiteX1853" fmla="*/ 2254935 w 10486243"/>
              <a:gd name="connsiteY1853" fmla="*/ 680363 h 855940"/>
              <a:gd name="connsiteX1854" fmla="*/ 2254906 w 10486243"/>
              <a:gd name="connsiteY1854" fmla="*/ 680363 h 855940"/>
              <a:gd name="connsiteX1855" fmla="*/ 2101649 w 10486243"/>
              <a:gd name="connsiteY1855" fmla="*/ 658416 h 855940"/>
              <a:gd name="connsiteX1856" fmla="*/ 2167330 w 10486243"/>
              <a:gd name="connsiteY1856" fmla="*/ 658416 h 855940"/>
              <a:gd name="connsiteX1857" fmla="*/ 2167331 w 10486243"/>
              <a:gd name="connsiteY1857" fmla="*/ 658416 h 855940"/>
              <a:gd name="connsiteX1858" fmla="*/ 2233012 w 10486243"/>
              <a:gd name="connsiteY1858" fmla="*/ 658416 h 855940"/>
              <a:gd name="connsiteX1859" fmla="*/ 2233012 w 10486243"/>
              <a:gd name="connsiteY1859" fmla="*/ 680363 h 855940"/>
              <a:gd name="connsiteX1860" fmla="*/ 2233040 w 10486243"/>
              <a:gd name="connsiteY1860" fmla="*/ 680363 h 855940"/>
              <a:gd name="connsiteX1861" fmla="*/ 2233040 w 10486243"/>
              <a:gd name="connsiteY1861" fmla="*/ 694994 h 855940"/>
              <a:gd name="connsiteX1862" fmla="*/ 2233045 w 10486243"/>
              <a:gd name="connsiteY1862" fmla="*/ 694994 h 855940"/>
              <a:gd name="connsiteX1863" fmla="*/ 2233045 w 10486243"/>
              <a:gd name="connsiteY1863" fmla="*/ 716941 h 855940"/>
              <a:gd name="connsiteX1864" fmla="*/ 2233050 w 10486243"/>
              <a:gd name="connsiteY1864" fmla="*/ 716941 h 855940"/>
              <a:gd name="connsiteX1865" fmla="*/ 2233050 w 10486243"/>
              <a:gd name="connsiteY1865" fmla="*/ 731573 h 855940"/>
              <a:gd name="connsiteX1866" fmla="*/ 2233079 w 10486243"/>
              <a:gd name="connsiteY1866" fmla="*/ 731573 h 855940"/>
              <a:gd name="connsiteX1867" fmla="*/ 2233079 w 10486243"/>
              <a:gd name="connsiteY1867" fmla="*/ 753520 h 855940"/>
              <a:gd name="connsiteX1868" fmla="*/ 2233103 w 10486243"/>
              <a:gd name="connsiteY1868" fmla="*/ 753520 h 855940"/>
              <a:gd name="connsiteX1869" fmla="*/ 2233103 w 10486243"/>
              <a:gd name="connsiteY1869" fmla="*/ 775467 h 855940"/>
              <a:gd name="connsiteX1870" fmla="*/ 2233127 w 10486243"/>
              <a:gd name="connsiteY1870" fmla="*/ 775467 h 855940"/>
              <a:gd name="connsiteX1871" fmla="*/ 2233127 w 10486243"/>
              <a:gd name="connsiteY1871" fmla="*/ 790099 h 855940"/>
              <a:gd name="connsiteX1872" fmla="*/ 2233150 w 10486243"/>
              <a:gd name="connsiteY1872" fmla="*/ 790099 h 855940"/>
              <a:gd name="connsiteX1873" fmla="*/ 2233150 w 10486243"/>
              <a:gd name="connsiteY1873" fmla="*/ 812046 h 855940"/>
              <a:gd name="connsiteX1874" fmla="*/ 2233174 w 10486243"/>
              <a:gd name="connsiteY1874" fmla="*/ 812046 h 855940"/>
              <a:gd name="connsiteX1875" fmla="*/ 2233174 w 10486243"/>
              <a:gd name="connsiteY1875" fmla="*/ 833993 h 855940"/>
              <a:gd name="connsiteX1876" fmla="*/ 2233188 w 10486243"/>
              <a:gd name="connsiteY1876" fmla="*/ 833993 h 855940"/>
              <a:gd name="connsiteX1877" fmla="*/ 2233188 w 10486243"/>
              <a:gd name="connsiteY1877" fmla="*/ 855940 h 855940"/>
              <a:gd name="connsiteX1878" fmla="*/ 2167504 w 10486243"/>
              <a:gd name="connsiteY1878" fmla="*/ 855940 h 855940"/>
              <a:gd name="connsiteX1879" fmla="*/ 2101817 w 10486243"/>
              <a:gd name="connsiteY1879" fmla="*/ 855940 h 855940"/>
              <a:gd name="connsiteX1880" fmla="*/ 2101817 w 10486243"/>
              <a:gd name="connsiteY1880" fmla="*/ 833993 h 855940"/>
              <a:gd name="connsiteX1881" fmla="*/ 2101806 w 10486243"/>
              <a:gd name="connsiteY1881" fmla="*/ 833993 h 855940"/>
              <a:gd name="connsiteX1882" fmla="*/ 2101806 w 10486243"/>
              <a:gd name="connsiteY1882" fmla="*/ 812046 h 855940"/>
              <a:gd name="connsiteX1883" fmla="*/ 2101783 w 10486243"/>
              <a:gd name="connsiteY1883" fmla="*/ 812046 h 855940"/>
              <a:gd name="connsiteX1884" fmla="*/ 2101783 w 10486243"/>
              <a:gd name="connsiteY1884" fmla="*/ 797414 h 855940"/>
              <a:gd name="connsiteX1885" fmla="*/ 2101760 w 10486243"/>
              <a:gd name="connsiteY1885" fmla="*/ 797414 h 855940"/>
              <a:gd name="connsiteX1886" fmla="*/ 2101760 w 10486243"/>
              <a:gd name="connsiteY1886" fmla="*/ 775467 h 855940"/>
              <a:gd name="connsiteX1887" fmla="*/ 2101738 w 10486243"/>
              <a:gd name="connsiteY1887" fmla="*/ 775467 h 855940"/>
              <a:gd name="connsiteX1888" fmla="*/ 2101738 w 10486243"/>
              <a:gd name="connsiteY1888" fmla="*/ 753520 h 855940"/>
              <a:gd name="connsiteX1889" fmla="*/ 2101715 w 10486243"/>
              <a:gd name="connsiteY1889" fmla="*/ 753520 h 855940"/>
              <a:gd name="connsiteX1890" fmla="*/ 2101715 w 10486243"/>
              <a:gd name="connsiteY1890" fmla="*/ 738888 h 855940"/>
              <a:gd name="connsiteX1891" fmla="*/ 2101687 w 10486243"/>
              <a:gd name="connsiteY1891" fmla="*/ 738888 h 855940"/>
              <a:gd name="connsiteX1892" fmla="*/ 2101687 w 10486243"/>
              <a:gd name="connsiteY1892" fmla="*/ 716941 h 855940"/>
              <a:gd name="connsiteX1893" fmla="*/ 2101682 w 10486243"/>
              <a:gd name="connsiteY1893" fmla="*/ 716941 h 855940"/>
              <a:gd name="connsiteX1894" fmla="*/ 2101682 w 10486243"/>
              <a:gd name="connsiteY1894" fmla="*/ 702310 h 855940"/>
              <a:gd name="connsiteX1895" fmla="*/ 2101677 w 10486243"/>
              <a:gd name="connsiteY1895" fmla="*/ 702310 h 855940"/>
              <a:gd name="connsiteX1896" fmla="*/ 2101677 w 10486243"/>
              <a:gd name="connsiteY1896" fmla="*/ 680363 h 855940"/>
              <a:gd name="connsiteX1897" fmla="*/ 2101649 w 10486243"/>
              <a:gd name="connsiteY1897" fmla="*/ 680363 h 855940"/>
              <a:gd name="connsiteX1898" fmla="*/ 1882712 w 10486243"/>
              <a:gd name="connsiteY1898" fmla="*/ 658416 h 855940"/>
              <a:gd name="connsiteX1899" fmla="*/ 1948393 w 10486243"/>
              <a:gd name="connsiteY1899" fmla="*/ 658416 h 855940"/>
              <a:gd name="connsiteX1900" fmla="*/ 2014074 w 10486243"/>
              <a:gd name="connsiteY1900" fmla="*/ 658416 h 855940"/>
              <a:gd name="connsiteX1901" fmla="*/ 2079755 w 10486243"/>
              <a:gd name="connsiteY1901" fmla="*/ 658416 h 855940"/>
              <a:gd name="connsiteX1902" fmla="*/ 2079755 w 10486243"/>
              <a:gd name="connsiteY1902" fmla="*/ 680363 h 855940"/>
              <a:gd name="connsiteX1903" fmla="*/ 2079782 w 10486243"/>
              <a:gd name="connsiteY1903" fmla="*/ 680363 h 855940"/>
              <a:gd name="connsiteX1904" fmla="*/ 2079782 w 10486243"/>
              <a:gd name="connsiteY1904" fmla="*/ 694994 h 855940"/>
              <a:gd name="connsiteX1905" fmla="*/ 2079787 w 10486243"/>
              <a:gd name="connsiteY1905" fmla="*/ 694994 h 855940"/>
              <a:gd name="connsiteX1906" fmla="*/ 2079787 w 10486243"/>
              <a:gd name="connsiteY1906" fmla="*/ 716941 h 855940"/>
              <a:gd name="connsiteX1907" fmla="*/ 2079792 w 10486243"/>
              <a:gd name="connsiteY1907" fmla="*/ 716941 h 855940"/>
              <a:gd name="connsiteX1908" fmla="*/ 2079792 w 10486243"/>
              <a:gd name="connsiteY1908" fmla="*/ 731573 h 855940"/>
              <a:gd name="connsiteX1909" fmla="*/ 2079820 w 10486243"/>
              <a:gd name="connsiteY1909" fmla="*/ 731573 h 855940"/>
              <a:gd name="connsiteX1910" fmla="*/ 2079820 w 10486243"/>
              <a:gd name="connsiteY1910" fmla="*/ 753520 h 855940"/>
              <a:gd name="connsiteX1911" fmla="*/ 2079842 w 10486243"/>
              <a:gd name="connsiteY1911" fmla="*/ 753520 h 855940"/>
              <a:gd name="connsiteX1912" fmla="*/ 2079842 w 10486243"/>
              <a:gd name="connsiteY1912" fmla="*/ 775467 h 855940"/>
              <a:gd name="connsiteX1913" fmla="*/ 2079865 w 10486243"/>
              <a:gd name="connsiteY1913" fmla="*/ 775467 h 855940"/>
              <a:gd name="connsiteX1914" fmla="*/ 2079865 w 10486243"/>
              <a:gd name="connsiteY1914" fmla="*/ 790099 h 855940"/>
              <a:gd name="connsiteX1915" fmla="*/ 2079887 w 10486243"/>
              <a:gd name="connsiteY1915" fmla="*/ 790099 h 855940"/>
              <a:gd name="connsiteX1916" fmla="*/ 2079887 w 10486243"/>
              <a:gd name="connsiteY1916" fmla="*/ 812046 h 855940"/>
              <a:gd name="connsiteX1917" fmla="*/ 2079910 w 10486243"/>
              <a:gd name="connsiteY1917" fmla="*/ 812046 h 855940"/>
              <a:gd name="connsiteX1918" fmla="*/ 2079910 w 10486243"/>
              <a:gd name="connsiteY1918" fmla="*/ 833993 h 855940"/>
              <a:gd name="connsiteX1919" fmla="*/ 2079921 w 10486243"/>
              <a:gd name="connsiteY1919" fmla="*/ 833993 h 855940"/>
              <a:gd name="connsiteX1920" fmla="*/ 2079921 w 10486243"/>
              <a:gd name="connsiteY1920" fmla="*/ 855940 h 855940"/>
              <a:gd name="connsiteX1921" fmla="*/ 2014239 w 10486243"/>
              <a:gd name="connsiteY1921" fmla="*/ 855940 h 855940"/>
              <a:gd name="connsiteX1922" fmla="*/ 1948554 w 10486243"/>
              <a:gd name="connsiteY1922" fmla="*/ 855940 h 855940"/>
              <a:gd name="connsiteX1923" fmla="*/ 1882868 w 10486243"/>
              <a:gd name="connsiteY1923" fmla="*/ 855940 h 855940"/>
              <a:gd name="connsiteX1924" fmla="*/ 1882868 w 10486243"/>
              <a:gd name="connsiteY1924" fmla="*/ 833993 h 855940"/>
              <a:gd name="connsiteX1925" fmla="*/ 1882858 w 10486243"/>
              <a:gd name="connsiteY1925" fmla="*/ 833993 h 855940"/>
              <a:gd name="connsiteX1926" fmla="*/ 1882858 w 10486243"/>
              <a:gd name="connsiteY1926" fmla="*/ 812046 h 855940"/>
              <a:gd name="connsiteX1927" fmla="*/ 1882836 w 10486243"/>
              <a:gd name="connsiteY1927" fmla="*/ 812046 h 855940"/>
              <a:gd name="connsiteX1928" fmla="*/ 1882836 w 10486243"/>
              <a:gd name="connsiteY1928" fmla="*/ 797414 h 855940"/>
              <a:gd name="connsiteX1929" fmla="*/ 1882815 w 10486243"/>
              <a:gd name="connsiteY1929" fmla="*/ 797414 h 855940"/>
              <a:gd name="connsiteX1930" fmla="*/ 1882815 w 10486243"/>
              <a:gd name="connsiteY1930" fmla="*/ 775467 h 855940"/>
              <a:gd name="connsiteX1931" fmla="*/ 1882794 w 10486243"/>
              <a:gd name="connsiteY1931" fmla="*/ 775467 h 855940"/>
              <a:gd name="connsiteX1932" fmla="*/ 1882794 w 10486243"/>
              <a:gd name="connsiteY1932" fmla="*/ 753520 h 855940"/>
              <a:gd name="connsiteX1933" fmla="*/ 1882773 w 10486243"/>
              <a:gd name="connsiteY1933" fmla="*/ 753520 h 855940"/>
              <a:gd name="connsiteX1934" fmla="*/ 1882773 w 10486243"/>
              <a:gd name="connsiteY1934" fmla="*/ 738888 h 855940"/>
              <a:gd name="connsiteX1935" fmla="*/ 1882746 w 10486243"/>
              <a:gd name="connsiteY1935" fmla="*/ 738888 h 855940"/>
              <a:gd name="connsiteX1936" fmla="*/ 1882746 w 10486243"/>
              <a:gd name="connsiteY1936" fmla="*/ 716941 h 855940"/>
              <a:gd name="connsiteX1937" fmla="*/ 1882742 w 10486243"/>
              <a:gd name="connsiteY1937" fmla="*/ 716941 h 855940"/>
              <a:gd name="connsiteX1938" fmla="*/ 1882742 w 10486243"/>
              <a:gd name="connsiteY1938" fmla="*/ 702310 h 855940"/>
              <a:gd name="connsiteX1939" fmla="*/ 1882738 w 10486243"/>
              <a:gd name="connsiteY1939" fmla="*/ 702310 h 855940"/>
              <a:gd name="connsiteX1940" fmla="*/ 1882738 w 10486243"/>
              <a:gd name="connsiteY1940" fmla="*/ 680363 h 855940"/>
              <a:gd name="connsiteX1941" fmla="*/ 1882712 w 10486243"/>
              <a:gd name="connsiteY1941" fmla="*/ 680363 h 855940"/>
              <a:gd name="connsiteX1942" fmla="*/ 1795137 w 10486243"/>
              <a:gd name="connsiteY1942" fmla="*/ 658416 h 855940"/>
              <a:gd name="connsiteX1943" fmla="*/ 1860818 w 10486243"/>
              <a:gd name="connsiteY1943" fmla="*/ 658416 h 855940"/>
              <a:gd name="connsiteX1944" fmla="*/ 1860818 w 10486243"/>
              <a:gd name="connsiteY1944" fmla="*/ 680363 h 855940"/>
              <a:gd name="connsiteX1945" fmla="*/ 1860844 w 10486243"/>
              <a:gd name="connsiteY1945" fmla="*/ 680363 h 855940"/>
              <a:gd name="connsiteX1946" fmla="*/ 1860844 w 10486243"/>
              <a:gd name="connsiteY1946" fmla="*/ 694994 h 855940"/>
              <a:gd name="connsiteX1947" fmla="*/ 1860848 w 10486243"/>
              <a:gd name="connsiteY1947" fmla="*/ 694994 h 855940"/>
              <a:gd name="connsiteX1948" fmla="*/ 1860848 w 10486243"/>
              <a:gd name="connsiteY1948" fmla="*/ 716941 h 855940"/>
              <a:gd name="connsiteX1949" fmla="*/ 1860853 w 10486243"/>
              <a:gd name="connsiteY1949" fmla="*/ 716941 h 855940"/>
              <a:gd name="connsiteX1950" fmla="*/ 1860853 w 10486243"/>
              <a:gd name="connsiteY1950" fmla="*/ 731573 h 855940"/>
              <a:gd name="connsiteX1951" fmla="*/ 1860879 w 10486243"/>
              <a:gd name="connsiteY1951" fmla="*/ 731573 h 855940"/>
              <a:gd name="connsiteX1952" fmla="*/ 1860879 w 10486243"/>
              <a:gd name="connsiteY1952" fmla="*/ 753520 h 855940"/>
              <a:gd name="connsiteX1953" fmla="*/ 1860900 w 10486243"/>
              <a:gd name="connsiteY1953" fmla="*/ 753520 h 855940"/>
              <a:gd name="connsiteX1954" fmla="*/ 1860900 w 10486243"/>
              <a:gd name="connsiteY1954" fmla="*/ 775467 h 855940"/>
              <a:gd name="connsiteX1955" fmla="*/ 1860922 w 10486243"/>
              <a:gd name="connsiteY1955" fmla="*/ 775467 h 855940"/>
              <a:gd name="connsiteX1956" fmla="*/ 1860922 w 10486243"/>
              <a:gd name="connsiteY1956" fmla="*/ 790099 h 855940"/>
              <a:gd name="connsiteX1957" fmla="*/ 1860943 w 10486243"/>
              <a:gd name="connsiteY1957" fmla="*/ 790099 h 855940"/>
              <a:gd name="connsiteX1958" fmla="*/ 1860943 w 10486243"/>
              <a:gd name="connsiteY1958" fmla="*/ 812046 h 855940"/>
              <a:gd name="connsiteX1959" fmla="*/ 1860964 w 10486243"/>
              <a:gd name="connsiteY1959" fmla="*/ 812046 h 855940"/>
              <a:gd name="connsiteX1960" fmla="*/ 1860964 w 10486243"/>
              <a:gd name="connsiteY1960" fmla="*/ 833993 h 855940"/>
              <a:gd name="connsiteX1961" fmla="*/ 1860975 w 10486243"/>
              <a:gd name="connsiteY1961" fmla="*/ 833993 h 855940"/>
              <a:gd name="connsiteX1962" fmla="*/ 1860975 w 10486243"/>
              <a:gd name="connsiteY1962" fmla="*/ 855940 h 855940"/>
              <a:gd name="connsiteX1963" fmla="*/ 1795290 w 10486243"/>
              <a:gd name="connsiteY1963" fmla="*/ 855940 h 855940"/>
              <a:gd name="connsiteX1964" fmla="*/ 1795290 w 10486243"/>
              <a:gd name="connsiteY1964" fmla="*/ 833993 h 855940"/>
              <a:gd name="connsiteX1965" fmla="*/ 1795287 w 10486243"/>
              <a:gd name="connsiteY1965" fmla="*/ 833993 h 855940"/>
              <a:gd name="connsiteX1966" fmla="*/ 1795287 w 10486243"/>
              <a:gd name="connsiteY1966" fmla="*/ 855940 h 855940"/>
              <a:gd name="connsiteX1967" fmla="*/ 1729602 w 10486243"/>
              <a:gd name="connsiteY1967" fmla="*/ 855940 h 855940"/>
              <a:gd name="connsiteX1968" fmla="*/ 1729602 w 10486243"/>
              <a:gd name="connsiteY1968" fmla="*/ 833993 h 855940"/>
              <a:gd name="connsiteX1969" fmla="*/ 1729593 w 10486243"/>
              <a:gd name="connsiteY1969" fmla="*/ 833993 h 855940"/>
              <a:gd name="connsiteX1970" fmla="*/ 1729593 w 10486243"/>
              <a:gd name="connsiteY1970" fmla="*/ 812046 h 855940"/>
              <a:gd name="connsiteX1971" fmla="*/ 1729573 w 10486243"/>
              <a:gd name="connsiteY1971" fmla="*/ 812046 h 855940"/>
              <a:gd name="connsiteX1972" fmla="*/ 1729573 w 10486243"/>
              <a:gd name="connsiteY1972" fmla="*/ 797414 h 855940"/>
              <a:gd name="connsiteX1973" fmla="*/ 1729553 w 10486243"/>
              <a:gd name="connsiteY1973" fmla="*/ 797414 h 855940"/>
              <a:gd name="connsiteX1974" fmla="*/ 1729553 w 10486243"/>
              <a:gd name="connsiteY1974" fmla="*/ 775467 h 855940"/>
              <a:gd name="connsiteX1975" fmla="*/ 1729533 w 10486243"/>
              <a:gd name="connsiteY1975" fmla="*/ 775467 h 855940"/>
              <a:gd name="connsiteX1976" fmla="*/ 1729533 w 10486243"/>
              <a:gd name="connsiteY1976" fmla="*/ 753520 h 855940"/>
              <a:gd name="connsiteX1977" fmla="*/ 1729513 w 10486243"/>
              <a:gd name="connsiteY1977" fmla="*/ 753520 h 855940"/>
              <a:gd name="connsiteX1978" fmla="*/ 1729513 w 10486243"/>
              <a:gd name="connsiteY1978" fmla="*/ 738888 h 855940"/>
              <a:gd name="connsiteX1979" fmla="*/ 1729488 w 10486243"/>
              <a:gd name="connsiteY1979" fmla="*/ 738888 h 855940"/>
              <a:gd name="connsiteX1980" fmla="*/ 1729488 w 10486243"/>
              <a:gd name="connsiteY1980" fmla="*/ 716941 h 855940"/>
              <a:gd name="connsiteX1981" fmla="*/ 1729484 w 10486243"/>
              <a:gd name="connsiteY1981" fmla="*/ 716941 h 855940"/>
              <a:gd name="connsiteX1982" fmla="*/ 1729484 w 10486243"/>
              <a:gd name="connsiteY1982" fmla="*/ 694994 h 855940"/>
              <a:gd name="connsiteX1983" fmla="*/ 1795162 w 10486243"/>
              <a:gd name="connsiteY1983" fmla="*/ 694994 h 855940"/>
              <a:gd name="connsiteX1984" fmla="*/ 1795162 w 10486243"/>
              <a:gd name="connsiteY1984" fmla="*/ 680363 h 855940"/>
              <a:gd name="connsiteX1985" fmla="*/ 1795137 w 10486243"/>
              <a:gd name="connsiteY1985" fmla="*/ 680363 h 855940"/>
              <a:gd name="connsiteX1986" fmla="*/ 1729455 w 10486243"/>
              <a:gd name="connsiteY1986" fmla="*/ 658416 h 855940"/>
              <a:gd name="connsiteX1987" fmla="*/ 1795137 w 10486243"/>
              <a:gd name="connsiteY1987" fmla="*/ 658416 h 855940"/>
              <a:gd name="connsiteX1988" fmla="*/ 1795137 w 10486243"/>
              <a:gd name="connsiteY1988" fmla="*/ 680363 h 855940"/>
              <a:gd name="connsiteX1989" fmla="*/ 1729455 w 10486243"/>
              <a:gd name="connsiteY1989" fmla="*/ 680363 h 855940"/>
              <a:gd name="connsiteX1990" fmla="*/ 1641901 w 10486243"/>
              <a:gd name="connsiteY1990" fmla="*/ 658416 h 855940"/>
              <a:gd name="connsiteX1991" fmla="*/ 1707582 w 10486243"/>
              <a:gd name="connsiteY1991" fmla="*/ 658416 h 855940"/>
              <a:gd name="connsiteX1992" fmla="*/ 1707582 w 10486243"/>
              <a:gd name="connsiteY1992" fmla="*/ 680363 h 855940"/>
              <a:gd name="connsiteX1993" fmla="*/ 1707586 w 10486243"/>
              <a:gd name="connsiteY1993" fmla="*/ 680363 h 855940"/>
              <a:gd name="connsiteX1994" fmla="*/ 1707586 w 10486243"/>
              <a:gd name="connsiteY1994" fmla="*/ 694994 h 855940"/>
              <a:gd name="connsiteX1995" fmla="*/ 1707590 w 10486243"/>
              <a:gd name="connsiteY1995" fmla="*/ 694994 h 855940"/>
              <a:gd name="connsiteX1996" fmla="*/ 1707590 w 10486243"/>
              <a:gd name="connsiteY1996" fmla="*/ 716941 h 855940"/>
              <a:gd name="connsiteX1997" fmla="*/ 1707595 w 10486243"/>
              <a:gd name="connsiteY1997" fmla="*/ 716941 h 855940"/>
              <a:gd name="connsiteX1998" fmla="*/ 1707595 w 10486243"/>
              <a:gd name="connsiteY1998" fmla="*/ 731573 h 855940"/>
              <a:gd name="connsiteX1999" fmla="*/ 1707619 w 10486243"/>
              <a:gd name="connsiteY1999" fmla="*/ 731573 h 855940"/>
              <a:gd name="connsiteX2000" fmla="*/ 1707619 w 10486243"/>
              <a:gd name="connsiteY2000" fmla="*/ 753520 h 855940"/>
              <a:gd name="connsiteX2001" fmla="*/ 1707639 w 10486243"/>
              <a:gd name="connsiteY2001" fmla="*/ 753520 h 855940"/>
              <a:gd name="connsiteX2002" fmla="*/ 1707639 w 10486243"/>
              <a:gd name="connsiteY2002" fmla="*/ 775467 h 855940"/>
              <a:gd name="connsiteX2003" fmla="*/ 1707659 w 10486243"/>
              <a:gd name="connsiteY2003" fmla="*/ 775467 h 855940"/>
              <a:gd name="connsiteX2004" fmla="*/ 1707659 w 10486243"/>
              <a:gd name="connsiteY2004" fmla="*/ 790099 h 855940"/>
              <a:gd name="connsiteX2005" fmla="*/ 1707679 w 10486243"/>
              <a:gd name="connsiteY2005" fmla="*/ 790099 h 855940"/>
              <a:gd name="connsiteX2006" fmla="*/ 1707679 w 10486243"/>
              <a:gd name="connsiteY2006" fmla="*/ 812046 h 855940"/>
              <a:gd name="connsiteX2007" fmla="*/ 1707699 w 10486243"/>
              <a:gd name="connsiteY2007" fmla="*/ 812046 h 855940"/>
              <a:gd name="connsiteX2008" fmla="*/ 1707699 w 10486243"/>
              <a:gd name="connsiteY2008" fmla="*/ 833993 h 855940"/>
              <a:gd name="connsiteX2009" fmla="*/ 1707710 w 10486243"/>
              <a:gd name="connsiteY2009" fmla="*/ 833993 h 855940"/>
              <a:gd name="connsiteX2010" fmla="*/ 1707710 w 10486243"/>
              <a:gd name="connsiteY2010" fmla="*/ 855940 h 855940"/>
              <a:gd name="connsiteX2011" fmla="*/ 1642024 w 10486243"/>
              <a:gd name="connsiteY2011" fmla="*/ 855940 h 855940"/>
              <a:gd name="connsiteX2012" fmla="*/ 1576340 w 10486243"/>
              <a:gd name="connsiteY2012" fmla="*/ 855940 h 855940"/>
              <a:gd name="connsiteX2013" fmla="*/ 1576340 w 10486243"/>
              <a:gd name="connsiteY2013" fmla="*/ 833993 h 855940"/>
              <a:gd name="connsiteX2014" fmla="*/ 1576329 w 10486243"/>
              <a:gd name="connsiteY2014" fmla="*/ 833993 h 855940"/>
              <a:gd name="connsiteX2015" fmla="*/ 1576329 w 10486243"/>
              <a:gd name="connsiteY2015" fmla="*/ 812046 h 855940"/>
              <a:gd name="connsiteX2016" fmla="*/ 1576310 w 10486243"/>
              <a:gd name="connsiteY2016" fmla="*/ 812046 h 855940"/>
              <a:gd name="connsiteX2017" fmla="*/ 1576310 w 10486243"/>
              <a:gd name="connsiteY2017" fmla="*/ 797414 h 855940"/>
              <a:gd name="connsiteX2018" fmla="*/ 1576292 w 10486243"/>
              <a:gd name="connsiteY2018" fmla="*/ 797414 h 855940"/>
              <a:gd name="connsiteX2019" fmla="*/ 1576292 w 10486243"/>
              <a:gd name="connsiteY2019" fmla="*/ 775467 h 855940"/>
              <a:gd name="connsiteX2020" fmla="*/ 1576273 w 10486243"/>
              <a:gd name="connsiteY2020" fmla="*/ 775467 h 855940"/>
              <a:gd name="connsiteX2021" fmla="*/ 1576273 w 10486243"/>
              <a:gd name="connsiteY2021" fmla="*/ 753520 h 855940"/>
              <a:gd name="connsiteX2022" fmla="*/ 1576254 w 10486243"/>
              <a:gd name="connsiteY2022" fmla="*/ 753520 h 855940"/>
              <a:gd name="connsiteX2023" fmla="*/ 1576254 w 10486243"/>
              <a:gd name="connsiteY2023" fmla="*/ 738888 h 855940"/>
              <a:gd name="connsiteX2024" fmla="*/ 1576231 w 10486243"/>
              <a:gd name="connsiteY2024" fmla="*/ 738888 h 855940"/>
              <a:gd name="connsiteX2025" fmla="*/ 1576231 w 10486243"/>
              <a:gd name="connsiteY2025" fmla="*/ 716941 h 855940"/>
              <a:gd name="connsiteX2026" fmla="*/ 1576227 w 10486243"/>
              <a:gd name="connsiteY2026" fmla="*/ 716941 h 855940"/>
              <a:gd name="connsiteX2027" fmla="*/ 1576227 w 10486243"/>
              <a:gd name="connsiteY2027" fmla="*/ 702310 h 855940"/>
              <a:gd name="connsiteX2028" fmla="*/ 1576222 w 10486243"/>
              <a:gd name="connsiteY2028" fmla="*/ 702310 h 855940"/>
              <a:gd name="connsiteX2029" fmla="*/ 1576222 w 10486243"/>
              <a:gd name="connsiteY2029" fmla="*/ 680363 h 855940"/>
              <a:gd name="connsiteX2030" fmla="*/ 1641901 w 10486243"/>
              <a:gd name="connsiteY2030" fmla="*/ 680363 h 855940"/>
              <a:gd name="connsiteX2031" fmla="*/ 1357279 w 10486243"/>
              <a:gd name="connsiteY2031" fmla="*/ 658416 h 855940"/>
              <a:gd name="connsiteX2032" fmla="*/ 1422961 w 10486243"/>
              <a:gd name="connsiteY2032" fmla="*/ 658416 h 855940"/>
              <a:gd name="connsiteX2033" fmla="*/ 1422961 w 10486243"/>
              <a:gd name="connsiteY2033" fmla="*/ 680363 h 855940"/>
              <a:gd name="connsiteX2034" fmla="*/ 1422964 w 10486243"/>
              <a:gd name="connsiteY2034" fmla="*/ 680363 h 855940"/>
              <a:gd name="connsiteX2035" fmla="*/ 1422965 w 10486243"/>
              <a:gd name="connsiteY2035" fmla="*/ 680363 h 855940"/>
              <a:gd name="connsiteX2036" fmla="*/ 1488643 w 10486243"/>
              <a:gd name="connsiteY2036" fmla="*/ 680363 h 855940"/>
              <a:gd name="connsiteX2037" fmla="*/ 1488643 w 10486243"/>
              <a:gd name="connsiteY2037" fmla="*/ 658416 h 855940"/>
              <a:gd name="connsiteX2038" fmla="*/ 1554324 w 10486243"/>
              <a:gd name="connsiteY2038" fmla="*/ 658416 h 855940"/>
              <a:gd name="connsiteX2039" fmla="*/ 1554324 w 10486243"/>
              <a:gd name="connsiteY2039" fmla="*/ 680363 h 855940"/>
              <a:gd name="connsiteX2040" fmla="*/ 1554328 w 10486243"/>
              <a:gd name="connsiteY2040" fmla="*/ 680363 h 855940"/>
              <a:gd name="connsiteX2041" fmla="*/ 1554328 w 10486243"/>
              <a:gd name="connsiteY2041" fmla="*/ 694994 h 855940"/>
              <a:gd name="connsiteX2042" fmla="*/ 1554332 w 10486243"/>
              <a:gd name="connsiteY2042" fmla="*/ 694994 h 855940"/>
              <a:gd name="connsiteX2043" fmla="*/ 1554332 w 10486243"/>
              <a:gd name="connsiteY2043" fmla="*/ 716941 h 855940"/>
              <a:gd name="connsiteX2044" fmla="*/ 1554336 w 10486243"/>
              <a:gd name="connsiteY2044" fmla="*/ 716941 h 855940"/>
              <a:gd name="connsiteX2045" fmla="*/ 1554336 w 10486243"/>
              <a:gd name="connsiteY2045" fmla="*/ 731573 h 855940"/>
              <a:gd name="connsiteX2046" fmla="*/ 1554359 w 10486243"/>
              <a:gd name="connsiteY2046" fmla="*/ 731573 h 855940"/>
              <a:gd name="connsiteX2047" fmla="*/ 1554359 w 10486243"/>
              <a:gd name="connsiteY2047" fmla="*/ 753520 h 855940"/>
              <a:gd name="connsiteX2048" fmla="*/ 1554378 w 10486243"/>
              <a:gd name="connsiteY2048" fmla="*/ 753520 h 855940"/>
              <a:gd name="connsiteX2049" fmla="*/ 1554378 w 10486243"/>
              <a:gd name="connsiteY2049" fmla="*/ 775467 h 855940"/>
              <a:gd name="connsiteX2050" fmla="*/ 1554397 w 10486243"/>
              <a:gd name="connsiteY2050" fmla="*/ 775467 h 855940"/>
              <a:gd name="connsiteX2051" fmla="*/ 1554397 w 10486243"/>
              <a:gd name="connsiteY2051" fmla="*/ 790099 h 855940"/>
              <a:gd name="connsiteX2052" fmla="*/ 1554416 w 10486243"/>
              <a:gd name="connsiteY2052" fmla="*/ 790099 h 855940"/>
              <a:gd name="connsiteX2053" fmla="*/ 1554416 w 10486243"/>
              <a:gd name="connsiteY2053" fmla="*/ 812046 h 855940"/>
              <a:gd name="connsiteX2054" fmla="*/ 1554434 w 10486243"/>
              <a:gd name="connsiteY2054" fmla="*/ 812046 h 855940"/>
              <a:gd name="connsiteX2055" fmla="*/ 1554434 w 10486243"/>
              <a:gd name="connsiteY2055" fmla="*/ 833993 h 855940"/>
              <a:gd name="connsiteX2056" fmla="*/ 1554444 w 10486243"/>
              <a:gd name="connsiteY2056" fmla="*/ 833993 h 855940"/>
              <a:gd name="connsiteX2057" fmla="*/ 1554444 w 10486243"/>
              <a:gd name="connsiteY2057" fmla="*/ 855940 h 855940"/>
              <a:gd name="connsiteX2058" fmla="*/ 1488760 w 10486243"/>
              <a:gd name="connsiteY2058" fmla="*/ 855940 h 855940"/>
              <a:gd name="connsiteX2059" fmla="*/ 1423074 w 10486243"/>
              <a:gd name="connsiteY2059" fmla="*/ 855940 h 855940"/>
              <a:gd name="connsiteX2060" fmla="*/ 1357388 w 10486243"/>
              <a:gd name="connsiteY2060" fmla="*/ 855940 h 855940"/>
              <a:gd name="connsiteX2061" fmla="*/ 1357388 w 10486243"/>
              <a:gd name="connsiteY2061" fmla="*/ 833993 h 855940"/>
              <a:gd name="connsiteX2062" fmla="*/ 1357379 w 10486243"/>
              <a:gd name="connsiteY2062" fmla="*/ 833993 h 855940"/>
              <a:gd name="connsiteX2063" fmla="*/ 1357379 w 10486243"/>
              <a:gd name="connsiteY2063" fmla="*/ 812046 h 855940"/>
              <a:gd name="connsiteX2064" fmla="*/ 1357362 w 10486243"/>
              <a:gd name="connsiteY2064" fmla="*/ 812046 h 855940"/>
              <a:gd name="connsiteX2065" fmla="*/ 1357362 w 10486243"/>
              <a:gd name="connsiteY2065" fmla="*/ 797414 h 855940"/>
              <a:gd name="connsiteX2066" fmla="*/ 1357344 w 10486243"/>
              <a:gd name="connsiteY2066" fmla="*/ 797414 h 855940"/>
              <a:gd name="connsiteX2067" fmla="*/ 1357344 w 10486243"/>
              <a:gd name="connsiteY2067" fmla="*/ 775467 h 855940"/>
              <a:gd name="connsiteX2068" fmla="*/ 1357327 w 10486243"/>
              <a:gd name="connsiteY2068" fmla="*/ 775467 h 855940"/>
              <a:gd name="connsiteX2069" fmla="*/ 1357327 w 10486243"/>
              <a:gd name="connsiteY2069" fmla="*/ 753520 h 855940"/>
              <a:gd name="connsiteX2070" fmla="*/ 1357309 w 10486243"/>
              <a:gd name="connsiteY2070" fmla="*/ 753520 h 855940"/>
              <a:gd name="connsiteX2071" fmla="*/ 1357309 w 10486243"/>
              <a:gd name="connsiteY2071" fmla="*/ 738888 h 855940"/>
              <a:gd name="connsiteX2072" fmla="*/ 1357290 w 10486243"/>
              <a:gd name="connsiteY2072" fmla="*/ 738888 h 855940"/>
              <a:gd name="connsiteX2073" fmla="*/ 1357290 w 10486243"/>
              <a:gd name="connsiteY2073" fmla="*/ 716941 h 855940"/>
              <a:gd name="connsiteX2074" fmla="*/ 1357286 w 10486243"/>
              <a:gd name="connsiteY2074" fmla="*/ 716941 h 855940"/>
              <a:gd name="connsiteX2075" fmla="*/ 1357286 w 10486243"/>
              <a:gd name="connsiteY2075" fmla="*/ 702310 h 855940"/>
              <a:gd name="connsiteX2076" fmla="*/ 1357283 w 10486243"/>
              <a:gd name="connsiteY2076" fmla="*/ 702310 h 855940"/>
              <a:gd name="connsiteX2077" fmla="*/ 1357283 w 10486243"/>
              <a:gd name="connsiteY2077" fmla="*/ 680363 h 855940"/>
              <a:gd name="connsiteX2078" fmla="*/ 1357279 w 10486243"/>
              <a:gd name="connsiteY2078" fmla="*/ 680363 h 855940"/>
              <a:gd name="connsiteX2079" fmla="*/ 1204048 w 10486243"/>
              <a:gd name="connsiteY2079" fmla="*/ 658416 h 855940"/>
              <a:gd name="connsiteX2080" fmla="*/ 1269703 w 10486243"/>
              <a:gd name="connsiteY2080" fmla="*/ 658416 h 855940"/>
              <a:gd name="connsiteX2081" fmla="*/ 1335385 w 10486243"/>
              <a:gd name="connsiteY2081" fmla="*/ 658416 h 855940"/>
              <a:gd name="connsiteX2082" fmla="*/ 1335385 w 10486243"/>
              <a:gd name="connsiteY2082" fmla="*/ 680363 h 855940"/>
              <a:gd name="connsiteX2083" fmla="*/ 1335388 w 10486243"/>
              <a:gd name="connsiteY2083" fmla="*/ 680363 h 855940"/>
              <a:gd name="connsiteX2084" fmla="*/ 1335388 w 10486243"/>
              <a:gd name="connsiteY2084" fmla="*/ 694994 h 855940"/>
              <a:gd name="connsiteX2085" fmla="*/ 1335392 w 10486243"/>
              <a:gd name="connsiteY2085" fmla="*/ 694994 h 855940"/>
              <a:gd name="connsiteX2086" fmla="*/ 1335392 w 10486243"/>
              <a:gd name="connsiteY2086" fmla="*/ 716941 h 855940"/>
              <a:gd name="connsiteX2087" fmla="*/ 1335396 w 10486243"/>
              <a:gd name="connsiteY2087" fmla="*/ 716941 h 855940"/>
              <a:gd name="connsiteX2088" fmla="*/ 1335396 w 10486243"/>
              <a:gd name="connsiteY2088" fmla="*/ 731573 h 855940"/>
              <a:gd name="connsiteX2089" fmla="*/ 1335415 w 10486243"/>
              <a:gd name="connsiteY2089" fmla="*/ 731573 h 855940"/>
              <a:gd name="connsiteX2090" fmla="*/ 1335415 w 10486243"/>
              <a:gd name="connsiteY2090" fmla="*/ 753520 h 855940"/>
              <a:gd name="connsiteX2091" fmla="*/ 1335432 w 10486243"/>
              <a:gd name="connsiteY2091" fmla="*/ 753520 h 855940"/>
              <a:gd name="connsiteX2092" fmla="*/ 1335432 w 10486243"/>
              <a:gd name="connsiteY2092" fmla="*/ 775467 h 855940"/>
              <a:gd name="connsiteX2093" fmla="*/ 1335448 w 10486243"/>
              <a:gd name="connsiteY2093" fmla="*/ 775467 h 855940"/>
              <a:gd name="connsiteX2094" fmla="*/ 1335448 w 10486243"/>
              <a:gd name="connsiteY2094" fmla="*/ 790099 h 855940"/>
              <a:gd name="connsiteX2095" fmla="*/ 1335466 w 10486243"/>
              <a:gd name="connsiteY2095" fmla="*/ 790099 h 855940"/>
              <a:gd name="connsiteX2096" fmla="*/ 1335466 w 10486243"/>
              <a:gd name="connsiteY2096" fmla="*/ 812046 h 855940"/>
              <a:gd name="connsiteX2097" fmla="*/ 1335482 w 10486243"/>
              <a:gd name="connsiteY2097" fmla="*/ 812046 h 855940"/>
              <a:gd name="connsiteX2098" fmla="*/ 1335482 w 10486243"/>
              <a:gd name="connsiteY2098" fmla="*/ 833993 h 855940"/>
              <a:gd name="connsiteX2099" fmla="*/ 1335491 w 10486243"/>
              <a:gd name="connsiteY2099" fmla="*/ 833993 h 855940"/>
              <a:gd name="connsiteX2100" fmla="*/ 1335491 w 10486243"/>
              <a:gd name="connsiteY2100" fmla="*/ 855940 h 855940"/>
              <a:gd name="connsiteX2101" fmla="*/ 1269807 w 10486243"/>
              <a:gd name="connsiteY2101" fmla="*/ 855940 h 855940"/>
              <a:gd name="connsiteX2102" fmla="*/ 1204170 w 10486243"/>
              <a:gd name="connsiteY2102" fmla="*/ 855940 h 855940"/>
              <a:gd name="connsiteX2103" fmla="*/ 1204170 w 10486243"/>
              <a:gd name="connsiteY2103" fmla="*/ 833993 h 855940"/>
              <a:gd name="connsiteX2104" fmla="*/ 1204157 w 10486243"/>
              <a:gd name="connsiteY2104" fmla="*/ 833993 h 855940"/>
              <a:gd name="connsiteX2105" fmla="*/ 1204157 w 10486243"/>
              <a:gd name="connsiteY2105" fmla="*/ 812046 h 855940"/>
              <a:gd name="connsiteX2106" fmla="*/ 1204138 w 10486243"/>
              <a:gd name="connsiteY2106" fmla="*/ 812046 h 855940"/>
              <a:gd name="connsiteX2107" fmla="*/ 1204138 w 10486243"/>
              <a:gd name="connsiteY2107" fmla="*/ 797414 h 855940"/>
              <a:gd name="connsiteX2108" fmla="*/ 1204120 w 10486243"/>
              <a:gd name="connsiteY2108" fmla="*/ 797414 h 855940"/>
              <a:gd name="connsiteX2109" fmla="*/ 1204120 w 10486243"/>
              <a:gd name="connsiteY2109" fmla="*/ 775467 h 855940"/>
              <a:gd name="connsiteX2110" fmla="*/ 1204101 w 10486243"/>
              <a:gd name="connsiteY2110" fmla="*/ 775467 h 855940"/>
              <a:gd name="connsiteX2111" fmla="*/ 1204101 w 10486243"/>
              <a:gd name="connsiteY2111" fmla="*/ 753520 h 855940"/>
              <a:gd name="connsiteX2112" fmla="*/ 1204082 w 10486243"/>
              <a:gd name="connsiteY2112" fmla="*/ 753520 h 855940"/>
              <a:gd name="connsiteX2113" fmla="*/ 1204082 w 10486243"/>
              <a:gd name="connsiteY2113" fmla="*/ 738888 h 855940"/>
              <a:gd name="connsiteX2114" fmla="*/ 1204060 w 10486243"/>
              <a:gd name="connsiteY2114" fmla="*/ 738888 h 855940"/>
              <a:gd name="connsiteX2115" fmla="*/ 1204060 w 10486243"/>
              <a:gd name="connsiteY2115" fmla="*/ 716941 h 855940"/>
              <a:gd name="connsiteX2116" fmla="*/ 1204056 w 10486243"/>
              <a:gd name="connsiteY2116" fmla="*/ 716941 h 855940"/>
              <a:gd name="connsiteX2117" fmla="*/ 1204056 w 10486243"/>
              <a:gd name="connsiteY2117" fmla="*/ 702310 h 855940"/>
              <a:gd name="connsiteX2118" fmla="*/ 1204051 w 10486243"/>
              <a:gd name="connsiteY2118" fmla="*/ 702310 h 855940"/>
              <a:gd name="connsiteX2119" fmla="*/ 1204051 w 10486243"/>
              <a:gd name="connsiteY2119" fmla="*/ 680363 h 855940"/>
              <a:gd name="connsiteX2120" fmla="*/ 1204048 w 10486243"/>
              <a:gd name="connsiteY2120" fmla="*/ 680363 h 855940"/>
              <a:gd name="connsiteX2121" fmla="*/ 1050809 w 10486243"/>
              <a:gd name="connsiteY2121" fmla="*/ 658416 h 855940"/>
              <a:gd name="connsiteX2122" fmla="*/ 1116483 w 10486243"/>
              <a:gd name="connsiteY2122" fmla="*/ 658416 h 855940"/>
              <a:gd name="connsiteX2123" fmla="*/ 1116483 w 10486243"/>
              <a:gd name="connsiteY2123" fmla="*/ 680363 h 855940"/>
              <a:gd name="connsiteX2124" fmla="*/ 1116487 w 10486243"/>
              <a:gd name="connsiteY2124" fmla="*/ 680363 h 855940"/>
              <a:gd name="connsiteX2125" fmla="*/ 1182161 w 10486243"/>
              <a:gd name="connsiteY2125" fmla="*/ 680363 h 855940"/>
              <a:gd name="connsiteX2126" fmla="*/ 1182161 w 10486243"/>
              <a:gd name="connsiteY2126" fmla="*/ 694994 h 855940"/>
              <a:gd name="connsiteX2127" fmla="*/ 1182165 w 10486243"/>
              <a:gd name="connsiteY2127" fmla="*/ 694994 h 855940"/>
              <a:gd name="connsiteX2128" fmla="*/ 1182165 w 10486243"/>
              <a:gd name="connsiteY2128" fmla="*/ 716941 h 855940"/>
              <a:gd name="connsiteX2129" fmla="*/ 1182169 w 10486243"/>
              <a:gd name="connsiteY2129" fmla="*/ 716941 h 855940"/>
              <a:gd name="connsiteX2130" fmla="*/ 1182169 w 10486243"/>
              <a:gd name="connsiteY2130" fmla="*/ 731573 h 855940"/>
              <a:gd name="connsiteX2131" fmla="*/ 1182191 w 10486243"/>
              <a:gd name="connsiteY2131" fmla="*/ 731573 h 855940"/>
              <a:gd name="connsiteX2132" fmla="*/ 1182191 w 10486243"/>
              <a:gd name="connsiteY2132" fmla="*/ 753520 h 855940"/>
              <a:gd name="connsiteX2133" fmla="*/ 1182210 w 10486243"/>
              <a:gd name="connsiteY2133" fmla="*/ 753520 h 855940"/>
              <a:gd name="connsiteX2134" fmla="*/ 1182210 w 10486243"/>
              <a:gd name="connsiteY2134" fmla="*/ 775467 h 855940"/>
              <a:gd name="connsiteX2135" fmla="*/ 1182229 w 10486243"/>
              <a:gd name="connsiteY2135" fmla="*/ 775467 h 855940"/>
              <a:gd name="connsiteX2136" fmla="*/ 1182229 w 10486243"/>
              <a:gd name="connsiteY2136" fmla="*/ 790099 h 855940"/>
              <a:gd name="connsiteX2137" fmla="*/ 1182248 w 10486243"/>
              <a:gd name="connsiteY2137" fmla="*/ 790099 h 855940"/>
              <a:gd name="connsiteX2138" fmla="*/ 1182248 w 10486243"/>
              <a:gd name="connsiteY2138" fmla="*/ 812046 h 855940"/>
              <a:gd name="connsiteX2139" fmla="*/ 1182266 w 10486243"/>
              <a:gd name="connsiteY2139" fmla="*/ 812046 h 855940"/>
              <a:gd name="connsiteX2140" fmla="*/ 1182266 w 10486243"/>
              <a:gd name="connsiteY2140" fmla="*/ 833993 h 855940"/>
              <a:gd name="connsiteX2141" fmla="*/ 1182278 w 10486243"/>
              <a:gd name="connsiteY2141" fmla="*/ 833993 h 855940"/>
              <a:gd name="connsiteX2142" fmla="*/ 1182278 w 10486243"/>
              <a:gd name="connsiteY2142" fmla="*/ 855940 h 855940"/>
              <a:gd name="connsiteX2143" fmla="*/ 1116608 w 10486243"/>
              <a:gd name="connsiteY2143" fmla="*/ 855940 h 855940"/>
              <a:gd name="connsiteX2144" fmla="*/ 1050935 w 10486243"/>
              <a:gd name="connsiteY2144" fmla="*/ 855940 h 855940"/>
              <a:gd name="connsiteX2145" fmla="*/ 1050935 w 10486243"/>
              <a:gd name="connsiteY2145" fmla="*/ 833993 h 855940"/>
              <a:gd name="connsiteX2146" fmla="*/ 1050923 w 10486243"/>
              <a:gd name="connsiteY2146" fmla="*/ 833993 h 855940"/>
              <a:gd name="connsiteX2147" fmla="*/ 1050923 w 10486243"/>
              <a:gd name="connsiteY2147" fmla="*/ 812046 h 855940"/>
              <a:gd name="connsiteX2148" fmla="*/ 1050903 w 10486243"/>
              <a:gd name="connsiteY2148" fmla="*/ 812046 h 855940"/>
              <a:gd name="connsiteX2149" fmla="*/ 1050903 w 10486243"/>
              <a:gd name="connsiteY2149" fmla="*/ 797414 h 855940"/>
              <a:gd name="connsiteX2150" fmla="*/ 1050884 w 10486243"/>
              <a:gd name="connsiteY2150" fmla="*/ 797414 h 855940"/>
              <a:gd name="connsiteX2151" fmla="*/ 1050884 w 10486243"/>
              <a:gd name="connsiteY2151" fmla="*/ 775467 h 855940"/>
              <a:gd name="connsiteX2152" fmla="*/ 1050865 w 10486243"/>
              <a:gd name="connsiteY2152" fmla="*/ 775467 h 855940"/>
              <a:gd name="connsiteX2153" fmla="*/ 1050865 w 10486243"/>
              <a:gd name="connsiteY2153" fmla="*/ 753520 h 855940"/>
              <a:gd name="connsiteX2154" fmla="*/ 1050845 w 10486243"/>
              <a:gd name="connsiteY2154" fmla="*/ 753520 h 855940"/>
              <a:gd name="connsiteX2155" fmla="*/ 1050845 w 10486243"/>
              <a:gd name="connsiteY2155" fmla="*/ 738888 h 855940"/>
              <a:gd name="connsiteX2156" fmla="*/ 1050822 w 10486243"/>
              <a:gd name="connsiteY2156" fmla="*/ 738888 h 855940"/>
              <a:gd name="connsiteX2157" fmla="*/ 1050822 w 10486243"/>
              <a:gd name="connsiteY2157" fmla="*/ 716941 h 855940"/>
              <a:gd name="connsiteX2158" fmla="*/ 1050818 w 10486243"/>
              <a:gd name="connsiteY2158" fmla="*/ 716941 h 855940"/>
              <a:gd name="connsiteX2159" fmla="*/ 1050818 w 10486243"/>
              <a:gd name="connsiteY2159" fmla="*/ 702310 h 855940"/>
              <a:gd name="connsiteX2160" fmla="*/ 1050813 w 10486243"/>
              <a:gd name="connsiteY2160" fmla="*/ 702310 h 855940"/>
              <a:gd name="connsiteX2161" fmla="*/ 1050813 w 10486243"/>
              <a:gd name="connsiteY2161" fmla="*/ 680363 h 855940"/>
              <a:gd name="connsiteX2162" fmla="*/ 1050809 w 10486243"/>
              <a:gd name="connsiteY2162" fmla="*/ 680363 h 855940"/>
              <a:gd name="connsiteX2163" fmla="*/ 831891 w 10486243"/>
              <a:gd name="connsiteY2163" fmla="*/ 658416 h 855940"/>
              <a:gd name="connsiteX2164" fmla="*/ 897566 w 10486243"/>
              <a:gd name="connsiteY2164" fmla="*/ 658416 h 855940"/>
              <a:gd name="connsiteX2165" fmla="*/ 963241 w 10486243"/>
              <a:gd name="connsiteY2165" fmla="*/ 658416 h 855940"/>
              <a:gd name="connsiteX2166" fmla="*/ 1028917 w 10486243"/>
              <a:gd name="connsiteY2166" fmla="*/ 658416 h 855940"/>
              <a:gd name="connsiteX2167" fmla="*/ 1028917 w 10486243"/>
              <a:gd name="connsiteY2167" fmla="*/ 680363 h 855940"/>
              <a:gd name="connsiteX2168" fmla="*/ 1028921 w 10486243"/>
              <a:gd name="connsiteY2168" fmla="*/ 680363 h 855940"/>
              <a:gd name="connsiteX2169" fmla="*/ 1028921 w 10486243"/>
              <a:gd name="connsiteY2169" fmla="*/ 694994 h 855940"/>
              <a:gd name="connsiteX2170" fmla="*/ 1028926 w 10486243"/>
              <a:gd name="connsiteY2170" fmla="*/ 694994 h 855940"/>
              <a:gd name="connsiteX2171" fmla="*/ 1028926 w 10486243"/>
              <a:gd name="connsiteY2171" fmla="*/ 716941 h 855940"/>
              <a:gd name="connsiteX2172" fmla="*/ 1028930 w 10486243"/>
              <a:gd name="connsiteY2172" fmla="*/ 716941 h 855940"/>
              <a:gd name="connsiteX2173" fmla="*/ 1028930 w 10486243"/>
              <a:gd name="connsiteY2173" fmla="*/ 731573 h 855940"/>
              <a:gd name="connsiteX2174" fmla="*/ 1028953 w 10486243"/>
              <a:gd name="connsiteY2174" fmla="*/ 731573 h 855940"/>
              <a:gd name="connsiteX2175" fmla="*/ 1028953 w 10486243"/>
              <a:gd name="connsiteY2175" fmla="*/ 753520 h 855940"/>
              <a:gd name="connsiteX2176" fmla="*/ 1028973 w 10486243"/>
              <a:gd name="connsiteY2176" fmla="*/ 753520 h 855940"/>
              <a:gd name="connsiteX2177" fmla="*/ 1028973 w 10486243"/>
              <a:gd name="connsiteY2177" fmla="*/ 775467 h 855940"/>
              <a:gd name="connsiteX2178" fmla="*/ 1028993 w 10486243"/>
              <a:gd name="connsiteY2178" fmla="*/ 775467 h 855940"/>
              <a:gd name="connsiteX2179" fmla="*/ 1028993 w 10486243"/>
              <a:gd name="connsiteY2179" fmla="*/ 790099 h 855940"/>
              <a:gd name="connsiteX2180" fmla="*/ 1029012 w 10486243"/>
              <a:gd name="connsiteY2180" fmla="*/ 790099 h 855940"/>
              <a:gd name="connsiteX2181" fmla="*/ 1029012 w 10486243"/>
              <a:gd name="connsiteY2181" fmla="*/ 812046 h 855940"/>
              <a:gd name="connsiteX2182" fmla="*/ 1029032 w 10486243"/>
              <a:gd name="connsiteY2182" fmla="*/ 812046 h 855940"/>
              <a:gd name="connsiteX2183" fmla="*/ 1029032 w 10486243"/>
              <a:gd name="connsiteY2183" fmla="*/ 833993 h 855940"/>
              <a:gd name="connsiteX2184" fmla="*/ 1029044 w 10486243"/>
              <a:gd name="connsiteY2184" fmla="*/ 833993 h 855940"/>
              <a:gd name="connsiteX2185" fmla="*/ 1029044 w 10486243"/>
              <a:gd name="connsiteY2185" fmla="*/ 855940 h 855940"/>
              <a:gd name="connsiteX2186" fmla="*/ 963367 w 10486243"/>
              <a:gd name="connsiteY2186" fmla="*/ 855940 h 855940"/>
              <a:gd name="connsiteX2187" fmla="*/ 897694 w 10486243"/>
              <a:gd name="connsiteY2187" fmla="*/ 855940 h 855940"/>
              <a:gd name="connsiteX2188" fmla="*/ 832018 w 10486243"/>
              <a:gd name="connsiteY2188" fmla="*/ 855940 h 855940"/>
              <a:gd name="connsiteX2189" fmla="*/ 832018 w 10486243"/>
              <a:gd name="connsiteY2189" fmla="*/ 833993 h 855940"/>
              <a:gd name="connsiteX2190" fmla="*/ 832006 w 10486243"/>
              <a:gd name="connsiteY2190" fmla="*/ 833993 h 855940"/>
              <a:gd name="connsiteX2191" fmla="*/ 832006 w 10486243"/>
              <a:gd name="connsiteY2191" fmla="*/ 812046 h 855940"/>
              <a:gd name="connsiteX2192" fmla="*/ 831986 w 10486243"/>
              <a:gd name="connsiteY2192" fmla="*/ 812046 h 855940"/>
              <a:gd name="connsiteX2193" fmla="*/ 831986 w 10486243"/>
              <a:gd name="connsiteY2193" fmla="*/ 797414 h 855940"/>
              <a:gd name="connsiteX2194" fmla="*/ 831966 w 10486243"/>
              <a:gd name="connsiteY2194" fmla="*/ 797414 h 855940"/>
              <a:gd name="connsiteX2195" fmla="*/ 831966 w 10486243"/>
              <a:gd name="connsiteY2195" fmla="*/ 775467 h 855940"/>
              <a:gd name="connsiteX2196" fmla="*/ 831947 w 10486243"/>
              <a:gd name="connsiteY2196" fmla="*/ 775467 h 855940"/>
              <a:gd name="connsiteX2197" fmla="*/ 831947 w 10486243"/>
              <a:gd name="connsiteY2197" fmla="*/ 753520 h 855940"/>
              <a:gd name="connsiteX2198" fmla="*/ 831927 w 10486243"/>
              <a:gd name="connsiteY2198" fmla="*/ 753520 h 855940"/>
              <a:gd name="connsiteX2199" fmla="*/ 831927 w 10486243"/>
              <a:gd name="connsiteY2199" fmla="*/ 738888 h 855940"/>
              <a:gd name="connsiteX2200" fmla="*/ 831903 w 10486243"/>
              <a:gd name="connsiteY2200" fmla="*/ 738888 h 855940"/>
              <a:gd name="connsiteX2201" fmla="*/ 831903 w 10486243"/>
              <a:gd name="connsiteY2201" fmla="*/ 716941 h 855940"/>
              <a:gd name="connsiteX2202" fmla="*/ 831899 w 10486243"/>
              <a:gd name="connsiteY2202" fmla="*/ 716941 h 855940"/>
              <a:gd name="connsiteX2203" fmla="*/ 831899 w 10486243"/>
              <a:gd name="connsiteY2203" fmla="*/ 702310 h 855940"/>
              <a:gd name="connsiteX2204" fmla="*/ 831895 w 10486243"/>
              <a:gd name="connsiteY2204" fmla="*/ 702310 h 855940"/>
              <a:gd name="connsiteX2205" fmla="*/ 831895 w 10486243"/>
              <a:gd name="connsiteY2205" fmla="*/ 680363 h 855940"/>
              <a:gd name="connsiteX2206" fmla="*/ 831891 w 10486243"/>
              <a:gd name="connsiteY2206" fmla="*/ 680363 h 855940"/>
              <a:gd name="connsiteX2207" fmla="*/ 678645 w 10486243"/>
              <a:gd name="connsiteY2207" fmla="*/ 658416 h 855940"/>
              <a:gd name="connsiteX2208" fmla="*/ 744319 w 10486243"/>
              <a:gd name="connsiteY2208" fmla="*/ 658416 h 855940"/>
              <a:gd name="connsiteX2209" fmla="*/ 809999 w 10486243"/>
              <a:gd name="connsiteY2209" fmla="*/ 658416 h 855940"/>
              <a:gd name="connsiteX2210" fmla="*/ 809999 w 10486243"/>
              <a:gd name="connsiteY2210" fmla="*/ 680363 h 855940"/>
              <a:gd name="connsiteX2211" fmla="*/ 810003 w 10486243"/>
              <a:gd name="connsiteY2211" fmla="*/ 680363 h 855940"/>
              <a:gd name="connsiteX2212" fmla="*/ 810003 w 10486243"/>
              <a:gd name="connsiteY2212" fmla="*/ 694994 h 855940"/>
              <a:gd name="connsiteX2213" fmla="*/ 810008 w 10486243"/>
              <a:gd name="connsiteY2213" fmla="*/ 694994 h 855940"/>
              <a:gd name="connsiteX2214" fmla="*/ 810008 w 10486243"/>
              <a:gd name="connsiteY2214" fmla="*/ 716941 h 855940"/>
              <a:gd name="connsiteX2215" fmla="*/ 810012 w 10486243"/>
              <a:gd name="connsiteY2215" fmla="*/ 716941 h 855940"/>
              <a:gd name="connsiteX2216" fmla="*/ 810012 w 10486243"/>
              <a:gd name="connsiteY2216" fmla="*/ 731573 h 855940"/>
              <a:gd name="connsiteX2217" fmla="*/ 810036 w 10486243"/>
              <a:gd name="connsiteY2217" fmla="*/ 731573 h 855940"/>
              <a:gd name="connsiteX2218" fmla="*/ 810036 w 10486243"/>
              <a:gd name="connsiteY2218" fmla="*/ 753520 h 855940"/>
              <a:gd name="connsiteX2219" fmla="*/ 810056 w 10486243"/>
              <a:gd name="connsiteY2219" fmla="*/ 753520 h 855940"/>
              <a:gd name="connsiteX2220" fmla="*/ 810056 w 10486243"/>
              <a:gd name="connsiteY2220" fmla="*/ 775467 h 855940"/>
              <a:gd name="connsiteX2221" fmla="*/ 810076 w 10486243"/>
              <a:gd name="connsiteY2221" fmla="*/ 775467 h 855940"/>
              <a:gd name="connsiteX2222" fmla="*/ 810076 w 10486243"/>
              <a:gd name="connsiteY2222" fmla="*/ 790099 h 855940"/>
              <a:gd name="connsiteX2223" fmla="*/ 810095 w 10486243"/>
              <a:gd name="connsiteY2223" fmla="*/ 790099 h 855940"/>
              <a:gd name="connsiteX2224" fmla="*/ 810095 w 10486243"/>
              <a:gd name="connsiteY2224" fmla="*/ 812046 h 855940"/>
              <a:gd name="connsiteX2225" fmla="*/ 810115 w 10486243"/>
              <a:gd name="connsiteY2225" fmla="*/ 812046 h 855940"/>
              <a:gd name="connsiteX2226" fmla="*/ 810115 w 10486243"/>
              <a:gd name="connsiteY2226" fmla="*/ 833993 h 855940"/>
              <a:gd name="connsiteX2227" fmla="*/ 810127 w 10486243"/>
              <a:gd name="connsiteY2227" fmla="*/ 833993 h 855940"/>
              <a:gd name="connsiteX2228" fmla="*/ 810127 w 10486243"/>
              <a:gd name="connsiteY2228" fmla="*/ 855940 h 855940"/>
              <a:gd name="connsiteX2229" fmla="*/ 744447 w 10486243"/>
              <a:gd name="connsiteY2229" fmla="*/ 855940 h 855940"/>
              <a:gd name="connsiteX2230" fmla="*/ 678773 w 10486243"/>
              <a:gd name="connsiteY2230" fmla="*/ 855940 h 855940"/>
              <a:gd name="connsiteX2231" fmla="*/ 678773 w 10486243"/>
              <a:gd name="connsiteY2231" fmla="*/ 833993 h 855940"/>
              <a:gd name="connsiteX2232" fmla="*/ 678761 w 10486243"/>
              <a:gd name="connsiteY2232" fmla="*/ 833993 h 855940"/>
              <a:gd name="connsiteX2233" fmla="*/ 678761 w 10486243"/>
              <a:gd name="connsiteY2233" fmla="*/ 812046 h 855940"/>
              <a:gd name="connsiteX2234" fmla="*/ 678741 w 10486243"/>
              <a:gd name="connsiteY2234" fmla="*/ 812046 h 855940"/>
              <a:gd name="connsiteX2235" fmla="*/ 678741 w 10486243"/>
              <a:gd name="connsiteY2235" fmla="*/ 797414 h 855940"/>
              <a:gd name="connsiteX2236" fmla="*/ 678722 w 10486243"/>
              <a:gd name="connsiteY2236" fmla="*/ 797414 h 855940"/>
              <a:gd name="connsiteX2237" fmla="*/ 678722 w 10486243"/>
              <a:gd name="connsiteY2237" fmla="*/ 775467 h 855940"/>
              <a:gd name="connsiteX2238" fmla="*/ 678702 w 10486243"/>
              <a:gd name="connsiteY2238" fmla="*/ 775467 h 855940"/>
              <a:gd name="connsiteX2239" fmla="*/ 678702 w 10486243"/>
              <a:gd name="connsiteY2239" fmla="*/ 753520 h 855940"/>
              <a:gd name="connsiteX2240" fmla="*/ 678682 w 10486243"/>
              <a:gd name="connsiteY2240" fmla="*/ 753520 h 855940"/>
              <a:gd name="connsiteX2241" fmla="*/ 678682 w 10486243"/>
              <a:gd name="connsiteY2241" fmla="*/ 738888 h 855940"/>
              <a:gd name="connsiteX2242" fmla="*/ 678658 w 10486243"/>
              <a:gd name="connsiteY2242" fmla="*/ 738888 h 855940"/>
              <a:gd name="connsiteX2243" fmla="*/ 678658 w 10486243"/>
              <a:gd name="connsiteY2243" fmla="*/ 716941 h 855940"/>
              <a:gd name="connsiteX2244" fmla="*/ 678653 w 10486243"/>
              <a:gd name="connsiteY2244" fmla="*/ 716941 h 855940"/>
              <a:gd name="connsiteX2245" fmla="*/ 678653 w 10486243"/>
              <a:gd name="connsiteY2245" fmla="*/ 702310 h 855940"/>
              <a:gd name="connsiteX2246" fmla="*/ 678649 w 10486243"/>
              <a:gd name="connsiteY2246" fmla="*/ 702310 h 855940"/>
              <a:gd name="connsiteX2247" fmla="*/ 678649 w 10486243"/>
              <a:gd name="connsiteY2247" fmla="*/ 680363 h 855940"/>
              <a:gd name="connsiteX2248" fmla="*/ 678645 w 10486243"/>
              <a:gd name="connsiteY2248" fmla="*/ 680363 h 855940"/>
              <a:gd name="connsiteX2249" fmla="*/ 459719 w 10486243"/>
              <a:gd name="connsiteY2249" fmla="*/ 658416 h 855940"/>
              <a:gd name="connsiteX2250" fmla="*/ 525397 w 10486243"/>
              <a:gd name="connsiteY2250" fmla="*/ 658416 h 855940"/>
              <a:gd name="connsiteX2251" fmla="*/ 525397 w 10486243"/>
              <a:gd name="connsiteY2251" fmla="*/ 680363 h 855940"/>
              <a:gd name="connsiteX2252" fmla="*/ 525398 w 10486243"/>
              <a:gd name="connsiteY2252" fmla="*/ 680363 h 855940"/>
              <a:gd name="connsiteX2253" fmla="*/ 525398 w 10486243"/>
              <a:gd name="connsiteY2253" fmla="*/ 658416 h 855940"/>
              <a:gd name="connsiteX2254" fmla="*/ 591076 w 10486243"/>
              <a:gd name="connsiteY2254" fmla="*/ 658416 h 855940"/>
              <a:gd name="connsiteX2255" fmla="*/ 656749 w 10486243"/>
              <a:gd name="connsiteY2255" fmla="*/ 658416 h 855940"/>
              <a:gd name="connsiteX2256" fmla="*/ 656749 w 10486243"/>
              <a:gd name="connsiteY2256" fmla="*/ 680363 h 855940"/>
              <a:gd name="connsiteX2257" fmla="*/ 656755 w 10486243"/>
              <a:gd name="connsiteY2257" fmla="*/ 680363 h 855940"/>
              <a:gd name="connsiteX2258" fmla="*/ 656755 w 10486243"/>
              <a:gd name="connsiteY2258" fmla="*/ 694994 h 855940"/>
              <a:gd name="connsiteX2259" fmla="*/ 656763 w 10486243"/>
              <a:gd name="connsiteY2259" fmla="*/ 694994 h 855940"/>
              <a:gd name="connsiteX2260" fmla="*/ 656763 w 10486243"/>
              <a:gd name="connsiteY2260" fmla="*/ 716941 h 855940"/>
              <a:gd name="connsiteX2261" fmla="*/ 656769 w 10486243"/>
              <a:gd name="connsiteY2261" fmla="*/ 716941 h 855940"/>
              <a:gd name="connsiteX2262" fmla="*/ 656769 w 10486243"/>
              <a:gd name="connsiteY2262" fmla="*/ 731573 h 855940"/>
              <a:gd name="connsiteX2263" fmla="*/ 656795 w 10486243"/>
              <a:gd name="connsiteY2263" fmla="*/ 731573 h 855940"/>
              <a:gd name="connsiteX2264" fmla="*/ 656795 w 10486243"/>
              <a:gd name="connsiteY2264" fmla="*/ 753520 h 855940"/>
              <a:gd name="connsiteX2265" fmla="*/ 656807 w 10486243"/>
              <a:gd name="connsiteY2265" fmla="*/ 753520 h 855940"/>
              <a:gd name="connsiteX2266" fmla="*/ 656807 w 10486243"/>
              <a:gd name="connsiteY2266" fmla="*/ 775467 h 855940"/>
              <a:gd name="connsiteX2267" fmla="*/ 656826 w 10486243"/>
              <a:gd name="connsiteY2267" fmla="*/ 775467 h 855940"/>
              <a:gd name="connsiteX2268" fmla="*/ 656826 w 10486243"/>
              <a:gd name="connsiteY2268" fmla="*/ 790099 h 855940"/>
              <a:gd name="connsiteX2269" fmla="*/ 656854 w 10486243"/>
              <a:gd name="connsiteY2269" fmla="*/ 790099 h 855940"/>
              <a:gd name="connsiteX2270" fmla="*/ 656854 w 10486243"/>
              <a:gd name="connsiteY2270" fmla="*/ 812046 h 855940"/>
              <a:gd name="connsiteX2271" fmla="*/ 656875 w 10486243"/>
              <a:gd name="connsiteY2271" fmla="*/ 812046 h 855940"/>
              <a:gd name="connsiteX2272" fmla="*/ 656875 w 10486243"/>
              <a:gd name="connsiteY2272" fmla="*/ 833993 h 855940"/>
              <a:gd name="connsiteX2273" fmla="*/ 656881 w 10486243"/>
              <a:gd name="connsiteY2273" fmla="*/ 833993 h 855940"/>
              <a:gd name="connsiteX2274" fmla="*/ 656881 w 10486243"/>
              <a:gd name="connsiteY2274" fmla="*/ 855940 h 855940"/>
              <a:gd name="connsiteX2275" fmla="*/ 591205 w 10486243"/>
              <a:gd name="connsiteY2275" fmla="*/ 855940 h 855940"/>
              <a:gd name="connsiteX2276" fmla="*/ 525527 w 10486243"/>
              <a:gd name="connsiteY2276" fmla="*/ 855940 h 855940"/>
              <a:gd name="connsiteX2277" fmla="*/ 459846 w 10486243"/>
              <a:gd name="connsiteY2277" fmla="*/ 855940 h 855940"/>
              <a:gd name="connsiteX2278" fmla="*/ 459846 w 10486243"/>
              <a:gd name="connsiteY2278" fmla="*/ 833993 h 855940"/>
              <a:gd name="connsiteX2279" fmla="*/ 459834 w 10486243"/>
              <a:gd name="connsiteY2279" fmla="*/ 833993 h 855940"/>
              <a:gd name="connsiteX2280" fmla="*/ 459834 w 10486243"/>
              <a:gd name="connsiteY2280" fmla="*/ 812046 h 855940"/>
              <a:gd name="connsiteX2281" fmla="*/ 459815 w 10486243"/>
              <a:gd name="connsiteY2281" fmla="*/ 812046 h 855940"/>
              <a:gd name="connsiteX2282" fmla="*/ 459815 w 10486243"/>
              <a:gd name="connsiteY2282" fmla="*/ 797414 h 855940"/>
              <a:gd name="connsiteX2283" fmla="*/ 459796 w 10486243"/>
              <a:gd name="connsiteY2283" fmla="*/ 797414 h 855940"/>
              <a:gd name="connsiteX2284" fmla="*/ 459796 w 10486243"/>
              <a:gd name="connsiteY2284" fmla="*/ 775467 h 855940"/>
              <a:gd name="connsiteX2285" fmla="*/ 459776 w 10486243"/>
              <a:gd name="connsiteY2285" fmla="*/ 775467 h 855940"/>
              <a:gd name="connsiteX2286" fmla="*/ 459776 w 10486243"/>
              <a:gd name="connsiteY2286" fmla="*/ 753520 h 855940"/>
              <a:gd name="connsiteX2287" fmla="*/ 459755 w 10486243"/>
              <a:gd name="connsiteY2287" fmla="*/ 753520 h 855940"/>
              <a:gd name="connsiteX2288" fmla="*/ 459755 w 10486243"/>
              <a:gd name="connsiteY2288" fmla="*/ 738888 h 855940"/>
              <a:gd name="connsiteX2289" fmla="*/ 459732 w 10486243"/>
              <a:gd name="connsiteY2289" fmla="*/ 738888 h 855940"/>
              <a:gd name="connsiteX2290" fmla="*/ 459732 w 10486243"/>
              <a:gd name="connsiteY2290" fmla="*/ 716941 h 855940"/>
              <a:gd name="connsiteX2291" fmla="*/ 459727 w 10486243"/>
              <a:gd name="connsiteY2291" fmla="*/ 716941 h 855940"/>
              <a:gd name="connsiteX2292" fmla="*/ 459727 w 10486243"/>
              <a:gd name="connsiteY2292" fmla="*/ 702310 h 855940"/>
              <a:gd name="connsiteX2293" fmla="*/ 459723 w 10486243"/>
              <a:gd name="connsiteY2293" fmla="*/ 702310 h 855940"/>
              <a:gd name="connsiteX2294" fmla="*/ 459723 w 10486243"/>
              <a:gd name="connsiteY2294" fmla="*/ 680363 h 855940"/>
              <a:gd name="connsiteX2295" fmla="*/ 459719 w 10486243"/>
              <a:gd name="connsiteY2295" fmla="*/ 680363 h 855940"/>
              <a:gd name="connsiteX2296" fmla="*/ 306473 w 10486243"/>
              <a:gd name="connsiteY2296" fmla="*/ 658416 h 855940"/>
              <a:gd name="connsiteX2297" fmla="*/ 372152 w 10486243"/>
              <a:gd name="connsiteY2297" fmla="*/ 658416 h 855940"/>
              <a:gd name="connsiteX2298" fmla="*/ 437831 w 10486243"/>
              <a:gd name="connsiteY2298" fmla="*/ 658416 h 855940"/>
              <a:gd name="connsiteX2299" fmla="*/ 437831 w 10486243"/>
              <a:gd name="connsiteY2299" fmla="*/ 680363 h 855940"/>
              <a:gd name="connsiteX2300" fmla="*/ 437835 w 10486243"/>
              <a:gd name="connsiteY2300" fmla="*/ 680363 h 855940"/>
              <a:gd name="connsiteX2301" fmla="*/ 437835 w 10486243"/>
              <a:gd name="connsiteY2301" fmla="*/ 694994 h 855940"/>
              <a:gd name="connsiteX2302" fmla="*/ 437840 w 10486243"/>
              <a:gd name="connsiteY2302" fmla="*/ 694994 h 855940"/>
              <a:gd name="connsiteX2303" fmla="*/ 437840 w 10486243"/>
              <a:gd name="connsiteY2303" fmla="*/ 716941 h 855940"/>
              <a:gd name="connsiteX2304" fmla="*/ 437845 w 10486243"/>
              <a:gd name="connsiteY2304" fmla="*/ 716941 h 855940"/>
              <a:gd name="connsiteX2305" fmla="*/ 437845 w 10486243"/>
              <a:gd name="connsiteY2305" fmla="*/ 731573 h 855940"/>
              <a:gd name="connsiteX2306" fmla="*/ 437869 w 10486243"/>
              <a:gd name="connsiteY2306" fmla="*/ 731573 h 855940"/>
              <a:gd name="connsiteX2307" fmla="*/ 437869 w 10486243"/>
              <a:gd name="connsiteY2307" fmla="*/ 753520 h 855940"/>
              <a:gd name="connsiteX2308" fmla="*/ 437890 w 10486243"/>
              <a:gd name="connsiteY2308" fmla="*/ 753520 h 855940"/>
              <a:gd name="connsiteX2309" fmla="*/ 437890 w 10486243"/>
              <a:gd name="connsiteY2309" fmla="*/ 775467 h 855940"/>
              <a:gd name="connsiteX2310" fmla="*/ 437909 w 10486243"/>
              <a:gd name="connsiteY2310" fmla="*/ 775467 h 855940"/>
              <a:gd name="connsiteX2311" fmla="*/ 437909 w 10486243"/>
              <a:gd name="connsiteY2311" fmla="*/ 790099 h 855940"/>
              <a:gd name="connsiteX2312" fmla="*/ 437929 w 10486243"/>
              <a:gd name="connsiteY2312" fmla="*/ 790099 h 855940"/>
              <a:gd name="connsiteX2313" fmla="*/ 437929 w 10486243"/>
              <a:gd name="connsiteY2313" fmla="*/ 812046 h 855940"/>
              <a:gd name="connsiteX2314" fmla="*/ 437949 w 10486243"/>
              <a:gd name="connsiteY2314" fmla="*/ 812046 h 855940"/>
              <a:gd name="connsiteX2315" fmla="*/ 437949 w 10486243"/>
              <a:gd name="connsiteY2315" fmla="*/ 833993 h 855940"/>
              <a:gd name="connsiteX2316" fmla="*/ 437960 w 10486243"/>
              <a:gd name="connsiteY2316" fmla="*/ 833993 h 855940"/>
              <a:gd name="connsiteX2317" fmla="*/ 437960 w 10486243"/>
              <a:gd name="connsiteY2317" fmla="*/ 855940 h 855940"/>
              <a:gd name="connsiteX2318" fmla="*/ 372279 w 10486243"/>
              <a:gd name="connsiteY2318" fmla="*/ 855940 h 855940"/>
              <a:gd name="connsiteX2319" fmla="*/ 306600 w 10486243"/>
              <a:gd name="connsiteY2319" fmla="*/ 855940 h 855940"/>
              <a:gd name="connsiteX2320" fmla="*/ 306600 w 10486243"/>
              <a:gd name="connsiteY2320" fmla="*/ 833993 h 855940"/>
              <a:gd name="connsiteX2321" fmla="*/ 306590 w 10486243"/>
              <a:gd name="connsiteY2321" fmla="*/ 833993 h 855940"/>
              <a:gd name="connsiteX2322" fmla="*/ 306590 w 10486243"/>
              <a:gd name="connsiteY2322" fmla="*/ 812046 h 855940"/>
              <a:gd name="connsiteX2323" fmla="*/ 306569 w 10486243"/>
              <a:gd name="connsiteY2323" fmla="*/ 812046 h 855940"/>
              <a:gd name="connsiteX2324" fmla="*/ 306569 w 10486243"/>
              <a:gd name="connsiteY2324" fmla="*/ 797414 h 855940"/>
              <a:gd name="connsiteX2325" fmla="*/ 306550 w 10486243"/>
              <a:gd name="connsiteY2325" fmla="*/ 797414 h 855940"/>
              <a:gd name="connsiteX2326" fmla="*/ 306550 w 10486243"/>
              <a:gd name="connsiteY2326" fmla="*/ 775467 h 855940"/>
              <a:gd name="connsiteX2327" fmla="*/ 306530 w 10486243"/>
              <a:gd name="connsiteY2327" fmla="*/ 775467 h 855940"/>
              <a:gd name="connsiteX2328" fmla="*/ 306530 w 10486243"/>
              <a:gd name="connsiteY2328" fmla="*/ 753520 h 855940"/>
              <a:gd name="connsiteX2329" fmla="*/ 306510 w 10486243"/>
              <a:gd name="connsiteY2329" fmla="*/ 753520 h 855940"/>
              <a:gd name="connsiteX2330" fmla="*/ 306510 w 10486243"/>
              <a:gd name="connsiteY2330" fmla="*/ 738888 h 855940"/>
              <a:gd name="connsiteX2331" fmla="*/ 306487 w 10486243"/>
              <a:gd name="connsiteY2331" fmla="*/ 738888 h 855940"/>
              <a:gd name="connsiteX2332" fmla="*/ 306487 w 10486243"/>
              <a:gd name="connsiteY2332" fmla="*/ 716941 h 855940"/>
              <a:gd name="connsiteX2333" fmla="*/ 306483 w 10486243"/>
              <a:gd name="connsiteY2333" fmla="*/ 716941 h 855940"/>
              <a:gd name="connsiteX2334" fmla="*/ 306483 w 10486243"/>
              <a:gd name="connsiteY2334" fmla="*/ 702310 h 855940"/>
              <a:gd name="connsiteX2335" fmla="*/ 306478 w 10486243"/>
              <a:gd name="connsiteY2335" fmla="*/ 702310 h 855940"/>
              <a:gd name="connsiteX2336" fmla="*/ 306478 w 10486243"/>
              <a:gd name="connsiteY2336" fmla="*/ 680363 h 855940"/>
              <a:gd name="connsiteX2337" fmla="*/ 306473 w 10486243"/>
              <a:gd name="connsiteY2337" fmla="*/ 680363 h 855940"/>
              <a:gd name="connsiteX2338" fmla="*/ 153228 w 10486243"/>
              <a:gd name="connsiteY2338" fmla="*/ 658416 h 855940"/>
              <a:gd name="connsiteX2339" fmla="*/ 218905 w 10486243"/>
              <a:gd name="connsiteY2339" fmla="*/ 658416 h 855940"/>
              <a:gd name="connsiteX2340" fmla="*/ 284581 w 10486243"/>
              <a:gd name="connsiteY2340" fmla="*/ 658416 h 855940"/>
              <a:gd name="connsiteX2341" fmla="*/ 284581 w 10486243"/>
              <a:gd name="connsiteY2341" fmla="*/ 680363 h 855940"/>
              <a:gd name="connsiteX2342" fmla="*/ 284585 w 10486243"/>
              <a:gd name="connsiteY2342" fmla="*/ 680363 h 855940"/>
              <a:gd name="connsiteX2343" fmla="*/ 284585 w 10486243"/>
              <a:gd name="connsiteY2343" fmla="*/ 694994 h 855940"/>
              <a:gd name="connsiteX2344" fmla="*/ 284589 w 10486243"/>
              <a:gd name="connsiteY2344" fmla="*/ 694994 h 855940"/>
              <a:gd name="connsiteX2345" fmla="*/ 284589 w 10486243"/>
              <a:gd name="connsiteY2345" fmla="*/ 716941 h 855940"/>
              <a:gd name="connsiteX2346" fmla="*/ 284593 w 10486243"/>
              <a:gd name="connsiteY2346" fmla="*/ 716941 h 855940"/>
              <a:gd name="connsiteX2347" fmla="*/ 284593 w 10486243"/>
              <a:gd name="connsiteY2347" fmla="*/ 731573 h 855940"/>
              <a:gd name="connsiteX2348" fmla="*/ 284618 w 10486243"/>
              <a:gd name="connsiteY2348" fmla="*/ 731573 h 855940"/>
              <a:gd name="connsiteX2349" fmla="*/ 284618 w 10486243"/>
              <a:gd name="connsiteY2349" fmla="*/ 753520 h 855940"/>
              <a:gd name="connsiteX2350" fmla="*/ 284638 w 10486243"/>
              <a:gd name="connsiteY2350" fmla="*/ 753520 h 855940"/>
              <a:gd name="connsiteX2351" fmla="*/ 284638 w 10486243"/>
              <a:gd name="connsiteY2351" fmla="*/ 775467 h 855940"/>
              <a:gd name="connsiteX2352" fmla="*/ 284659 w 10486243"/>
              <a:gd name="connsiteY2352" fmla="*/ 775467 h 855940"/>
              <a:gd name="connsiteX2353" fmla="*/ 284659 w 10486243"/>
              <a:gd name="connsiteY2353" fmla="*/ 790099 h 855940"/>
              <a:gd name="connsiteX2354" fmla="*/ 284678 w 10486243"/>
              <a:gd name="connsiteY2354" fmla="*/ 790099 h 855940"/>
              <a:gd name="connsiteX2355" fmla="*/ 284678 w 10486243"/>
              <a:gd name="connsiteY2355" fmla="*/ 812046 h 855940"/>
              <a:gd name="connsiteX2356" fmla="*/ 284697 w 10486243"/>
              <a:gd name="connsiteY2356" fmla="*/ 812046 h 855940"/>
              <a:gd name="connsiteX2357" fmla="*/ 284697 w 10486243"/>
              <a:gd name="connsiteY2357" fmla="*/ 833993 h 855940"/>
              <a:gd name="connsiteX2358" fmla="*/ 284708 w 10486243"/>
              <a:gd name="connsiteY2358" fmla="*/ 833993 h 855940"/>
              <a:gd name="connsiteX2359" fmla="*/ 284708 w 10486243"/>
              <a:gd name="connsiteY2359" fmla="*/ 855940 h 855940"/>
              <a:gd name="connsiteX2360" fmla="*/ 219034 w 10486243"/>
              <a:gd name="connsiteY2360" fmla="*/ 855940 h 855940"/>
              <a:gd name="connsiteX2361" fmla="*/ 153355 w 10486243"/>
              <a:gd name="connsiteY2361" fmla="*/ 855940 h 855940"/>
              <a:gd name="connsiteX2362" fmla="*/ 153355 w 10486243"/>
              <a:gd name="connsiteY2362" fmla="*/ 833993 h 855940"/>
              <a:gd name="connsiteX2363" fmla="*/ 153345 w 10486243"/>
              <a:gd name="connsiteY2363" fmla="*/ 833993 h 855940"/>
              <a:gd name="connsiteX2364" fmla="*/ 153345 w 10486243"/>
              <a:gd name="connsiteY2364" fmla="*/ 812046 h 855940"/>
              <a:gd name="connsiteX2365" fmla="*/ 153325 w 10486243"/>
              <a:gd name="connsiteY2365" fmla="*/ 812046 h 855940"/>
              <a:gd name="connsiteX2366" fmla="*/ 153325 w 10486243"/>
              <a:gd name="connsiteY2366" fmla="*/ 797414 h 855940"/>
              <a:gd name="connsiteX2367" fmla="*/ 153305 w 10486243"/>
              <a:gd name="connsiteY2367" fmla="*/ 797414 h 855940"/>
              <a:gd name="connsiteX2368" fmla="*/ 153305 w 10486243"/>
              <a:gd name="connsiteY2368" fmla="*/ 775467 h 855940"/>
              <a:gd name="connsiteX2369" fmla="*/ 153285 w 10486243"/>
              <a:gd name="connsiteY2369" fmla="*/ 775467 h 855940"/>
              <a:gd name="connsiteX2370" fmla="*/ 153285 w 10486243"/>
              <a:gd name="connsiteY2370" fmla="*/ 753520 h 855940"/>
              <a:gd name="connsiteX2371" fmla="*/ 153265 w 10486243"/>
              <a:gd name="connsiteY2371" fmla="*/ 753520 h 855940"/>
              <a:gd name="connsiteX2372" fmla="*/ 153265 w 10486243"/>
              <a:gd name="connsiteY2372" fmla="*/ 738888 h 855940"/>
              <a:gd name="connsiteX2373" fmla="*/ 153241 w 10486243"/>
              <a:gd name="connsiteY2373" fmla="*/ 738888 h 855940"/>
              <a:gd name="connsiteX2374" fmla="*/ 153241 w 10486243"/>
              <a:gd name="connsiteY2374" fmla="*/ 716941 h 855940"/>
              <a:gd name="connsiteX2375" fmla="*/ 153236 w 10486243"/>
              <a:gd name="connsiteY2375" fmla="*/ 716941 h 855940"/>
              <a:gd name="connsiteX2376" fmla="*/ 153236 w 10486243"/>
              <a:gd name="connsiteY2376" fmla="*/ 702310 h 855940"/>
              <a:gd name="connsiteX2377" fmla="*/ 153232 w 10486243"/>
              <a:gd name="connsiteY2377" fmla="*/ 702310 h 855940"/>
              <a:gd name="connsiteX2378" fmla="*/ 153232 w 10486243"/>
              <a:gd name="connsiteY2378" fmla="*/ 680363 h 855940"/>
              <a:gd name="connsiteX2379" fmla="*/ 153228 w 10486243"/>
              <a:gd name="connsiteY2379" fmla="*/ 680363 h 855940"/>
              <a:gd name="connsiteX2380" fmla="*/ 1 w 10486243"/>
              <a:gd name="connsiteY2380" fmla="*/ 658416 h 855940"/>
              <a:gd name="connsiteX2381" fmla="*/ 65677 w 10486243"/>
              <a:gd name="connsiteY2381" fmla="*/ 658416 h 855940"/>
              <a:gd name="connsiteX2382" fmla="*/ 65677 w 10486243"/>
              <a:gd name="connsiteY2382" fmla="*/ 658416 h 855940"/>
              <a:gd name="connsiteX2383" fmla="*/ 131352 w 10486243"/>
              <a:gd name="connsiteY2383" fmla="*/ 658416 h 855940"/>
              <a:gd name="connsiteX2384" fmla="*/ 131352 w 10486243"/>
              <a:gd name="connsiteY2384" fmla="*/ 680363 h 855940"/>
              <a:gd name="connsiteX2385" fmla="*/ 131353 w 10486243"/>
              <a:gd name="connsiteY2385" fmla="*/ 680363 h 855940"/>
              <a:gd name="connsiteX2386" fmla="*/ 131353 w 10486243"/>
              <a:gd name="connsiteY2386" fmla="*/ 694994 h 855940"/>
              <a:gd name="connsiteX2387" fmla="*/ 131353 w 10486243"/>
              <a:gd name="connsiteY2387" fmla="*/ 694994 h 855940"/>
              <a:gd name="connsiteX2388" fmla="*/ 131353 w 10486243"/>
              <a:gd name="connsiteY2388" fmla="*/ 716941 h 855940"/>
              <a:gd name="connsiteX2389" fmla="*/ 131353 w 10486243"/>
              <a:gd name="connsiteY2389" fmla="*/ 716941 h 855940"/>
              <a:gd name="connsiteX2390" fmla="*/ 131353 w 10486243"/>
              <a:gd name="connsiteY2390" fmla="*/ 731573 h 855940"/>
              <a:gd name="connsiteX2391" fmla="*/ 131373 w 10486243"/>
              <a:gd name="connsiteY2391" fmla="*/ 731573 h 855940"/>
              <a:gd name="connsiteX2392" fmla="*/ 131373 w 10486243"/>
              <a:gd name="connsiteY2392" fmla="*/ 753520 h 855940"/>
              <a:gd name="connsiteX2393" fmla="*/ 131393 w 10486243"/>
              <a:gd name="connsiteY2393" fmla="*/ 753520 h 855940"/>
              <a:gd name="connsiteX2394" fmla="*/ 131393 w 10486243"/>
              <a:gd name="connsiteY2394" fmla="*/ 775467 h 855940"/>
              <a:gd name="connsiteX2395" fmla="*/ 131413 w 10486243"/>
              <a:gd name="connsiteY2395" fmla="*/ 775467 h 855940"/>
              <a:gd name="connsiteX2396" fmla="*/ 131413 w 10486243"/>
              <a:gd name="connsiteY2396" fmla="*/ 790099 h 855940"/>
              <a:gd name="connsiteX2397" fmla="*/ 131433 w 10486243"/>
              <a:gd name="connsiteY2397" fmla="*/ 790099 h 855940"/>
              <a:gd name="connsiteX2398" fmla="*/ 131433 w 10486243"/>
              <a:gd name="connsiteY2398" fmla="*/ 812046 h 855940"/>
              <a:gd name="connsiteX2399" fmla="*/ 131453 w 10486243"/>
              <a:gd name="connsiteY2399" fmla="*/ 812046 h 855940"/>
              <a:gd name="connsiteX2400" fmla="*/ 131453 w 10486243"/>
              <a:gd name="connsiteY2400" fmla="*/ 833993 h 855940"/>
              <a:gd name="connsiteX2401" fmla="*/ 131465 w 10486243"/>
              <a:gd name="connsiteY2401" fmla="*/ 833993 h 855940"/>
              <a:gd name="connsiteX2402" fmla="*/ 131465 w 10486243"/>
              <a:gd name="connsiteY2402" fmla="*/ 855940 h 855940"/>
              <a:gd name="connsiteX2403" fmla="*/ 65790 w 10486243"/>
              <a:gd name="connsiteY2403" fmla="*/ 855940 h 855940"/>
              <a:gd name="connsiteX2404" fmla="*/ 115 w 10486243"/>
              <a:gd name="connsiteY2404" fmla="*/ 855940 h 855940"/>
              <a:gd name="connsiteX2405" fmla="*/ 115 w 10486243"/>
              <a:gd name="connsiteY2405" fmla="*/ 833993 h 855940"/>
              <a:gd name="connsiteX2406" fmla="*/ 104 w 10486243"/>
              <a:gd name="connsiteY2406" fmla="*/ 833993 h 855940"/>
              <a:gd name="connsiteX2407" fmla="*/ 104 w 10486243"/>
              <a:gd name="connsiteY2407" fmla="*/ 812046 h 855940"/>
              <a:gd name="connsiteX2408" fmla="*/ 83 w 10486243"/>
              <a:gd name="connsiteY2408" fmla="*/ 812046 h 855940"/>
              <a:gd name="connsiteX2409" fmla="*/ 83 w 10486243"/>
              <a:gd name="connsiteY2409" fmla="*/ 797414 h 855940"/>
              <a:gd name="connsiteX2410" fmla="*/ 63 w 10486243"/>
              <a:gd name="connsiteY2410" fmla="*/ 797414 h 855940"/>
              <a:gd name="connsiteX2411" fmla="*/ 63 w 10486243"/>
              <a:gd name="connsiteY2411" fmla="*/ 775467 h 855940"/>
              <a:gd name="connsiteX2412" fmla="*/ 43 w 10486243"/>
              <a:gd name="connsiteY2412" fmla="*/ 775467 h 855940"/>
              <a:gd name="connsiteX2413" fmla="*/ 43 w 10486243"/>
              <a:gd name="connsiteY2413" fmla="*/ 753520 h 855940"/>
              <a:gd name="connsiteX2414" fmla="*/ 22 w 10486243"/>
              <a:gd name="connsiteY2414" fmla="*/ 753520 h 855940"/>
              <a:gd name="connsiteX2415" fmla="*/ 22 w 10486243"/>
              <a:gd name="connsiteY2415" fmla="*/ 738888 h 855940"/>
              <a:gd name="connsiteX2416" fmla="*/ 2 w 10486243"/>
              <a:gd name="connsiteY2416" fmla="*/ 738888 h 855940"/>
              <a:gd name="connsiteX2417" fmla="*/ 2 w 10486243"/>
              <a:gd name="connsiteY2417" fmla="*/ 716941 h 855940"/>
              <a:gd name="connsiteX2418" fmla="*/ 2 w 10486243"/>
              <a:gd name="connsiteY2418" fmla="*/ 716941 h 855940"/>
              <a:gd name="connsiteX2419" fmla="*/ 2 w 10486243"/>
              <a:gd name="connsiteY2419" fmla="*/ 702310 h 855940"/>
              <a:gd name="connsiteX2420" fmla="*/ 2 w 10486243"/>
              <a:gd name="connsiteY2420" fmla="*/ 702310 h 855940"/>
              <a:gd name="connsiteX2421" fmla="*/ 2 w 10486243"/>
              <a:gd name="connsiteY2421" fmla="*/ 680363 h 855940"/>
              <a:gd name="connsiteX2422" fmla="*/ 1 w 10486243"/>
              <a:gd name="connsiteY2422" fmla="*/ 680363 h 855940"/>
              <a:gd name="connsiteX2423" fmla="*/ 9216485 w 10486243"/>
              <a:gd name="connsiteY2423" fmla="*/ 636468 h 855940"/>
              <a:gd name="connsiteX2424" fmla="*/ 9282162 w 10486243"/>
              <a:gd name="connsiteY2424" fmla="*/ 636468 h 855940"/>
              <a:gd name="connsiteX2425" fmla="*/ 9282162 w 10486243"/>
              <a:gd name="connsiteY2425" fmla="*/ 658415 h 855940"/>
              <a:gd name="connsiteX2426" fmla="*/ 9216485 w 10486243"/>
              <a:gd name="connsiteY2426" fmla="*/ 658415 h 855940"/>
              <a:gd name="connsiteX2427" fmla="*/ 3896637 w 10486243"/>
              <a:gd name="connsiteY2427" fmla="*/ 636468 h 855940"/>
              <a:gd name="connsiteX2428" fmla="*/ 3962314 w 10486243"/>
              <a:gd name="connsiteY2428" fmla="*/ 636468 h 855940"/>
              <a:gd name="connsiteX2429" fmla="*/ 4027991 w 10486243"/>
              <a:gd name="connsiteY2429" fmla="*/ 636468 h 855940"/>
              <a:gd name="connsiteX2430" fmla="*/ 4027991 w 10486243"/>
              <a:gd name="connsiteY2430" fmla="*/ 658415 h 855940"/>
              <a:gd name="connsiteX2431" fmla="*/ 3962314 w 10486243"/>
              <a:gd name="connsiteY2431" fmla="*/ 658415 h 855940"/>
              <a:gd name="connsiteX2432" fmla="*/ 3896637 w 10486243"/>
              <a:gd name="connsiteY2432" fmla="*/ 658415 h 855940"/>
              <a:gd name="connsiteX2433" fmla="*/ 10420566 w 10486243"/>
              <a:gd name="connsiteY2433" fmla="*/ 621837 h 855940"/>
              <a:gd name="connsiteX2434" fmla="*/ 10486243 w 10486243"/>
              <a:gd name="connsiteY2434" fmla="*/ 621837 h 855940"/>
              <a:gd name="connsiteX2435" fmla="*/ 10486243 w 10486243"/>
              <a:gd name="connsiteY2435" fmla="*/ 636468 h 855940"/>
              <a:gd name="connsiteX2436" fmla="*/ 10486243 w 10486243"/>
              <a:gd name="connsiteY2436" fmla="*/ 643784 h 855940"/>
              <a:gd name="connsiteX2437" fmla="*/ 10486243 w 10486243"/>
              <a:gd name="connsiteY2437" fmla="*/ 658415 h 855940"/>
              <a:gd name="connsiteX2438" fmla="*/ 10420566 w 10486243"/>
              <a:gd name="connsiteY2438" fmla="*/ 658415 h 855940"/>
              <a:gd name="connsiteX2439" fmla="*/ 10420566 w 10486243"/>
              <a:gd name="connsiteY2439" fmla="*/ 643784 h 855940"/>
              <a:gd name="connsiteX2440" fmla="*/ 10420566 w 10486243"/>
              <a:gd name="connsiteY2440" fmla="*/ 636468 h 855940"/>
              <a:gd name="connsiteX2441" fmla="*/ 9807579 w 10486243"/>
              <a:gd name="connsiteY2441" fmla="*/ 621837 h 855940"/>
              <a:gd name="connsiteX2442" fmla="*/ 9873256 w 10486243"/>
              <a:gd name="connsiteY2442" fmla="*/ 621837 h 855940"/>
              <a:gd name="connsiteX2443" fmla="*/ 9873256 w 10486243"/>
              <a:gd name="connsiteY2443" fmla="*/ 643784 h 855940"/>
              <a:gd name="connsiteX2444" fmla="*/ 9807579 w 10486243"/>
              <a:gd name="connsiteY2444" fmla="*/ 643784 h 855940"/>
              <a:gd name="connsiteX2445" fmla="*/ 9807579 w 10486243"/>
              <a:gd name="connsiteY2445" fmla="*/ 658415 h 855940"/>
              <a:gd name="connsiteX2446" fmla="*/ 9741902 w 10486243"/>
              <a:gd name="connsiteY2446" fmla="*/ 658415 h 855940"/>
              <a:gd name="connsiteX2447" fmla="*/ 9741902 w 10486243"/>
              <a:gd name="connsiteY2447" fmla="*/ 636468 h 855940"/>
              <a:gd name="connsiteX2448" fmla="*/ 9807579 w 10486243"/>
              <a:gd name="connsiteY2448" fmla="*/ 636468 h 855940"/>
              <a:gd name="connsiteX2449" fmla="*/ 9522978 w 10486243"/>
              <a:gd name="connsiteY2449" fmla="*/ 621837 h 855940"/>
              <a:gd name="connsiteX2450" fmla="*/ 9588655 w 10486243"/>
              <a:gd name="connsiteY2450" fmla="*/ 621837 h 855940"/>
              <a:gd name="connsiteX2451" fmla="*/ 9588655 w 10486243"/>
              <a:gd name="connsiteY2451" fmla="*/ 636468 h 855940"/>
              <a:gd name="connsiteX2452" fmla="*/ 9588655 w 10486243"/>
              <a:gd name="connsiteY2452" fmla="*/ 643784 h 855940"/>
              <a:gd name="connsiteX2453" fmla="*/ 9588655 w 10486243"/>
              <a:gd name="connsiteY2453" fmla="*/ 658415 h 855940"/>
              <a:gd name="connsiteX2454" fmla="*/ 9522978 w 10486243"/>
              <a:gd name="connsiteY2454" fmla="*/ 658415 h 855940"/>
              <a:gd name="connsiteX2455" fmla="*/ 9522978 w 10486243"/>
              <a:gd name="connsiteY2455" fmla="*/ 643784 h 855940"/>
              <a:gd name="connsiteX2456" fmla="*/ 9522978 w 10486243"/>
              <a:gd name="connsiteY2456" fmla="*/ 636468 h 855940"/>
              <a:gd name="connsiteX2457" fmla="*/ 7859158 w 10486243"/>
              <a:gd name="connsiteY2457" fmla="*/ 621837 h 855940"/>
              <a:gd name="connsiteX2458" fmla="*/ 7924835 w 10486243"/>
              <a:gd name="connsiteY2458" fmla="*/ 621837 h 855940"/>
              <a:gd name="connsiteX2459" fmla="*/ 7924835 w 10486243"/>
              <a:gd name="connsiteY2459" fmla="*/ 643784 h 855940"/>
              <a:gd name="connsiteX2460" fmla="*/ 7859158 w 10486243"/>
              <a:gd name="connsiteY2460" fmla="*/ 643784 h 855940"/>
              <a:gd name="connsiteX2461" fmla="*/ 5538565 w 10486243"/>
              <a:gd name="connsiteY2461" fmla="*/ 621837 h 855940"/>
              <a:gd name="connsiteX2462" fmla="*/ 5604242 w 10486243"/>
              <a:gd name="connsiteY2462" fmla="*/ 621837 h 855940"/>
              <a:gd name="connsiteX2463" fmla="*/ 5604242 w 10486243"/>
              <a:gd name="connsiteY2463" fmla="*/ 636468 h 855940"/>
              <a:gd name="connsiteX2464" fmla="*/ 5604242 w 10486243"/>
              <a:gd name="connsiteY2464" fmla="*/ 643784 h 855940"/>
              <a:gd name="connsiteX2465" fmla="*/ 5604242 w 10486243"/>
              <a:gd name="connsiteY2465" fmla="*/ 658415 h 855940"/>
              <a:gd name="connsiteX2466" fmla="*/ 5538565 w 10486243"/>
              <a:gd name="connsiteY2466" fmla="*/ 658415 h 855940"/>
              <a:gd name="connsiteX2467" fmla="*/ 5472888 w 10486243"/>
              <a:gd name="connsiteY2467" fmla="*/ 658415 h 855940"/>
              <a:gd name="connsiteX2468" fmla="*/ 5472888 w 10486243"/>
              <a:gd name="connsiteY2468" fmla="*/ 636468 h 855940"/>
              <a:gd name="connsiteX2469" fmla="*/ 5538565 w 10486243"/>
              <a:gd name="connsiteY2469" fmla="*/ 636468 h 855940"/>
              <a:gd name="connsiteX2470" fmla="*/ 1641881 w 10486243"/>
              <a:gd name="connsiteY2470" fmla="*/ 621837 h 855940"/>
              <a:gd name="connsiteX2471" fmla="*/ 1707562 w 10486243"/>
              <a:gd name="connsiteY2471" fmla="*/ 621837 h 855940"/>
              <a:gd name="connsiteX2472" fmla="*/ 1707562 w 10486243"/>
              <a:gd name="connsiteY2472" fmla="*/ 643784 h 855940"/>
              <a:gd name="connsiteX2473" fmla="*/ 1641881 w 10486243"/>
              <a:gd name="connsiteY2473" fmla="*/ 643784 h 855940"/>
              <a:gd name="connsiteX2474" fmla="*/ 1641881 w 10486243"/>
              <a:gd name="connsiteY2474" fmla="*/ 658415 h 855940"/>
              <a:gd name="connsiteX2475" fmla="*/ 1576200 w 10486243"/>
              <a:gd name="connsiteY2475" fmla="*/ 658415 h 855940"/>
              <a:gd name="connsiteX2476" fmla="*/ 1576200 w 10486243"/>
              <a:gd name="connsiteY2476" fmla="*/ 636468 h 855940"/>
              <a:gd name="connsiteX2477" fmla="*/ 1641881 w 10486243"/>
              <a:gd name="connsiteY2477" fmla="*/ 636468 h 855940"/>
              <a:gd name="connsiteX2478" fmla="*/ 10026503 w 10486243"/>
              <a:gd name="connsiteY2478" fmla="*/ 599890 h 855940"/>
              <a:gd name="connsiteX2479" fmla="*/ 10092180 w 10486243"/>
              <a:gd name="connsiteY2479" fmla="*/ 599890 h 855940"/>
              <a:gd name="connsiteX2480" fmla="*/ 10092180 w 10486243"/>
              <a:gd name="connsiteY2480" fmla="*/ 621837 h 855940"/>
              <a:gd name="connsiteX2481" fmla="*/ 10092180 w 10486243"/>
              <a:gd name="connsiteY2481" fmla="*/ 636468 h 855940"/>
              <a:gd name="connsiteX2482" fmla="*/ 10092180 w 10486243"/>
              <a:gd name="connsiteY2482" fmla="*/ 643784 h 855940"/>
              <a:gd name="connsiteX2483" fmla="*/ 10092180 w 10486243"/>
              <a:gd name="connsiteY2483" fmla="*/ 658415 h 855940"/>
              <a:gd name="connsiteX2484" fmla="*/ 10026503 w 10486243"/>
              <a:gd name="connsiteY2484" fmla="*/ 658415 h 855940"/>
              <a:gd name="connsiteX2485" fmla="*/ 9960826 w 10486243"/>
              <a:gd name="connsiteY2485" fmla="*/ 658415 h 855940"/>
              <a:gd name="connsiteX2486" fmla="*/ 9960826 w 10486243"/>
              <a:gd name="connsiteY2486" fmla="*/ 636468 h 855940"/>
              <a:gd name="connsiteX2487" fmla="*/ 10026503 w 10486243"/>
              <a:gd name="connsiteY2487" fmla="*/ 636468 h 855940"/>
              <a:gd name="connsiteX2488" fmla="*/ 10026503 w 10486243"/>
              <a:gd name="connsiteY2488" fmla="*/ 621837 h 855940"/>
              <a:gd name="connsiteX2489" fmla="*/ 9741902 w 10486243"/>
              <a:gd name="connsiteY2489" fmla="*/ 599890 h 855940"/>
              <a:gd name="connsiteX2490" fmla="*/ 9807579 w 10486243"/>
              <a:gd name="connsiteY2490" fmla="*/ 599890 h 855940"/>
              <a:gd name="connsiteX2491" fmla="*/ 9807579 w 10486243"/>
              <a:gd name="connsiteY2491" fmla="*/ 621837 h 855940"/>
              <a:gd name="connsiteX2492" fmla="*/ 9741902 w 10486243"/>
              <a:gd name="connsiteY2492" fmla="*/ 621837 h 855940"/>
              <a:gd name="connsiteX2493" fmla="*/ 9588656 w 10486243"/>
              <a:gd name="connsiteY2493" fmla="*/ 599890 h 855940"/>
              <a:gd name="connsiteX2494" fmla="*/ 9654333 w 10486243"/>
              <a:gd name="connsiteY2494" fmla="*/ 599890 h 855940"/>
              <a:gd name="connsiteX2495" fmla="*/ 9654333 w 10486243"/>
              <a:gd name="connsiteY2495" fmla="*/ 621837 h 855940"/>
              <a:gd name="connsiteX2496" fmla="*/ 9720010 w 10486243"/>
              <a:gd name="connsiteY2496" fmla="*/ 621837 h 855940"/>
              <a:gd name="connsiteX2497" fmla="*/ 9720010 w 10486243"/>
              <a:gd name="connsiteY2497" fmla="*/ 643784 h 855940"/>
              <a:gd name="connsiteX2498" fmla="*/ 9654333 w 10486243"/>
              <a:gd name="connsiteY2498" fmla="*/ 643784 h 855940"/>
              <a:gd name="connsiteX2499" fmla="*/ 9654333 w 10486243"/>
              <a:gd name="connsiteY2499" fmla="*/ 658415 h 855940"/>
              <a:gd name="connsiteX2500" fmla="*/ 9588656 w 10486243"/>
              <a:gd name="connsiteY2500" fmla="*/ 658415 h 855940"/>
              <a:gd name="connsiteX2501" fmla="*/ 9588656 w 10486243"/>
              <a:gd name="connsiteY2501" fmla="*/ 643784 h 855940"/>
              <a:gd name="connsiteX2502" fmla="*/ 9588656 w 10486243"/>
              <a:gd name="connsiteY2502" fmla="*/ 636468 h 855940"/>
              <a:gd name="connsiteX2503" fmla="*/ 9588656 w 10486243"/>
              <a:gd name="connsiteY2503" fmla="*/ 621837 h 855940"/>
              <a:gd name="connsiteX2504" fmla="*/ 9369732 w 10486243"/>
              <a:gd name="connsiteY2504" fmla="*/ 599890 h 855940"/>
              <a:gd name="connsiteX2505" fmla="*/ 9435409 w 10486243"/>
              <a:gd name="connsiteY2505" fmla="*/ 599890 h 855940"/>
              <a:gd name="connsiteX2506" fmla="*/ 9501086 w 10486243"/>
              <a:gd name="connsiteY2506" fmla="*/ 599890 h 855940"/>
              <a:gd name="connsiteX2507" fmla="*/ 9501086 w 10486243"/>
              <a:gd name="connsiteY2507" fmla="*/ 621837 h 855940"/>
              <a:gd name="connsiteX2508" fmla="*/ 9501086 w 10486243"/>
              <a:gd name="connsiteY2508" fmla="*/ 636468 h 855940"/>
              <a:gd name="connsiteX2509" fmla="*/ 9501086 w 10486243"/>
              <a:gd name="connsiteY2509" fmla="*/ 643784 h 855940"/>
              <a:gd name="connsiteX2510" fmla="*/ 9501086 w 10486243"/>
              <a:gd name="connsiteY2510" fmla="*/ 658415 h 855940"/>
              <a:gd name="connsiteX2511" fmla="*/ 9435409 w 10486243"/>
              <a:gd name="connsiteY2511" fmla="*/ 658415 h 855940"/>
              <a:gd name="connsiteX2512" fmla="*/ 9369732 w 10486243"/>
              <a:gd name="connsiteY2512" fmla="*/ 658415 h 855940"/>
              <a:gd name="connsiteX2513" fmla="*/ 9369732 w 10486243"/>
              <a:gd name="connsiteY2513" fmla="*/ 636468 h 855940"/>
              <a:gd name="connsiteX2514" fmla="*/ 9435409 w 10486243"/>
              <a:gd name="connsiteY2514" fmla="*/ 636468 h 855940"/>
              <a:gd name="connsiteX2515" fmla="*/ 9435409 w 10486243"/>
              <a:gd name="connsiteY2515" fmla="*/ 621837 h 855940"/>
              <a:gd name="connsiteX2516" fmla="*/ 9369732 w 10486243"/>
              <a:gd name="connsiteY2516" fmla="*/ 621837 h 855940"/>
              <a:gd name="connsiteX2517" fmla="*/ 9216485 w 10486243"/>
              <a:gd name="connsiteY2517" fmla="*/ 599890 h 855940"/>
              <a:gd name="connsiteX2518" fmla="*/ 9282162 w 10486243"/>
              <a:gd name="connsiteY2518" fmla="*/ 599890 h 855940"/>
              <a:gd name="connsiteX2519" fmla="*/ 9282162 w 10486243"/>
              <a:gd name="connsiteY2519" fmla="*/ 621837 h 855940"/>
              <a:gd name="connsiteX2520" fmla="*/ 9216485 w 10486243"/>
              <a:gd name="connsiteY2520" fmla="*/ 621837 h 855940"/>
              <a:gd name="connsiteX2521" fmla="*/ 8997561 w 10486243"/>
              <a:gd name="connsiteY2521" fmla="*/ 599890 h 855940"/>
              <a:gd name="connsiteX2522" fmla="*/ 9063238 w 10486243"/>
              <a:gd name="connsiteY2522" fmla="*/ 599890 h 855940"/>
              <a:gd name="connsiteX2523" fmla="*/ 9063238 w 10486243"/>
              <a:gd name="connsiteY2523" fmla="*/ 621837 h 855940"/>
              <a:gd name="connsiteX2524" fmla="*/ 9063238 w 10486243"/>
              <a:gd name="connsiteY2524" fmla="*/ 636468 h 855940"/>
              <a:gd name="connsiteX2525" fmla="*/ 9128915 w 10486243"/>
              <a:gd name="connsiteY2525" fmla="*/ 636468 h 855940"/>
              <a:gd name="connsiteX2526" fmla="*/ 9128915 w 10486243"/>
              <a:gd name="connsiteY2526" fmla="*/ 658415 h 855940"/>
              <a:gd name="connsiteX2527" fmla="*/ 9063238 w 10486243"/>
              <a:gd name="connsiteY2527" fmla="*/ 658415 h 855940"/>
              <a:gd name="connsiteX2528" fmla="*/ 8997561 w 10486243"/>
              <a:gd name="connsiteY2528" fmla="*/ 658415 h 855940"/>
              <a:gd name="connsiteX2529" fmla="*/ 8997561 w 10486243"/>
              <a:gd name="connsiteY2529" fmla="*/ 643784 h 855940"/>
              <a:gd name="connsiteX2530" fmla="*/ 8997561 w 10486243"/>
              <a:gd name="connsiteY2530" fmla="*/ 636468 h 855940"/>
              <a:gd name="connsiteX2531" fmla="*/ 8997561 w 10486243"/>
              <a:gd name="connsiteY2531" fmla="*/ 621837 h 855940"/>
              <a:gd name="connsiteX2532" fmla="*/ 8844315 w 10486243"/>
              <a:gd name="connsiteY2532" fmla="*/ 599890 h 855940"/>
              <a:gd name="connsiteX2533" fmla="*/ 8909992 w 10486243"/>
              <a:gd name="connsiteY2533" fmla="*/ 599890 h 855940"/>
              <a:gd name="connsiteX2534" fmla="*/ 8975669 w 10486243"/>
              <a:gd name="connsiteY2534" fmla="*/ 599890 h 855940"/>
              <a:gd name="connsiteX2535" fmla="*/ 8975669 w 10486243"/>
              <a:gd name="connsiteY2535" fmla="*/ 621837 h 855940"/>
              <a:gd name="connsiteX2536" fmla="*/ 8975669 w 10486243"/>
              <a:gd name="connsiteY2536" fmla="*/ 636468 h 855940"/>
              <a:gd name="connsiteX2537" fmla="*/ 8975669 w 10486243"/>
              <a:gd name="connsiteY2537" fmla="*/ 643784 h 855940"/>
              <a:gd name="connsiteX2538" fmla="*/ 8975669 w 10486243"/>
              <a:gd name="connsiteY2538" fmla="*/ 658415 h 855940"/>
              <a:gd name="connsiteX2539" fmla="*/ 8909992 w 10486243"/>
              <a:gd name="connsiteY2539" fmla="*/ 658415 h 855940"/>
              <a:gd name="connsiteX2540" fmla="*/ 8844315 w 10486243"/>
              <a:gd name="connsiteY2540" fmla="*/ 658415 h 855940"/>
              <a:gd name="connsiteX2541" fmla="*/ 8844315 w 10486243"/>
              <a:gd name="connsiteY2541" fmla="*/ 636468 h 855940"/>
              <a:gd name="connsiteX2542" fmla="*/ 8909992 w 10486243"/>
              <a:gd name="connsiteY2542" fmla="*/ 636468 h 855940"/>
              <a:gd name="connsiteX2543" fmla="*/ 8909992 w 10486243"/>
              <a:gd name="connsiteY2543" fmla="*/ 621837 h 855940"/>
              <a:gd name="connsiteX2544" fmla="*/ 8844315 w 10486243"/>
              <a:gd name="connsiteY2544" fmla="*/ 621837 h 855940"/>
              <a:gd name="connsiteX2545" fmla="*/ 8691068 w 10486243"/>
              <a:gd name="connsiteY2545" fmla="*/ 599890 h 855940"/>
              <a:gd name="connsiteX2546" fmla="*/ 8756745 w 10486243"/>
              <a:gd name="connsiteY2546" fmla="*/ 599890 h 855940"/>
              <a:gd name="connsiteX2547" fmla="*/ 8756745 w 10486243"/>
              <a:gd name="connsiteY2547" fmla="*/ 621837 h 855940"/>
              <a:gd name="connsiteX2548" fmla="*/ 8822422 w 10486243"/>
              <a:gd name="connsiteY2548" fmla="*/ 621837 h 855940"/>
              <a:gd name="connsiteX2549" fmla="*/ 8822422 w 10486243"/>
              <a:gd name="connsiteY2549" fmla="*/ 643784 h 855940"/>
              <a:gd name="connsiteX2550" fmla="*/ 8756745 w 10486243"/>
              <a:gd name="connsiteY2550" fmla="*/ 643784 h 855940"/>
              <a:gd name="connsiteX2551" fmla="*/ 8756745 w 10486243"/>
              <a:gd name="connsiteY2551" fmla="*/ 658415 h 855940"/>
              <a:gd name="connsiteX2552" fmla="*/ 8691068 w 10486243"/>
              <a:gd name="connsiteY2552" fmla="*/ 658415 h 855940"/>
              <a:gd name="connsiteX2553" fmla="*/ 8691068 w 10486243"/>
              <a:gd name="connsiteY2553" fmla="*/ 643784 h 855940"/>
              <a:gd name="connsiteX2554" fmla="*/ 8691068 w 10486243"/>
              <a:gd name="connsiteY2554" fmla="*/ 636468 h 855940"/>
              <a:gd name="connsiteX2555" fmla="*/ 8691068 w 10486243"/>
              <a:gd name="connsiteY2555" fmla="*/ 621837 h 855940"/>
              <a:gd name="connsiteX2556" fmla="*/ 8603499 w 10486243"/>
              <a:gd name="connsiteY2556" fmla="*/ 599890 h 855940"/>
              <a:gd name="connsiteX2557" fmla="*/ 8669176 w 10486243"/>
              <a:gd name="connsiteY2557" fmla="*/ 599890 h 855940"/>
              <a:gd name="connsiteX2558" fmla="*/ 8669176 w 10486243"/>
              <a:gd name="connsiteY2558" fmla="*/ 621837 h 855940"/>
              <a:gd name="connsiteX2559" fmla="*/ 8669176 w 10486243"/>
              <a:gd name="connsiteY2559" fmla="*/ 636468 h 855940"/>
              <a:gd name="connsiteX2560" fmla="*/ 8669176 w 10486243"/>
              <a:gd name="connsiteY2560" fmla="*/ 643784 h 855940"/>
              <a:gd name="connsiteX2561" fmla="*/ 8669176 w 10486243"/>
              <a:gd name="connsiteY2561" fmla="*/ 658415 h 855940"/>
              <a:gd name="connsiteX2562" fmla="*/ 8603499 w 10486243"/>
              <a:gd name="connsiteY2562" fmla="*/ 658415 h 855940"/>
              <a:gd name="connsiteX2563" fmla="*/ 8603499 w 10486243"/>
              <a:gd name="connsiteY2563" fmla="*/ 643784 h 855940"/>
              <a:gd name="connsiteX2564" fmla="*/ 8603499 w 10486243"/>
              <a:gd name="connsiteY2564" fmla="*/ 636468 h 855940"/>
              <a:gd name="connsiteX2565" fmla="*/ 8603499 w 10486243"/>
              <a:gd name="connsiteY2565" fmla="*/ 621837 h 855940"/>
              <a:gd name="connsiteX2566" fmla="*/ 8472144 w 10486243"/>
              <a:gd name="connsiteY2566" fmla="*/ 599890 h 855940"/>
              <a:gd name="connsiteX2567" fmla="*/ 8537821 w 10486243"/>
              <a:gd name="connsiteY2567" fmla="*/ 599890 h 855940"/>
              <a:gd name="connsiteX2568" fmla="*/ 8537821 w 10486243"/>
              <a:gd name="connsiteY2568" fmla="*/ 621837 h 855940"/>
              <a:gd name="connsiteX2569" fmla="*/ 8603498 w 10486243"/>
              <a:gd name="connsiteY2569" fmla="*/ 621837 h 855940"/>
              <a:gd name="connsiteX2570" fmla="*/ 8603498 w 10486243"/>
              <a:gd name="connsiteY2570" fmla="*/ 643784 h 855940"/>
              <a:gd name="connsiteX2571" fmla="*/ 8537821 w 10486243"/>
              <a:gd name="connsiteY2571" fmla="*/ 643784 h 855940"/>
              <a:gd name="connsiteX2572" fmla="*/ 8537821 w 10486243"/>
              <a:gd name="connsiteY2572" fmla="*/ 658415 h 855940"/>
              <a:gd name="connsiteX2573" fmla="*/ 8472144 w 10486243"/>
              <a:gd name="connsiteY2573" fmla="*/ 658415 h 855940"/>
              <a:gd name="connsiteX2574" fmla="*/ 8472144 w 10486243"/>
              <a:gd name="connsiteY2574" fmla="*/ 643784 h 855940"/>
              <a:gd name="connsiteX2575" fmla="*/ 8472144 w 10486243"/>
              <a:gd name="connsiteY2575" fmla="*/ 636468 h 855940"/>
              <a:gd name="connsiteX2576" fmla="*/ 8472144 w 10486243"/>
              <a:gd name="connsiteY2576" fmla="*/ 621837 h 855940"/>
              <a:gd name="connsiteX2577" fmla="*/ 8318898 w 10486243"/>
              <a:gd name="connsiteY2577" fmla="*/ 599890 h 855940"/>
              <a:gd name="connsiteX2578" fmla="*/ 8384575 w 10486243"/>
              <a:gd name="connsiteY2578" fmla="*/ 599890 h 855940"/>
              <a:gd name="connsiteX2579" fmla="*/ 8450252 w 10486243"/>
              <a:gd name="connsiteY2579" fmla="*/ 599890 h 855940"/>
              <a:gd name="connsiteX2580" fmla="*/ 8450252 w 10486243"/>
              <a:gd name="connsiteY2580" fmla="*/ 621837 h 855940"/>
              <a:gd name="connsiteX2581" fmla="*/ 8450252 w 10486243"/>
              <a:gd name="connsiteY2581" fmla="*/ 636468 h 855940"/>
              <a:gd name="connsiteX2582" fmla="*/ 8450252 w 10486243"/>
              <a:gd name="connsiteY2582" fmla="*/ 643784 h 855940"/>
              <a:gd name="connsiteX2583" fmla="*/ 8450252 w 10486243"/>
              <a:gd name="connsiteY2583" fmla="*/ 658415 h 855940"/>
              <a:gd name="connsiteX2584" fmla="*/ 8384575 w 10486243"/>
              <a:gd name="connsiteY2584" fmla="*/ 658415 h 855940"/>
              <a:gd name="connsiteX2585" fmla="*/ 8318898 w 10486243"/>
              <a:gd name="connsiteY2585" fmla="*/ 658415 h 855940"/>
              <a:gd name="connsiteX2586" fmla="*/ 8318898 w 10486243"/>
              <a:gd name="connsiteY2586" fmla="*/ 643784 h 855940"/>
              <a:gd name="connsiteX2587" fmla="*/ 8318898 w 10486243"/>
              <a:gd name="connsiteY2587" fmla="*/ 636468 h 855940"/>
              <a:gd name="connsiteX2588" fmla="*/ 8318898 w 10486243"/>
              <a:gd name="connsiteY2588" fmla="*/ 621837 h 855940"/>
              <a:gd name="connsiteX2589" fmla="*/ 8099974 w 10486243"/>
              <a:gd name="connsiteY2589" fmla="*/ 599890 h 855940"/>
              <a:gd name="connsiteX2590" fmla="*/ 8165651 w 10486243"/>
              <a:gd name="connsiteY2590" fmla="*/ 599890 h 855940"/>
              <a:gd name="connsiteX2591" fmla="*/ 8231328 w 10486243"/>
              <a:gd name="connsiteY2591" fmla="*/ 599890 h 855940"/>
              <a:gd name="connsiteX2592" fmla="*/ 8231328 w 10486243"/>
              <a:gd name="connsiteY2592" fmla="*/ 621837 h 855940"/>
              <a:gd name="connsiteX2593" fmla="*/ 8297005 w 10486243"/>
              <a:gd name="connsiteY2593" fmla="*/ 621837 h 855940"/>
              <a:gd name="connsiteX2594" fmla="*/ 8297005 w 10486243"/>
              <a:gd name="connsiteY2594" fmla="*/ 636468 h 855940"/>
              <a:gd name="connsiteX2595" fmla="*/ 8297005 w 10486243"/>
              <a:gd name="connsiteY2595" fmla="*/ 643784 h 855940"/>
              <a:gd name="connsiteX2596" fmla="*/ 8297005 w 10486243"/>
              <a:gd name="connsiteY2596" fmla="*/ 658415 h 855940"/>
              <a:gd name="connsiteX2597" fmla="*/ 8231328 w 10486243"/>
              <a:gd name="connsiteY2597" fmla="*/ 658415 h 855940"/>
              <a:gd name="connsiteX2598" fmla="*/ 8165651 w 10486243"/>
              <a:gd name="connsiteY2598" fmla="*/ 658415 h 855940"/>
              <a:gd name="connsiteX2599" fmla="*/ 8099974 w 10486243"/>
              <a:gd name="connsiteY2599" fmla="*/ 658415 h 855940"/>
              <a:gd name="connsiteX2600" fmla="*/ 8099974 w 10486243"/>
              <a:gd name="connsiteY2600" fmla="*/ 643784 h 855940"/>
              <a:gd name="connsiteX2601" fmla="*/ 8099974 w 10486243"/>
              <a:gd name="connsiteY2601" fmla="*/ 636468 h 855940"/>
              <a:gd name="connsiteX2602" fmla="*/ 8099974 w 10486243"/>
              <a:gd name="connsiteY2602" fmla="*/ 621837 h 855940"/>
              <a:gd name="connsiteX2603" fmla="*/ 7946727 w 10486243"/>
              <a:gd name="connsiteY2603" fmla="*/ 599890 h 855940"/>
              <a:gd name="connsiteX2604" fmla="*/ 8012404 w 10486243"/>
              <a:gd name="connsiteY2604" fmla="*/ 599890 h 855940"/>
              <a:gd name="connsiteX2605" fmla="*/ 8078081 w 10486243"/>
              <a:gd name="connsiteY2605" fmla="*/ 599890 h 855940"/>
              <a:gd name="connsiteX2606" fmla="*/ 8078081 w 10486243"/>
              <a:gd name="connsiteY2606" fmla="*/ 621837 h 855940"/>
              <a:gd name="connsiteX2607" fmla="*/ 8078081 w 10486243"/>
              <a:gd name="connsiteY2607" fmla="*/ 636468 h 855940"/>
              <a:gd name="connsiteX2608" fmla="*/ 8078081 w 10486243"/>
              <a:gd name="connsiteY2608" fmla="*/ 643784 h 855940"/>
              <a:gd name="connsiteX2609" fmla="*/ 8078081 w 10486243"/>
              <a:gd name="connsiteY2609" fmla="*/ 658415 h 855940"/>
              <a:gd name="connsiteX2610" fmla="*/ 8012404 w 10486243"/>
              <a:gd name="connsiteY2610" fmla="*/ 658415 h 855940"/>
              <a:gd name="connsiteX2611" fmla="*/ 7946727 w 10486243"/>
              <a:gd name="connsiteY2611" fmla="*/ 658415 h 855940"/>
              <a:gd name="connsiteX2612" fmla="*/ 7946727 w 10486243"/>
              <a:gd name="connsiteY2612" fmla="*/ 643784 h 855940"/>
              <a:gd name="connsiteX2613" fmla="*/ 7946727 w 10486243"/>
              <a:gd name="connsiteY2613" fmla="*/ 636468 h 855940"/>
              <a:gd name="connsiteX2614" fmla="*/ 7946727 w 10486243"/>
              <a:gd name="connsiteY2614" fmla="*/ 621837 h 855940"/>
              <a:gd name="connsiteX2615" fmla="*/ 7793480 w 10486243"/>
              <a:gd name="connsiteY2615" fmla="*/ 599890 h 855940"/>
              <a:gd name="connsiteX2616" fmla="*/ 7859157 w 10486243"/>
              <a:gd name="connsiteY2616" fmla="*/ 599890 h 855940"/>
              <a:gd name="connsiteX2617" fmla="*/ 7859157 w 10486243"/>
              <a:gd name="connsiteY2617" fmla="*/ 621837 h 855940"/>
              <a:gd name="connsiteX2618" fmla="*/ 7859157 w 10486243"/>
              <a:gd name="connsiteY2618" fmla="*/ 636468 h 855940"/>
              <a:gd name="connsiteX2619" fmla="*/ 7859157 w 10486243"/>
              <a:gd name="connsiteY2619" fmla="*/ 643784 h 855940"/>
              <a:gd name="connsiteX2620" fmla="*/ 7859157 w 10486243"/>
              <a:gd name="connsiteY2620" fmla="*/ 658415 h 855940"/>
              <a:gd name="connsiteX2621" fmla="*/ 7793480 w 10486243"/>
              <a:gd name="connsiteY2621" fmla="*/ 658415 h 855940"/>
              <a:gd name="connsiteX2622" fmla="*/ 7793480 w 10486243"/>
              <a:gd name="connsiteY2622" fmla="*/ 643784 h 855940"/>
              <a:gd name="connsiteX2623" fmla="*/ 7793480 w 10486243"/>
              <a:gd name="connsiteY2623" fmla="*/ 636468 h 855940"/>
              <a:gd name="connsiteX2624" fmla="*/ 7793480 w 10486243"/>
              <a:gd name="connsiteY2624" fmla="*/ 621837 h 855940"/>
              <a:gd name="connsiteX2625" fmla="*/ 7574557 w 10486243"/>
              <a:gd name="connsiteY2625" fmla="*/ 599890 h 855940"/>
              <a:gd name="connsiteX2626" fmla="*/ 7640234 w 10486243"/>
              <a:gd name="connsiteY2626" fmla="*/ 599890 h 855940"/>
              <a:gd name="connsiteX2627" fmla="*/ 7705911 w 10486243"/>
              <a:gd name="connsiteY2627" fmla="*/ 599890 h 855940"/>
              <a:gd name="connsiteX2628" fmla="*/ 7771588 w 10486243"/>
              <a:gd name="connsiteY2628" fmla="*/ 599890 h 855940"/>
              <a:gd name="connsiteX2629" fmla="*/ 7771588 w 10486243"/>
              <a:gd name="connsiteY2629" fmla="*/ 621837 h 855940"/>
              <a:gd name="connsiteX2630" fmla="*/ 7771588 w 10486243"/>
              <a:gd name="connsiteY2630" fmla="*/ 636468 h 855940"/>
              <a:gd name="connsiteX2631" fmla="*/ 7771588 w 10486243"/>
              <a:gd name="connsiteY2631" fmla="*/ 643784 h 855940"/>
              <a:gd name="connsiteX2632" fmla="*/ 7771588 w 10486243"/>
              <a:gd name="connsiteY2632" fmla="*/ 658415 h 855940"/>
              <a:gd name="connsiteX2633" fmla="*/ 7705911 w 10486243"/>
              <a:gd name="connsiteY2633" fmla="*/ 658415 h 855940"/>
              <a:gd name="connsiteX2634" fmla="*/ 7640234 w 10486243"/>
              <a:gd name="connsiteY2634" fmla="*/ 658415 h 855940"/>
              <a:gd name="connsiteX2635" fmla="*/ 7574557 w 10486243"/>
              <a:gd name="connsiteY2635" fmla="*/ 658415 h 855940"/>
              <a:gd name="connsiteX2636" fmla="*/ 7574557 w 10486243"/>
              <a:gd name="connsiteY2636" fmla="*/ 643784 h 855940"/>
              <a:gd name="connsiteX2637" fmla="*/ 7574557 w 10486243"/>
              <a:gd name="connsiteY2637" fmla="*/ 636468 h 855940"/>
              <a:gd name="connsiteX2638" fmla="*/ 7574557 w 10486243"/>
              <a:gd name="connsiteY2638" fmla="*/ 621837 h 855940"/>
              <a:gd name="connsiteX2639" fmla="*/ 7421310 w 10486243"/>
              <a:gd name="connsiteY2639" fmla="*/ 599890 h 855940"/>
              <a:gd name="connsiteX2640" fmla="*/ 7486987 w 10486243"/>
              <a:gd name="connsiteY2640" fmla="*/ 599890 h 855940"/>
              <a:gd name="connsiteX2641" fmla="*/ 7552664 w 10486243"/>
              <a:gd name="connsiteY2641" fmla="*/ 599890 h 855940"/>
              <a:gd name="connsiteX2642" fmla="*/ 7552664 w 10486243"/>
              <a:gd name="connsiteY2642" fmla="*/ 621837 h 855940"/>
              <a:gd name="connsiteX2643" fmla="*/ 7552664 w 10486243"/>
              <a:gd name="connsiteY2643" fmla="*/ 636468 h 855940"/>
              <a:gd name="connsiteX2644" fmla="*/ 7552664 w 10486243"/>
              <a:gd name="connsiteY2644" fmla="*/ 643784 h 855940"/>
              <a:gd name="connsiteX2645" fmla="*/ 7552664 w 10486243"/>
              <a:gd name="connsiteY2645" fmla="*/ 658415 h 855940"/>
              <a:gd name="connsiteX2646" fmla="*/ 7486987 w 10486243"/>
              <a:gd name="connsiteY2646" fmla="*/ 658415 h 855940"/>
              <a:gd name="connsiteX2647" fmla="*/ 7421310 w 10486243"/>
              <a:gd name="connsiteY2647" fmla="*/ 658415 h 855940"/>
              <a:gd name="connsiteX2648" fmla="*/ 7421310 w 10486243"/>
              <a:gd name="connsiteY2648" fmla="*/ 643784 h 855940"/>
              <a:gd name="connsiteX2649" fmla="*/ 7421310 w 10486243"/>
              <a:gd name="connsiteY2649" fmla="*/ 636468 h 855940"/>
              <a:gd name="connsiteX2650" fmla="*/ 7421310 w 10486243"/>
              <a:gd name="connsiteY2650" fmla="*/ 621837 h 855940"/>
              <a:gd name="connsiteX2651" fmla="*/ 7333741 w 10486243"/>
              <a:gd name="connsiteY2651" fmla="*/ 599890 h 855940"/>
              <a:gd name="connsiteX2652" fmla="*/ 7399418 w 10486243"/>
              <a:gd name="connsiteY2652" fmla="*/ 599890 h 855940"/>
              <a:gd name="connsiteX2653" fmla="*/ 7399418 w 10486243"/>
              <a:gd name="connsiteY2653" fmla="*/ 621837 h 855940"/>
              <a:gd name="connsiteX2654" fmla="*/ 7399418 w 10486243"/>
              <a:gd name="connsiteY2654" fmla="*/ 636468 h 855940"/>
              <a:gd name="connsiteX2655" fmla="*/ 7399418 w 10486243"/>
              <a:gd name="connsiteY2655" fmla="*/ 643784 h 855940"/>
              <a:gd name="connsiteX2656" fmla="*/ 7399418 w 10486243"/>
              <a:gd name="connsiteY2656" fmla="*/ 658415 h 855940"/>
              <a:gd name="connsiteX2657" fmla="*/ 7333741 w 10486243"/>
              <a:gd name="connsiteY2657" fmla="*/ 658415 h 855940"/>
              <a:gd name="connsiteX2658" fmla="*/ 7333741 w 10486243"/>
              <a:gd name="connsiteY2658" fmla="*/ 643784 h 855940"/>
              <a:gd name="connsiteX2659" fmla="*/ 7333741 w 10486243"/>
              <a:gd name="connsiteY2659" fmla="*/ 636468 h 855940"/>
              <a:gd name="connsiteX2660" fmla="*/ 7333741 w 10486243"/>
              <a:gd name="connsiteY2660" fmla="*/ 621837 h 855940"/>
              <a:gd name="connsiteX2661" fmla="*/ 7268063 w 10486243"/>
              <a:gd name="connsiteY2661" fmla="*/ 599890 h 855940"/>
              <a:gd name="connsiteX2662" fmla="*/ 7333740 w 10486243"/>
              <a:gd name="connsiteY2662" fmla="*/ 599890 h 855940"/>
              <a:gd name="connsiteX2663" fmla="*/ 7333740 w 10486243"/>
              <a:gd name="connsiteY2663" fmla="*/ 621837 h 855940"/>
              <a:gd name="connsiteX2664" fmla="*/ 7333740 w 10486243"/>
              <a:gd name="connsiteY2664" fmla="*/ 636468 h 855940"/>
              <a:gd name="connsiteX2665" fmla="*/ 7333740 w 10486243"/>
              <a:gd name="connsiteY2665" fmla="*/ 643784 h 855940"/>
              <a:gd name="connsiteX2666" fmla="*/ 7333740 w 10486243"/>
              <a:gd name="connsiteY2666" fmla="*/ 658415 h 855940"/>
              <a:gd name="connsiteX2667" fmla="*/ 7268063 w 10486243"/>
              <a:gd name="connsiteY2667" fmla="*/ 658415 h 855940"/>
              <a:gd name="connsiteX2668" fmla="*/ 7268063 w 10486243"/>
              <a:gd name="connsiteY2668" fmla="*/ 643784 h 855940"/>
              <a:gd name="connsiteX2669" fmla="*/ 7268063 w 10486243"/>
              <a:gd name="connsiteY2669" fmla="*/ 636468 h 855940"/>
              <a:gd name="connsiteX2670" fmla="*/ 7268063 w 10486243"/>
              <a:gd name="connsiteY2670" fmla="*/ 621837 h 855940"/>
              <a:gd name="connsiteX2671" fmla="*/ 7049140 w 10486243"/>
              <a:gd name="connsiteY2671" fmla="*/ 599890 h 855940"/>
              <a:gd name="connsiteX2672" fmla="*/ 7114817 w 10486243"/>
              <a:gd name="connsiteY2672" fmla="*/ 599890 h 855940"/>
              <a:gd name="connsiteX2673" fmla="*/ 7180494 w 10486243"/>
              <a:gd name="connsiteY2673" fmla="*/ 599890 h 855940"/>
              <a:gd name="connsiteX2674" fmla="*/ 7246171 w 10486243"/>
              <a:gd name="connsiteY2674" fmla="*/ 599890 h 855940"/>
              <a:gd name="connsiteX2675" fmla="*/ 7246171 w 10486243"/>
              <a:gd name="connsiteY2675" fmla="*/ 621837 h 855940"/>
              <a:gd name="connsiteX2676" fmla="*/ 7246171 w 10486243"/>
              <a:gd name="connsiteY2676" fmla="*/ 636468 h 855940"/>
              <a:gd name="connsiteX2677" fmla="*/ 7246171 w 10486243"/>
              <a:gd name="connsiteY2677" fmla="*/ 643784 h 855940"/>
              <a:gd name="connsiteX2678" fmla="*/ 7246171 w 10486243"/>
              <a:gd name="connsiteY2678" fmla="*/ 658415 h 855940"/>
              <a:gd name="connsiteX2679" fmla="*/ 7180494 w 10486243"/>
              <a:gd name="connsiteY2679" fmla="*/ 658415 h 855940"/>
              <a:gd name="connsiteX2680" fmla="*/ 7114817 w 10486243"/>
              <a:gd name="connsiteY2680" fmla="*/ 658415 h 855940"/>
              <a:gd name="connsiteX2681" fmla="*/ 7049140 w 10486243"/>
              <a:gd name="connsiteY2681" fmla="*/ 658415 h 855940"/>
              <a:gd name="connsiteX2682" fmla="*/ 7049140 w 10486243"/>
              <a:gd name="connsiteY2682" fmla="*/ 643784 h 855940"/>
              <a:gd name="connsiteX2683" fmla="*/ 7049140 w 10486243"/>
              <a:gd name="connsiteY2683" fmla="*/ 636468 h 855940"/>
              <a:gd name="connsiteX2684" fmla="*/ 7049140 w 10486243"/>
              <a:gd name="connsiteY2684" fmla="*/ 621837 h 855940"/>
              <a:gd name="connsiteX2685" fmla="*/ 6895893 w 10486243"/>
              <a:gd name="connsiteY2685" fmla="*/ 599890 h 855940"/>
              <a:gd name="connsiteX2686" fmla="*/ 6961570 w 10486243"/>
              <a:gd name="connsiteY2686" fmla="*/ 599890 h 855940"/>
              <a:gd name="connsiteX2687" fmla="*/ 7027247 w 10486243"/>
              <a:gd name="connsiteY2687" fmla="*/ 599890 h 855940"/>
              <a:gd name="connsiteX2688" fmla="*/ 7027247 w 10486243"/>
              <a:gd name="connsiteY2688" fmla="*/ 621837 h 855940"/>
              <a:gd name="connsiteX2689" fmla="*/ 7027247 w 10486243"/>
              <a:gd name="connsiteY2689" fmla="*/ 636468 h 855940"/>
              <a:gd name="connsiteX2690" fmla="*/ 7027247 w 10486243"/>
              <a:gd name="connsiteY2690" fmla="*/ 643784 h 855940"/>
              <a:gd name="connsiteX2691" fmla="*/ 7027247 w 10486243"/>
              <a:gd name="connsiteY2691" fmla="*/ 658415 h 855940"/>
              <a:gd name="connsiteX2692" fmla="*/ 6961570 w 10486243"/>
              <a:gd name="connsiteY2692" fmla="*/ 658415 h 855940"/>
              <a:gd name="connsiteX2693" fmla="*/ 6895893 w 10486243"/>
              <a:gd name="connsiteY2693" fmla="*/ 658415 h 855940"/>
              <a:gd name="connsiteX2694" fmla="*/ 6895893 w 10486243"/>
              <a:gd name="connsiteY2694" fmla="*/ 643784 h 855940"/>
              <a:gd name="connsiteX2695" fmla="*/ 6895893 w 10486243"/>
              <a:gd name="connsiteY2695" fmla="*/ 636468 h 855940"/>
              <a:gd name="connsiteX2696" fmla="*/ 6895893 w 10486243"/>
              <a:gd name="connsiteY2696" fmla="*/ 621837 h 855940"/>
              <a:gd name="connsiteX2697" fmla="*/ 6742646 w 10486243"/>
              <a:gd name="connsiteY2697" fmla="*/ 599890 h 855940"/>
              <a:gd name="connsiteX2698" fmla="*/ 6808323 w 10486243"/>
              <a:gd name="connsiteY2698" fmla="*/ 599890 h 855940"/>
              <a:gd name="connsiteX2699" fmla="*/ 6874000 w 10486243"/>
              <a:gd name="connsiteY2699" fmla="*/ 599890 h 855940"/>
              <a:gd name="connsiteX2700" fmla="*/ 6874000 w 10486243"/>
              <a:gd name="connsiteY2700" fmla="*/ 621837 h 855940"/>
              <a:gd name="connsiteX2701" fmla="*/ 6874000 w 10486243"/>
              <a:gd name="connsiteY2701" fmla="*/ 636468 h 855940"/>
              <a:gd name="connsiteX2702" fmla="*/ 6874000 w 10486243"/>
              <a:gd name="connsiteY2702" fmla="*/ 643784 h 855940"/>
              <a:gd name="connsiteX2703" fmla="*/ 6874000 w 10486243"/>
              <a:gd name="connsiteY2703" fmla="*/ 658415 h 855940"/>
              <a:gd name="connsiteX2704" fmla="*/ 6808323 w 10486243"/>
              <a:gd name="connsiteY2704" fmla="*/ 658415 h 855940"/>
              <a:gd name="connsiteX2705" fmla="*/ 6742646 w 10486243"/>
              <a:gd name="connsiteY2705" fmla="*/ 658415 h 855940"/>
              <a:gd name="connsiteX2706" fmla="*/ 6742646 w 10486243"/>
              <a:gd name="connsiteY2706" fmla="*/ 643784 h 855940"/>
              <a:gd name="connsiteX2707" fmla="*/ 6742646 w 10486243"/>
              <a:gd name="connsiteY2707" fmla="*/ 636468 h 855940"/>
              <a:gd name="connsiteX2708" fmla="*/ 6742646 w 10486243"/>
              <a:gd name="connsiteY2708" fmla="*/ 621837 h 855940"/>
              <a:gd name="connsiteX2709" fmla="*/ 6589400 w 10486243"/>
              <a:gd name="connsiteY2709" fmla="*/ 599890 h 855940"/>
              <a:gd name="connsiteX2710" fmla="*/ 6655077 w 10486243"/>
              <a:gd name="connsiteY2710" fmla="*/ 599890 h 855940"/>
              <a:gd name="connsiteX2711" fmla="*/ 6720754 w 10486243"/>
              <a:gd name="connsiteY2711" fmla="*/ 599890 h 855940"/>
              <a:gd name="connsiteX2712" fmla="*/ 6720754 w 10486243"/>
              <a:gd name="connsiteY2712" fmla="*/ 621837 h 855940"/>
              <a:gd name="connsiteX2713" fmla="*/ 6720754 w 10486243"/>
              <a:gd name="connsiteY2713" fmla="*/ 636468 h 855940"/>
              <a:gd name="connsiteX2714" fmla="*/ 6720754 w 10486243"/>
              <a:gd name="connsiteY2714" fmla="*/ 643784 h 855940"/>
              <a:gd name="connsiteX2715" fmla="*/ 6720754 w 10486243"/>
              <a:gd name="connsiteY2715" fmla="*/ 658415 h 855940"/>
              <a:gd name="connsiteX2716" fmla="*/ 6655077 w 10486243"/>
              <a:gd name="connsiteY2716" fmla="*/ 658415 h 855940"/>
              <a:gd name="connsiteX2717" fmla="*/ 6589400 w 10486243"/>
              <a:gd name="connsiteY2717" fmla="*/ 658415 h 855940"/>
              <a:gd name="connsiteX2718" fmla="*/ 6589400 w 10486243"/>
              <a:gd name="connsiteY2718" fmla="*/ 643784 h 855940"/>
              <a:gd name="connsiteX2719" fmla="*/ 6589400 w 10486243"/>
              <a:gd name="connsiteY2719" fmla="*/ 636468 h 855940"/>
              <a:gd name="connsiteX2720" fmla="*/ 6589400 w 10486243"/>
              <a:gd name="connsiteY2720" fmla="*/ 621837 h 855940"/>
              <a:gd name="connsiteX2721" fmla="*/ 6523722 w 10486243"/>
              <a:gd name="connsiteY2721" fmla="*/ 599890 h 855940"/>
              <a:gd name="connsiteX2722" fmla="*/ 6589399 w 10486243"/>
              <a:gd name="connsiteY2722" fmla="*/ 599890 h 855940"/>
              <a:gd name="connsiteX2723" fmla="*/ 6589399 w 10486243"/>
              <a:gd name="connsiteY2723" fmla="*/ 621837 h 855940"/>
              <a:gd name="connsiteX2724" fmla="*/ 6589399 w 10486243"/>
              <a:gd name="connsiteY2724" fmla="*/ 636468 h 855940"/>
              <a:gd name="connsiteX2725" fmla="*/ 6589399 w 10486243"/>
              <a:gd name="connsiteY2725" fmla="*/ 643784 h 855940"/>
              <a:gd name="connsiteX2726" fmla="*/ 6589399 w 10486243"/>
              <a:gd name="connsiteY2726" fmla="*/ 658415 h 855940"/>
              <a:gd name="connsiteX2727" fmla="*/ 6523722 w 10486243"/>
              <a:gd name="connsiteY2727" fmla="*/ 658415 h 855940"/>
              <a:gd name="connsiteX2728" fmla="*/ 6523722 w 10486243"/>
              <a:gd name="connsiteY2728" fmla="*/ 643784 h 855940"/>
              <a:gd name="connsiteX2729" fmla="*/ 6523722 w 10486243"/>
              <a:gd name="connsiteY2729" fmla="*/ 636468 h 855940"/>
              <a:gd name="connsiteX2730" fmla="*/ 6523722 w 10486243"/>
              <a:gd name="connsiteY2730" fmla="*/ 621837 h 855940"/>
              <a:gd name="connsiteX2731" fmla="*/ 6370476 w 10486243"/>
              <a:gd name="connsiteY2731" fmla="*/ 599890 h 855940"/>
              <a:gd name="connsiteX2732" fmla="*/ 6436153 w 10486243"/>
              <a:gd name="connsiteY2732" fmla="*/ 599890 h 855940"/>
              <a:gd name="connsiteX2733" fmla="*/ 6501830 w 10486243"/>
              <a:gd name="connsiteY2733" fmla="*/ 599890 h 855940"/>
              <a:gd name="connsiteX2734" fmla="*/ 6501830 w 10486243"/>
              <a:gd name="connsiteY2734" fmla="*/ 621837 h 855940"/>
              <a:gd name="connsiteX2735" fmla="*/ 6501830 w 10486243"/>
              <a:gd name="connsiteY2735" fmla="*/ 636468 h 855940"/>
              <a:gd name="connsiteX2736" fmla="*/ 6501830 w 10486243"/>
              <a:gd name="connsiteY2736" fmla="*/ 643784 h 855940"/>
              <a:gd name="connsiteX2737" fmla="*/ 6501830 w 10486243"/>
              <a:gd name="connsiteY2737" fmla="*/ 658415 h 855940"/>
              <a:gd name="connsiteX2738" fmla="*/ 6436153 w 10486243"/>
              <a:gd name="connsiteY2738" fmla="*/ 658415 h 855940"/>
              <a:gd name="connsiteX2739" fmla="*/ 6370476 w 10486243"/>
              <a:gd name="connsiteY2739" fmla="*/ 658415 h 855940"/>
              <a:gd name="connsiteX2740" fmla="*/ 6370476 w 10486243"/>
              <a:gd name="connsiteY2740" fmla="*/ 643784 h 855940"/>
              <a:gd name="connsiteX2741" fmla="*/ 6370476 w 10486243"/>
              <a:gd name="connsiteY2741" fmla="*/ 636468 h 855940"/>
              <a:gd name="connsiteX2742" fmla="*/ 6370476 w 10486243"/>
              <a:gd name="connsiteY2742" fmla="*/ 621837 h 855940"/>
              <a:gd name="connsiteX2743" fmla="*/ 6151552 w 10486243"/>
              <a:gd name="connsiteY2743" fmla="*/ 599890 h 855940"/>
              <a:gd name="connsiteX2744" fmla="*/ 6217229 w 10486243"/>
              <a:gd name="connsiteY2744" fmla="*/ 599890 h 855940"/>
              <a:gd name="connsiteX2745" fmla="*/ 6282906 w 10486243"/>
              <a:gd name="connsiteY2745" fmla="*/ 599890 h 855940"/>
              <a:gd name="connsiteX2746" fmla="*/ 6348583 w 10486243"/>
              <a:gd name="connsiteY2746" fmla="*/ 599890 h 855940"/>
              <a:gd name="connsiteX2747" fmla="*/ 6348583 w 10486243"/>
              <a:gd name="connsiteY2747" fmla="*/ 621837 h 855940"/>
              <a:gd name="connsiteX2748" fmla="*/ 6348583 w 10486243"/>
              <a:gd name="connsiteY2748" fmla="*/ 636468 h 855940"/>
              <a:gd name="connsiteX2749" fmla="*/ 6348583 w 10486243"/>
              <a:gd name="connsiteY2749" fmla="*/ 643784 h 855940"/>
              <a:gd name="connsiteX2750" fmla="*/ 6348583 w 10486243"/>
              <a:gd name="connsiteY2750" fmla="*/ 658415 h 855940"/>
              <a:gd name="connsiteX2751" fmla="*/ 6282906 w 10486243"/>
              <a:gd name="connsiteY2751" fmla="*/ 658415 h 855940"/>
              <a:gd name="connsiteX2752" fmla="*/ 6217229 w 10486243"/>
              <a:gd name="connsiteY2752" fmla="*/ 658415 h 855940"/>
              <a:gd name="connsiteX2753" fmla="*/ 6151552 w 10486243"/>
              <a:gd name="connsiteY2753" fmla="*/ 658415 h 855940"/>
              <a:gd name="connsiteX2754" fmla="*/ 6151552 w 10486243"/>
              <a:gd name="connsiteY2754" fmla="*/ 643784 h 855940"/>
              <a:gd name="connsiteX2755" fmla="*/ 6151552 w 10486243"/>
              <a:gd name="connsiteY2755" fmla="*/ 636468 h 855940"/>
              <a:gd name="connsiteX2756" fmla="*/ 6151552 w 10486243"/>
              <a:gd name="connsiteY2756" fmla="*/ 621837 h 855940"/>
              <a:gd name="connsiteX2757" fmla="*/ 6063983 w 10486243"/>
              <a:gd name="connsiteY2757" fmla="*/ 599890 h 855940"/>
              <a:gd name="connsiteX2758" fmla="*/ 6129660 w 10486243"/>
              <a:gd name="connsiteY2758" fmla="*/ 599890 h 855940"/>
              <a:gd name="connsiteX2759" fmla="*/ 6129660 w 10486243"/>
              <a:gd name="connsiteY2759" fmla="*/ 621837 h 855940"/>
              <a:gd name="connsiteX2760" fmla="*/ 6129660 w 10486243"/>
              <a:gd name="connsiteY2760" fmla="*/ 636468 h 855940"/>
              <a:gd name="connsiteX2761" fmla="*/ 6129660 w 10486243"/>
              <a:gd name="connsiteY2761" fmla="*/ 643784 h 855940"/>
              <a:gd name="connsiteX2762" fmla="*/ 6129660 w 10486243"/>
              <a:gd name="connsiteY2762" fmla="*/ 658415 h 855940"/>
              <a:gd name="connsiteX2763" fmla="*/ 6063983 w 10486243"/>
              <a:gd name="connsiteY2763" fmla="*/ 658415 h 855940"/>
              <a:gd name="connsiteX2764" fmla="*/ 6063983 w 10486243"/>
              <a:gd name="connsiteY2764" fmla="*/ 643784 h 855940"/>
              <a:gd name="connsiteX2765" fmla="*/ 6063983 w 10486243"/>
              <a:gd name="connsiteY2765" fmla="*/ 636468 h 855940"/>
              <a:gd name="connsiteX2766" fmla="*/ 6063983 w 10486243"/>
              <a:gd name="connsiteY2766" fmla="*/ 621837 h 855940"/>
              <a:gd name="connsiteX2767" fmla="*/ 5998305 w 10486243"/>
              <a:gd name="connsiteY2767" fmla="*/ 599890 h 855940"/>
              <a:gd name="connsiteX2768" fmla="*/ 6063982 w 10486243"/>
              <a:gd name="connsiteY2768" fmla="*/ 599890 h 855940"/>
              <a:gd name="connsiteX2769" fmla="*/ 6063982 w 10486243"/>
              <a:gd name="connsiteY2769" fmla="*/ 621837 h 855940"/>
              <a:gd name="connsiteX2770" fmla="*/ 6063982 w 10486243"/>
              <a:gd name="connsiteY2770" fmla="*/ 636468 h 855940"/>
              <a:gd name="connsiteX2771" fmla="*/ 6063982 w 10486243"/>
              <a:gd name="connsiteY2771" fmla="*/ 643784 h 855940"/>
              <a:gd name="connsiteX2772" fmla="*/ 6063982 w 10486243"/>
              <a:gd name="connsiteY2772" fmla="*/ 658415 h 855940"/>
              <a:gd name="connsiteX2773" fmla="*/ 5998305 w 10486243"/>
              <a:gd name="connsiteY2773" fmla="*/ 658415 h 855940"/>
              <a:gd name="connsiteX2774" fmla="*/ 5998305 w 10486243"/>
              <a:gd name="connsiteY2774" fmla="*/ 643784 h 855940"/>
              <a:gd name="connsiteX2775" fmla="*/ 5998305 w 10486243"/>
              <a:gd name="connsiteY2775" fmla="*/ 636468 h 855940"/>
              <a:gd name="connsiteX2776" fmla="*/ 5998305 w 10486243"/>
              <a:gd name="connsiteY2776" fmla="*/ 621837 h 855940"/>
              <a:gd name="connsiteX2777" fmla="*/ 5845059 w 10486243"/>
              <a:gd name="connsiteY2777" fmla="*/ 599890 h 855940"/>
              <a:gd name="connsiteX2778" fmla="*/ 5910736 w 10486243"/>
              <a:gd name="connsiteY2778" fmla="*/ 599890 h 855940"/>
              <a:gd name="connsiteX2779" fmla="*/ 5976413 w 10486243"/>
              <a:gd name="connsiteY2779" fmla="*/ 599890 h 855940"/>
              <a:gd name="connsiteX2780" fmla="*/ 5976413 w 10486243"/>
              <a:gd name="connsiteY2780" fmla="*/ 621837 h 855940"/>
              <a:gd name="connsiteX2781" fmla="*/ 5976413 w 10486243"/>
              <a:gd name="connsiteY2781" fmla="*/ 636468 h 855940"/>
              <a:gd name="connsiteX2782" fmla="*/ 5976413 w 10486243"/>
              <a:gd name="connsiteY2782" fmla="*/ 643784 h 855940"/>
              <a:gd name="connsiteX2783" fmla="*/ 5976413 w 10486243"/>
              <a:gd name="connsiteY2783" fmla="*/ 658415 h 855940"/>
              <a:gd name="connsiteX2784" fmla="*/ 5910736 w 10486243"/>
              <a:gd name="connsiteY2784" fmla="*/ 658415 h 855940"/>
              <a:gd name="connsiteX2785" fmla="*/ 5845059 w 10486243"/>
              <a:gd name="connsiteY2785" fmla="*/ 658415 h 855940"/>
              <a:gd name="connsiteX2786" fmla="*/ 5845059 w 10486243"/>
              <a:gd name="connsiteY2786" fmla="*/ 643784 h 855940"/>
              <a:gd name="connsiteX2787" fmla="*/ 5845059 w 10486243"/>
              <a:gd name="connsiteY2787" fmla="*/ 636468 h 855940"/>
              <a:gd name="connsiteX2788" fmla="*/ 5845059 w 10486243"/>
              <a:gd name="connsiteY2788" fmla="*/ 621837 h 855940"/>
              <a:gd name="connsiteX2789" fmla="*/ 5757489 w 10486243"/>
              <a:gd name="connsiteY2789" fmla="*/ 599890 h 855940"/>
              <a:gd name="connsiteX2790" fmla="*/ 5823166 w 10486243"/>
              <a:gd name="connsiteY2790" fmla="*/ 599890 h 855940"/>
              <a:gd name="connsiteX2791" fmla="*/ 5823166 w 10486243"/>
              <a:gd name="connsiteY2791" fmla="*/ 621837 h 855940"/>
              <a:gd name="connsiteX2792" fmla="*/ 5823166 w 10486243"/>
              <a:gd name="connsiteY2792" fmla="*/ 636468 h 855940"/>
              <a:gd name="connsiteX2793" fmla="*/ 5823166 w 10486243"/>
              <a:gd name="connsiteY2793" fmla="*/ 643784 h 855940"/>
              <a:gd name="connsiteX2794" fmla="*/ 5823166 w 10486243"/>
              <a:gd name="connsiteY2794" fmla="*/ 658415 h 855940"/>
              <a:gd name="connsiteX2795" fmla="*/ 5757489 w 10486243"/>
              <a:gd name="connsiteY2795" fmla="*/ 658415 h 855940"/>
              <a:gd name="connsiteX2796" fmla="*/ 5691812 w 10486243"/>
              <a:gd name="connsiteY2796" fmla="*/ 658415 h 855940"/>
              <a:gd name="connsiteX2797" fmla="*/ 5626135 w 10486243"/>
              <a:gd name="connsiteY2797" fmla="*/ 658415 h 855940"/>
              <a:gd name="connsiteX2798" fmla="*/ 5626135 w 10486243"/>
              <a:gd name="connsiteY2798" fmla="*/ 643784 h 855940"/>
              <a:gd name="connsiteX2799" fmla="*/ 5626135 w 10486243"/>
              <a:gd name="connsiteY2799" fmla="*/ 636468 h 855940"/>
              <a:gd name="connsiteX2800" fmla="*/ 5626135 w 10486243"/>
              <a:gd name="connsiteY2800" fmla="*/ 621837 h 855940"/>
              <a:gd name="connsiteX2801" fmla="*/ 5691812 w 10486243"/>
              <a:gd name="connsiteY2801" fmla="*/ 621837 h 855940"/>
              <a:gd name="connsiteX2802" fmla="*/ 5757489 w 10486243"/>
              <a:gd name="connsiteY2802" fmla="*/ 621837 h 855940"/>
              <a:gd name="connsiteX2803" fmla="*/ 5472888 w 10486243"/>
              <a:gd name="connsiteY2803" fmla="*/ 599890 h 855940"/>
              <a:gd name="connsiteX2804" fmla="*/ 5538565 w 10486243"/>
              <a:gd name="connsiteY2804" fmla="*/ 599890 h 855940"/>
              <a:gd name="connsiteX2805" fmla="*/ 5538565 w 10486243"/>
              <a:gd name="connsiteY2805" fmla="*/ 621837 h 855940"/>
              <a:gd name="connsiteX2806" fmla="*/ 5472888 w 10486243"/>
              <a:gd name="connsiteY2806" fmla="*/ 621837 h 855940"/>
              <a:gd name="connsiteX2807" fmla="*/ 5319642 w 10486243"/>
              <a:gd name="connsiteY2807" fmla="*/ 599890 h 855940"/>
              <a:gd name="connsiteX2808" fmla="*/ 5385319 w 10486243"/>
              <a:gd name="connsiteY2808" fmla="*/ 599890 h 855940"/>
              <a:gd name="connsiteX2809" fmla="*/ 5385319 w 10486243"/>
              <a:gd name="connsiteY2809" fmla="*/ 621837 h 855940"/>
              <a:gd name="connsiteX2810" fmla="*/ 5450996 w 10486243"/>
              <a:gd name="connsiteY2810" fmla="*/ 621837 h 855940"/>
              <a:gd name="connsiteX2811" fmla="*/ 5450996 w 10486243"/>
              <a:gd name="connsiteY2811" fmla="*/ 636468 h 855940"/>
              <a:gd name="connsiteX2812" fmla="*/ 5450996 w 10486243"/>
              <a:gd name="connsiteY2812" fmla="*/ 643784 h 855940"/>
              <a:gd name="connsiteX2813" fmla="*/ 5450996 w 10486243"/>
              <a:gd name="connsiteY2813" fmla="*/ 658415 h 855940"/>
              <a:gd name="connsiteX2814" fmla="*/ 5385319 w 10486243"/>
              <a:gd name="connsiteY2814" fmla="*/ 658415 h 855940"/>
              <a:gd name="connsiteX2815" fmla="*/ 5319642 w 10486243"/>
              <a:gd name="connsiteY2815" fmla="*/ 658415 h 855940"/>
              <a:gd name="connsiteX2816" fmla="*/ 5319642 w 10486243"/>
              <a:gd name="connsiteY2816" fmla="*/ 643784 h 855940"/>
              <a:gd name="connsiteX2817" fmla="*/ 5319642 w 10486243"/>
              <a:gd name="connsiteY2817" fmla="*/ 636468 h 855940"/>
              <a:gd name="connsiteX2818" fmla="*/ 5319642 w 10486243"/>
              <a:gd name="connsiteY2818" fmla="*/ 621837 h 855940"/>
              <a:gd name="connsiteX2819" fmla="*/ 5100718 w 10486243"/>
              <a:gd name="connsiteY2819" fmla="*/ 599890 h 855940"/>
              <a:gd name="connsiteX2820" fmla="*/ 5166395 w 10486243"/>
              <a:gd name="connsiteY2820" fmla="*/ 599890 h 855940"/>
              <a:gd name="connsiteX2821" fmla="*/ 5232072 w 10486243"/>
              <a:gd name="connsiteY2821" fmla="*/ 599890 h 855940"/>
              <a:gd name="connsiteX2822" fmla="*/ 5297749 w 10486243"/>
              <a:gd name="connsiteY2822" fmla="*/ 599890 h 855940"/>
              <a:gd name="connsiteX2823" fmla="*/ 5297749 w 10486243"/>
              <a:gd name="connsiteY2823" fmla="*/ 621837 h 855940"/>
              <a:gd name="connsiteX2824" fmla="*/ 5297749 w 10486243"/>
              <a:gd name="connsiteY2824" fmla="*/ 636468 h 855940"/>
              <a:gd name="connsiteX2825" fmla="*/ 5297749 w 10486243"/>
              <a:gd name="connsiteY2825" fmla="*/ 643784 h 855940"/>
              <a:gd name="connsiteX2826" fmla="*/ 5297749 w 10486243"/>
              <a:gd name="connsiteY2826" fmla="*/ 658415 h 855940"/>
              <a:gd name="connsiteX2827" fmla="*/ 5232072 w 10486243"/>
              <a:gd name="connsiteY2827" fmla="*/ 658415 h 855940"/>
              <a:gd name="connsiteX2828" fmla="*/ 5166395 w 10486243"/>
              <a:gd name="connsiteY2828" fmla="*/ 658415 h 855940"/>
              <a:gd name="connsiteX2829" fmla="*/ 5100718 w 10486243"/>
              <a:gd name="connsiteY2829" fmla="*/ 658415 h 855940"/>
              <a:gd name="connsiteX2830" fmla="*/ 5100718 w 10486243"/>
              <a:gd name="connsiteY2830" fmla="*/ 643784 h 855940"/>
              <a:gd name="connsiteX2831" fmla="*/ 5100718 w 10486243"/>
              <a:gd name="connsiteY2831" fmla="*/ 636468 h 855940"/>
              <a:gd name="connsiteX2832" fmla="*/ 5100718 w 10486243"/>
              <a:gd name="connsiteY2832" fmla="*/ 621837 h 855940"/>
              <a:gd name="connsiteX2833" fmla="*/ 4947471 w 10486243"/>
              <a:gd name="connsiteY2833" fmla="*/ 599890 h 855940"/>
              <a:gd name="connsiteX2834" fmla="*/ 5013148 w 10486243"/>
              <a:gd name="connsiteY2834" fmla="*/ 599890 h 855940"/>
              <a:gd name="connsiteX2835" fmla="*/ 5078825 w 10486243"/>
              <a:gd name="connsiteY2835" fmla="*/ 599890 h 855940"/>
              <a:gd name="connsiteX2836" fmla="*/ 5078825 w 10486243"/>
              <a:gd name="connsiteY2836" fmla="*/ 621837 h 855940"/>
              <a:gd name="connsiteX2837" fmla="*/ 5078825 w 10486243"/>
              <a:gd name="connsiteY2837" fmla="*/ 636468 h 855940"/>
              <a:gd name="connsiteX2838" fmla="*/ 5078825 w 10486243"/>
              <a:gd name="connsiteY2838" fmla="*/ 643784 h 855940"/>
              <a:gd name="connsiteX2839" fmla="*/ 5078825 w 10486243"/>
              <a:gd name="connsiteY2839" fmla="*/ 658415 h 855940"/>
              <a:gd name="connsiteX2840" fmla="*/ 5013148 w 10486243"/>
              <a:gd name="connsiteY2840" fmla="*/ 658415 h 855940"/>
              <a:gd name="connsiteX2841" fmla="*/ 4947471 w 10486243"/>
              <a:gd name="connsiteY2841" fmla="*/ 658415 h 855940"/>
              <a:gd name="connsiteX2842" fmla="*/ 4947471 w 10486243"/>
              <a:gd name="connsiteY2842" fmla="*/ 643784 h 855940"/>
              <a:gd name="connsiteX2843" fmla="*/ 4947471 w 10486243"/>
              <a:gd name="connsiteY2843" fmla="*/ 636468 h 855940"/>
              <a:gd name="connsiteX2844" fmla="*/ 4947471 w 10486243"/>
              <a:gd name="connsiteY2844" fmla="*/ 621837 h 855940"/>
              <a:gd name="connsiteX2845" fmla="*/ 4794225 w 10486243"/>
              <a:gd name="connsiteY2845" fmla="*/ 599890 h 855940"/>
              <a:gd name="connsiteX2846" fmla="*/ 4859902 w 10486243"/>
              <a:gd name="connsiteY2846" fmla="*/ 599890 h 855940"/>
              <a:gd name="connsiteX2847" fmla="*/ 4859902 w 10486243"/>
              <a:gd name="connsiteY2847" fmla="*/ 621837 h 855940"/>
              <a:gd name="connsiteX2848" fmla="*/ 4925579 w 10486243"/>
              <a:gd name="connsiteY2848" fmla="*/ 621837 h 855940"/>
              <a:gd name="connsiteX2849" fmla="*/ 4925579 w 10486243"/>
              <a:gd name="connsiteY2849" fmla="*/ 643784 h 855940"/>
              <a:gd name="connsiteX2850" fmla="*/ 4859902 w 10486243"/>
              <a:gd name="connsiteY2850" fmla="*/ 643784 h 855940"/>
              <a:gd name="connsiteX2851" fmla="*/ 4859902 w 10486243"/>
              <a:gd name="connsiteY2851" fmla="*/ 658415 h 855940"/>
              <a:gd name="connsiteX2852" fmla="*/ 4794225 w 10486243"/>
              <a:gd name="connsiteY2852" fmla="*/ 658415 h 855940"/>
              <a:gd name="connsiteX2853" fmla="*/ 4794225 w 10486243"/>
              <a:gd name="connsiteY2853" fmla="*/ 643784 h 855940"/>
              <a:gd name="connsiteX2854" fmla="*/ 4794225 w 10486243"/>
              <a:gd name="connsiteY2854" fmla="*/ 636468 h 855940"/>
              <a:gd name="connsiteX2855" fmla="*/ 4794225 w 10486243"/>
              <a:gd name="connsiteY2855" fmla="*/ 621837 h 855940"/>
              <a:gd name="connsiteX2856" fmla="*/ 4728547 w 10486243"/>
              <a:gd name="connsiteY2856" fmla="*/ 599890 h 855940"/>
              <a:gd name="connsiteX2857" fmla="*/ 4794224 w 10486243"/>
              <a:gd name="connsiteY2857" fmla="*/ 599890 h 855940"/>
              <a:gd name="connsiteX2858" fmla="*/ 4794224 w 10486243"/>
              <a:gd name="connsiteY2858" fmla="*/ 621837 h 855940"/>
              <a:gd name="connsiteX2859" fmla="*/ 4794224 w 10486243"/>
              <a:gd name="connsiteY2859" fmla="*/ 636468 h 855940"/>
              <a:gd name="connsiteX2860" fmla="*/ 4794224 w 10486243"/>
              <a:gd name="connsiteY2860" fmla="*/ 643784 h 855940"/>
              <a:gd name="connsiteX2861" fmla="*/ 4794224 w 10486243"/>
              <a:gd name="connsiteY2861" fmla="*/ 658415 h 855940"/>
              <a:gd name="connsiteX2862" fmla="*/ 4728547 w 10486243"/>
              <a:gd name="connsiteY2862" fmla="*/ 658415 h 855940"/>
              <a:gd name="connsiteX2863" fmla="*/ 4728547 w 10486243"/>
              <a:gd name="connsiteY2863" fmla="*/ 643784 h 855940"/>
              <a:gd name="connsiteX2864" fmla="*/ 4728547 w 10486243"/>
              <a:gd name="connsiteY2864" fmla="*/ 636468 h 855940"/>
              <a:gd name="connsiteX2865" fmla="*/ 4728547 w 10486243"/>
              <a:gd name="connsiteY2865" fmla="*/ 621837 h 855940"/>
              <a:gd name="connsiteX2866" fmla="*/ 4575301 w 10486243"/>
              <a:gd name="connsiteY2866" fmla="*/ 599890 h 855940"/>
              <a:gd name="connsiteX2867" fmla="*/ 4640978 w 10486243"/>
              <a:gd name="connsiteY2867" fmla="*/ 599890 h 855940"/>
              <a:gd name="connsiteX2868" fmla="*/ 4640978 w 10486243"/>
              <a:gd name="connsiteY2868" fmla="*/ 621837 h 855940"/>
              <a:gd name="connsiteX2869" fmla="*/ 4640978 w 10486243"/>
              <a:gd name="connsiteY2869" fmla="*/ 636468 h 855940"/>
              <a:gd name="connsiteX2870" fmla="*/ 4706655 w 10486243"/>
              <a:gd name="connsiteY2870" fmla="*/ 636468 h 855940"/>
              <a:gd name="connsiteX2871" fmla="*/ 4706655 w 10486243"/>
              <a:gd name="connsiteY2871" fmla="*/ 658415 h 855940"/>
              <a:gd name="connsiteX2872" fmla="*/ 4640978 w 10486243"/>
              <a:gd name="connsiteY2872" fmla="*/ 658415 h 855940"/>
              <a:gd name="connsiteX2873" fmla="*/ 4575301 w 10486243"/>
              <a:gd name="connsiteY2873" fmla="*/ 658415 h 855940"/>
              <a:gd name="connsiteX2874" fmla="*/ 4575301 w 10486243"/>
              <a:gd name="connsiteY2874" fmla="*/ 643784 h 855940"/>
              <a:gd name="connsiteX2875" fmla="*/ 4575301 w 10486243"/>
              <a:gd name="connsiteY2875" fmla="*/ 636468 h 855940"/>
              <a:gd name="connsiteX2876" fmla="*/ 4575301 w 10486243"/>
              <a:gd name="connsiteY2876" fmla="*/ 621837 h 855940"/>
              <a:gd name="connsiteX2877" fmla="*/ 4487731 w 10486243"/>
              <a:gd name="connsiteY2877" fmla="*/ 599890 h 855940"/>
              <a:gd name="connsiteX2878" fmla="*/ 4553408 w 10486243"/>
              <a:gd name="connsiteY2878" fmla="*/ 599890 h 855940"/>
              <a:gd name="connsiteX2879" fmla="*/ 4553408 w 10486243"/>
              <a:gd name="connsiteY2879" fmla="*/ 621837 h 855940"/>
              <a:gd name="connsiteX2880" fmla="*/ 4553408 w 10486243"/>
              <a:gd name="connsiteY2880" fmla="*/ 636468 h 855940"/>
              <a:gd name="connsiteX2881" fmla="*/ 4553408 w 10486243"/>
              <a:gd name="connsiteY2881" fmla="*/ 643784 h 855940"/>
              <a:gd name="connsiteX2882" fmla="*/ 4553408 w 10486243"/>
              <a:gd name="connsiteY2882" fmla="*/ 658415 h 855940"/>
              <a:gd name="connsiteX2883" fmla="*/ 4487731 w 10486243"/>
              <a:gd name="connsiteY2883" fmla="*/ 658415 h 855940"/>
              <a:gd name="connsiteX2884" fmla="*/ 4422054 w 10486243"/>
              <a:gd name="connsiteY2884" fmla="*/ 658415 h 855940"/>
              <a:gd name="connsiteX2885" fmla="*/ 4422054 w 10486243"/>
              <a:gd name="connsiteY2885" fmla="*/ 643784 h 855940"/>
              <a:gd name="connsiteX2886" fmla="*/ 4422054 w 10486243"/>
              <a:gd name="connsiteY2886" fmla="*/ 636468 h 855940"/>
              <a:gd name="connsiteX2887" fmla="*/ 4422054 w 10486243"/>
              <a:gd name="connsiteY2887" fmla="*/ 621837 h 855940"/>
              <a:gd name="connsiteX2888" fmla="*/ 4487731 w 10486243"/>
              <a:gd name="connsiteY2888" fmla="*/ 621837 h 855940"/>
              <a:gd name="connsiteX2889" fmla="*/ 4334485 w 10486243"/>
              <a:gd name="connsiteY2889" fmla="*/ 599890 h 855940"/>
              <a:gd name="connsiteX2890" fmla="*/ 4400162 w 10486243"/>
              <a:gd name="connsiteY2890" fmla="*/ 599890 h 855940"/>
              <a:gd name="connsiteX2891" fmla="*/ 4400162 w 10486243"/>
              <a:gd name="connsiteY2891" fmla="*/ 621837 h 855940"/>
              <a:gd name="connsiteX2892" fmla="*/ 4400162 w 10486243"/>
              <a:gd name="connsiteY2892" fmla="*/ 636468 h 855940"/>
              <a:gd name="connsiteX2893" fmla="*/ 4400162 w 10486243"/>
              <a:gd name="connsiteY2893" fmla="*/ 643784 h 855940"/>
              <a:gd name="connsiteX2894" fmla="*/ 4400162 w 10486243"/>
              <a:gd name="connsiteY2894" fmla="*/ 658415 h 855940"/>
              <a:gd name="connsiteX2895" fmla="*/ 4334485 w 10486243"/>
              <a:gd name="connsiteY2895" fmla="*/ 658415 h 855940"/>
              <a:gd name="connsiteX2896" fmla="*/ 4334485 w 10486243"/>
              <a:gd name="connsiteY2896" fmla="*/ 643784 h 855940"/>
              <a:gd name="connsiteX2897" fmla="*/ 4334485 w 10486243"/>
              <a:gd name="connsiteY2897" fmla="*/ 636468 h 855940"/>
              <a:gd name="connsiteX2898" fmla="*/ 4334485 w 10486243"/>
              <a:gd name="connsiteY2898" fmla="*/ 621837 h 855940"/>
              <a:gd name="connsiteX2899" fmla="*/ 4268807 w 10486243"/>
              <a:gd name="connsiteY2899" fmla="*/ 599890 h 855940"/>
              <a:gd name="connsiteX2900" fmla="*/ 4334484 w 10486243"/>
              <a:gd name="connsiteY2900" fmla="*/ 599890 h 855940"/>
              <a:gd name="connsiteX2901" fmla="*/ 4334484 w 10486243"/>
              <a:gd name="connsiteY2901" fmla="*/ 621837 h 855940"/>
              <a:gd name="connsiteX2902" fmla="*/ 4334484 w 10486243"/>
              <a:gd name="connsiteY2902" fmla="*/ 636468 h 855940"/>
              <a:gd name="connsiteX2903" fmla="*/ 4334484 w 10486243"/>
              <a:gd name="connsiteY2903" fmla="*/ 643784 h 855940"/>
              <a:gd name="connsiteX2904" fmla="*/ 4334484 w 10486243"/>
              <a:gd name="connsiteY2904" fmla="*/ 658415 h 855940"/>
              <a:gd name="connsiteX2905" fmla="*/ 4268807 w 10486243"/>
              <a:gd name="connsiteY2905" fmla="*/ 658415 h 855940"/>
              <a:gd name="connsiteX2906" fmla="*/ 4203130 w 10486243"/>
              <a:gd name="connsiteY2906" fmla="*/ 658415 h 855940"/>
              <a:gd name="connsiteX2907" fmla="*/ 4203130 w 10486243"/>
              <a:gd name="connsiteY2907" fmla="*/ 636468 h 855940"/>
              <a:gd name="connsiteX2908" fmla="*/ 4268807 w 10486243"/>
              <a:gd name="connsiteY2908" fmla="*/ 636468 h 855940"/>
              <a:gd name="connsiteX2909" fmla="*/ 4268807 w 10486243"/>
              <a:gd name="connsiteY2909" fmla="*/ 621837 h 855940"/>
              <a:gd name="connsiteX2910" fmla="*/ 4049884 w 10486243"/>
              <a:gd name="connsiteY2910" fmla="*/ 599890 h 855940"/>
              <a:gd name="connsiteX2911" fmla="*/ 4115561 w 10486243"/>
              <a:gd name="connsiteY2911" fmla="*/ 599890 h 855940"/>
              <a:gd name="connsiteX2912" fmla="*/ 4181238 w 10486243"/>
              <a:gd name="connsiteY2912" fmla="*/ 599890 h 855940"/>
              <a:gd name="connsiteX2913" fmla="*/ 4181238 w 10486243"/>
              <a:gd name="connsiteY2913" fmla="*/ 621837 h 855940"/>
              <a:gd name="connsiteX2914" fmla="*/ 4181238 w 10486243"/>
              <a:gd name="connsiteY2914" fmla="*/ 636468 h 855940"/>
              <a:gd name="connsiteX2915" fmla="*/ 4181238 w 10486243"/>
              <a:gd name="connsiteY2915" fmla="*/ 643784 h 855940"/>
              <a:gd name="connsiteX2916" fmla="*/ 4181238 w 10486243"/>
              <a:gd name="connsiteY2916" fmla="*/ 658415 h 855940"/>
              <a:gd name="connsiteX2917" fmla="*/ 4115561 w 10486243"/>
              <a:gd name="connsiteY2917" fmla="*/ 658415 h 855940"/>
              <a:gd name="connsiteX2918" fmla="*/ 4049884 w 10486243"/>
              <a:gd name="connsiteY2918" fmla="*/ 658415 h 855940"/>
              <a:gd name="connsiteX2919" fmla="*/ 4049884 w 10486243"/>
              <a:gd name="connsiteY2919" fmla="*/ 643784 h 855940"/>
              <a:gd name="connsiteX2920" fmla="*/ 4049884 w 10486243"/>
              <a:gd name="connsiteY2920" fmla="*/ 636468 h 855940"/>
              <a:gd name="connsiteX2921" fmla="*/ 4049884 w 10486243"/>
              <a:gd name="connsiteY2921" fmla="*/ 621837 h 855940"/>
              <a:gd name="connsiteX2922" fmla="*/ 3896637 w 10486243"/>
              <a:gd name="connsiteY2922" fmla="*/ 599890 h 855940"/>
              <a:gd name="connsiteX2923" fmla="*/ 3962314 w 10486243"/>
              <a:gd name="connsiteY2923" fmla="*/ 599890 h 855940"/>
              <a:gd name="connsiteX2924" fmla="*/ 4027991 w 10486243"/>
              <a:gd name="connsiteY2924" fmla="*/ 599890 h 855940"/>
              <a:gd name="connsiteX2925" fmla="*/ 4027991 w 10486243"/>
              <a:gd name="connsiteY2925" fmla="*/ 621837 h 855940"/>
              <a:gd name="connsiteX2926" fmla="*/ 3962314 w 10486243"/>
              <a:gd name="connsiteY2926" fmla="*/ 621837 h 855940"/>
              <a:gd name="connsiteX2927" fmla="*/ 3896637 w 10486243"/>
              <a:gd name="connsiteY2927" fmla="*/ 621837 h 855940"/>
              <a:gd name="connsiteX2928" fmla="*/ 3677713 w 10486243"/>
              <a:gd name="connsiteY2928" fmla="*/ 599890 h 855940"/>
              <a:gd name="connsiteX2929" fmla="*/ 3743390 w 10486243"/>
              <a:gd name="connsiteY2929" fmla="*/ 599890 h 855940"/>
              <a:gd name="connsiteX2930" fmla="*/ 3809067 w 10486243"/>
              <a:gd name="connsiteY2930" fmla="*/ 599890 h 855940"/>
              <a:gd name="connsiteX2931" fmla="*/ 3809067 w 10486243"/>
              <a:gd name="connsiteY2931" fmla="*/ 621837 h 855940"/>
              <a:gd name="connsiteX2932" fmla="*/ 3874744 w 10486243"/>
              <a:gd name="connsiteY2932" fmla="*/ 621837 h 855940"/>
              <a:gd name="connsiteX2933" fmla="*/ 3874744 w 10486243"/>
              <a:gd name="connsiteY2933" fmla="*/ 643784 h 855940"/>
              <a:gd name="connsiteX2934" fmla="*/ 3809067 w 10486243"/>
              <a:gd name="connsiteY2934" fmla="*/ 643784 h 855940"/>
              <a:gd name="connsiteX2935" fmla="*/ 3809067 w 10486243"/>
              <a:gd name="connsiteY2935" fmla="*/ 658415 h 855940"/>
              <a:gd name="connsiteX2936" fmla="*/ 3743390 w 10486243"/>
              <a:gd name="connsiteY2936" fmla="*/ 658415 h 855940"/>
              <a:gd name="connsiteX2937" fmla="*/ 3677713 w 10486243"/>
              <a:gd name="connsiteY2937" fmla="*/ 658415 h 855940"/>
              <a:gd name="connsiteX2938" fmla="*/ 3677713 w 10486243"/>
              <a:gd name="connsiteY2938" fmla="*/ 643784 h 855940"/>
              <a:gd name="connsiteX2939" fmla="*/ 3677713 w 10486243"/>
              <a:gd name="connsiteY2939" fmla="*/ 636468 h 855940"/>
              <a:gd name="connsiteX2940" fmla="*/ 3677713 w 10486243"/>
              <a:gd name="connsiteY2940" fmla="*/ 621837 h 855940"/>
              <a:gd name="connsiteX2941" fmla="*/ 3590144 w 10486243"/>
              <a:gd name="connsiteY2941" fmla="*/ 599890 h 855940"/>
              <a:gd name="connsiteX2942" fmla="*/ 3655821 w 10486243"/>
              <a:gd name="connsiteY2942" fmla="*/ 599890 h 855940"/>
              <a:gd name="connsiteX2943" fmla="*/ 3655821 w 10486243"/>
              <a:gd name="connsiteY2943" fmla="*/ 621837 h 855940"/>
              <a:gd name="connsiteX2944" fmla="*/ 3655821 w 10486243"/>
              <a:gd name="connsiteY2944" fmla="*/ 636468 h 855940"/>
              <a:gd name="connsiteX2945" fmla="*/ 3655821 w 10486243"/>
              <a:gd name="connsiteY2945" fmla="*/ 643784 h 855940"/>
              <a:gd name="connsiteX2946" fmla="*/ 3655821 w 10486243"/>
              <a:gd name="connsiteY2946" fmla="*/ 658415 h 855940"/>
              <a:gd name="connsiteX2947" fmla="*/ 3590144 w 10486243"/>
              <a:gd name="connsiteY2947" fmla="*/ 658415 h 855940"/>
              <a:gd name="connsiteX2948" fmla="*/ 3590144 w 10486243"/>
              <a:gd name="connsiteY2948" fmla="*/ 643784 h 855940"/>
              <a:gd name="connsiteX2949" fmla="*/ 3524467 w 10486243"/>
              <a:gd name="connsiteY2949" fmla="*/ 643784 h 855940"/>
              <a:gd name="connsiteX2950" fmla="*/ 3524467 w 10486243"/>
              <a:gd name="connsiteY2950" fmla="*/ 621837 h 855940"/>
              <a:gd name="connsiteX2951" fmla="*/ 3590144 w 10486243"/>
              <a:gd name="connsiteY2951" fmla="*/ 621837 h 855940"/>
              <a:gd name="connsiteX2952" fmla="*/ 3305746 w 10486243"/>
              <a:gd name="connsiteY2952" fmla="*/ 599890 h 855940"/>
              <a:gd name="connsiteX2953" fmla="*/ 3371220 w 10486243"/>
              <a:gd name="connsiteY2953" fmla="*/ 599890 h 855940"/>
              <a:gd name="connsiteX2954" fmla="*/ 3436897 w 10486243"/>
              <a:gd name="connsiteY2954" fmla="*/ 599890 h 855940"/>
              <a:gd name="connsiteX2955" fmla="*/ 3502574 w 10486243"/>
              <a:gd name="connsiteY2955" fmla="*/ 599890 h 855940"/>
              <a:gd name="connsiteX2956" fmla="*/ 3502574 w 10486243"/>
              <a:gd name="connsiteY2956" fmla="*/ 621837 h 855940"/>
              <a:gd name="connsiteX2957" fmla="*/ 3502574 w 10486243"/>
              <a:gd name="connsiteY2957" fmla="*/ 636468 h 855940"/>
              <a:gd name="connsiteX2958" fmla="*/ 3502574 w 10486243"/>
              <a:gd name="connsiteY2958" fmla="*/ 643784 h 855940"/>
              <a:gd name="connsiteX2959" fmla="*/ 3502574 w 10486243"/>
              <a:gd name="connsiteY2959" fmla="*/ 658415 h 855940"/>
              <a:gd name="connsiteX2960" fmla="*/ 3436897 w 10486243"/>
              <a:gd name="connsiteY2960" fmla="*/ 658415 h 855940"/>
              <a:gd name="connsiteX2961" fmla="*/ 3371220 w 10486243"/>
              <a:gd name="connsiteY2961" fmla="*/ 658415 h 855940"/>
              <a:gd name="connsiteX2962" fmla="*/ 3305747 w 10486243"/>
              <a:gd name="connsiteY2962" fmla="*/ 658415 h 855940"/>
              <a:gd name="connsiteX2963" fmla="*/ 3305747 w 10486243"/>
              <a:gd name="connsiteY2963" fmla="*/ 643784 h 855940"/>
              <a:gd name="connsiteX2964" fmla="*/ 3305746 w 10486243"/>
              <a:gd name="connsiteY2964" fmla="*/ 643784 h 855940"/>
              <a:gd name="connsiteX2965" fmla="*/ 3305746 w 10486243"/>
              <a:gd name="connsiteY2965" fmla="*/ 621837 h 855940"/>
              <a:gd name="connsiteX2966" fmla="*/ 3305746 w 10486243"/>
              <a:gd name="connsiteY2966" fmla="*/ 621837 h 855940"/>
              <a:gd name="connsiteX2967" fmla="*/ 3152498 w 10486243"/>
              <a:gd name="connsiteY2967" fmla="*/ 599890 h 855940"/>
              <a:gd name="connsiteX2968" fmla="*/ 3218178 w 10486243"/>
              <a:gd name="connsiteY2968" fmla="*/ 599890 h 855940"/>
              <a:gd name="connsiteX2969" fmla="*/ 3218178 w 10486243"/>
              <a:gd name="connsiteY2969" fmla="*/ 621837 h 855940"/>
              <a:gd name="connsiteX2970" fmla="*/ 3218179 w 10486243"/>
              <a:gd name="connsiteY2970" fmla="*/ 621837 h 855940"/>
              <a:gd name="connsiteX2971" fmla="*/ 3218179 w 10486243"/>
              <a:gd name="connsiteY2971" fmla="*/ 636468 h 855940"/>
              <a:gd name="connsiteX2972" fmla="*/ 3218180 w 10486243"/>
              <a:gd name="connsiteY2972" fmla="*/ 636468 h 855940"/>
              <a:gd name="connsiteX2973" fmla="*/ 3283854 w 10486243"/>
              <a:gd name="connsiteY2973" fmla="*/ 636468 h 855940"/>
              <a:gd name="connsiteX2974" fmla="*/ 3283854 w 10486243"/>
              <a:gd name="connsiteY2974" fmla="*/ 658415 h 855940"/>
              <a:gd name="connsiteX2975" fmla="*/ 3218180 w 10486243"/>
              <a:gd name="connsiteY2975" fmla="*/ 658415 h 855940"/>
              <a:gd name="connsiteX2976" fmla="*/ 3218173 w 10486243"/>
              <a:gd name="connsiteY2976" fmla="*/ 658415 h 855940"/>
              <a:gd name="connsiteX2977" fmla="*/ 3152500 w 10486243"/>
              <a:gd name="connsiteY2977" fmla="*/ 658415 h 855940"/>
              <a:gd name="connsiteX2978" fmla="*/ 3152500 w 10486243"/>
              <a:gd name="connsiteY2978" fmla="*/ 643784 h 855940"/>
              <a:gd name="connsiteX2979" fmla="*/ 3152498 w 10486243"/>
              <a:gd name="connsiteY2979" fmla="*/ 643784 h 855940"/>
              <a:gd name="connsiteX2980" fmla="*/ 3152498 w 10486243"/>
              <a:gd name="connsiteY2980" fmla="*/ 621837 h 855940"/>
              <a:gd name="connsiteX2981" fmla="*/ 3152498 w 10486243"/>
              <a:gd name="connsiteY2981" fmla="*/ 621837 h 855940"/>
              <a:gd name="connsiteX2982" fmla="*/ 2999244 w 10486243"/>
              <a:gd name="connsiteY2982" fmla="*/ 599890 h 855940"/>
              <a:gd name="connsiteX2983" fmla="*/ 3064924 w 10486243"/>
              <a:gd name="connsiteY2983" fmla="*/ 599890 h 855940"/>
              <a:gd name="connsiteX2984" fmla="*/ 3064924 w 10486243"/>
              <a:gd name="connsiteY2984" fmla="*/ 621837 h 855940"/>
              <a:gd name="connsiteX2985" fmla="*/ 3064925 w 10486243"/>
              <a:gd name="connsiteY2985" fmla="*/ 621837 h 855940"/>
              <a:gd name="connsiteX2986" fmla="*/ 3064925 w 10486243"/>
              <a:gd name="connsiteY2986" fmla="*/ 636468 h 855940"/>
              <a:gd name="connsiteX2987" fmla="*/ 3064925 w 10486243"/>
              <a:gd name="connsiteY2987" fmla="*/ 636468 h 855940"/>
              <a:gd name="connsiteX2988" fmla="*/ 3064925 w 10486243"/>
              <a:gd name="connsiteY2988" fmla="*/ 621837 h 855940"/>
              <a:gd name="connsiteX2989" fmla="*/ 3064925 w 10486243"/>
              <a:gd name="connsiteY2989" fmla="*/ 621837 h 855940"/>
              <a:gd name="connsiteX2990" fmla="*/ 3064925 w 10486243"/>
              <a:gd name="connsiteY2990" fmla="*/ 599890 h 855940"/>
              <a:gd name="connsiteX2991" fmla="*/ 3130605 w 10486243"/>
              <a:gd name="connsiteY2991" fmla="*/ 599890 h 855940"/>
              <a:gd name="connsiteX2992" fmla="*/ 3130605 w 10486243"/>
              <a:gd name="connsiteY2992" fmla="*/ 621837 h 855940"/>
              <a:gd name="connsiteX2993" fmla="*/ 3130606 w 10486243"/>
              <a:gd name="connsiteY2993" fmla="*/ 621837 h 855940"/>
              <a:gd name="connsiteX2994" fmla="*/ 3130606 w 10486243"/>
              <a:gd name="connsiteY2994" fmla="*/ 636468 h 855940"/>
              <a:gd name="connsiteX2995" fmla="*/ 3130607 w 10486243"/>
              <a:gd name="connsiteY2995" fmla="*/ 636468 h 855940"/>
              <a:gd name="connsiteX2996" fmla="*/ 3130607 w 10486243"/>
              <a:gd name="connsiteY2996" fmla="*/ 658415 h 855940"/>
              <a:gd name="connsiteX2997" fmla="*/ 3064926 w 10486243"/>
              <a:gd name="connsiteY2997" fmla="*/ 658415 h 855940"/>
              <a:gd name="connsiteX2998" fmla="*/ 3064926 w 10486243"/>
              <a:gd name="connsiteY2998" fmla="*/ 643784 h 855940"/>
              <a:gd name="connsiteX2999" fmla="*/ 3064926 w 10486243"/>
              <a:gd name="connsiteY2999" fmla="*/ 643784 h 855940"/>
              <a:gd name="connsiteX3000" fmla="*/ 3064926 w 10486243"/>
              <a:gd name="connsiteY3000" fmla="*/ 658415 h 855940"/>
              <a:gd name="connsiteX3001" fmla="*/ 2999245 w 10486243"/>
              <a:gd name="connsiteY3001" fmla="*/ 658415 h 855940"/>
              <a:gd name="connsiteX3002" fmla="*/ 2999245 w 10486243"/>
              <a:gd name="connsiteY3002" fmla="*/ 643784 h 855940"/>
              <a:gd name="connsiteX3003" fmla="*/ 2999244 w 10486243"/>
              <a:gd name="connsiteY3003" fmla="*/ 643784 h 855940"/>
              <a:gd name="connsiteX3004" fmla="*/ 2999244 w 10486243"/>
              <a:gd name="connsiteY3004" fmla="*/ 621837 h 855940"/>
              <a:gd name="connsiteX3005" fmla="*/ 2999244 w 10486243"/>
              <a:gd name="connsiteY3005" fmla="*/ 621837 h 855940"/>
              <a:gd name="connsiteX3006" fmla="*/ 2911670 w 10486243"/>
              <a:gd name="connsiteY3006" fmla="*/ 599890 h 855940"/>
              <a:gd name="connsiteX3007" fmla="*/ 2977351 w 10486243"/>
              <a:gd name="connsiteY3007" fmla="*/ 599890 h 855940"/>
              <a:gd name="connsiteX3008" fmla="*/ 2977351 w 10486243"/>
              <a:gd name="connsiteY3008" fmla="*/ 621837 h 855940"/>
              <a:gd name="connsiteX3009" fmla="*/ 2977351 w 10486243"/>
              <a:gd name="connsiteY3009" fmla="*/ 621837 h 855940"/>
              <a:gd name="connsiteX3010" fmla="*/ 2977351 w 10486243"/>
              <a:gd name="connsiteY3010" fmla="*/ 636468 h 855940"/>
              <a:gd name="connsiteX3011" fmla="*/ 2977353 w 10486243"/>
              <a:gd name="connsiteY3011" fmla="*/ 636468 h 855940"/>
              <a:gd name="connsiteX3012" fmla="*/ 2977353 w 10486243"/>
              <a:gd name="connsiteY3012" fmla="*/ 658415 h 855940"/>
              <a:gd name="connsiteX3013" fmla="*/ 2911672 w 10486243"/>
              <a:gd name="connsiteY3013" fmla="*/ 658415 h 855940"/>
              <a:gd name="connsiteX3014" fmla="*/ 2845992 w 10486243"/>
              <a:gd name="connsiteY3014" fmla="*/ 658415 h 855940"/>
              <a:gd name="connsiteX3015" fmla="*/ 2845992 w 10486243"/>
              <a:gd name="connsiteY3015" fmla="*/ 658415 h 855940"/>
              <a:gd name="connsiteX3016" fmla="*/ 2780312 w 10486243"/>
              <a:gd name="connsiteY3016" fmla="*/ 658415 h 855940"/>
              <a:gd name="connsiteX3017" fmla="*/ 2780312 w 10486243"/>
              <a:gd name="connsiteY3017" fmla="*/ 643784 h 855940"/>
              <a:gd name="connsiteX3018" fmla="*/ 2780312 w 10486243"/>
              <a:gd name="connsiteY3018" fmla="*/ 621837 h 855940"/>
              <a:gd name="connsiteX3019" fmla="*/ 2845992 w 10486243"/>
              <a:gd name="connsiteY3019" fmla="*/ 621837 h 855940"/>
              <a:gd name="connsiteX3020" fmla="*/ 2845992 w 10486243"/>
              <a:gd name="connsiteY3020" fmla="*/ 636468 h 855940"/>
              <a:gd name="connsiteX3021" fmla="*/ 2911671 w 10486243"/>
              <a:gd name="connsiteY3021" fmla="*/ 636468 h 855940"/>
              <a:gd name="connsiteX3022" fmla="*/ 2911671 w 10486243"/>
              <a:gd name="connsiteY3022" fmla="*/ 621837 h 855940"/>
              <a:gd name="connsiteX3023" fmla="*/ 2911670 w 10486243"/>
              <a:gd name="connsiteY3023" fmla="*/ 621837 h 855940"/>
              <a:gd name="connsiteX3024" fmla="*/ 2627085 w 10486243"/>
              <a:gd name="connsiteY3024" fmla="*/ 599890 h 855940"/>
              <a:gd name="connsiteX3025" fmla="*/ 2692764 w 10486243"/>
              <a:gd name="connsiteY3025" fmla="*/ 599890 h 855940"/>
              <a:gd name="connsiteX3026" fmla="*/ 2692766 w 10486243"/>
              <a:gd name="connsiteY3026" fmla="*/ 599890 h 855940"/>
              <a:gd name="connsiteX3027" fmla="*/ 2758445 w 10486243"/>
              <a:gd name="connsiteY3027" fmla="*/ 599890 h 855940"/>
              <a:gd name="connsiteX3028" fmla="*/ 2758445 w 10486243"/>
              <a:gd name="connsiteY3028" fmla="*/ 621837 h 855940"/>
              <a:gd name="connsiteX3029" fmla="*/ 2758447 w 10486243"/>
              <a:gd name="connsiteY3029" fmla="*/ 621837 h 855940"/>
              <a:gd name="connsiteX3030" fmla="*/ 2758447 w 10486243"/>
              <a:gd name="connsiteY3030" fmla="*/ 636468 h 855940"/>
              <a:gd name="connsiteX3031" fmla="*/ 2758448 w 10486243"/>
              <a:gd name="connsiteY3031" fmla="*/ 636468 h 855940"/>
              <a:gd name="connsiteX3032" fmla="*/ 2758448 w 10486243"/>
              <a:gd name="connsiteY3032" fmla="*/ 658415 h 855940"/>
              <a:gd name="connsiteX3033" fmla="*/ 2692768 w 10486243"/>
              <a:gd name="connsiteY3033" fmla="*/ 658415 h 855940"/>
              <a:gd name="connsiteX3034" fmla="*/ 2627087 w 10486243"/>
              <a:gd name="connsiteY3034" fmla="*/ 658415 h 855940"/>
              <a:gd name="connsiteX3035" fmla="*/ 2627087 w 10486243"/>
              <a:gd name="connsiteY3035" fmla="*/ 643784 h 855940"/>
              <a:gd name="connsiteX3036" fmla="*/ 2627086 w 10486243"/>
              <a:gd name="connsiteY3036" fmla="*/ 643784 h 855940"/>
              <a:gd name="connsiteX3037" fmla="*/ 2627086 w 10486243"/>
              <a:gd name="connsiteY3037" fmla="*/ 621837 h 855940"/>
              <a:gd name="connsiteX3038" fmla="*/ 2627085 w 10486243"/>
              <a:gd name="connsiteY3038" fmla="*/ 621837 h 855940"/>
              <a:gd name="connsiteX3039" fmla="*/ 2473829 w 10486243"/>
              <a:gd name="connsiteY3039" fmla="*/ 599890 h 855940"/>
              <a:gd name="connsiteX3040" fmla="*/ 2539510 w 10486243"/>
              <a:gd name="connsiteY3040" fmla="*/ 599890 h 855940"/>
              <a:gd name="connsiteX3041" fmla="*/ 2605191 w 10486243"/>
              <a:gd name="connsiteY3041" fmla="*/ 599890 h 855940"/>
              <a:gd name="connsiteX3042" fmla="*/ 2605191 w 10486243"/>
              <a:gd name="connsiteY3042" fmla="*/ 621837 h 855940"/>
              <a:gd name="connsiteX3043" fmla="*/ 2605192 w 10486243"/>
              <a:gd name="connsiteY3043" fmla="*/ 621837 h 855940"/>
              <a:gd name="connsiteX3044" fmla="*/ 2605192 w 10486243"/>
              <a:gd name="connsiteY3044" fmla="*/ 636468 h 855940"/>
              <a:gd name="connsiteX3045" fmla="*/ 2605192 w 10486243"/>
              <a:gd name="connsiteY3045" fmla="*/ 636468 h 855940"/>
              <a:gd name="connsiteX3046" fmla="*/ 2605192 w 10486243"/>
              <a:gd name="connsiteY3046" fmla="*/ 658415 h 855940"/>
              <a:gd name="connsiteX3047" fmla="*/ 2539512 w 10486243"/>
              <a:gd name="connsiteY3047" fmla="*/ 658415 h 855940"/>
              <a:gd name="connsiteX3048" fmla="*/ 2539511 w 10486243"/>
              <a:gd name="connsiteY3048" fmla="*/ 658415 h 855940"/>
              <a:gd name="connsiteX3049" fmla="*/ 2473831 w 10486243"/>
              <a:gd name="connsiteY3049" fmla="*/ 658415 h 855940"/>
              <a:gd name="connsiteX3050" fmla="*/ 2473831 w 10486243"/>
              <a:gd name="connsiteY3050" fmla="*/ 643784 h 855940"/>
              <a:gd name="connsiteX3051" fmla="*/ 2473830 w 10486243"/>
              <a:gd name="connsiteY3051" fmla="*/ 643784 h 855940"/>
              <a:gd name="connsiteX3052" fmla="*/ 2473830 w 10486243"/>
              <a:gd name="connsiteY3052" fmla="*/ 621837 h 855940"/>
              <a:gd name="connsiteX3053" fmla="*/ 2473829 w 10486243"/>
              <a:gd name="connsiteY3053" fmla="*/ 621837 h 855940"/>
              <a:gd name="connsiteX3054" fmla="*/ 2254898 w 10486243"/>
              <a:gd name="connsiteY3054" fmla="*/ 599890 h 855940"/>
              <a:gd name="connsiteX3055" fmla="*/ 2320579 w 10486243"/>
              <a:gd name="connsiteY3055" fmla="*/ 599890 h 855940"/>
              <a:gd name="connsiteX3056" fmla="*/ 2320579 w 10486243"/>
              <a:gd name="connsiteY3056" fmla="*/ 621837 h 855940"/>
              <a:gd name="connsiteX3057" fmla="*/ 2320584 w 10486243"/>
              <a:gd name="connsiteY3057" fmla="*/ 621837 h 855940"/>
              <a:gd name="connsiteX3058" fmla="*/ 2320584 w 10486243"/>
              <a:gd name="connsiteY3058" fmla="*/ 621837 h 855940"/>
              <a:gd name="connsiteX3059" fmla="*/ 2386260 w 10486243"/>
              <a:gd name="connsiteY3059" fmla="*/ 621837 h 855940"/>
              <a:gd name="connsiteX3060" fmla="*/ 2386260 w 10486243"/>
              <a:gd name="connsiteY3060" fmla="*/ 599890 h 855940"/>
              <a:gd name="connsiteX3061" fmla="*/ 2451941 w 10486243"/>
              <a:gd name="connsiteY3061" fmla="*/ 599890 h 855940"/>
              <a:gd name="connsiteX3062" fmla="*/ 2451941 w 10486243"/>
              <a:gd name="connsiteY3062" fmla="*/ 621837 h 855940"/>
              <a:gd name="connsiteX3063" fmla="*/ 2451946 w 10486243"/>
              <a:gd name="connsiteY3063" fmla="*/ 621837 h 855940"/>
              <a:gd name="connsiteX3064" fmla="*/ 2451946 w 10486243"/>
              <a:gd name="connsiteY3064" fmla="*/ 636468 h 855940"/>
              <a:gd name="connsiteX3065" fmla="*/ 2451947 w 10486243"/>
              <a:gd name="connsiteY3065" fmla="*/ 636468 h 855940"/>
              <a:gd name="connsiteX3066" fmla="*/ 2451947 w 10486243"/>
              <a:gd name="connsiteY3066" fmla="*/ 658415 h 855940"/>
              <a:gd name="connsiteX3067" fmla="*/ 2386266 w 10486243"/>
              <a:gd name="connsiteY3067" fmla="*/ 658415 h 855940"/>
              <a:gd name="connsiteX3068" fmla="*/ 2320586 w 10486243"/>
              <a:gd name="connsiteY3068" fmla="*/ 658415 h 855940"/>
              <a:gd name="connsiteX3069" fmla="*/ 2320585 w 10486243"/>
              <a:gd name="connsiteY3069" fmla="*/ 658415 h 855940"/>
              <a:gd name="connsiteX3070" fmla="*/ 2254904 w 10486243"/>
              <a:gd name="connsiteY3070" fmla="*/ 658415 h 855940"/>
              <a:gd name="connsiteX3071" fmla="*/ 2254904 w 10486243"/>
              <a:gd name="connsiteY3071" fmla="*/ 643784 h 855940"/>
              <a:gd name="connsiteX3072" fmla="*/ 2254903 w 10486243"/>
              <a:gd name="connsiteY3072" fmla="*/ 643784 h 855940"/>
              <a:gd name="connsiteX3073" fmla="*/ 2254903 w 10486243"/>
              <a:gd name="connsiteY3073" fmla="*/ 621837 h 855940"/>
              <a:gd name="connsiteX3074" fmla="*/ 2254898 w 10486243"/>
              <a:gd name="connsiteY3074" fmla="*/ 621837 h 855940"/>
              <a:gd name="connsiteX3075" fmla="*/ 2101643 w 10486243"/>
              <a:gd name="connsiteY3075" fmla="*/ 599890 h 855940"/>
              <a:gd name="connsiteX3076" fmla="*/ 2167323 w 10486243"/>
              <a:gd name="connsiteY3076" fmla="*/ 599890 h 855940"/>
              <a:gd name="connsiteX3077" fmla="*/ 2167324 w 10486243"/>
              <a:gd name="connsiteY3077" fmla="*/ 599890 h 855940"/>
              <a:gd name="connsiteX3078" fmla="*/ 2233004 w 10486243"/>
              <a:gd name="connsiteY3078" fmla="*/ 599890 h 855940"/>
              <a:gd name="connsiteX3079" fmla="*/ 2233004 w 10486243"/>
              <a:gd name="connsiteY3079" fmla="*/ 621837 h 855940"/>
              <a:gd name="connsiteX3080" fmla="*/ 2167328 w 10486243"/>
              <a:gd name="connsiteY3080" fmla="*/ 621837 h 855940"/>
              <a:gd name="connsiteX3081" fmla="*/ 2167328 w 10486243"/>
              <a:gd name="connsiteY3081" fmla="*/ 636468 h 855940"/>
              <a:gd name="connsiteX3082" fmla="*/ 2167329 w 10486243"/>
              <a:gd name="connsiteY3082" fmla="*/ 636468 h 855940"/>
              <a:gd name="connsiteX3083" fmla="*/ 2233010 w 10486243"/>
              <a:gd name="connsiteY3083" fmla="*/ 636468 h 855940"/>
              <a:gd name="connsiteX3084" fmla="*/ 2233010 w 10486243"/>
              <a:gd name="connsiteY3084" fmla="*/ 658415 h 855940"/>
              <a:gd name="connsiteX3085" fmla="*/ 2167329 w 10486243"/>
              <a:gd name="connsiteY3085" fmla="*/ 658415 h 855940"/>
              <a:gd name="connsiteX3086" fmla="*/ 2101648 w 10486243"/>
              <a:gd name="connsiteY3086" fmla="*/ 658415 h 855940"/>
              <a:gd name="connsiteX3087" fmla="*/ 2101648 w 10486243"/>
              <a:gd name="connsiteY3087" fmla="*/ 643784 h 855940"/>
              <a:gd name="connsiteX3088" fmla="*/ 2101647 w 10486243"/>
              <a:gd name="connsiteY3088" fmla="*/ 643784 h 855940"/>
              <a:gd name="connsiteX3089" fmla="*/ 2101647 w 10486243"/>
              <a:gd name="connsiteY3089" fmla="*/ 621837 h 855940"/>
              <a:gd name="connsiteX3090" fmla="*/ 2101643 w 10486243"/>
              <a:gd name="connsiteY3090" fmla="*/ 621837 h 855940"/>
              <a:gd name="connsiteX3091" fmla="*/ 1882708 w 10486243"/>
              <a:gd name="connsiteY3091" fmla="*/ 599890 h 855940"/>
              <a:gd name="connsiteX3092" fmla="*/ 1948389 w 10486243"/>
              <a:gd name="connsiteY3092" fmla="*/ 599890 h 855940"/>
              <a:gd name="connsiteX3093" fmla="*/ 2014068 w 10486243"/>
              <a:gd name="connsiteY3093" fmla="*/ 599890 h 855940"/>
              <a:gd name="connsiteX3094" fmla="*/ 2014070 w 10486243"/>
              <a:gd name="connsiteY3094" fmla="*/ 599890 h 855940"/>
              <a:gd name="connsiteX3095" fmla="*/ 2079749 w 10486243"/>
              <a:gd name="connsiteY3095" fmla="*/ 599890 h 855940"/>
              <a:gd name="connsiteX3096" fmla="*/ 2079749 w 10486243"/>
              <a:gd name="connsiteY3096" fmla="*/ 621837 h 855940"/>
              <a:gd name="connsiteX3097" fmla="*/ 2014071 w 10486243"/>
              <a:gd name="connsiteY3097" fmla="*/ 621837 h 855940"/>
              <a:gd name="connsiteX3098" fmla="*/ 2014071 w 10486243"/>
              <a:gd name="connsiteY3098" fmla="*/ 636468 h 855940"/>
              <a:gd name="connsiteX3099" fmla="*/ 2014073 w 10486243"/>
              <a:gd name="connsiteY3099" fmla="*/ 636468 h 855940"/>
              <a:gd name="connsiteX3100" fmla="*/ 2079754 w 10486243"/>
              <a:gd name="connsiteY3100" fmla="*/ 636468 h 855940"/>
              <a:gd name="connsiteX3101" fmla="*/ 2079754 w 10486243"/>
              <a:gd name="connsiteY3101" fmla="*/ 658415 h 855940"/>
              <a:gd name="connsiteX3102" fmla="*/ 2014073 w 10486243"/>
              <a:gd name="connsiteY3102" fmla="*/ 658415 h 855940"/>
              <a:gd name="connsiteX3103" fmla="*/ 1948392 w 10486243"/>
              <a:gd name="connsiteY3103" fmla="*/ 658415 h 855940"/>
              <a:gd name="connsiteX3104" fmla="*/ 1882711 w 10486243"/>
              <a:gd name="connsiteY3104" fmla="*/ 658415 h 855940"/>
              <a:gd name="connsiteX3105" fmla="*/ 1882711 w 10486243"/>
              <a:gd name="connsiteY3105" fmla="*/ 643784 h 855940"/>
              <a:gd name="connsiteX3106" fmla="*/ 1882709 w 10486243"/>
              <a:gd name="connsiteY3106" fmla="*/ 643784 h 855940"/>
              <a:gd name="connsiteX3107" fmla="*/ 1882709 w 10486243"/>
              <a:gd name="connsiteY3107" fmla="*/ 621837 h 855940"/>
              <a:gd name="connsiteX3108" fmla="*/ 1882708 w 10486243"/>
              <a:gd name="connsiteY3108" fmla="*/ 621837 h 855940"/>
              <a:gd name="connsiteX3109" fmla="*/ 1795134 w 10486243"/>
              <a:gd name="connsiteY3109" fmla="*/ 599890 h 855940"/>
              <a:gd name="connsiteX3110" fmla="*/ 1860815 w 10486243"/>
              <a:gd name="connsiteY3110" fmla="*/ 599890 h 855940"/>
              <a:gd name="connsiteX3111" fmla="*/ 1860815 w 10486243"/>
              <a:gd name="connsiteY3111" fmla="*/ 621837 h 855940"/>
              <a:gd name="connsiteX3112" fmla="*/ 1860816 w 10486243"/>
              <a:gd name="connsiteY3112" fmla="*/ 621837 h 855940"/>
              <a:gd name="connsiteX3113" fmla="*/ 1860816 w 10486243"/>
              <a:gd name="connsiteY3113" fmla="*/ 636468 h 855940"/>
              <a:gd name="connsiteX3114" fmla="*/ 1860817 w 10486243"/>
              <a:gd name="connsiteY3114" fmla="*/ 636468 h 855940"/>
              <a:gd name="connsiteX3115" fmla="*/ 1860817 w 10486243"/>
              <a:gd name="connsiteY3115" fmla="*/ 658415 h 855940"/>
              <a:gd name="connsiteX3116" fmla="*/ 1795136 w 10486243"/>
              <a:gd name="connsiteY3116" fmla="*/ 658415 h 855940"/>
              <a:gd name="connsiteX3117" fmla="*/ 1795136 w 10486243"/>
              <a:gd name="connsiteY3117" fmla="*/ 643784 h 855940"/>
              <a:gd name="connsiteX3118" fmla="*/ 1795135 w 10486243"/>
              <a:gd name="connsiteY3118" fmla="*/ 643784 h 855940"/>
              <a:gd name="connsiteX3119" fmla="*/ 1795135 w 10486243"/>
              <a:gd name="connsiteY3119" fmla="*/ 621837 h 855940"/>
              <a:gd name="connsiteX3120" fmla="*/ 1795134 w 10486243"/>
              <a:gd name="connsiteY3120" fmla="*/ 621837 h 855940"/>
              <a:gd name="connsiteX3121" fmla="*/ 1488625 w 10486243"/>
              <a:gd name="connsiteY3121" fmla="*/ 599890 h 855940"/>
              <a:gd name="connsiteX3122" fmla="*/ 1554306 w 10486243"/>
              <a:gd name="connsiteY3122" fmla="*/ 599890 h 855940"/>
              <a:gd name="connsiteX3123" fmla="*/ 1554306 w 10486243"/>
              <a:gd name="connsiteY3123" fmla="*/ 621837 h 855940"/>
              <a:gd name="connsiteX3124" fmla="*/ 1554306 w 10486243"/>
              <a:gd name="connsiteY3124" fmla="*/ 636468 h 855940"/>
              <a:gd name="connsiteX3125" fmla="*/ 1554306 w 10486243"/>
              <a:gd name="connsiteY3125" fmla="*/ 636468 h 855940"/>
              <a:gd name="connsiteX3126" fmla="*/ 1554306 w 10486243"/>
              <a:gd name="connsiteY3126" fmla="*/ 658415 h 855940"/>
              <a:gd name="connsiteX3127" fmla="*/ 1488625 w 10486243"/>
              <a:gd name="connsiteY3127" fmla="*/ 658415 h 855940"/>
              <a:gd name="connsiteX3128" fmla="*/ 1488625 w 10486243"/>
              <a:gd name="connsiteY3128" fmla="*/ 658415 h 855940"/>
              <a:gd name="connsiteX3129" fmla="*/ 1422945 w 10486243"/>
              <a:gd name="connsiteY3129" fmla="*/ 658415 h 855940"/>
              <a:gd name="connsiteX3130" fmla="*/ 1422944 w 10486243"/>
              <a:gd name="connsiteY3130" fmla="*/ 658415 h 855940"/>
              <a:gd name="connsiteX3131" fmla="*/ 1357264 w 10486243"/>
              <a:gd name="connsiteY3131" fmla="*/ 658415 h 855940"/>
              <a:gd name="connsiteX3132" fmla="*/ 1357264 w 10486243"/>
              <a:gd name="connsiteY3132" fmla="*/ 643784 h 855940"/>
              <a:gd name="connsiteX3133" fmla="*/ 1357264 w 10486243"/>
              <a:gd name="connsiteY3133" fmla="*/ 643784 h 855940"/>
              <a:gd name="connsiteX3134" fmla="*/ 1357264 w 10486243"/>
              <a:gd name="connsiteY3134" fmla="*/ 621837 h 855940"/>
              <a:gd name="connsiteX3135" fmla="*/ 1422945 w 10486243"/>
              <a:gd name="connsiteY3135" fmla="*/ 621837 h 855940"/>
              <a:gd name="connsiteX3136" fmla="*/ 1422945 w 10486243"/>
              <a:gd name="connsiteY3136" fmla="*/ 636468 h 855940"/>
              <a:gd name="connsiteX3137" fmla="*/ 1488625 w 10486243"/>
              <a:gd name="connsiteY3137" fmla="*/ 636468 h 855940"/>
              <a:gd name="connsiteX3138" fmla="*/ 1488625 w 10486243"/>
              <a:gd name="connsiteY3138" fmla="*/ 621837 h 855940"/>
              <a:gd name="connsiteX3139" fmla="*/ 1204031 w 10486243"/>
              <a:gd name="connsiteY3139" fmla="*/ 599890 h 855940"/>
              <a:gd name="connsiteX3140" fmla="*/ 1269688 w 10486243"/>
              <a:gd name="connsiteY3140" fmla="*/ 599890 h 855940"/>
              <a:gd name="connsiteX3141" fmla="*/ 1335369 w 10486243"/>
              <a:gd name="connsiteY3141" fmla="*/ 599890 h 855940"/>
              <a:gd name="connsiteX3142" fmla="*/ 1335369 w 10486243"/>
              <a:gd name="connsiteY3142" fmla="*/ 621837 h 855940"/>
              <a:gd name="connsiteX3143" fmla="*/ 1335370 w 10486243"/>
              <a:gd name="connsiteY3143" fmla="*/ 621837 h 855940"/>
              <a:gd name="connsiteX3144" fmla="*/ 1335370 w 10486243"/>
              <a:gd name="connsiteY3144" fmla="*/ 636468 h 855940"/>
              <a:gd name="connsiteX3145" fmla="*/ 1335370 w 10486243"/>
              <a:gd name="connsiteY3145" fmla="*/ 636468 h 855940"/>
              <a:gd name="connsiteX3146" fmla="*/ 1335370 w 10486243"/>
              <a:gd name="connsiteY3146" fmla="*/ 658415 h 855940"/>
              <a:gd name="connsiteX3147" fmla="*/ 1269689 w 10486243"/>
              <a:gd name="connsiteY3147" fmla="*/ 658415 h 855940"/>
              <a:gd name="connsiteX3148" fmla="*/ 1204032 w 10486243"/>
              <a:gd name="connsiteY3148" fmla="*/ 658415 h 855940"/>
              <a:gd name="connsiteX3149" fmla="*/ 1204032 w 10486243"/>
              <a:gd name="connsiteY3149" fmla="*/ 643784 h 855940"/>
              <a:gd name="connsiteX3150" fmla="*/ 1204031 w 10486243"/>
              <a:gd name="connsiteY3150" fmla="*/ 643784 h 855940"/>
              <a:gd name="connsiteX3151" fmla="*/ 1204031 w 10486243"/>
              <a:gd name="connsiteY3151" fmla="*/ 621837 h 855940"/>
              <a:gd name="connsiteX3152" fmla="*/ 1204031 w 10486243"/>
              <a:gd name="connsiteY3152" fmla="*/ 621837 h 855940"/>
              <a:gd name="connsiteX3153" fmla="*/ 1050795 w 10486243"/>
              <a:gd name="connsiteY3153" fmla="*/ 599890 h 855940"/>
              <a:gd name="connsiteX3154" fmla="*/ 1116469 w 10486243"/>
              <a:gd name="connsiteY3154" fmla="*/ 599890 h 855940"/>
              <a:gd name="connsiteX3155" fmla="*/ 1116469 w 10486243"/>
              <a:gd name="connsiteY3155" fmla="*/ 621837 h 855940"/>
              <a:gd name="connsiteX3156" fmla="*/ 1116479 w 10486243"/>
              <a:gd name="connsiteY3156" fmla="*/ 621837 h 855940"/>
              <a:gd name="connsiteX3157" fmla="*/ 1116479 w 10486243"/>
              <a:gd name="connsiteY3157" fmla="*/ 636468 h 855940"/>
              <a:gd name="connsiteX3158" fmla="*/ 1116481 w 10486243"/>
              <a:gd name="connsiteY3158" fmla="*/ 636468 h 855940"/>
              <a:gd name="connsiteX3159" fmla="*/ 1182140 w 10486243"/>
              <a:gd name="connsiteY3159" fmla="*/ 636468 h 855940"/>
              <a:gd name="connsiteX3160" fmla="*/ 1182140 w 10486243"/>
              <a:gd name="connsiteY3160" fmla="*/ 658415 h 855940"/>
              <a:gd name="connsiteX3161" fmla="*/ 1116481 w 10486243"/>
              <a:gd name="connsiteY3161" fmla="*/ 658415 h 855940"/>
              <a:gd name="connsiteX3162" fmla="*/ 1116466 w 10486243"/>
              <a:gd name="connsiteY3162" fmla="*/ 658415 h 855940"/>
              <a:gd name="connsiteX3163" fmla="*/ 1050807 w 10486243"/>
              <a:gd name="connsiteY3163" fmla="*/ 658415 h 855940"/>
              <a:gd name="connsiteX3164" fmla="*/ 1050807 w 10486243"/>
              <a:gd name="connsiteY3164" fmla="*/ 643784 h 855940"/>
              <a:gd name="connsiteX3165" fmla="*/ 1050805 w 10486243"/>
              <a:gd name="connsiteY3165" fmla="*/ 643784 h 855940"/>
              <a:gd name="connsiteX3166" fmla="*/ 1050805 w 10486243"/>
              <a:gd name="connsiteY3166" fmla="*/ 621837 h 855940"/>
              <a:gd name="connsiteX3167" fmla="*/ 1050795 w 10486243"/>
              <a:gd name="connsiteY3167" fmla="*/ 621837 h 855940"/>
              <a:gd name="connsiteX3168" fmla="*/ 831876 w 10486243"/>
              <a:gd name="connsiteY3168" fmla="*/ 599890 h 855940"/>
              <a:gd name="connsiteX3169" fmla="*/ 897551 w 10486243"/>
              <a:gd name="connsiteY3169" fmla="*/ 599890 h 855940"/>
              <a:gd name="connsiteX3170" fmla="*/ 963227 w 10486243"/>
              <a:gd name="connsiteY3170" fmla="*/ 599890 h 855940"/>
              <a:gd name="connsiteX3171" fmla="*/ 1028903 w 10486243"/>
              <a:gd name="connsiteY3171" fmla="*/ 599890 h 855940"/>
              <a:gd name="connsiteX3172" fmla="*/ 1028903 w 10486243"/>
              <a:gd name="connsiteY3172" fmla="*/ 621837 h 855940"/>
              <a:gd name="connsiteX3173" fmla="*/ 1028913 w 10486243"/>
              <a:gd name="connsiteY3173" fmla="*/ 621837 h 855940"/>
              <a:gd name="connsiteX3174" fmla="*/ 1028913 w 10486243"/>
              <a:gd name="connsiteY3174" fmla="*/ 636468 h 855940"/>
              <a:gd name="connsiteX3175" fmla="*/ 1028915 w 10486243"/>
              <a:gd name="connsiteY3175" fmla="*/ 636468 h 855940"/>
              <a:gd name="connsiteX3176" fmla="*/ 1028915 w 10486243"/>
              <a:gd name="connsiteY3176" fmla="*/ 658415 h 855940"/>
              <a:gd name="connsiteX3177" fmla="*/ 963238 w 10486243"/>
              <a:gd name="connsiteY3177" fmla="*/ 658415 h 855940"/>
              <a:gd name="connsiteX3178" fmla="*/ 897563 w 10486243"/>
              <a:gd name="connsiteY3178" fmla="*/ 658415 h 855940"/>
              <a:gd name="connsiteX3179" fmla="*/ 831888 w 10486243"/>
              <a:gd name="connsiteY3179" fmla="*/ 658415 h 855940"/>
              <a:gd name="connsiteX3180" fmla="*/ 831888 w 10486243"/>
              <a:gd name="connsiteY3180" fmla="*/ 636468 h 855940"/>
              <a:gd name="connsiteX3181" fmla="*/ 897561 w 10486243"/>
              <a:gd name="connsiteY3181" fmla="*/ 636468 h 855940"/>
              <a:gd name="connsiteX3182" fmla="*/ 897561 w 10486243"/>
              <a:gd name="connsiteY3182" fmla="*/ 621837 h 855940"/>
              <a:gd name="connsiteX3183" fmla="*/ 897551 w 10486243"/>
              <a:gd name="connsiteY3183" fmla="*/ 621837 h 855940"/>
              <a:gd name="connsiteX3184" fmla="*/ 831876 w 10486243"/>
              <a:gd name="connsiteY3184" fmla="*/ 621837 h 855940"/>
              <a:gd name="connsiteX3185" fmla="*/ 678633 w 10486243"/>
              <a:gd name="connsiteY3185" fmla="*/ 599890 h 855940"/>
              <a:gd name="connsiteX3186" fmla="*/ 744307 w 10486243"/>
              <a:gd name="connsiteY3186" fmla="*/ 599890 h 855940"/>
              <a:gd name="connsiteX3187" fmla="*/ 809987 w 10486243"/>
              <a:gd name="connsiteY3187" fmla="*/ 599890 h 855940"/>
              <a:gd name="connsiteX3188" fmla="*/ 809987 w 10486243"/>
              <a:gd name="connsiteY3188" fmla="*/ 621837 h 855940"/>
              <a:gd name="connsiteX3189" fmla="*/ 809994 w 10486243"/>
              <a:gd name="connsiteY3189" fmla="*/ 621837 h 855940"/>
              <a:gd name="connsiteX3190" fmla="*/ 809994 w 10486243"/>
              <a:gd name="connsiteY3190" fmla="*/ 636468 h 855940"/>
              <a:gd name="connsiteX3191" fmla="*/ 809996 w 10486243"/>
              <a:gd name="connsiteY3191" fmla="*/ 636468 h 855940"/>
              <a:gd name="connsiteX3192" fmla="*/ 809996 w 10486243"/>
              <a:gd name="connsiteY3192" fmla="*/ 658415 h 855940"/>
              <a:gd name="connsiteX3193" fmla="*/ 744316 w 10486243"/>
              <a:gd name="connsiteY3193" fmla="*/ 658415 h 855940"/>
              <a:gd name="connsiteX3194" fmla="*/ 744316 w 10486243"/>
              <a:gd name="connsiteY3194" fmla="*/ 658415 h 855940"/>
              <a:gd name="connsiteX3195" fmla="*/ 678642 w 10486243"/>
              <a:gd name="connsiteY3195" fmla="*/ 658415 h 855940"/>
              <a:gd name="connsiteX3196" fmla="*/ 678642 w 10486243"/>
              <a:gd name="connsiteY3196" fmla="*/ 643784 h 855940"/>
              <a:gd name="connsiteX3197" fmla="*/ 678640 w 10486243"/>
              <a:gd name="connsiteY3197" fmla="*/ 643784 h 855940"/>
              <a:gd name="connsiteX3198" fmla="*/ 678640 w 10486243"/>
              <a:gd name="connsiteY3198" fmla="*/ 621837 h 855940"/>
              <a:gd name="connsiteX3199" fmla="*/ 678633 w 10486243"/>
              <a:gd name="connsiteY3199" fmla="*/ 621837 h 855940"/>
              <a:gd name="connsiteX3200" fmla="*/ 459713 w 10486243"/>
              <a:gd name="connsiteY3200" fmla="*/ 599890 h 855940"/>
              <a:gd name="connsiteX3201" fmla="*/ 525385 w 10486243"/>
              <a:gd name="connsiteY3201" fmla="*/ 599890 h 855940"/>
              <a:gd name="connsiteX3202" fmla="*/ 525390 w 10486243"/>
              <a:gd name="connsiteY3202" fmla="*/ 599890 h 855940"/>
              <a:gd name="connsiteX3203" fmla="*/ 591064 w 10486243"/>
              <a:gd name="connsiteY3203" fmla="*/ 599890 h 855940"/>
              <a:gd name="connsiteX3204" fmla="*/ 656737 w 10486243"/>
              <a:gd name="connsiteY3204" fmla="*/ 599890 h 855940"/>
              <a:gd name="connsiteX3205" fmla="*/ 656737 w 10486243"/>
              <a:gd name="connsiteY3205" fmla="*/ 621837 h 855940"/>
              <a:gd name="connsiteX3206" fmla="*/ 656745 w 10486243"/>
              <a:gd name="connsiteY3206" fmla="*/ 621837 h 855940"/>
              <a:gd name="connsiteX3207" fmla="*/ 656745 w 10486243"/>
              <a:gd name="connsiteY3207" fmla="*/ 636468 h 855940"/>
              <a:gd name="connsiteX3208" fmla="*/ 656746 w 10486243"/>
              <a:gd name="connsiteY3208" fmla="*/ 636468 h 855940"/>
              <a:gd name="connsiteX3209" fmla="*/ 656746 w 10486243"/>
              <a:gd name="connsiteY3209" fmla="*/ 658415 h 855940"/>
              <a:gd name="connsiteX3210" fmla="*/ 591074 w 10486243"/>
              <a:gd name="connsiteY3210" fmla="*/ 658415 h 855940"/>
              <a:gd name="connsiteX3211" fmla="*/ 525395 w 10486243"/>
              <a:gd name="connsiteY3211" fmla="*/ 658415 h 855940"/>
              <a:gd name="connsiteX3212" fmla="*/ 525395 w 10486243"/>
              <a:gd name="connsiteY3212" fmla="*/ 636468 h 855940"/>
              <a:gd name="connsiteX3213" fmla="*/ 591072 w 10486243"/>
              <a:gd name="connsiteY3213" fmla="*/ 636468 h 855940"/>
              <a:gd name="connsiteX3214" fmla="*/ 591072 w 10486243"/>
              <a:gd name="connsiteY3214" fmla="*/ 621837 h 855940"/>
              <a:gd name="connsiteX3215" fmla="*/ 591064 w 10486243"/>
              <a:gd name="connsiteY3215" fmla="*/ 621837 h 855940"/>
              <a:gd name="connsiteX3216" fmla="*/ 525393 w 10486243"/>
              <a:gd name="connsiteY3216" fmla="*/ 621837 h 855940"/>
              <a:gd name="connsiteX3217" fmla="*/ 525393 w 10486243"/>
              <a:gd name="connsiteY3217" fmla="*/ 636468 h 855940"/>
              <a:gd name="connsiteX3218" fmla="*/ 525394 w 10486243"/>
              <a:gd name="connsiteY3218" fmla="*/ 636468 h 855940"/>
              <a:gd name="connsiteX3219" fmla="*/ 525394 w 10486243"/>
              <a:gd name="connsiteY3219" fmla="*/ 658415 h 855940"/>
              <a:gd name="connsiteX3220" fmla="*/ 459716 w 10486243"/>
              <a:gd name="connsiteY3220" fmla="*/ 658415 h 855940"/>
              <a:gd name="connsiteX3221" fmla="*/ 459716 w 10486243"/>
              <a:gd name="connsiteY3221" fmla="*/ 643784 h 855940"/>
              <a:gd name="connsiteX3222" fmla="*/ 459714 w 10486243"/>
              <a:gd name="connsiteY3222" fmla="*/ 643784 h 855940"/>
              <a:gd name="connsiteX3223" fmla="*/ 459714 w 10486243"/>
              <a:gd name="connsiteY3223" fmla="*/ 621837 h 855940"/>
              <a:gd name="connsiteX3224" fmla="*/ 459713 w 10486243"/>
              <a:gd name="connsiteY3224" fmla="*/ 621837 h 855940"/>
              <a:gd name="connsiteX3225" fmla="*/ 306468 w 10486243"/>
              <a:gd name="connsiteY3225" fmla="*/ 599890 h 855940"/>
              <a:gd name="connsiteX3226" fmla="*/ 372146 w 10486243"/>
              <a:gd name="connsiteY3226" fmla="*/ 599890 h 855940"/>
              <a:gd name="connsiteX3227" fmla="*/ 437825 w 10486243"/>
              <a:gd name="connsiteY3227" fmla="*/ 599890 h 855940"/>
              <a:gd name="connsiteX3228" fmla="*/ 437825 w 10486243"/>
              <a:gd name="connsiteY3228" fmla="*/ 621837 h 855940"/>
              <a:gd name="connsiteX3229" fmla="*/ 437827 w 10486243"/>
              <a:gd name="connsiteY3229" fmla="*/ 621837 h 855940"/>
              <a:gd name="connsiteX3230" fmla="*/ 437827 w 10486243"/>
              <a:gd name="connsiteY3230" fmla="*/ 636468 h 855940"/>
              <a:gd name="connsiteX3231" fmla="*/ 437828 w 10486243"/>
              <a:gd name="connsiteY3231" fmla="*/ 636468 h 855940"/>
              <a:gd name="connsiteX3232" fmla="*/ 437828 w 10486243"/>
              <a:gd name="connsiteY3232" fmla="*/ 658415 h 855940"/>
              <a:gd name="connsiteX3233" fmla="*/ 372149 w 10486243"/>
              <a:gd name="connsiteY3233" fmla="*/ 658415 h 855940"/>
              <a:gd name="connsiteX3234" fmla="*/ 306470 w 10486243"/>
              <a:gd name="connsiteY3234" fmla="*/ 658415 h 855940"/>
              <a:gd name="connsiteX3235" fmla="*/ 306470 w 10486243"/>
              <a:gd name="connsiteY3235" fmla="*/ 643784 h 855940"/>
              <a:gd name="connsiteX3236" fmla="*/ 306469 w 10486243"/>
              <a:gd name="connsiteY3236" fmla="*/ 643784 h 855940"/>
              <a:gd name="connsiteX3237" fmla="*/ 306469 w 10486243"/>
              <a:gd name="connsiteY3237" fmla="*/ 621837 h 855940"/>
              <a:gd name="connsiteX3238" fmla="*/ 306468 w 10486243"/>
              <a:gd name="connsiteY3238" fmla="*/ 621837 h 855940"/>
              <a:gd name="connsiteX3239" fmla="*/ 153222 w 10486243"/>
              <a:gd name="connsiteY3239" fmla="*/ 599890 h 855940"/>
              <a:gd name="connsiteX3240" fmla="*/ 218899 w 10486243"/>
              <a:gd name="connsiteY3240" fmla="*/ 599890 h 855940"/>
              <a:gd name="connsiteX3241" fmla="*/ 218900 w 10486243"/>
              <a:gd name="connsiteY3241" fmla="*/ 599890 h 855940"/>
              <a:gd name="connsiteX3242" fmla="*/ 284575 w 10486243"/>
              <a:gd name="connsiteY3242" fmla="*/ 599890 h 855940"/>
              <a:gd name="connsiteX3243" fmla="*/ 284575 w 10486243"/>
              <a:gd name="connsiteY3243" fmla="*/ 621837 h 855940"/>
              <a:gd name="connsiteX3244" fmla="*/ 284577 w 10486243"/>
              <a:gd name="connsiteY3244" fmla="*/ 621837 h 855940"/>
              <a:gd name="connsiteX3245" fmla="*/ 284577 w 10486243"/>
              <a:gd name="connsiteY3245" fmla="*/ 636468 h 855940"/>
              <a:gd name="connsiteX3246" fmla="*/ 284579 w 10486243"/>
              <a:gd name="connsiteY3246" fmla="*/ 636468 h 855940"/>
              <a:gd name="connsiteX3247" fmla="*/ 284579 w 10486243"/>
              <a:gd name="connsiteY3247" fmla="*/ 658415 h 855940"/>
              <a:gd name="connsiteX3248" fmla="*/ 218903 w 10486243"/>
              <a:gd name="connsiteY3248" fmla="*/ 658415 h 855940"/>
              <a:gd name="connsiteX3249" fmla="*/ 153225 w 10486243"/>
              <a:gd name="connsiteY3249" fmla="*/ 658415 h 855940"/>
              <a:gd name="connsiteX3250" fmla="*/ 153225 w 10486243"/>
              <a:gd name="connsiteY3250" fmla="*/ 643784 h 855940"/>
              <a:gd name="connsiteX3251" fmla="*/ 153223 w 10486243"/>
              <a:gd name="connsiteY3251" fmla="*/ 643784 h 855940"/>
              <a:gd name="connsiteX3252" fmla="*/ 153223 w 10486243"/>
              <a:gd name="connsiteY3252" fmla="*/ 621837 h 855940"/>
              <a:gd name="connsiteX3253" fmla="*/ 153222 w 10486243"/>
              <a:gd name="connsiteY3253" fmla="*/ 621837 h 855940"/>
              <a:gd name="connsiteX3254" fmla="*/ 0 w 10486243"/>
              <a:gd name="connsiteY3254" fmla="*/ 599890 h 855940"/>
              <a:gd name="connsiteX3255" fmla="*/ 65676 w 10486243"/>
              <a:gd name="connsiteY3255" fmla="*/ 599890 h 855940"/>
              <a:gd name="connsiteX3256" fmla="*/ 65676 w 10486243"/>
              <a:gd name="connsiteY3256" fmla="*/ 599890 h 855940"/>
              <a:gd name="connsiteX3257" fmla="*/ 131351 w 10486243"/>
              <a:gd name="connsiteY3257" fmla="*/ 599890 h 855940"/>
              <a:gd name="connsiteX3258" fmla="*/ 131351 w 10486243"/>
              <a:gd name="connsiteY3258" fmla="*/ 621837 h 855940"/>
              <a:gd name="connsiteX3259" fmla="*/ 131352 w 10486243"/>
              <a:gd name="connsiteY3259" fmla="*/ 621837 h 855940"/>
              <a:gd name="connsiteX3260" fmla="*/ 131352 w 10486243"/>
              <a:gd name="connsiteY3260" fmla="*/ 636468 h 855940"/>
              <a:gd name="connsiteX3261" fmla="*/ 131352 w 10486243"/>
              <a:gd name="connsiteY3261" fmla="*/ 636468 h 855940"/>
              <a:gd name="connsiteX3262" fmla="*/ 131352 w 10486243"/>
              <a:gd name="connsiteY3262" fmla="*/ 658415 h 855940"/>
              <a:gd name="connsiteX3263" fmla="*/ 65677 w 10486243"/>
              <a:gd name="connsiteY3263" fmla="*/ 658415 h 855940"/>
              <a:gd name="connsiteX3264" fmla="*/ 65676 w 10486243"/>
              <a:gd name="connsiteY3264" fmla="*/ 658415 h 855940"/>
              <a:gd name="connsiteX3265" fmla="*/ 1 w 10486243"/>
              <a:gd name="connsiteY3265" fmla="*/ 658415 h 855940"/>
              <a:gd name="connsiteX3266" fmla="*/ 1 w 10486243"/>
              <a:gd name="connsiteY3266" fmla="*/ 643784 h 855940"/>
              <a:gd name="connsiteX3267" fmla="*/ 1 w 10486243"/>
              <a:gd name="connsiteY3267" fmla="*/ 643784 h 855940"/>
              <a:gd name="connsiteX3268" fmla="*/ 1 w 10486243"/>
              <a:gd name="connsiteY3268" fmla="*/ 621837 h 855940"/>
              <a:gd name="connsiteX3269" fmla="*/ 0 w 10486243"/>
              <a:gd name="connsiteY3269" fmla="*/ 621837 h 855940"/>
              <a:gd name="connsiteX3270" fmla="*/ 10420566 w 10486243"/>
              <a:gd name="connsiteY3270" fmla="*/ 577942 h 855940"/>
              <a:gd name="connsiteX3271" fmla="*/ 10486243 w 10486243"/>
              <a:gd name="connsiteY3271" fmla="*/ 577942 h 855940"/>
              <a:gd name="connsiteX3272" fmla="*/ 10486243 w 10486243"/>
              <a:gd name="connsiteY3272" fmla="*/ 599889 h 855940"/>
              <a:gd name="connsiteX3273" fmla="*/ 10420566 w 10486243"/>
              <a:gd name="connsiteY3273" fmla="*/ 599889 h 855940"/>
              <a:gd name="connsiteX3274" fmla="*/ 9522978 w 10486243"/>
              <a:gd name="connsiteY3274" fmla="*/ 577942 h 855940"/>
              <a:gd name="connsiteX3275" fmla="*/ 9588655 w 10486243"/>
              <a:gd name="connsiteY3275" fmla="*/ 577942 h 855940"/>
              <a:gd name="connsiteX3276" fmla="*/ 9588655 w 10486243"/>
              <a:gd name="connsiteY3276" fmla="*/ 599889 h 855940"/>
              <a:gd name="connsiteX3277" fmla="*/ 9522978 w 10486243"/>
              <a:gd name="connsiteY3277" fmla="*/ 599889 h 855940"/>
              <a:gd name="connsiteX3278" fmla="*/ 5538565 w 10486243"/>
              <a:gd name="connsiteY3278" fmla="*/ 577942 h 855940"/>
              <a:gd name="connsiteX3279" fmla="*/ 5604242 w 10486243"/>
              <a:gd name="connsiteY3279" fmla="*/ 577942 h 855940"/>
              <a:gd name="connsiteX3280" fmla="*/ 5604242 w 10486243"/>
              <a:gd name="connsiteY3280" fmla="*/ 599889 h 855940"/>
              <a:gd name="connsiteX3281" fmla="*/ 5538565 w 10486243"/>
              <a:gd name="connsiteY3281" fmla="*/ 599889 h 855940"/>
              <a:gd name="connsiteX3282" fmla="*/ 4794225 w 10486243"/>
              <a:gd name="connsiteY3282" fmla="*/ 577942 h 855940"/>
              <a:gd name="connsiteX3283" fmla="*/ 4859902 w 10486243"/>
              <a:gd name="connsiteY3283" fmla="*/ 577942 h 855940"/>
              <a:gd name="connsiteX3284" fmla="*/ 4859902 w 10486243"/>
              <a:gd name="connsiteY3284" fmla="*/ 599889 h 855940"/>
              <a:gd name="connsiteX3285" fmla="*/ 4794225 w 10486243"/>
              <a:gd name="connsiteY3285" fmla="*/ 599889 h 855940"/>
              <a:gd name="connsiteX3286" fmla="*/ 4728547 w 10486243"/>
              <a:gd name="connsiteY3286" fmla="*/ 577942 h 855940"/>
              <a:gd name="connsiteX3287" fmla="*/ 4794224 w 10486243"/>
              <a:gd name="connsiteY3287" fmla="*/ 577942 h 855940"/>
              <a:gd name="connsiteX3288" fmla="*/ 4794224 w 10486243"/>
              <a:gd name="connsiteY3288" fmla="*/ 599889 h 855940"/>
              <a:gd name="connsiteX3289" fmla="*/ 4728547 w 10486243"/>
              <a:gd name="connsiteY3289" fmla="*/ 599889 h 855940"/>
              <a:gd name="connsiteX3290" fmla="*/ 4268807 w 10486243"/>
              <a:gd name="connsiteY3290" fmla="*/ 577942 h 855940"/>
              <a:gd name="connsiteX3291" fmla="*/ 4334484 w 10486243"/>
              <a:gd name="connsiteY3291" fmla="*/ 577942 h 855940"/>
              <a:gd name="connsiteX3292" fmla="*/ 4334484 w 10486243"/>
              <a:gd name="connsiteY3292" fmla="*/ 599889 h 855940"/>
              <a:gd name="connsiteX3293" fmla="*/ 4268807 w 10486243"/>
              <a:gd name="connsiteY3293" fmla="*/ 599889 h 855940"/>
              <a:gd name="connsiteX3294" fmla="*/ 2780311 w 10486243"/>
              <a:gd name="connsiteY3294" fmla="*/ 577942 h 855940"/>
              <a:gd name="connsiteX3295" fmla="*/ 2845992 w 10486243"/>
              <a:gd name="connsiteY3295" fmla="*/ 577942 h 855940"/>
              <a:gd name="connsiteX3296" fmla="*/ 2845992 w 10486243"/>
              <a:gd name="connsiteY3296" fmla="*/ 599889 h 855940"/>
              <a:gd name="connsiteX3297" fmla="*/ 2780311 w 10486243"/>
              <a:gd name="connsiteY3297" fmla="*/ 599889 h 855940"/>
              <a:gd name="connsiteX3298" fmla="*/ 1795133 w 10486243"/>
              <a:gd name="connsiteY3298" fmla="*/ 577942 h 855940"/>
              <a:gd name="connsiteX3299" fmla="*/ 1860814 w 10486243"/>
              <a:gd name="connsiteY3299" fmla="*/ 577942 h 855940"/>
              <a:gd name="connsiteX3300" fmla="*/ 1860814 w 10486243"/>
              <a:gd name="connsiteY3300" fmla="*/ 599889 h 855940"/>
              <a:gd name="connsiteX3301" fmla="*/ 1795133 w 10486243"/>
              <a:gd name="connsiteY3301" fmla="*/ 599889 h 855940"/>
              <a:gd name="connsiteX3302" fmla="*/ 1357263 w 10486243"/>
              <a:gd name="connsiteY3302" fmla="*/ 577942 h 855940"/>
              <a:gd name="connsiteX3303" fmla="*/ 1422944 w 10486243"/>
              <a:gd name="connsiteY3303" fmla="*/ 577942 h 855940"/>
              <a:gd name="connsiteX3304" fmla="*/ 1422944 w 10486243"/>
              <a:gd name="connsiteY3304" fmla="*/ 599889 h 855940"/>
              <a:gd name="connsiteX3305" fmla="*/ 1357263 w 10486243"/>
              <a:gd name="connsiteY3305" fmla="*/ 599889 h 855940"/>
              <a:gd name="connsiteX3306" fmla="*/ 10026503 w 10486243"/>
              <a:gd name="connsiteY3306" fmla="*/ 563311 h 855940"/>
              <a:gd name="connsiteX3307" fmla="*/ 10092180 w 10486243"/>
              <a:gd name="connsiteY3307" fmla="*/ 563311 h 855940"/>
              <a:gd name="connsiteX3308" fmla="*/ 10092180 w 10486243"/>
              <a:gd name="connsiteY3308" fmla="*/ 585258 h 855940"/>
              <a:gd name="connsiteX3309" fmla="*/ 10026503 w 10486243"/>
              <a:gd name="connsiteY3309" fmla="*/ 585258 h 855940"/>
              <a:gd name="connsiteX3310" fmla="*/ 9435409 w 10486243"/>
              <a:gd name="connsiteY3310" fmla="*/ 563311 h 855940"/>
              <a:gd name="connsiteX3311" fmla="*/ 9501086 w 10486243"/>
              <a:gd name="connsiteY3311" fmla="*/ 563311 h 855940"/>
              <a:gd name="connsiteX3312" fmla="*/ 9501086 w 10486243"/>
              <a:gd name="connsiteY3312" fmla="*/ 585258 h 855940"/>
              <a:gd name="connsiteX3313" fmla="*/ 9435409 w 10486243"/>
              <a:gd name="connsiteY3313" fmla="*/ 585258 h 855940"/>
              <a:gd name="connsiteX3314" fmla="*/ 8909992 w 10486243"/>
              <a:gd name="connsiteY3314" fmla="*/ 563311 h 855940"/>
              <a:gd name="connsiteX3315" fmla="*/ 8975669 w 10486243"/>
              <a:gd name="connsiteY3315" fmla="*/ 563311 h 855940"/>
              <a:gd name="connsiteX3316" fmla="*/ 8975669 w 10486243"/>
              <a:gd name="connsiteY3316" fmla="*/ 577942 h 855940"/>
              <a:gd name="connsiteX3317" fmla="*/ 8975669 w 10486243"/>
              <a:gd name="connsiteY3317" fmla="*/ 585258 h 855940"/>
              <a:gd name="connsiteX3318" fmla="*/ 8975669 w 10486243"/>
              <a:gd name="connsiteY3318" fmla="*/ 599889 h 855940"/>
              <a:gd name="connsiteX3319" fmla="*/ 8909992 w 10486243"/>
              <a:gd name="connsiteY3319" fmla="*/ 599889 h 855940"/>
              <a:gd name="connsiteX3320" fmla="*/ 8909992 w 10486243"/>
              <a:gd name="connsiteY3320" fmla="*/ 585258 h 855940"/>
              <a:gd name="connsiteX3321" fmla="*/ 8909992 w 10486243"/>
              <a:gd name="connsiteY3321" fmla="*/ 577942 h 855940"/>
              <a:gd name="connsiteX3322" fmla="*/ 8691068 w 10486243"/>
              <a:gd name="connsiteY3322" fmla="*/ 563311 h 855940"/>
              <a:gd name="connsiteX3323" fmla="*/ 8756745 w 10486243"/>
              <a:gd name="connsiteY3323" fmla="*/ 563311 h 855940"/>
              <a:gd name="connsiteX3324" fmla="*/ 8756745 w 10486243"/>
              <a:gd name="connsiteY3324" fmla="*/ 577942 h 855940"/>
              <a:gd name="connsiteX3325" fmla="*/ 8756745 w 10486243"/>
              <a:gd name="connsiteY3325" fmla="*/ 585258 h 855940"/>
              <a:gd name="connsiteX3326" fmla="*/ 8756745 w 10486243"/>
              <a:gd name="connsiteY3326" fmla="*/ 599889 h 855940"/>
              <a:gd name="connsiteX3327" fmla="*/ 8691068 w 10486243"/>
              <a:gd name="connsiteY3327" fmla="*/ 599889 h 855940"/>
              <a:gd name="connsiteX3328" fmla="*/ 8691068 w 10486243"/>
              <a:gd name="connsiteY3328" fmla="*/ 585258 h 855940"/>
              <a:gd name="connsiteX3329" fmla="*/ 8691068 w 10486243"/>
              <a:gd name="connsiteY3329" fmla="*/ 577942 h 855940"/>
              <a:gd name="connsiteX3330" fmla="*/ 8012404 w 10486243"/>
              <a:gd name="connsiteY3330" fmla="*/ 563311 h 855940"/>
              <a:gd name="connsiteX3331" fmla="*/ 8078081 w 10486243"/>
              <a:gd name="connsiteY3331" fmla="*/ 563311 h 855940"/>
              <a:gd name="connsiteX3332" fmla="*/ 8078081 w 10486243"/>
              <a:gd name="connsiteY3332" fmla="*/ 585258 h 855940"/>
              <a:gd name="connsiteX3333" fmla="*/ 8012404 w 10486243"/>
              <a:gd name="connsiteY3333" fmla="*/ 585258 h 855940"/>
              <a:gd name="connsiteX3334" fmla="*/ 8012404 w 10486243"/>
              <a:gd name="connsiteY3334" fmla="*/ 599889 h 855940"/>
              <a:gd name="connsiteX3335" fmla="*/ 7946727 w 10486243"/>
              <a:gd name="connsiteY3335" fmla="*/ 599889 h 855940"/>
              <a:gd name="connsiteX3336" fmla="*/ 7946727 w 10486243"/>
              <a:gd name="connsiteY3336" fmla="*/ 577942 h 855940"/>
              <a:gd name="connsiteX3337" fmla="*/ 8012404 w 10486243"/>
              <a:gd name="connsiteY3337" fmla="*/ 577942 h 855940"/>
              <a:gd name="connsiteX3338" fmla="*/ 5757489 w 10486243"/>
              <a:gd name="connsiteY3338" fmla="*/ 563311 h 855940"/>
              <a:gd name="connsiteX3339" fmla="*/ 5823166 w 10486243"/>
              <a:gd name="connsiteY3339" fmla="*/ 563311 h 855940"/>
              <a:gd name="connsiteX3340" fmla="*/ 5823166 w 10486243"/>
              <a:gd name="connsiteY3340" fmla="*/ 585258 h 855940"/>
              <a:gd name="connsiteX3341" fmla="*/ 5757489 w 10486243"/>
              <a:gd name="connsiteY3341" fmla="*/ 585258 h 855940"/>
              <a:gd name="connsiteX3342" fmla="*/ 5757489 w 10486243"/>
              <a:gd name="connsiteY3342" fmla="*/ 599889 h 855940"/>
              <a:gd name="connsiteX3343" fmla="*/ 5691812 w 10486243"/>
              <a:gd name="connsiteY3343" fmla="*/ 599889 h 855940"/>
              <a:gd name="connsiteX3344" fmla="*/ 5626135 w 10486243"/>
              <a:gd name="connsiteY3344" fmla="*/ 599889 h 855940"/>
              <a:gd name="connsiteX3345" fmla="*/ 5626135 w 10486243"/>
              <a:gd name="connsiteY3345" fmla="*/ 577942 h 855940"/>
              <a:gd name="connsiteX3346" fmla="*/ 5691812 w 10486243"/>
              <a:gd name="connsiteY3346" fmla="*/ 577942 h 855940"/>
              <a:gd name="connsiteX3347" fmla="*/ 5757489 w 10486243"/>
              <a:gd name="connsiteY3347" fmla="*/ 577942 h 855940"/>
              <a:gd name="connsiteX3348" fmla="*/ 4487731 w 10486243"/>
              <a:gd name="connsiteY3348" fmla="*/ 563311 h 855940"/>
              <a:gd name="connsiteX3349" fmla="*/ 4553408 w 10486243"/>
              <a:gd name="connsiteY3349" fmla="*/ 563311 h 855940"/>
              <a:gd name="connsiteX3350" fmla="*/ 4553408 w 10486243"/>
              <a:gd name="connsiteY3350" fmla="*/ 585258 h 855940"/>
              <a:gd name="connsiteX3351" fmla="*/ 4487731 w 10486243"/>
              <a:gd name="connsiteY3351" fmla="*/ 585258 h 855940"/>
              <a:gd name="connsiteX3352" fmla="*/ 4487731 w 10486243"/>
              <a:gd name="connsiteY3352" fmla="*/ 599889 h 855940"/>
              <a:gd name="connsiteX3353" fmla="*/ 4422054 w 10486243"/>
              <a:gd name="connsiteY3353" fmla="*/ 599889 h 855940"/>
              <a:gd name="connsiteX3354" fmla="*/ 4422054 w 10486243"/>
              <a:gd name="connsiteY3354" fmla="*/ 577942 h 855940"/>
              <a:gd name="connsiteX3355" fmla="*/ 4487731 w 10486243"/>
              <a:gd name="connsiteY3355" fmla="*/ 577942 h 855940"/>
              <a:gd name="connsiteX3356" fmla="*/ 4049884 w 10486243"/>
              <a:gd name="connsiteY3356" fmla="*/ 563311 h 855940"/>
              <a:gd name="connsiteX3357" fmla="*/ 4115561 w 10486243"/>
              <a:gd name="connsiteY3357" fmla="*/ 563311 h 855940"/>
              <a:gd name="connsiteX3358" fmla="*/ 4181238 w 10486243"/>
              <a:gd name="connsiteY3358" fmla="*/ 563311 h 855940"/>
              <a:gd name="connsiteX3359" fmla="*/ 4181238 w 10486243"/>
              <a:gd name="connsiteY3359" fmla="*/ 585258 h 855940"/>
              <a:gd name="connsiteX3360" fmla="*/ 4115561 w 10486243"/>
              <a:gd name="connsiteY3360" fmla="*/ 585258 h 855940"/>
              <a:gd name="connsiteX3361" fmla="*/ 4049884 w 10486243"/>
              <a:gd name="connsiteY3361" fmla="*/ 585258 h 855940"/>
              <a:gd name="connsiteX3362" fmla="*/ 3590144 w 10486243"/>
              <a:gd name="connsiteY3362" fmla="*/ 563311 h 855940"/>
              <a:gd name="connsiteX3363" fmla="*/ 3655821 w 10486243"/>
              <a:gd name="connsiteY3363" fmla="*/ 563311 h 855940"/>
              <a:gd name="connsiteX3364" fmla="*/ 3655821 w 10486243"/>
              <a:gd name="connsiteY3364" fmla="*/ 577942 h 855940"/>
              <a:gd name="connsiteX3365" fmla="*/ 3655821 w 10486243"/>
              <a:gd name="connsiteY3365" fmla="*/ 585258 h 855940"/>
              <a:gd name="connsiteX3366" fmla="*/ 3655821 w 10486243"/>
              <a:gd name="connsiteY3366" fmla="*/ 599889 h 855940"/>
              <a:gd name="connsiteX3367" fmla="*/ 3590144 w 10486243"/>
              <a:gd name="connsiteY3367" fmla="*/ 599889 h 855940"/>
              <a:gd name="connsiteX3368" fmla="*/ 3590144 w 10486243"/>
              <a:gd name="connsiteY3368" fmla="*/ 585258 h 855940"/>
              <a:gd name="connsiteX3369" fmla="*/ 3590144 w 10486243"/>
              <a:gd name="connsiteY3369" fmla="*/ 577942 h 855940"/>
              <a:gd name="connsiteX3370" fmla="*/ 3152493 w 10486243"/>
              <a:gd name="connsiteY3370" fmla="*/ 563311 h 855940"/>
              <a:gd name="connsiteX3371" fmla="*/ 3218174 w 10486243"/>
              <a:gd name="connsiteY3371" fmla="*/ 563311 h 855940"/>
              <a:gd name="connsiteX3372" fmla="*/ 3218174 w 10486243"/>
              <a:gd name="connsiteY3372" fmla="*/ 577942 h 855940"/>
              <a:gd name="connsiteX3373" fmla="*/ 3218174 w 10486243"/>
              <a:gd name="connsiteY3373" fmla="*/ 599889 h 855940"/>
              <a:gd name="connsiteX3374" fmla="*/ 3152493 w 10486243"/>
              <a:gd name="connsiteY3374" fmla="*/ 599889 h 855940"/>
              <a:gd name="connsiteX3375" fmla="*/ 3152493 w 10486243"/>
              <a:gd name="connsiteY3375" fmla="*/ 585258 h 855940"/>
              <a:gd name="connsiteX3376" fmla="*/ 3152493 w 10486243"/>
              <a:gd name="connsiteY3376" fmla="*/ 577942 h 855940"/>
              <a:gd name="connsiteX3377" fmla="*/ 2911670 w 10486243"/>
              <a:gd name="connsiteY3377" fmla="*/ 563311 h 855940"/>
              <a:gd name="connsiteX3378" fmla="*/ 2977349 w 10486243"/>
              <a:gd name="connsiteY3378" fmla="*/ 563311 h 855940"/>
              <a:gd name="connsiteX3379" fmla="*/ 2977349 w 10486243"/>
              <a:gd name="connsiteY3379" fmla="*/ 585258 h 855940"/>
              <a:gd name="connsiteX3380" fmla="*/ 2911670 w 10486243"/>
              <a:gd name="connsiteY3380" fmla="*/ 585258 h 855940"/>
              <a:gd name="connsiteX3381" fmla="*/ 2627084 w 10486243"/>
              <a:gd name="connsiteY3381" fmla="*/ 563311 h 855940"/>
              <a:gd name="connsiteX3382" fmla="*/ 2692765 w 10486243"/>
              <a:gd name="connsiteY3382" fmla="*/ 563311 h 855940"/>
              <a:gd name="connsiteX3383" fmla="*/ 2692765 w 10486243"/>
              <a:gd name="connsiteY3383" fmla="*/ 577942 h 855940"/>
              <a:gd name="connsiteX3384" fmla="*/ 2692766 w 10486243"/>
              <a:gd name="connsiteY3384" fmla="*/ 577942 h 855940"/>
              <a:gd name="connsiteX3385" fmla="*/ 2692766 w 10486243"/>
              <a:gd name="connsiteY3385" fmla="*/ 599889 h 855940"/>
              <a:gd name="connsiteX3386" fmla="*/ 2627085 w 10486243"/>
              <a:gd name="connsiteY3386" fmla="*/ 599889 h 855940"/>
              <a:gd name="connsiteX3387" fmla="*/ 2627085 w 10486243"/>
              <a:gd name="connsiteY3387" fmla="*/ 585258 h 855940"/>
              <a:gd name="connsiteX3388" fmla="*/ 2627084 w 10486243"/>
              <a:gd name="connsiteY3388" fmla="*/ 585258 h 855940"/>
              <a:gd name="connsiteX3389" fmla="*/ 2254898 w 10486243"/>
              <a:gd name="connsiteY3389" fmla="*/ 563311 h 855940"/>
              <a:gd name="connsiteX3390" fmla="*/ 2320579 w 10486243"/>
              <a:gd name="connsiteY3390" fmla="*/ 563311 h 855940"/>
              <a:gd name="connsiteX3391" fmla="*/ 2320579 w 10486243"/>
              <a:gd name="connsiteY3391" fmla="*/ 577942 h 855940"/>
              <a:gd name="connsiteX3392" fmla="*/ 2386260 w 10486243"/>
              <a:gd name="connsiteY3392" fmla="*/ 577942 h 855940"/>
              <a:gd name="connsiteX3393" fmla="*/ 2386260 w 10486243"/>
              <a:gd name="connsiteY3393" fmla="*/ 577942 h 855940"/>
              <a:gd name="connsiteX3394" fmla="*/ 2451941 w 10486243"/>
              <a:gd name="connsiteY3394" fmla="*/ 577942 h 855940"/>
              <a:gd name="connsiteX3395" fmla="*/ 2451941 w 10486243"/>
              <a:gd name="connsiteY3395" fmla="*/ 599889 h 855940"/>
              <a:gd name="connsiteX3396" fmla="*/ 2386260 w 10486243"/>
              <a:gd name="connsiteY3396" fmla="*/ 599889 h 855940"/>
              <a:gd name="connsiteX3397" fmla="*/ 2386260 w 10486243"/>
              <a:gd name="connsiteY3397" fmla="*/ 599889 h 855940"/>
              <a:gd name="connsiteX3398" fmla="*/ 2320579 w 10486243"/>
              <a:gd name="connsiteY3398" fmla="*/ 599889 h 855940"/>
              <a:gd name="connsiteX3399" fmla="*/ 2320579 w 10486243"/>
              <a:gd name="connsiteY3399" fmla="*/ 585258 h 855940"/>
              <a:gd name="connsiteX3400" fmla="*/ 2254898 w 10486243"/>
              <a:gd name="connsiteY3400" fmla="*/ 585258 h 855940"/>
              <a:gd name="connsiteX3401" fmla="*/ 2101643 w 10486243"/>
              <a:gd name="connsiteY3401" fmla="*/ 563311 h 855940"/>
              <a:gd name="connsiteX3402" fmla="*/ 2167324 w 10486243"/>
              <a:gd name="connsiteY3402" fmla="*/ 563311 h 855940"/>
              <a:gd name="connsiteX3403" fmla="*/ 2167324 w 10486243"/>
              <a:gd name="connsiteY3403" fmla="*/ 577942 h 855940"/>
              <a:gd name="connsiteX3404" fmla="*/ 2167324 w 10486243"/>
              <a:gd name="connsiteY3404" fmla="*/ 599889 h 855940"/>
              <a:gd name="connsiteX3405" fmla="*/ 2101643 w 10486243"/>
              <a:gd name="connsiteY3405" fmla="*/ 599889 h 855940"/>
              <a:gd name="connsiteX3406" fmla="*/ 2101643 w 10486243"/>
              <a:gd name="connsiteY3406" fmla="*/ 585258 h 855940"/>
              <a:gd name="connsiteX3407" fmla="*/ 1488625 w 10486243"/>
              <a:gd name="connsiteY3407" fmla="*/ 563311 h 855940"/>
              <a:gd name="connsiteX3408" fmla="*/ 1554306 w 10486243"/>
              <a:gd name="connsiteY3408" fmla="*/ 563311 h 855940"/>
              <a:gd name="connsiteX3409" fmla="*/ 1554306 w 10486243"/>
              <a:gd name="connsiteY3409" fmla="*/ 585258 h 855940"/>
              <a:gd name="connsiteX3410" fmla="*/ 1488625 w 10486243"/>
              <a:gd name="connsiteY3410" fmla="*/ 585258 h 855940"/>
              <a:gd name="connsiteX3411" fmla="*/ 8997561 w 10486243"/>
              <a:gd name="connsiteY3411" fmla="*/ 541364 h 855940"/>
              <a:gd name="connsiteX3412" fmla="*/ 9063238 w 10486243"/>
              <a:gd name="connsiteY3412" fmla="*/ 541364 h 855940"/>
              <a:gd name="connsiteX3413" fmla="*/ 9063238 w 10486243"/>
              <a:gd name="connsiteY3413" fmla="*/ 563311 h 855940"/>
              <a:gd name="connsiteX3414" fmla="*/ 9063238 w 10486243"/>
              <a:gd name="connsiteY3414" fmla="*/ 577942 h 855940"/>
              <a:gd name="connsiteX3415" fmla="*/ 9063238 w 10486243"/>
              <a:gd name="connsiteY3415" fmla="*/ 585258 h 855940"/>
              <a:gd name="connsiteX3416" fmla="*/ 9063238 w 10486243"/>
              <a:gd name="connsiteY3416" fmla="*/ 599889 h 855940"/>
              <a:gd name="connsiteX3417" fmla="*/ 8997561 w 10486243"/>
              <a:gd name="connsiteY3417" fmla="*/ 599889 h 855940"/>
              <a:gd name="connsiteX3418" fmla="*/ 8997561 w 10486243"/>
              <a:gd name="connsiteY3418" fmla="*/ 585258 h 855940"/>
              <a:gd name="connsiteX3419" fmla="*/ 8997561 w 10486243"/>
              <a:gd name="connsiteY3419" fmla="*/ 577942 h 855940"/>
              <a:gd name="connsiteX3420" fmla="*/ 8997561 w 10486243"/>
              <a:gd name="connsiteY3420" fmla="*/ 563311 h 855940"/>
              <a:gd name="connsiteX3421" fmla="*/ 7946727 w 10486243"/>
              <a:gd name="connsiteY3421" fmla="*/ 541364 h 855940"/>
              <a:gd name="connsiteX3422" fmla="*/ 8012404 w 10486243"/>
              <a:gd name="connsiteY3422" fmla="*/ 541364 h 855940"/>
              <a:gd name="connsiteX3423" fmla="*/ 8012404 w 10486243"/>
              <a:gd name="connsiteY3423" fmla="*/ 563311 h 855940"/>
              <a:gd name="connsiteX3424" fmla="*/ 7946727 w 10486243"/>
              <a:gd name="connsiteY3424" fmla="*/ 563311 h 855940"/>
              <a:gd name="connsiteX3425" fmla="*/ 7486987 w 10486243"/>
              <a:gd name="connsiteY3425" fmla="*/ 541364 h 855940"/>
              <a:gd name="connsiteX3426" fmla="*/ 7552664 w 10486243"/>
              <a:gd name="connsiteY3426" fmla="*/ 541364 h 855940"/>
              <a:gd name="connsiteX3427" fmla="*/ 7552664 w 10486243"/>
              <a:gd name="connsiteY3427" fmla="*/ 563311 h 855940"/>
              <a:gd name="connsiteX3428" fmla="*/ 7552664 w 10486243"/>
              <a:gd name="connsiteY3428" fmla="*/ 577942 h 855940"/>
              <a:gd name="connsiteX3429" fmla="*/ 7552664 w 10486243"/>
              <a:gd name="connsiteY3429" fmla="*/ 585258 h 855940"/>
              <a:gd name="connsiteX3430" fmla="*/ 7552664 w 10486243"/>
              <a:gd name="connsiteY3430" fmla="*/ 599889 h 855940"/>
              <a:gd name="connsiteX3431" fmla="*/ 7486987 w 10486243"/>
              <a:gd name="connsiteY3431" fmla="*/ 599889 h 855940"/>
              <a:gd name="connsiteX3432" fmla="*/ 7421310 w 10486243"/>
              <a:gd name="connsiteY3432" fmla="*/ 599889 h 855940"/>
              <a:gd name="connsiteX3433" fmla="*/ 7421310 w 10486243"/>
              <a:gd name="connsiteY3433" fmla="*/ 585258 h 855940"/>
              <a:gd name="connsiteX3434" fmla="*/ 7421310 w 10486243"/>
              <a:gd name="connsiteY3434" fmla="*/ 577942 h 855940"/>
              <a:gd name="connsiteX3435" fmla="*/ 7421310 w 10486243"/>
              <a:gd name="connsiteY3435" fmla="*/ 563311 h 855940"/>
              <a:gd name="connsiteX3436" fmla="*/ 7486987 w 10486243"/>
              <a:gd name="connsiteY3436" fmla="*/ 563311 h 855940"/>
              <a:gd name="connsiteX3437" fmla="*/ 5100718 w 10486243"/>
              <a:gd name="connsiteY3437" fmla="*/ 541364 h 855940"/>
              <a:gd name="connsiteX3438" fmla="*/ 5166395 w 10486243"/>
              <a:gd name="connsiteY3438" fmla="*/ 541364 h 855940"/>
              <a:gd name="connsiteX3439" fmla="*/ 5166395 w 10486243"/>
              <a:gd name="connsiteY3439" fmla="*/ 563311 h 855940"/>
              <a:gd name="connsiteX3440" fmla="*/ 5232072 w 10486243"/>
              <a:gd name="connsiteY3440" fmla="*/ 563311 h 855940"/>
              <a:gd name="connsiteX3441" fmla="*/ 5297749 w 10486243"/>
              <a:gd name="connsiteY3441" fmla="*/ 563311 h 855940"/>
              <a:gd name="connsiteX3442" fmla="*/ 5297749 w 10486243"/>
              <a:gd name="connsiteY3442" fmla="*/ 585258 h 855940"/>
              <a:gd name="connsiteX3443" fmla="*/ 5232072 w 10486243"/>
              <a:gd name="connsiteY3443" fmla="*/ 585258 h 855940"/>
              <a:gd name="connsiteX3444" fmla="*/ 5166395 w 10486243"/>
              <a:gd name="connsiteY3444" fmla="*/ 585258 h 855940"/>
              <a:gd name="connsiteX3445" fmla="*/ 5166395 w 10486243"/>
              <a:gd name="connsiteY3445" fmla="*/ 599889 h 855940"/>
              <a:gd name="connsiteX3446" fmla="*/ 5100718 w 10486243"/>
              <a:gd name="connsiteY3446" fmla="*/ 599889 h 855940"/>
              <a:gd name="connsiteX3447" fmla="*/ 5100718 w 10486243"/>
              <a:gd name="connsiteY3447" fmla="*/ 585258 h 855940"/>
              <a:gd name="connsiteX3448" fmla="*/ 5100718 w 10486243"/>
              <a:gd name="connsiteY3448" fmla="*/ 577942 h 855940"/>
              <a:gd name="connsiteX3449" fmla="*/ 5100718 w 10486243"/>
              <a:gd name="connsiteY3449" fmla="*/ 563311 h 855940"/>
              <a:gd name="connsiteX3450" fmla="*/ 4794225 w 10486243"/>
              <a:gd name="connsiteY3450" fmla="*/ 541364 h 855940"/>
              <a:gd name="connsiteX3451" fmla="*/ 4859902 w 10486243"/>
              <a:gd name="connsiteY3451" fmla="*/ 541364 h 855940"/>
              <a:gd name="connsiteX3452" fmla="*/ 4859902 w 10486243"/>
              <a:gd name="connsiteY3452" fmla="*/ 563311 h 855940"/>
              <a:gd name="connsiteX3453" fmla="*/ 4794225 w 10486243"/>
              <a:gd name="connsiteY3453" fmla="*/ 563311 h 855940"/>
              <a:gd name="connsiteX3454" fmla="*/ 4728547 w 10486243"/>
              <a:gd name="connsiteY3454" fmla="*/ 541364 h 855940"/>
              <a:gd name="connsiteX3455" fmla="*/ 4794224 w 10486243"/>
              <a:gd name="connsiteY3455" fmla="*/ 541364 h 855940"/>
              <a:gd name="connsiteX3456" fmla="*/ 4794224 w 10486243"/>
              <a:gd name="connsiteY3456" fmla="*/ 563311 h 855940"/>
              <a:gd name="connsiteX3457" fmla="*/ 4728547 w 10486243"/>
              <a:gd name="connsiteY3457" fmla="*/ 563311 h 855940"/>
              <a:gd name="connsiteX3458" fmla="*/ 4575301 w 10486243"/>
              <a:gd name="connsiteY3458" fmla="*/ 541364 h 855940"/>
              <a:gd name="connsiteX3459" fmla="*/ 4640978 w 10486243"/>
              <a:gd name="connsiteY3459" fmla="*/ 541364 h 855940"/>
              <a:gd name="connsiteX3460" fmla="*/ 4640978 w 10486243"/>
              <a:gd name="connsiteY3460" fmla="*/ 563311 h 855940"/>
              <a:gd name="connsiteX3461" fmla="*/ 4640978 w 10486243"/>
              <a:gd name="connsiteY3461" fmla="*/ 577942 h 855940"/>
              <a:gd name="connsiteX3462" fmla="*/ 4640978 w 10486243"/>
              <a:gd name="connsiteY3462" fmla="*/ 585258 h 855940"/>
              <a:gd name="connsiteX3463" fmla="*/ 4640978 w 10486243"/>
              <a:gd name="connsiteY3463" fmla="*/ 599889 h 855940"/>
              <a:gd name="connsiteX3464" fmla="*/ 4575301 w 10486243"/>
              <a:gd name="connsiteY3464" fmla="*/ 599889 h 855940"/>
              <a:gd name="connsiteX3465" fmla="*/ 4575301 w 10486243"/>
              <a:gd name="connsiteY3465" fmla="*/ 585258 h 855940"/>
              <a:gd name="connsiteX3466" fmla="*/ 4575301 w 10486243"/>
              <a:gd name="connsiteY3466" fmla="*/ 577942 h 855940"/>
              <a:gd name="connsiteX3467" fmla="*/ 4575301 w 10486243"/>
              <a:gd name="connsiteY3467" fmla="*/ 563311 h 855940"/>
              <a:gd name="connsiteX3468" fmla="*/ 4334485 w 10486243"/>
              <a:gd name="connsiteY3468" fmla="*/ 541364 h 855940"/>
              <a:gd name="connsiteX3469" fmla="*/ 4400162 w 10486243"/>
              <a:gd name="connsiteY3469" fmla="*/ 541364 h 855940"/>
              <a:gd name="connsiteX3470" fmla="*/ 4400162 w 10486243"/>
              <a:gd name="connsiteY3470" fmla="*/ 563311 h 855940"/>
              <a:gd name="connsiteX3471" fmla="*/ 4400162 w 10486243"/>
              <a:gd name="connsiteY3471" fmla="*/ 577942 h 855940"/>
              <a:gd name="connsiteX3472" fmla="*/ 4400162 w 10486243"/>
              <a:gd name="connsiteY3472" fmla="*/ 585258 h 855940"/>
              <a:gd name="connsiteX3473" fmla="*/ 4400162 w 10486243"/>
              <a:gd name="connsiteY3473" fmla="*/ 599889 h 855940"/>
              <a:gd name="connsiteX3474" fmla="*/ 4334485 w 10486243"/>
              <a:gd name="connsiteY3474" fmla="*/ 599889 h 855940"/>
              <a:gd name="connsiteX3475" fmla="*/ 4334485 w 10486243"/>
              <a:gd name="connsiteY3475" fmla="*/ 585258 h 855940"/>
              <a:gd name="connsiteX3476" fmla="*/ 4334485 w 10486243"/>
              <a:gd name="connsiteY3476" fmla="*/ 577942 h 855940"/>
              <a:gd name="connsiteX3477" fmla="*/ 4334485 w 10486243"/>
              <a:gd name="connsiteY3477" fmla="*/ 563311 h 855940"/>
              <a:gd name="connsiteX3478" fmla="*/ 4268807 w 10486243"/>
              <a:gd name="connsiteY3478" fmla="*/ 541364 h 855940"/>
              <a:gd name="connsiteX3479" fmla="*/ 4334484 w 10486243"/>
              <a:gd name="connsiteY3479" fmla="*/ 541364 h 855940"/>
              <a:gd name="connsiteX3480" fmla="*/ 4334484 w 10486243"/>
              <a:gd name="connsiteY3480" fmla="*/ 563311 h 855940"/>
              <a:gd name="connsiteX3481" fmla="*/ 4268807 w 10486243"/>
              <a:gd name="connsiteY3481" fmla="*/ 563311 h 855940"/>
              <a:gd name="connsiteX3482" fmla="*/ 2539509 w 10486243"/>
              <a:gd name="connsiteY3482" fmla="*/ 541364 h 855940"/>
              <a:gd name="connsiteX3483" fmla="*/ 2605190 w 10486243"/>
              <a:gd name="connsiteY3483" fmla="*/ 541364 h 855940"/>
              <a:gd name="connsiteX3484" fmla="*/ 2605190 w 10486243"/>
              <a:gd name="connsiteY3484" fmla="*/ 563311 h 855940"/>
              <a:gd name="connsiteX3485" fmla="*/ 2605190 w 10486243"/>
              <a:gd name="connsiteY3485" fmla="*/ 577942 h 855940"/>
              <a:gd name="connsiteX3486" fmla="*/ 2605191 w 10486243"/>
              <a:gd name="connsiteY3486" fmla="*/ 577942 h 855940"/>
              <a:gd name="connsiteX3487" fmla="*/ 2605191 w 10486243"/>
              <a:gd name="connsiteY3487" fmla="*/ 599889 h 855940"/>
              <a:gd name="connsiteX3488" fmla="*/ 2539510 w 10486243"/>
              <a:gd name="connsiteY3488" fmla="*/ 599889 h 855940"/>
              <a:gd name="connsiteX3489" fmla="*/ 2539510 w 10486243"/>
              <a:gd name="connsiteY3489" fmla="*/ 585258 h 855940"/>
              <a:gd name="connsiteX3490" fmla="*/ 2539509 w 10486243"/>
              <a:gd name="connsiteY3490" fmla="*/ 585258 h 855940"/>
              <a:gd name="connsiteX3491" fmla="*/ 2473829 w 10486243"/>
              <a:gd name="connsiteY3491" fmla="*/ 585258 h 855940"/>
              <a:gd name="connsiteX3492" fmla="*/ 2473829 w 10486243"/>
              <a:gd name="connsiteY3492" fmla="*/ 563311 h 855940"/>
              <a:gd name="connsiteX3493" fmla="*/ 2539509 w 10486243"/>
              <a:gd name="connsiteY3493" fmla="*/ 563311 h 855940"/>
              <a:gd name="connsiteX3494" fmla="*/ 2386260 w 10486243"/>
              <a:gd name="connsiteY3494" fmla="*/ 541364 h 855940"/>
              <a:gd name="connsiteX3495" fmla="*/ 2451941 w 10486243"/>
              <a:gd name="connsiteY3495" fmla="*/ 541364 h 855940"/>
              <a:gd name="connsiteX3496" fmla="*/ 2451941 w 10486243"/>
              <a:gd name="connsiteY3496" fmla="*/ 563311 h 855940"/>
              <a:gd name="connsiteX3497" fmla="*/ 2386260 w 10486243"/>
              <a:gd name="connsiteY3497" fmla="*/ 563311 h 855940"/>
              <a:gd name="connsiteX3498" fmla="*/ 1795132 w 10486243"/>
              <a:gd name="connsiteY3498" fmla="*/ 541364 h 855940"/>
              <a:gd name="connsiteX3499" fmla="*/ 1860814 w 10486243"/>
              <a:gd name="connsiteY3499" fmla="*/ 541364 h 855940"/>
              <a:gd name="connsiteX3500" fmla="*/ 1860814 w 10486243"/>
              <a:gd name="connsiteY3500" fmla="*/ 563311 h 855940"/>
              <a:gd name="connsiteX3501" fmla="*/ 1795132 w 10486243"/>
              <a:gd name="connsiteY3501" fmla="*/ 563311 h 855940"/>
              <a:gd name="connsiteX3502" fmla="*/ 1050792 w 10486243"/>
              <a:gd name="connsiteY3502" fmla="*/ 541364 h 855940"/>
              <a:gd name="connsiteX3503" fmla="*/ 1116467 w 10486243"/>
              <a:gd name="connsiteY3503" fmla="*/ 541364 h 855940"/>
              <a:gd name="connsiteX3504" fmla="*/ 1116467 w 10486243"/>
              <a:gd name="connsiteY3504" fmla="*/ 563311 h 855940"/>
              <a:gd name="connsiteX3505" fmla="*/ 1116468 w 10486243"/>
              <a:gd name="connsiteY3505" fmla="*/ 563311 h 855940"/>
              <a:gd name="connsiteX3506" fmla="*/ 1116468 w 10486243"/>
              <a:gd name="connsiteY3506" fmla="*/ 577942 h 855940"/>
              <a:gd name="connsiteX3507" fmla="*/ 1116469 w 10486243"/>
              <a:gd name="connsiteY3507" fmla="*/ 577942 h 855940"/>
              <a:gd name="connsiteX3508" fmla="*/ 1116469 w 10486243"/>
              <a:gd name="connsiteY3508" fmla="*/ 599889 h 855940"/>
              <a:gd name="connsiteX3509" fmla="*/ 1050795 w 10486243"/>
              <a:gd name="connsiteY3509" fmla="*/ 599889 h 855940"/>
              <a:gd name="connsiteX3510" fmla="*/ 1050795 w 10486243"/>
              <a:gd name="connsiteY3510" fmla="*/ 585258 h 855940"/>
              <a:gd name="connsiteX3511" fmla="*/ 1050794 w 10486243"/>
              <a:gd name="connsiteY3511" fmla="*/ 585258 h 855940"/>
              <a:gd name="connsiteX3512" fmla="*/ 1050794 w 10486243"/>
              <a:gd name="connsiteY3512" fmla="*/ 563311 h 855940"/>
              <a:gd name="connsiteX3513" fmla="*/ 1050792 w 10486243"/>
              <a:gd name="connsiteY3513" fmla="*/ 563311 h 855940"/>
              <a:gd name="connsiteX3514" fmla="*/ 7640234 w 10486243"/>
              <a:gd name="connsiteY3514" fmla="*/ 526732 h 855940"/>
              <a:gd name="connsiteX3515" fmla="*/ 7640234 w 10486243"/>
              <a:gd name="connsiteY3515" fmla="*/ 541364 h 855940"/>
              <a:gd name="connsiteX3516" fmla="*/ 7705911 w 10486243"/>
              <a:gd name="connsiteY3516" fmla="*/ 541364 h 855940"/>
              <a:gd name="connsiteX3517" fmla="*/ 7705911 w 10486243"/>
              <a:gd name="connsiteY3517" fmla="*/ 526732 h 855940"/>
              <a:gd name="connsiteX3518" fmla="*/ 9588656 w 10486243"/>
              <a:gd name="connsiteY3518" fmla="*/ 519417 h 855940"/>
              <a:gd name="connsiteX3519" fmla="*/ 9654333 w 10486243"/>
              <a:gd name="connsiteY3519" fmla="*/ 519417 h 855940"/>
              <a:gd name="connsiteX3520" fmla="*/ 9654333 w 10486243"/>
              <a:gd name="connsiteY3520" fmla="*/ 541364 h 855940"/>
              <a:gd name="connsiteX3521" fmla="*/ 9654333 w 10486243"/>
              <a:gd name="connsiteY3521" fmla="*/ 563311 h 855940"/>
              <a:gd name="connsiteX3522" fmla="*/ 9654333 w 10486243"/>
              <a:gd name="connsiteY3522" fmla="*/ 577942 h 855940"/>
              <a:gd name="connsiteX3523" fmla="*/ 9654333 w 10486243"/>
              <a:gd name="connsiteY3523" fmla="*/ 585258 h 855940"/>
              <a:gd name="connsiteX3524" fmla="*/ 9654333 w 10486243"/>
              <a:gd name="connsiteY3524" fmla="*/ 599889 h 855940"/>
              <a:gd name="connsiteX3525" fmla="*/ 9588656 w 10486243"/>
              <a:gd name="connsiteY3525" fmla="*/ 599889 h 855940"/>
              <a:gd name="connsiteX3526" fmla="*/ 9588656 w 10486243"/>
              <a:gd name="connsiteY3526" fmla="*/ 585258 h 855940"/>
              <a:gd name="connsiteX3527" fmla="*/ 9588656 w 10486243"/>
              <a:gd name="connsiteY3527" fmla="*/ 577942 h 855940"/>
              <a:gd name="connsiteX3528" fmla="*/ 9588656 w 10486243"/>
              <a:gd name="connsiteY3528" fmla="*/ 563311 h 855940"/>
              <a:gd name="connsiteX3529" fmla="*/ 9588656 w 10486243"/>
              <a:gd name="connsiteY3529" fmla="*/ 541364 h 855940"/>
              <a:gd name="connsiteX3530" fmla="*/ 8909992 w 10486243"/>
              <a:gd name="connsiteY3530" fmla="*/ 519417 h 855940"/>
              <a:gd name="connsiteX3531" fmla="*/ 8975669 w 10486243"/>
              <a:gd name="connsiteY3531" fmla="*/ 519417 h 855940"/>
              <a:gd name="connsiteX3532" fmla="*/ 8975669 w 10486243"/>
              <a:gd name="connsiteY3532" fmla="*/ 541364 h 855940"/>
              <a:gd name="connsiteX3533" fmla="*/ 8909992 w 10486243"/>
              <a:gd name="connsiteY3533" fmla="*/ 541364 h 855940"/>
              <a:gd name="connsiteX3534" fmla="*/ 8691068 w 10486243"/>
              <a:gd name="connsiteY3534" fmla="*/ 519417 h 855940"/>
              <a:gd name="connsiteX3535" fmla="*/ 8756745 w 10486243"/>
              <a:gd name="connsiteY3535" fmla="*/ 519417 h 855940"/>
              <a:gd name="connsiteX3536" fmla="*/ 8756745 w 10486243"/>
              <a:gd name="connsiteY3536" fmla="*/ 541364 h 855940"/>
              <a:gd name="connsiteX3537" fmla="*/ 8691068 w 10486243"/>
              <a:gd name="connsiteY3537" fmla="*/ 541364 h 855940"/>
              <a:gd name="connsiteX3538" fmla="*/ 8472144 w 10486243"/>
              <a:gd name="connsiteY3538" fmla="*/ 519417 h 855940"/>
              <a:gd name="connsiteX3539" fmla="*/ 8537821 w 10486243"/>
              <a:gd name="connsiteY3539" fmla="*/ 519417 h 855940"/>
              <a:gd name="connsiteX3540" fmla="*/ 8537821 w 10486243"/>
              <a:gd name="connsiteY3540" fmla="*/ 541364 h 855940"/>
              <a:gd name="connsiteX3541" fmla="*/ 8537821 w 10486243"/>
              <a:gd name="connsiteY3541" fmla="*/ 563311 h 855940"/>
              <a:gd name="connsiteX3542" fmla="*/ 8537821 w 10486243"/>
              <a:gd name="connsiteY3542" fmla="*/ 577942 h 855940"/>
              <a:gd name="connsiteX3543" fmla="*/ 8537821 w 10486243"/>
              <a:gd name="connsiteY3543" fmla="*/ 585258 h 855940"/>
              <a:gd name="connsiteX3544" fmla="*/ 8537821 w 10486243"/>
              <a:gd name="connsiteY3544" fmla="*/ 599889 h 855940"/>
              <a:gd name="connsiteX3545" fmla="*/ 8472144 w 10486243"/>
              <a:gd name="connsiteY3545" fmla="*/ 599889 h 855940"/>
              <a:gd name="connsiteX3546" fmla="*/ 8472144 w 10486243"/>
              <a:gd name="connsiteY3546" fmla="*/ 585258 h 855940"/>
              <a:gd name="connsiteX3547" fmla="*/ 8472144 w 10486243"/>
              <a:gd name="connsiteY3547" fmla="*/ 577942 h 855940"/>
              <a:gd name="connsiteX3548" fmla="*/ 8472144 w 10486243"/>
              <a:gd name="connsiteY3548" fmla="*/ 563311 h 855940"/>
              <a:gd name="connsiteX3549" fmla="*/ 8472144 w 10486243"/>
              <a:gd name="connsiteY3549" fmla="*/ 541364 h 855940"/>
              <a:gd name="connsiteX3550" fmla="*/ 3590144 w 10486243"/>
              <a:gd name="connsiteY3550" fmla="*/ 519417 h 855940"/>
              <a:gd name="connsiteX3551" fmla="*/ 3655821 w 10486243"/>
              <a:gd name="connsiteY3551" fmla="*/ 519417 h 855940"/>
              <a:gd name="connsiteX3552" fmla="*/ 3655821 w 10486243"/>
              <a:gd name="connsiteY3552" fmla="*/ 541364 h 855940"/>
              <a:gd name="connsiteX3553" fmla="*/ 3590144 w 10486243"/>
              <a:gd name="connsiteY3553" fmla="*/ 541364 h 855940"/>
              <a:gd name="connsiteX3554" fmla="*/ 3152493 w 10486243"/>
              <a:gd name="connsiteY3554" fmla="*/ 519417 h 855940"/>
              <a:gd name="connsiteX3555" fmla="*/ 3218173 w 10486243"/>
              <a:gd name="connsiteY3555" fmla="*/ 519417 h 855940"/>
              <a:gd name="connsiteX3556" fmla="*/ 3218173 w 10486243"/>
              <a:gd name="connsiteY3556" fmla="*/ 541364 h 855940"/>
              <a:gd name="connsiteX3557" fmla="*/ 3152493 w 10486243"/>
              <a:gd name="connsiteY3557" fmla="*/ 541364 h 855940"/>
              <a:gd name="connsiteX3558" fmla="*/ 2627083 w 10486243"/>
              <a:gd name="connsiteY3558" fmla="*/ 519417 h 855940"/>
              <a:gd name="connsiteX3559" fmla="*/ 2692764 w 10486243"/>
              <a:gd name="connsiteY3559" fmla="*/ 519417 h 855940"/>
              <a:gd name="connsiteX3560" fmla="*/ 2692764 w 10486243"/>
              <a:gd name="connsiteY3560" fmla="*/ 541364 h 855940"/>
              <a:gd name="connsiteX3561" fmla="*/ 2627083 w 10486243"/>
              <a:gd name="connsiteY3561" fmla="*/ 541364 h 855940"/>
              <a:gd name="connsiteX3562" fmla="*/ 2101642 w 10486243"/>
              <a:gd name="connsiteY3562" fmla="*/ 519417 h 855940"/>
              <a:gd name="connsiteX3563" fmla="*/ 2167323 w 10486243"/>
              <a:gd name="connsiteY3563" fmla="*/ 519417 h 855940"/>
              <a:gd name="connsiteX3564" fmla="*/ 2167323 w 10486243"/>
              <a:gd name="connsiteY3564" fmla="*/ 541364 h 855940"/>
              <a:gd name="connsiteX3565" fmla="*/ 2101642 w 10486243"/>
              <a:gd name="connsiteY3565" fmla="*/ 541364 h 855940"/>
              <a:gd name="connsiteX3566" fmla="*/ 8997561 w 10486243"/>
              <a:gd name="connsiteY3566" fmla="*/ 504785 h 855940"/>
              <a:gd name="connsiteX3567" fmla="*/ 9063238 w 10486243"/>
              <a:gd name="connsiteY3567" fmla="*/ 504785 h 855940"/>
              <a:gd name="connsiteX3568" fmla="*/ 9063238 w 10486243"/>
              <a:gd name="connsiteY3568" fmla="*/ 526732 h 855940"/>
              <a:gd name="connsiteX3569" fmla="*/ 8997561 w 10486243"/>
              <a:gd name="connsiteY3569" fmla="*/ 526732 h 855940"/>
              <a:gd name="connsiteX3570" fmla="*/ 7793480 w 10486243"/>
              <a:gd name="connsiteY3570" fmla="*/ 504785 h 855940"/>
              <a:gd name="connsiteX3571" fmla="*/ 7859157 w 10486243"/>
              <a:gd name="connsiteY3571" fmla="*/ 504785 h 855940"/>
              <a:gd name="connsiteX3572" fmla="*/ 7859157 w 10486243"/>
              <a:gd name="connsiteY3572" fmla="*/ 519417 h 855940"/>
              <a:gd name="connsiteX3573" fmla="*/ 7859157 w 10486243"/>
              <a:gd name="connsiteY3573" fmla="*/ 526732 h 855940"/>
              <a:gd name="connsiteX3574" fmla="*/ 7859157 w 10486243"/>
              <a:gd name="connsiteY3574" fmla="*/ 541364 h 855940"/>
              <a:gd name="connsiteX3575" fmla="*/ 7859157 w 10486243"/>
              <a:gd name="connsiteY3575" fmla="*/ 563311 h 855940"/>
              <a:gd name="connsiteX3576" fmla="*/ 7859157 w 10486243"/>
              <a:gd name="connsiteY3576" fmla="*/ 577942 h 855940"/>
              <a:gd name="connsiteX3577" fmla="*/ 7859157 w 10486243"/>
              <a:gd name="connsiteY3577" fmla="*/ 585258 h 855940"/>
              <a:gd name="connsiteX3578" fmla="*/ 7859157 w 10486243"/>
              <a:gd name="connsiteY3578" fmla="*/ 599889 h 855940"/>
              <a:gd name="connsiteX3579" fmla="*/ 7793480 w 10486243"/>
              <a:gd name="connsiteY3579" fmla="*/ 599889 h 855940"/>
              <a:gd name="connsiteX3580" fmla="*/ 7793480 w 10486243"/>
              <a:gd name="connsiteY3580" fmla="*/ 585258 h 855940"/>
              <a:gd name="connsiteX3581" fmla="*/ 7793480 w 10486243"/>
              <a:gd name="connsiteY3581" fmla="*/ 577942 h 855940"/>
              <a:gd name="connsiteX3582" fmla="*/ 7793480 w 10486243"/>
              <a:gd name="connsiteY3582" fmla="*/ 563311 h 855940"/>
              <a:gd name="connsiteX3583" fmla="*/ 7793480 w 10486243"/>
              <a:gd name="connsiteY3583" fmla="*/ 541364 h 855940"/>
              <a:gd name="connsiteX3584" fmla="*/ 7793480 w 10486243"/>
              <a:gd name="connsiteY3584" fmla="*/ 526732 h 855940"/>
              <a:gd name="connsiteX3585" fmla="*/ 7793480 w 10486243"/>
              <a:gd name="connsiteY3585" fmla="*/ 519417 h 855940"/>
              <a:gd name="connsiteX3586" fmla="*/ 7486987 w 10486243"/>
              <a:gd name="connsiteY3586" fmla="*/ 504785 h 855940"/>
              <a:gd name="connsiteX3587" fmla="*/ 7552664 w 10486243"/>
              <a:gd name="connsiteY3587" fmla="*/ 504785 h 855940"/>
              <a:gd name="connsiteX3588" fmla="*/ 7552664 w 10486243"/>
              <a:gd name="connsiteY3588" fmla="*/ 526732 h 855940"/>
              <a:gd name="connsiteX3589" fmla="*/ 7486987 w 10486243"/>
              <a:gd name="connsiteY3589" fmla="*/ 526732 h 855940"/>
              <a:gd name="connsiteX3590" fmla="*/ 7486987 w 10486243"/>
              <a:gd name="connsiteY3590" fmla="*/ 541364 h 855940"/>
              <a:gd name="connsiteX3591" fmla="*/ 7421310 w 10486243"/>
              <a:gd name="connsiteY3591" fmla="*/ 541364 h 855940"/>
              <a:gd name="connsiteX3592" fmla="*/ 7421310 w 10486243"/>
              <a:gd name="connsiteY3592" fmla="*/ 519417 h 855940"/>
              <a:gd name="connsiteX3593" fmla="*/ 7486987 w 10486243"/>
              <a:gd name="connsiteY3593" fmla="*/ 519417 h 855940"/>
              <a:gd name="connsiteX3594" fmla="*/ 7333741 w 10486243"/>
              <a:gd name="connsiteY3594" fmla="*/ 504785 h 855940"/>
              <a:gd name="connsiteX3595" fmla="*/ 7399418 w 10486243"/>
              <a:gd name="connsiteY3595" fmla="*/ 504785 h 855940"/>
              <a:gd name="connsiteX3596" fmla="*/ 7399418 w 10486243"/>
              <a:gd name="connsiteY3596" fmla="*/ 519417 h 855940"/>
              <a:gd name="connsiteX3597" fmla="*/ 7399418 w 10486243"/>
              <a:gd name="connsiteY3597" fmla="*/ 526732 h 855940"/>
              <a:gd name="connsiteX3598" fmla="*/ 7399418 w 10486243"/>
              <a:gd name="connsiteY3598" fmla="*/ 541364 h 855940"/>
              <a:gd name="connsiteX3599" fmla="*/ 7399418 w 10486243"/>
              <a:gd name="connsiteY3599" fmla="*/ 563311 h 855940"/>
              <a:gd name="connsiteX3600" fmla="*/ 7399418 w 10486243"/>
              <a:gd name="connsiteY3600" fmla="*/ 577942 h 855940"/>
              <a:gd name="connsiteX3601" fmla="*/ 7399418 w 10486243"/>
              <a:gd name="connsiteY3601" fmla="*/ 585258 h 855940"/>
              <a:gd name="connsiteX3602" fmla="*/ 7399418 w 10486243"/>
              <a:gd name="connsiteY3602" fmla="*/ 599889 h 855940"/>
              <a:gd name="connsiteX3603" fmla="*/ 7333741 w 10486243"/>
              <a:gd name="connsiteY3603" fmla="*/ 599889 h 855940"/>
              <a:gd name="connsiteX3604" fmla="*/ 7333741 w 10486243"/>
              <a:gd name="connsiteY3604" fmla="*/ 585258 h 855940"/>
              <a:gd name="connsiteX3605" fmla="*/ 7333741 w 10486243"/>
              <a:gd name="connsiteY3605" fmla="*/ 577942 h 855940"/>
              <a:gd name="connsiteX3606" fmla="*/ 7333741 w 10486243"/>
              <a:gd name="connsiteY3606" fmla="*/ 563311 h 855940"/>
              <a:gd name="connsiteX3607" fmla="*/ 7333741 w 10486243"/>
              <a:gd name="connsiteY3607" fmla="*/ 541364 h 855940"/>
              <a:gd name="connsiteX3608" fmla="*/ 7333741 w 10486243"/>
              <a:gd name="connsiteY3608" fmla="*/ 526732 h 855940"/>
              <a:gd name="connsiteX3609" fmla="*/ 7333741 w 10486243"/>
              <a:gd name="connsiteY3609" fmla="*/ 519417 h 855940"/>
              <a:gd name="connsiteX3610" fmla="*/ 7268063 w 10486243"/>
              <a:gd name="connsiteY3610" fmla="*/ 504785 h 855940"/>
              <a:gd name="connsiteX3611" fmla="*/ 7333740 w 10486243"/>
              <a:gd name="connsiteY3611" fmla="*/ 504785 h 855940"/>
              <a:gd name="connsiteX3612" fmla="*/ 7333740 w 10486243"/>
              <a:gd name="connsiteY3612" fmla="*/ 519417 h 855940"/>
              <a:gd name="connsiteX3613" fmla="*/ 7333740 w 10486243"/>
              <a:gd name="connsiteY3613" fmla="*/ 526732 h 855940"/>
              <a:gd name="connsiteX3614" fmla="*/ 7333740 w 10486243"/>
              <a:gd name="connsiteY3614" fmla="*/ 541364 h 855940"/>
              <a:gd name="connsiteX3615" fmla="*/ 7333740 w 10486243"/>
              <a:gd name="connsiteY3615" fmla="*/ 563311 h 855940"/>
              <a:gd name="connsiteX3616" fmla="*/ 7333740 w 10486243"/>
              <a:gd name="connsiteY3616" fmla="*/ 577942 h 855940"/>
              <a:gd name="connsiteX3617" fmla="*/ 7333740 w 10486243"/>
              <a:gd name="connsiteY3617" fmla="*/ 585258 h 855940"/>
              <a:gd name="connsiteX3618" fmla="*/ 7333740 w 10486243"/>
              <a:gd name="connsiteY3618" fmla="*/ 599889 h 855940"/>
              <a:gd name="connsiteX3619" fmla="*/ 7268063 w 10486243"/>
              <a:gd name="connsiteY3619" fmla="*/ 599889 h 855940"/>
              <a:gd name="connsiteX3620" fmla="*/ 7268063 w 10486243"/>
              <a:gd name="connsiteY3620" fmla="*/ 585258 h 855940"/>
              <a:gd name="connsiteX3621" fmla="*/ 7268063 w 10486243"/>
              <a:gd name="connsiteY3621" fmla="*/ 577942 h 855940"/>
              <a:gd name="connsiteX3622" fmla="*/ 7268063 w 10486243"/>
              <a:gd name="connsiteY3622" fmla="*/ 563311 h 855940"/>
              <a:gd name="connsiteX3623" fmla="*/ 7268063 w 10486243"/>
              <a:gd name="connsiteY3623" fmla="*/ 541364 h 855940"/>
              <a:gd name="connsiteX3624" fmla="*/ 7268063 w 10486243"/>
              <a:gd name="connsiteY3624" fmla="*/ 526732 h 855940"/>
              <a:gd name="connsiteX3625" fmla="*/ 7268063 w 10486243"/>
              <a:gd name="connsiteY3625" fmla="*/ 519417 h 855940"/>
              <a:gd name="connsiteX3626" fmla="*/ 5100718 w 10486243"/>
              <a:gd name="connsiteY3626" fmla="*/ 504785 h 855940"/>
              <a:gd name="connsiteX3627" fmla="*/ 5166395 w 10486243"/>
              <a:gd name="connsiteY3627" fmla="*/ 504785 h 855940"/>
              <a:gd name="connsiteX3628" fmla="*/ 5166395 w 10486243"/>
              <a:gd name="connsiteY3628" fmla="*/ 526732 h 855940"/>
              <a:gd name="connsiteX3629" fmla="*/ 5100718 w 10486243"/>
              <a:gd name="connsiteY3629" fmla="*/ 526732 h 855940"/>
              <a:gd name="connsiteX3630" fmla="*/ 4575301 w 10486243"/>
              <a:gd name="connsiteY3630" fmla="*/ 504785 h 855940"/>
              <a:gd name="connsiteX3631" fmla="*/ 4640978 w 10486243"/>
              <a:gd name="connsiteY3631" fmla="*/ 504785 h 855940"/>
              <a:gd name="connsiteX3632" fmla="*/ 4640978 w 10486243"/>
              <a:gd name="connsiteY3632" fmla="*/ 526732 h 855940"/>
              <a:gd name="connsiteX3633" fmla="*/ 4575301 w 10486243"/>
              <a:gd name="connsiteY3633" fmla="*/ 526732 h 855940"/>
              <a:gd name="connsiteX3634" fmla="*/ 4334485 w 10486243"/>
              <a:gd name="connsiteY3634" fmla="*/ 504785 h 855940"/>
              <a:gd name="connsiteX3635" fmla="*/ 4400162 w 10486243"/>
              <a:gd name="connsiteY3635" fmla="*/ 504785 h 855940"/>
              <a:gd name="connsiteX3636" fmla="*/ 4400162 w 10486243"/>
              <a:gd name="connsiteY3636" fmla="*/ 526732 h 855940"/>
              <a:gd name="connsiteX3637" fmla="*/ 4334485 w 10486243"/>
              <a:gd name="connsiteY3637" fmla="*/ 526732 h 855940"/>
              <a:gd name="connsiteX3638" fmla="*/ 2539508 w 10486243"/>
              <a:gd name="connsiteY3638" fmla="*/ 504785 h 855940"/>
              <a:gd name="connsiteX3639" fmla="*/ 2605189 w 10486243"/>
              <a:gd name="connsiteY3639" fmla="*/ 504785 h 855940"/>
              <a:gd name="connsiteX3640" fmla="*/ 2605189 w 10486243"/>
              <a:gd name="connsiteY3640" fmla="*/ 526732 h 855940"/>
              <a:gd name="connsiteX3641" fmla="*/ 2539508 w 10486243"/>
              <a:gd name="connsiteY3641" fmla="*/ 526732 h 855940"/>
              <a:gd name="connsiteX3642" fmla="*/ 1050792 w 10486243"/>
              <a:gd name="connsiteY3642" fmla="*/ 504785 h 855940"/>
              <a:gd name="connsiteX3643" fmla="*/ 1116467 w 10486243"/>
              <a:gd name="connsiteY3643" fmla="*/ 504785 h 855940"/>
              <a:gd name="connsiteX3644" fmla="*/ 1116467 w 10486243"/>
              <a:gd name="connsiteY3644" fmla="*/ 526732 h 855940"/>
              <a:gd name="connsiteX3645" fmla="*/ 1050792 w 10486243"/>
              <a:gd name="connsiteY3645" fmla="*/ 526732 h 855940"/>
              <a:gd name="connsiteX3646" fmla="*/ 9588656 w 10486243"/>
              <a:gd name="connsiteY3646" fmla="*/ 482838 h 855940"/>
              <a:gd name="connsiteX3647" fmla="*/ 9654333 w 10486243"/>
              <a:gd name="connsiteY3647" fmla="*/ 482838 h 855940"/>
              <a:gd name="connsiteX3648" fmla="*/ 9654333 w 10486243"/>
              <a:gd name="connsiteY3648" fmla="*/ 504785 h 855940"/>
              <a:gd name="connsiteX3649" fmla="*/ 9588656 w 10486243"/>
              <a:gd name="connsiteY3649" fmla="*/ 504785 h 855940"/>
              <a:gd name="connsiteX3650" fmla="*/ 8472144 w 10486243"/>
              <a:gd name="connsiteY3650" fmla="*/ 482838 h 855940"/>
              <a:gd name="connsiteX3651" fmla="*/ 8537821 w 10486243"/>
              <a:gd name="connsiteY3651" fmla="*/ 482838 h 855940"/>
              <a:gd name="connsiteX3652" fmla="*/ 8537821 w 10486243"/>
              <a:gd name="connsiteY3652" fmla="*/ 504785 h 855940"/>
              <a:gd name="connsiteX3653" fmla="*/ 8472144 w 10486243"/>
              <a:gd name="connsiteY3653" fmla="*/ 504785 h 855940"/>
              <a:gd name="connsiteX3654" fmla="*/ 8318898 w 10486243"/>
              <a:gd name="connsiteY3654" fmla="*/ 482838 h 855940"/>
              <a:gd name="connsiteX3655" fmla="*/ 8384575 w 10486243"/>
              <a:gd name="connsiteY3655" fmla="*/ 482838 h 855940"/>
              <a:gd name="connsiteX3656" fmla="*/ 8450252 w 10486243"/>
              <a:gd name="connsiteY3656" fmla="*/ 482838 h 855940"/>
              <a:gd name="connsiteX3657" fmla="*/ 8450252 w 10486243"/>
              <a:gd name="connsiteY3657" fmla="*/ 504785 h 855940"/>
              <a:gd name="connsiteX3658" fmla="*/ 8450252 w 10486243"/>
              <a:gd name="connsiteY3658" fmla="*/ 519417 h 855940"/>
              <a:gd name="connsiteX3659" fmla="*/ 8450252 w 10486243"/>
              <a:gd name="connsiteY3659" fmla="*/ 526732 h 855940"/>
              <a:gd name="connsiteX3660" fmla="*/ 8450252 w 10486243"/>
              <a:gd name="connsiteY3660" fmla="*/ 541364 h 855940"/>
              <a:gd name="connsiteX3661" fmla="*/ 8450252 w 10486243"/>
              <a:gd name="connsiteY3661" fmla="*/ 563311 h 855940"/>
              <a:gd name="connsiteX3662" fmla="*/ 8450252 w 10486243"/>
              <a:gd name="connsiteY3662" fmla="*/ 577942 h 855940"/>
              <a:gd name="connsiteX3663" fmla="*/ 8450252 w 10486243"/>
              <a:gd name="connsiteY3663" fmla="*/ 585258 h 855940"/>
              <a:gd name="connsiteX3664" fmla="*/ 8450252 w 10486243"/>
              <a:gd name="connsiteY3664" fmla="*/ 599889 h 855940"/>
              <a:gd name="connsiteX3665" fmla="*/ 8384575 w 10486243"/>
              <a:gd name="connsiteY3665" fmla="*/ 599889 h 855940"/>
              <a:gd name="connsiteX3666" fmla="*/ 8318898 w 10486243"/>
              <a:gd name="connsiteY3666" fmla="*/ 599889 h 855940"/>
              <a:gd name="connsiteX3667" fmla="*/ 8318898 w 10486243"/>
              <a:gd name="connsiteY3667" fmla="*/ 585258 h 855940"/>
              <a:gd name="connsiteX3668" fmla="*/ 8318898 w 10486243"/>
              <a:gd name="connsiteY3668" fmla="*/ 577942 h 855940"/>
              <a:gd name="connsiteX3669" fmla="*/ 8318898 w 10486243"/>
              <a:gd name="connsiteY3669" fmla="*/ 563311 h 855940"/>
              <a:gd name="connsiteX3670" fmla="*/ 8318898 w 10486243"/>
              <a:gd name="connsiteY3670" fmla="*/ 541364 h 855940"/>
              <a:gd name="connsiteX3671" fmla="*/ 8318898 w 10486243"/>
              <a:gd name="connsiteY3671" fmla="*/ 519417 h 855940"/>
              <a:gd name="connsiteX3672" fmla="*/ 8384575 w 10486243"/>
              <a:gd name="connsiteY3672" fmla="*/ 519417 h 855940"/>
              <a:gd name="connsiteX3673" fmla="*/ 8384575 w 10486243"/>
              <a:gd name="connsiteY3673" fmla="*/ 504785 h 855940"/>
              <a:gd name="connsiteX3674" fmla="*/ 8318898 w 10486243"/>
              <a:gd name="connsiteY3674" fmla="*/ 504785 h 855940"/>
              <a:gd name="connsiteX3675" fmla="*/ 5910736 w 10486243"/>
              <a:gd name="connsiteY3675" fmla="*/ 482838 h 855940"/>
              <a:gd name="connsiteX3676" fmla="*/ 5976413 w 10486243"/>
              <a:gd name="connsiteY3676" fmla="*/ 482838 h 855940"/>
              <a:gd name="connsiteX3677" fmla="*/ 5976413 w 10486243"/>
              <a:gd name="connsiteY3677" fmla="*/ 504785 h 855940"/>
              <a:gd name="connsiteX3678" fmla="*/ 5976413 w 10486243"/>
              <a:gd name="connsiteY3678" fmla="*/ 519417 h 855940"/>
              <a:gd name="connsiteX3679" fmla="*/ 5976413 w 10486243"/>
              <a:gd name="connsiteY3679" fmla="*/ 526732 h 855940"/>
              <a:gd name="connsiteX3680" fmla="*/ 5976413 w 10486243"/>
              <a:gd name="connsiteY3680" fmla="*/ 541364 h 855940"/>
              <a:gd name="connsiteX3681" fmla="*/ 5976413 w 10486243"/>
              <a:gd name="connsiteY3681" fmla="*/ 563311 h 855940"/>
              <a:gd name="connsiteX3682" fmla="*/ 5976413 w 10486243"/>
              <a:gd name="connsiteY3682" fmla="*/ 577942 h 855940"/>
              <a:gd name="connsiteX3683" fmla="*/ 5976413 w 10486243"/>
              <a:gd name="connsiteY3683" fmla="*/ 585258 h 855940"/>
              <a:gd name="connsiteX3684" fmla="*/ 5976413 w 10486243"/>
              <a:gd name="connsiteY3684" fmla="*/ 599889 h 855940"/>
              <a:gd name="connsiteX3685" fmla="*/ 5910736 w 10486243"/>
              <a:gd name="connsiteY3685" fmla="*/ 599889 h 855940"/>
              <a:gd name="connsiteX3686" fmla="*/ 5845059 w 10486243"/>
              <a:gd name="connsiteY3686" fmla="*/ 599889 h 855940"/>
              <a:gd name="connsiteX3687" fmla="*/ 5845059 w 10486243"/>
              <a:gd name="connsiteY3687" fmla="*/ 585258 h 855940"/>
              <a:gd name="connsiteX3688" fmla="*/ 5845059 w 10486243"/>
              <a:gd name="connsiteY3688" fmla="*/ 577942 h 855940"/>
              <a:gd name="connsiteX3689" fmla="*/ 5845059 w 10486243"/>
              <a:gd name="connsiteY3689" fmla="*/ 563311 h 855940"/>
              <a:gd name="connsiteX3690" fmla="*/ 5910736 w 10486243"/>
              <a:gd name="connsiteY3690" fmla="*/ 563311 h 855940"/>
              <a:gd name="connsiteX3691" fmla="*/ 5910736 w 10486243"/>
              <a:gd name="connsiteY3691" fmla="*/ 541364 h 855940"/>
              <a:gd name="connsiteX3692" fmla="*/ 5845059 w 10486243"/>
              <a:gd name="connsiteY3692" fmla="*/ 541364 h 855940"/>
              <a:gd name="connsiteX3693" fmla="*/ 5845059 w 10486243"/>
              <a:gd name="connsiteY3693" fmla="*/ 519417 h 855940"/>
              <a:gd name="connsiteX3694" fmla="*/ 5910736 w 10486243"/>
              <a:gd name="connsiteY3694" fmla="*/ 519417 h 855940"/>
              <a:gd name="connsiteX3695" fmla="*/ 5910736 w 10486243"/>
              <a:gd name="connsiteY3695" fmla="*/ 504785 h 855940"/>
              <a:gd name="connsiteX3696" fmla="*/ 5319642 w 10486243"/>
              <a:gd name="connsiteY3696" fmla="*/ 482838 h 855940"/>
              <a:gd name="connsiteX3697" fmla="*/ 5385319 w 10486243"/>
              <a:gd name="connsiteY3697" fmla="*/ 482838 h 855940"/>
              <a:gd name="connsiteX3698" fmla="*/ 5385319 w 10486243"/>
              <a:gd name="connsiteY3698" fmla="*/ 504785 h 855940"/>
              <a:gd name="connsiteX3699" fmla="*/ 5385319 w 10486243"/>
              <a:gd name="connsiteY3699" fmla="*/ 519417 h 855940"/>
              <a:gd name="connsiteX3700" fmla="*/ 5385319 w 10486243"/>
              <a:gd name="connsiteY3700" fmla="*/ 526732 h 855940"/>
              <a:gd name="connsiteX3701" fmla="*/ 5385319 w 10486243"/>
              <a:gd name="connsiteY3701" fmla="*/ 541364 h 855940"/>
              <a:gd name="connsiteX3702" fmla="*/ 5385319 w 10486243"/>
              <a:gd name="connsiteY3702" fmla="*/ 563311 h 855940"/>
              <a:gd name="connsiteX3703" fmla="*/ 5385319 w 10486243"/>
              <a:gd name="connsiteY3703" fmla="*/ 577942 h 855940"/>
              <a:gd name="connsiteX3704" fmla="*/ 5450996 w 10486243"/>
              <a:gd name="connsiteY3704" fmla="*/ 577942 h 855940"/>
              <a:gd name="connsiteX3705" fmla="*/ 5450996 w 10486243"/>
              <a:gd name="connsiteY3705" fmla="*/ 599889 h 855940"/>
              <a:gd name="connsiteX3706" fmla="*/ 5385319 w 10486243"/>
              <a:gd name="connsiteY3706" fmla="*/ 599889 h 855940"/>
              <a:gd name="connsiteX3707" fmla="*/ 5319642 w 10486243"/>
              <a:gd name="connsiteY3707" fmla="*/ 599889 h 855940"/>
              <a:gd name="connsiteX3708" fmla="*/ 5319642 w 10486243"/>
              <a:gd name="connsiteY3708" fmla="*/ 585258 h 855940"/>
              <a:gd name="connsiteX3709" fmla="*/ 5319642 w 10486243"/>
              <a:gd name="connsiteY3709" fmla="*/ 577942 h 855940"/>
              <a:gd name="connsiteX3710" fmla="*/ 5319642 w 10486243"/>
              <a:gd name="connsiteY3710" fmla="*/ 563311 h 855940"/>
              <a:gd name="connsiteX3711" fmla="*/ 5319642 w 10486243"/>
              <a:gd name="connsiteY3711" fmla="*/ 541364 h 855940"/>
              <a:gd name="connsiteX3712" fmla="*/ 5319642 w 10486243"/>
              <a:gd name="connsiteY3712" fmla="*/ 526732 h 855940"/>
              <a:gd name="connsiteX3713" fmla="*/ 5319642 w 10486243"/>
              <a:gd name="connsiteY3713" fmla="*/ 519417 h 855940"/>
              <a:gd name="connsiteX3714" fmla="*/ 5319642 w 10486243"/>
              <a:gd name="connsiteY3714" fmla="*/ 504785 h 855940"/>
              <a:gd name="connsiteX3715" fmla="*/ 744305 w 10486243"/>
              <a:gd name="connsiteY3715" fmla="*/ 482838 h 855940"/>
              <a:gd name="connsiteX3716" fmla="*/ 809984 w 10486243"/>
              <a:gd name="connsiteY3716" fmla="*/ 482838 h 855940"/>
              <a:gd name="connsiteX3717" fmla="*/ 809984 w 10486243"/>
              <a:gd name="connsiteY3717" fmla="*/ 504785 h 855940"/>
              <a:gd name="connsiteX3718" fmla="*/ 744305 w 10486243"/>
              <a:gd name="connsiteY3718" fmla="*/ 504785 h 855940"/>
              <a:gd name="connsiteX3719" fmla="*/ 744305 w 10486243"/>
              <a:gd name="connsiteY3719" fmla="*/ 519417 h 855940"/>
              <a:gd name="connsiteX3720" fmla="*/ 809985 w 10486243"/>
              <a:gd name="connsiteY3720" fmla="*/ 519417 h 855940"/>
              <a:gd name="connsiteX3721" fmla="*/ 809985 w 10486243"/>
              <a:gd name="connsiteY3721" fmla="*/ 541364 h 855940"/>
              <a:gd name="connsiteX3722" fmla="*/ 809985 w 10486243"/>
              <a:gd name="connsiteY3722" fmla="*/ 541364 h 855940"/>
              <a:gd name="connsiteX3723" fmla="*/ 809985 w 10486243"/>
              <a:gd name="connsiteY3723" fmla="*/ 563311 h 855940"/>
              <a:gd name="connsiteX3724" fmla="*/ 809986 w 10486243"/>
              <a:gd name="connsiteY3724" fmla="*/ 563311 h 855940"/>
              <a:gd name="connsiteX3725" fmla="*/ 809986 w 10486243"/>
              <a:gd name="connsiteY3725" fmla="*/ 577942 h 855940"/>
              <a:gd name="connsiteX3726" fmla="*/ 809987 w 10486243"/>
              <a:gd name="connsiteY3726" fmla="*/ 577942 h 855940"/>
              <a:gd name="connsiteX3727" fmla="*/ 809987 w 10486243"/>
              <a:gd name="connsiteY3727" fmla="*/ 599889 h 855940"/>
              <a:gd name="connsiteX3728" fmla="*/ 744306 w 10486243"/>
              <a:gd name="connsiteY3728" fmla="*/ 599889 h 855940"/>
              <a:gd name="connsiteX3729" fmla="*/ 678632 w 10486243"/>
              <a:gd name="connsiteY3729" fmla="*/ 599889 h 855940"/>
              <a:gd name="connsiteX3730" fmla="*/ 678632 w 10486243"/>
              <a:gd name="connsiteY3730" fmla="*/ 585258 h 855940"/>
              <a:gd name="connsiteX3731" fmla="*/ 678632 w 10486243"/>
              <a:gd name="connsiteY3731" fmla="*/ 585258 h 855940"/>
              <a:gd name="connsiteX3732" fmla="*/ 678632 w 10486243"/>
              <a:gd name="connsiteY3732" fmla="*/ 563311 h 855940"/>
              <a:gd name="connsiteX3733" fmla="*/ 678632 w 10486243"/>
              <a:gd name="connsiteY3733" fmla="*/ 541364 h 855940"/>
              <a:gd name="connsiteX3734" fmla="*/ 678631 w 10486243"/>
              <a:gd name="connsiteY3734" fmla="*/ 541364 h 855940"/>
              <a:gd name="connsiteX3735" fmla="*/ 678631 w 10486243"/>
              <a:gd name="connsiteY3735" fmla="*/ 526732 h 855940"/>
              <a:gd name="connsiteX3736" fmla="*/ 678630 w 10486243"/>
              <a:gd name="connsiteY3736" fmla="*/ 526732 h 855940"/>
              <a:gd name="connsiteX3737" fmla="*/ 678630 w 10486243"/>
              <a:gd name="connsiteY3737" fmla="*/ 504785 h 855940"/>
              <a:gd name="connsiteX3738" fmla="*/ 744305 w 10486243"/>
              <a:gd name="connsiteY3738" fmla="*/ 504785 h 855940"/>
              <a:gd name="connsiteX3739" fmla="*/ 591061 w 10486243"/>
              <a:gd name="connsiteY3739" fmla="*/ 482838 h 855940"/>
              <a:gd name="connsiteX3740" fmla="*/ 656735 w 10486243"/>
              <a:gd name="connsiteY3740" fmla="*/ 482838 h 855940"/>
              <a:gd name="connsiteX3741" fmla="*/ 656735 w 10486243"/>
              <a:gd name="connsiteY3741" fmla="*/ 504785 h 855940"/>
              <a:gd name="connsiteX3742" fmla="*/ 656735 w 10486243"/>
              <a:gd name="connsiteY3742" fmla="*/ 504785 h 855940"/>
              <a:gd name="connsiteX3743" fmla="*/ 656735 w 10486243"/>
              <a:gd name="connsiteY3743" fmla="*/ 519417 h 855940"/>
              <a:gd name="connsiteX3744" fmla="*/ 656735 w 10486243"/>
              <a:gd name="connsiteY3744" fmla="*/ 519417 h 855940"/>
              <a:gd name="connsiteX3745" fmla="*/ 656735 w 10486243"/>
              <a:gd name="connsiteY3745" fmla="*/ 541364 h 855940"/>
              <a:gd name="connsiteX3746" fmla="*/ 656736 w 10486243"/>
              <a:gd name="connsiteY3746" fmla="*/ 541364 h 855940"/>
              <a:gd name="connsiteX3747" fmla="*/ 656736 w 10486243"/>
              <a:gd name="connsiteY3747" fmla="*/ 563311 h 855940"/>
              <a:gd name="connsiteX3748" fmla="*/ 656736 w 10486243"/>
              <a:gd name="connsiteY3748" fmla="*/ 563311 h 855940"/>
              <a:gd name="connsiteX3749" fmla="*/ 656736 w 10486243"/>
              <a:gd name="connsiteY3749" fmla="*/ 577942 h 855940"/>
              <a:gd name="connsiteX3750" fmla="*/ 656737 w 10486243"/>
              <a:gd name="connsiteY3750" fmla="*/ 577942 h 855940"/>
              <a:gd name="connsiteX3751" fmla="*/ 656737 w 10486243"/>
              <a:gd name="connsiteY3751" fmla="*/ 599889 h 855940"/>
              <a:gd name="connsiteX3752" fmla="*/ 591063 w 10486243"/>
              <a:gd name="connsiteY3752" fmla="*/ 599889 h 855940"/>
              <a:gd name="connsiteX3753" fmla="*/ 591063 w 10486243"/>
              <a:gd name="connsiteY3753" fmla="*/ 585258 h 855940"/>
              <a:gd name="connsiteX3754" fmla="*/ 591063 w 10486243"/>
              <a:gd name="connsiteY3754" fmla="*/ 563311 h 855940"/>
              <a:gd name="connsiteX3755" fmla="*/ 591063 w 10486243"/>
              <a:gd name="connsiteY3755" fmla="*/ 563311 h 855940"/>
              <a:gd name="connsiteX3756" fmla="*/ 591063 w 10486243"/>
              <a:gd name="connsiteY3756" fmla="*/ 541364 h 855940"/>
              <a:gd name="connsiteX3757" fmla="*/ 591062 w 10486243"/>
              <a:gd name="connsiteY3757" fmla="*/ 541364 h 855940"/>
              <a:gd name="connsiteX3758" fmla="*/ 591062 w 10486243"/>
              <a:gd name="connsiteY3758" fmla="*/ 526732 h 855940"/>
              <a:gd name="connsiteX3759" fmla="*/ 591062 w 10486243"/>
              <a:gd name="connsiteY3759" fmla="*/ 504785 h 855940"/>
              <a:gd name="connsiteX3760" fmla="*/ 591061 w 10486243"/>
              <a:gd name="connsiteY3760" fmla="*/ 504785 h 855940"/>
              <a:gd name="connsiteX3761" fmla="*/ 306462 w 10486243"/>
              <a:gd name="connsiteY3761" fmla="*/ 482838 h 855940"/>
              <a:gd name="connsiteX3762" fmla="*/ 372141 w 10486243"/>
              <a:gd name="connsiteY3762" fmla="*/ 482838 h 855940"/>
              <a:gd name="connsiteX3763" fmla="*/ 437819 w 10486243"/>
              <a:gd name="connsiteY3763" fmla="*/ 482838 h 855940"/>
              <a:gd name="connsiteX3764" fmla="*/ 437819 w 10486243"/>
              <a:gd name="connsiteY3764" fmla="*/ 504785 h 855940"/>
              <a:gd name="connsiteX3765" fmla="*/ 437821 w 10486243"/>
              <a:gd name="connsiteY3765" fmla="*/ 504785 h 855940"/>
              <a:gd name="connsiteX3766" fmla="*/ 437821 w 10486243"/>
              <a:gd name="connsiteY3766" fmla="*/ 519417 h 855940"/>
              <a:gd name="connsiteX3767" fmla="*/ 437822 w 10486243"/>
              <a:gd name="connsiteY3767" fmla="*/ 519417 h 855940"/>
              <a:gd name="connsiteX3768" fmla="*/ 437822 w 10486243"/>
              <a:gd name="connsiteY3768" fmla="*/ 541364 h 855940"/>
              <a:gd name="connsiteX3769" fmla="*/ 437822 w 10486243"/>
              <a:gd name="connsiteY3769" fmla="*/ 541364 h 855940"/>
              <a:gd name="connsiteX3770" fmla="*/ 437822 w 10486243"/>
              <a:gd name="connsiteY3770" fmla="*/ 563311 h 855940"/>
              <a:gd name="connsiteX3771" fmla="*/ 437823 w 10486243"/>
              <a:gd name="connsiteY3771" fmla="*/ 563311 h 855940"/>
              <a:gd name="connsiteX3772" fmla="*/ 437823 w 10486243"/>
              <a:gd name="connsiteY3772" fmla="*/ 577942 h 855940"/>
              <a:gd name="connsiteX3773" fmla="*/ 437824 w 10486243"/>
              <a:gd name="connsiteY3773" fmla="*/ 577942 h 855940"/>
              <a:gd name="connsiteX3774" fmla="*/ 437824 w 10486243"/>
              <a:gd name="connsiteY3774" fmla="*/ 599889 h 855940"/>
              <a:gd name="connsiteX3775" fmla="*/ 372145 w 10486243"/>
              <a:gd name="connsiteY3775" fmla="*/ 599889 h 855940"/>
              <a:gd name="connsiteX3776" fmla="*/ 306467 w 10486243"/>
              <a:gd name="connsiteY3776" fmla="*/ 599889 h 855940"/>
              <a:gd name="connsiteX3777" fmla="*/ 306467 w 10486243"/>
              <a:gd name="connsiteY3777" fmla="*/ 585258 h 855940"/>
              <a:gd name="connsiteX3778" fmla="*/ 306466 w 10486243"/>
              <a:gd name="connsiteY3778" fmla="*/ 585258 h 855940"/>
              <a:gd name="connsiteX3779" fmla="*/ 306466 w 10486243"/>
              <a:gd name="connsiteY3779" fmla="*/ 563311 h 855940"/>
              <a:gd name="connsiteX3780" fmla="*/ 306465 w 10486243"/>
              <a:gd name="connsiteY3780" fmla="*/ 563311 h 855940"/>
              <a:gd name="connsiteX3781" fmla="*/ 306465 w 10486243"/>
              <a:gd name="connsiteY3781" fmla="*/ 541364 h 855940"/>
              <a:gd name="connsiteX3782" fmla="*/ 306465 w 10486243"/>
              <a:gd name="connsiteY3782" fmla="*/ 541364 h 855940"/>
              <a:gd name="connsiteX3783" fmla="*/ 306465 w 10486243"/>
              <a:gd name="connsiteY3783" fmla="*/ 519417 h 855940"/>
              <a:gd name="connsiteX3784" fmla="*/ 372142 w 10486243"/>
              <a:gd name="connsiteY3784" fmla="*/ 519417 h 855940"/>
              <a:gd name="connsiteX3785" fmla="*/ 372142 w 10486243"/>
              <a:gd name="connsiteY3785" fmla="*/ 504785 h 855940"/>
              <a:gd name="connsiteX3786" fmla="*/ 372141 w 10486243"/>
              <a:gd name="connsiteY3786" fmla="*/ 504785 h 855940"/>
              <a:gd name="connsiteX3787" fmla="*/ 306462 w 10486243"/>
              <a:gd name="connsiteY3787" fmla="*/ 504785 h 855940"/>
              <a:gd name="connsiteX3788" fmla="*/ 7793480 w 10486243"/>
              <a:gd name="connsiteY3788" fmla="*/ 460891 h 855940"/>
              <a:gd name="connsiteX3789" fmla="*/ 7859157 w 10486243"/>
              <a:gd name="connsiteY3789" fmla="*/ 460891 h 855940"/>
              <a:gd name="connsiteX3790" fmla="*/ 7859157 w 10486243"/>
              <a:gd name="connsiteY3790" fmla="*/ 482838 h 855940"/>
              <a:gd name="connsiteX3791" fmla="*/ 7793480 w 10486243"/>
              <a:gd name="connsiteY3791" fmla="*/ 482838 h 855940"/>
              <a:gd name="connsiteX3792" fmla="*/ 7333741 w 10486243"/>
              <a:gd name="connsiteY3792" fmla="*/ 460891 h 855940"/>
              <a:gd name="connsiteX3793" fmla="*/ 7399418 w 10486243"/>
              <a:gd name="connsiteY3793" fmla="*/ 460891 h 855940"/>
              <a:gd name="connsiteX3794" fmla="*/ 7399418 w 10486243"/>
              <a:gd name="connsiteY3794" fmla="*/ 482838 h 855940"/>
              <a:gd name="connsiteX3795" fmla="*/ 7333741 w 10486243"/>
              <a:gd name="connsiteY3795" fmla="*/ 482838 h 855940"/>
              <a:gd name="connsiteX3796" fmla="*/ 7268063 w 10486243"/>
              <a:gd name="connsiteY3796" fmla="*/ 460891 h 855940"/>
              <a:gd name="connsiteX3797" fmla="*/ 7333740 w 10486243"/>
              <a:gd name="connsiteY3797" fmla="*/ 460891 h 855940"/>
              <a:gd name="connsiteX3798" fmla="*/ 7333740 w 10486243"/>
              <a:gd name="connsiteY3798" fmla="*/ 482838 h 855940"/>
              <a:gd name="connsiteX3799" fmla="*/ 7268063 w 10486243"/>
              <a:gd name="connsiteY3799" fmla="*/ 482838 h 855940"/>
              <a:gd name="connsiteX3800" fmla="*/ 4947471 w 10486243"/>
              <a:gd name="connsiteY3800" fmla="*/ 460891 h 855940"/>
              <a:gd name="connsiteX3801" fmla="*/ 5013148 w 10486243"/>
              <a:gd name="connsiteY3801" fmla="*/ 460891 h 855940"/>
              <a:gd name="connsiteX3802" fmla="*/ 5078825 w 10486243"/>
              <a:gd name="connsiteY3802" fmla="*/ 460891 h 855940"/>
              <a:gd name="connsiteX3803" fmla="*/ 5078825 w 10486243"/>
              <a:gd name="connsiteY3803" fmla="*/ 482838 h 855940"/>
              <a:gd name="connsiteX3804" fmla="*/ 5078825 w 10486243"/>
              <a:gd name="connsiteY3804" fmla="*/ 504785 h 855940"/>
              <a:gd name="connsiteX3805" fmla="*/ 5078825 w 10486243"/>
              <a:gd name="connsiteY3805" fmla="*/ 519417 h 855940"/>
              <a:gd name="connsiteX3806" fmla="*/ 5078825 w 10486243"/>
              <a:gd name="connsiteY3806" fmla="*/ 526732 h 855940"/>
              <a:gd name="connsiteX3807" fmla="*/ 5078825 w 10486243"/>
              <a:gd name="connsiteY3807" fmla="*/ 541364 h 855940"/>
              <a:gd name="connsiteX3808" fmla="*/ 5078825 w 10486243"/>
              <a:gd name="connsiteY3808" fmla="*/ 563311 h 855940"/>
              <a:gd name="connsiteX3809" fmla="*/ 5078825 w 10486243"/>
              <a:gd name="connsiteY3809" fmla="*/ 577942 h 855940"/>
              <a:gd name="connsiteX3810" fmla="*/ 5078825 w 10486243"/>
              <a:gd name="connsiteY3810" fmla="*/ 585258 h 855940"/>
              <a:gd name="connsiteX3811" fmla="*/ 5078825 w 10486243"/>
              <a:gd name="connsiteY3811" fmla="*/ 599889 h 855940"/>
              <a:gd name="connsiteX3812" fmla="*/ 5013148 w 10486243"/>
              <a:gd name="connsiteY3812" fmla="*/ 599889 h 855940"/>
              <a:gd name="connsiteX3813" fmla="*/ 4947471 w 10486243"/>
              <a:gd name="connsiteY3813" fmla="*/ 599889 h 855940"/>
              <a:gd name="connsiteX3814" fmla="*/ 4947471 w 10486243"/>
              <a:gd name="connsiteY3814" fmla="*/ 585258 h 855940"/>
              <a:gd name="connsiteX3815" fmla="*/ 4947471 w 10486243"/>
              <a:gd name="connsiteY3815" fmla="*/ 577942 h 855940"/>
              <a:gd name="connsiteX3816" fmla="*/ 4947471 w 10486243"/>
              <a:gd name="connsiteY3816" fmla="*/ 563311 h 855940"/>
              <a:gd name="connsiteX3817" fmla="*/ 4947471 w 10486243"/>
              <a:gd name="connsiteY3817" fmla="*/ 541364 h 855940"/>
              <a:gd name="connsiteX3818" fmla="*/ 4947471 w 10486243"/>
              <a:gd name="connsiteY3818" fmla="*/ 526732 h 855940"/>
              <a:gd name="connsiteX3819" fmla="*/ 4947471 w 10486243"/>
              <a:gd name="connsiteY3819" fmla="*/ 519417 h 855940"/>
              <a:gd name="connsiteX3820" fmla="*/ 4947471 w 10486243"/>
              <a:gd name="connsiteY3820" fmla="*/ 504785 h 855940"/>
              <a:gd name="connsiteX3821" fmla="*/ 5013148 w 10486243"/>
              <a:gd name="connsiteY3821" fmla="*/ 504785 h 855940"/>
              <a:gd name="connsiteX3822" fmla="*/ 5013148 w 10486243"/>
              <a:gd name="connsiteY3822" fmla="*/ 482838 h 855940"/>
              <a:gd name="connsiteX3823" fmla="*/ 4947471 w 10486243"/>
              <a:gd name="connsiteY3823" fmla="*/ 482838 h 855940"/>
              <a:gd name="connsiteX3824" fmla="*/ 3371220 w 10486243"/>
              <a:gd name="connsiteY3824" fmla="*/ 460891 h 855940"/>
              <a:gd name="connsiteX3825" fmla="*/ 3436897 w 10486243"/>
              <a:gd name="connsiteY3825" fmla="*/ 460891 h 855940"/>
              <a:gd name="connsiteX3826" fmla="*/ 3502574 w 10486243"/>
              <a:gd name="connsiteY3826" fmla="*/ 460891 h 855940"/>
              <a:gd name="connsiteX3827" fmla="*/ 3502574 w 10486243"/>
              <a:gd name="connsiteY3827" fmla="*/ 482838 h 855940"/>
              <a:gd name="connsiteX3828" fmla="*/ 3436897 w 10486243"/>
              <a:gd name="connsiteY3828" fmla="*/ 482838 h 855940"/>
              <a:gd name="connsiteX3829" fmla="*/ 3436897 w 10486243"/>
              <a:gd name="connsiteY3829" fmla="*/ 504785 h 855940"/>
              <a:gd name="connsiteX3830" fmla="*/ 3502574 w 10486243"/>
              <a:gd name="connsiteY3830" fmla="*/ 504785 h 855940"/>
              <a:gd name="connsiteX3831" fmla="*/ 3502574 w 10486243"/>
              <a:gd name="connsiteY3831" fmla="*/ 519417 h 855940"/>
              <a:gd name="connsiteX3832" fmla="*/ 3502574 w 10486243"/>
              <a:gd name="connsiteY3832" fmla="*/ 526732 h 855940"/>
              <a:gd name="connsiteX3833" fmla="*/ 3502574 w 10486243"/>
              <a:gd name="connsiteY3833" fmla="*/ 541364 h 855940"/>
              <a:gd name="connsiteX3834" fmla="*/ 3502574 w 10486243"/>
              <a:gd name="connsiteY3834" fmla="*/ 563311 h 855940"/>
              <a:gd name="connsiteX3835" fmla="*/ 3502574 w 10486243"/>
              <a:gd name="connsiteY3835" fmla="*/ 577942 h 855940"/>
              <a:gd name="connsiteX3836" fmla="*/ 3502574 w 10486243"/>
              <a:gd name="connsiteY3836" fmla="*/ 585258 h 855940"/>
              <a:gd name="connsiteX3837" fmla="*/ 3502574 w 10486243"/>
              <a:gd name="connsiteY3837" fmla="*/ 599889 h 855940"/>
              <a:gd name="connsiteX3838" fmla="*/ 3436897 w 10486243"/>
              <a:gd name="connsiteY3838" fmla="*/ 599889 h 855940"/>
              <a:gd name="connsiteX3839" fmla="*/ 3371220 w 10486243"/>
              <a:gd name="connsiteY3839" fmla="*/ 599889 h 855940"/>
              <a:gd name="connsiteX3840" fmla="*/ 3305745 w 10486243"/>
              <a:gd name="connsiteY3840" fmla="*/ 599889 h 855940"/>
              <a:gd name="connsiteX3841" fmla="*/ 3305745 w 10486243"/>
              <a:gd name="connsiteY3841" fmla="*/ 585258 h 855940"/>
              <a:gd name="connsiteX3842" fmla="*/ 3305744 w 10486243"/>
              <a:gd name="connsiteY3842" fmla="*/ 585258 h 855940"/>
              <a:gd name="connsiteX3843" fmla="*/ 3305744 w 10486243"/>
              <a:gd name="connsiteY3843" fmla="*/ 563311 h 855940"/>
              <a:gd name="connsiteX3844" fmla="*/ 3371220 w 10486243"/>
              <a:gd name="connsiteY3844" fmla="*/ 563311 h 855940"/>
              <a:gd name="connsiteX3845" fmla="*/ 3371220 w 10486243"/>
              <a:gd name="connsiteY3845" fmla="*/ 541364 h 855940"/>
              <a:gd name="connsiteX3846" fmla="*/ 3305743 w 10486243"/>
              <a:gd name="connsiteY3846" fmla="*/ 541364 h 855940"/>
              <a:gd name="connsiteX3847" fmla="*/ 3305743 w 10486243"/>
              <a:gd name="connsiteY3847" fmla="*/ 519417 h 855940"/>
              <a:gd name="connsiteX3848" fmla="*/ 3371220 w 10486243"/>
              <a:gd name="connsiteY3848" fmla="*/ 519417 h 855940"/>
              <a:gd name="connsiteX3849" fmla="*/ 3371220 w 10486243"/>
              <a:gd name="connsiteY3849" fmla="*/ 504785 h 855940"/>
              <a:gd name="connsiteX3850" fmla="*/ 3371220 w 10486243"/>
              <a:gd name="connsiteY3850" fmla="*/ 482838 h 855940"/>
              <a:gd name="connsiteX3851" fmla="*/ 2999240 w 10486243"/>
              <a:gd name="connsiteY3851" fmla="*/ 460891 h 855940"/>
              <a:gd name="connsiteX3852" fmla="*/ 3064920 w 10486243"/>
              <a:gd name="connsiteY3852" fmla="*/ 460891 h 855940"/>
              <a:gd name="connsiteX3853" fmla="*/ 3064920 w 10486243"/>
              <a:gd name="connsiteY3853" fmla="*/ 482838 h 855940"/>
              <a:gd name="connsiteX3854" fmla="*/ 3064921 w 10486243"/>
              <a:gd name="connsiteY3854" fmla="*/ 482838 h 855940"/>
              <a:gd name="connsiteX3855" fmla="*/ 3064921 w 10486243"/>
              <a:gd name="connsiteY3855" fmla="*/ 504785 h 855940"/>
              <a:gd name="connsiteX3856" fmla="*/ 3064921 w 10486243"/>
              <a:gd name="connsiteY3856" fmla="*/ 504785 h 855940"/>
              <a:gd name="connsiteX3857" fmla="*/ 3064921 w 10486243"/>
              <a:gd name="connsiteY3857" fmla="*/ 519417 h 855940"/>
              <a:gd name="connsiteX3858" fmla="*/ 3064921 w 10486243"/>
              <a:gd name="connsiteY3858" fmla="*/ 541364 h 855940"/>
              <a:gd name="connsiteX3859" fmla="*/ 3064922 w 10486243"/>
              <a:gd name="connsiteY3859" fmla="*/ 541364 h 855940"/>
              <a:gd name="connsiteX3860" fmla="*/ 3064922 w 10486243"/>
              <a:gd name="connsiteY3860" fmla="*/ 563311 h 855940"/>
              <a:gd name="connsiteX3861" fmla="*/ 3064923 w 10486243"/>
              <a:gd name="connsiteY3861" fmla="*/ 563311 h 855940"/>
              <a:gd name="connsiteX3862" fmla="*/ 3064923 w 10486243"/>
              <a:gd name="connsiteY3862" fmla="*/ 577942 h 855940"/>
              <a:gd name="connsiteX3863" fmla="*/ 3064923 w 10486243"/>
              <a:gd name="connsiteY3863" fmla="*/ 599889 h 855940"/>
              <a:gd name="connsiteX3864" fmla="*/ 2999243 w 10486243"/>
              <a:gd name="connsiteY3864" fmla="*/ 599889 h 855940"/>
              <a:gd name="connsiteX3865" fmla="*/ 2999243 w 10486243"/>
              <a:gd name="connsiteY3865" fmla="*/ 585258 h 855940"/>
              <a:gd name="connsiteX3866" fmla="*/ 2999242 w 10486243"/>
              <a:gd name="connsiteY3866" fmla="*/ 585258 h 855940"/>
              <a:gd name="connsiteX3867" fmla="*/ 2999242 w 10486243"/>
              <a:gd name="connsiteY3867" fmla="*/ 563311 h 855940"/>
              <a:gd name="connsiteX3868" fmla="*/ 2999242 w 10486243"/>
              <a:gd name="connsiteY3868" fmla="*/ 563311 h 855940"/>
              <a:gd name="connsiteX3869" fmla="*/ 2999242 w 10486243"/>
              <a:gd name="connsiteY3869" fmla="*/ 541364 h 855940"/>
              <a:gd name="connsiteX3870" fmla="*/ 2999242 w 10486243"/>
              <a:gd name="connsiteY3870" fmla="*/ 526732 h 855940"/>
              <a:gd name="connsiteX3871" fmla="*/ 2999241 w 10486243"/>
              <a:gd name="connsiteY3871" fmla="*/ 526732 h 855940"/>
              <a:gd name="connsiteX3872" fmla="*/ 2999241 w 10486243"/>
              <a:gd name="connsiteY3872" fmla="*/ 504785 h 855940"/>
              <a:gd name="connsiteX3873" fmla="*/ 2999240 w 10486243"/>
              <a:gd name="connsiteY3873" fmla="*/ 504785 h 855940"/>
              <a:gd name="connsiteX3874" fmla="*/ 2999240 w 10486243"/>
              <a:gd name="connsiteY3874" fmla="*/ 482838 h 855940"/>
              <a:gd name="connsiteX3875" fmla="*/ 2999240 w 10486243"/>
              <a:gd name="connsiteY3875" fmla="*/ 482838 h 855940"/>
              <a:gd name="connsiteX3876" fmla="*/ 1204030 w 10486243"/>
              <a:gd name="connsiteY3876" fmla="*/ 460891 h 855940"/>
              <a:gd name="connsiteX3877" fmla="*/ 1269687 w 10486243"/>
              <a:gd name="connsiteY3877" fmla="*/ 460891 h 855940"/>
              <a:gd name="connsiteX3878" fmla="*/ 1269687 w 10486243"/>
              <a:gd name="connsiteY3878" fmla="*/ 482838 h 855940"/>
              <a:gd name="connsiteX3879" fmla="*/ 1269687 w 10486243"/>
              <a:gd name="connsiteY3879" fmla="*/ 504785 h 855940"/>
              <a:gd name="connsiteX3880" fmla="*/ 1269687 w 10486243"/>
              <a:gd name="connsiteY3880" fmla="*/ 519417 h 855940"/>
              <a:gd name="connsiteX3881" fmla="*/ 1269687 w 10486243"/>
              <a:gd name="connsiteY3881" fmla="*/ 526732 h 855940"/>
              <a:gd name="connsiteX3882" fmla="*/ 1269687 w 10486243"/>
              <a:gd name="connsiteY3882" fmla="*/ 541364 h 855940"/>
              <a:gd name="connsiteX3883" fmla="*/ 1269688 w 10486243"/>
              <a:gd name="connsiteY3883" fmla="*/ 541364 h 855940"/>
              <a:gd name="connsiteX3884" fmla="*/ 1269688 w 10486243"/>
              <a:gd name="connsiteY3884" fmla="*/ 563311 h 855940"/>
              <a:gd name="connsiteX3885" fmla="*/ 1335368 w 10486243"/>
              <a:gd name="connsiteY3885" fmla="*/ 563311 h 855940"/>
              <a:gd name="connsiteX3886" fmla="*/ 1335368 w 10486243"/>
              <a:gd name="connsiteY3886" fmla="*/ 585258 h 855940"/>
              <a:gd name="connsiteX3887" fmla="*/ 1269688 w 10486243"/>
              <a:gd name="connsiteY3887" fmla="*/ 585258 h 855940"/>
              <a:gd name="connsiteX3888" fmla="*/ 1269688 w 10486243"/>
              <a:gd name="connsiteY3888" fmla="*/ 599889 h 855940"/>
              <a:gd name="connsiteX3889" fmla="*/ 1204030 w 10486243"/>
              <a:gd name="connsiteY3889" fmla="*/ 599889 h 855940"/>
              <a:gd name="connsiteX3890" fmla="*/ 1204030 w 10486243"/>
              <a:gd name="connsiteY3890" fmla="*/ 585258 h 855940"/>
              <a:gd name="connsiteX3891" fmla="*/ 1204030 w 10486243"/>
              <a:gd name="connsiteY3891" fmla="*/ 585258 h 855940"/>
              <a:gd name="connsiteX3892" fmla="*/ 1204030 w 10486243"/>
              <a:gd name="connsiteY3892" fmla="*/ 563311 h 855940"/>
              <a:gd name="connsiteX3893" fmla="*/ 1204030 w 10486243"/>
              <a:gd name="connsiteY3893" fmla="*/ 541364 h 855940"/>
              <a:gd name="connsiteX3894" fmla="*/ 1204030 w 10486243"/>
              <a:gd name="connsiteY3894" fmla="*/ 541364 h 855940"/>
              <a:gd name="connsiteX3895" fmla="*/ 1204030 w 10486243"/>
              <a:gd name="connsiteY3895" fmla="*/ 526732 h 855940"/>
              <a:gd name="connsiteX3896" fmla="*/ 1204030 w 10486243"/>
              <a:gd name="connsiteY3896" fmla="*/ 504785 h 855940"/>
              <a:gd name="connsiteX3897" fmla="*/ 1204030 w 10486243"/>
              <a:gd name="connsiteY3897" fmla="*/ 504785 h 855940"/>
              <a:gd name="connsiteX3898" fmla="*/ 1204030 w 10486243"/>
              <a:gd name="connsiteY3898" fmla="*/ 482838 h 855940"/>
              <a:gd name="connsiteX3899" fmla="*/ 1204030 w 10486243"/>
              <a:gd name="connsiteY3899" fmla="*/ 482838 h 855940"/>
              <a:gd name="connsiteX3900" fmla="*/ 678630 w 10486243"/>
              <a:gd name="connsiteY3900" fmla="*/ 460891 h 855940"/>
              <a:gd name="connsiteX3901" fmla="*/ 744305 w 10486243"/>
              <a:gd name="connsiteY3901" fmla="*/ 460891 h 855940"/>
              <a:gd name="connsiteX3902" fmla="*/ 744305 w 10486243"/>
              <a:gd name="connsiteY3902" fmla="*/ 482838 h 855940"/>
              <a:gd name="connsiteX3903" fmla="*/ 678630 w 10486243"/>
              <a:gd name="connsiteY3903" fmla="*/ 482838 h 855940"/>
              <a:gd name="connsiteX3904" fmla="*/ 8384575 w 10486243"/>
              <a:gd name="connsiteY3904" fmla="*/ 446259 h 855940"/>
              <a:gd name="connsiteX3905" fmla="*/ 8450252 w 10486243"/>
              <a:gd name="connsiteY3905" fmla="*/ 446259 h 855940"/>
              <a:gd name="connsiteX3906" fmla="*/ 8450252 w 10486243"/>
              <a:gd name="connsiteY3906" fmla="*/ 468206 h 855940"/>
              <a:gd name="connsiteX3907" fmla="*/ 8384575 w 10486243"/>
              <a:gd name="connsiteY3907" fmla="*/ 468206 h 855940"/>
              <a:gd name="connsiteX3908" fmla="*/ 6523722 w 10486243"/>
              <a:gd name="connsiteY3908" fmla="*/ 446259 h 855940"/>
              <a:gd name="connsiteX3909" fmla="*/ 6589399 w 10486243"/>
              <a:gd name="connsiteY3909" fmla="*/ 446259 h 855940"/>
              <a:gd name="connsiteX3910" fmla="*/ 6589399 w 10486243"/>
              <a:gd name="connsiteY3910" fmla="*/ 460891 h 855940"/>
              <a:gd name="connsiteX3911" fmla="*/ 6589399 w 10486243"/>
              <a:gd name="connsiteY3911" fmla="*/ 468206 h 855940"/>
              <a:gd name="connsiteX3912" fmla="*/ 6589399 w 10486243"/>
              <a:gd name="connsiteY3912" fmla="*/ 482838 h 855940"/>
              <a:gd name="connsiteX3913" fmla="*/ 6589399 w 10486243"/>
              <a:gd name="connsiteY3913" fmla="*/ 504785 h 855940"/>
              <a:gd name="connsiteX3914" fmla="*/ 6589399 w 10486243"/>
              <a:gd name="connsiteY3914" fmla="*/ 519417 h 855940"/>
              <a:gd name="connsiteX3915" fmla="*/ 6589399 w 10486243"/>
              <a:gd name="connsiteY3915" fmla="*/ 526732 h 855940"/>
              <a:gd name="connsiteX3916" fmla="*/ 6589399 w 10486243"/>
              <a:gd name="connsiteY3916" fmla="*/ 541364 h 855940"/>
              <a:gd name="connsiteX3917" fmla="*/ 6589399 w 10486243"/>
              <a:gd name="connsiteY3917" fmla="*/ 563311 h 855940"/>
              <a:gd name="connsiteX3918" fmla="*/ 6589399 w 10486243"/>
              <a:gd name="connsiteY3918" fmla="*/ 577942 h 855940"/>
              <a:gd name="connsiteX3919" fmla="*/ 6589399 w 10486243"/>
              <a:gd name="connsiteY3919" fmla="*/ 585258 h 855940"/>
              <a:gd name="connsiteX3920" fmla="*/ 6589399 w 10486243"/>
              <a:gd name="connsiteY3920" fmla="*/ 599889 h 855940"/>
              <a:gd name="connsiteX3921" fmla="*/ 6523722 w 10486243"/>
              <a:gd name="connsiteY3921" fmla="*/ 599889 h 855940"/>
              <a:gd name="connsiteX3922" fmla="*/ 6523722 w 10486243"/>
              <a:gd name="connsiteY3922" fmla="*/ 585258 h 855940"/>
              <a:gd name="connsiteX3923" fmla="*/ 6523722 w 10486243"/>
              <a:gd name="connsiteY3923" fmla="*/ 577942 h 855940"/>
              <a:gd name="connsiteX3924" fmla="*/ 6523722 w 10486243"/>
              <a:gd name="connsiteY3924" fmla="*/ 563311 h 855940"/>
              <a:gd name="connsiteX3925" fmla="*/ 6523722 w 10486243"/>
              <a:gd name="connsiteY3925" fmla="*/ 541364 h 855940"/>
              <a:gd name="connsiteX3926" fmla="*/ 6523722 w 10486243"/>
              <a:gd name="connsiteY3926" fmla="*/ 526732 h 855940"/>
              <a:gd name="connsiteX3927" fmla="*/ 6523722 w 10486243"/>
              <a:gd name="connsiteY3927" fmla="*/ 519417 h 855940"/>
              <a:gd name="connsiteX3928" fmla="*/ 6523722 w 10486243"/>
              <a:gd name="connsiteY3928" fmla="*/ 504785 h 855940"/>
              <a:gd name="connsiteX3929" fmla="*/ 6523722 w 10486243"/>
              <a:gd name="connsiteY3929" fmla="*/ 482838 h 855940"/>
              <a:gd name="connsiteX3930" fmla="*/ 6523722 w 10486243"/>
              <a:gd name="connsiteY3930" fmla="*/ 468206 h 855940"/>
              <a:gd name="connsiteX3931" fmla="*/ 6523722 w 10486243"/>
              <a:gd name="connsiteY3931" fmla="*/ 460891 h 855940"/>
              <a:gd name="connsiteX3932" fmla="*/ 5910736 w 10486243"/>
              <a:gd name="connsiteY3932" fmla="*/ 446259 h 855940"/>
              <a:gd name="connsiteX3933" fmla="*/ 5976413 w 10486243"/>
              <a:gd name="connsiteY3933" fmla="*/ 446259 h 855940"/>
              <a:gd name="connsiteX3934" fmla="*/ 5976413 w 10486243"/>
              <a:gd name="connsiteY3934" fmla="*/ 468206 h 855940"/>
              <a:gd name="connsiteX3935" fmla="*/ 5910736 w 10486243"/>
              <a:gd name="connsiteY3935" fmla="*/ 468206 h 855940"/>
              <a:gd name="connsiteX3936" fmla="*/ 5319642 w 10486243"/>
              <a:gd name="connsiteY3936" fmla="*/ 446259 h 855940"/>
              <a:gd name="connsiteX3937" fmla="*/ 5385319 w 10486243"/>
              <a:gd name="connsiteY3937" fmla="*/ 446259 h 855940"/>
              <a:gd name="connsiteX3938" fmla="*/ 5385319 w 10486243"/>
              <a:gd name="connsiteY3938" fmla="*/ 468206 h 855940"/>
              <a:gd name="connsiteX3939" fmla="*/ 5319642 w 10486243"/>
              <a:gd name="connsiteY3939" fmla="*/ 468206 h 855940"/>
              <a:gd name="connsiteX3940" fmla="*/ 3677713 w 10486243"/>
              <a:gd name="connsiteY3940" fmla="*/ 446259 h 855940"/>
              <a:gd name="connsiteX3941" fmla="*/ 3743390 w 10486243"/>
              <a:gd name="connsiteY3941" fmla="*/ 446259 h 855940"/>
              <a:gd name="connsiteX3942" fmla="*/ 3743390 w 10486243"/>
              <a:gd name="connsiteY3942" fmla="*/ 460891 h 855940"/>
              <a:gd name="connsiteX3943" fmla="*/ 3743390 w 10486243"/>
              <a:gd name="connsiteY3943" fmla="*/ 468206 h 855940"/>
              <a:gd name="connsiteX3944" fmla="*/ 3743390 w 10486243"/>
              <a:gd name="connsiteY3944" fmla="*/ 482838 h 855940"/>
              <a:gd name="connsiteX3945" fmla="*/ 3743390 w 10486243"/>
              <a:gd name="connsiteY3945" fmla="*/ 504785 h 855940"/>
              <a:gd name="connsiteX3946" fmla="*/ 3743390 w 10486243"/>
              <a:gd name="connsiteY3946" fmla="*/ 519417 h 855940"/>
              <a:gd name="connsiteX3947" fmla="*/ 3743390 w 10486243"/>
              <a:gd name="connsiteY3947" fmla="*/ 526732 h 855940"/>
              <a:gd name="connsiteX3948" fmla="*/ 3743390 w 10486243"/>
              <a:gd name="connsiteY3948" fmla="*/ 541364 h 855940"/>
              <a:gd name="connsiteX3949" fmla="*/ 3743390 w 10486243"/>
              <a:gd name="connsiteY3949" fmla="*/ 563311 h 855940"/>
              <a:gd name="connsiteX3950" fmla="*/ 3809067 w 10486243"/>
              <a:gd name="connsiteY3950" fmla="*/ 563311 h 855940"/>
              <a:gd name="connsiteX3951" fmla="*/ 3809067 w 10486243"/>
              <a:gd name="connsiteY3951" fmla="*/ 585258 h 855940"/>
              <a:gd name="connsiteX3952" fmla="*/ 3743390 w 10486243"/>
              <a:gd name="connsiteY3952" fmla="*/ 585258 h 855940"/>
              <a:gd name="connsiteX3953" fmla="*/ 3743390 w 10486243"/>
              <a:gd name="connsiteY3953" fmla="*/ 599889 h 855940"/>
              <a:gd name="connsiteX3954" fmla="*/ 3677713 w 10486243"/>
              <a:gd name="connsiteY3954" fmla="*/ 599889 h 855940"/>
              <a:gd name="connsiteX3955" fmla="*/ 3677713 w 10486243"/>
              <a:gd name="connsiteY3955" fmla="*/ 585258 h 855940"/>
              <a:gd name="connsiteX3956" fmla="*/ 3677713 w 10486243"/>
              <a:gd name="connsiteY3956" fmla="*/ 577942 h 855940"/>
              <a:gd name="connsiteX3957" fmla="*/ 3677713 w 10486243"/>
              <a:gd name="connsiteY3957" fmla="*/ 563311 h 855940"/>
              <a:gd name="connsiteX3958" fmla="*/ 3677713 w 10486243"/>
              <a:gd name="connsiteY3958" fmla="*/ 541364 h 855940"/>
              <a:gd name="connsiteX3959" fmla="*/ 3677713 w 10486243"/>
              <a:gd name="connsiteY3959" fmla="*/ 526732 h 855940"/>
              <a:gd name="connsiteX3960" fmla="*/ 3677713 w 10486243"/>
              <a:gd name="connsiteY3960" fmla="*/ 519417 h 855940"/>
              <a:gd name="connsiteX3961" fmla="*/ 3677713 w 10486243"/>
              <a:gd name="connsiteY3961" fmla="*/ 504785 h 855940"/>
              <a:gd name="connsiteX3962" fmla="*/ 3677713 w 10486243"/>
              <a:gd name="connsiteY3962" fmla="*/ 482838 h 855940"/>
              <a:gd name="connsiteX3963" fmla="*/ 3677713 w 10486243"/>
              <a:gd name="connsiteY3963" fmla="*/ 468206 h 855940"/>
              <a:gd name="connsiteX3964" fmla="*/ 3677713 w 10486243"/>
              <a:gd name="connsiteY3964" fmla="*/ 460891 h 855940"/>
              <a:gd name="connsiteX3965" fmla="*/ 3064921 w 10486243"/>
              <a:gd name="connsiteY3965" fmla="*/ 446259 h 855940"/>
              <a:gd name="connsiteX3966" fmla="*/ 3130601 w 10486243"/>
              <a:gd name="connsiteY3966" fmla="*/ 446259 h 855940"/>
              <a:gd name="connsiteX3967" fmla="*/ 3130601 w 10486243"/>
              <a:gd name="connsiteY3967" fmla="*/ 460891 h 855940"/>
              <a:gd name="connsiteX3968" fmla="*/ 3130601 w 10486243"/>
              <a:gd name="connsiteY3968" fmla="*/ 468206 h 855940"/>
              <a:gd name="connsiteX3969" fmla="*/ 3130601 w 10486243"/>
              <a:gd name="connsiteY3969" fmla="*/ 482838 h 855940"/>
              <a:gd name="connsiteX3970" fmla="*/ 3130602 w 10486243"/>
              <a:gd name="connsiteY3970" fmla="*/ 482838 h 855940"/>
              <a:gd name="connsiteX3971" fmla="*/ 3130602 w 10486243"/>
              <a:gd name="connsiteY3971" fmla="*/ 504785 h 855940"/>
              <a:gd name="connsiteX3972" fmla="*/ 3130602 w 10486243"/>
              <a:gd name="connsiteY3972" fmla="*/ 504785 h 855940"/>
              <a:gd name="connsiteX3973" fmla="*/ 3130602 w 10486243"/>
              <a:gd name="connsiteY3973" fmla="*/ 519417 h 855940"/>
              <a:gd name="connsiteX3974" fmla="*/ 3130602 w 10486243"/>
              <a:gd name="connsiteY3974" fmla="*/ 541364 h 855940"/>
              <a:gd name="connsiteX3975" fmla="*/ 3130603 w 10486243"/>
              <a:gd name="connsiteY3975" fmla="*/ 541364 h 855940"/>
              <a:gd name="connsiteX3976" fmla="*/ 3130603 w 10486243"/>
              <a:gd name="connsiteY3976" fmla="*/ 563311 h 855940"/>
              <a:gd name="connsiteX3977" fmla="*/ 3130604 w 10486243"/>
              <a:gd name="connsiteY3977" fmla="*/ 563311 h 855940"/>
              <a:gd name="connsiteX3978" fmla="*/ 3130604 w 10486243"/>
              <a:gd name="connsiteY3978" fmla="*/ 577942 h 855940"/>
              <a:gd name="connsiteX3979" fmla="*/ 3130604 w 10486243"/>
              <a:gd name="connsiteY3979" fmla="*/ 577942 h 855940"/>
              <a:gd name="connsiteX3980" fmla="*/ 3130604 w 10486243"/>
              <a:gd name="connsiteY3980" fmla="*/ 599889 h 855940"/>
              <a:gd name="connsiteX3981" fmla="*/ 3064924 w 10486243"/>
              <a:gd name="connsiteY3981" fmla="*/ 599889 h 855940"/>
              <a:gd name="connsiteX3982" fmla="*/ 3064924 w 10486243"/>
              <a:gd name="connsiteY3982" fmla="*/ 585258 h 855940"/>
              <a:gd name="connsiteX3983" fmla="*/ 3064923 w 10486243"/>
              <a:gd name="connsiteY3983" fmla="*/ 585258 h 855940"/>
              <a:gd name="connsiteX3984" fmla="*/ 3064923 w 10486243"/>
              <a:gd name="connsiteY3984" fmla="*/ 563311 h 855940"/>
              <a:gd name="connsiteX3985" fmla="*/ 3064923 w 10486243"/>
              <a:gd name="connsiteY3985" fmla="*/ 563311 h 855940"/>
              <a:gd name="connsiteX3986" fmla="*/ 3064923 w 10486243"/>
              <a:gd name="connsiteY3986" fmla="*/ 541364 h 855940"/>
              <a:gd name="connsiteX3987" fmla="*/ 3064923 w 10486243"/>
              <a:gd name="connsiteY3987" fmla="*/ 526732 h 855940"/>
              <a:gd name="connsiteX3988" fmla="*/ 3064922 w 10486243"/>
              <a:gd name="connsiteY3988" fmla="*/ 526732 h 855940"/>
              <a:gd name="connsiteX3989" fmla="*/ 3064922 w 10486243"/>
              <a:gd name="connsiteY3989" fmla="*/ 504785 h 855940"/>
              <a:gd name="connsiteX3990" fmla="*/ 3064921 w 10486243"/>
              <a:gd name="connsiteY3990" fmla="*/ 504785 h 855940"/>
              <a:gd name="connsiteX3991" fmla="*/ 3064921 w 10486243"/>
              <a:gd name="connsiteY3991" fmla="*/ 482838 h 855940"/>
              <a:gd name="connsiteX3992" fmla="*/ 3064921 w 10486243"/>
              <a:gd name="connsiteY3992" fmla="*/ 468206 h 855940"/>
              <a:gd name="connsiteX3993" fmla="*/ 3064921 w 10486243"/>
              <a:gd name="connsiteY3993" fmla="*/ 468206 h 855940"/>
              <a:gd name="connsiteX3994" fmla="*/ 591061 w 10486243"/>
              <a:gd name="connsiteY3994" fmla="*/ 446259 h 855940"/>
              <a:gd name="connsiteX3995" fmla="*/ 656735 w 10486243"/>
              <a:gd name="connsiteY3995" fmla="*/ 446259 h 855940"/>
              <a:gd name="connsiteX3996" fmla="*/ 656735 w 10486243"/>
              <a:gd name="connsiteY3996" fmla="*/ 468206 h 855940"/>
              <a:gd name="connsiteX3997" fmla="*/ 591061 w 10486243"/>
              <a:gd name="connsiteY3997" fmla="*/ 468206 h 855940"/>
              <a:gd name="connsiteX3998" fmla="*/ 459707 w 10486243"/>
              <a:gd name="connsiteY3998" fmla="*/ 446259 h 855940"/>
              <a:gd name="connsiteX3999" fmla="*/ 525385 w 10486243"/>
              <a:gd name="connsiteY3999" fmla="*/ 446259 h 855940"/>
              <a:gd name="connsiteX4000" fmla="*/ 525385 w 10486243"/>
              <a:gd name="connsiteY4000" fmla="*/ 460891 h 855940"/>
              <a:gd name="connsiteX4001" fmla="*/ 525385 w 10486243"/>
              <a:gd name="connsiteY4001" fmla="*/ 482838 h 855940"/>
              <a:gd name="connsiteX4002" fmla="*/ 525385 w 10486243"/>
              <a:gd name="connsiteY4002" fmla="*/ 482838 h 855940"/>
              <a:gd name="connsiteX4003" fmla="*/ 525385 w 10486243"/>
              <a:gd name="connsiteY4003" fmla="*/ 504785 h 855940"/>
              <a:gd name="connsiteX4004" fmla="*/ 525387 w 10486243"/>
              <a:gd name="connsiteY4004" fmla="*/ 504785 h 855940"/>
              <a:gd name="connsiteX4005" fmla="*/ 525387 w 10486243"/>
              <a:gd name="connsiteY4005" fmla="*/ 519417 h 855940"/>
              <a:gd name="connsiteX4006" fmla="*/ 525388 w 10486243"/>
              <a:gd name="connsiteY4006" fmla="*/ 519417 h 855940"/>
              <a:gd name="connsiteX4007" fmla="*/ 525388 w 10486243"/>
              <a:gd name="connsiteY4007" fmla="*/ 541364 h 855940"/>
              <a:gd name="connsiteX4008" fmla="*/ 525389 w 10486243"/>
              <a:gd name="connsiteY4008" fmla="*/ 541364 h 855940"/>
              <a:gd name="connsiteX4009" fmla="*/ 525389 w 10486243"/>
              <a:gd name="connsiteY4009" fmla="*/ 563311 h 855940"/>
              <a:gd name="connsiteX4010" fmla="*/ 525389 w 10486243"/>
              <a:gd name="connsiteY4010" fmla="*/ 563311 h 855940"/>
              <a:gd name="connsiteX4011" fmla="*/ 525389 w 10486243"/>
              <a:gd name="connsiteY4011" fmla="*/ 577942 h 855940"/>
              <a:gd name="connsiteX4012" fmla="*/ 525390 w 10486243"/>
              <a:gd name="connsiteY4012" fmla="*/ 577942 h 855940"/>
              <a:gd name="connsiteX4013" fmla="*/ 525390 w 10486243"/>
              <a:gd name="connsiteY4013" fmla="*/ 599889 h 855940"/>
              <a:gd name="connsiteX4014" fmla="*/ 459712 w 10486243"/>
              <a:gd name="connsiteY4014" fmla="*/ 599889 h 855940"/>
              <a:gd name="connsiteX4015" fmla="*/ 459712 w 10486243"/>
              <a:gd name="connsiteY4015" fmla="*/ 585258 h 855940"/>
              <a:gd name="connsiteX4016" fmla="*/ 459711 w 10486243"/>
              <a:gd name="connsiteY4016" fmla="*/ 585258 h 855940"/>
              <a:gd name="connsiteX4017" fmla="*/ 459711 w 10486243"/>
              <a:gd name="connsiteY4017" fmla="*/ 563311 h 855940"/>
              <a:gd name="connsiteX4018" fmla="*/ 459710 w 10486243"/>
              <a:gd name="connsiteY4018" fmla="*/ 563311 h 855940"/>
              <a:gd name="connsiteX4019" fmla="*/ 459710 w 10486243"/>
              <a:gd name="connsiteY4019" fmla="*/ 541364 h 855940"/>
              <a:gd name="connsiteX4020" fmla="*/ 459710 w 10486243"/>
              <a:gd name="connsiteY4020" fmla="*/ 541364 h 855940"/>
              <a:gd name="connsiteX4021" fmla="*/ 459710 w 10486243"/>
              <a:gd name="connsiteY4021" fmla="*/ 526732 h 855940"/>
              <a:gd name="connsiteX4022" fmla="*/ 459709 w 10486243"/>
              <a:gd name="connsiteY4022" fmla="*/ 526732 h 855940"/>
              <a:gd name="connsiteX4023" fmla="*/ 459709 w 10486243"/>
              <a:gd name="connsiteY4023" fmla="*/ 504785 h 855940"/>
              <a:gd name="connsiteX4024" fmla="*/ 459707 w 10486243"/>
              <a:gd name="connsiteY4024" fmla="*/ 504785 h 855940"/>
              <a:gd name="connsiteX4025" fmla="*/ 459707 w 10486243"/>
              <a:gd name="connsiteY4025" fmla="*/ 482838 h 855940"/>
              <a:gd name="connsiteX4026" fmla="*/ 459707 w 10486243"/>
              <a:gd name="connsiteY4026" fmla="*/ 468206 h 855940"/>
              <a:gd name="connsiteX4027" fmla="*/ 372140 w 10486243"/>
              <a:gd name="connsiteY4027" fmla="*/ 446259 h 855940"/>
              <a:gd name="connsiteX4028" fmla="*/ 437819 w 10486243"/>
              <a:gd name="connsiteY4028" fmla="*/ 446259 h 855940"/>
              <a:gd name="connsiteX4029" fmla="*/ 437819 w 10486243"/>
              <a:gd name="connsiteY4029" fmla="*/ 468206 h 855940"/>
              <a:gd name="connsiteX4030" fmla="*/ 372140 w 10486243"/>
              <a:gd name="connsiteY4030" fmla="*/ 468206 h 855940"/>
              <a:gd name="connsiteX4031" fmla="*/ 6217229 w 10486243"/>
              <a:gd name="connsiteY4031" fmla="*/ 431628 h 855940"/>
              <a:gd name="connsiteX4032" fmla="*/ 6217229 w 10486243"/>
              <a:gd name="connsiteY4032" fmla="*/ 446259 h 855940"/>
              <a:gd name="connsiteX4033" fmla="*/ 6282906 w 10486243"/>
              <a:gd name="connsiteY4033" fmla="*/ 446259 h 855940"/>
              <a:gd name="connsiteX4034" fmla="*/ 6282906 w 10486243"/>
              <a:gd name="connsiteY4034" fmla="*/ 431628 h 855940"/>
              <a:gd name="connsiteX4035" fmla="*/ 6589400 w 10486243"/>
              <a:gd name="connsiteY4035" fmla="*/ 424312 h 855940"/>
              <a:gd name="connsiteX4036" fmla="*/ 6655077 w 10486243"/>
              <a:gd name="connsiteY4036" fmla="*/ 424312 h 855940"/>
              <a:gd name="connsiteX4037" fmla="*/ 6655077 w 10486243"/>
              <a:gd name="connsiteY4037" fmla="*/ 446259 h 855940"/>
              <a:gd name="connsiteX4038" fmla="*/ 6655077 w 10486243"/>
              <a:gd name="connsiteY4038" fmla="*/ 460891 h 855940"/>
              <a:gd name="connsiteX4039" fmla="*/ 6720754 w 10486243"/>
              <a:gd name="connsiteY4039" fmla="*/ 460891 h 855940"/>
              <a:gd name="connsiteX4040" fmla="*/ 6720754 w 10486243"/>
              <a:gd name="connsiteY4040" fmla="*/ 482838 h 855940"/>
              <a:gd name="connsiteX4041" fmla="*/ 6655077 w 10486243"/>
              <a:gd name="connsiteY4041" fmla="*/ 482838 h 855940"/>
              <a:gd name="connsiteX4042" fmla="*/ 6655077 w 10486243"/>
              <a:gd name="connsiteY4042" fmla="*/ 504785 h 855940"/>
              <a:gd name="connsiteX4043" fmla="*/ 6720754 w 10486243"/>
              <a:gd name="connsiteY4043" fmla="*/ 504785 h 855940"/>
              <a:gd name="connsiteX4044" fmla="*/ 6720754 w 10486243"/>
              <a:gd name="connsiteY4044" fmla="*/ 519417 h 855940"/>
              <a:gd name="connsiteX4045" fmla="*/ 6720754 w 10486243"/>
              <a:gd name="connsiteY4045" fmla="*/ 526732 h 855940"/>
              <a:gd name="connsiteX4046" fmla="*/ 6720754 w 10486243"/>
              <a:gd name="connsiteY4046" fmla="*/ 541364 h 855940"/>
              <a:gd name="connsiteX4047" fmla="*/ 6720754 w 10486243"/>
              <a:gd name="connsiteY4047" fmla="*/ 563311 h 855940"/>
              <a:gd name="connsiteX4048" fmla="*/ 6720754 w 10486243"/>
              <a:gd name="connsiteY4048" fmla="*/ 577942 h 855940"/>
              <a:gd name="connsiteX4049" fmla="*/ 6720754 w 10486243"/>
              <a:gd name="connsiteY4049" fmla="*/ 585258 h 855940"/>
              <a:gd name="connsiteX4050" fmla="*/ 6720754 w 10486243"/>
              <a:gd name="connsiteY4050" fmla="*/ 599889 h 855940"/>
              <a:gd name="connsiteX4051" fmla="*/ 6655077 w 10486243"/>
              <a:gd name="connsiteY4051" fmla="*/ 599889 h 855940"/>
              <a:gd name="connsiteX4052" fmla="*/ 6589400 w 10486243"/>
              <a:gd name="connsiteY4052" fmla="*/ 599889 h 855940"/>
              <a:gd name="connsiteX4053" fmla="*/ 6589400 w 10486243"/>
              <a:gd name="connsiteY4053" fmla="*/ 585258 h 855940"/>
              <a:gd name="connsiteX4054" fmla="*/ 6589400 w 10486243"/>
              <a:gd name="connsiteY4054" fmla="*/ 577942 h 855940"/>
              <a:gd name="connsiteX4055" fmla="*/ 6589400 w 10486243"/>
              <a:gd name="connsiteY4055" fmla="*/ 563311 h 855940"/>
              <a:gd name="connsiteX4056" fmla="*/ 6589400 w 10486243"/>
              <a:gd name="connsiteY4056" fmla="*/ 541364 h 855940"/>
              <a:gd name="connsiteX4057" fmla="*/ 6589400 w 10486243"/>
              <a:gd name="connsiteY4057" fmla="*/ 526732 h 855940"/>
              <a:gd name="connsiteX4058" fmla="*/ 6589400 w 10486243"/>
              <a:gd name="connsiteY4058" fmla="*/ 519417 h 855940"/>
              <a:gd name="connsiteX4059" fmla="*/ 6589400 w 10486243"/>
              <a:gd name="connsiteY4059" fmla="*/ 504785 h 855940"/>
              <a:gd name="connsiteX4060" fmla="*/ 6589400 w 10486243"/>
              <a:gd name="connsiteY4060" fmla="*/ 482838 h 855940"/>
              <a:gd name="connsiteX4061" fmla="*/ 6589400 w 10486243"/>
              <a:gd name="connsiteY4061" fmla="*/ 468206 h 855940"/>
              <a:gd name="connsiteX4062" fmla="*/ 6589400 w 10486243"/>
              <a:gd name="connsiteY4062" fmla="*/ 460891 h 855940"/>
              <a:gd name="connsiteX4063" fmla="*/ 6589400 w 10486243"/>
              <a:gd name="connsiteY4063" fmla="*/ 446259 h 855940"/>
              <a:gd name="connsiteX4064" fmla="*/ 5013148 w 10486243"/>
              <a:gd name="connsiteY4064" fmla="*/ 424312 h 855940"/>
              <a:gd name="connsiteX4065" fmla="*/ 5078825 w 10486243"/>
              <a:gd name="connsiteY4065" fmla="*/ 424312 h 855940"/>
              <a:gd name="connsiteX4066" fmla="*/ 5078825 w 10486243"/>
              <a:gd name="connsiteY4066" fmla="*/ 446259 h 855940"/>
              <a:gd name="connsiteX4067" fmla="*/ 5013148 w 10486243"/>
              <a:gd name="connsiteY4067" fmla="*/ 446259 h 855940"/>
              <a:gd name="connsiteX4068" fmla="*/ 3371220 w 10486243"/>
              <a:gd name="connsiteY4068" fmla="*/ 424312 h 855940"/>
              <a:gd name="connsiteX4069" fmla="*/ 3436897 w 10486243"/>
              <a:gd name="connsiteY4069" fmla="*/ 424312 h 855940"/>
              <a:gd name="connsiteX4070" fmla="*/ 3436897 w 10486243"/>
              <a:gd name="connsiteY4070" fmla="*/ 446259 h 855940"/>
              <a:gd name="connsiteX4071" fmla="*/ 3371220 w 10486243"/>
              <a:gd name="connsiteY4071" fmla="*/ 446259 h 855940"/>
              <a:gd name="connsiteX4072" fmla="*/ 2999239 w 10486243"/>
              <a:gd name="connsiteY4072" fmla="*/ 424312 h 855940"/>
              <a:gd name="connsiteX4073" fmla="*/ 3064920 w 10486243"/>
              <a:gd name="connsiteY4073" fmla="*/ 424312 h 855940"/>
              <a:gd name="connsiteX4074" fmla="*/ 3064920 w 10486243"/>
              <a:gd name="connsiteY4074" fmla="*/ 446259 h 855940"/>
              <a:gd name="connsiteX4075" fmla="*/ 2999239 w 10486243"/>
              <a:gd name="connsiteY4075" fmla="*/ 446259 h 855940"/>
              <a:gd name="connsiteX4076" fmla="*/ 1948387 w 10486243"/>
              <a:gd name="connsiteY4076" fmla="*/ 424312 h 855940"/>
              <a:gd name="connsiteX4077" fmla="*/ 2014068 w 10486243"/>
              <a:gd name="connsiteY4077" fmla="*/ 424312 h 855940"/>
              <a:gd name="connsiteX4078" fmla="*/ 2014068 w 10486243"/>
              <a:gd name="connsiteY4078" fmla="*/ 446259 h 855940"/>
              <a:gd name="connsiteX4079" fmla="*/ 2014068 w 10486243"/>
              <a:gd name="connsiteY4079" fmla="*/ 460891 h 855940"/>
              <a:gd name="connsiteX4080" fmla="*/ 2014068 w 10486243"/>
              <a:gd name="connsiteY4080" fmla="*/ 482838 h 855940"/>
              <a:gd name="connsiteX4081" fmla="*/ 2014068 w 10486243"/>
              <a:gd name="connsiteY4081" fmla="*/ 504785 h 855940"/>
              <a:gd name="connsiteX4082" fmla="*/ 2014069 w 10486243"/>
              <a:gd name="connsiteY4082" fmla="*/ 504785 h 855940"/>
              <a:gd name="connsiteX4083" fmla="*/ 2014069 w 10486243"/>
              <a:gd name="connsiteY4083" fmla="*/ 519417 h 855940"/>
              <a:gd name="connsiteX4084" fmla="*/ 2014069 w 10486243"/>
              <a:gd name="connsiteY4084" fmla="*/ 541364 h 855940"/>
              <a:gd name="connsiteX4085" fmla="*/ 2014069 w 10486243"/>
              <a:gd name="connsiteY4085" fmla="*/ 563311 h 855940"/>
              <a:gd name="connsiteX4086" fmla="*/ 2014070 w 10486243"/>
              <a:gd name="connsiteY4086" fmla="*/ 563311 h 855940"/>
              <a:gd name="connsiteX4087" fmla="*/ 2014070 w 10486243"/>
              <a:gd name="connsiteY4087" fmla="*/ 577942 h 855940"/>
              <a:gd name="connsiteX4088" fmla="*/ 2014070 w 10486243"/>
              <a:gd name="connsiteY4088" fmla="*/ 599889 h 855940"/>
              <a:gd name="connsiteX4089" fmla="*/ 1948389 w 10486243"/>
              <a:gd name="connsiteY4089" fmla="*/ 599889 h 855940"/>
              <a:gd name="connsiteX4090" fmla="*/ 1882708 w 10486243"/>
              <a:gd name="connsiteY4090" fmla="*/ 599889 h 855940"/>
              <a:gd name="connsiteX4091" fmla="*/ 1882708 w 10486243"/>
              <a:gd name="connsiteY4091" fmla="*/ 577942 h 855940"/>
              <a:gd name="connsiteX4092" fmla="*/ 1948389 w 10486243"/>
              <a:gd name="connsiteY4092" fmla="*/ 577942 h 855940"/>
              <a:gd name="connsiteX4093" fmla="*/ 1948389 w 10486243"/>
              <a:gd name="connsiteY4093" fmla="*/ 563311 h 855940"/>
              <a:gd name="connsiteX4094" fmla="*/ 1948388 w 10486243"/>
              <a:gd name="connsiteY4094" fmla="*/ 563311 h 855940"/>
              <a:gd name="connsiteX4095" fmla="*/ 1882707 w 10486243"/>
              <a:gd name="connsiteY4095" fmla="*/ 563311 h 855940"/>
              <a:gd name="connsiteX4096" fmla="*/ 1882707 w 10486243"/>
              <a:gd name="connsiteY4096" fmla="*/ 541364 h 855940"/>
              <a:gd name="connsiteX4097" fmla="*/ 1948388 w 10486243"/>
              <a:gd name="connsiteY4097" fmla="*/ 541364 h 855940"/>
              <a:gd name="connsiteX4098" fmla="*/ 1948388 w 10486243"/>
              <a:gd name="connsiteY4098" fmla="*/ 526732 h 855940"/>
              <a:gd name="connsiteX4099" fmla="*/ 1948388 w 10486243"/>
              <a:gd name="connsiteY4099" fmla="*/ 504785 h 855940"/>
              <a:gd name="connsiteX4100" fmla="*/ 1948387 w 10486243"/>
              <a:gd name="connsiteY4100" fmla="*/ 504785 h 855940"/>
              <a:gd name="connsiteX4101" fmla="*/ 1948387 w 10486243"/>
              <a:gd name="connsiteY4101" fmla="*/ 482838 h 855940"/>
              <a:gd name="connsiteX4102" fmla="*/ 1948387 w 10486243"/>
              <a:gd name="connsiteY4102" fmla="*/ 468206 h 855940"/>
              <a:gd name="connsiteX4103" fmla="*/ 1948387 w 10486243"/>
              <a:gd name="connsiteY4103" fmla="*/ 446259 h 855940"/>
              <a:gd name="connsiteX4104" fmla="*/ 1204029 w 10486243"/>
              <a:gd name="connsiteY4104" fmla="*/ 424312 h 855940"/>
              <a:gd name="connsiteX4105" fmla="*/ 1269687 w 10486243"/>
              <a:gd name="connsiteY4105" fmla="*/ 424312 h 855940"/>
              <a:gd name="connsiteX4106" fmla="*/ 1269687 w 10486243"/>
              <a:gd name="connsiteY4106" fmla="*/ 446259 h 855940"/>
              <a:gd name="connsiteX4107" fmla="*/ 1204029 w 10486243"/>
              <a:gd name="connsiteY4107" fmla="*/ 446259 h 855940"/>
              <a:gd name="connsiteX4108" fmla="*/ 8603499 w 10486243"/>
              <a:gd name="connsiteY4108" fmla="*/ 409681 h 855940"/>
              <a:gd name="connsiteX4109" fmla="*/ 8669176 w 10486243"/>
              <a:gd name="connsiteY4109" fmla="*/ 409681 h 855940"/>
              <a:gd name="connsiteX4110" fmla="*/ 8669176 w 10486243"/>
              <a:gd name="connsiteY4110" fmla="*/ 424312 h 855940"/>
              <a:gd name="connsiteX4111" fmla="*/ 8669176 w 10486243"/>
              <a:gd name="connsiteY4111" fmla="*/ 431628 h 855940"/>
              <a:gd name="connsiteX4112" fmla="*/ 8669176 w 10486243"/>
              <a:gd name="connsiteY4112" fmla="*/ 446259 h 855940"/>
              <a:gd name="connsiteX4113" fmla="*/ 8669176 w 10486243"/>
              <a:gd name="connsiteY4113" fmla="*/ 460891 h 855940"/>
              <a:gd name="connsiteX4114" fmla="*/ 8669176 w 10486243"/>
              <a:gd name="connsiteY4114" fmla="*/ 468206 h 855940"/>
              <a:gd name="connsiteX4115" fmla="*/ 8669176 w 10486243"/>
              <a:gd name="connsiteY4115" fmla="*/ 482838 h 855940"/>
              <a:gd name="connsiteX4116" fmla="*/ 8669176 w 10486243"/>
              <a:gd name="connsiteY4116" fmla="*/ 504785 h 855940"/>
              <a:gd name="connsiteX4117" fmla="*/ 8669176 w 10486243"/>
              <a:gd name="connsiteY4117" fmla="*/ 519417 h 855940"/>
              <a:gd name="connsiteX4118" fmla="*/ 8669176 w 10486243"/>
              <a:gd name="connsiteY4118" fmla="*/ 526732 h 855940"/>
              <a:gd name="connsiteX4119" fmla="*/ 8669176 w 10486243"/>
              <a:gd name="connsiteY4119" fmla="*/ 541364 h 855940"/>
              <a:gd name="connsiteX4120" fmla="*/ 8669176 w 10486243"/>
              <a:gd name="connsiteY4120" fmla="*/ 563311 h 855940"/>
              <a:gd name="connsiteX4121" fmla="*/ 8669176 w 10486243"/>
              <a:gd name="connsiteY4121" fmla="*/ 577942 h 855940"/>
              <a:gd name="connsiteX4122" fmla="*/ 8669176 w 10486243"/>
              <a:gd name="connsiteY4122" fmla="*/ 585258 h 855940"/>
              <a:gd name="connsiteX4123" fmla="*/ 8669176 w 10486243"/>
              <a:gd name="connsiteY4123" fmla="*/ 599889 h 855940"/>
              <a:gd name="connsiteX4124" fmla="*/ 8603499 w 10486243"/>
              <a:gd name="connsiteY4124" fmla="*/ 599889 h 855940"/>
              <a:gd name="connsiteX4125" fmla="*/ 8603499 w 10486243"/>
              <a:gd name="connsiteY4125" fmla="*/ 585258 h 855940"/>
              <a:gd name="connsiteX4126" fmla="*/ 8603499 w 10486243"/>
              <a:gd name="connsiteY4126" fmla="*/ 577942 h 855940"/>
              <a:gd name="connsiteX4127" fmla="*/ 8603499 w 10486243"/>
              <a:gd name="connsiteY4127" fmla="*/ 563311 h 855940"/>
              <a:gd name="connsiteX4128" fmla="*/ 8603499 w 10486243"/>
              <a:gd name="connsiteY4128" fmla="*/ 541364 h 855940"/>
              <a:gd name="connsiteX4129" fmla="*/ 8603499 w 10486243"/>
              <a:gd name="connsiteY4129" fmla="*/ 526732 h 855940"/>
              <a:gd name="connsiteX4130" fmla="*/ 8603499 w 10486243"/>
              <a:gd name="connsiteY4130" fmla="*/ 519417 h 855940"/>
              <a:gd name="connsiteX4131" fmla="*/ 8603499 w 10486243"/>
              <a:gd name="connsiteY4131" fmla="*/ 504785 h 855940"/>
              <a:gd name="connsiteX4132" fmla="*/ 8603499 w 10486243"/>
              <a:gd name="connsiteY4132" fmla="*/ 482838 h 855940"/>
              <a:gd name="connsiteX4133" fmla="*/ 8603499 w 10486243"/>
              <a:gd name="connsiteY4133" fmla="*/ 468206 h 855940"/>
              <a:gd name="connsiteX4134" fmla="*/ 8603499 w 10486243"/>
              <a:gd name="connsiteY4134" fmla="*/ 460891 h 855940"/>
              <a:gd name="connsiteX4135" fmla="*/ 8603499 w 10486243"/>
              <a:gd name="connsiteY4135" fmla="*/ 446259 h 855940"/>
              <a:gd name="connsiteX4136" fmla="*/ 8603499 w 10486243"/>
              <a:gd name="connsiteY4136" fmla="*/ 431628 h 855940"/>
              <a:gd name="connsiteX4137" fmla="*/ 8603499 w 10486243"/>
              <a:gd name="connsiteY4137" fmla="*/ 424312 h 855940"/>
              <a:gd name="connsiteX4138" fmla="*/ 8099974 w 10486243"/>
              <a:gd name="connsiteY4138" fmla="*/ 409681 h 855940"/>
              <a:gd name="connsiteX4139" fmla="*/ 8165651 w 10486243"/>
              <a:gd name="connsiteY4139" fmla="*/ 409681 h 855940"/>
              <a:gd name="connsiteX4140" fmla="*/ 8165651 w 10486243"/>
              <a:gd name="connsiteY4140" fmla="*/ 424312 h 855940"/>
              <a:gd name="connsiteX4141" fmla="*/ 8165651 w 10486243"/>
              <a:gd name="connsiteY4141" fmla="*/ 431628 h 855940"/>
              <a:gd name="connsiteX4142" fmla="*/ 8165651 w 10486243"/>
              <a:gd name="connsiteY4142" fmla="*/ 446259 h 855940"/>
              <a:gd name="connsiteX4143" fmla="*/ 8165651 w 10486243"/>
              <a:gd name="connsiteY4143" fmla="*/ 460891 h 855940"/>
              <a:gd name="connsiteX4144" fmla="*/ 8165651 w 10486243"/>
              <a:gd name="connsiteY4144" fmla="*/ 468206 h 855940"/>
              <a:gd name="connsiteX4145" fmla="*/ 8165651 w 10486243"/>
              <a:gd name="connsiteY4145" fmla="*/ 482838 h 855940"/>
              <a:gd name="connsiteX4146" fmla="*/ 8165651 w 10486243"/>
              <a:gd name="connsiteY4146" fmla="*/ 504785 h 855940"/>
              <a:gd name="connsiteX4147" fmla="*/ 8165651 w 10486243"/>
              <a:gd name="connsiteY4147" fmla="*/ 519417 h 855940"/>
              <a:gd name="connsiteX4148" fmla="*/ 8231328 w 10486243"/>
              <a:gd name="connsiteY4148" fmla="*/ 519417 h 855940"/>
              <a:gd name="connsiteX4149" fmla="*/ 8231328 w 10486243"/>
              <a:gd name="connsiteY4149" fmla="*/ 541364 h 855940"/>
              <a:gd name="connsiteX4150" fmla="*/ 8165651 w 10486243"/>
              <a:gd name="connsiteY4150" fmla="*/ 541364 h 855940"/>
              <a:gd name="connsiteX4151" fmla="*/ 8165651 w 10486243"/>
              <a:gd name="connsiteY4151" fmla="*/ 563311 h 855940"/>
              <a:gd name="connsiteX4152" fmla="*/ 8231328 w 10486243"/>
              <a:gd name="connsiteY4152" fmla="*/ 563311 h 855940"/>
              <a:gd name="connsiteX4153" fmla="*/ 8231328 w 10486243"/>
              <a:gd name="connsiteY4153" fmla="*/ 577942 h 855940"/>
              <a:gd name="connsiteX4154" fmla="*/ 8297005 w 10486243"/>
              <a:gd name="connsiteY4154" fmla="*/ 577942 h 855940"/>
              <a:gd name="connsiteX4155" fmla="*/ 8297005 w 10486243"/>
              <a:gd name="connsiteY4155" fmla="*/ 599889 h 855940"/>
              <a:gd name="connsiteX4156" fmla="*/ 8231328 w 10486243"/>
              <a:gd name="connsiteY4156" fmla="*/ 599889 h 855940"/>
              <a:gd name="connsiteX4157" fmla="*/ 8165651 w 10486243"/>
              <a:gd name="connsiteY4157" fmla="*/ 599889 h 855940"/>
              <a:gd name="connsiteX4158" fmla="*/ 8099974 w 10486243"/>
              <a:gd name="connsiteY4158" fmla="*/ 599889 h 855940"/>
              <a:gd name="connsiteX4159" fmla="*/ 8099974 w 10486243"/>
              <a:gd name="connsiteY4159" fmla="*/ 585258 h 855940"/>
              <a:gd name="connsiteX4160" fmla="*/ 8099974 w 10486243"/>
              <a:gd name="connsiteY4160" fmla="*/ 577942 h 855940"/>
              <a:gd name="connsiteX4161" fmla="*/ 8099974 w 10486243"/>
              <a:gd name="connsiteY4161" fmla="*/ 563311 h 855940"/>
              <a:gd name="connsiteX4162" fmla="*/ 8099974 w 10486243"/>
              <a:gd name="connsiteY4162" fmla="*/ 541364 h 855940"/>
              <a:gd name="connsiteX4163" fmla="*/ 8099974 w 10486243"/>
              <a:gd name="connsiteY4163" fmla="*/ 526732 h 855940"/>
              <a:gd name="connsiteX4164" fmla="*/ 8099974 w 10486243"/>
              <a:gd name="connsiteY4164" fmla="*/ 519417 h 855940"/>
              <a:gd name="connsiteX4165" fmla="*/ 8099974 w 10486243"/>
              <a:gd name="connsiteY4165" fmla="*/ 504785 h 855940"/>
              <a:gd name="connsiteX4166" fmla="*/ 8099974 w 10486243"/>
              <a:gd name="connsiteY4166" fmla="*/ 482838 h 855940"/>
              <a:gd name="connsiteX4167" fmla="*/ 8099974 w 10486243"/>
              <a:gd name="connsiteY4167" fmla="*/ 468206 h 855940"/>
              <a:gd name="connsiteX4168" fmla="*/ 8099974 w 10486243"/>
              <a:gd name="connsiteY4168" fmla="*/ 460891 h 855940"/>
              <a:gd name="connsiteX4169" fmla="*/ 8099974 w 10486243"/>
              <a:gd name="connsiteY4169" fmla="*/ 446259 h 855940"/>
              <a:gd name="connsiteX4170" fmla="*/ 8099974 w 10486243"/>
              <a:gd name="connsiteY4170" fmla="*/ 431628 h 855940"/>
              <a:gd name="connsiteX4171" fmla="*/ 8099974 w 10486243"/>
              <a:gd name="connsiteY4171" fmla="*/ 424312 h 855940"/>
              <a:gd name="connsiteX4172" fmla="*/ 7574557 w 10486243"/>
              <a:gd name="connsiteY4172" fmla="*/ 409681 h 855940"/>
              <a:gd name="connsiteX4173" fmla="*/ 7640234 w 10486243"/>
              <a:gd name="connsiteY4173" fmla="*/ 409681 h 855940"/>
              <a:gd name="connsiteX4174" fmla="*/ 7640234 w 10486243"/>
              <a:gd name="connsiteY4174" fmla="*/ 424312 h 855940"/>
              <a:gd name="connsiteX4175" fmla="*/ 7640234 w 10486243"/>
              <a:gd name="connsiteY4175" fmla="*/ 431628 h 855940"/>
              <a:gd name="connsiteX4176" fmla="*/ 7640234 w 10486243"/>
              <a:gd name="connsiteY4176" fmla="*/ 446259 h 855940"/>
              <a:gd name="connsiteX4177" fmla="*/ 7640234 w 10486243"/>
              <a:gd name="connsiteY4177" fmla="*/ 460891 h 855940"/>
              <a:gd name="connsiteX4178" fmla="*/ 7640234 w 10486243"/>
              <a:gd name="connsiteY4178" fmla="*/ 468206 h 855940"/>
              <a:gd name="connsiteX4179" fmla="*/ 7640234 w 10486243"/>
              <a:gd name="connsiteY4179" fmla="*/ 482838 h 855940"/>
              <a:gd name="connsiteX4180" fmla="*/ 7640234 w 10486243"/>
              <a:gd name="connsiteY4180" fmla="*/ 504785 h 855940"/>
              <a:gd name="connsiteX4181" fmla="*/ 7705911 w 10486243"/>
              <a:gd name="connsiteY4181" fmla="*/ 504785 h 855940"/>
              <a:gd name="connsiteX4182" fmla="*/ 7705911 w 10486243"/>
              <a:gd name="connsiteY4182" fmla="*/ 482838 h 855940"/>
              <a:gd name="connsiteX4183" fmla="*/ 7705911 w 10486243"/>
              <a:gd name="connsiteY4183" fmla="*/ 468206 h 855940"/>
              <a:gd name="connsiteX4184" fmla="*/ 7705911 w 10486243"/>
              <a:gd name="connsiteY4184" fmla="*/ 460891 h 855940"/>
              <a:gd name="connsiteX4185" fmla="*/ 7705911 w 10486243"/>
              <a:gd name="connsiteY4185" fmla="*/ 446259 h 855940"/>
              <a:gd name="connsiteX4186" fmla="*/ 7705911 w 10486243"/>
              <a:gd name="connsiteY4186" fmla="*/ 424312 h 855940"/>
              <a:gd name="connsiteX4187" fmla="*/ 7771588 w 10486243"/>
              <a:gd name="connsiteY4187" fmla="*/ 424312 h 855940"/>
              <a:gd name="connsiteX4188" fmla="*/ 7771588 w 10486243"/>
              <a:gd name="connsiteY4188" fmla="*/ 446259 h 855940"/>
              <a:gd name="connsiteX4189" fmla="*/ 7771588 w 10486243"/>
              <a:gd name="connsiteY4189" fmla="*/ 460891 h 855940"/>
              <a:gd name="connsiteX4190" fmla="*/ 7771588 w 10486243"/>
              <a:gd name="connsiteY4190" fmla="*/ 468206 h 855940"/>
              <a:gd name="connsiteX4191" fmla="*/ 7771588 w 10486243"/>
              <a:gd name="connsiteY4191" fmla="*/ 482838 h 855940"/>
              <a:gd name="connsiteX4192" fmla="*/ 7771588 w 10486243"/>
              <a:gd name="connsiteY4192" fmla="*/ 504785 h 855940"/>
              <a:gd name="connsiteX4193" fmla="*/ 7771588 w 10486243"/>
              <a:gd name="connsiteY4193" fmla="*/ 519417 h 855940"/>
              <a:gd name="connsiteX4194" fmla="*/ 7771588 w 10486243"/>
              <a:gd name="connsiteY4194" fmla="*/ 526732 h 855940"/>
              <a:gd name="connsiteX4195" fmla="*/ 7771588 w 10486243"/>
              <a:gd name="connsiteY4195" fmla="*/ 541364 h 855940"/>
              <a:gd name="connsiteX4196" fmla="*/ 7771588 w 10486243"/>
              <a:gd name="connsiteY4196" fmla="*/ 563311 h 855940"/>
              <a:gd name="connsiteX4197" fmla="*/ 7771588 w 10486243"/>
              <a:gd name="connsiteY4197" fmla="*/ 577942 h 855940"/>
              <a:gd name="connsiteX4198" fmla="*/ 7771588 w 10486243"/>
              <a:gd name="connsiteY4198" fmla="*/ 585258 h 855940"/>
              <a:gd name="connsiteX4199" fmla="*/ 7771588 w 10486243"/>
              <a:gd name="connsiteY4199" fmla="*/ 599889 h 855940"/>
              <a:gd name="connsiteX4200" fmla="*/ 7705911 w 10486243"/>
              <a:gd name="connsiteY4200" fmla="*/ 599889 h 855940"/>
              <a:gd name="connsiteX4201" fmla="*/ 7640234 w 10486243"/>
              <a:gd name="connsiteY4201" fmla="*/ 599889 h 855940"/>
              <a:gd name="connsiteX4202" fmla="*/ 7574557 w 10486243"/>
              <a:gd name="connsiteY4202" fmla="*/ 599889 h 855940"/>
              <a:gd name="connsiteX4203" fmla="*/ 7574557 w 10486243"/>
              <a:gd name="connsiteY4203" fmla="*/ 585258 h 855940"/>
              <a:gd name="connsiteX4204" fmla="*/ 7574557 w 10486243"/>
              <a:gd name="connsiteY4204" fmla="*/ 577942 h 855940"/>
              <a:gd name="connsiteX4205" fmla="*/ 7574557 w 10486243"/>
              <a:gd name="connsiteY4205" fmla="*/ 563311 h 855940"/>
              <a:gd name="connsiteX4206" fmla="*/ 7574557 w 10486243"/>
              <a:gd name="connsiteY4206" fmla="*/ 541364 h 855940"/>
              <a:gd name="connsiteX4207" fmla="*/ 7574557 w 10486243"/>
              <a:gd name="connsiteY4207" fmla="*/ 526732 h 855940"/>
              <a:gd name="connsiteX4208" fmla="*/ 7574557 w 10486243"/>
              <a:gd name="connsiteY4208" fmla="*/ 519417 h 855940"/>
              <a:gd name="connsiteX4209" fmla="*/ 7574557 w 10486243"/>
              <a:gd name="connsiteY4209" fmla="*/ 504785 h 855940"/>
              <a:gd name="connsiteX4210" fmla="*/ 7574557 w 10486243"/>
              <a:gd name="connsiteY4210" fmla="*/ 482838 h 855940"/>
              <a:gd name="connsiteX4211" fmla="*/ 7574557 w 10486243"/>
              <a:gd name="connsiteY4211" fmla="*/ 468206 h 855940"/>
              <a:gd name="connsiteX4212" fmla="*/ 7574557 w 10486243"/>
              <a:gd name="connsiteY4212" fmla="*/ 460891 h 855940"/>
              <a:gd name="connsiteX4213" fmla="*/ 7574557 w 10486243"/>
              <a:gd name="connsiteY4213" fmla="*/ 446259 h 855940"/>
              <a:gd name="connsiteX4214" fmla="*/ 7574557 w 10486243"/>
              <a:gd name="connsiteY4214" fmla="*/ 431628 h 855940"/>
              <a:gd name="connsiteX4215" fmla="*/ 7574557 w 10486243"/>
              <a:gd name="connsiteY4215" fmla="*/ 424312 h 855940"/>
              <a:gd name="connsiteX4216" fmla="*/ 7180494 w 10486243"/>
              <a:gd name="connsiteY4216" fmla="*/ 409681 h 855940"/>
              <a:gd name="connsiteX4217" fmla="*/ 7246171 w 10486243"/>
              <a:gd name="connsiteY4217" fmla="*/ 409681 h 855940"/>
              <a:gd name="connsiteX4218" fmla="*/ 7246171 w 10486243"/>
              <a:gd name="connsiteY4218" fmla="*/ 424312 h 855940"/>
              <a:gd name="connsiteX4219" fmla="*/ 7246171 w 10486243"/>
              <a:gd name="connsiteY4219" fmla="*/ 431628 h 855940"/>
              <a:gd name="connsiteX4220" fmla="*/ 7246171 w 10486243"/>
              <a:gd name="connsiteY4220" fmla="*/ 446259 h 855940"/>
              <a:gd name="connsiteX4221" fmla="*/ 7246171 w 10486243"/>
              <a:gd name="connsiteY4221" fmla="*/ 460891 h 855940"/>
              <a:gd name="connsiteX4222" fmla="*/ 7246171 w 10486243"/>
              <a:gd name="connsiteY4222" fmla="*/ 468206 h 855940"/>
              <a:gd name="connsiteX4223" fmla="*/ 7246171 w 10486243"/>
              <a:gd name="connsiteY4223" fmla="*/ 482838 h 855940"/>
              <a:gd name="connsiteX4224" fmla="*/ 7246171 w 10486243"/>
              <a:gd name="connsiteY4224" fmla="*/ 504785 h 855940"/>
              <a:gd name="connsiteX4225" fmla="*/ 7246171 w 10486243"/>
              <a:gd name="connsiteY4225" fmla="*/ 519417 h 855940"/>
              <a:gd name="connsiteX4226" fmla="*/ 7246171 w 10486243"/>
              <a:gd name="connsiteY4226" fmla="*/ 526732 h 855940"/>
              <a:gd name="connsiteX4227" fmla="*/ 7246171 w 10486243"/>
              <a:gd name="connsiteY4227" fmla="*/ 541364 h 855940"/>
              <a:gd name="connsiteX4228" fmla="*/ 7246171 w 10486243"/>
              <a:gd name="connsiteY4228" fmla="*/ 563311 h 855940"/>
              <a:gd name="connsiteX4229" fmla="*/ 7246171 w 10486243"/>
              <a:gd name="connsiteY4229" fmla="*/ 577942 h 855940"/>
              <a:gd name="connsiteX4230" fmla="*/ 7246171 w 10486243"/>
              <a:gd name="connsiteY4230" fmla="*/ 585258 h 855940"/>
              <a:gd name="connsiteX4231" fmla="*/ 7246171 w 10486243"/>
              <a:gd name="connsiteY4231" fmla="*/ 599889 h 855940"/>
              <a:gd name="connsiteX4232" fmla="*/ 7180494 w 10486243"/>
              <a:gd name="connsiteY4232" fmla="*/ 599889 h 855940"/>
              <a:gd name="connsiteX4233" fmla="*/ 7180494 w 10486243"/>
              <a:gd name="connsiteY4233" fmla="*/ 585258 h 855940"/>
              <a:gd name="connsiteX4234" fmla="*/ 7114817 w 10486243"/>
              <a:gd name="connsiteY4234" fmla="*/ 585258 h 855940"/>
              <a:gd name="connsiteX4235" fmla="*/ 7114817 w 10486243"/>
              <a:gd name="connsiteY4235" fmla="*/ 599889 h 855940"/>
              <a:gd name="connsiteX4236" fmla="*/ 7049140 w 10486243"/>
              <a:gd name="connsiteY4236" fmla="*/ 599889 h 855940"/>
              <a:gd name="connsiteX4237" fmla="*/ 7049140 w 10486243"/>
              <a:gd name="connsiteY4237" fmla="*/ 585258 h 855940"/>
              <a:gd name="connsiteX4238" fmla="*/ 7049140 w 10486243"/>
              <a:gd name="connsiteY4238" fmla="*/ 577942 h 855940"/>
              <a:gd name="connsiteX4239" fmla="*/ 7049140 w 10486243"/>
              <a:gd name="connsiteY4239" fmla="*/ 563311 h 855940"/>
              <a:gd name="connsiteX4240" fmla="*/ 7049140 w 10486243"/>
              <a:gd name="connsiteY4240" fmla="*/ 541364 h 855940"/>
              <a:gd name="connsiteX4241" fmla="*/ 7049140 w 10486243"/>
              <a:gd name="connsiteY4241" fmla="*/ 526732 h 855940"/>
              <a:gd name="connsiteX4242" fmla="*/ 7049140 w 10486243"/>
              <a:gd name="connsiteY4242" fmla="*/ 519417 h 855940"/>
              <a:gd name="connsiteX4243" fmla="*/ 7049140 w 10486243"/>
              <a:gd name="connsiteY4243" fmla="*/ 504785 h 855940"/>
              <a:gd name="connsiteX4244" fmla="*/ 7049140 w 10486243"/>
              <a:gd name="connsiteY4244" fmla="*/ 482838 h 855940"/>
              <a:gd name="connsiteX4245" fmla="*/ 7049140 w 10486243"/>
              <a:gd name="connsiteY4245" fmla="*/ 468206 h 855940"/>
              <a:gd name="connsiteX4246" fmla="*/ 7049140 w 10486243"/>
              <a:gd name="connsiteY4246" fmla="*/ 460891 h 855940"/>
              <a:gd name="connsiteX4247" fmla="*/ 7049140 w 10486243"/>
              <a:gd name="connsiteY4247" fmla="*/ 446259 h 855940"/>
              <a:gd name="connsiteX4248" fmla="*/ 7049140 w 10486243"/>
              <a:gd name="connsiteY4248" fmla="*/ 424312 h 855940"/>
              <a:gd name="connsiteX4249" fmla="*/ 7114817 w 10486243"/>
              <a:gd name="connsiteY4249" fmla="*/ 424312 h 855940"/>
              <a:gd name="connsiteX4250" fmla="*/ 7114817 w 10486243"/>
              <a:gd name="connsiteY4250" fmla="*/ 446259 h 855940"/>
              <a:gd name="connsiteX4251" fmla="*/ 7114817 w 10486243"/>
              <a:gd name="connsiteY4251" fmla="*/ 460891 h 855940"/>
              <a:gd name="connsiteX4252" fmla="*/ 7114817 w 10486243"/>
              <a:gd name="connsiteY4252" fmla="*/ 468206 h 855940"/>
              <a:gd name="connsiteX4253" fmla="*/ 7114817 w 10486243"/>
              <a:gd name="connsiteY4253" fmla="*/ 482838 h 855940"/>
              <a:gd name="connsiteX4254" fmla="*/ 7114817 w 10486243"/>
              <a:gd name="connsiteY4254" fmla="*/ 504785 h 855940"/>
              <a:gd name="connsiteX4255" fmla="*/ 7114817 w 10486243"/>
              <a:gd name="connsiteY4255" fmla="*/ 519417 h 855940"/>
              <a:gd name="connsiteX4256" fmla="*/ 7114817 w 10486243"/>
              <a:gd name="connsiteY4256" fmla="*/ 526732 h 855940"/>
              <a:gd name="connsiteX4257" fmla="*/ 7114817 w 10486243"/>
              <a:gd name="connsiteY4257" fmla="*/ 541364 h 855940"/>
              <a:gd name="connsiteX4258" fmla="*/ 7114817 w 10486243"/>
              <a:gd name="connsiteY4258" fmla="*/ 563311 h 855940"/>
              <a:gd name="connsiteX4259" fmla="*/ 7180494 w 10486243"/>
              <a:gd name="connsiteY4259" fmla="*/ 563311 h 855940"/>
              <a:gd name="connsiteX4260" fmla="*/ 7180494 w 10486243"/>
              <a:gd name="connsiteY4260" fmla="*/ 541364 h 855940"/>
              <a:gd name="connsiteX4261" fmla="*/ 7180494 w 10486243"/>
              <a:gd name="connsiteY4261" fmla="*/ 526732 h 855940"/>
              <a:gd name="connsiteX4262" fmla="*/ 7180494 w 10486243"/>
              <a:gd name="connsiteY4262" fmla="*/ 519417 h 855940"/>
              <a:gd name="connsiteX4263" fmla="*/ 7180494 w 10486243"/>
              <a:gd name="connsiteY4263" fmla="*/ 504785 h 855940"/>
              <a:gd name="connsiteX4264" fmla="*/ 7180494 w 10486243"/>
              <a:gd name="connsiteY4264" fmla="*/ 482838 h 855940"/>
              <a:gd name="connsiteX4265" fmla="*/ 7180494 w 10486243"/>
              <a:gd name="connsiteY4265" fmla="*/ 468206 h 855940"/>
              <a:gd name="connsiteX4266" fmla="*/ 7180494 w 10486243"/>
              <a:gd name="connsiteY4266" fmla="*/ 460891 h 855940"/>
              <a:gd name="connsiteX4267" fmla="*/ 7180494 w 10486243"/>
              <a:gd name="connsiteY4267" fmla="*/ 446259 h 855940"/>
              <a:gd name="connsiteX4268" fmla="*/ 7180494 w 10486243"/>
              <a:gd name="connsiteY4268" fmla="*/ 431628 h 855940"/>
              <a:gd name="connsiteX4269" fmla="*/ 7180494 w 10486243"/>
              <a:gd name="connsiteY4269" fmla="*/ 424312 h 855940"/>
              <a:gd name="connsiteX4270" fmla="*/ 6895893 w 10486243"/>
              <a:gd name="connsiteY4270" fmla="*/ 409681 h 855940"/>
              <a:gd name="connsiteX4271" fmla="*/ 6961570 w 10486243"/>
              <a:gd name="connsiteY4271" fmla="*/ 409681 h 855940"/>
              <a:gd name="connsiteX4272" fmla="*/ 6961570 w 10486243"/>
              <a:gd name="connsiteY4272" fmla="*/ 424312 h 855940"/>
              <a:gd name="connsiteX4273" fmla="*/ 6961570 w 10486243"/>
              <a:gd name="connsiteY4273" fmla="*/ 431628 h 855940"/>
              <a:gd name="connsiteX4274" fmla="*/ 6961570 w 10486243"/>
              <a:gd name="connsiteY4274" fmla="*/ 446259 h 855940"/>
              <a:gd name="connsiteX4275" fmla="*/ 7027247 w 10486243"/>
              <a:gd name="connsiteY4275" fmla="*/ 446259 h 855940"/>
              <a:gd name="connsiteX4276" fmla="*/ 7027247 w 10486243"/>
              <a:gd name="connsiteY4276" fmla="*/ 468206 h 855940"/>
              <a:gd name="connsiteX4277" fmla="*/ 6961570 w 10486243"/>
              <a:gd name="connsiteY4277" fmla="*/ 468206 h 855940"/>
              <a:gd name="connsiteX4278" fmla="*/ 6961570 w 10486243"/>
              <a:gd name="connsiteY4278" fmla="*/ 482838 h 855940"/>
              <a:gd name="connsiteX4279" fmla="*/ 7027247 w 10486243"/>
              <a:gd name="connsiteY4279" fmla="*/ 482838 h 855940"/>
              <a:gd name="connsiteX4280" fmla="*/ 7027247 w 10486243"/>
              <a:gd name="connsiteY4280" fmla="*/ 504785 h 855940"/>
              <a:gd name="connsiteX4281" fmla="*/ 7027247 w 10486243"/>
              <a:gd name="connsiteY4281" fmla="*/ 519417 h 855940"/>
              <a:gd name="connsiteX4282" fmla="*/ 7027247 w 10486243"/>
              <a:gd name="connsiteY4282" fmla="*/ 526732 h 855940"/>
              <a:gd name="connsiteX4283" fmla="*/ 7027247 w 10486243"/>
              <a:gd name="connsiteY4283" fmla="*/ 541364 h 855940"/>
              <a:gd name="connsiteX4284" fmla="*/ 7027247 w 10486243"/>
              <a:gd name="connsiteY4284" fmla="*/ 563311 h 855940"/>
              <a:gd name="connsiteX4285" fmla="*/ 7027247 w 10486243"/>
              <a:gd name="connsiteY4285" fmla="*/ 577942 h 855940"/>
              <a:gd name="connsiteX4286" fmla="*/ 7027247 w 10486243"/>
              <a:gd name="connsiteY4286" fmla="*/ 585258 h 855940"/>
              <a:gd name="connsiteX4287" fmla="*/ 7027247 w 10486243"/>
              <a:gd name="connsiteY4287" fmla="*/ 599889 h 855940"/>
              <a:gd name="connsiteX4288" fmla="*/ 6961570 w 10486243"/>
              <a:gd name="connsiteY4288" fmla="*/ 599889 h 855940"/>
              <a:gd name="connsiteX4289" fmla="*/ 6895893 w 10486243"/>
              <a:gd name="connsiteY4289" fmla="*/ 599889 h 855940"/>
              <a:gd name="connsiteX4290" fmla="*/ 6895893 w 10486243"/>
              <a:gd name="connsiteY4290" fmla="*/ 585258 h 855940"/>
              <a:gd name="connsiteX4291" fmla="*/ 6895893 w 10486243"/>
              <a:gd name="connsiteY4291" fmla="*/ 577942 h 855940"/>
              <a:gd name="connsiteX4292" fmla="*/ 6895893 w 10486243"/>
              <a:gd name="connsiteY4292" fmla="*/ 563311 h 855940"/>
              <a:gd name="connsiteX4293" fmla="*/ 6895893 w 10486243"/>
              <a:gd name="connsiteY4293" fmla="*/ 541364 h 855940"/>
              <a:gd name="connsiteX4294" fmla="*/ 6895893 w 10486243"/>
              <a:gd name="connsiteY4294" fmla="*/ 526732 h 855940"/>
              <a:gd name="connsiteX4295" fmla="*/ 6895893 w 10486243"/>
              <a:gd name="connsiteY4295" fmla="*/ 519417 h 855940"/>
              <a:gd name="connsiteX4296" fmla="*/ 6895893 w 10486243"/>
              <a:gd name="connsiteY4296" fmla="*/ 504785 h 855940"/>
              <a:gd name="connsiteX4297" fmla="*/ 6895893 w 10486243"/>
              <a:gd name="connsiteY4297" fmla="*/ 482838 h 855940"/>
              <a:gd name="connsiteX4298" fmla="*/ 6895893 w 10486243"/>
              <a:gd name="connsiteY4298" fmla="*/ 468206 h 855940"/>
              <a:gd name="connsiteX4299" fmla="*/ 6895893 w 10486243"/>
              <a:gd name="connsiteY4299" fmla="*/ 460891 h 855940"/>
              <a:gd name="connsiteX4300" fmla="*/ 6895893 w 10486243"/>
              <a:gd name="connsiteY4300" fmla="*/ 446259 h 855940"/>
              <a:gd name="connsiteX4301" fmla="*/ 6895893 w 10486243"/>
              <a:gd name="connsiteY4301" fmla="*/ 431628 h 855940"/>
              <a:gd name="connsiteX4302" fmla="*/ 6895893 w 10486243"/>
              <a:gd name="connsiteY4302" fmla="*/ 424312 h 855940"/>
              <a:gd name="connsiteX4303" fmla="*/ 6742646 w 10486243"/>
              <a:gd name="connsiteY4303" fmla="*/ 409681 h 855940"/>
              <a:gd name="connsiteX4304" fmla="*/ 6808323 w 10486243"/>
              <a:gd name="connsiteY4304" fmla="*/ 409681 h 855940"/>
              <a:gd name="connsiteX4305" fmla="*/ 6874000 w 10486243"/>
              <a:gd name="connsiteY4305" fmla="*/ 409681 h 855940"/>
              <a:gd name="connsiteX4306" fmla="*/ 6874000 w 10486243"/>
              <a:gd name="connsiteY4306" fmla="*/ 424312 h 855940"/>
              <a:gd name="connsiteX4307" fmla="*/ 6874000 w 10486243"/>
              <a:gd name="connsiteY4307" fmla="*/ 431628 h 855940"/>
              <a:gd name="connsiteX4308" fmla="*/ 6874000 w 10486243"/>
              <a:gd name="connsiteY4308" fmla="*/ 446259 h 855940"/>
              <a:gd name="connsiteX4309" fmla="*/ 6874000 w 10486243"/>
              <a:gd name="connsiteY4309" fmla="*/ 460891 h 855940"/>
              <a:gd name="connsiteX4310" fmla="*/ 6874000 w 10486243"/>
              <a:gd name="connsiteY4310" fmla="*/ 468206 h 855940"/>
              <a:gd name="connsiteX4311" fmla="*/ 6874000 w 10486243"/>
              <a:gd name="connsiteY4311" fmla="*/ 482838 h 855940"/>
              <a:gd name="connsiteX4312" fmla="*/ 6874000 w 10486243"/>
              <a:gd name="connsiteY4312" fmla="*/ 504785 h 855940"/>
              <a:gd name="connsiteX4313" fmla="*/ 6874000 w 10486243"/>
              <a:gd name="connsiteY4313" fmla="*/ 519417 h 855940"/>
              <a:gd name="connsiteX4314" fmla="*/ 6874000 w 10486243"/>
              <a:gd name="connsiteY4314" fmla="*/ 526732 h 855940"/>
              <a:gd name="connsiteX4315" fmla="*/ 6874000 w 10486243"/>
              <a:gd name="connsiteY4315" fmla="*/ 541364 h 855940"/>
              <a:gd name="connsiteX4316" fmla="*/ 6874000 w 10486243"/>
              <a:gd name="connsiteY4316" fmla="*/ 563311 h 855940"/>
              <a:gd name="connsiteX4317" fmla="*/ 6874000 w 10486243"/>
              <a:gd name="connsiteY4317" fmla="*/ 577942 h 855940"/>
              <a:gd name="connsiteX4318" fmla="*/ 6874000 w 10486243"/>
              <a:gd name="connsiteY4318" fmla="*/ 585258 h 855940"/>
              <a:gd name="connsiteX4319" fmla="*/ 6874000 w 10486243"/>
              <a:gd name="connsiteY4319" fmla="*/ 599889 h 855940"/>
              <a:gd name="connsiteX4320" fmla="*/ 6808323 w 10486243"/>
              <a:gd name="connsiteY4320" fmla="*/ 599889 h 855940"/>
              <a:gd name="connsiteX4321" fmla="*/ 6742646 w 10486243"/>
              <a:gd name="connsiteY4321" fmla="*/ 599889 h 855940"/>
              <a:gd name="connsiteX4322" fmla="*/ 6742646 w 10486243"/>
              <a:gd name="connsiteY4322" fmla="*/ 585258 h 855940"/>
              <a:gd name="connsiteX4323" fmla="*/ 6742646 w 10486243"/>
              <a:gd name="connsiteY4323" fmla="*/ 577942 h 855940"/>
              <a:gd name="connsiteX4324" fmla="*/ 6742646 w 10486243"/>
              <a:gd name="connsiteY4324" fmla="*/ 563311 h 855940"/>
              <a:gd name="connsiteX4325" fmla="*/ 6742646 w 10486243"/>
              <a:gd name="connsiteY4325" fmla="*/ 541364 h 855940"/>
              <a:gd name="connsiteX4326" fmla="*/ 6742646 w 10486243"/>
              <a:gd name="connsiteY4326" fmla="*/ 526732 h 855940"/>
              <a:gd name="connsiteX4327" fmla="*/ 6742646 w 10486243"/>
              <a:gd name="connsiteY4327" fmla="*/ 519417 h 855940"/>
              <a:gd name="connsiteX4328" fmla="*/ 6742646 w 10486243"/>
              <a:gd name="connsiteY4328" fmla="*/ 504785 h 855940"/>
              <a:gd name="connsiteX4329" fmla="*/ 6742646 w 10486243"/>
              <a:gd name="connsiteY4329" fmla="*/ 482838 h 855940"/>
              <a:gd name="connsiteX4330" fmla="*/ 6742646 w 10486243"/>
              <a:gd name="connsiteY4330" fmla="*/ 468206 h 855940"/>
              <a:gd name="connsiteX4331" fmla="*/ 6742646 w 10486243"/>
              <a:gd name="connsiteY4331" fmla="*/ 460891 h 855940"/>
              <a:gd name="connsiteX4332" fmla="*/ 6742646 w 10486243"/>
              <a:gd name="connsiteY4332" fmla="*/ 446259 h 855940"/>
              <a:gd name="connsiteX4333" fmla="*/ 6808323 w 10486243"/>
              <a:gd name="connsiteY4333" fmla="*/ 446259 h 855940"/>
              <a:gd name="connsiteX4334" fmla="*/ 6808323 w 10486243"/>
              <a:gd name="connsiteY4334" fmla="*/ 431628 h 855940"/>
              <a:gd name="connsiteX4335" fmla="*/ 6742646 w 10486243"/>
              <a:gd name="connsiteY4335" fmla="*/ 431628 h 855940"/>
              <a:gd name="connsiteX4336" fmla="*/ 6523722 w 10486243"/>
              <a:gd name="connsiteY4336" fmla="*/ 409681 h 855940"/>
              <a:gd name="connsiteX4337" fmla="*/ 6589399 w 10486243"/>
              <a:gd name="connsiteY4337" fmla="*/ 409681 h 855940"/>
              <a:gd name="connsiteX4338" fmla="*/ 6589399 w 10486243"/>
              <a:gd name="connsiteY4338" fmla="*/ 431628 h 855940"/>
              <a:gd name="connsiteX4339" fmla="*/ 6523722 w 10486243"/>
              <a:gd name="connsiteY4339" fmla="*/ 431628 h 855940"/>
              <a:gd name="connsiteX4340" fmla="*/ 6370476 w 10486243"/>
              <a:gd name="connsiteY4340" fmla="*/ 409681 h 855940"/>
              <a:gd name="connsiteX4341" fmla="*/ 6436153 w 10486243"/>
              <a:gd name="connsiteY4341" fmla="*/ 409681 h 855940"/>
              <a:gd name="connsiteX4342" fmla="*/ 6436153 w 10486243"/>
              <a:gd name="connsiteY4342" fmla="*/ 424312 h 855940"/>
              <a:gd name="connsiteX4343" fmla="*/ 6501830 w 10486243"/>
              <a:gd name="connsiteY4343" fmla="*/ 424312 h 855940"/>
              <a:gd name="connsiteX4344" fmla="*/ 6501830 w 10486243"/>
              <a:gd name="connsiteY4344" fmla="*/ 446259 h 855940"/>
              <a:gd name="connsiteX4345" fmla="*/ 6501830 w 10486243"/>
              <a:gd name="connsiteY4345" fmla="*/ 460891 h 855940"/>
              <a:gd name="connsiteX4346" fmla="*/ 6501830 w 10486243"/>
              <a:gd name="connsiteY4346" fmla="*/ 468206 h 855940"/>
              <a:gd name="connsiteX4347" fmla="*/ 6501830 w 10486243"/>
              <a:gd name="connsiteY4347" fmla="*/ 482838 h 855940"/>
              <a:gd name="connsiteX4348" fmla="*/ 6501830 w 10486243"/>
              <a:gd name="connsiteY4348" fmla="*/ 504785 h 855940"/>
              <a:gd name="connsiteX4349" fmla="*/ 6501830 w 10486243"/>
              <a:gd name="connsiteY4349" fmla="*/ 519417 h 855940"/>
              <a:gd name="connsiteX4350" fmla="*/ 6501830 w 10486243"/>
              <a:gd name="connsiteY4350" fmla="*/ 526732 h 855940"/>
              <a:gd name="connsiteX4351" fmla="*/ 6501830 w 10486243"/>
              <a:gd name="connsiteY4351" fmla="*/ 541364 h 855940"/>
              <a:gd name="connsiteX4352" fmla="*/ 6501830 w 10486243"/>
              <a:gd name="connsiteY4352" fmla="*/ 563311 h 855940"/>
              <a:gd name="connsiteX4353" fmla="*/ 6501830 w 10486243"/>
              <a:gd name="connsiteY4353" fmla="*/ 577942 h 855940"/>
              <a:gd name="connsiteX4354" fmla="*/ 6501830 w 10486243"/>
              <a:gd name="connsiteY4354" fmla="*/ 585258 h 855940"/>
              <a:gd name="connsiteX4355" fmla="*/ 6501830 w 10486243"/>
              <a:gd name="connsiteY4355" fmla="*/ 599889 h 855940"/>
              <a:gd name="connsiteX4356" fmla="*/ 6436153 w 10486243"/>
              <a:gd name="connsiteY4356" fmla="*/ 599889 h 855940"/>
              <a:gd name="connsiteX4357" fmla="*/ 6370476 w 10486243"/>
              <a:gd name="connsiteY4357" fmla="*/ 599889 h 855940"/>
              <a:gd name="connsiteX4358" fmla="*/ 6370476 w 10486243"/>
              <a:gd name="connsiteY4358" fmla="*/ 585258 h 855940"/>
              <a:gd name="connsiteX4359" fmla="*/ 6370476 w 10486243"/>
              <a:gd name="connsiteY4359" fmla="*/ 577942 h 855940"/>
              <a:gd name="connsiteX4360" fmla="*/ 6370476 w 10486243"/>
              <a:gd name="connsiteY4360" fmla="*/ 563311 h 855940"/>
              <a:gd name="connsiteX4361" fmla="*/ 6370476 w 10486243"/>
              <a:gd name="connsiteY4361" fmla="*/ 541364 h 855940"/>
              <a:gd name="connsiteX4362" fmla="*/ 6370476 w 10486243"/>
              <a:gd name="connsiteY4362" fmla="*/ 526732 h 855940"/>
              <a:gd name="connsiteX4363" fmla="*/ 6370476 w 10486243"/>
              <a:gd name="connsiteY4363" fmla="*/ 519417 h 855940"/>
              <a:gd name="connsiteX4364" fmla="*/ 6370476 w 10486243"/>
              <a:gd name="connsiteY4364" fmla="*/ 504785 h 855940"/>
              <a:gd name="connsiteX4365" fmla="*/ 6370476 w 10486243"/>
              <a:gd name="connsiteY4365" fmla="*/ 482838 h 855940"/>
              <a:gd name="connsiteX4366" fmla="*/ 6370476 w 10486243"/>
              <a:gd name="connsiteY4366" fmla="*/ 468206 h 855940"/>
              <a:gd name="connsiteX4367" fmla="*/ 6370476 w 10486243"/>
              <a:gd name="connsiteY4367" fmla="*/ 460891 h 855940"/>
              <a:gd name="connsiteX4368" fmla="*/ 6370476 w 10486243"/>
              <a:gd name="connsiteY4368" fmla="*/ 446259 h 855940"/>
              <a:gd name="connsiteX4369" fmla="*/ 6370476 w 10486243"/>
              <a:gd name="connsiteY4369" fmla="*/ 431628 h 855940"/>
              <a:gd name="connsiteX4370" fmla="*/ 6370476 w 10486243"/>
              <a:gd name="connsiteY4370" fmla="*/ 424312 h 855940"/>
              <a:gd name="connsiteX4371" fmla="*/ 6217229 w 10486243"/>
              <a:gd name="connsiteY4371" fmla="*/ 409681 h 855940"/>
              <a:gd name="connsiteX4372" fmla="*/ 6282906 w 10486243"/>
              <a:gd name="connsiteY4372" fmla="*/ 409681 h 855940"/>
              <a:gd name="connsiteX4373" fmla="*/ 6348583 w 10486243"/>
              <a:gd name="connsiteY4373" fmla="*/ 409681 h 855940"/>
              <a:gd name="connsiteX4374" fmla="*/ 6348583 w 10486243"/>
              <a:gd name="connsiteY4374" fmla="*/ 424312 h 855940"/>
              <a:gd name="connsiteX4375" fmla="*/ 6348583 w 10486243"/>
              <a:gd name="connsiteY4375" fmla="*/ 431628 h 855940"/>
              <a:gd name="connsiteX4376" fmla="*/ 6348583 w 10486243"/>
              <a:gd name="connsiteY4376" fmla="*/ 446259 h 855940"/>
              <a:gd name="connsiteX4377" fmla="*/ 6348583 w 10486243"/>
              <a:gd name="connsiteY4377" fmla="*/ 460891 h 855940"/>
              <a:gd name="connsiteX4378" fmla="*/ 6348583 w 10486243"/>
              <a:gd name="connsiteY4378" fmla="*/ 468206 h 855940"/>
              <a:gd name="connsiteX4379" fmla="*/ 6348583 w 10486243"/>
              <a:gd name="connsiteY4379" fmla="*/ 482838 h 855940"/>
              <a:gd name="connsiteX4380" fmla="*/ 6348583 w 10486243"/>
              <a:gd name="connsiteY4380" fmla="*/ 504785 h 855940"/>
              <a:gd name="connsiteX4381" fmla="*/ 6348583 w 10486243"/>
              <a:gd name="connsiteY4381" fmla="*/ 519417 h 855940"/>
              <a:gd name="connsiteX4382" fmla="*/ 6348583 w 10486243"/>
              <a:gd name="connsiteY4382" fmla="*/ 526732 h 855940"/>
              <a:gd name="connsiteX4383" fmla="*/ 6348583 w 10486243"/>
              <a:gd name="connsiteY4383" fmla="*/ 541364 h 855940"/>
              <a:gd name="connsiteX4384" fmla="*/ 6348583 w 10486243"/>
              <a:gd name="connsiteY4384" fmla="*/ 563311 h 855940"/>
              <a:gd name="connsiteX4385" fmla="*/ 6348583 w 10486243"/>
              <a:gd name="connsiteY4385" fmla="*/ 577942 h 855940"/>
              <a:gd name="connsiteX4386" fmla="*/ 6348583 w 10486243"/>
              <a:gd name="connsiteY4386" fmla="*/ 585258 h 855940"/>
              <a:gd name="connsiteX4387" fmla="*/ 6348583 w 10486243"/>
              <a:gd name="connsiteY4387" fmla="*/ 599889 h 855940"/>
              <a:gd name="connsiteX4388" fmla="*/ 6282906 w 10486243"/>
              <a:gd name="connsiteY4388" fmla="*/ 599889 h 855940"/>
              <a:gd name="connsiteX4389" fmla="*/ 6217229 w 10486243"/>
              <a:gd name="connsiteY4389" fmla="*/ 599889 h 855940"/>
              <a:gd name="connsiteX4390" fmla="*/ 6151552 w 10486243"/>
              <a:gd name="connsiteY4390" fmla="*/ 599889 h 855940"/>
              <a:gd name="connsiteX4391" fmla="*/ 6151552 w 10486243"/>
              <a:gd name="connsiteY4391" fmla="*/ 585258 h 855940"/>
              <a:gd name="connsiteX4392" fmla="*/ 6151552 w 10486243"/>
              <a:gd name="connsiteY4392" fmla="*/ 577942 h 855940"/>
              <a:gd name="connsiteX4393" fmla="*/ 6151552 w 10486243"/>
              <a:gd name="connsiteY4393" fmla="*/ 563311 h 855940"/>
              <a:gd name="connsiteX4394" fmla="*/ 6151552 w 10486243"/>
              <a:gd name="connsiteY4394" fmla="*/ 541364 h 855940"/>
              <a:gd name="connsiteX4395" fmla="*/ 6151552 w 10486243"/>
              <a:gd name="connsiteY4395" fmla="*/ 526732 h 855940"/>
              <a:gd name="connsiteX4396" fmla="*/ 6151552 w 10486243"/>
              <a:gd name="connsiteY4396" fmla="*/ 519417 h 855940"/>
              <a:gd name="connsiteX4397" fmla="*/ 6151552 w 10486243"/>
              <a:gd name="connsiteY4397" fmla="*/ 504785 h 855940"/>
              <a:gd name="connsiteX4398" fmla="*/ 6151552 w 10486243"/>
              <a:gd name="connsiteY4398" fmla="*/ 482838 h 855940"/>
              <a:gd name="connsiteX4399" fmla="*/ 6151552 w 10486243"/>
              <a:gd name="connsiteY4399" fmla="*/ 468206 h 855940"/>
              <a:gd name="connsiteX4400" fmla="*/ 6151552 w 10486243"/>
              <a:gd name="connsiteY4400" fmla="*/ 460891 h 855940"/>
              <a:gd name="connsiteX4401" fmla="*/ 6151552 w 10486243"/>
              <a:gd name="connsiteY4401" fmla="*/ 446259 h 855940"/>
              <a:gd name="connsiteX4402" fmla="*/ 6151552 w 10486243"/>
              <a:gd name="connsiteY4402" fmla="*/ 424312 h 855940"/>
              <a:gd name="connsiteX4403" fmla="*/ 6217229 w 10486243"/>
              <a:gd name="connsiteY4403" fmla="*/ 424312 h 855940"/>
              <a:gd name="connsiteX4404" fmla="*/ 6063983 w 10486243"/>
              <a:gd name="connsiteY4404" fmla="*/ 409681 h 855940"/>
              <a:gd name="connsiteX4405" fmla="*/ 6129660 w 10486243"/>
              <a:gd name="connsiteY4405" fmla="*/ 409681 h 855940"/>
              <a:gd name="connsiteX4406" fmla="*/ 6129660 w 10486243"/>
              <a:gd name="connsiteY4406" fmla="*/ 424312 h 855940"/>
              <a:gd name="connsiteX4407" fmla="*/ 6129660 w 10486243"/>
              <a:gd name="connsiteY4407" fmla="*/ 431628 h 855940"/>
              <a:gd name="connsiteX4408" fmla="*/ 6129660 w 10486243"/>
              <a:gd name="connsiteY4408" fmla="*/ 446259 h 855940"/>
              <a:gd name="connsiteX4409" fmla="*/ 6129660 w 10486243"/>
              <a:gd name="connsiteY4409" fmla="*/ 460891 h 855940"/>
              <a:gd name="connsiteX4410" fmla="*/ 6129660 w 10486243"/>
              <a:gd name="connsiteY4410" fmla="*/ 468206 h 855940"/>
              <a:gd name="connsiteX4411" fmla="*/ 6129660 w 10486243"/>
              <a:gd name="connsiteY4411" fmla="*/ 482838 h 855940"/>
              <a:gd name="connsiteX4412" fmla="*/ 6129660 w 10486243"/>
              <a:gd name="connsiteY4412" fmla="*/ 504785 h 855940"/>
              <a:gd name="connsiteX4413" fmla="*/ 6129660 w 10486243"/>
              <a:gd name="connsiteY4413" fmla="*/ 519417 h 855940"/>
              <a:gd name="connsiteX4414" fmla="*/ 6129660 w 10486243"/>
              <a:gd name="connsiteY4414" fmla="*/ 526732 h 855940"/>
              <a:gd name="connsiteX4415" fmla="*/ 6129660 w 10486243"/>
              <a:gd name="connsiteY4415" fmla="*/ 541364 h 855940"/>
              <a:gd name="connsiteX4416" fmla="*/ 6129660 w 10486243"/>
              <a:gd name="connsiteY4416" fmla="*/ 563311 h 855940"/>
              <a:gd name="connsiteX4417" fmla="*/ 6129660 w 10486243"/>
              <a:gd name="connsiteY4417" fmla="*/ 577942 h 855940"/>
              <a:gd name="connsiteX4418" fmla="*/ 6129660 w 10486243"/>
              <a:gd name="connsiteY4418" fmla="*/ 585258 h 855940"/>
              <a:gd name="connsiteX4419" fmla="*/ 6129660 w 10486243"/>
              <a:gd name="connsiteY4419" fmla="*/ 599889 h 855940"/>
              <a:gd name="connsiteX4420" fmla="*/ 6063983 w 10486243"/>
              <a:gd name="connsiteY4420" fmla="*/ 599889 h 855940"/>
              <a:gd name="connsiteX4421" fmla="*/ 6063983 w 10486243"/>
              <a:gd name="connsiteY4421" fmla="*/ 585258 h 855940"/>
              <a:gd name="connsiteX4422" fmla="*/ 6063983 w 10486243"/>
              <a:gd name="connsiteY4422" fmla="*/ 577942 h 855940"/>
              <a:gd name="connsiteX4423" fmla="*/ 6063983 w 10486243"/>
              <a:gd name="connsiteY4423" fmla="*/ 563311 h 855940"/>
              <a:gd name="connsiteX4424" fmla="*/ 6063983 w 10486243"/>
              <a:gd name="connsiteY4424" fmla="*/ 541364 h 855940"/>
              <a:gd name="connsiteX4425" fmla="*/ 6063983 w 10486243"/>
              <a:gd name="connsiteY4425" fmla="*/ 526732 h 855940"/>
              <a:gd name="connsiteX4426" fmla="*/ 6063983 w 10486243"/>
              <a:gd name="connsiteY4426" fmla="*/ 519417 h 855940"/>
              <a:gd name="connsiteX4427" fmla="*/ 6063983 w 10486243"/>
              <a:gd name="connsiteY4427" fmla="*/ 504785 h 855940"/>
              <a:gd name="connsiteX4428" fmla="*/ 6063983 w 10486243"/>
              <a:gd name="connsiteY4428" fmla="*/ 482838 h 855940"/>
              <a:gd name="connsiteX4429" fmla="*/ 6063983 w 10486243"/>
              <a:gd name="connsiteY4429" fmla="*/ 468206 h 855940"/>
              <a:gd name="connsiteX4430" fmla="*/ 6063983 w 10486243"/>
              <a:gd name="connsiteY4430" fmla="*/ 460891 h 855940"/>
              <a:gd name="connsiteX4431" fmla="*/ 6063983 w 10486243"/>
              <a:gd name="connsiteY4431" fmla="*/ 446259 h 855940"/>
              <a:gd name="connsiteX4432" fmla="*/ 6063983 w 10486243"/>
              <a:gd name="connsiteY4432" fmla="*/ 431628 h 855940"/>
              <a:gd name="connsiteX4433" fmla="*/ 6063983 w 10486243"/>
              <a:gd name="connsiteY4433" fmla="*/ 424312 h 855940"/>
              <a:gd name="connsiteX4434" fmla="*/ 5998305 w 10486243"/>
              <a:gd name="connsiteY4434" fmla="*/ 409681 h 855940"/>
              <a:gd name="connsiteX4435" fmla="*/ 6063982 w 10486243"/>
              <a:gd name="connsiteY4435" fmla="*/ 409681 h 855940"/>
              <a:gd name="connsiteX4436" fmla="*/ 6063982 w 10486243"/>
              <a:gd name="connsiteY4436" fmla="*/ 424312 h 855940"/>
              <a:gd name="connsiteX4437" fmla="*/ 6063982 w 10486243"/>
              <a:gd name="connsiteY4437" fmla="*/ 431628 h 855940"/>
              <a:gd name="connsiteX4438" fmla="*/ 6063982 w 10486243"/>
              <a:gd name="connsiteY4438" fmla="*/ 446259 h 855940"/>
              <a:gd name="connsiteX4439" fmla="*/ 6063982 w 10486243"/>
              <a:gd name="connsiteY4439" fmla="*/ 460891 h 855940"/>
              <a:gd name="connsiteX4440" fmla="*/ 6063982 w 10486243"/>
              <a:gd name="connsiteY4440" fmla="*/ 468206 h 855940"/>
              <a:gd name="connsiteX4441" fmla="*/ 6063982 w 10486243"/>
              <a:gd name="connsiteY4441" fmla="*/ 482838 h 855940"/>
              <a:gd name="connsiteX4442" fmla="*/ 6063982 w 10486243"/>
              <a:gd name="connsiteY4442" fmla="*/ 504785 h 855940"/>
              <a:gd name="connsiteX4443" fmla="*/ 6063982 w 10486243"/>
              <a:gd name="connsiteY4443" fmla="*/ 519417 h 855940"/>
              <a:gd name="connsiteX4444" fmla="*/ 6063982 w 10486243"/>
              <a:gd name="connsiteY4444" fmla="*/ 526732 h 855940"/>
              <a:gd name="connsiteX4445" fmla="*/ 6063982 w 10486243"/>
              <a:gd name="connsiteY4445" fmla="*/ 541364 h 855940"/>
              <a:gd name="connsiteX4446" fmla="*/ 6063982 w 10486243"/>
              <a:gd name="connsiteY4446" fmla="*/ 563311 h 855940"/>
              <a:gd name="connsiteX4447" fmla="*/ 6063982 w 10486243"/>
              <a:gd name="connsiteY4447" fmla="*/ 577942 h 855940"/>
              <a:gd name="connsiteX4448" fmla="*/ 6063982 w 10486243"/>
              <a:gd name="connsiteY4448" fmla="*/ 585258 h 855940"/>
              <a:gd name="connsiteX4449" fmla="*/ 6063982 w 10486243"/>
              <a:gd name="connsiteY4449" fmla="*/ 599889 h 855940"/>
              <a:gd name="connsiteX4450" fmla="*/ 5998305 w 10486243"/>
              <a:gd name="connsiteY4450" fmla="*/ 599889 h 855940"/>
              <a:gd name="connsiteX4451" fmla="*/ 5998305 w 10486243"/>
              <a:gd name="connsiteY4451" fmla="*/ 585258 h 855940"/>
              <a:gd name="connsiteX4452" fmla="*/ 5998305 w 10486243"/>
              <a:gd name="connsiteY4452" fmla="*/ 577942 h 855940"/>
              <a:gd name="connsiteX4453" fmla="*/ 5998305 w 10486243"/>
              <a:gd name="connsiteY4453" fmla="*/ 563311 h 855940"/>
              <a:gd name="connsiteX4454" fmla="*/ 5998305 w 10486243"/>
              <a:gd name="connsiteY4454" fmla="*/ 541364 h 855940"/>
              <a:gd name="connsiteX4455" fmla="*/ 5998305 w 10486243"/>
              <a:gd name="connsiteY4455" fmla="*/ 526732 h 855940"/>
              <a:gd name="connsiteX4456" fmla="*/ 5998305 w 10486243"/>
              <a:gd name="connsiteY4456" fmla="*/ 519417 h 855940"/>
              <a:gd name="connsiteX4457" fmla="*/ 5998305 w 10486243"/>
              <a:gd name="connsiteY4457" fmla="*/ 504785 h 855940"/>
              <a:gd name="connsiteX4458" fmla="*/ 5998305 w 10486243"/>
              <a:gd name="connsiteY4458" fmla="*/ 482838 h 855940"/>
              <a:gd name="connsiteX4459" fmla="*/ 5998305 w 10486243"/>
              <a:gd name="connsiteY4459" fmla="*/ 468206 h 855940"/>
              <a:gd name="connsiteX4460" fmla="*/ 5998305 w 10486243"/>
              <a:gd name="connsiteY4460" fmla="*/ 460891 h 855940"/>
              <a:gd name="connsiteX4461" fmla="*/ 5998305 w 10486243"/>
              <a:gd name="connsiteY4461" fmla="*/ 446259 h 855940"/>
              <a:gd name="connsiteX4462" fmla="*/ 5998305 w 10486243"/>
              <a:gd name="connsiteY4462" fmla="*/ 431628 h 855940"/>
              <a:gd name="connsiteX4463" fmla="*/ 5998305 w 10486243"/>
              <a:gd name="connsiteY4463" fmla="*/ 424312 h 855940"/>
              <a:gd name="connsiteX4464" fmla="*/ 3677713 w 10486243"/>
              <a:gd name="connsiteY4464" fmla="*/ 409681 h 855940"/>
              <a:gd name="connsiteX4465" fmla="*/ 3743390 w 10486243"/>
              <a:gd name="connsiteY4465" fmla="*/ 409681 h 855940"/>
              <a:gd name="connsiteX4466" fmla="*/ 3743390 w 10486243"/>
              <a:gd name="connsiteY4466" fmla="*/ 431628 h 855940"/>
              <a:gd name="connsiteX4467" fmla="*/ 3677713 w 10486243"/>
              <a:gd name="connsiteY4467" fmla="*/ 431628 h 855940"/>
              <a:gd name="connsiteX4468" fmla="*/ 3064921 w 10486243"/>
              <a:gd name="connsiteY4468" fmla="*/ 409681 h 855940"/>
              <a:gd name="connsiteX4469" fmla="*/ 3130601 w 10486243"/>
              <a:gd name="connsiteY4469" fmla="*/ 409681 h 855940"/>
              <a:gd name="connsiteX4470" fmla="*/ 3130601 w 10486243"/>
              <a:gd name="connsiteY4470" fmla="*/ 431628 h 855940"/>
              <a:gd name="connsiteX4471" fmla="*/ 3064921 w 10486243"/>
              <a:gd name="connsiteY4471" fmla="*/ 431628 h 855940"/>
              <a:gd name="connsiteX4472" fmla="*/ 897549 w 10486243"/>
              <a:gd name="connsiteY4472" fmla="*/ 409681 h 855940"/>
              <a:gd name="connsiteX4473" fmla="*/ 963224 w 10486243"/>
              <a:gd name="connsiteY4473" fmla="*/ 409681 h 855940"/>
              <a:gd name="connsiteX4474" fmla="*/ 963224 w 10486243"/>
              <a:gd name="connsiteY4474" fmla="*/ 424312 h 855940"/>
              <a:gd name="connsiteX4475" fmla="*/ 963225 w 10486243"/>
              <a:gd name="connsiteY4475" fmla="*/ 424312 h 855940"/>
              <a:gd name="connsiteX4476" fmla="*/ 963225 w 10486243"/>
              <a:gd name="connsiteY4476" fmla="*/ 446259 h 855940"/>
              <a:gd name="connsiteX4477" fmla="*/ 963225 w 10486243"/>
              <a:gd name="connsiteY4477" fmla="*/ 460891 h 855940"/>
              <a:gd name="connsiteX4478" fmla="*/ 963225 w 10486243"/>
              <a:gd name="connsiteY4478" fmla="*/ 482838 h 855940"/>
              <a:gd name="connsiteX4479" fmla="*/ 963225 w 10486243"/>
              <a:gd name="connsiteY4479" fmla="*/ 504785 h 855940"/>
              <a:gd name="connsiteX4480" fmla="*/ 963225 w 10486243"/>
              <a:gd name="connsiteY4480" fmla="*/ 519417 h 855940"/>
              <a:gd name="connsiteX4481" fmla="*/ 963225 w 10486243"/>
              <a:gd name="connsiteY4481" fmla="*/ 519417 h 855940"/>
              <a:gd name="connsiteX4482" fmla="*/ 963225 w 10486243"/>
              <a:gd name="connsiteY4482" fmla="*/ 541364 h 855940"/>
              <a:gd name="connsiteX4483" fmla="*/ 1028900 w 10486243"/>
              <a:gd name="connsiteY4483" fmla="*/ 541364 h 855940"/>
              <a:gd name="connsiteX4484" fmla="*/ 1028900 w 10486243"/>
              <a:gd name="connsiteY4484" fmla="*/ 563311 h 855940"/>
              <a:gd name="connsiteX4485" fmla="*/ 963225 w 10486243"/>
              <a:gd name="connsiteY4485" fmla="*/ 563311 h 855940"/>
              <a:gd name="connsiteX4486" fmla="*/ 963225 w 10486243"/>
              <a:gd name="connsiteY4486" fmla="*/ 577942 h 855940"/>
              <a:gd name="connsiteX4487" fmla="*/ 963226 w 10486243"/>
              <a:gd name="connsiteY4487" fmla="*/ 577942 h 855940"/>
              <a:gd name="connsiteX4488" fmla="*/ 1028903 w 10486243"/>
              <a:gd name="connsiteY4488" fmla="*/ 577942 h 855940"/>
              <a:gd name="connsiteX4489" fmla="*/ 1028903 w 10486243"/>
              <a:gd name="connsiteY4489" fmla="*/ 599889 h 855940"/>
              <a:gd name="connsiteX4490" fmla="*/ 963226 w 10486243"/>
              <a:gd name="connsiteY4490" fmla="*/ 599889 h 855940"/>
              <a:gd name="connsiteX4491" fmla="*/ 897551 w 10486243"/>
              <a:gd name="connsiteY4491" fmla="*/ 599889 h 855940"/>
              <a:gd name="connsiteX4492" fmla="*/ 897551 w 10486243"/>
              <a:gd name="connsiteY4492" fmla="*/ 585258 h 855940"/>
              <a:gd name="connsiteX4493" fmla="*/ 897551 w 10486243"/>
              <a:gd name="connsiteY4493" fmla="*/ 585258 h 855940"/>
              <a:gd name="connsiteX4494" fmla="*/ 897551 w 10486243"/>
              <a:gd name="connsiteY4494" fmla="*/ 563311 h 855940"/>
              <a:gd name="connsiteX4495" fmla="*/ 897550 w 10486243"/>
              <a:gd name="connsiteY4495" fmla="*/ 563311 h 855940"/>
              <a:gd name="connsiteX4496" fmla="*/ 897550 w 10486243"/>
              <a:gd name="connsiteY4496" fmla="*/ 541364 h 855940"/>
              <a:gd name="connsiteX4497" fmla="*/ 897550 w 10486243"/>
              <a:gd name="connsiteY4497" fmla="*/ 526732 h 855940"/>
              <a:gd name="connsiteX4498" fmla="*/ 897550 w 10486243"/>
              <a:gd name="connsiteY4498" fmla="*/ 504785 h 855940"/>
              <a:gd name="connsiteX4499" fmla="*/ 897550 w 10486243"/>
              <a:gd name="connsiteY4499" fmla="*/ 482838 h 855940"/>
              <a:gd name="connsiteX4500" fmla="*/ 897550 w 10486243"/>
              <a:gd name="connsiteY4500" fmla="*/ 468206 h 855940"/>
              <a:gd name="connsiteX4501" fmla="*/ 897549 w 10486243"/>
              <a:gd name="connsiteY4501" fmla="*/ 468206 h 855940"/>
              <a:gd name="connsiteX4502" fmla="*/ 897549 w 10486243"/>
              <a:gd name="connsiteY4502" fmla="*/ 446259 h 855940"/>
              <a:gd name="connsiteX4503" fmla="*/ 897549 w 10486243"/>
              <a:gd name="connsiteY4503" fmla="*/ 431628 h 855940"/>
              <a:gd name="connsiteX4504" fmla="*/ 897549 w 10486243"/>
              <a:gd name="connsiteY4504" fmla="*/ 424312 h 855940"/>
              <a:gd name="connsiteX4505" fmla="*/ 459707 w 10486243"/>
              <a:gd name="connsiteY4505" fmla="*/ 409681 h 855940"/>
              <a:gd name="connsiteX4506" fmla="*/ 525385 w 10486243"/>
              <a:gd name="connsiteY4506" fmla="*/ 409681 h 855940"/>
              <a:gd name="connsiteX4507" fmla="*/ 525385 w 10486243"/>
              <a:gd name="connsiteY4507" fmla="*/ 431628 h 855940"/>
              <a:gd name="connsiteX4508" fmla="*/ 459707 w 10486243"/>
              <a:gd name="connsiteY4508" fmla="*/ 431628 h 855940"/>
              <a:gd name="connsiteX4509" fmla="*/ 153217 w 10486243"/>
              <a:gd name="connsiteY4509" fmla="*/ 409681 h 855940"/>
              <a:gd name="connsiteX4510" fmla="*/ 218895 w 10486243"/>
              <a:gd name="connsiteY4510" fmla="*/ 409681 h 855940"/>
              <a:gd name="connsiteX4511" fmla="*/ 218895 w 10486243"/>
              <a:gd name="connsiteY4511" fmla="*/ 424312 h 855940"/>
              <a:gd name="connsiteX4512" fmla="*/ 218895 w 10486243"/>
              <a:gd name="connsiteY4512" fmla="*/ 446259 h 855940"/>
              <a:gd name="connsiteX4513" fmla="*/ 284570 w 10486243"/>
              <a:gd name="connsiteY4513" fmla="*/ 446259 h 855940"/>
              <a:gd name="connsiteX4514" fmla="*/ 284570 w 10486243"/>
              <a:gd name="connsiteY4514" fmla="*/ 468206 h 855940"/>
              <a:gd name="connsiteX4515" fmla="*/ 218895 w 10486243"/>
              <a:gd name="connsiteY4515" fmla="*/ 468206 h 855940"/>
              <a:gd name="connsiteX4516" fmla="*/ 218895 w 10486243"/>
              <a:gd name="connsiteY4516" fmla="*/ 482838 h 855940"/>
              <a:gd name="connsiteX4517" fmla="*/ 284570 w 10486243"/>
              <a:gd name="connsiteY4517" fmla="*/ 482838 h 855940"/>
              <a:gd name="connsiteX4518" fmla="*/ 284570 w 10486243"/>
              <a:gd name="connsiteY4518" fmla="*/ 504785 h 855940"/>
              <a:gd name="connsiteX4519" fmla="*/ 284571 w 10486243"/>
              <a:gd name="connsiteY4519" fmla="*/ 504785 h 855940"/>
              <a:gd name="connsiteX4520" fmla="*/ 284571 w 10486243"/>
              <a:gd name="connsiteY4520" fmla="*/ 519417 h 855940"/>
              <a:gd name="connsiteX4521" fmla="*/ 284572 w 10486243"/>
              <a:gd name="connsiteY4521" fmla="*/ 519417 h 855940"/>
              <a:gd name="connsiteX4522" fmla="*/ 284572 w 10486243"/>
              <a:gd name="connsiteY4522" fmla="*/ 541364 h 855940"/>
              <a:gd name="connsiteX4523" fmla="*/ 284573 w 10486243"/>
              <a:gd name="connsiteY4523" fmla="*/ 541364 h 855940"/>
              <a:gd name="connsiteX4524" fmla="*/ 284573 w 10486243"/>
              <a:gd name="connsiteY4524" fmla="*/ 563311 h 855940"/>
              <a:gd name="connsiteX4525" fmla="*/ 284574 w 10486243"/>
              <a:gd name="connsiteY4525" fmla="*/ 563311 h 855940"/>
              <a:gd name="connsiteX4526" fmla="*/ 284574 w 10486243"/>
              <a:gd name="connsiteY4526" fmla="*/ 577942 h 855940"/>
              <a:gd name="connsiteX4527" fmla="*/ 284574 w 10486243"/>
              <a:gd name="connsiteY4527" fmla="*/ 577942 h 855940"/>
              <a:gd name="connsiteX4528" fmla="*/ 284574 w 10486243"/>
              <a:gd name="connsiteY4528" fmla="*/ 599889 h 855940"/>
              <a:gd name="connsiteX4529" fmla="*/ 218898 w 10486243"/>
              <a:gd name="connsiteY4529" fmla="*/ 599889 h 855940"/>
              <a:gd name="connsiteX4530" fmla="*/ 153221 w 10486243"/>
              <a:gd name="connsiteY4530" fmla="*/ 599889 h 855940"/>
              <a:gd name="connsiteX4531" fmla="*/ 153221 w 10486243"/>
              <a:gd name="connsiteY4531" fmla="*/ 585258 h 855940"/>
              <a:gd name="connsiteX4532" fmla="*/ 153220 w 10486243"/>
              <a:gd name="connsiteY4532" fmla="*/ 585258 h 855940"/>
              <a:gd name="connsiteX4533" fmla="*/ 153220 w 10486243"/>
              <a:gd name="connsiteY4533" fmla="*/ 563311 h 855940"/>
              <a:gd name="connsiteX4534" fmla="*/ 153220 w 10486243"/>
              <a:gd name="connsiteY4534" fmla="*/ 563311 h 855940"/>
              <a:gd name="connsiteX4535" fmla="*/ 153220 w 10486243"/>
              <a:gd name="connsiteY4535" fmla="*/ 541364 h 855940"/>
              <a:gd name="connsiteX4536" fmla="*/ 153219 w 10486243"/>
              <a:gd name="connsiteY4536" fmla="*/ 541364 h 855940"/>
              <a:gd name="connsiteX4537" fmla="*/ 153219 w 10486243"/>
              <a:gd name="connsiteY4537" fmla="*/ 526732 h 855940"/>
              <a:gd name="connsiteX4538" fmla="*/ 153218 w 10486243"/>
              <a:gd name="connsiteY4538" fmla="*/ 526732 h 855940"/>
              <a:gd name="connsiteX4539" fmla="*/ 153218 w 10486243"/>
              <a:gd name="connsiteY4539" fmla="*/ 504785 h 855940"/>
              <a:gd name="connsiteX4540" fmla="*/ 153218 w 10486243"/>
              <a:gd name="connsiteY4540" fmla="*/ 504785 h 855940"/>
              <a:gd name="connsiteX4541" fmla="*/ 153218 w 10486243"/>
              <a:gd name="connsiteY4541" fmla="*/ 482838 h 855940"/>
              <a:gd name="connsiteX4542" fmla="*/ 153217 w 10486243"/>
              <a:gd name="connsiteY4542" fmla="*/ 482838 h 855940"/>
              <a:gd name="connsiteX4543" fmla="*/ 153217 w 10486243"/>
              <a:gd name="connsiteY4543" fmla="*/ 468206 h 855940"/>
              <a:gd name="connsiteX4544" fmla="*/ 153217 w 10486243"/>
              <a:gd name="connsiteY4544" fmla="*/ 468206 h 855940"/>
              <a:gd name="connsiteX4545" fmla="*/ 153217 w 10486243"/>
              <a:gd name="connsiteY4545" fmla="*/ 446259 h 855940"/>
              <a:gd name="connsiteX4546" fmla="*/ 153217 w 10486243"/>
              <a:gd name="connsiteY4546" fmla="*/ 446259 h 855940"/>
              <a:gd name="connsiteX4547" fmla="*/ 153217 w 10486243"/>
              <a:gd name="connsiteY4547" fmla="*/ 431628 h 855940"/>
              <a:gd name="connsiteX4548" fmla="*/ 153217 w 10486243"/>
              <a:gd name="connsiteY4548" fmla="*/ 431628 h 855940"/>
              <a:gd name="connsiteX4549" fmla="*/ 65674 w 10486243"/>
              <a:gd name="connsiteY4549" fmla="*/ 409681 h 855940"/>
              <a:gd name="connsiteX4550" fmla="*/ 131350 w 10486243"/>
              <a:gd name="connsiteY4550" fmla="*/ 409681 h 855940"/>
              <a:gd name="connsiteX4551" fmla="*/ 131350 w 10486243"/>
              <a:gd name="connsiteY4551" fmla="*/ 424312 h 855940"/>
              <a:gd name="connsiteX4552" fmla="*/ 131350 w 10486243"/>
              <a:gd name="connsiteY4552" fmla="*/ 424312 h 855940"/>
              <a:gd name="connsiteX4553" fmla="*/ 131350 w 10486243"/>
              <a:gd name="connsiteY4553" fmla="*/ 446259 h 855940"/>
              <a:gd name="connsiteX4554" fmla="*/ 131350 w 10486243"/>
              <a:gd name="connsiteY4554" fmla="*/ 446259 h 855940"/>
              <a:gd name="connsiteX4555" fmla="*/ 131350 w 10486243"/>
              <a:gd name="connsiteY4555" fmla="*/ 460891 h 855940"/>
              <a:gd name="connsiteX4556" fmla="*/ 131350 w 10486243"/>
              <a:gd name="connsiteY4556" fmla="*/ 460891 h 855940"/>
              <a:gd name="connsiteX4557" fmla="*/ 131350 w 10486243"/>
              <a:gd name="connsiteY4557" fmla="*/ 482838 h 855940"/>
              <a:gd name="connsiteX4558" fmla="*/ 131350 w 10486243"/>
              <a:gd name="connsiteY4558" fmla="*/ 504785 h 855940"/>
              <a:gd name="connsiteX4559" fmla="*/ 131351 w 10486243"/>
              <a:gd name="connsiteY4559" fmla="*/ 504785 h 855940"/>
              <a:gd name="connsiteX4560" fmla="*/ 131351 w 10486243"/>
              <a:gd name="connsiteY4560" fmla="*/ 519417 h 855940"/>
              <a:gd name="connsiteX4561" fmla="*/ 131351 w 10486243"/>
              <a:gd name="connsiteY4561" fmla="*/ 519417 h 855940"/>
              <a:gd name="connsiteX4562" fmla="*/ 131351 w 10486243"/>
              <a:gd name="connsiteY4562" fmla="*/ 541364 h 855940"/>
              <a:gd name="connsiteX4563" fmla="*/ 131351 w 10486243"/>
              <a:gd name="connsiteY4563" fmla="*/ 541364 h 855940"/>
              <a:gd name="connsiteX4564" fmla="*/ 131351 w 10486243"/>
              <a:gd name="connsiteY4564" fmla="*/ 563311 h 855940"/>
              <a:gd name="connsiteX4565" fmla="*/ 131351 w 10486243"/>
              <a:gd name="connsiteY4565" fmla="*/ 563311 h 855940"/>
              <a:gd name="connsiteX4566" fmla="*/ 131351 w 10486243"/>
              <a:gd name="connsiteY4566" fmla="*/ 577942 h 855940"/>
              <a:gd name="connsiteX4567" fmla="*/ 131351 w 10486243"/>
              <a:gd name="connsiteY4567" fmla="*/ 577942 h 855940"/>
              <a:gd name="connsiteX4568" fmla="*/ 131351 w 10486243"/>
              <a:gd name="connsiteY4568" fmla="*/ 599889 h 855940"/>
              <a:gd name="connsiteX4569" fmla="*/ 65676 w 10486243"/>
              <a:gd name="connsiteY4569" fmla="*/ 599889 h 855940"/>
              <a:gd name="connsiteX4570" fmla="*/ 65676 w 10486243"/>
              <a:gd name="connsiteY4570" fmla="*/ 585258 h 855940"/>
              <a:gd name="connsiteX4571" fmla="*/ 65675 w 10486243"/>
              <a:gd name="connsiteY4571" fmla="*/ 585258 h 855940"/>
              <a:gd name="connsiteX4572" fmla="*/ 65675 w 10486243"/>
              <a:gd name="connsiteY4572" fmla="*/ 585258 h 855940"/>
              <a:gd name="connsiteX4573" fmla="*/ 0 w 10486243"/>
              <a:gd name="connsiteY4573" fmla="*/ 585258 h 855940"/>
              <a:gd name="connsiteX4574" fmla="*/ 0 w 10486243"/>
              <a:gd name="connsiteY4574" fmla="*/ 563311 h 855940"/>
              <a:gd name="connsiteX4575" fmla="*/ 65675 w 10486243"/>
              <a:gd name="connsiteY4575" fmla="*/ 563311 h 855940"/>
              <a:gd name="connsiteX4576" fmla="*/ 65675 w 10486243"/>
              <a:gd name="connsiteY4576" fmla="*/ 541364 h 855940"/>
              <a:gd name="connsiteX4577" fmla="*/ 65675 w 10486243"/>
              <a:gd name="connsiteY4577" fmla="*/ 541364 h 855940"/>
              <a:gd name="connsiteX4578" fmla="*/ 65675 w 10486243"/>
              <a:gd name="connsiteY4578" fmla="*/ 526732 h 855940"/>
              <a:gd name="connsiteX4579" fmla="*/ 65675 w 10486243"/>
              <a:gd name="connsiteY4579" fmla="*/ 526732 h 855940"/>
              <a:gd name="connsiteX4580" fmla="*/ 65675 w 10486243"/>
              <a:gd name="connsiteY4580" fmla="*/ 504785 h 855940"/>
              <a:gd name="connsiteX4581" fmla="*/ 65675 w 10486243"/>
              <a:gd name="connsiteY4581" fmla="*/ 504785 h 855940"/>
              <a:gd name="connsiteX4582" fmla="*/ 65675 w 10486243"/>
              <a:gd name="connsiteY4582" fmla="*/ 482838 h 855940"/>
              <a:gd name="connsiteX4583" fmla="*/ 65675 w 10486243"/>
              <a:gd name="connsiteY4583" fmla="*/ 482838 h 855940"/>
              <a:gd name="connsiteX4584" fmla="*/ 65675 w 10486243"/>
              <a:gd name="connsiteY4584" fmla="*/ 468206 h 855940"/>
              <a:gd name="connsiteX4585" fmla="*/ 65674 w 10486243"/>
              <a:gd name="connsiteY4585" fmla="*/ 468206 h 855940"/>
              <a:gd name="connsiteX4586" fmla="*/ 65674 w 10486243"/>
              <a:gd name="connsiteY4586" fmla="*/ 446259 h 855940"/>
              <a:gd name="connsiteX4587" fmla="*/ 65674 w 10486243"/>
              <a:gd name="connsiteY4587" fmla="*/ 446259 h 855940"/>
              <a:gd name="connsiteX4588" fmla="*/ 65674 w 10486243"/>
              <a:gd name="connsiteY4588" fmla="*/ 431628 h 855940"/>
              <a:gd name="connsiteX4589" fmla="*/ 65674 w 10486243"/>
              <a:gd name="connsiteY4589" fmla="*/ 424312 h 855940"/>
              <a:gd name="connsiteX4590" fmla="*/ 7705911 w 10486243"/>
              <a:gd name="connsiteY4590" fmla="*/ 387733 h 855940"/>
              <a:gd name="connsiteX4591" fmla="*/ 7771588 w 10486243"/>
              <a:gd name="connsiteY4591" fmla="*/ 387733 h 855940"/>
              <a:gd name="connsiteX4592" fmla="*/ 7771588 w 10486243"/>
              <a:gd name="connsiteY4592" fmla="*/ 409680 h 855940"/>
              <a:gd name="connsiteX4593" fmla="*/ 7705911 w 10486243"/>
              <a:gd name="connsiteY4593" fmla="*/ 409680 h 855940"/>
              <a:gd name="connsiteX4594" fmla="*/ 7574557 w 10486243"/>
              <a:gd name="connsiteY4594" fmla="*/ 387733 h 855940"/>
              <a:gd name="connsiteX4595" fmla="*/ 7640234 w 10486243"/>
              <a:gd name="connsiteY4595" fmla="*/ 387733 h 855940"/>
              <a:gd name="connsiteX4596" fmla="*/ 7640234 w 10486243"/>
              <a:gd name="connsiteY4596" fmla="*/ 409680 h 855940"/>
              <a:gd name="connsiteX4597" fmla="*/ 7574557 w 10486243"/>
              <a:gd name="connsiteY4597" fmla="*/ 409680 h 855940"/>
              <a:gd name="connsiteX4598" fmla="*/ 7049140 w 10486243"/>
              <a:gd name="connsiteY4598" fmla="*/ 387733 h 855940"/>
              <a:gd name="connsiteX4599" fmla="*/ 7114817 w 10486243"/>
              <a:gd name="connsiteY4599" fmla="*/ 387733 h 855940"/>
              <a:gd name="connsiteX4600" fmla="*/ 7114817 w 10486243"/>
              <a:gd name="connsiteY4600" fmla="*/ 409680 h 855940"/>
              <a:gd name="connsiteX4601" fmla="*/ 7049140 w 10486243"/>
              <a:gd name="connsiteY4601" fmla="*/ 409680 h 855940"/>
              <a:gd name="connsiteX4602" fmla="*/ 6589400 w 10486243"/>
              <a:gd name="connsiteY4602" fmla="*/ 387733 h 855940"/>
              <a:gd name="connsiteX4603" fmla="*/ 6655077 w 10486243"/>
              <a:gd name="connsiteY4603" fmla="*/ 387733 h 855940"/>
              <a:gd name="connsiteX4604" fmla="*/ 6655077 w 10486243"/>
              <a:gd name="connsiteY4604" fmla="*/ 409680 h 855940"/>
              <a:gd name="connsiteX4605" fmla="*/ 6589400 w 10486243"/>
              <a:gd name="connsiteY4605" fmla="*/ 409680 h 855940"/>
              <a:gd name="connsiteX4606" fmla="*/ 6151552 w 10486243"/>
              <a:gd name="connsiteY4606" fmla="*/ 387733 h 855940"/>
              <a:gd name="connsiteX4607" fmla="*/ 6217229 w 10486243"/>
              <a:gd name="connsiteY4607" fmla="*/ 387733 h 855940"/>
              <a:gd name="connsiteX4608" fmla="*/ 6217229 w 10486243"/>
              <a:gd name="connsiteY4608" fmla="*/ 409680 h 855940"/>
              <a:gd name="connsiteX4609" fmla="*/ 6151552 w 10486243"/>
              <a:gd name="connsiteY4609" fmla="*/ 409680 h 855940"/>
              <a:gd name="connsiteX4610" fmla="*/ 1948387 w 10486243"/>
              <a:gd name="connsiteY4610" fmla="*/ 387733 h 855940"/>
              <a:gd name="connsiteX4611" fmla="*/ 2014068 w 10486243"/>
              <a:gd name="connsiteY4611" fmla="*/ 387733 h 855940"/>
              <a:gd name="connsiteX4612" fmla="*/ 2014068 w 10486243"/>
              <a:gd name="connsiteY4612" fmla="*/ 409680 h 855940"/>
              <a:gd name="connsiteX4613" fmla="*/ 1948387 w 10486243"/>
              <a:gd name="connsiteY4613" fmla="*/ 409680 h 855940"/>
              <a:gd name="connsiteX4614" fmla="*/ 8603499 w 10486243"/>
              <a:gd name="connsiteY4614" fmla="*/ 365786 h 855940"/>
              <a:gd name="connsiteX4615" fmla="*/ 8669176 w 10486243"/>
              <a:gd name="connsiteY4615" fmla="*/ 365786 h 855940"/>
              <a:gd name="connsiteX4616" fmla="*/ 8669176 w 10486243"/>
              <a:gd name="connsiteY4616" fmla="*/ 387733 h 855940"/>
              <a:gd name="connsiteX4617" fmla="*/ 8669176 w 10486243"/>
              <a:gd name="connsiteY4617" fmla="*/ 409680 h 855940"/>
              <a:gd name="connsiteX4618" fmla="*/ 8603499 w 10486243"/>
              <a:gd name="connsiteY4618" fmla="*/ 409680 h 855940"/>
              <a:gd name="connsiteX4619" fmla="*/ 8603499 w 10486243"/>
              <a:gd name="connsiteY4619" fmla="*/ 387733 h 855940"/>
              <a:gd name="connsiteX4620" fmla="*/ 8099974 w 10486243"/>
              <a:gd name="connsiteY4620" fmla="*/ 365786 h 855940"/>
              <a:gd name="connsiteX4621" fmla="*/ 8165651 w 10486243"/>
              <a:gd name="connsiteY4621" fmla="*/ 365786 h 855940"/>
              <a:gd name="connsiteX4622" fmla="*/ 8165651 w 10486243"/>
              <a:gd name="connsiteY4622" fmla="*/ 387733 h 855940"/>
              <a:gd name="connsiteX4623" fmla="*/ 8099974 w 10486243"/>
              <a:gd name="connsiteY4623" fmla="*/ 387733 h 855940"/>
              <a:gd name="connsiteX4624" fmla="*/ 6808323 w 10486243"/>
              <a:gd name="connsiteY4624" fmla="*/ 365786 h 855940"/>
              <a:gd name="connsiteX4625" fmla="*/ 6874000 w 10486243"/>
              <a:gd name="connsiteY4625" fmla="*/ 365786 h 855940"/>
              <a:gd name="connsiteX4626" fmla="*/ 6874000 w 10486243"/>
              <a:gd name="connsiteY4626" fmla="*/ 387733 h 855940"/>
              <a:gd name="connsiteX4627" fmla="*/ 6808323 w 10486243"/>
              <a:gd name="connsiteY4627" fmla="*/ 387733 h 855940"/>
              <a:gd name="connsiteX4628" fmla="*/ 6282906 w 10486243"/>
              <a:gd name="connsiteY4628" fmla="*/ 365786 h 855940"/>
              <a:gd name="connsiteX4629" fmla="*/ 6348583 w 10486243"/>
              <a:gd name="connsiteY4629" fmla="*/ 365786 h 855940"/>
              <a:gd name="connsiteX4630" fmla="*/ 6348583 w 10486243"/>
              <a:gd name="connsiteY4630" fmla="*/ 387733 h 855940"/>
              <a:gd name="connsiteX4631" fmla="*/ 6348583 w 10486243"/>
              <a:gd name="connsiteY4631" fmla="*/ 409680 h 855940"/>
              <a:gd name="connsiteX4632" fmla="*/ 6282906 w 10486243"/>
              <a:gd name="connsiteY4632" fmla="*/ 409680 h 855940"/>
              <a:gd name="connsiteX4633" fmla="*/ 6282906 w 10486243"/>
              <a:gd name="connsiteY4633" fmla="*/ 387733 h 855940"/>
              <a:gd name="connsiteX4634" fmla="*/ 5998305 w 10486243"/>
              <a:gd name="connsiteY4634" fmla="*/ 365786 h 855940"/>
              <a:gd name="connsiteX4635" fmla="*/ 6063982 w 10486243"/>
              <a:gd name="connsiteY4635" fmla="*/ 365786 h 855940"/>
              <a:gd name="connsiteX4636" fmla="*/ 6063982 w 10486243"/>
              <a:gd name="connsiteY4636" fmla="*/ 387733 h 855940"/>
              <a:gd name="connsiteX4637" fmla="*/ 6063982 w 10486243"/>
              <a:gd name="connsiteY4637" fmla="*/ 409680 h 855940"/>
              <a:gd name="connsiteX4638" fmla="*/ 5998305 w 10486243"/>
              <a:gd name="connsiteY4638" fmla="*/ 409680 h 855940"/>
              <a:gd name="connsiteX4639" fmla="*/ 5998305 w 10486243"/>
              <a:gd name="connsiteY4639" fmla="*/ 387733 h 855940"/>
              <a:gd name="connsiteX4640" fmla="*/ 153217 w 10486243"/>
              <a:gd name="connsiteY4640" fmla="*/ 365786 h 855940"/>
              <a:gd name="connsiteX4641" fmla="*/ 218895 w 10486243"/>
              <a:gd name="connsiteY4641" fmla="*/ 365786 h 855940"/>
              <a:gd name="connsiteX4642" fmla="*/ 218895 w 10486243"/>
              <a:gd name="connsiteY4642" fmla="*/ 387733 h 855940"/>
              <a:gd name="connsiteX4643" fmla="*/ 218895 w 10486243"/>
              <a:gd name="connsiteY4643" fmla="*/ 409680 h 855940"/>
              <a:gd name="connsiteX4644" fmla="*/ 153217 w 10486243"/>
              <a:gd name="connsiteY4644" fmla="*/ 409680 h 855940"/>
              <a:gd name="connsiteX4645" fmla="*/ 153217 w 10486243"/>
              <a:gd name="connsiteY4645" fmla="*/ 387733 h 855940"/>
              <a:gd name="connsiteX4646" fmla="*/ 153217 w 10486243"/>
              <a:gd name="connsiteY4646" fmla="*/ 387733 h 855940"/>
              <a:gd name="connsiteX4647" fmla="*/ 65674 w 10486243"/>
              <a:gd name="connsiteY4647" fmla="*/ 365786 h 855940"/>
              <a:gd name="connsiteX4648" fmla="*/ 131350 w 10486243"/>
              <a:gd name="connsiteY4648" fmla="*/ 365786 h 855940"/>
              <a:gd name="connsiteX4649" fmla="*/ 131350 w 10486243"/>
              <a:gd name="connsiteY4649" fmla="*/ 387733 h 855940"/>
              <a:gd name="connsiteX4650" fmla="*/ 131350 w 10486243"/>
              <a:gd name="connsiteY4650" fmla="*/ 387733 h 855940"/>
              <a:gd name="connsiteX4651" fmla="*/ 131350 w 10486243"/>
              <a:gd name="connsiteY4651" fmla="*/ 409680 h 855940"/>
              <a:gd name="connsiteX4652" fmla="*/ 65674 w 10486243"/>
              <a:gd name="connsiteY4652" fmla="*/ 409680 h 855940"/>
              <a:gd name="connsiteX4653" fmla="*/ 65674 w 10486243"/>
              <a:gd name="connsiteY4653" fmla="*/ 387733 h 855940"/>
              <a:gd name="connsiteX4654" fmla="*/ 65674 w 10486243"/>
              <a:gd name="connsiteY4654" fmla="*/ 387733 h 855940"/>
              <a:gd name="connsiteX4655" fmla="*/ 7574557 w 10486243"/>
              <a:gd name="connsiteY4655" fmla="*/ 351155 h 855940"/>
              <a:gd name="connsiteX4656" fmla="*/ 7640234 w 10486243"/>
              <a:gd name="connsiteY4656" fmla="*/ 351155 h 855940"/>
              <a:gd name="connsiteX4657" fmla="*/ 7640234 w 10486243"/>
              <a:gd name="connsiteY4657" fmla="*/ 373102 h 855940"/>
              <a:gd name="connsiteX4658" fmla="*/ 7574557 w 10486243"/>
              <a:gd name="connsiteY4658" fmla="*/ 373102 h 855940"/>
              <a:gd name="connsiteX4659" fmla="*/ 6370476 w 10486243"/>
              <a:gd name="connsiteY4659" fmla="*/ 351155 h 855940"/>
              <a:gd name="connsiteX4660" fmla="*/ 6436153 w 10486243"/>
              <a:gd name="connsiteY4660" fmla="*/ 351155 h 855940"/>
              <a:gd name="connsiteX4661" fmla="*/ 6436153 w 10486243"/>
              <a:gd name="connsiteY4661" fmla="*/ 365786 h 855940"/>
              <a:gd name="connsiteX4662" fmla="*/ 6436153 w 10486243"/>
              <a:gd name="connsiteY4662" fmla="*/ 373102 h 855940"/>
              <a:gd name="connsiteX4663" fmla="*/ 6436153 w 10486243"/>
              <a:gd name="connsiteY4663" fmla="*/ 387733 h 855940"/>
              <a:gd name="connsiteX4664" fmla="*/ 6501830 w 10486243"/>
              <a:gd name="connsiteY4664" fmla="*/ 387733 h 855940"/>
              <a:gd name="connsiteX4665" fmla="*/ 6501830 w 10486243"/>
              <a:gd name="connsiteY4665" fmla="*/ 409680 h 855940"/>
              <a:gd name="connsiteX4666" fmla="*/ 6436153 w 10486243"/>
              <a:gd name="connsiteY4666" fmla="*/ 409680 h 855940"/>
              <a:gd name="connsiteX4667" fmla="*/ 6370476 w 10486243"/>
              <a:gd name="connsiteY4667" fmla="*/ 409680 h 855940"/>
              <a:gd name="connsiteX4668" fmla="*/ 6370476 w 10486243"/>
              <a:gd name="connsiteY4668" fmla="*/ 387733 h 855940"/>
              <a:gd name="connsiteX4669" fmla="*/ 6370476 w 10486243"/>
              <a:gd name="connsiteY4669" fmla="*/ 373102 h 855940"/>
              <a:gd name="connsiteX4670" fmla="*/ 6370476 w 10486243"/>
              <a:gd name="connsiteY4670" fmla="*/ 365786 h 855940"/>
              <a:gd name="connsiteX4671" fmla="*/ 897549 w 10486243"/>
              <a:gd name="connsiteY4671" fmla="*/ 351155 h 855940"/>
              <a:gd name="connsiteX4672" fmla="*/ 963224 w 10486243"/>
              <a:gd name="connsiteY4672" fmla="*/ 351155 h 855940"/>
              <a:gd name="connsiteX4673" fmla="*/ 963224 w 10486243"/>
              <a:gd name="connsiteY4673" fmla="*/ 365786 h 855940"/>
              <a:gd name="connsiteX4674" fmla="*/ 963224 w 10486243"/>
              <a:gd name="connsiteY4674" fmla="*/ 373102 h 855940"/>
              <a:gd name="connsiteX4675" fmla="*/ 963224 w 10486243"/>
              <a:gd name="connsiteY4675" fmla="*/ 387733 h 855940"/>
              <a:gd name="connsiteX4676" fmla="*/ 963224 w 10486243"/>
              <a:gd name="connsiteY4676" fmla="*/ 409680 h 855940"/>
              <a:gd name="connsiteX4677" fmla="*/ 897549 w 10486243"/>
              <a:gd name="connsiteY4677" fmla="*/ 409680 h 855940"/>
              <a:gd name="connsiteX4678" fmla="*/ 897549 w 10486243"/>
              <a:gd name="connsiteY4678" fmla="*/ 387733 h 855940"/>
              <a:gd name="connsiteX4679" fmla="*/ 897549 w 10486243"/>
              <a:gd name="connsiteY4679" fmla="*/ 373102 h 855940"/>
              <a:gd name="connsiteX4680" fmla="*/ 897549 w 10486243"/>
              <a:gd name="connsiteY4680" fmla="*/ 373102 h 855940"/>
              <a:gd name="connsiteX4681" fmla="*/ 8603499 w 10486243"/>
              <a:gd name="connsiteY4681" fmla="*/ 329208 h 855940"/>
              <a:gd name="connsiteX4682" fmla="*/ 8669176 w 10486243"/>
              <a:gd name="connsiteY4682" fmla="*/ 329208 h 855940"/>
              <a:gd name="connsiteX4683" fmla="*/ 8669176 w 10486243"/>
              <a:gd name="connsiteY4683" fmla="*/ 351155 h 855940"/>
              <a:gd name="connsiteX4684" fmla="*/ 8603499 w 10486243"/>
              <a:gd name="connsiteY4684" fmla="*/ 351155 h 855940"/>
              <a:gd name="connsiteX4685" fmla="*/ 7180494 w 10486243"/>
              <a:gd name="connsiteY4685" fmla="*/ 329208 h 855940"/>
              <a:gd name="connsiteX4686" fmla="*/ 7246171 w 10486243"/>
              <a:gd name="connsiteY4686" fmla="*/ 329208 h 855940"/>
              <a:gd name="connsiteX4687" fmla="*/ 7246171 w 10486243"/>
              <a:gd name="connsiteY4687" fmla="*/ 351155 h 855940"/>
              <a:gd name="connsiteX4688" fmla="*/ 7246171 w 10486243"/>
              <a:gd name="connsiteY4688" fmla="*/ 365786 h 855940"/>
              <a:gd name="connsiteX4689" fmla="*/ 7246171 w 10486243"/>
              <a:gd name="connsiteY4689" fmla="*/ 373102 h 855940"/>
              <a:gd name="connsiteX4690" fmla="*/ 7246171 w 10486243"/>
              <a:gd name="connsiteY4690" fmla="*/ 387733 h 855940"/>
              <a:gd name="connsiteX4691" fmla="*/ 7246171 w 10486243"/>
              <a:gd name="connsiteY4691" fmla="*/ 409680 h 855940"/>
              <a:gd name="connsiteX4692" fmla="*/ 7180494 w 10486243"/>
              <a:gd name="connsiteY4692" fmla="*/ 409680 h 855940"/>
              <a:gd name="connsiteX4693" fmla="*/ 7180494 w 10486243"/>
              <a:gd name="connsiteY4693" fmla="*/ 387733 h 855940"/>
              <a:gd name="connsiteX4694" fmla="*/ 7180494 w 10486243"/>
              <a:gd name="connsiteY4694" fmla="*/ 373102 h 855940"/>
              <a:gd name="connsiteX4695" fmla="*/ 7180494 w 10486243"/>
              <a:gd name="connsiteY4695" fmla="*/ 365786 h 855940"/>
              <a:gd name="connsiteX4696" fmla="*/ 7180494 w 10486243"/>
              <a:gd name="connsiteY4696" fmla="*/ 351155 h 855940"/>
              <a:gd name="connsiteX4697" fmla="*/ 6895893 w 10486243"/>
              <a:gd name="connsiteY4697" fmla="*/ 329208 h 855940"/>
              <a:gd name="connsiteX4698" fmla="*/ 6961570 w 10486243"/>
              <a:gd name="connsiteY4698" fmla="*/ 329208 h 855940"/>
              <a:gd name="connsiteX4699" fmla="*/ 6961570 w 10486243"/>
              <a:gd name="connsiteY4699" fmla="*/ 351155 h 855940"/>
              <a:gd name="connsiteX4700" fmla="*/ 6961570 w 10486243"/>
              <a:gd name="connsiteY4700" fmla="*/ 365786 h 855940"/>
              <a:gd name="connsiteX4701" fmla="*/ 6961570 w 10486243"/>
              <a:gd name="connsiteY4701" fmla="*/ 373102 h 855940"/>
              <a:gd name="connsiteX4702" fmla="*/ 6961570 w 10486243"/>
              <a:gd name="connsiteY4702" fmla="*/ 387733 h 855940"/>
              <a:gd name="connsiteX4703" fmla="*/ 6961570 w 10486243"/>
              <a:gd name="connsiteY4703" fmla="*/ 409680 h 855940"/>
              <a:gd name="connsiteX4704" fmla="*/ 6895893 w 10486243"/>
              <a:gd name="connsiteY4704" fmla="*/ 409680 h 855940"/>
              <a:gd name="connsiteX4705" fmla="*/ 6895893 w 10486243"/>
              <a:gd name="connsiteY4705" fmla="*/ 387733 h 855940"/>
              <a:gd name="connsiteX4706" fmla="*/ 6895893 w 10486243"/>
              <a:gd name="connsiteY4706" fmla="*/ 373102 h 855940"/>
              <a:gd name="connsiteX4707" fmla="*/ 6895893 w 10486243"/>
              <a:gd name="connsiteY4707" fmla="*/ 365786 h 855940"/>
              <a:gd name="connsiteX4708" fmla="*/ 6895893 w 10486243"/>
              <a:gd name="connsiteY4708" fmla="*/ 351155 h 855940"/>
              <a:gd name="connsiteX4709" fmla="*/ 6282906 w 10486243"/>
              <a:gd name="connsiteY4709" fmla="*/ 329208 h 855940"/>
              <a:gd name="connsiteX4710" fmla="*/ 6348583 w 10486243"/>
              <a:gd name="connsiteY4710" fmla="*/ 329208 h 855940"/>
              <a:gd name="connsiteX4711" fmla="*/ 6348583 w 10486243"/>
              <a:gd name="connsiteY4711" fmla="*/ 351155 h 855940"/>
              <a:gd name="connsiteX4712" fmla="*/ 6282906 w 10486243"/>
              <a:gd name="connsiteY4712" fmla="*/ 351155 h 855940"/>
              <a:gd name="connsiteX4713" fmla="*/ 6063983 w 10486243"/>
              <a:gd name="connsiteY4713" fmla="*/ 329208 h 855940"/>
              <a:gd name="connsiteX4714" fmla="*/ 6129660 w 10486243"/>
              <a:gd name="connsiteY4714" fmla="*/ 329208 h 855940"/>
              <a:gd name="connsiteX4715" fmla="*/ 6129660 w 10486243"/>
              <a:gd name="connsiteY4715" fmla="*/ 351155 h 855940"/>
              <a:gd name="connsiteX4716" fmla="*/ 6129660 w 10486243"/>
              <a:gd name="connsiteY4716" fmla="*/ 365786 h 855940"/>
              <a:gd name="connsiteX4717" fmla="*/ 6129660 w 10486243"/>
              <a:gd name="connsiteY4717" fmla="*/ 373102 h 855940"/>
              <a:gd name="connsiteX4718" fmla="*/ 6129660 w 10486243"/>
              <a:gd name="connsiteY4718" fmla="*/ 387733 h 855940"/>
              <a:gd name="connsiteX4719" fmla="*/ 6129660 w 10486243"/>
              <a:gd name="connsiteY4719" fmla="*/ 409680 h 855940"/>
              <a:gd name="connsiteX4720" fmla="*/ 6063983 w 10486243"/>
              <a:gd name="connsiteY4720" fmla="*/ 409680 h 855940"/>
              <a:gd name="connsiteX4721" fmla="*/ 6063983 w 10486243"/>
              <a:gd name="connsiteY4721" fmla="*/ 387733 h 855940"/>
              <a:gd name="connsiteX4722" fmla="*/ 6063983 w 10486243"/>
              <a:gd name="connsiteY4722" fmla="*/ 373102 h 855940"/>
              <a:gd name="connsiteX4723" fmla="*/ 6063983 w 10486243"/>
              <a:gd name="connsiteY4723" fmla="*/ 365786 h 855940"/>
              <a:gd name="connsiteX4724" fmla="*/ 6063983 w 10486243"/>
              <a:gd name="connsiteY4724" fmla="*/ 351155 h 855940"/>
              <a:gd name="connsiteX4725" fmla="*/ 5998305 w 10486243"/>
              <a:gd name="connsiteY4725" fmla="*/ 329208 h 855940"/>
              <a:gd name="connsiteX4726" fmla="*/ 6063982 w 10486243"/>
              <a:gd name="connsiteY4726" fmla="*/ 329208 h 855940"/>
              <a:gd name="connsiteX4727" fmla="*/ 6063982 w 10486243"/>
              <a:gd name="connsiteY4727" fmla="*/ 351155 h 855940"/>
              <a:gd name="connsiteX4728" fmla="*/ 5998305 w 10486243"/>
              <a:gd name="connsiteY4728" fmla="*/ 351155 h 855940"/>
              <a:gd name="connsiteX4729" fmla="*/ 153217 w 10486243"/>
              <a:gd name="connsiteY4729" fmla="*/ 329208 h 855940"/>
              <a:gd name="connsiteX4730" fmla="*/ 218894 w 10486243"/>
              <a:gd name="connsiteY4730" fmla="*/ 329208 h 855940"/>
              <a:gd name="connsiteX4731" fmla="*/ 218894 w 10486243"/>
              <a:gd name="connsiteY4731" fmla="*/ 351155 h 855940"/>
              <a:gd name="connsiteX4732" fmla="*/ 153217 w 10486243"/>
              <a:gd name="connsiteY4732" fmla="*/ 351155 h 855940"/>
              <a:gd name="connsiteX4733" fmla="*/ 65674 w 10486243"/>
              <a:gd name="connsiteY4733" fmla="*/ 329208 h 855940"/>
              <a:gd name="connsiteX4734" fmla="*/ 131349 w 10486243"/>
              <a:gd name="connsiteY4734" fmla="*/ 329208 h 855940"/>
              <a:gd name="connsiteX4735" fmla="*/ 131349 w 10486243"/>
              <a:gd name="connsiteY4735" fmla="*/ 351155 h 855940"/>
              <a:gd name="connsiteX4736" fmla="*/ 65674 w 10486243"/>
              <a:gd name="connsiteY4736" fmla="*/ 351155 h 855940"/>
              <a:gd name="connsiteX4737" fmla="*/ 6370476 w 10486243"/>
              <a:gd name="connsiteY4737" fmla="*/ 307260 h 855940"/>
              <a:gd name="connsiteX4738" fmla="*/ 6436153 w 10486243"/>
              <a:gd name="connsiteY4738" fmla="*/ 307260 h 855940"/>
              <a:gd name="connsiteX4739" fmla="*/ 6436153 w 10486243"/>
              <a:gd name="connsiteY4739" fmla="*/ 329207 h 855940"/>
              <a:gd name="connsiteX4740" fmla="*/ 6370476 w 10486243"/>
              <a:gd name="connsiteY4740" fmla="*/ 329207 h 855940"/>
              <a:gd name="connsiteX4741" fmla="*/ 897549 w 10486243"/>
              <a:gd name="connsiteY4741" fmla="*/ 307260 h 855940"/>
              <a:gd name="connsiteX4742" fmla="*/ 963224 w 10486243"/>
              <a:gd name="connsiteY4742" fmla="*/ 307260 h 855940"/>
              <a:gd name="connsiteX4743" fmla="*/ 963224 w 10486243"/>
              <a:gd name="connsiteY4743" fmla="*/ 329207 h 855940"/>
              <a:gd name="connsiteX4744" fmla="*/ 897549 w 10486243"/>
              <a:gd name="connsiteY4744" fmla="*/ 329207 h 855940"/>
              <a:gd name="connsiteX4745" fmla="*/ 7180494 w 10486243"/>
              <a:gd name="connsiteY4745" fmla="*/ 270682 h 855940"/>
              <a:gd name="connsiteX4746" fmla="*/ 7246171 w 10486243"/>
              <a:gd name="connsiteY4746" fmla="*/ 270682 h 855940"/>
              <a:gd name="connsiteX4747" fmla="*/ 7246171 w 10486243"/>
              <a:gd name="connsiteY4747" fmla="*/ 292629 h 855940"/>
              <a:gd name="connsiteX4748" fmla="*/ 7246171 w 10486243"/>
              <a:gd name="connsiteY4748" fmla="*/ 307260 h 855940"/>
              <a:gd name="connsiteX4749" fmla="*/ 7246171 w 10486243"/>
              <a:gd name="connsiteY4749" fmla="*/ 314576 h 855940"/>
              <a:gd name="connsiteX4750" fmla="*/ 7246171 w 10486243"/>
              <a:gd name="connsiteY4750" fmla="*/ 329207 h 855940"/>
              <a:gd name="connsiteX4751" fmla="*/ 7180494 w 10486243"/>
              <a:gd name="connsiteY4751" fmla="*/ 329207 h 855940"/>
              <a:gd name="connsiteX4752" fmla="*/ 7180494 w 10486243"/>
              <a:gd name="connsiteY4752" fmla="*/ 314576 h 855940"/>
              <a:gd name="connsiteX4753" fmla="*/ 7180494 w 10486243"/>
              <a:gd name="connsiteY4753" fmla="*/ 307260 h 855940"/>
              <a:gd name="connsiteX4754" fmla="*/ 7180494 w 10486243"/>
              <a:gd name="connsiteY4754" fmla="*/ 292629 h 855940"/>
              <a:gd name="connsiteX4755" fmla="*/ 6895893 w 10486243"/>
              <a:gd name="connsiteY4755" fmla="*/ 270682 h 855940"/>
              <a:gd name="connsiteX4756" fmla="*/ 6961570 w 10486243"/>
              <a:gd name="connsiteY4756" fmla="*/ 270682 h 855940"/>
              <a:gd name="connsiteX4757" fmla="*/ 6961570 w 10486243"/>
              <a:gd name="connsiteY4757" fmla="*/ 292629 h 855940"/>
              <a:gd name="connsiteX4758" fmla="*/ 6961570 w 10486243"/>
              <a:gd name="connsiteY4758" fmla="*/ 307260 h 855940"/>
              <a:gd name="connsiteX4759" fmla="*/ 6961570 w 10486243"/>
              <a:gd name="connsiteY4759" fmla="*/ 314576 h 855940"/>
              <a:gd name="connsiteX4760" fmla="*/ 6961570 w 10486243"/>
              <a:gd name="connsiteY4760" fmla="*/ 329207 h 855940"/>
              <a:gd name="connsiteX4761" fmla="*/ 6895893 w 10486243"/>
              <a:gd name="connsiteY4761" fmla="*/ 329207 h 855940"/>
              <a:gd name="connsiteX4762" fmla="*/ 6895893 w 10486243"/>
              <a:gd name="connsiteY4762" fmla="*/ 314576 h 855940"/>
              <a:gd name="connsiteX4763" fmla="*/ 6895893 w 10486243"/>
              <a:gd name="connsiteY4763" fmla="*/ 307260 h 855940"/>
              <a:gd name="connsiteX4764" fmla="*/ 6895893 w 10486243"/>
              <a:gd name="connsiteY4764" fmla="*/ 292629 h 855940"/>
              <a:gd name="connsiteX4765" fmla="*/ 6063983 w 10486243"/>
              <a:gd name="connsiteY4765" fmla="*/ 270682 h 855940"/>
              <a:gd name="connsiteX4766" fmla="*/ 6129660 w 10486243"/>
              <a:gd name="connsiteY4766" fmla="*/ 270682 h 855940"/>
              <a:gd name="connsiteX4767" fmla="*/ 6129660 w 10486243"/>
              <a:gd name="connsiteY4767" fmla="*/ 292629 h 855940"/>
              <a:gd name="connsiteX4768" fmla="*/ 6129660 w 10486243"/>
              <a:gd name="connsiteY4768" fmla="*/ 307260 h 855940"/>
              <a:gd name="connsiteX4769" fmla="*/ 6129660 w 10486243"/>
              <a:gd name="connsiteY4769" fmla="*/ 314576 h 855940"/>
              <a:gd name="connsiteX4770" fmla="*/ 6129660 w 10486243"/>
              <a:gd name="connsiteY4770" fmla="*/ 329207 h 855940"/>
              <a:gd name="connsiteX4771" fmla="*/ 6063983 w 10486243"/>
              <a:gd name="connsiteY4771" fmla="*/ 329207 h 855940"/>
              <a:gd name="connsiteX4772" fmla="*/ 6063983 w 10486243"/>
              <a:gd name="connsiteY4772" fmla="*/ 314576 h 855940"/>
              <a:gd name="connsiteX4773" fmla="*/ 6063983 w 10486243"/>
              <a:gd name="connsiteY4773" fmla="*/ 307260 h 855940"/>
              <a:gd name="connsiteX4774" fmla="*/ 6063983 w 10486243"/>
              <a:gd name="connsiteY4774" fmla="*/ 292629 h 855940"/>
              <a:gd name="connsiteX4775" fmla="*/ 6895893 w 10486243"/>
              <a:gd name="connsiteY4775" fmla="*/ 248734 h 855940"/>
              <a:gd name="connsiteX4776" fmla="*/ 6961570 w 10486243"/>
              <a:gd name="connsiteY4776" fmla="*/ 248734 h 855940"/>
              <a:gd name="connsiteX4777" fmla="*/ 6961570 w 10486243"/>
              <a:gd name="connsiteY4777" fmla="*/ 270681 h 855940"/>
              <a:gd name="connsiteX4778" fmla="*/ 6895893 w 10486243"/>
              <a:gd name="connsiteY4778" fmla="*/ 270681 h 855940"/>
              <a:gd name="connsiteX4779" fmla="*/ 7180494 w 10486243"/>
              <a:gd name="connsiteY4779" fmla="*/ 234103 h 855940"/>
              <a:gd name="connsiteX4780" fmla="*/ 7246171 w 10486243"/>
              <a:gd name="connsiteY4780" fmla="*/ 234103 h 855940"/>
              <a:gd name="connsiteX4781" fmla="*/ 7246171 w 10486243"/>
              <a:gd name="connsiteY4781" fmla="*/ 256050 h 855940"/>
              <a:gd name="connsiteX4782" fmla="*/ 7180494 w 10486243"/>
              <a:gd name="connsiteY4782" fmla="*/ 256050 h 855940"/>
              <a:gd name="connsiteX4783" fmla="*/ 6895893 w 10486243"/>
              <a:gd name="connsiteY4783" fmla="*/ 212156 h 855940"/>
              <a:gd name="connsiteX4784" fmla="*/ 6961570 w 10486243"/>
              <a:gd name="connsiteY4784" fmla="*/ 212156 h 855940"/>
              <a:gd name="connsiteX4785" fmla="*/ 6961570 w 10486243"/>
              <a:gd name="connsiteY4785" fmla="*/ 234103 h 855940"/>
              <a:gd name="connsiteX4786" fmla="*/ 6895893 w 10486243"/>
              <a:gd name="connsiteY4786" fmla="*/ 234103 h 855940"/>
              <a:gd name="connsiteX4787" fmla="*/ 6063983 w 10486243"/>
              <a:gd name="connsiteY4787" fmla="*/ 80473 h 855940"/>
              <a:gd name="connsiteX4788" fmla="*/ 6129660 w 10486243"/>
              <a:gd name="connsiteY4788" fmla="*/ 80473 h 855940"/>
              <a:gd name="connsiteX4789" fmla="*/ 6129660 w 10486243"/>
              <a:gd name="connsiteY4789" fmla="*/ 95104 h 855940"/>
              <a:gd name="connsiteX4790" fmla="*/ 6129660 w 10486243"/>
              <a:gd name="connsiteY4790" fmla="*/ 102420 h 855940"/>
              <a:gd name="connsiteX4791" fmla="*/ 6129660 w 10486243"/>
              <a:gd name="connsiteY4791" fmla="*/ 117051 h 855940"/>
              <a:gd name="connsiteX4792" fmla="*/ 6129660 w 10486243"/>
              <a:gd name="connsiteY4792" fmla="*/ 138998 h 855940"/>
              <a:gd name="connsiteX4793" fmla="*/ 6129660 w 10486243"/>
              <a:gd name="connsiteY4793" fmla="*/ 153630 h 855940"/>
              <a:gd name="connsiteX4794" fmla="*/ 6129660 w 10486243"/>
              <a:gd name="connsiteY4794" fmla="*/ 160945 h 855940"/>
              <a:gd name="connsiteX4795" fmla="*/ 6129660 w 10486243"/>
              <a:gd name="connsiteY4795" fmla="*/ 175577 h 855940"/>
              <a:gd name="connsiteX4796" fmla="*/ 6129660 w 10486243"/>
              <a:gd name="connsiteY4796" fmla="*/ 190209 h 855940"/>
              <a:gd name="connsiteX4797" fmla="*/ 6129660 w 10486243"/>
              <a:gd name="connsiteY4797" fmla="*/ 197524 h 855940"/>
              <a:gd name="connsiteX4798" fmla="*/ 6129660 w 10486243"/>
              <a:gd name="connsiteY4798" fmla="*/ 212156 h 855940"/>
              <a:gd name="connsiteX4799" fmla="*/ 6129660 w 10486243"/>
              <a:gd name="connsiteY4799" fmla="*/ 234103 h 855940"/>
              <a:gd name="connsiteX4800" fmla="*/ 6129660 w 10486243"/>
              <a:gd name="connsiteY4800" fmla="*/ 248734 h 855940"/>
              <a:gd name="connsiteX4801" fmla="*/ 6129660 w 10486243"/>
              <a:gd name="connsiteY4801" fmla="*/ 256050 h 855940"/>
              <a:gd name="connsiteX4802" fmla="*/ 6129660 w 10486243"/>
              <a:gd name="connsiteY4802" fmla="*/ 270681 h 855940"/>
              <a:gd name="connsiteX4803" fmla="*/ 6063983 w 10486243"/>
              <a:gd name="connsiteY4803" fmla="*/ 270681 h 855940"/>
              <a:gd name="connsiteX4804" fmla="*/ 6063983 w 10486243"/>
              <a:gd name="connsiteY4804" fmla="*/ 256050 h 855940"/>
              <a:gd name="connsiteX4805" fmla="*/ 6063983 w 10486243"/>
              <a:gd name="connsiteY4805" fmla="*/ 248734 h 855940"/>
              <a:gd name="connsiteX4806" fmla="*/ 6063983 w 10486243"/>
              <a:gd name="connsiteY4806" fmla="*/ 234103 h 855940"/>
              <a:gd name="connsiteX4807" fmla="*/ 6063983 w 10486243"/>
              <a:gd name="connsiteY4807" fmla="*/ 212156 h 855940"/>
              <a:gd name="connsiteX4808" fmla="*/ 6063983 w 10486243"/>
              <a:gd name="connsiteY4808" fmla="*/ 197524 h 855940"/>
              <a:gd name="connsiteX4809" fmla="*/ 6063983 w 10486243"/>
              <a:gd name="connsiteY4809" fmla="*/ 190209 h 855940"/>
              <a:gd name="connsiteX4810" fmla="*/ 6063983 w 10486243"/>
              <a:gd name="connsiteY4810" fmla="*/ 175577 h 855940"/>
              <a:gd name="connsiteX4811" fmla="*/ 6063983 w 10486243"/>
              <a:gd name="connsiteY4811" fmla="*/ 160945 h 855940"/>
              <a:gd name="connsiteX4812" fmla="*/ 6063983 w 10486243"/>
              <a:gd name="connsiteY4812" fmla="*/ 153630 h 855940"/>
              <a:gd name="connsiteX4813" fmla="*/ 6063983 w 10486243"/>
              <a:gd name="connsiteY4813" fmla="*/ 138998 h 855940"/>
              <a:gd name="connsiteX4814" fmla="*/ 6063983 w 10486243"/>
              <a:gd name="connsiteY4814" fmla="*/ 117051 h 855940"/>
              <a:gd name="connsiteX4815" fmla="*/ 6063983 w 10486243"/>
              <a:gd name="connsiteY4815" fmla="*/ 102420 h 855940"/>
              <a:gd name="connsiteX4816" fmla="*/ 6063983 w 10486243"/>
              <a:gd name="connsiteY4816" fmla="*/ 95104 h 855940"/>
              <a:gd name="connsiteX4817" fmla="*/ 6063983 w 10486243"/>
              <a:gd name="connsiteY4817" fmla="*/ 36578 h 855940"/>
              <a:gd name="connsiteX4818" fmla="*/ 6129660 w 10486243"/>
              <a:gd name="connsiteY4818" fmla="*/ 36578 h 855940"/>
              <a:gd name="connsiteX4819" fmla="*/ 6129660 w 10486243"/>
              <a:gd name="connsiteY4819" fmla="*/ 58525 h 855940"/>
              <a:gd name="connsiteX4820" fmla="*/ 6129660 w 10486243"/>
              <a:gd name="connsiteY4820" fmla="*/ 80472 h 855940"/>
              <a:gd name="connsiteX4821" fmla="*/ 6063983 w 10486243"/>
              <a:gd name="connsiteY4821" fmla="*/ 80472 h 855940"/>
              <a:gd name="connsiteX4822" fmla="*/ 6063983 w 10486243"/>
              <a:gd name="connsiteY4822" fmla="*/ 58525 h 855940"/>
              <a:gd name="connsiteX4823" fmla="*/ 6063983 w 10486243"/>
              <a:gd name="connsiteY4823" fmla="*/ 0 h 855940"/>
              <a:gd name="connsiteX4824" fmla="*/ 6129660 w 10486243"/>
              <a:gd name="connsiteY4824" fmla="*/ 0 h 855940"/>
              <a:gd name="connsiteX4825" fmla="*/ 6129660 w 10486243"/>
              <a:gd name="connsiteY4825" fmla="*/ 21947 h 855940"/>
              <a:gd name="connsiteX4826" fmla="*/ 6063983 w 10486243"/>
              <a:gd name="connsiteY4826" fmla="*/ 21947 h 855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</a:cxnLst>
            <a:rect l="l" t="t" r="r" b="b"/>
            <a:pathLst>
              <a:path w="10486243" h="855940">
                <a:moveTo>
                  <a:pt x="3065177" y="812046"/>
                </a:moveTo>
                <a:lnTo>
                  <a:pt x="3065177" y="833993"/>
                </a:lnTo>
                <a:lnTo>
                  <a:pt x="3065178" y="833993"/>
                </a:lnTo>
                <a:lnTo>
                  <a:pt x="3065178" y="812046"/>
                </a:lnTo>
                <a:close/>
                <a:moveTo>
                  <a:pt x="1795278" y="812046"/>
                </a:moveTo>
                <a:lnTo>
                  <a:pt x="1795278" y="833993"/>
                </a:lnTo>
                <a:lnTo>
                  <a:pt x="1795279" y="833993"/>
                </a:lnTo>
                <a:lnTo>
                  <a:pt x="1795279" y="812046"/>
                </a:lnTo>
                <a:close/>
                <a:moveTo>
                  <a:pt x="525515" y="812046"/>
                </a:moveTo>
                <a:lnTo>
                  <a:pt x="525515" y="833993"/>
                </a:lnTo>
                <a:lnTo>
                  <a:pt x="525515" y="833993"/>
                </a:lnTo>
                <a:lnTo>
                  <a:pt x="525515" y="812046"/>
                </a:lnTo>
                <a:close/>
                <a:moveTo>
                  <a:pt x="3065147" y="797414"/>
                </a:moveTo>
                <a:lnTo>
                  <a:pt x="3065147" y="812046"/>
                </a:lnTo>
                <a:lnTo>
                  <a:pt x="3065148" y="812046"/>
                </a:lnTo>
                <a:lnTo>
                  <a:pt x="3065148" y="797414"/>
                </a:lnTo>
                <a:close/>
                <a:moveTo>
                  <a:pt x="1795257" y="797414"/>
                </a:moveTo>
                <a:lnTo>
                  <a:pt x="1795257" y="812046"/>
                </a:lnTo>
                <a:lnTo>
                  <a:pt x="1795258" y="812046"/>
                </a:lnTo>
                <a:lnTo>
                  <a:pt x="1795258" y="797414"/>
                </a:lnTo>
                <a:close/>
                <a:moveTo>
                  <a:pt x="525495" y="797414"/>
                </a:moveTo>
                <a:lnTo>
                  <a:pt x="525495" y="812046"/>
                </a:lnTo>
                <a:lnTo>
                  <a:pt x="525496" y="812046"/>
                </a:lnTo>
                <a:lnTo>
                  <a:pt x="525496" y="797414"/>
                </a:lnTo>
                <a:close/>
                <a:moveTo>
                  <a:pt x="3065117" y="775467"/>
                </a:moveTo>
                <a:lnTo>
                  <a:pt x="3065117" y="790099"/>
                </a:lnTo>
                <a:lnTo>
                  <a:pt x="3065118" y="790099"/>
                </a:lnTo>
                <a:lnTo>
                  <a:pt x="3065118" y="775467"/>
                </a:lnTo>
                <a:close/>
                <a:moveTo>
                  <a:pt x="1795237" y="775467"/>
                </a:moveTo>
                <a:lnTo>
                  <a:pt x="1795237" y="790099"/>
                </a:lnTo>
                <a:lnTo>
                  <a:pt x="1795237" y="790099"/>
                </a:lnTo>
                <a:lnTo>
                  <a:pt x="1795237" y="775467"/>
                </a:lnTo>
                <a:close/>
                <a:moveTo>
                  <a:pt x="525475" y="775467"/>
                </a:moveTo>
                <a:lnTo>
                  <a:pt x="525475" y="790099"/>
                </a:lnTo>
                <a:lnTo>
                  <a:pt x="525475" y="790099"/>
                </a:lnTo>
                <a:lnTo>
                  <a:pt x="525475" y="775467"/>
                </a:lnTo>
                <a:close/>
                <a:moveTo>
                  <a:pt x="3065087" y="753520"/>
                </a:moveTo>
                <a:lnTo>
                  <a:pt x="3065087" y="775467"/>
                </a:lnTo>
                <a:lnTo>
                  <a:pt x="3065088" y="775467"/>
                </a:lnTo>
                <a:lnTo>
                  <a:pt x="3065088" y="753520"/>
                </a:lnTo>
                <a:close/>
                <a:moveTo>
                  <a:pt x="1795216" y="753520"/>
                </a:moveTo>
                <a:lnTo>
                  <a:pt x="1795216" y="775467"/>
                </a:lnTo>
                <a:lnTo>
                  <a:pt x="1795217" y="775467"/>
                </a:lnTo>
                <a:lnTo>
                  <a:pt x="1795217" y="753520"/>
                </a:lnTo>
                <a:close/>
                <a:moveTo>
                  <a:pt x="525455" y="753520"/>
                </a:moveTo>
                <a:lnTo>
                  <a:pt x="525455" y="775467"/>
                </a:lnTo>
                <a:lnTo>
                  <a:pt x="525455" y="775467"/>
                </a:lnTo>
                <a:lnTo>
                  <a:pt x="525455" y="753520"/>
                </a:lnTo>
                <a:close/>
                <a:moveTo>
                  <a:pt x="3065057" y="738888"/>
                </a:moveTo>
                <a:lnTo>
                  <a:pt x="3065057" y="753520"/>
                </a:lnTo>
                <a:lnTo>
                  <a:pt x="3065058" y="753520"/>
                </a:lnTo>
                <a:lnTo>
                  <a:pt x="3065058" y="738888"/>
                </a:lnTo>
                <a:close/>
                <a:moveTo>
                  <a:pt x="1795196" y="738888"/>
                </a:moveTo>
                <a:lnTo>
                  <a:pt x="1795196" y="753520"/>
                </a:lnTo>
                <a:lnTo>
                  <a:pt x="1795196" y="753520"/>
                </a:lnTo>
                <a:lnTo>
                  <a:pt x="1795196" y="738888"/>
                </a:lnTo>
                <a:close/>
                <a:moveTo>
                  <a:pt x="525434" y="738888"/>
                </a:moveTo>
                <a:lnTo>
                  <a:pt x="525434" y="753520"/>
                </a:lnTo>
                <a:lnTo>
                  <a:pt x="525435" y="753520"/>
                </a:lnTo>
                <a:lnTo>
                  <a:pt x="525435" y="738888"/>
                </a:lnTo>
                <a:close/>
                <a:moveTo>
                  <a:pt x="10267319" y="716941"/>
                </a:moveTo>
                <a:lnTo>
                  <a:pt x="10332996" y="716941"/>
                </a:lnTo>
                <a:lnTo>
                  <a:pt x="10332996" y="731573"/>
                </a:lnTo>
                <a:lnTo>
                  <a:pt x="10398673" y="731573"/>
                </a:lnTo>
                <a:lnTo>
                  <a:pt x="10398673" y="753520"/>
                </a:lnTo>
                <a:lnTo>
                  <a:pt x="10398673" y="775467"/>
                </a:lnTo>
                <a:lnTo>
                  <a:pt x="10398673" y="790099"/>
                </a:lnTo>
                <a:lnTo>
                  <a:pt x="10398673" y="797414"/>
                </a:lnTo>
                <a:lnTo>
                  <a:pt x="10398673" y="812046"/>
                </a:lnTo>
                <a:lnTo>
                  <a:pt x="10398673" y="833993"/>
                </a:lnTo>
                <a:lnTo>
                  <a:pt x="10398673" y="855940"/>
                </a:lnTo>
                <a:lnTo>
                  <a:pt x="10332996" y="855940"/>
                </a:lnTo>
                <a:lnTo>
                  <a:pt x="10267319" y="855940"/>
                </a:lnTo>
                <a:lnTo>
                  <a:pt x="10267319" y="833993"/>
                </a:lnTo>
                <a:lnTo>
                  <a:pt x="10267319" y="812046"/>
                </a:lnTo>
                <a:lnTo>
                  <a:pt x="10267319" y="797414"/>
                </a:lnTo>
                <a:lnTo>
                  <a:pt x="10267319" y="790099"/>
                </a:lnTo>
                <a:lnTo>
                  <a:pt x="10267319" y="775467"/>
                </a:lnTo>
                <a:lnTo>
                  <a:pt x="10267319" y="753520"/>
                </a:lnTo>
                <a:lnTo>
                  <a:pt x="10267319" y="738888"/>
                </a:lnTo>
                <a:lnTo>
                  <a:pt x="10267319" y="731573"/>
                </a:lnTo>
                <a:close/>
                <a:moveTo>
                  <a:pt x="9128916" y="716941"/>
                </a:moveTo>
                <a:lnTo>
                  <a:pt x="9194593" y="716941"/>
                </a:lnTo>
                <a:lnTo>
                  <a:pt x="9194593" y="731573"/>
                </a:lnTo>
                <a:lnTo>
                  <a:pt x="9194593" y="738888"/>
                </a:lnTo>
                <a:lnTo>
                  <a:pt x="9194593" y="753520"/>
                </a:lnTo>
                <a:lnTo>
                  <a:pt x="9194593" y="775467"/>
                </a:lnTo>
                <a:lnTo>
                  <a:pt x="9194593" y="790099"/>
                </a:lnTo>
                <a:lnTo>
                  <a:pt x="9194593" y="797414"/>
                </a:lnTo>
                <a:lnTo>
                  <a:pt x="9194593" y="812046"/>
                </a:lnTo>
                <a:lnTo>
                  <a:pt x="9194593" y="833993"/>
                </a:lnTo>
                <a:lnTo>
                  <a:pt x="9194593" y="855940"/>
                </a:lnTo>
                <a:lnTo>
                  <a:pt x="9128916" y="855940"/>
                </a:lnTo>
                <a:lnTo>
                  <a:pt x="9128916" y="833993"/>
                </a:lnTo>
                <a:lnTo>
                  <a:pt x="9128916" y="812046"/>
                </a:lnTo>
                <a:lnTo>
                  <a:pt x="9128916" y="797414"/>
                </a:lnTo>
                <a:lnTo>
                  <a:pt x="9128916" y="790099"/>
                </a:lnTo>
                <a:lnTo>
                  <a:pt x="9128916" y="775467"/>
                </a:lnTo>
                <a:lnTo>
                  <a:pt x="9128916" y="753520"/>
                </a:lnTo>
                <a:lnTo>
                  <a:pt x="9128916" y="738888"/>
                </a:lnTo>
                <a:lnTo>
                  <a:pt x="9128916" y="731573"/>
                </a:lnTo>
                <a:close/>
                <a:moveTo>
                  <a:pt x="3064955" y="716941"/>
                </a:moveTo>
                <a:lnTo>
                  <a:pt x="3064955" y="731573"/>
                </a:lnTo>
                <a:lnTo>
                  <a:pt x="3064956" y="731573"/>
                </a:lnTo>
                <a:lnTo>
                  <a:pt x="3064956" y="716941"/>
                </a:lnTo>
                <a:close/>
                <a:moveTo>
                  <a:pt x="1795170" y="716941"/>
                </a:moveTo>
                <a:lnTo>
                  <a:pt x="1795170" y="731573"/>
                </a:lnTo>
                <a:lnTo>
                  <a:pt x="1795171" y="731573"/>
                </a:lnTo>
                <a:lnTo>
                  <a:pt x="1795171" y="716941"/>
                </a:lnTo>
                <a:close/>
                <a:moveTo>
                  <a:pt x="525410" y="716941"/>
                </a:moveTo>
                <a:lnTo>
                  <a:pt x="525410" y="731573"/>
                </a:lnTo>
                <a:lnTo>
                  <a:pt x="525410" y="731573"/>
                </a:lnTo>
                <a:lnTo>
                  <a:pt x="525410" y="716941"/>
                </a:lnTo>
                <a:close/>
                <a:moveTo>
                  <a:pt x="3064948" y="702310"/>
                </a:moveTo>
                <a:lnTo>
                  <a:pt x="3064948" y="716941"/>
                </a:lnTo>
                <a:lnTo>
                  <a:pt x="3064948" y="716941"/>
                </a:lnTo>
                <a:lnTo>
                  <a:pt x="3064948" y="702310"/>
                </a:lnTo>
                <a:close/>
                <a:moveTo>
                  <a:pt x="1795166" y="702310"/>
                </a:moveTo>
                <a:lnTo>
                  <a:pt x="1795166" y="716941"/>
                </a:lnTo>
                <a:lnTo>
                  <a:pt x="1795166" y="716941"/>
                </a:lnTo>
                <a:lnTo>
                  <a:pt x="1795166" y="702310"/>
                </a:lnTo>
                <a:close/>
                <a:moveTo>
                  <a:pt x="525405" y="702310"/>
                </a:moveTo>
                <a:lnTo>
                  <a:pt x="525405" y="716941"/>
                </a:lnTo>
                <a:lnTo>
                  <a:pt x="525406" y="716941"/>
                </a:lnTo>
                <a:lnTo>
                  <a:pt x="525406" y="702310"/>
                </a:lnTo>
                <a:close/>
                <a:moveTo>
                  <a:pt x="10267319" y="680363"/>
                </a:moveTo>
                <a:lnTo>
                  <a:pt x="10332996" y="680363"/>
                </a:lnTo>
                <a:lnTo>
                  <a:pt x="10332996" y="694994"/>
                </a:lnTo>
                <a:lnTo>
                  <a:pt x="10398673" y="694994"/>
                </a:lnTo>
                <a:lnTo>
                  <a:pt x="10398673" y="716941"/>
                </a:lnTo>
                <a:lnTo>
                  <a:pt x="10332996" y="716941"/>
                </a:lnTo>
                <a:lnTo>
                  <a:pt x="10332996" y="702310"/>
                </a:lnTo>
                <a:lnTo>
                  <a:pt x="10267319" y="702310"/>
                </a:lnTo>
                <a:close/>
                <a:moveTo>
                  <a:pt x="10179750" y="680363"/>
                </a:moveTo>
                <a:lnTo>
                  <a:pt x="10245427" y="680363"/>
                </a:lnTo>
                <a:lnTo>
                  <a:pt x="10245427" y="702310"/>
                </a:lnTo>
                <a:lnTo>
                  <a:pt x="10179750" y="702310"/>
                </a:lnTo>
                <a:lnTo>
                  <a:pt x="10179750" y="716941"/>
                </a:lnTo>
                <a:lnTo>
                  <a:pt x="10245427" y="716941"/>
                </a:lnTo>
                <a:lnTo>
                  <a:pt x="10245427" y="731573"/>
                </a:lnTo>
                <a:lnTo>
                  <a:pt x="10245427" y="738888"/>
                </a:lnTo>
                <a:lnTo>
                  <a:pt x="10245427" y="753520"/>
                </a:lnTo>
                <a:lnTo>
                  <a:pt x="10245427" y="775467"/>
                </a:lnTo>
                <a:lnTo>
                  <a:pt x="10245427" y="790099"/>
                </a:lnTo>
                <a:lnTo>
                  <a:pt x="10245427" y="797414"/>
                </a:lnTo>
                <a:lnTo>
                  <a:pt x="10245427" y="812046"/>
                </a:lnTo>
                <a:lnTo>
                  <a:pt x="10245427" y="833993"/>
                </a:lnTo>
                <a:lnTo>
                  <a:pt x="10245427" y="855940"/>
                </a:lnTo>
                <a:lnTo>
                  <a:pt x="10179750" y="855940"/>
                </a:lnTo>
                <a:lnTo>
                  <a:pt x="10114073" y="855940"/>
                </a:lnTo>
                <a:lnTo>
                  <a:pt x="10114073" y="833993"/>
                </a:lnTo>
                <a:lnTo>
                  <a:pt x="10114073" y="812046"/>
                </a:lnTo>
                <a:lnTo>
                  <a:pt x="10114073" y="797414"/>
                </a:lnTo>
                <a:lnTo>
                  <a:pt x="10114073" y="790099"/>
                </a:lnTo>
                <a:lnTo>
                  <a:pt x="10114073" y="775467"/>
                </a:lnTo>
                <a:lnTo>
                  <a:pt x="10114073" y="753520"/>
                </a:lnTo>
                <a:lnTo>
                  <a:pt x="10114073" y="738888"/>
                </a:lnTo>
                <a:lnTo>
                  <a:pt x="10114073" y="731573"/>
                </a:lnTo>
                <a:lnTo>
                  <a:pt x="10114073" y="716941"/>
                </a:lnTo>
                <a:lnTo>
                  <a:pt x="10114073" y="694994"/>
                </a:lnTo>
                <a:lnTo>
                  <a:pt x="10179750" y="694994"/>
                </a:lnTo>
                <a:close/>
                <a:moveTo>
                  <a:pt x="9128916" y="680363"/>
                </a:moveTo>
                <a:lnTo>
                  <a:pt x="9194593" y="680363"/>
                </a:lnTo>
                <a:lnTo>
                  <a:pt x="9194593" y="702310"/>
                </a:lnTo>
                <a:lnTo>
                  <a:pt x="9128916" y="702310"/>
                </a:lnTo>
                <a:close/>
                <a:moveTo>
                  <a:pt x="3064940" y="680363"/>
                </a:moveTo>
                <a:lnTo>
                  <a:pt x="3064940" y="694994"/>
                </a:lnTo>
                <a:lnTo>
                  <a:pt x="3064941" y="694994"/>
                </a:lnTo>
                <a:lnTo>
                  <a:pt x="3064941" y="680363"/>
                </a:lnTo>
                <a:close/>
                <a:moveTo>
                  <a:pt x="525402" y="680363"/>
                </a:moveTo>
                <a:lnTo>
                  <a:pt x="525402" y="694994"/>
                </a:lnTo>
                <a:lnTo>
                  <a:pt x="525402" y="694994"/>
                </a:lnTo>
                <a:lnTo>
                  <a:pt x="525402" y="680363"/>
                </a:lnTo>
                <a:close/>
                <a:moveTo>
                  <a:pt x="10420566" y="658416"/>
                </a:moveTo>
                <a:lnTo>
                  <a:pt x="10486243" y="658416"/>
                </a:lnTo>
                <a:lnTo>
                  <a:pt x="10486243" y="680363"/>
                </a:lnTo>
                <a:lnTo>
                  <a:pt x="10486243" y="694994"/>
                </a:lnTo>
                <a:lnTo>
                  <a:pt x="10486243" y="702310"/>
                </a:lnTo>
                <a:lnTo>
                  <a:pt x="10486243" y="716941"/>
                </a:lnTo>
                <a:lnTo>
                  <a:pt x="10486243" y="731573"/>
                </a:lnTo>
                <a:lnTo>
                  <a:pt x="10486243" y="738888"/>
                </a:lnTo>
                <a:lnTo>
                  <a:pt x="10486243" y="753520"/>
                </a:lnTo>
                <a:lnTo>
                  <a:pt x="10486243" y="775467"/>
                </a:lnTo>
                <a:lnTo>
                  <a:pt x="10486243" y="790099"/>
                </a:lnTo>
                <a:lnTo>
                  <a:pt x="10486243" y="797414"/>
                </a:lnTo>
                <a:lnTo>
                  <a:pt x="10486243" y="812046"/>
                </a:lnTo>
                <a:lnTo>
                  <a:pt x="10486243" y="833993"/>
                </a:lnTo>
                <a:lnTo>
                  <a:pt x="10486243" y="855940"/>
                </a:lnTo>
                <a:lnTo>
                  <a:pt x="10420566" y="855940"/>
                </a:lnTo>
                <a:lnTo>
                  <a:pt x="10420566" y="833993"/>
                </a:lnTo>
                <a:lnTo>
                  <a:pt x="10420566" y="812046"/>
                </a:lnTo>
                <a:lnTo>
                  <a:pt x="10420566" y="797414"/>
                </a:lnTo>
                <a:lnTo>
                  <a:pt x="10420566" y="790099"/>
                </a:lnTo>
                <a:lnTo>
                  <a:pt x="10420566" y="775467"/>
                </a:lnTo>
                <a:lnTo>
                  <a:pt x="10420566" y="753520"/>
                </a:lnTo>
                <a:lnTo>
                  <a:pt x="10420566" y="738888"/>
                </a:lnTo>
                <a:lnTo>
                  <a:pt x="10420566" y="731573"/>
                </a:lnTo>
                <a:lnTo>
                  <a:pt x="10420566" y="716941"/>
                </a:lnTo>
                <a:lnTo>
                  <a:pt x="10420566" y="702310"/>
                </a:lnTo>
                <a:lnTo>
                  <a:pt x="10420566" y="694994"/>
                </a:lnTo>
                <a:lnTo>
                  <a:pt x="10420566" y="680363"/>
                </a:lnTo>
                <a:close/>
                <a:moveTo>
                  <a:pt x="10114073" y="658416"/>
                </a:moveTo>
                <a:lnTo>
                  <a:pt x="10179750" y="658416"/>
                </a:lnTo>
                <a:lnTo>
                  <a:pt x="10179750" y="680363"/>
                </a:lnTo>
                <a:lnTo>
                  <a:pt x="10114073" y="680363"/>
                </a:lnTo>
                <a:close/>
                <a:moveTo>
                  <a:pt x="10026503" y="658416"/>
                </a:moveTo>
                <a:lnTo>
                  <a:pt x="10092180" y="658416"/>
                </a:lnTo>
                <a:lnTo>
                  <a:pt x="10092180" y="680363"/>
                </a:lnTo>
                <a:lnTo>
                  <a:pt x="10092180" y="694994"/>
                </a:lnTo>
                <a:lnTo>
                  <a:pt x="10092180" y="702310"/>
                </a:lnTo>
                <a:lnTo>
                  <a:pt x="10092180" y="716941"/>
                </a:lnTo>
                <a:lnTo>
                  <a:pt x="10092180" y="731573"/>
                </a:lnTo>
                <a:lnTo>
                  <a:pt x="10092180" y="738888"/>
                </a:lnTo>
                <a:lnTo>
                  <a:pt x="10092180" y="753520"/>
                </a:lnTo>
                <a:lnTo>
                  <a:pt x="10092180" y="775467"/>
                </a:lnTo>
                <a:lnTo>
                  <a:pt x="10092180" y="790099"/>
                </a:lnTo>
                <a:lnTo>
                  <a:pt x="10092180" y="797414"/>
                </a:lnTo>
                <a:lnTo>
                  <a:pt x="10092180" y="812046"/>
                </a:lnTo>
                <a:lnTo>
                  <a:pt x="10092180" y="833993"/>
                </a:lnTo>
                <a:lnTo>
                  <a:pt x="10092180" y="855940"/>
                </a:lnTo>
                <a:lnTo>
                  <a:pt x="10026503" y="855940"/>
                </a:lnTo>
                <a:lnTo>
                  <a:pt x="9960826" y="855940"/>
                </a:lnTo>
                <a:lnTo>
                  <a:pt x="9895149" y="855940"/>
                </a:lnTo>
                <a:lnTo>
                  <a:pt x="9895149" y="833993"/>
                </a:lnTo>
                <a:lnTo>
                  <a:pt x="9895149" y="812046"/>
                </a:lnTo>
                <a:lnTo>
                  <a:pt x="9895149" y="797414"/>
                </a:lnTo>
                <a:lnTo>
                  <a:pt x="9895149" y="790099"/>
                </a:lnTo>
                <a:lnTo>
                  <a:pt x="9895149" y="775467"/>
                </a:lnTo>
                <a:lnTo>
                  <a:pt x="9895149" y="753520"/>
                </a:lnTo>
                <a:lnTo>
                  <a:pt x="9895149" y="738888"/>
                </a:lnTo>
                <a:lnTo>
                  <a:pt x="9895149" y="731573"/>
                </a:lnTo>
                <a:lnTo>
                  <a:pt x="9895149" y="716941"/>
                </a:lnTo>
                <a:lnTo>
                  <a:pt x="9960826" y="716941"/>
                </a:lnTo>
                <a:lnTo>
                  <a:pt x="9960826" y="702310"/>
                </a:lnTo>
                <a:lnTo>
                  <a:pt x="9895149" y="702310"/>
                </a:lnTo>
                <a:lnTo>
                  <a:pt x="9895149" y="680363"/>
                </a:lnTo>
                <a:lnTo>
                  <a:pt x="9960826" y="680363"/>
                </a:lnTo>
                <a:lnTo>
                  <a:pt x="10026503" y="680363"/>
                </a:lnTo>
                <a:close/>
                <a:moveTo>
                  <a:pt x="9741902" y="658416"/>
                </a:moveTo>
                <a:lnTo>
                  <a:pt x="9807579" y="658416"/>
                </a:lnTo>
                <a:lnTo>
                  <a:pt x="9873256" y="658416"/>
                </a:lnTo>
                <a:lnTo>
                  <a:pt x="9873256" y="680363"/>
                </a:lnTo>
                <a:lnTo>
                  <a:pt x="9873256" y="694994"/>
                </a:lnTo>
                <a:lnTo>
                  <a:pt x="9873256" y="702310"/>
                </a:lnTo>
                <a:lnTo>
                  <a:pt x="9873256" y="716941"/>
                </a:lnTo>
                <a:lnTo>
                  <a:pt x="9873256" y="731573"/>
                </a:lnTo>
                <a:lnTo>
                  <a:pt x="9873256" y="738888"/>
                </a:lnTo>
                <a:lnTo>
                  <a:pt x="9873256" y="753520"/>
                </a:lnTo>
                <a:lnTo>
                  <a:pt x="9873256" y="775467"/>
                </a:lnTo>
                <a:lnTo>
                  <a:pt x="9873256" y="790099"/>
                </a:lnTo>
                <a:lnTo>
                  <a:pt x="9873256" y="797414"/>
                </a:lnTo>
                <a:lnTo>
                  <a:pt x="9873256" y="812046"/>
                </a:lnTo>
                <a:lnTo>
                  <a:pt x="9873256" y="833993"/>
                </a:lnTo>
                <a:lnTo>
                  <a:pt x="9873256" y="855940"/>
                </a:lnTo>
                <a:lnTo>
                  <a:pt x="9807579" y="855940"/>
                </a:lnTo>
                <a:lnTo>
                  <a:pt x="9741902" y="855940"/>
                </a:lnTo>
                <a:lnTo>
                  <a:pt x="9741902" y="833993"/>
                </a:lnTo>
                <a:lnTo>
                  <a:pt x="9741902" y="812046"/>
                </a:lnTo>
                <a:lnTo>
                  <a:pt x="9741902" y="797414"/>
                </a:lnTo>
                <a:lnTo>
                  <a:pt x="9741902" y="790099"/>
                </a:lnTo>
                <a:lnTo>
                  <a:pt x="9741902" y="775467"/>
                </a:lnTo>
                <a:lnTo>
                  <a:pt x="9741902" y="753520"/>
                </a:lnTo>
                <a:lnTo>
                  <a:pt x="9741902" y="738888"/>
                </a:lnTo>
                <a:lnTo>
                  <a:pt x="9741902" y="731573"/>
                </a:lnTo>
                <a:lnTo>
                  <a:pt x="9741902" y="716941"/>
                </a:lnTo>
                <a:lnTo>
                  <a:pt x="9741902" y="702310"/>
                </a:lnTo>
                <a:lnTo>
                  <a:pt x="9741902" y="694994"/>
                </a:lnTo>
                <a:lnTo>
                  <a:pt x="9741902" y="680363"/>
                </a:lnTo>
                <a:close/>
                <a:moveTo>
                  <a:pt x="9588656" y="658416"/>
                </a:moveTo>
                <a:lnTo>
                  <a:pt x="9654333" y="658416"/>
                </a:lnTo>
                <a:lnTo>
                  <a:pt x="9720010" y="658416"/>
                </a:lnTo>
                <a:lnTo>
                  <a:pt x="9720010" y="680363"/>
                </a:lnTo>
                <a:lnTo>
                  <a:pt x="9720010" y="694994"/>
                </a:lnTo>
                <a:lnTo>
                  <a:pt x="9720010" y="702310"/>
                </a:lnTo>
                <a:lnTo>
                  <a:pt x="9720010" y="716941"/>
                </a:lnTo>
                <a:lnTo>
                  <a:pt x="9720010" y="731573"/>
                </a:lnTo>
                <a:lnTo>
                  <a:pt x="9720010" y="738888"/>
                </a:lnTo>
                <a:lnTo>
                  <a:pt x="9720010" y="753520"/>
                </a:lnTo>
                <a:lnTo>
                  <a:pt x="9720010" y="775467"/>
                </a:lnTo>
                <a:lnTo>
                  <a:pt x="9720010" y="790099"/>
                </a:lnTo>
                <a:lnTo>
                  <a:pt x="9720010" y="797414"/>
                </a:lnTo>
                <a:lnTo>
                  <a:pt x="9720010" y="812046"/>
                </a:lnTo>
                <a:lnTo>
                  <a:pt x="9720010" y="833993"/>
                </a:lnTo>
                <a:lnTo>
                  <a:pt x="9720010" y="855940"/>
                </a:lnTo>
                <a:lnTo>
                  <a:pt x="9654333" y="855940"/>
                </a:lnTo>
                <a:lnTo>
                  <a:pt x="9588656" y="855940"/>
                </a:lnTo>
                <a:lnTo>
                  <a:pt x="9588656" y="833993"/>
                </a:lnTo>
                <a:lnTo>
                  <a:pt x="9588656" y="812046"/>
                </a:lnTo>
                <a:lnTo>
                  <a:pt x="9588656" y="797414"/>
                </a:lnTo>
                <a:lnTo>
                  <a:pt x="9588656" y="790099"/>
                </a:lnTo>
                <a:lnTo>
                  <a:pt x="9588656" y="775467"/>
                </a:lnTo>
                <a:lnTo>
                  <a:pt x="9588656" y="753520"/>
                </a:lnTo>
                <a:lnTo>
                  <a:pt x="9588656" y="738888"/>
                </a:lnTo>
                <a:lnTo>
                  <a:pt x="9588656" y="731573"/>
                </a:lnTo>
                <a:lnTo>
                  <a:pt x="9588656" y="716941"/>
                </a:lnTo>
                <a:lnTo>
                  <a:pt x="9588656" y="702310"/>
                </a:lnTo>
                <a:lnTo>
                  <a:pt x="9588656" y="694994"/>
                </a:lnTo>
                <a:lnTo>
                  <a:pt x="9588656" y="680363"/>
                </a:lnTo>
                <a:close/>
                <a:moveTo>
                  <a:pt x="9522978" y="658416"/>
                </a:moveTo>
                <a:lnTo>
                  <a:pt x="9588655" y="658416"/>
                </a:lnTo>
                <a:lnTo>
                  <a:pt x="9588655" y="680363"/>
                </a:lnTo>
                <a:lnTo>
                  <a:pt x="9588655" y="694994"/>
                </a:lnTo>
                <a:lnTo>
                  <a:pt x="9588655" y="702310"/>
                </a:lnTo>
                <a:lnTo>
                  <a:pt x="9588655" y="716941"/>
                </a:lnTo>
                <a:lnTo>
                  <a:pt x="9588655" y="731573"/>
                </a:lnTo>
                <a:lnTo>
                  <a:pt x="9588655" y="738888"/>
                </a:lnTo>
                <a:lnTo>
                  <a:pt x="9588655" y="753520"/>
                </a:lnTo>
                <a:lnTo>
                  <a:pt x="9588655" y="775467"/>
                </a:lnTo>
                <a:lnTo>
                  <a:pt x="9588655" y="790099"/>
                </a:lnTo>
                <a:lnTo>
                  <a:pt x="9588655" y="797414"/>
                </a:lnTo>
                <a:lnTo>
                  <a:pt x="9588655" y="812046"/>
                </a:lnTo>
                <a:lnTo>
                  <a:pt x="9588655" y="833993"/>
                </a:lnTo>
                <a:lnTo>
                  <a:pt x="9588655" y="855940"/>
                </a:lnTo>
                <a:lnTo>
                  <a:pt x="9522978" y="855940"/>
                </a:lnTo>
                <a:lnTo>
                  <a:pt x="9522978" y="833993"/>
                </a:lnTo>
                <a:lnTo>
                  <a:pt x="9522978" y="812046"/>
                </a:lnTo>
                <a:lnTo>
                  <a:pt x="9522978" y="797414"/>
                </a:lnTo>
                <a:lnTo>
                  <a:pt x="9522978" y="790099"/>
                </a:lnTo>
                <a:lnTo>
                  <a:pt x="9522978" y="775467"/>
                </a:lnTo>
                <a:lnTo>
                  <a:pt x="9522978" y="753520"/>
                </a:lnTo>
                <a:lnTo>
                  <a:pt x="9522978" y="738888"/>
                </a:lnTo>
                <a:lnTo>
                  <a:pt x="9522978" y="731573"/>
                </a:lnTo>
                <a:lnTo>
                  <a:pt x="9522978" y="716941"/>
                </a:lnTo>
                <a:lnTo>
                  <a:pt x="9522978" y="702310"/>
                </a:lnTo>
                <a:lnTo>
                  <a:pt x="9522978" y="694994"/>
                </a:lnTo>
                <a:lnTo>
                  <a:pt x="9522978" y="680363"/>
                </a:lnTo>
                <a:close/>
                <a:moveTo>
                  <a:pt x="9369732" y="658416"/>
                </a:moveTo>
                <a:lnTo>
                  <a:pt x="9435409" y="658416"/>
                </a:lnTo>
                <a:lnTo>
                  <a:pt x="9501086" y="658416"/>
                </a:lnTo>
                <a:lnTo>
                  <a:pt x="9501086" y="680363"/>
                </a:lnTo>
                <a:lnTo>
                  <a:pt x="9501086" y="694994"/>
                </a:lnTo>
                <a:lnTo>
                  <a:pt x="9501086" y="702310"/>
                </a:lnTo>
                <a:lnTo>
                  <a:pt x="9501086" y="716941"/>
                </a:lnTo>
                <a:lnTo>
                  <a:pt x="9501086" y="731573"/>
                </a:lnTo>
                <a:lnTo>
                  <a:pt x="9501086" y="738888"/>
                </a:lnTo>
                <a:lnTo>
                  <a:pt x="9501086" y="753520"/>
                </a:lnTo>
                <a:lnTo>
                  <a:pt x="9501086" y="775467"/>
                </a:lnTo>
                <a:lnTo>
                  <a:pt x="9501086" y="790099"/>
                </a:lnTo>
                <a:lnTo>
                  <a:pt x="9501086" y="797414"/>
                </a:lnTo>
                <a:lnTo>
                  <a:pt x="9501086" y="812046"/>
                </a:lnTo>
                <a:lnTo>
                  <a:pt x="9501086" y="833993"/>
                </a:lnTo>
                <a:lnTo>
                  <a:pt x="9501086" y="855940"/>
                </a:lnTo>
                <a:lnTo>
                  <a:pt x="9435409" y="855940"/>
                </a:lnTo>
                <a:lnTo>
                  <a:pt x="9369732" y="855940"/>
                </a:lnTo>
                <a:lnTo>
                  <a:pt x="9369732" y="833993"/>
                </a:lnTo>
                <a:lnTo>
                  <a:pt x="9369732" y="812046"/>
                </a:lnTo>
                <a:lnTo>
                  <a:pt x="9369732" y="797414"/>
                </a:lnTo>
                <a:lnTo>
                  <a:pt x="9369732" y="790099"/>
                </a:lnTo>
                <a:lnTo>
                  <a:pt x="9369732" y="775467"/>
                </a:lnTo>
                <a:lnTo>
                  <a:pt x="9369732" y="753520"/>
                </a:lnTo>
                <a:lnTo>
                  <a:pt x="9369732" y="738888"/>
                </a:lnTo>
                <a:lnTo>
                  <a:pt x="9369732" y="731573"/>
                </a:lnTo>
                <a:lnTo>
                  <a:pt x="9369732" y="716941"/>
                </a:lnTo>
                <a:lnTo>
                  <a:pt x="9369732" y="702310"/>
                </a:lnTo>
                <a:lnTo>
                  <a:pt x="9369732" y="694994"/>
                </a:lnTo>
                <a:lnTo>
                  <a:pt x="9369732" y="680363"/>
                </a:lnTo>
                <a:close/>
                <a:moveTo>
                  <a:pt x="9216485" y="658416"/>
                </a:moveTo>
                <a:lnTo>
                  <a:pt x="9282162" y="658416"/>
                </a:lnTo>
                <a:lnTo>
                  <a:pt x="9347839" y="658416"/>
                </a:lnTo>
                <a:lnTo>
                  <a:pt x="9347839" y="680363"/>
                </a:lnTo>
                <a:lnTo>
                  <a:pt x="9282162" y="680363"/>
                </a:lnTo>
                <a:lnTo>
                  <a:pt x="9282162" y="694994"/>
                </a:lnTo>
                <a:lnTo>
                  <a:pt x="9347839" y="694994"/>
                </a:lnTo>
                <a:lnTo>
                  <a:pt x="9347839" y="716941"/>
                </a:lnTo>
                <a:lnTo>
                  <a:pt x="9347839" y="731573"/>
                </a:lnTo>
                <a:lnTo>
                  <a:pt x="9347839" y="738888"/>
                </a:lnTo>
                <a:lnTo>
                  <a:pt x="9347839" y="753520"/>
                </a:lnTo>
                <a:lnTo>
                  <a:pt x="9347839" y="775467"/>
                </a:lnTo>
                <a:lnTo>
                  <a:pt x="9347839" y="790099"/>
                </a:lnTo>
                <a:lnTo>
                  <a:pt x="9347839" y="797414"/>
                </a:lnTo>
                <a:lnTo>
                  <a:pt x="9347839" y="812046"/>
                </a:lnTo>
                <a:lnTo>
                  <a:pt x="9347839" y="833993"/>
                </a:lnTo>
                <a:lnTo>
                  <a:pt x="9347839" y="855940"/>
                </a:lnTo>
                <a:lnTo>
                  <a:pt x="9282162" y="855940"/>
                </a:lnTo>
                <a:lnTo>
                  <a:pt x="9216485" y="855940"/>
                </a:lnTo>
                <a:lnTo>
                  <a:pt x="9216485" y="833993"/>
                </a:lnTo>
                <a:lnTo>
                  <a:pt x="9216485" y="812046"/>
                </a:lnTo>
                <a:lnTo>
                  <a:pt x="9216485" y="797414"/>
                </a:lnTo>
                <a:lnTo>
                  <a:pt x="9216485" y="790099"/>
                </a:lnTo>
                <a:lnTo>
                  <a:pt x="9216485" y="775467"/>
                </a:lnTo>
                <a:lnTo>
                  <a:pt x="9216485" y="753520"/>
                </a:lnTo>
                <a:lnTo>
                  <a:pt x="9216485" y="738888"/>
                </a:lnTo>
                <a:lnTo>
                  <a:pt x="9216485" y="731573"/>
                </a:lnTo>
                <a:lnTo>
                  <a:pt x="9216485" y="716941"/>
                </a:lnTo>
                <a:lnTo>
                  <a:pt x="9216485" y="702310"/>
                </a:lnTo>
                <a:lnTo>
                  <a:pt x="9216485" y="694994"/>
                </a:lnTo>
                <a:lnTo>
                  <a:pt x="9216485" y="680363"/>
                </a:lnTo>
                <a:close/>
                <a:moveTo>
                  <a:pt x="8997561" y="658416"/>
                </a:moveTo>
                <a:lnTo>
                  <a:pt x="9063238" y="658416"/>
                </a:lnTo>
                <a:lnTo>
                  <a:pt x="9063238" y="680363"/>
                </a:lnTo>
                <a:lnTo>
                  <a:pt x="9128915" y="680363"/>
                </a:lnTo>
                <a:lnTo>
                  <a:pt x="9128915" y="694994"/>
                </a:lnTo>
                <a:lnTo>
                  <a:pt x="9128915" y="702310"/>
                </a:lnTo>
                <a:lnTo>
                  <a:pt x="9128915" y="716941"/>
                </a:lnTo>
                <a:lnTo>
                  <a:pt x="9128915" y="731573"/>
                </a:lnTo>
                <a:lnTo>
                  <a:pt x="9128915" y="738888"/>
                </a:lnTo>
                <a:lnTo>
                  <a:pt x="9128915" y="753520"/>
                </a:lnTo>
                <a:lnTo>
                  <a:pt x="9128915" y="775467"/>
                </a:lnTo>
                <a:lnTo>
                  <a:pt x="9128915" y="790099"/>
                </a:lnTo>
                <a:lnTo>
                  <a:pt x="9128915" y="797414"/>
                </a:lnTo>
                <a:lnTo>
                  <a:pt x="9128915" y="812046"/>
                </a:lnTo>
                <a:lnTo>
                  <a:pt x="9128915" y="833993"/>
                </a:lnTo>
                <a:lnTo>
                  <a:pt x="9128915" y="855940"/>
                </a:lnTo>
                <a:lnTo>
                  <a:pt x="9063238" y="855940"/>
                </a:lnTo>
                <a:lnTo>
                  <a:pt x="8997561" y="855940"/>
                </a:lnTo>
                <a:lnTo>
                  <a:pt x="8997561" y="833993"/>
                </a:lnTo>
                <a:lnTo>
                  <a:pt x="8997561" y="812046"/>
                </a:lnTo>
                <a:lnTo>
                  <a:pt x="8997561" y="797414"/>
                </a:lnTo>
                <a:lnTo>
                  <a:pt x="8997561" y="790099"/>
                </a:lnTo>
                <a:lnTo>
                  <a:pt x="8997561" y="775467"/>
                </a:lnTo>
                <a:lnTo>
                  <a:pt x="8997561" y="753520"/>
                </a:lnTo>
                <a:lnTo>
                  <a:pt x="8997561" y="738888"/>
                </a:lnTo>
                <a:lnTo>
                  <a:pt x="8997561" y="731573"/>
                </a:lnTo>
                <a:lnTo>
                  <a:pt x="8997561" y="716941"/>
                </a:lnTo>
                <a:lnTo>
                  <a:pt x="8997561" y="702310"/>
                </a:lnTo>
                <a:lnTo>
                  <a:pt x="8997561" y="694994"/>
                </a:lnTo>
                <a:lnTo>
                  <a:pt x="8997561" y="680363"/>
                </a:lnTo>
                <a:close/>
                <a:moveTo>
                  <a:pt x="8844315" y="658416"/>
                </a:moveTo>
                <a:lnTo>
                  <a:pt x="8909992" y="658416"/>
                </a:lnTo>
                <a:lnTo>
                  <a:pt x="8975669" y="658416"/>
                </a:lnTo>
                <a:lnTo>
                  <a:pt x="8975669" y="680363"/>
                </a:lnTo>
                <a:lnTo>
                  <a:pt x="8975669" y="694994"/>
                </a:lnTo>
                <a:lnTo>
                  <a:pt x="8975669" y="702310"/>
                </a:lnTo>
                <a:lnTo>
                  <a:pt x="8975669" y="716941"/>
                </a:lnTo>
                <a:lnTo>
                  <a:pt x="8975669" y="731573"/>
                </a:lnTo>
                <a:lnTo>
                  <a:pt x="8975669" y="738888"/>
                </a:lnTo>
                <a:lnTo>
                  <a:pt x="8975669" y="753520"/>
                </a:lnTo>
                <a:lnTo>
                  <a:pt x="8975669" y="775467"/>
                </a:lnTo>
                <a:lnTo>
                  <a:pt x="8975669" y="790099"/>
                </a:lnTo>
                <a:lnTo>
                  <a:pt x="8975669" y="797414"/>
                </a:lnTo>
                <a:lnTo>
                  <a:pt x="8975669" y="812046"/>
                </a:lnTo>
                <a:lnTo>
                  <a:pt x="8975669" y="833993"/>
                </a:lnTo>
                <a:lnTo>
                  <a:pt x="8975669" y="855940"/>
                </a:lnTo>
                <a:lnTo>
                  <a:pt x="8909992" y="855940"/>
                </a:lnTo>
                <a:lnTo>
                  <a:pt x="8844315" y="855940"/>
                </a:lnTo>
                <a:lnTo>
                  <a:pt x="8844315" y="833993"/>
                </a:lnTo>
                <a:lnTo>
                  <a:pt x="8844315" y="812046"/>
                </a:lnTo>
                <a:lnTo>
                  <a:pt x="8844315" y="797414"/>
                </a:lnTo>
                <a:lnTo>
                  <a:pt x="8844315" y="790099"/>
                </a:lnTo>
                <a:lnTo>
                  <a:pt x="8844315" y="775467"/>
                </a:lnTo>
                <a:lnTo>
                  <a:pt x="8844315" y="753520"/>
                </a:lnTo>
                <a:lnTo>
                  <a:pt x="8844315" y="738888"/>
                </a:lnTo>
                <a:lnTo>
                  <a:pt x="8844315" y="731573"/>
                </a:lnTo>
                <a:lnTo>
                  <a:pt x="8844315" y="716941"/>
                </a:lnTo>
                <a:lnTo>
                  <a:pt x="8844315" y="702310"/>
                </a:lnTo>
                <a:lnTo>
                  <a:pt x="8844315" y="694994"/>
                </a:lnTo>
                <a:lnTo>
                  <a:pt x="8844315" y="680363"/>
                </a:lnTo>
                <a:close/>
                <a:moveTo>
                  <a:pt x="8691068" y="658416"/>
                </a:moveTo>
                <a:lnTo>
                  <a:pt x="8756745" y="658416"/>
                </a:lnTo>
                <a:lnTo>
                  <a:pt x="8822422" y="658416"/>
                </a:lnTo>
                <a:lnTo>
                  <a:pt x="8822422" y="680363"/>
                </a:lnTo>
                <a:lnTo>
                  <a:pt x="8822422" y="694994"/>
                </a:lnTo>
                <a:lnTo>
                  <a:pt x="8822422" y="702310"/>
                </a:lnTo>
                <a:lnTo>
                  <a:pt x="8822422" y="716941"/>
                </a:lnTo>
                <a:lnTo>
                  <a:pt x="8822422" y="731573"/>
                </a:lnTo>
                <a:lnTo>
                  <a:pt x="8822422" y="738888"/>
                </a:lnTo>
                <a:lnTo>
                  <a:pt x="8822422" y="753520"/>
                </a:lnTo>
                <a:lnTo>
                  <a:pt x="8822422" y="775467"/>
                </a:lnTo>
                <a:lnTo>
                  <a:pt x="8822422" y="790099"/>
                </a:lnTo>
                <a:lnTo>
                  <a:pt x="8822422" y="797414"/>
                </a:lnTo>
                <a:lnTo>
                  <a:pt x="8822422" y="812046"/>
                </a:lnTo>
                <a:lnTo>
                  <a:pt x="8822422" y="833993"/>
                </a:lnTo>
                <a:lnTo>
                  <a:pt x="8822422" y="855940"/>
                </a:lnTo>
                <a:lnTo>
                  <a:pt x="8756745" y="855940"/>
                </a:lnTo>
                <a:lnTo>
                  <a:pt x="8691068" y="855940"/>
                </a:lnTo>
                <a:lnTo>
                  <a:pt x="8691068" y="833993"/>
                </a:lnTo>
                <a:lnTo>
                  <a:pt x="8691068" y="812046"/>
                </a:lnTo>
                <a:lnTo>
                  <a:pt x="8691068" y="797414"/>
                </a:lnTo>
                <a:lnTo>
                  <a:pt x="8691068" y="790099"/>
                </a:lnTo>
                <a:lnTo>
                  <a:pt x="8691068" y="775467"/>
                </a:lnTo>
                <a:lnTo>
                  <a:pt x="8691068" y="753520"/>
                </a:lnTo>
                <a:lnTo>
                  <a:pt x="8691068" y="738888"/>
                </a:lnTo>
                <a:lnTo>
                  <a:pt x="8691068" y="731573"/>
                </a:lnTo>
                <a:lnTo>
                  <a:pt x="8691068" y="716941"/>
                </a:lnTo>
                <a:lnTo>
                  <a:pt x="8691068" y="702310"/>
                </a:lnTo>
                <a:lnTo>
                  <a:pt x="8691068" y="694994"/>
                </a:lnTo>
                <a:lnTo>
                  <a:pt x="8691068" y="680363"/>
                </a:lnTo>
                <a:close/>
                <a:moveTo>
                  <a:pt x="8603499" y="658416"/>
                </a:moveTo>
                <a:lnTo>
                  <a:pt x="8669176" y="658416"/>
                </a:lnTo>
                <a:lnTo>
                  <a:pt x="8669176" y="680363"/>
                </a:lnTo>
                <a:lnTo>
                  <a:pt x="8669176" y="694994"/>
                </a:lnTo>
                <a:lnTo>
                  <a:pt x="8669176" y="702310"/>
                </a:lnTo>
                <a:lnTo>
                  <a:pt x="8669176" y="716941"/>
                </a:lnTo>
                <a:lnTo>
                  <a:pt x="8669176" y="731573"/>
                </a:lnTo>
                <a:lnTo>
                  <a:pt x="8669176" y="738888"/>
                </a:lnTo>
                <a:lnTo>
                  <a:pt x="8669176" y="753520"/>
                </a:lnTo>
                <a:lnTo>
                  <a:pt x="8669176" y="775467"/>
                </a:lnTo>
                <a:lnTo>
                  <a:pt x="8669176" y="790099"/>
                </a:lnTo>
                <a:lnTo>
                  <a:pt x="8669176" y="797414"/>
                </a:lnTo>
                <a:lnTo>
                  <a:pt x="8669176" y="812046"/>
                </a:lnTo>
                <a:lnTo>
                  <a:pt x="8669176" y="833993"/>
                </a:lnTo>
                <a:lnTo>
                  <a:pt x="8669176" y="855940"/>
                </a:lnTo>
                <a:lnTo>
                  <a:pt x="8603499" y="855940"/>
                </a:lnTo>
                <a:lnTo>
                  <a:pt x="8603499" y="833993"/>
                </a:lnTo>
                <a:lnTo>
                  <a:pt x="8603499" y="812046"/>
                </a:lnTo>
                <a:lnTo>
                  <a:pt x="8603499" y="797414"/>
                </a:lnTo>
                <a:lnTo>
                  <a:pt x="8603499" y="790099"/>
                </a:lnTo>
                <a:lnTo>
                  <a:pt x="8603499" y="775467"/>
                </a:lnTo>
                <a:lnTo>
                  <a:pt x="8603499" y="753520"/>
                </a:lnTo>
                <a:lnTo>
                  <a:pt x="8603499" y="738888"/>
                </a:lnTo>
                <a:lnTo>
                  <a:pt x="8603499" y="731573"/>
                </a:lnTo>
                <a:lnTo>
                  <a:pt x="8603499" y="716941"/>
                </a:lnTo>
                <a:lnTo>
                  <a:pt x="8603499" y="702310"/>
                </a:lnTo>
                <a:lnTo>
                  <a:pt x="8603499" y="694994"/>
                </a:lnTo>
                <a:lnTo>
                  <a:pt x="8603499" y="680363"/>
                </a:lnTo>
                <a:close/>
                <a:moveTo>
                  <a:pt x="8472144" y="658416"/>
                </a:moveTo>
                <a:lnTo>
                  <a:pt x="8537821" y="658416"/>
                </a:lnTo>
                <a:lnTo>
                  <a:pt x="8603498" y="658416"/>
                </a:lnTo>
                <a:lnTo>
                  <a:pt x="8603498" y="680363"/>
                </a:lnTo>
                <a:lnTo>
                  <a:pt x="8603498" y="694994"/>
                </a:lnTo>
                <a:lnTo>
                  <a:pt x="8603498" y="702310"/>
                </a:lnTo>
                <a:lnTo>
                  <a:pt x="8603498" y="716941"/>
                </a:lnTo>
                <a:lnTo>
                  <a:pt x="8603498" y="731573"/>
                </a:lnTo>
                <a:lnTo>
                  <a:pt x="8603498" y="738888"/>
                </a:lnTo>
                <a:lnTo>
                  <a:pt x="8603498" y="753520"/>
                </a:lnTo>
                <a:lnTo>
                  <a:pt x="8603498" y="775467"/>
                </a:lnTo>
                <a:lnTo>
                  <a:pt x="8603498" y="790099"/>
                </a:lnTo>
                <a:lnTo>
                  <a:pt x="8603498" y="797414"/>
                </a:lnTo>
                <a:lnTo>
                  <a:pt x="8603498" y="812046"/>
                </a:lnTo>
                <a:lnTo>
                  <a:pt x="8603498" y="833993"/>
                </a:lnTo>
                <a:lnTo>
                  <a:pt x="8603498" y="855940"/>
                </a:lnTo>
                <a:lnTo>
                  <a:pt x="8537821" y="855940"/>
                </a:lnTo>
                <a:lnTo>
                  <a:pt x="8472144" y="855940"/>
                </a:lnTo>
                <a:lnTo>
                  <a:pt x="8472144" y="833993"/>
                </a:lnTo>
                <a:lnTo>
                  <a:pt x="8472144" y="812046"/>
                </a:lnTo>
                <a:lnTo>
                  <a:pt x="8472144" y="797414"/>
                </a:lnTo>
                <a:lnTo>
                  <a:pt x="8472144" y="790099"/>
                </a:lnTo>
                <a:lnTo>
                  <a:pt x="8472144" y="775467"/>
                </a:lnTo>
                <a:lnTo>
                  <a:pt x="8472144" y="753520"/>
                </a:lnTo>
                <a:lnTo>
                  <a:pt x="8472144" y="738888"/>
                </a:lnTo>
                <a:lnTo>
                  <a:pt x="8472144" y="731573"/>
                </a:lnTo>
                <a:lnTo>
                  <a:pt x="8472144" y="716941"/>
                </a:lnTo>
                <a:lnTo>
                  <a:pt x="8472144" y="702310"/>
                </a:lnTo>
                <a:lnTo>
                  <a:pt x="8472144" y="694994"/>
                </a:lnTo>
                <a:lnTo>
                  <a:pt x="8472144" y="680363"/>
                </a:lnTo>
                <a:close/>
                <a:moveTo>
                  <a:pt x="8318898" y="658416"/>
                </a:moveTo>
                <a:lnTo>
                  <a:pt x="8384575" y="658416"/>
                </a:lnTo>
                <a:lnTo>
                  <a:pt x="8450252" y="658416"/>
                </a:lnTo>
                <a:lnTo>
                  <a:pt x="8450252" y="680363"/>
                </a:lnTo>
                <a:lnTo>
                  <a:pt x="8450252" y="694994"/>
                </a:lnTo>
                <a:lnTo>
                  <a:pt x="8450252" y="702310"/>
                </a:lnTo>
                <a:lnTo>
                  <a:pt x="8450252" y="716941"/>
                </a:lnTo>
                <a:lnTo>
                  <a:pt x="8450252" y="731573"/>
                </a:lnTo>
                <a:lnTo>
                  <a:pt x="8450252" y="738888"/>
                </a:lnTo>
                <a:lnTo>
                  <a:pt x="8450252" y="753520"/>
                </a:lnTo>
                <a:lnTo>
                  <a:pt x="8450252" y="775467"/>
                </a:lnTo>
                <a:lnTo>
                  <a:pt x="8450252" y="790099"/>
                </a:lnTo>
                <a:lnTo>
                  <a:pt x="8450252" y="797414"/>
                </a:lnTo>
                <a:lnTo>
                  <a:pt x="8450252" y="812046"/>
                </a:lnTo>
                <a:lnTo>
                  <a:pt x="8450252" y="833993"/>
                </a:lnTo>
                <a:lnTo>
                  <a:pt x="8450252" y="855940"/>
                </a:lnTo>
                <a:lnTo>
                  <a:pt x="8384575" y="855940"/>
                </a:lnTo>
                <a:lnTo>
                  <a:pt x="8318898" y="855940"/>
                </a:lnTo>
                <a:lnTo>
                  <a:pt x="8318898" y="833993"/>
                </a:lnTo>
                <a:lnTo>
                  <a:pt x="8318898" y="812046"/>
                </a:lnTo>
                <a:lnTo>
                  <a:pt x="8318898" y="797414"/>
                </a:lnTo>
                <a:lnTo>
                  <a:pt x="8318898" y="790099"/>
                </a:lnTo>
                <a:lnTo>
                  <a:pt x="8318898" y="775467"/>
                </a:lnTo>
                <a:lnTo>
                  <a:pt x="8318898" y="753520"/>
                </a:lnTo>
                <a:lnTo>
                  <a:pt x="8318898" y="738888"/>
                </a:lnTo>
                <a:lnTo>
                  <a:pt x="8318898" y="731573"/>
                </a:lnTo>
                <a:lnTo>
                  <a:pt x="8318898" y="716941"/>
                </a:lnTo>
                <a:lnTo>
                  <a:pt x="8318898" y="702310"/>
                </a:lnTo>
                <a:lnTo>
                  <a:pt x="8318898" y="694994"/>
                </a:lnTo>
                <a:lnTo>
                  <a:pt x="8318898" y="680363"/>
                </a:lnTo>
                <a:close/>
                <a:moveTo>
                  <a:pt x="8099974" y="658416"/>
                </a:moveTo>
                <a:lnTo>
                  <a:pt x="8165651" y="658416"/>
                </a:lnTo>
                <a:lnTo>
                  <a:pt x="8231328" y="658416"/>
                </a:lnTo>
                <a:lnTo>
                  <a:pt x="8297005" y="658416"/>
                </a:lnTo>
                <a:lnTo>
                  <a:pt x="8297005" y="680363"/>
                </a:lnTo>
                <a:lnTo>
                  <a:pt x="8297005" y="694994"/>
                </a:lnTo>
                <a:lnTo>
                  <a:pt x="8297005" y="702310"/>
                </a:lnTo>
                <a:lnTo>
                  <a:pt x="8297005" y="716941"/>
                </a:lnTo>
                <a:lnTo>
                  <a:pt x="8297005" y="731573"/>
                </a:lnTo>
                <a:lnTo>
                  <a:pt x="8297005" y="738888"/>
                </a:lnTo>
                <a:lnTo>
                  <a:pt x="8297005" y="753520"/>
                </a:lnTo>
                <a:lnTo>
                  <a:pt x="8297005" y="775467"/>
                </a:lnTo>
                <a:lnTo>
                  <a:pt x="8297005" y="790099"/>
                </a:lnTo>
                <a:lnTo>
                  <a:pt x="8297005" y="797414"/>
                </a:lnTo>
                <a:lnTo>
                  <a:pt x="8297005" y="812046"/>
                </a:lnTo>
                <a:lnTo>
                  <a:pt x="8297005" y="833993"/>
                </a:lnTo>
                <a:lnTo>
                  <a:pt x="8297005" y="855940"/>
                </a:lnTo>
                <a:lnTo>
                  <a:pt x="8231328" y="855940"/>
                </a:lnTo>
                <a:lnTo>
                  <a:pt x="8165651" y="855940"/>
                </a:lnTo>
                <a:lnTo>
                  <a:pt x="8099974" y="855940"/>
                </a:lnTo>
                <a:lnTo>
                  <a:pt x="8099974" y="833993"/>
                </a:lnTo>
                <a:lnTo>
                  <a:pt x="8099974" y="812046"/>
                </a:lnTo>
                <a:lnTo>
                  <a:pt x="8099974" y="797414"/>
                </a:lnTo>
                <a:lnTo>
                  <a:pt x="8099974" y="790099"/>
                </a:lnTo>
                <a:lnTo>
                  <a:pt x="8099974" y="775467"/>
                </a:lnTo>
                <a:lnTo>
                  <a:pt x="8099974" y="753520"/>
                </a:lnTo>
                <a:lnTo>
                  <a:pt x="8099974" y="738888"/>
                </a:lnTo>
                <a:lnTo>
                  <a:pt x="8099974" y="731573"/>
                </a:lnTo>
                <a:lnTo>
                  <a:pt x="8099974" y="716941"/>
                </a:lnTo>
                <a:lnTo>
                  <a:pt x="8099974" y="702310"/>
                </a:lnTo>
                <a:lnTo>
                  <a:pt x="8099974" y="694994"/>
                </a:lnTo>
                <a:lnTo>
                  <a:pt x="8099974" y="680363"/>
                </a:lnTo>
                <a:close/>
                <a:moveTo>
                  <a:pt x="7946727" y="658416"/>
                </a:moveTo>
                <a:lnTo>
                  <a:pt x="8012404" y="658416"/>
                </a:lnTo>
                <a:lnTo>
                  <a:pt x="8078081" y="658416"/>
                </a:lnTo>
                <a:lnTo>
                  <a:pt x="8078081" y="680363"/>
                </a:lnTo>
                <a:lnTo>
                  <a:pt x="8078081" y="694994"/>
                </a:lnTo>
                <a:lnTo>
                  <a:pt x="8078081" y="702310"/>
                </a:lnTo>
                <a:lnTo>
                  <a:pt x="8078081" y="716941"/>
                </a:lnTo>
                <a:lnTo>
                  <a:pt x="8078081" y="731573"/>
                </a:lnTo>
                <a:lnTo>
                  <a:pt x="8078081" y="738888"/>
                </a:lnTo>
                <a:lnTo>
                  <a:pt x="8078081" y="753520"/>
                </a:lnTo>
                <a:lnTo>
                  <a:pt x="8078081" y="775467"/>
                </a:lnTo>
                <a:lnTo>
                  <a:pt x="8078081" y="790099"/>
                </a:lnTo>
                <a:lnTo>
                  <a:pt x="8078081" y="797414"/>
                </a:lnTo>
                <a:lnTo>
                  <a:pt x="8078081" y="812046"/>
                </a:lnTo>
                <a:lnTo>
                  <a:pt x="8078081" y="833993"/>
                </a:lnTo>
                <a:lnTo>
                  <a:pt x="8078081" y="855940"/>
                </a:lnTo>
                <a:lnTo>
                  <a:pt x="8012404" y="855940"/>
                </a:lnTo>
                <a:lnTo>
                  <a:pt x="7946727" y="855940"/>
                </a:lnTo>
                <a:lnTo>
                  <a:pt x="7946727" y="833993"/>
                </a:lnTo>
                <a:lnTo>
                  <a:pt x="7946727" y="812046"/>
                </a:lnTo>
                <a:lnTo>
                  <a:pt x="7946727" y="797414"/>
                </a:lnTo>
                <a:lnTo>
                  <a:pt x="7946727" y="790099"/>
                </a:lnTo>
                <a:lnTo>
                  <a:pt x="7946727" y="775467"/>
                </a:lnTo>
                <a:lnTo>
                  <a:pt x="7946727" y="753520"/>
                </a:lnTo>
                <a:lnTo>
                  <a:pt x="7946727" y="738888"/>
                </a:lnTo>
                <a:lnTo>
                  <a:pt x="7946727" y="731573"/>
                </a:lnTo>
                <a:lnTo>
                  <a:pt x="7946727" y="716941"/>
                </a:lnTo>
                <a:lnTo>
                  <a:pt x="7946727" y="702310"/>
                </a:lnTo>
                <a:lnTo>
                  <a:pt x="7946727" y="694994"/>
                </a:lnTo>
                <a:lnTo>
                  <a:pt x="7946727" y="680363"/>
                </a:lnTo>
                <a:close/>
                <a:moveTo>
                  <a:pt x="7859158" y="658416"/>
                </a:moveTo>
                <a:lnTo>
                  <a:pt x="7924835" y="658416"/>
                </a:lnTo>
                <a:lnTo>
                  <a:pt x="7924835" y="680363"/>
                </a:lnTo>
                <a:lnTo>
                  <a:pt x="7924835" y="694994"/>
                </a:lnTo>
                <a:lnTo>
                  <a:pt x="7924835" y="702310"/>
                </a:lnTo>
                <a:lnTo>
                  <a:pt x="7924835" y="716941"/>
                </a:lnTo>
                <a:lnTo>
                  <a:pt x="7924835" y="731573"/>
                </a:lnTo>
                <a:lnTo>
                  <a:pt x="7924835" y="738888"/>
                </a:lnTo>
                <a:lnTo>
                  <a:pt x="7924835" y="753520"/>
                </a:lnTo>
                <a:lnTo>
                  <a:pt x="7924835" y="775467"/>
                </a:lnTo>
                <a:lnTo>
                  <a:pt x="7924835" y="790099"/>
                </a:lnTo>
                <a:lnTo>
                  <a:pt x="7924835" y="797414"/>
                </a:lnTo>
                <a:lnTo>
                  <a:pt x="7924835" y="812046"/>
                </a:lnTo>
                <a:lnTo>
                  <a:pt x="7924835" y="833993"/>
                </a:lnTo>
                <a:lnTo>
                  <a:pt x="7924835" y="855940"/>
                </a:lnTo>
                <a:lnTo>
                  <a:pt x="7859158" y="855940"/>
                </a:lnTo>
                <a:lnTo>
                  <a:pt x="7859158" y="833993"/>
                </a:lnTo>
                <a:lnTo>
                  <a:pt x="7859158" y="812046"/>
                </a:lnTo>
                <a:lnTo>
                  <a:pt x="7859158" y="797414"/>
                </a:lnTo>
                <a:lnTo>
                  <a:pt x="7859158" y="790099"/>
                </a:lnTo>
                <a:lnTo>
                  <a:pt x="7859158" y="775467"/>
                </a:lnTo>
                <a:lnTo>
                  <a:pt x="7859158" y="753520"/>
                </a:lnTo>
                <a:lnTo>
                  <a:pt x="7859158" y="738888"/>
                </a:lnTo>
                <a:lnTo>
                  <a:pt x="7859158" y="731573"/>
                </a:lnTo>
                <a:lnTo>
                  <a:pt x="7859158" y="716941"/>
                </a:lnTo>
                <a:lnTo>
                  <a:pt x="7859158" y="702310"/>
                </a:lnTo>
                <a:lnTo>
                  <a:pt x="7859158" y="694994"/>
                </a:lnTo>
                <a:lnTo>
                  <a:pt x="7859158" y="680363"/>
                </a:lnTo>
                <a:close/>
                <a:moveTo>
                  <a:pt x="7793480" y="658416"/>
                </a:moveTo>
                <a:lnTo>
                  <a:pt x="7859157" y="658416"/>
                </a:lnTo>
                <a:lnTo>
                  <a:pt x="7859157" y="680363"/>
                </a:lnTo>
                <a:lnTo>
                  <a:pt x="7859157" y="694994"/>
                </a:lnTo>
                <a:lnTo>
                  <a:pt x="7859157" y="702310"/>
                </a:lnTo>
                <a:lnTo>
                  <a:pt x="7859157" y="716941"/>
                </a:lnTo>
                <a:lnTo>
                  <a:pt x="7859157" y="731573"/>
                </a:lnTo>
                <a:lnTo>
                  <a:pt x="7859157" y="738888"/>
                </a:lnTo>
                <a:lnTo>
                  <a:pt x="7859157" y="753520"/>
                </a:lnTo>
                <a:lnTo>
                  <a:pt x="7859157" y="775467"/>
                </a:lnTo>
                <a:lnTo>
                  <a:pt x="7859157" y="790099"/>
                </a:lnTo>
                <a:lnTo>
                  <a:pt x="7859157" y="797414"/>
                </a:lnTo>
                <a:lnTo>
                  <a:pt x="7859157" y="812046"/>
                </a:lnTo>
                <a:lnTo>
                  <a:pt x="7859157" y="833993"/>
                </a:lnTo>
                <a:lnTo>
                  <a:pt x="7859157" y="855940"/>
                </a:lnTo>
                <a:lnTo>
                  <a:pt x="7793480" y="855940"/>
                </a:lnTo>
                <a:lnTo>
                  <a:pt x="7793480" y="833993"/>
                </a:lnTo>
                <a:lnTo>
                  <a:pt x="7793480" y="812046"/>
                </a:lnTo>
                <a:lnTo>
                  <a:pt x="7793480" y="797414"/>
                </a:lnTo>
                <a:lnTo>
                  <a:pt x="7793480" y="790099"/>
                </a:lnTo>
                <a:lnTo>
                  <a:pt x="7793480" y="775467"/>
                </a:lnTo>
                <a:lnTo>
                  <a:pt x="7793480" y="753520"/>
                </a:lnTo>
                <a:lnTo>
                  <a:pt x="7793480" y="738888"/>
                </a:lnTo>
                <a:lnTo>
                  <a:pt x="7793480" y="731573"/>
                </a:lnTo>
                <a:lnTo>
                  <a:pt x="7793480" y="716941"/>
                </a:lnTo>
                <a:lnTo>
                  <a:pt x="7793480" y="702310"/>
                </a:lnTo>
                <a:lnTo>
                  <a:pt x="7793480" y="694994"/>
                </a:lnTo>
                <a:lnTo>
                  <a:pt x="7793480" y="680363"/>
                </a:lnTo>
                <a:close/>
                <a:moveTo>
                  <a:pt x="7574557" y="658416"/>
                </a:moveTo>
                <a:lnTo>
                  <a:pt x="7640234" y="658416"/>
                </a:lnTo>
                <a:lnTo>
                  <a:pt x="7705911" y="658416"/>
                </a:lnTo>
                <a:lnTo>
                  <a:pt x="7771588" y="658416"/>
                </a:lnTo>
                <a:lnTo>
                  <a:pt x="7771588" y="680363"/>
                </a:lnTo>
                <a:lnTo>
                  <a:pt x="7771588" y="694994"/>
                </a:lnTo>
                <a:lnTo>
                  <a:pt x="7771588" y="702310"/>
                </a:lnTo>
                <a:lnTo>
                  <a:pt x="7771588" y="716941"/>
                </a:lnTo>
                <a:lnTo>
                  <a:pt x="7771588" y="731573"/>
                </a:lnTo>
                <a:lnTo>
                  <a:pt x="7771588" y="738888"/>
                </a:lnTo>
                <a:lnTo>
                  <a:pt x="7771588" y="753520"/>
                </a:lnTo>
                <a:lnTo>
                  <a:pt x="7771588" y="775467"/>
                </a:lnTo>
                <a:lnTo>
                  <a:pt x="7771588" y="790099"/>
                </a:lnTo>
                <a:lnTo>
                  <a:pt x="7771588" y="797414"/>
                </a:lnTo>
                <a:lnTo>
                  <a:pt x="7771588" y="812046"/>
                </a:lnTo>
                <a:lnTo>
                  <a:pt x="7771588" y="833993"/>
                </a:lnTo>
                <a:lnTo>
                  <a:pt x="7771588" y="855940"/>
                </a:lnTo>
                <a:lnTo>
                  <a:pt x="7705911" y="855940"/>
                </a:lnTo>
                <a:lnTo>
                  <a:pt x="7640234" y="855940"/>
                </a:lnTo>
                <a:lnTo>
                  <a:pt x="7574557" y="855940"/>
                </a:lnTo>
                <a:lnTo>
                  <a:pt x="7574557" y="833993"/>
                </a:lnTo>
                <a:lnTo>
                  <a:pt x="7574557" y="812046"/>
                </a:lnTo>
                <a:lnTo>
                  <a:pt x="7574557" y="797414"/>
                </a:lnTo>
                <a:lnTo>
                  <a:pt x="7574557" y="790099"/>
                </a:lnTo>
                <a:lnTo>
                  <a:pt x="7574557" y="775467"/>
                </a:lnTo>
                <a:lnTo>
                  <a:pt x="7574557" y="753520"/>
                </a:lnTo>
                <a:lnTo>
                  <a:pt x="7574557" y="738888"/>
                </a:lnTo>
                <a:lnTo>
                  <a:pt x="7574557" y="731573"/>
                </a:lnTo>
                <a:lnTo>
                  <a:pt x="7574557" y="716941"/>
                </a:lnTo>
                <a:lnTo>
                  <a:pt x="7574557" y="702310"/>
                </a:lnTo>
                <a:lnTo>
                  <a:pt x="7574557" y="694994"/>
                </a:lnTo>
                <a:lnTo>
                  <a:pt x="7574557" y="680363"/>
                </a:lnTo>
                <a:close/>
                <a:moveTo>
                  <a:pt x="7421310" y="658416"/>
                </a:moveTo>
                <a:lnTo>
                  <a:pt x="7486987" y="658416"/>
                </a:lnTo>
                <a:lnTo>
                  <a:pt x="7552664" y="658416"/>
                </a:lnTo>
                <a:lnTo>
                  <a:pt x="7552664" y="680363"/>
                </a:lnTo>
                <a:lnTo>
                  <a:pt x="7552664" y="694994"/>
                </a:lnTo>
                <a:lnTo>
                  <a:pt x="7552664" y="702310"/>
                </a:lnTo>
                <a:lnTo>
                  <a:pt x="7552664" y="716941"/>
                </a:lnTo>
                <a:lnTo>
                  <a:pt x="7552664" y="731573"/>
                </a:lnTo>
                <a:lnTo>
                  <a:pt x="7552664" y="738888"/>
                </a:lnTo>
                <a:lnTo>
                  <a:pt x="7552664" y="753520"/>
                </a:lnTo>
                <a:lnTo>
                  <a:pt x="7552664" y="775467"/>
                </a:lnTo>
                <a:lnTo>
                  <a:pt x="7552664" y="790099"/>
                </a:lnTo>
                <a:lnTo>
                  <a:pt x="7552664" y="797414"/>
                </a:lnTo>
                <a:lnTo>
                  <a:pt x="7552664" y="812046"/>
                </a:lnTo>
                <a:lnTo>
                  <a:pt x="7552664" y="833993"/>
                </a:lnTo>
                <a:lnTo>
                  <a:pt x="7552664" y="855940"/>
                </a:lnTo>
                <a:lnTo>
                  <a:pt x="7486987" y="855940"/>
                </a:lnTo>
                <a:lnTo>
                  <a:pt x="7421310" y="855940"/>
                </a:lnTo>
                <a:lnTo>
                  <a:pt x="7421310" y="833993"/>
                </a:lnTo>
                <a:lnTo>
                  <a:pt x="7421310" y="812046"/>
                </a:lnTo>
                <a:lnTo>
                  <a:pt x="7421310" y="797414"/>
                </a:lnTo>
                <a:lnTo>
                  <a:pt x="7421310" y="790099"/>
                </a:lnTo>
                <a:lnTo>
                  <a:pt x="7421310" y="775467"/>
                </a:lnTo>
                <a:lnTo>
                  <a:pt x="7421310" y="753520"/>
                </a:lnTo>
                <a:lnTo>
                  <a:pt x="7421310" y="738888"/>
                </a:lnTo>
                <a:lnTo>
                  <a:pt x="7421310" y="731573"/>
                </a:lnTo>
                <a:lnTo>
                  <a:pt x="7421310" y="716941"/>
                </a:lnTo>
                <a:lnTo>
                  <a:pt x="7421310" y="702310"/>
                </a:lnTo>
                <a:lnTo>
                  <a:pt x="7421310" y="694994"/>
                </a:lnTo>
                <a:lnTo>
                  <a:pt x="7421310" y="680363"/>
                </a:lnTo>
                <a:close/>
                <a:moveTo>
                  <a:pt x="7333741" y="658416"/>
                </a:moveTo>
                <a:lnTo>
                  <a:pt x="7399418" y="658416"/>
                </a:lnTo>
                <a:lnTo>
                  <a:pt x="7399418" y="680363"/>
                </a:lnTo>
                <a:lnTo>
                  <a:pt x="7399418" y="694994"/>
                </a:lnTo>
                <a:lnTo>
                  <a:pt x="7399418" y="702310"/>
                </a:lnTo>
                <a:lnTo>
                  <a:pt x="7399418" y="716941"/>
                </a:lnTo>
                <a:lnTo>
                  <a:pt x="7399418" y="731573"/>
                </a:lnTo>
                <a:lnTo>
                  <a:pt x="7399418" y="738888"/>
                </a:lnTo>
                <a:lnTo>
                  <a:pt x="7399418" y="753520"/>
                </a:lnTo>
                <a:lnTo>
                  <a:pt x="7399418" y="775467"/>
                </a:lnTo>
                <a:lnTo>
                  <a:pt x="7399418" y="790099"/>
                </a:lnTo>
                <a:lnTo>
                  <a:pt x="7399418" y="797414"/>
                </a:lnTo>
                <a:lnTo>
                  <a:pt x="7399418" y="812046"/>
                </a:lnTo>
                <a:lnTo>
                  <a:pt x="7399418" y="833993"/>
                </a:lnTo>
                <a:lnTo>
                  <a:pt x="7399418" y="855940"/>
                </a:lnTo>
                <a:lnTo>
                  <a:pt x="7333741" y="855940"/>
                </a:lnTo>
                <a:lnTo>
                  <a:pt x="7333741" y="833993"/>
                </a:lnTo>
                <a:lnTo>
                  <a:pt x="7333741" y="812046"/>
                </a:lnTo>
                <a:lnTo>
                  <a:pt x="7333741" y="797414"/>
                </a:lnTo>
                <a:lnTo>
                  <a:pt x="7333741" y="790099"/>
                </a:lnTo>
                <a:lnTo>
                  <a:pt x="7333741" y="775467"/>
                </a:lnTo>
                <a:lnTo>
                  <a:pt x="7333741" y="753520"/>
                </a:lnTo>
                <a:lnTo>
                  <a:pt x="7333741" y="738888"/>
                </a:lnTo>
                <a:lnTo>
                  <a:pt x="7333741" y="731573"/>
                </a:lnTo>
                <a:lnTo>
                  <a:pt x="7333741" y="716941"/>
                </a:lnTo>
                <a:lnTo>
                  <a:pt x="7333741" y="702310"/>
                </a:lnTo>
                <a:lnTo>
                  <a:pt x="7333741" y="694994"/>
                </a:lnTo>
                <a:lnTo>
                  <a:pt x="7333741" y="680363"/>
                </a:lnTo>
                <a:close/>
                <a:moveTo>
                  <a:pt x="7268063" y="658416"/>
                </a:moveTo>
                <a:lnTo>
                  <a:pt x="7333740" y="658416"/>
                </a:lnTo>
                <a:lnTo>
                  <a:pt x="7333740" y="680363"/>
                </a:lnTo>
                <a:lnTo>
                  <a:pt x="7333740" y="694994"/>
                </a:lnTo>
                <a:lnTo>
                  <a:pt x="7333740" y="702310"/>
                </a:lnTo>
                <a:lnTo>
                  <a:pt x="7333740" y="716941"/>
                </a:lnTo>
                <a:lnTo>
                  <a:pt x="7333740" y="731573"/>
                </a:lnTo>
                <a:lnTo>
                  <a:pt x="7333740" y="738888"/>
                </a:lnTo>
                <a:lnTo>
                  <a:pt x="7333740" y="753520"/>
                </a:lnTo>
                <a:lnTo>
                  <a:pt x="7333740" y="775467"/>
                </a:lnTo>
                <a:lnTo>
                  <a:pt x="7333740" y="790099"/>
                </a:lnTo>
                <a:lnTo>
                  <a:pt x="7333740" y="797414"/>
                </a:lnTo>
                <a:lnTo>
                  <a:pt x="7333740" y="812046"/>
                </a:lnTo>
                <a:lnTo>
                  <a:pt x="7333740" y="833993"/>
                </a:lnTo>
                <a:lnTo>
                  <a:pt x="7333740" y="855940"/>
                </a:lnTo>
                <a:lnTo>
                  <a:pt x="7268063" y="855940"/>
                </a:lnTo>
                <a:lnTo>
                  <a:pt x="7268063" y="833993"/>
                </a:lnTo>
                <a:lnTo>
                  <a:pt x="7268063" y="812046"/>
                </a:lnTo>
                <a:lnTo>
                  <a:pt x="7268063" y="797414"/>
                </a:lnTo>
                <a:lnTo>
                  <a:pt x="7268063" y="790099"/>
                </a:lnTo>
                <a:lnTo>
                  <a:pt x="7268063" y="775467"/>
                </a:lnTo>
                <a:lnTo>
                  <a:pt x="7268063" y="753520"/>
                </a:lnTo>
                <a:lnTo>
                  <a:pt x="7268063" y="738888"/>
                </a:lnTo>
                <a:lnTo>
                  <a:pt x="7268063" y="731573"/>
                </a:lnTo>
                <a:lnTo>
                  <a:pt x="7268063" y="716941"/>
                </a:lnTo>
                <a:lnTo>
                  <a:pt x="7268063" y="702310"/>
                </a:lnTo>
                <a:lnTo>
                  <a:pt x="7268063" y="694994"/>
                </a:lnTo>
                <a:lnTo>
                  <a:pt x="7268063" y="680363"/>
                </a:lnTo>
                <a:close/>
                <a:moveTo>
                  <a:pt x="7049140" y="658416"/>
                </a:moveTo>
                <a:lnTo>
                  <a:pt x="7114817" y="658416"/>
                </a:lnTo>
                <a:lnTo>
                  <a:pt x="7180494" y="658416"/>
                </a:lnTo>
                <a:lnTo>
                  <a:pt x="7246171" y="658416"/>
                </a:lnTo>
                <a:lnTo>
                  <a:pt x="7246171" y="680363"/>
                </a:lnTo>
                <a:lnTo>
                  <a:pt x="7246171" y="694994"/>
                </a:lnTo>
                <a:lnTo>
                  <a:pt x="7246171" y="702310"/>
                </a:lnTo>
                <a:lnTo>
                  <a:pt x="7246171" y="716941"/>
                </a:lnTo>
                <a:lnTo>
                  <a:pt x="7246171" y="731573"/>
                </a:lnTo>
                <a:lnTo>
                  <a:pt x="7246171" y="738888"/>
                </a:lnTo>
                <a:lnTo>
                  <a:pt x="7246171" y="753520"/>
                </a:lnTo>
                <a:lnTo>
                  <a:pt x="7246171" y="775467"/>
                </a:lnTo>
                <a:lnTo>
                  <a:pt x="7246171" y="790099"/>
                </a:lnTo>
                <a:lnTo>
                  <a:pt x="7246171" y="797414"/>
                </a:lnTo>
                <a:lnTo>
                  <a:pt x="7246171" y="812046"/>
                </a:lnTo>
                <a:lnTo>
                  <a:pt x="7246171" y="833993"/>
                </a:lnTo>
                <a:lnTo>
                  <a:pt x="7246171" y="855940"/>
                </a:lnTo>
                <a:lnTo>
                  <a:pt x="7180494" y="855940"/>
                </a:lnTo>
                <a:lnTo>
                  <a:pt x="7114817" y="855940"/>
                </a:lnTo>
                <a:lnTo>
                  <a:pt x="7049140" y="855940"/>
                </a:lnTo>
                <a:lnTo>
                  <a:pt x="7049140" y="833993"/>
                </a:lnTo>
                <a:lnTo>
                  <a:pt x="7049140" y="812046"/>
                </a:lnTo>
                <a:lnTo>
                  <a:pt x="7049140" y="797414"/>
                </a:lnTo>
                <a:lnTo>
                  <a:pt x="7049140" y="790099"/>
                </a:lnTo>
                <a:lnTo>
                  <a:pt x="7049140" y="775467"/>
                </a:lnTo>
                <a:lnTo>
                  <a:pt x="7049140" y="753520"/>
                </a:lnTo>
                <a:lnTo>
                  <a:pt x="7049140" y="738888"/>
                </a:lnTo>
                <a:lnTo>
                  <a:pt x="7049140" y="731573"/>
                </a:lnTo>
                <a:lnTo>
                  <a:pt x="7049140" y="716941"/>
                </a:lnTo>
                <a:lnTo>
                  <a:pt x="7049140" y="702310"/>
                </a:lnTo>
                <a:lnTo>
                  <a:pt x="7049140" y="694994"/>
                </a:lnTo>
                <a:lnTo>
                  <a:pt x="7049140" y="680363"/>
                </a:lnTo>
                <a:close/>
                <a:moveTo>
                  <a:pt x="6895893" y="658416"/>
                </a:moveTo>
                <a:lnTo>
                  <a:pt x="6961570" y="658416"/>
                </a:lnTo>
                <a:lnTo>
                  <a:pt x="7027247" y="658416"/>
                </a:lnTo>
                <a:lnTo>
                  <a:pt x="7027247" y="680363"/>
                </a:lnTo>
                <a:lnTo>
                  <a:pt x="7027247" y="694994"/>
                </a:lnTo>
                <a:lnTo>
                  <a:pt x="7027247" y="702310"/>
                </a:lnTo>
                <a:lnTo>
                  <a:pt x="7027247" y="716941"/>
                </a:lnTo>
                <a:lnTo>
                  <a:pt x="7027247" y="731573"/>
                </a:lnTo>
                <a:lnTo>
                  <a:pt x="7027247" y="738888"/>
                </a:lnTo>
                <a:lnTo>
                  <a:pt x="7027247" y="753520"/>
                </a:lnTo>
                <a:lnTo>
                  <a:pt x="7027247" y="775467"/>
                </a:lnTo>
                <a:lnTo>
                  <a:pt x="7027247" y="790099"/>
                </a:lnTo>
                <a:lnTo>
                  <a:pt x="7027247" y="797414"/>
                </a:lnTo>
                <a:lnTo>
                  <a:pt x="7027247" y="812046"/>
                </a:lnTo>
                <a:lnTo>
                  <a:pt x="7027247" y="833993"/>
                </a:lnTo>
                <a:lnTo>
                  <a:pt x="7027247" y="855940"/>
                </a:lnTo>
                <a:lnTo>
                  <a:pt x="6961570" y="855940"/>
                </a:lnTo>
                <a:lnTo>
                  <a:pt x="6895893" y="855940"/>
                </a:lnTo>
                <a:lnTo>
                  <a:pt x="6895893" y="833993"/>
                </a:lnTo>
                <a:lnTo>
                  <a:pt x="6895893" y="812046"/>
                </a:lnTo>
                <a:lnTo>
                  <a:pt x="6895893" y="797414"/>
                </a:lnTo>
                <a:lnTo>
                  <a:pt x="6895893" y="790099"/>
                </a:lnTo>
                <a:lnTo>
                  <a:pt x="6895893" y="775467"/>
                </a:lnTo>
                <a:lnTo>
                  <a:pt x="6895893" y="753520"/>
                </a:lnTo>
                <a:lnTo>
                  <a:pt x="6895893" y="738888"/>
                </a:lnTo>
                <a:lnTo>
                  <a:pt x="6895893" y="731573"/>
                </a:lnTo>
                <a:lnTo>
                  <a:pt x="6895893" y="716941"/>
                </a:lnTo>
                <a:lnTo>
                  <a:pt x="6895893" y="702310"/>
                </a:lnTo>
                <a:lnTo>
                  <a:pt x="6895893" y="694994"/>
                </a:lnTo>
                <a:lnTo>
                  <a:pt x="6895893" y="680363"/>
                </a:lnTo>
                <a:close/>
                <a:moveTo>
                  <a:pt x="6742646" y="658416"/>
                </a:moveTo>
                <a:lnTo>
                  <a:pt x="6808323" y="658416"/>
                </a:lnTo>
                <a:lnTo>
                  <a:pt x="6874000" y="658416"/>
                </a:lnTo>
                <a:lnTo>
                  <a:pt x="6874000" y="680363"/>
                </a:lnTo>
                <a:lnTo>
                  <a:pt x="6874000" y="694994"/>
                </a:lnTo>
                <a:lnTo>
                  <a:pt x="6874000" y="702310"/>
                </a:lnTo>
                <a:lnTo>
                  <a:pt x="6874000" y="716941"/>
                </a:lnTo>
                <a:lnTo>
                  <a:pt x="6874000" y="731573"/>
                </a:lnTo>
                <a:lnTo>
                  <a:pt x="6874000" y="738888"/>
                </a:lnTo>
                <a:lnTo>
                  <a:pt x="6874000" y="753520"/>
                </a:lnTo>
                <a:lnTo>
                  <a:pt x="6874000" y="775467"/>
                </a:lnTo>
                <a:lnTo>
                  <a:pt x="6874000" y="790099"/>
                </a:lnTo>
                <a:lnTo>
                  <a:pt x="6874000" y="797414"/>
                </a:lnTo>
                <a:lnTo>
                  <a:pt x="6874000" y="812046"/>
                </a:lnTo>
                <a:lnTo>
                  <a:pt x="6874000" y="833993"/>
                </a:lnTo>
                <a:lnTo>
                  <a:pt x="6874000" y="855940"/>
                </a:lnTo>
                <a:lnTo>
                  <a:pt x="6808323" y="855940"/>
                </a:lnTo>
                <a:lnTo>
                  <a:pt x="6742646" y="855940"/>
                </a:lnTo>
                <a:lnTo>
                  <a:pt x="6742646" y="833993"/>
                </a:lnTo>
                <a:lnTo>
                  <a:pt x="6742646" y="812046"/>
                </a:lnTo>
                <a:lnTo>
                  <a:pt x="6742646" y="797414"/>
                </a:lnTo>
                <a:lnTo>
                  <a:pt x="6742646" y="790099"/>
                </a:lnTo>
                <a:lnTo>
                  <a:pt x="6742646" y="775467"/>
                </a:lnTo>
                <a:lnTo>
                  <a:pt x="6742646" y="753520"/>
                </a:lnTo>
                <a:lnTo>
                  <a:pt x="6742646" y="738888"/>
                </a:lnTo>
                <a:lnTo>
                  <a:pt x="6742646" y="731573"/>
                </a:lnTo>
                <a:lnTo>
                  <a:pt x="6742646" y="716941"/>
                </a:lnTo>
                <a:lnTo>
                  <a:pt x="6742646" y="702310"/>
                </a:lnTo>
                <a:lnTo>
                  <a:pt x="6742646" y="694994"/>
                </a:lnTo>
                <a:lnTo>
                  <a:pt x="6742646" y="680363"/>
                </a:lnTo>
                <a:close/>
                <a:moveTo>
                  <a:pt x="6589400" y="658416"/>
                </a:moveTo>
                <a:lnTo>
                  <a:pt x="6655077" y="658416"/>
                </a:lnTo>
                <a:lnTo>
                  <a:pt x="6720754" y="658416"/>
                </a:lnTo>
                <a:lnTo>
                  <a:pt x="6720754" y="680363"/>
                </a:lnTo>
                <a:lnTo>
                  <a:pt x="6720754" y="694994"/>
                </a:lnTo>
                <a:lnTo>
                  <a:pt x="6720754" y="702310"/>
                </a:lnTo>
                <a:lnTo>
                  <a:pt x="6720754" y="716941"/>
                </a:lnTo>
                <a:lnTo>
                  <a:pt x="6720754" y="731573"/>
                </a:lnTo>
                <a:lnTo>
                  <a:pt x="6720754" y="738888"/>
                </a:lnTo>
                <a:lnTo>
                  <a:pt x="6720754" y="753520"/>
                </a:lnTo>
                <a:lnTo>
                  <a:pt x="6720754" y="775467"/>
                </a:lnTo>
                <a:lnTo>
                  <a:pt x="6720754" y="790099"/>
                </a:lnTo>
                <a:lnTo>
                  <a:pt x="6720754" y="797414"/>
                </a:lnTo>
                <a:lnTo>
                  <a:pt x="6720754" y="812046"/>
                </a:lnTo>
                <a:lnTo>
                  <a:pt x="6720754" y="833993"/>
                </a:lnTo>
                <a:lnTo>
                  <a:pt x="6720754" y="855940"/>
                </a:lnTo>
                <a:lnTo>
                  <a:pt x="6655077" y="855940"/>
                </a:lnTo>
                <a:lnTo>
                  <a:pt x="6589400" y="855940"/>
                </a:lnTo>
                <a:lnTo>
                  <a:pt x="6589400" y="833993"/>
                </a:lnTo>
                <a:lnTo>
                  <a:pt x="6589400" y="812046"/>
                </a:lnTo>
                <a:lnTo>
                  <a:pt x="6589400" y="797414"/>
                </a:lnTo>
                <a:lnTo>
                  <a:pt x="6589400" y="790099"/>
                </a:lnTo>
                <a:lnTo>
                  <a:pt x="6589400" y="775467"/>
                </a:lnTo>
                <a:lnTo>
                  <a:pt x="6589400" y="753520"/>
                </a:lnTo>
                <a:lnTo>
                  <a:pt x="6589400" y="738888"/>
                </a:lnTo>
                <a:lnTo>
                  <a:pt x="6589400" y="731573"/>
                </a:lnTo>
                <a:lnTo>
                  <a:pt x="6589400" y="716941"/>
                </a:lnTo>
                <a:lnTo>
                  <a:pt x="6589400" y="702310"/>
                </a:lnTo>
                <a:lnTo>
                  <a:pt x="6589400" y="694994"/>
                </a:lnTo>
                <a:lnTo>
                  <a:pt x="6589400" y="680363"/>
                </a:lnTo>
                <a:close/>
                <a:moveTo>
                  <a:pt x="6523722" y="658416"/>
                </a:moveTo>
                <a:lnTo>
                  <a:pt x="6589399" y="658416"/>
                </a:lnTo>
                <a:lnTo>
                  <a:pt x="6589399" y="680363"/>
                </a:lnTo>
                <a:lnTo>
                  <a:pt x="6589399" y="694994"/>
                </a:lnTo>
                <a:lnTo>
                  <a:pt x="6589399" y="702310"/>
                </a:lnTo>
                <a:lnTo>
                  <a:pt x="6589399" y="716941"/>
                </a:lnTo>
                <a:lnTo>
                  <a:pt x="6589399" y="731573"/>
                </a:lnTo>
                <a:lnTo>
                  <a:pt x="6589399" y="738888"/>
                </a:lnTo>
                <a:lnTo>
                  <a:pt x="6589399" y="753520"/>
                </a:lnTo>
                <a:lnTo>
                  <a:pt x="6589399" y="775467"/>
                </a:lnTo>
                <a:lnTo>
                  <a:pt x="6589399" y="790099"/>
                </a:lnTo>
                <a:lnTo>
                  <a:pt x="6589399" y="797414"/>
                </a:lnTo>
                <a:lnTo>
                  <a:pt x="6589399" y="812046"/>
                </a:lnTo>
                <a:lnTo>
                  <a:pt x="6589399" y="833993"/>
                </a:lnTo>
                <a:lnTo>
                  <a:pt x="6589399" y="855940"/>
                </a:lnTo>
                <a:lnTo>
                  <a:pt x="6523722" y="855940"/>
                </a:lnTo>
                <a:lnTo>
                  <a:pt x="6523722" y="833993"/>
                </a:lnTo>
                <a:lnTo>
                  <a:pt x="6523722" y="812046"/>
                </a:lnTo>
                <a:lnTo>
                  <a:pt x="6523722" y="797414"/>
                </a:lnTo>
                <a:lnTo>
                  <a:pt x="6523722" y="790099"/>
                </a:lnTo>
                <a:lnTo>
                  <a:pt x="6523722" y="775467"/>
                </a:lnTo>
                <a:lnTo>
                  <a:pt x="6523722" y="753520"/>
                </a:lnTo>
                <a:lnTo>
                  <a:pt x="6523722" y="738888"/>
                </a:lnTo>
                <a:lnTo>
                  <a:pt x="6523722" y="731573"/>
                </a:lnTo>
                <a:lnTo>
                  <a:pt x="6523722" y="716941"/>
                </a:lnTo>
                <a:lnTo>
                  <a:pt x="6523722" y="702310"/>
                </a:lnTo>
                <a:lnTo>
                  <a:pt x="6523722" y="694994"/>
                </a:lnTo>
                <a:lnTo>
                  <a:pt x="6523722" y="680363"/>
                </a:lnTo>
                <a:close/>
                <a:moveTo>
                  <a:pt x="6370476" y="658416"/>
                </a:moveTo>
                <a:lnTo>
                  <a:pt x="6436153" y="658416"/>
                </a:lnTo>
                <a:lnTo>
                  <a:pt x="6501830" y="658416"/>
                </a:lnTo>
                <a:lnTo>
                  <a:pt x="6501830" y="680363"/>
                </a:lnTo>
                <a:lnTo>
                  <a:pt x="6501830" y="694994"/>
                </a:lnTo>
                <a:lnTo>
                  <a:pt x="6501830" y="702310"/>
                </a:lnTo>
                <a:lnTo>
                  <a:pt x="6501830" y="716941"/>
                </a:lnTo>
                <a:lnTo>
                  <a:pt x="6501830" y="731573"/>
                </a:lnTo>
                <a:lnTo>
                  <a:pt x="6501830" y="738888"/>
                </a:lnTo>
                <a:lnTo>
                  <a:pt x="6501830" y="753520"/>
                </a:lnTo>
                <a:lnTo>
                  <a:pt x="6501830" y="775467"/>
                </a:lnTo>
                <a:lnTo>
                  <a:pt x="6501830" y="790099"/>
                </a:lnTo>
                <a:lnTo>
                  <a:pt x="6501830" y="797414"/>
                </a:lnTo>
                <a:lnTo>
                  <a:pt x="6501830" y="812046"/>
                </a:lnTo>
                <a:lnTo>
                  <a:pt x="6501830" y="833993"/>
                </a:lnTo>
                <a:lnTo>
                  <a:pt x="6501830" y="855940"/>
                </a:lnTo>
                <a:lnTo>
                  <a:pt x="6436153" y="855940"/>
                </a:lnTo>
                <a:lnTo>
                  <a:pt x="6370476" y="855940"/>
                </a:lnTo>
                <a:lnTo>
                  <a:pt x="6370476" y="833993"/>
                </a:lnTo>
                <a:lnTo>
                  <a:pt x="6370476" y="812046"/>
                </a:lnTo>
                <a:lnTo>
                  <a:pt x="6370476" y="797414"/>
                </a:lnTo>
                <a:lnTo>
                  <a:pt x="6370476" y="790099"/>
                </a:lnTo>
                <a:lnTo>
                  <a:pt x="6370476" y="775467"/>
                </a:lnTo>
                <a:lnTo>
                  <a:pt x="6370476" y="753520"/>
                </a:lnTo>
                <a:lnTo>
                  <a:pt x="6370476" y="738888"/>
                </a:lnTo>
                <a:lnTo>
                  <a:pt x="6370476" y="731573"/>
                </a:lnTo>
                <a:lnTo>
                  <a:pt x="6370476" y="716941"/>
                </a:lnTo>
                <a:lnTo>
                  <a:pt x="6370476" y="702310"/>
                </a:lnTo>
                <a:lnTo>
                  <a:pt x="6370476" y="694994"/>
                </a:lnTo>
                <a:lnTo>
                  <a:pt x="6370476" y="680363"/>
                </a:lnTo>
                <a:close/>
                <a:moveTo>
                  <a:pt x="6151552" y="658416"/>
                </a:moveTo>
                <a:lnTo>
                  <a:pt x="6217229" y="658416"/>
                </a:lnTo>
                <a:lnTo>
                  <a:pt x="6282906" y="658416"/>
                </a:lnTo>
                <a:lnTo>
                  <a:pt x="6348583" y="658416"/>
                </a:lnTo>
                <a:lnTo>
                  <a:pt x="6348583" y="680363"/>
                </a:lnTo>
                <a:lnTo>
                  <a:pt x="6348583" y="694994"/>
                </a:lnTo>
                <a:lnTo>
                  <a:pt x="6348583" y="702310"/>
                </a:lnTo>
                <a:lnTo>
                  <a:pt x="6348583" y="716941"/>
                </a:lnTo>
                <a:lnTo>
                  <a:pt x="6348583" y="731573"/>
                </a:lnTo>
                <a:lnTo>
                  <a:pt x="6348583" y="738888"/>
                </a:lnTo>
                <a:lnTo>
                  <a:pt x="6348583" y="753520"/>
                </a:lnTo>
                <a:lnTo>
                  <a:pt x="6348583" y="775467"/>
                </a:lnTo>
                <a:lnTo>
                  <a:pt x="6348583" y="790099"/>
                </a:lnTo>
                <a:lnTo>
                  <a:pt x="6348583" y="797414"/>
                </a:lnTo>
                <a:lnTo>
                  <a:pt x="6348583" y="812046"/>
                </a:lnTo>
                <a:lnTo>
                  <a:pt x="6348583" y="833993"/>
                </a:lnTo>
                <a:lnTo>
                  <a:pt x="6348583" y="855940"/>
                </a:lnTo>
                <a:lnTo>
                  <a:pt x="6282906" y="855940"/>
                </a:lnTo>
                <a:lnTo>
                  <a:pt x="6217229" y="855940"/>
                </a:lnTo>
                <a:lnTo>
                  <a:pt x="6151552" y="855940"/>
                </a:lnTo>
                <a:lnTo>
                  <a:pt x="6151552" y="833993"/>
                </a:lnTo>
                <a:lnTo>
                  <a:pt x="6151552" y="812046"/>
                </a:lnTo>
                <a:lnTo>
                  <a:pt x="6151552" y="797414"/>
                </a:lnTo>
                <a:lnTo>
                  <a:pt x="6151552" y="790099"/>
                </a:lnTo>
                <a:lnTo>
                  <a:pt x="6151552" y="775467"/>
                </a:lnTo>
                <a:lnTo>
                  <a:pt x="6151552" y="753520"/>
                </a:lnTo>
                <a:lnTo>
                  <a:pt x="6151552" y="738888"/>
                </a:lnTo>
                <a:lnTo>
                  <a:pt x="6151552" y="731573"/>
                </a:lnTo>
                <a:lnTo>
                  <a:pt x="6151552" y="716941"/>
                </a:lnTo>
                <a:lnTo>
                  <a:pt x="6151552" y="702310"/>
                </a:lnTo>
                <a:lnTo>
                  <a:pt x="6151552" y="694994"/>
                </a:lnTo>
                <a:lnTo>
                  <a:pt x="6151552" y="680363"/>
                </a:lnTo>
                <a:close/>
                <a:moveTo>
                  <a:pt x="6063983" y="658416"/>
                </a:moveTo>
                <a:lnTo>
                  <a:pt x="6129660" y="658416"/>
                </a:lnTo>
                <a:lnTo>
                  <a:pt x="6129660" y="680363"/>
                </a:lnTo>
                <a:lnTo>
                  <a:pt x="6129660" y="694994"/>
                </a:lnTo>
                <a:lnTo>
                  <a:pt x="6129660" y="702310"/>
                </a:lnTo>
                <a:lnTo>
                  <a:pt x="6129660" y="716941"/>
                </a:lnTo>
                <a:lnTo>
                  <a:pt x="6129660" y="731573"/>
                </a:lnTo>
                <a:lnTo>
                  <a:pt x="6129660" y="738888"/>
                </a:lnTo>
                <a:lnTo>
                  <a:pt x="6129660" y="753520"/>
                </a:lnTo>
                <a:lnTo>
                  <a:pt x="6129660" y="775467"/>
                </a:lnTo>
                <a:lnTo>
                  <a:pt x="6129660" y="790099"/>
                </a:lnTo>
                <a:lnTo>
                  <a:pt x="6129660" y="797414"/>
                </a:lnTo>
                <a:lnTo>
                  <a:pt x="6129660" y="812046"/>
                </a:lnTo>
                <a:lnTo>
                  <a:pt x="6129660" y="833993"/>
                </a:lnTo>
                <a:lnTo>
                  <a:pt x="6129660" y="855940"/>
                </a:lnTo>
                <a:lnTo>
                  <a:pt x="6063983" y="855940"/>
                </a:lnTo>
                <a:lnTo>
                  <a:pt x="6063983" y="833993"/>
                </a:lnTo>
                <a:lnTo>
                  <a:pt x="6063983" y="812046"/>
                </a:lnTo>
                <a:lnTo>
                  <a:pt x="6063983" y="797414"/>
                </a:lnTo>
                <a:lnTo>
                  <a:pt x="6063983" y="790099"/>
                </a:lnTo>
                <a:lnTo>
                  <a:pt x="6063983" y="775467"/>
                </a:lnTo>
                <a:lnTo>
                  <a:pt x="6063983" y="753520"/>
                </a:lnTo>
                <a:lnTo>
                  <a:pt x="6063983" y="738888"/>
                </a:lnTo>
                <a:lnTo>
                  <a:pt x="6063983" y="731573"/>
                </a:lnTo>
                <a:lnTo>
                  <a:pt x="6063983" y="716941"/>
                </a:lnTo>
                <a:lnTo>
                  <a:pt x="6063983" y="702310"/>
                </a:lnTo>
                <a:lnTo>
                  <a:pt x="6063983" y="694994"/>
                </a:lnTo>
                <a:lnTo>
                  <a:pt x="6063983" y="680363"/>
                </a:lnTo>
                <a:close/>
                <a:moveTo>
                  <a:pt x="5998305" y="658416"/>
                </a:moveTo>
                <a:lnTo>
                  <a:pt x="6063982" y="658416"/>
                </a:lnTo>
                <a:lnTo>
                  <a:pt x="6063982" y="680363"/>
                </a:lnTo>
                <a:lnTo>
                  <a:pt x="6063982" y="694994"/>
                </a:lnTo>
                <a:lnTo>
                  <a:pt x="6063982" y="702310"/>
                </a:lnTo>
                <a:lnTo>
                  <a:pt x="6063982" y="716941"/>
                </a:lnTo>
                <a:lnTo>
                  <a:pt x="6063982" y="731573"/>
                </a:lnTo>
                <a:lnTo>
                  <a:pt x="6063982" y="738888"/>
                </a:lnTo>
                <a:lnTo>
                  <a:pt x="6063982" y="753520"/>
                </a:lnTo>
                <a:lnTo>
                  <a:pt x="6063982" y="775467"/>
                </a:lnTo>
                <a:lnTo>
                  <a:pt x="6063982" y="790099"/>
                </a:lnTo>
                <a:lnTo>
                  <a:pt x="6063982" y="797414"/>
                </a:lnTo>
                <a:lnTo>
                  <a:pt x="6063982" y="812046"/>
                </a:lnTo>
                <a:lnTo>
                  <a:pt x="6063982" y="833993"/>
                </a:lnTo>
                <a:lnTo>
                  <a:pt x="6063982" y="855940"/>
                </a:lnTo>
                <a:lnTo>
                  <a:pt x="5998305" y="855940"/>
                </a:lnTo>
                <a:lnTo>
                  <a:pt x="5998305" y="833993"/>
                </a:lnTo>
                <a:lnTo>
                  <a:pt x="5998305" y="812046"/>
                </a:lnTo>
                <a:lnTo>
                  <a:pt x="5998305" y="797414"/>
                </a:lnTo>
                <a:lnTo>
                  <a:pt x="5998305" y="790099"/>
                </a:lnTo>
                <a:lnTo>
                  <a:pt x="5998305" y="775467"/>
                </a:lnTo>
                <a:lnTo>
                  <a:pt x="5998305" y="753520"/>
                </a:lnTo>
                <a:lnTo>
                  <a:pt x="5998305" y="738888"/>
                </a:lnTo>
                <a:lnTo>
                  <a:pt x="5998305" y="731573"/>
                </a:lnTo>
                <a:lnTo>
                  <a:pt x="5998305" y="716941"/>
                </a:lnTo>
                <a:lnTo>
                  <a:pt x="5998305" y="702310"/>
                </a:lnTo>
                <a:lnTo>
                  <a:pt x="5998305" y="694994"/>
                </a:lnTo>
                <a:lnTo>
                  <a:pt x="5998305" y="680363"/>
                </a:lnTo>
                <a:close/>
                <a:moveTo>
                  <a:pt x="5845059" y="658416"/>
                </a:moveTo>
                <a:lnTo>
                  <a:pt x="5910736" y="658416"/>
                </a:lnTo>
                <a:lnTo>
                  <a:pt x="5976413" y="658416"/>
                </a:lnTo>
                <a:lnTo>
                  <a:pt x="5976413" y="680363"/>
                </a:lnTo>
                <a:lnTo>
                  <a:pt x="5976413" y="694994"/>
                </a:lnTo>
                <a:lnTo>
                  <a:pt x="5976413" y="702310"/>
                </a:lnTo>
                <a:lnTo>
                  <a:pt x="5976413" y="716941"/>
                </a:lnTo>
                <a:lnTo>
                  <a:pt x="5976413" y="731573"/>
                </a:lnTo>
                <a:lnTo>
                  <a:pt x="5976413" y="738888"/>
                </a:lnTo>
                <a:lnTo>
                  <a:pt x="5976413" y="753520"/>
                </a:lnTo>
                <a:lnTo>
                  <a:pt x="5976413" y="775467"/>
                </a:lnTo>
                <a:lnTo>
                  <a:pt x="5976413" y="790099"/>
                </a:lnTo>
                <a:lnTo>
                  <a:pt x="5976413" y="797414"/>
                </a:lnTo>
                <a:lnTo>
                  <a:pt x="5976413" y="812046"/>
                </a:lnTo>
                <a:lnTo>
                  <a:pt x="5976413" y="833993"/>
                </a:lnTo>
                <a:lnTo>
                  <a:pt x="5976413" y="855940"/>
                </a:lnTo>
                <a:lnTo>
                  <a:pt x="5910736" y="855940"/>
                </a:lnTo>
                <a:lnTo>
                  <a:pt x="5845059" y="855940"/>
                </a:lnTo>
                <a:lnTo>
                  <a:pt x="5845059" y="833993"/>
                </a:lnTo>
                <a:lnTo>
                  <a:pt x="5845059" y="812046"/>
                </a:lnTo>
                <a:lnTo>
                  <a:pt x="5845059" y="797414"/>
                </a:lnTo>
                <a:lnTo>
                  <a:pt x="5845059" y="790099"/>
                </a:lnTo>
                <a:lnTo>
                  <a:pt x="5845059" y="775467"/>
                </a:lnTo>
                <a:lnTo>
                  <a:pt x="5845059" y="753520"/>
                </a:lnTo>
                <a:lnTo>
                  <a:pt x="5845059" y="738888"/>
                </a:lnTo>
                <a:lnTo>
                  <a:pt x="5845059" y="731573"/>
                </a:lnTo>
                <a:lnTo>
                  <a:pt x="5845059" y="716941"/>
                </a:lnTo>
                <a:lnTo>
                  <a:pt x="5845059" y="702310"/>
                </a:lnTo>
                <a:lnTo>
                  <a:pt x="5845059" y="694994"/>
                </a:lnTo>
                <a:lnTo>
                  <a:pt x="5845059" y="680363"/>
                </a:lnTo>
                <a:close/>
                <a:moveTo>
                  <a:pt x="5626135" y="658416"/>
                </a:moveTo>
                <a:lnTo>
                  <a:pt x="5691812" y="658416"/>
                </a:lnTo>
                <a:lnTo>
                  <a:pt x="5757489" y="658416"/>
                </a:lnTo>
                <a:lnTo>
                  <a:pt x="5823166" y="658416"/>
                </a:lnTo>
                <a:lnTo>
                  <a:pt x="5823166" y="680363"/>
                </a:lnTo>
                <a:lnTo>
                  <a:pt x="5823166" y="694994"/>
                </a:lnTo>
                <a:lnTo>
                  <a:pt x="5823166" y="702310"/>
                </a:lnTo>
                <a:lnTo>
                  <a:pt x="5823166" y="716941"/>
                </a:lnTo>
                <a:lnTo>
                  <a:pt x="5823166" y="731573"/>
                </a:lnTo>
                <a:lnTo>
                  <a:pt x="5823166" y="738888"/>
                </a:lnTo>
                <a:lnTo>
                  <a:pt x="5823166" y="753520"/>
                </a:lnTo>
                <a:lnTo>
                  <a:pt x="5823166" y="775467"/>
                </a:lnTo>
                <a:lnTo>
                  <a:pt x="5823166" y="790099"/>
                </a:lnTo>
                <a:lnTo>
                  <a:pt x="5823166" y="797414"/>
                </a:lnTo>
                <a:lnTo>
                  <a:pt x="5823166" y="812046"/>
                </a:lnTo>
                <a:lnTo>
                  <a:pt x="5823166" y="833993"/>
                </a:lnTo>
                <a:lnTo>
                  <a:pt x="5823166" y="855940"/>
                </a:lnTo>
                <a:lnTo>
                  <a:pt x="5757489" y="855940"/>
                </a:lnTo>
                <a:lnTo>
                  <a:pt x="5691812" y="855940"/>
                </a:lnTo>
                <a:lnTo>
                  <a:pt x="5626135" y="855940"/>
                </a:lnTo>
                <a:lnTo>
                  <a:pt x="5626135" y="833993"/>
                </a:lnTo>
                <a:lnTo>
                  <a:pt x="5626135" y="812046"/>
                </a:lnTo>
                <a:lnTo>
                  <a:pt x="5626135" y="797414"/>
                </a:lnTo>
                <a:lnTo>
                  <a:pt x="5626135" y="790099"/>
                </a:lnTo>
                <a:lnTo>
                  <a:pt x="5626135" y="775467"/>
                </a:lnTo>
                <a:lnTo>
                  <a:pt x="5626135" y="753520"/>
                </a:lnTo>
                <a:lnTo>
                  <a:pt x="5626135" y="738888"/>
                </a:lnTo>
                <a:lnTo>
                  <a:pt x="5626135" y="731573"/>
                </a:lnTo>
                <a:lnTo>
                  <a:pt x="5626135" y="716941"/>
                </a:lnTo>
                <a:lnTo>
                  <a:pt x="5626135" y="702310"/>
                </a:lnTo>
                <a:lnTo>
                  <a:pt x="5626135" y="694994"/>
                </a:lnTo>
                <a:lnTo>
                  <a:pt x="5626135" y="680363"/>
                </a:lnTo>
                <a:close/>
                <a:moveTo>
                  <a:pt x="5472888" y="658416"/>
                </a:moveTo>
                <a:lnTo>
                  <a:pt x="5538565" y="658416"/>
                </a:lnTo>
                <a:lnTo>
                  <a:pt x="5604242" y="658416"/>
                </a:lnTo>
                <a:lnTo>
                  <a:pt x="5604242" y="680363"/>
                </a:lnTo>
                <a:lnTo>
                  <a:pt x="5604242" y="694994"/>
                </a:lnTo>
                <a:lnTo>
                  <a:pt x="5604242" y="702310"/>
                </a:lnTo>
                <a:lnTo>
                  <a:pt x="5604242" y="716941"/>
                </a:lnTo>
                <a:lnTo>
                  <a:pt x="5604242" y="731573"/>
                </a:lnTo>
                <a:lnTo>
                  <a:pt x="5604242" y="738888"/>
                </a:lnTo>
                <a:lnTo>
                  <a:pt x="5604242" y="753520"/>
                </a:lnTo>
                <a:lnTo>
                  <a:pt x="5604242" y="775467"/>
                </a:lnTo>
                <a:lnTo>
                  <a:pt x="5604242" y="790099"/>
                </a:lnTo>
                <a:lnTo>
                  <a:pt x="5604242" y="797414"/>
                </a:lnTo>
                <a:lnTo>
                  <a:pt x="5604242" y="812046"/>
                </a:lnTo>
                <a:lnTo>
                  <a:pt x="5604242" y="833993"/>
                </a:lnTo>
                <a:lnTo>
                  <a:pt x="5604242" y="855940"/>
                </a:lnTo>
                <a:lnTo>
                  <a:pt x="5538565" y="855940"/>
                </a:lnTo>
                <a:lnTo>
                  <a:pt x="5472888" y="855940"/>
                </a:lnTo>
                <a:lnTo>
                  <a:pt x="5472888" y="833993"/>
                </a:lnTo>
                <a:lnTo>
                  <a:pt x="5472888" y="812046"/>
                </a:lnTo>
                <a:lnTo>
                  <a:pt x="5472888" y="797414"/>
                </a:lnTo>
                <a:lnTo>
                  <a:pt x="5472888" y="790099"/>
                </a:lnTo>
                <a:lnTo>
                  <a:pt x="5472888" y="775467"/>
                </a:lnTo>
                <a:lnTo>
                  <a:pt x="5472888" y="753520"/>
                </a:lnTo>
                <a:lnTo>
                  <a:pt x="5472888" y="738888"/>
                </a:lnTo>
                <a:lnTo>
                  <a:pt x="5472888" y="731573"/>
                </a:lnTo>
                <a:lnTo>
                  <a:pt x="5472888" y="716941"/>
                </a:lnTo>
                <a:lnTo>
                  <a:pt x="5472888" y="702310"/>
                </a:lnTo>
                <a:lnTo>
                  <a:pt x="5472888" y="694994"/>
                </a:lnTo>
                <a:lnTo>
                  <a:pt x="5472888" y="680363"/>
                </a:lnTo>
                <a:close/>
                <a:moveTo>
                  <a:pt x="5319642" y="658416"/>
                </a:moveTo>
                <a:lnTo>
                  <a:pt x="5385319" y="658416"/>
                </a:lnTo>
                <a:lnTo>
                  <a:pt x="5450996" y="658416"/>
                </a:lnTo>
                <a:lnTo>
                  <a:pt x="5450996" y="680363"/>
                </a:lnTo>
                <a:lnTo>
                  <a:pt x="5450996" y="694994"/>
                </a:lnTo>
                <a:lnTo>
                  <a:pt x="5450996" y="702310"/>
                </a:lnTo>
                <a:lnTo>
                  <a:pt x="5450996" y="716941"/>
                </a:lnTo>
                <a:lnTo>
                  <a:pt x="5450996" y="731573"/>
                </a:lnTo>
                <a:lnTo>
                  <a:pt x="5450996" y="738888"/>
                </a:lnTo>
                <a:lnTo>
                  <a:pt x="5450996" y="753520"/>
                </a:lnTo>
                <a:lnTo>
                  <a:pt x="5450996" y="775467"/>
                </a:lnTo>
                <a:lnTo>
                  <a:pt x="5450996" y="790099"/>
                </a:lnTo>
                <a:lnTo>
                  <a:pt x="5450996" y="797414"/>
                </a:lnTo>
                <a:lnTo>
                  <a:pt x="5450996" y="812046"/>
                </a:lnTo>
                <a:lnTo>
                  <a:pt x="5450996" y="833993"/>
                </a:lnTo>
                <a:lnTo>
                  <a:pt x="5450996" y="855940"/>
                </a:lnTo>
                <a:lnTo>
                  <a:pt x="5385319" y="855940"/>
                </a:lnTo>
                <a:lnTo>
                  <a:pt x="5319642" y="855940"/>
                </a:lnTo>
                <a:lnTo>
                  <a:pt x="5319642" y="833993"/>
                </a:lnTo>
                <a:lnTo>
                  <a:pt x="5319642" y="812046"/>
                </a:lnTo>
                <a:lnTo>
                  <a:pt x="5319642" y="797414"/>
                </a:lnTo>
                <a:lnTo>
                  <a:pt x="5319642" y="790099"/>
                </a:lnTo>
                <a:lnTo>
                  <a:pt x="5319642" y="775467"/>
                </a:lnTo>
                <a:lnTo>
                  <a:pt x="5319642" y="753520"/>
                </a:lnTo>
                <a:lnTo>
                  <a:pt x="5319642" y="738888"/>
                </a:lnTo>
                <a:lnTo>
                  <a:pt x="5319642" y="731573"/>
                </a:lnTo>
                <a:lnTo>
                  <a:pt x="5319642" y="716941"/>
                </a:lnTo>
                <a:lnTo>
                  <a:pt x="5319642" y="702310"/>
                </a:lnTo>
                <a:lnTo>
                  <a:pt x="5319642" y="694994"/>
                </a:lnTo>
                <a:lnTo>
                  <a:pt x="5319642" y="680363"/>
                </a:lnTo>
                <a:close/>
                <a:moveTo>
                  <a:pt x="5100718" y="658416"/>
                </a:moveTo>
                <a:lnTo>
                  <a:pt x="5166395" y="658416"/>
                </a:lnTo>
                <a:lnTo>
                  <a:pt x="5232072" y="658416"/>
                </a:lnTo>
                <a:lnTo>
                  <a:pt x="5297749" y="658416"/>
                </a:lnTo>
                <a:lnTo>
                  <a:pt x="5297749" y="680363"/>
                </a:lnTo>
                <a:lnTo>
                  <a:pt x="5297749" y="694994"/>
                </a:lnTo>
                <a:lnTo>
                  <a:pt x="5297749" y="702310"/>
                </a:lnTo>
                <a:lnTo>
                  <a:pt x="5297749" y="716941"/>
                </a:lnTo>
                <a:lnTo>
                  <a:pt x="5297749" y="731573"/>
                </a:lnTo>
                <a:lnTo>
                  <a:pt x="5297749" y="738888"/>
                </a:lnTo>
                <a:lnTo>
                  <a:pt x="5297749" y="753520"/>
                </a:lnTo>
                <a:lnTo>
                  <a:pt x="5297749" y="775467"/>
                </a:lnTo>
                <a:lnTo>
                  <a:pt x="5297749" y="790099"/>
                </a:lnTo>
                <a:lnTo>
                  <a:pt x="5297749" y="797414"/>
                </a:lnTo>
                <a:lnTo>
                  <a:pt x="5297749" y="812046"/>
                </a:lnTo>
                <a:lnTo>
                  <a:pt x="5297749" y="833993"/>
                </a:lnTo>
                <a:lnTo>
                  <a:pt x="5297749" y="855940"/>
                </a:lnTo>
                <a:lnTo>
                  <a:pt x="5232072" y="855940"/>
                </a:lnTo>
                <a:lnTo>
                  <a:pt x="5166395" y="855940"/>
                </a:lnTo>
                <a:lnTo>
                  <a:pt x="5100718" y="855940"/>
                </a:lnTo>
                <a:lnTo>
                  <a:pt x="5100718" y="833993"/>
                </a:lnTo>
                <a:lnTo>
                  <a:pt x="5100718" y="812046"/>
                </a:lnTo>
                <a:lnTo>
                  <a:pt x="5100718" y="797414"/>
                </a:lnTo>
                <a:lnTo>
                  <a:pt x="5100718" y="790099"/>
                </a:lnTo>
                <a:lnTo>
                  <a:pt x="5100718" y="775467"/>
                </a:lnTo>
                <a:lnTo>
                  <a:pt x="5100718" y="753520"/>
                </a:lnTo>
                <a:lnTo>
                  <a:pt x="5100718" y="738888"/>
                </a:lnTo>
                <a:lnTo>
                  <a:pt x="5100718" y="731573"/>
                </a:lnTo>
                <a:lnTo>
                  <a:pt x="5100718" y="716941"/>
                </a:lnTo>
                <a:lnTo>
                  <a:pt x="5100718" y="702310"/>
                </a:lnTo>
                <a:lnTo>
                  <a:pt x="5100718" y="694994"/>
                </a:lnTo>
                <a:lnTo>
                  <a:pt x="5100718" y="680363"/>
                </a:lnTo>
                <a:close/>
                <a:moveTo>
                  <a:pt x="4947471" y="658416"/>
                </a:moveTo>
                <a:lnTo>
                  <a:pt x="5013148" y="658416"/>
                </a:lnTo>
                <a:lnTo>
                  <a:pt x="5078825" y="658416"/>
                </a:lnTo>
                <a:lnTo>
                  <a:pt x="5078825" y="680363"/>
                </a:lnTo>
                <a:lnTo>
                  <a:pt x="5078825" y="694994"/>
                </a:lnTo>
                <a:lnTo>
                  <a:pt x="5078825" y="702310"/>
                </a:lnTo>
                <a:lnTo>
                  <a:pt x="5078825" y="716941"/>
                </a:lnTo>
                <a:lnTo>
                  <a:pt x="5078825" y="731573"/>
                </a:lnTo>
                <a:lnTo>
                  <a:pt x="5078825" y="738888"/>
                </a:lnTo>
                <a:lnTo>
                  <a:pt x="5078825" y="753520"/>
                </a:lnTo>
                <a:lnTo>
                  <a:pt x="5078825" y="775467"/>
                </a:lnTo>
                <a:lnTo>
                  <a:pt x="5078825" y="790099"/>
                </a:lnTo>
                <a:lnTo>
                  <a:pt x="5078825" y="797414"/>
                </a:lnTo>
                <a:lnTo>
                  <a:pt x="5078825" y="812046"/>
                </a:lnTo>
                <a:lnTo>
                  <a:pt x="5078825" y="833993"/>
                </a:lnTo>
                <a:lnTo>
                  <a:pt x="5078825" y="855940"/>
                </a:lnTo>
                <a:lnTo>
                  <a:pt x="5013148" y="855940"/>
                </a:lnTo>
                <a:lnTo>
                  <a:pt x="4947471" y="855940"/>
                </a:lnTo>
                <a:lnTo>
                  <a:pt x="4947471" y="833993"/>
                </a:lnTo>
                <a:lnTo>
                  <a:pt x="4947471" y="812046"/>
                </a:lnTo>
                <a:lnTo>
                  <a:pt x="4947471" y="797414"/>
                </a:lnTo>
                <a:lnTo>
                  <a:pt x="4947471" y="790099"/>
                </a:lnTo>
                <a:lnTo>
                  <a:pt x="4947471" y="775467"/>
                </a:lnTo>
                <a:lnTo>
                  <a:pt x="4947471" y="753520"/>
                </a:lnTo>
                <a:lnTo>
                  <a:pt x="4947471" y="738888"/>
                </a:lnTo>
                <a:lnTo>
                  <a:pt x="4947471" y="731573"/>
                </a:lnTo>
                <a:lnTo>
                  <a:pt x="4947471" y="716941"/>
                </a:lnTo>
                <a:lnTo>
                  <a:pt x="4947471" y="702310"/>
                </a:lnTo>
                <a:lnTo>
                  <a:pt x="4947471" y="694994"/>
                </a:lnTo>
                <a:lnTo>
                  <a:pt x="4947471" y="680363"/>
                </a:lnTo>
                <a:close/>
                <a:moveTo>
                  <a:pt x="4794225" y="658416"/>
                </a:moveTo>
                <a:lnTo>
                  <a:pt x="4859902" y="658416"/>
                </a:lnTo>
                <a:lnTo>
                  <a:pt x="4925579" y="658416"/>
                </a:lnTo>
                <a:lnTo>
                  <a:pt x="4925579" y="680363"/>
                </a:lnTo>
                <a:lnTo>
                  <a:pt x="4925579" y="694994"/>
                </a:lnTo>
                <a:lnTo>
                  <a:pt x="4925579" y="702310"/>
                </a:lnTo>
                <a:lnTo>
                  <a:pt x="4925579" y="716941"/>
                </a:lnTo>
                <a:lnTo>
                  <a:pt x="4925579" y="731573"/>
                </a:lnTo>
                <a:lnTo>
                  <a:pt x="4925579" y="738888"/>
                </a:lnTo>
                <a:lnTo>
                  <a:pt x="4925579" y="753520"/>
                </a:lnTo>
                <a:lnTo>
                  <a:pt x="4925579" y="775467"/>
                </a:lnTo>
                <a:lnTo>
                  <a:pt x="4925579" y="790099"/>
                </a:lnTo>
                <a:lnTo>
                  <a:pt x="4925579" y="797414"/>
                </a:lnTo>
                <a:lnTo>
                  <a:pt x="4925579" y="812046"/>
                </a:lnTo>
                <a:lnTo>
                  <a:pt x="4925579" y="833993"/>
                </a:lnTo>
                <a:lnTo>
                  <a:pt x="4925579" y="855940"/>
                </a:lnTo>
                <a:lnTo>
                  <a:pt x="4859902" y="855940"/>
                </a:lnTo>
                <a:lnTo>
                  <a:pt x="4794225" y="855940"/>
                </a:lnTo>
                <a:lnTo>
                  <a:pt x="4794225" y="833993"/>
                </a:lnTo>
                <a:lnTo>
                  <a:pt x="4794225" y="812046"/>
                </a:lnTo>
                <a:lnTo>
                  <a:pt x="4794225" y="797414"/>
                </a:lnTo>
                <a:lnTo>
                  <a:pt x="4794225" y="790099"/>
                </a:lnTo>
                <a:lnTo>
                  <a:pt x="4794225" y="775467"/>
                </a:lnTo>
                <a:lnTo>
                  <a:pt x="4794225" y="753520"/>
                </a:lnTo>
                <a:lnTo>
                  <a:pt x="4794225" y="738888"/>
                </a:lnTo>
                <a:lnTo>
                  <a:pt x="4794225" y="731573"/>
                </a:lnTo>
                <a:lnTo>
                  <a:pt x="4794225" y="716941"/>
                </a:lnTo>
                <a:lnTo>
                  <a:pt x="4794225" y="702310"/>
                </a:lnTo>
                <a:lnTo>
                  <a:pt x="4794225" y="694994"/>
                </a:lnTo>
                <a:lnTo>
                  <a:pt x="4794225" y="680363"/>
                </a:lnTo>
                <a:close/>
                <a:moveTo>
                  <a:pt x="4728547" y="658416"/>
                </a:moveTo>
                <a:lnTo>
                  <a:pt x="4794224" y="658416"/>
                </a:lnTo>
                <a:lnTo>
                  <a:pt x="4794224" y="680363"/>
                </a:lnTo>
                <a:lnTo>
                  <a:pt x="4794224" y="694994"/>
                </a:lnTo>
                <a:lnTo>
                  <a:pt x="4794224" y="702310"/>
                </a:lnTo>
                <a:lnTo>
                  <a:pt x="4794224" y="716941"/>
                </a:lnTo>
                <a:lnTo>
                  <a:pt x="4794224" y="731573"/>
                </a:lnTo>
                <a:lnTo>
                  <a:pt x="4794224" y="738888"/>
                </a:lnTo>
                <a:lnTo>
                  <a:pt x="4794224" y="753520"/>
                </a:lnTo>
                <a:lnTo>
                  <a:pt x="4794224" y="775467"/>
                </a:lnTo>
                <a:lnTo>
                  <a:pt x="4794224" y="790099"/>
                </a:lnTo>
                <a:lnTo>
                  <a:pt x="4794224" y="797414"/>
                </a:lnTo>
                <a:lnTo>
                  <a:pt x="4794224" y="812046"/>
                </a:lnTo>
                <a:lnTo>
                  <a:pt x="4794224" y="833993"/>
                </a:lnTo>
                <a:lnTo>
                  <a:pt x="4794224" y="855940"/>
                </a:lnTo>
                <a:lnTo>
                  <a:pt x="4728547" y="855940"/>
                </a:lnTo>
                <a:lnTo>
                  <a:pt x="4728547" y="833993"/>
                </a:lnTo>
                <a:lnTo>
                  <a:pt x="4728547" y="812046"/>
                </a:lnTo>
                <a:lnTo>
                  <a:pt x="4728547" y="797414"/>
                </a:lnTo>
                <a:lnTo>
                  <a:pt x="4728547" y="790099"/>
                </a:lnTo>
                <a:lnTo>
                  <a:pt x="4728547" y="775467"/>
                </a:lnTo>
                <a:lnTo>
                  <a:pt x="4728547" y="753520"/>
                </a:lnTo>
                <a:lnTo>
                  <a:pt x="4728547" y="738888"/>
                </a:lnTo>
                <a:lnTo>
                  <a:pt x="4728547" y="731573"/>
                </a:lnTo>
                <a:lnTo>
                  <a:pt x="4728547" y="716941"/>
                </a:lnTo>
                <a:lnTo>
                  <a:pt x="4728547" y="702310"/>
                </a:lnTo>
                <a:lnTo>
                  <a:pt x="4728547" y="694994"/>
                </a:lnTo>
                <a:lnTo>
                  <a:pt x="4728547" y="680363"/>
                </a:lnTo>
                <a:close/>
                <a:moveTo>
                  <a:pt x="4575301" y="658416"/>
                </a:moveTo>
                <a:lnTo>
                  <a:pt x="4640978" y="658416"/>
                </a:lnTo>
                <a:lnTo>
                  <a:pt x="4640978" y="680363"/>
                </a:lnTo>
                <a:lnTo>
                  <a:pt x="4706655" y="680363"/>
                </a:lnTo>
                <a:lnTo>
                  <a:pt x="4706655" y="694994"/>
                </a:lnTo>
                <a:lnTo>
                  <a:pt x="4706655" y="702310"/>
                </a:lnTo>
                <a:lnTo>
                  <a:pt x="4706655" y="716941"/>
                </a:lnTo>
                <a:lnTo>
                  <a:pt x="4706655" y="731573"/>
                </a:lnTo>
                <a:lnTo>
                  <a:pt x="4706655" y="738888"/>
                </a:lnTo>
                <a:lnTo>
                  <a:pt x="4706655" y="753520"/>
                </a:lnTo>
                <a:lnTo>
                  <a:pt x="4706655" y="775467"/>
                </a:lnTo>
                <a:lnTo>
                  <a:pt x="4706655" y="790099"/>
                </a:lnTo>
                <a:lnTo>
                  <a:pt x="4706655" y="797414"/>
                </a:lnTo>
                <a:lnTo>
                  <a:pt x="4706655" y="812046"/>
                </a:lnTo>
                <a:lnTo>
                  <a:pt x="4706655" y="833993"/>
                </a:lnTo>
                <a:lnTo>
                  <a:pt x="4706655" y="855940"/>
                </a:lnTo>
                <a:lnTo>
                  <a:pt x="4640978" y="855940"/>
                </a:lnTo>
                <a:lnTo>
                  <a:pt x="4575301" y="855940"/>
                </a:lnTo>
                <a:lnTo>
                  <a:pt x="4575301" y="833993"/>
                </a:lnTo>
                <a:lnTo>
                  <a:pt x="4575301" y="812046"/>
                </a:lnTo>
                <a:lnTo>
                  <a:pt x="4575301" y="797414"/>
                </a:lnTo>
                <a:lnTo>
                  <a:pt x="4575301" y="790099"/>
                </a:lnTo>
                <a:lnTo>
                  <a:pt x="4575301" y="775467"/>
                </a:lnTo>
                <a:lnTo>
                  <a:pt x="4575301" y="753520"/>
                </a:lnTo>
                <a:lnTo>
                  <a:pt x="4575301" y="738888"/>
                </a:lnTo>
                <a:lnTo>
                  <a:pt x="4575301" y="731573"/>
                </a:lnTo>
                <a:lnTo>
                  <a:pt x="4575301" y="716941"/>
                </a:lnTo>
                <a:lnTo>
                  <a:pt x="4575301" y="702310"/>
                </a:lnTo>
                <a:lnTo>
                  <a:pt x="4575301" y="694994"/>
                </a:lnTo>
                <a:lnTo>
                  <a:pt x="4575301" y="680363"/>
                </a:lnTo>
                <a:close/>
                <a:moveTo>
                  <a:pt x="4422054" y="658416"/>
                </a:moveTo>
                <a:lnTo>
                  <a:pt x="4487731" y="658416"/>
                </a:lnTo>
                <a:lnTo>
                  <a:pt x="4553408" y="658416"/>
                </a:lnTo>
                <a:lnTo>
                  <a:pt x="4553408" y="680363"/>
                </a:lnTo>
                <a:lnTo>
                  <a:pt x="4553408" y="694994"/>
                </a:lnTo>
                <a:lnTo>
                  <a:pt x="4553408" y="702310"/>
                </a:lnTo>
                <a:lnTo>
                  <a:pt x="4553408" y="716941"/>
                </a:lnTo>
                <a:lnTo>
                  <a:pt x="4553408" y="731573"/>
                </a:lnTo>
                <a:lnTo>
                  <a:pt x="4553408" y="738888"/>
                </a:lnTo>
                <a:lnTo>
                  <a:pt x="4553408" y="753520"/>
                </a:lnTo>
                <a:lnTo>
                  <a:pt x="4553408" y="775467"/>
                </a:lnTo>
                <a:lnTo>
                  <a:pt x="4553408" y="790099"/>
                </a:lnTo>
                <a:lnTo>
                  <a:pt x="4553408" y="797414"/>
                </a:lnTo>
                <a:lnTo>
                  <a:pt x="4553408" y="812046"/>
                </a:lnTo>
                <a:lnTo>
                  <a:pt x="4553408" y="833993"/>
                </a:lnTo>
                <a:lnTo>
                  <a:pt x="4553408" y="855940"/>
                </a:lnTo>
                <a:lnTo>
                  <a:pt x="4487731" y="855940"/>
                </a:lnTo>
                <a:lnTo>
                  <a:pt x="4422054" y="855940"/>
                </a:lnTo>
                <a:lnTo>
                  <a:pt x="4422054" y="833993"/>
                </a:lnTo>
                <a:lnTo>
                  <a:pt x="4422054" y="812046"/>
                </a:lnTo>
                <a:lnTo>
                  <a:pt x="4422054" y="797414"/>
                </a:lnTo>
                <a:lnTo>
                  <a:pt x="4422054" y="790099"/>
                </a:lnTo>
                <a:lnTo>
                  <a:pt x="4422054" y="775467"/>
                </a:lnTo>
                <a:lnTo>
                  <a:pt x="4422054" y="753520"/>
                </a:lnTo>
                <a:lnTo>
                  <a:pt x="4422054" y="738888"/>
                </a:lnTo>
                <a:lnTo>
                  <a:pt x="4422054" y="731573"/>
                </a:lnTo>
                <a:lnTo>
                  <a:pt x="4422054" y="716941"/>
                </a:lnTo>
                <a:lnTo>
                  <a:pt x="4422054" y="702310"/>
                </a:lnTo>
                <a:lnTo>
                  <a:pt x="4422054" y="694994"/>
                </a:lnTo>
                <a:lnTo>
                  <a:pt x="4422054" y="680363"/>
                </a:lnTo>
                <a:close/>
                <a:moveTo>
                  <a:pt x="4334485" y="658416"/>
                </a:moveTo>
                <a:lnTo>
                  <a:pt x="4400162" y="658416"/>
                </a:lnTo>
                <a:lnTo>
                  <a:pt x="4400162" y="680363"/>
                </a:lnTo>
                <a:lnTo>
                  <a:pt x="4400162" y="694994"/>
                </a:lnTo>
                <a:lnTo>
                  <a:pt x="4400162" y="702310"/>
                </a:lnTo>
                <a:lnTo>
                  <a:pt x="4400162" y="716941"/>
                </a:lnTo>
                <a:lnTo>
                  <a:pt x="4400162" y="731573"/>
                </a:lnTo>
                <a:lnTo>
                  <a:pt x="4400162" y="738888"/>
                </a:lnTo>
                <a:lnTo>
                  <a:pt x="4400162" y="753520"/>
                </a:lnTo>
                <a:lnTo>
                  <a:pt x="4400162" y="775467"/>
                </a:lnTo>
                <a:lnTo>
                  <a:pt x="4400162" y="790099"/>
                </a:lnTo>
                <a:lnTo>
                  <a:pt x="4400162" y="797414"/>
                </a:lnTo>
                <a:lnTo>
                  <a:pt x="4400162" y="812046"/>
                </a:lnTo>
                <a:lnTo>
                  <a:pt x="4400162" y="833993"/>
                </a:lnTo>
                <a:lnTo>
                  <a:pt x="4400162" y="855940"/>
                </a:lnTo>
                <a:lnTo>
                  <a:pt x="4334485" y="855940"/>
                </a:lnTo>
                <a:lnTo>
                  <a:pt x="4334485" y="833993"/>
                </a:lnTo>
                <a:lnTo>
                  <a:pt x="4334485" y="812046"/>
                </a:lnTo>
                <a:lnTo>
                  <a:pt x="4334485" y="797414"/>
                </a:lnTo>
                <a:lnTo>
                  <a:pt x="4334485" y="790099"/>
                </a:lnTo>
                <a:lnTo>
                  <a:pt x="4334485" y="775467"/>
                </a:lnTo>
                <a:lnTo>
                  <a:pt x="4334485" y="753520"/>
                </a:lnTo>
                <a:lnTo>
                  <a:pt x="4334485" y="738888"/>
                </a:lnTo>
                <a:lnTo>
                  <a:pt x="4334485" y="731573"/>
                </a:lnTo>
                <a:lnTo>
                  <a:pt x="4334485" y="716941"/>
                </a:lnTo>
                <a:lnTo>
                  <a:pt x="4334485" y="702310"/>
                </a:lnTo>
                <a:lnTo>
                  <a:pt x="4334485" y="694994"/>
                </a:lnTo>
                <a:lnTo>
                  <a:pt x="4334485" y="680363"/>
                </a:lnTo>
                <a:close/>
                <a:moveTo>
                  <a:pt x="4268807" y="658416"/>
                </a:moveTo>
                <a:lnTo>
                  <a:pt x="4334484" y="658416"/>
                </a:lnTo>
                <a:lnTo>
                  <a:pt x="4334484" y="680363"/>
                </a:lnTo>
                <a:lnTo>
                  <a:pt x="4334484" y="694994"/>
                </a:lnTo>
                <a:lnTo>
                  <a:pt x="4334484" y="702310"/>
                </a:lnTo>
                <a:lnTo>
                  <a:pt x="4334484" y="716941"/>
                </a:lnTo>
                <a:lnTo>
                  <a:pt x="4334484" y="731573"/>
                </a:lnTo>
                <a:lnTo>
                  <a:pt x="4334484" y="738888"/>
                </a:lnTo>
                <a:lnTo>
                  <a:pt x="4334484" y="753520"/>
                </a:lnTo>
                <a:lnTo>
                  <a:pt x="4334484" y="775467"/>
                </a:lnTo>
                <a:lnTo>
                  <a:pt x="4334484" y="790099"/>
                </a:lnTo>
                <a:lnTo>
                  <a:pt x="4334484" y="797414"/>
                </a:lnTo>
                <a:lnTo>
                  <a:pt x="4334484" y="812046"/>
                </a:lnTo>
                <a:lnTo>
                  <a:pt x="4334484" y="833993"/>
                </a:lnTo>
                <a:lnTo>
                  <a:pt x="4334484" y="855940"/>
                </a:lnTo>
                <a:lnTo>
                  <a:pt x="4268807" y="855940"/>
                </a:lnTo>
                <a:lnTo>
                  <a:pt x="4203130" y="855940"/>
                </a:lnTo>
                <a:lnTo>
                  <a:pt x="4203130" y="833993"/>
                </a:lnTo>
                <a:lnTo>
                  <a:pt x="4203130" y="812046"/>
                </a:lnTo>
                <a:lnTo>
                  <a:pt x="4203130" y="797414"/>
                </a:lnTo>
                <a:lnTo>
                  <a:pt x="4203130" y="790099"/>
                </a:lnTo>
                <a:lnTo>
                  <a:pt x="4203130" y="775467"/>
                </a:lnTo>
                <a:lnTo>
                  <a:pt x="4203130" y="753520"/>
                </a:lnTo>
                <a:lnTo>
                  <a:pt x="4203130" y="738888"/>
                </a:lnTo>
                <a:lnTo>
                  <a:pt x="4203130" y="731573"/>
                </a:lnTo>
                <a:lnTo>
                  <a:pt x="4203130" y="716941"/>
                </a:lnTo>
                <a:lnTo>
                  <a:pt x="4203130" y="702310"/>
                </a:lnTo>
                <a:lnTo>
                  <a:pt x="4203130" y="694994"/>
                </a:lnTo>
                <a:lnTo>
                  <a:pt x="4203130" y="680363"/>
                </a:lnTo>
                <a:lnTo>
                  <a:pt x="4268807" y="680363"/>
                </a:lnTo>
                <a:close/>
                <a:moveTo>
                  <a:pt x="4049884" y="658416"/>
                </a:moveTo>
                <a:lnTo>
                  <a:pt x="4115561" y="658416"/>
                </a:lnTo>
                <a:lnTo>
                  <a:pt x="4181238" y="658416"/>
                </a:lnTo>
                <a:lnTo>
                  <a:pt x="4181238" y="680363"/>
                </a:lnTo>
                <a:lnTo>
                  <a:pt x="4181238" y="694994"/>
                </a:lnTo>
                <a:lnTo>
                  <a:pt x="4181238" y="702310"/>
                </a:lnTo>
                <a:lnTo>
                  <a:pt x="4181238" y="716941"/>
                </a:lnTo>
                <a:lnTo>
                  <a:pt x="4181238" y="731573"/>
                </a:lnTo>
                <a:lnTo>
                  <a:pt x="4181238" y="738888"/>
                </a:lnTo>
                <a:lnTo>
                  <a:pt x="4181238" y="753520"/>
                </a:lnTo>
                <a:lnTo>
                  <a:pt x="4181238" y="775467"/>
                </a:lnTo>
                <a:lnTo>
                  <a:pt x="4181238" y="790099"/>
                </a:lnTo>
                <a:lnTo>
                  <a:pt x="4181238" y="797414"/>
                </a:lnTo>
                <a:lnTo>
                  <a:pt x="4181238" y="812046"/>
                </a:lnTo>
                <a:lnTo>
                  <a:pt x="4181238" y="833993"/>
                </a:lnTo>
                <a:lnTo>
                  <a:pt x="4181238" y="855940"/>
                </a:lnTo>
                <a:lnTo>
                  <a:pt x="4115561" y="855940"/>
                </a:lnTo>
                <a:lnTo>
                  <a:pt x="4049884" y="855940"/>
                </a:lnTo>
                <a:lnTo>
                  <a:pt x="4049884" y="833993"/>
                </a:lnTo>
                <a:lnTo>
                  <a:pt x="4049884" y="812046"/>
                </a:lnTo>
                <a:lnTo>
                  <a:pt x="4049884" y="797414"/>
                </a:lnTo>
                <a:lnTo>
                  <a:pt x="4049884" y="790099"/>
                </a:lnTo>
                <a:lnTo>
                  <a:pt x="4049884" y="775467"/>
                </a:lnTo>
                <a:lnTo>
                  <a:pt x="4049884" y="753520"/>
                </a:lnTo>
                <a:lnTo>
                  <a:pt x="4049884" y="738888"/>
                </a:lnTo>
                <a:lnTo>
                  <a:pt x="4049884" y="731573"/>
                </a:lnTo>
                <a:lnTo>
                  <a:pt x="4049884" y="716941"/>
                </a:lnTo>
                <a:lnTo>
                  <a:pt x="4049884" y="702310"/>
                </a:lnTo>
                <a:lnTo>
                  <a:pt x="4049884" y="694994"/>
                </a:lnTo>
                <a:lnTo>
                  <a:pt x="4049884" y="680363"/>
                </a:lnTo>
                <a:close/>
                <a:moveTo>
                  <a:pt x="3896637" y="658416"/>
                </a:moveTo>
                <a:lnTo>
                  <a:pt x="3962314" y="658416"/>
                </a:lnTo>
                <a:lnTo>
                  <a:pt x="4027991" y="658416"/>
                </a:lnTo>
                <a:lnTo>
                  <a:pt x="4027991" y="680363"/>
                </a:lnTo>
                <a:lnTo>
                  <a:pt x="4027991" y="694994"/>
                </a:lnTo>
                <a:lnTo>
                  <a:pt x="4027991" y="702310"/>
                </a:lnTo>
                <a:lnTo>
                  <a:pt x="4027991" y="716941"/>
                </a:lnTo>
                <a:lnTo>
                  <a:pt x="4027991" y="731573"/>
                </a:lnTo>
                <a:lnTo>
                  <a:pt x="4027991" y="738888"/>
                </a:lnTo>
                <a:lnTo>
                  <a:pt x="4027991" y="753520"/>
                </a:lnTo>
                <a:lnTo>
                  <a:pt x="4027991" y="775467"/>
                </a:lnTo>
                <a:lnTo>
                  <a:pt x="4027991" y="790099"/>
                </a:lnTo>
                <a:lnTo>
                  <a:pt x="4027991" y="797414"/>
                </a:lnTo>
                <a:lnTo>
                  <a:pt x="4027991" y="812046"/>
                </a:lnTo>
                <a:lnTo>
                  <a:pt x="4027991" y="833993"/>
                </a:lnTo>
                <a:lnTo>
                  <a:pt x="4027991" y="855940"/>
                </a:lnTo>
                <a:lnTo>
                  <a:pt x="3962314" y="855940"/>
                </a:lnTo>
                <a:lnTo>
                  <a:pt x="3896637" y="855940"/>
                </a:lnTo>
                <a:lnTo>
                  <a:pt x="3896637" y="833993"/>
                </a:lnTo>
                <a:lnTo>
                  <a:pt x="3896637" y="812046"/>
                </a:lnTo>
                <a:lnTo>
                  <a:pt x="3896637" y="797414"/>
                </a:lnTo>
                <a:lnTo>
                  <a:pt x="3896637" y="790099"/>
                </a:lnTo>
                <a:lnTo>
                  <a:pt x="3896637" y="775467"/>
                </a:lnTo>
                <a:lnTo>
                  <a:pt x="3896637" y="753520"/>
                </a:lnTo>
                <a:lnTo>
                  <a:pt x="3896637" y="738888"/>
                </a:lnTo>
                <a:lnTo>
                  <a:pt x="3896637" y="731573"/>
                </a:lnTo>
                <a:lnTo>
                  <a:pt x="3896637" y="716941"/>
                </a:lnTo>
                <a:lnTo>
                  <a:pt x="3896637" y="702310"/>
                </a:lnTo>
                <a:lnTo>
                  <a:pt x="3896637" y="694994"/>
                </a:lnTo>
                <a:lnTo>
                  <a:pt x="3896637" y="680363"/>
                </a:lnTo>
                <a:close/>
                <a:moveTo>
                  <a:pt x="3677713" y="658416"/>
                </a:moveTo>
                <a:lnTo>
                  <a:pt x="3743390" y="658416"/>
                </a:lnTo>
                <a:lnTo>
                  <a:pt x="3809067" y="658416"/>
                </a:lnTo>
                <a:lnTo>
                  <a:pt x="3874744" y="658416"/>
                </a:lnTo>
                <a:lnTo>
                  <a:pt x="3874744" y="680363"/>
                </a:lnTo>
                <a:lnTo>
                  <a:pt x="3874744" y="694994"/>
                </a:lnTo>
                <a:lnTo>
                  <a:pt x="3874744" y="702310"/>
                </a:lnTo>
                <a:lnTo>
                  <a:pt x="3874744" y="716941"/>
                </a:lnTo>
                <a:lnTo>
                  <a:pt x="3874744" y="731573"/>
                </a:lnTo>
                <a:lnTo>
                  <a:pt x="3874744" y="738888"/>
                </a:lnTo>
                <a:lnTo>
                  <a:pt x="3874744" y="753520"/>
                </a:lnTo>
                <a:lnTo>
                  <a:pt x="3874744" y="775467"/>
                </a:lnTo>
                <a:lnTo>
                  <a:pt x="3874744" y="790099"/>
                </a:lnTo>
                <a:lnTo>
                  <a:pt x="3874744" y="797414"/>
                </a:lnTo>
                <a:lnTo>
                  <a:pt x="3874744" y="812046"/>
                </a:lnTo>
                <a:lnTo>
                  <a:pt x="3874744" y="833993"/>
                </a:lnTo>
                <a:lnTo>
                  <a:pt x="3874744" y="855940"/>
                </a:lnTo>
                <a:lnTo>
                  <a:pt x="3809067" y="855940"/>
                </a:lnTo>
                <a:lnTo>
                  <a:pt x="3743390" y="855940"/>
                </a:lnTo>
                <a:lnTo>
                  <a:pt x="3677713" y="855940"/>
                </a:lnTo>
                <a:lnTo>
                  <a:pt x="3677713" y="833993"/>
                </a:lnTo>
                <a:lnTo>
                  <a:pt x="3677713" y="812046"/>
                </a:lnTo>
                <a:lnTo>
                  <a:pt x="3677713" y="797414"/>
                </a:lnTo>
                <a:lnTo>
                  <a:pt x="3677713" y="790099"/>
                </a:lnTo>
                <a:lnTo>
                  <a:pt x="3677713" y="775467"/>
                </a:lnTo>
                <a:lnTo>
                  <a:pt x="3677713" y="753520"/>
                </a:lnTo>
                <a:lnTo>
                  <a:pt x="3677713" y="738888"/>
                </a:lnTo>
                <a:lnTo>
                  <a:pt x="3677713" y="731573"/>
                </a:lnTo>
                <a:lnTo>
                  <a:pt x="3677713" y="716941"/>
                </a:lnTo>
                <a:lnTo>
                  <a:pt x="3677713" y="702310"/>
                </a:lnTo>
                <a:lnTo>
                  <a:pt x="3677713" y="694994"/>
                </a:lnTo>
                <a:lnTo>
                  <a:pt x="3677713" y="680363"/>
                </a:lnTo>
                <a:close/>
                <a:moveTo>
                  <a:pt x="3524467" y="658416"/>
                </a:moveTo>
                <a:lnTo>
                  <a:pt x="3590144" y="658416"/>
                </a:lnTo>
                <a:lnTo>
                  <a:pt x="3655821" y="658416"/>
                </a:lnTo>
                <a:lnTo>
                  <a:pt x="3655821" y="680363"/>
                </a:lnTo>
                <a:lnTo>
                  <a:pt x="3655821" y="694994"/>
                </a:lnTo>
                <a:lnTo>
                  <a:pt x="3655821" y="702310"/>
                </a:lnTo>
                <a:lnTo>
                  <a:pt x="3655821" y="716941"/>
                </a:lnTo>
                <a:lnTo>
                  <a:pt x="3655821" y="731573"/>
                </a:lnTo>
                <a:lnTo>
                  <a:pt x="3655821" y="738888"/>
                </a:lnTo>
                <a:lnTo>
                  <a:pt x="3655821" y="753520"/>
                </a:lnTo>
                <a:lnTo>
                  <a:pt x="3655821" y="775467"/>
                </a:lnTo>
                <a:lnTo>
                  <a:pt x="3655821" y="790099"/>
                </a:lnTo>
                <a:lnTo>
                  <a:pt x="3655821" y="797414"/>
                </a:lnTo>
                <a:lnTo>
                  <a:pt x="3655821" y="812046"/>
                </a:lnTo>
                <a:lnTo>
                  <a:pt x="3655821" y="833993"/>
                </a:lnTo>
                <a:lnTo>
                  <a:pt x="3655821" y="855940"/>
                </a:lnTo>
                <a:lnTo>
                  <a:pt x="3590144" y="855940"/>
                </a:lnTo>
                <a:lnTo>
                  <a:pt x="3524467" y="855940"/>
                </a:lnTo>
                <a:lnTo>
                  <a:pt x="3524467" y="833993"/>
                </a:lnTo>
                <a:lnTo>
                  <a:pt x="3524467" y="812046"/>
                </a:lnTo>
                <a:lnTo>
                  <a:pt x="3524467" y="797414"/>
                </a:lnTo>
                <a:lnTo>
                  <a:pt x="3524467" y="790099"/>
                </a:lnTo>
                <a:lnTo>
                  <a:pt x="3524467" y="775467"/>
                </a:lnTo>
                <a:lnTo>
                  <a:pt x="3524467" y="753520"/>
                </a:lnTo>
                <a:lnTo>
                  <a:pt x="3524467" y="738888"/>
                </a:lnTo>
                <a:lnTo>
                  <a:pt x="3524467" y="731573"/>
                </a:lnTo>
                <a:lnTo>
                  <a:pt x="3524467" y="716941"/>
                </a:lnTo>
                <a:lnTo>
                  <a:pt x="3524467" y="702310"/>
                </a:lnTo>
                <a:lnTo>
                  <a:pt x="3524467" y="694994"/>
                </a:lnTo>
                <a:lnTo>
                  <a:pt x="3524467" y="680363"/>
                </a:lnTo>
                <a:close/>
                <a:moveTo>
                  <a:pt x="3305762" y="658416"/>
                </a:moveTo>
                <a:lnTo>
                  <a:pt x="3371220" y="658416"/>
                </a:lnTo>
                <a:lnTo>
                  <a:pt x="3436897" y="658416"/>
                </a:lnTo>
                <a:lnTo>
                  <a:pt x="3502574" y="658416"/>
                </a:lnTo>
                <a:lnTo>
                  <a:pt x="3502574" y="680363"/>
                </a:lnTo>
                <a:lnTo>
                  <a:pt x="3502574" y="694994"/>
                </a:lnTo>
                <a:lnTo>
                  <a:pt x="3502574" y="702310"/>
                </a:lnTo>
                <a:lnTo>
                  <a:pt x="3502574" y="716941"/>
                </a:lnTo>
                <a:lnTo>
                  <a:pt x="3502574" y="731573"/>
                </a:lnTo>
                <a:lnTo>
                  <a:pt x="3502574" y="738888"/>
                </a:lnTo>
                <a:lnTo>
                  <a:pt x="3502574" y="753520"/>
                </a:lnTo>
                <a:lnTo>
                  <a:pt x="3502574" y="775467"/>
                </a:lnTo>
                <a:lnTo>
                  <a:pt x="3502574" y="790099"/>
                </a:lnTo>
                <a:lnTo>
                  <a:pt x="3502574" y="797414"/>
                </a:lnTo>
                <a:lnTo>
                  <a:pt x="3502574" y="812046"/>
                </a:lnTo>
                <a:lnTo>
                  <a:pt x="3502574" y="833993"/>
                </a:lnTo>
                <a:lnTo>
                  <a:pt x="3502574" y="855940"/>
                </a:lnTo>
                <a:lnTo>
                  <a:pt x="3436897" y="855940"/>
                </a:lnTo>
                <a:lnTo>
                  <a:pt x="3371220" y="855940"/>
                </a:lnTo>
                <a:lnTo>
                  <a:pt x="3306036" y="855940"/>
                </a:lnTo>
                <a:lnTo>
                  <a:pt x="3306036" y="833993"/>
                </a:lnTo>
                <a:lnTo>
                  <a:pt x="3306021" y="833993"/>
                </a:lnTo>
                <a:lnTo>
                  <a:pt x="3306021" y="812046"/>
                </a:lnTo>
                <a:lnTo>
                  <a:pt x="3305989" y="812046"/>
                </a:lnTo>
                <a:lnTo>
                  <a:pt x="3305989" y="797414"/>
                </a:lnTo>
                <a:lnTo>
                  <a:pt x="3305957" y="797414"/>
                </a:lnTo>
                <a:lnTo>
                  <a:pt x="3305957" y="775467"/>
                </a:lnTo>
                <a:lnTo>
                  <a:pt x="3305925" y="775467"/>
                </a:lnTo>
                <a:lnTo>
                  <a:pt x="3305925" y="753520"/>
                </a:lnTo>
                <a:lnTo>
                  <a:pt x="3305893" y="753520"/>
                </a:lnTo>
                <a:lnTo>
                  <a:pt x="3305893" y="738888"/>
                </a:lnTo>
                <a:lnTo>
                  <a:pt x="3305785" y="738888"/>
                </a:lnTo>
                <a:lnTo>
                  <a:pt x="3305785" y="716941"/>
                </a:lnTo>
                <a:lnTo>
                  <a:pt x="3305778" y="716941"/>
                </a:lnTo>
                <a:lnTo>
                  <a:pt x="3305778" y="702310"/>
                </a:lnTo>
                <a:lnTo>
                  <a:pt x="3305769" y="702310"/>
                </a:lnTo>
                <a:lnTo>
                  <a:pt x="3305769" y="680363"/>
                </a:lnTo>
                <a:lnTo>
                  <a:pt x="3305762" y="680363"/>
                </a:lnTo>
                <a:close/>
                <a:moveTo>
                  <a:pt x="3152507" y="658416"/>
                </a:moveTo>
                <a:lnTo>
                  <a:pt x="3218188" y="658416"/>
                </a:lnTo>
                <a:lnTo>
                  <a:pt x="3218188" y="680363"/>
                </a:lnTo>
                <a:lnTo>
                  <a:pt x="3218195" y="680363"/>
                </a:lnTo>
                <a:lnTo>
                  <a:pt x="3283875" y="680363"/>
                </a:lnTo>
                <a:lnTo>
                  <a:pt x="3283875" y="694994"/>
                </a:lnTo>
                <a:lnTo>
                  <a:pt x="3283884" y="694994"/>
                </a:lnTo>
                <a:lnTo>
                  <a:pt x="3283884" y="716941"/>
                </a:lnTo>
                <a:lnTo>
                  <a:pt x="3283892" y="716941"/>
                </a:lnTo>
                <a:lnTo>
                  <a:pt x="3283892" y="731573"/>
                </a:lnTo>
                <a:lnTo>
                  <a:pt x="3283999" y="731573"/>
                </a:lnTo>
                <a:lnTo>
                  <a:pt x="3283999" y="753520"/>
                </a:lnTo>
                <a:lnTo>
                  <a:pt x="3284031" y="753520"/>
                </a:lnTo>
                <a:lnTo>
                  <a:pt x="3284031" y="775467"/>
                </a:lnTo>
                <a:lnTo>
                  <a:pt x="3284063" y="775467"/>
                </a:lnTo>
                <a:lnTo>
                  <a:pt x="3284063" y="790099"/>
                </a:lnTo>
                <a:lnTo>
                  <a:pt x="3284095" y="790099"/>
                </a:lnTo>
                <a:lnTo>
                  <a:pt x="3284095" y="812046"/>
                </a:lnTo>
                <a:lnTo>
                  <a:pt x="3284127" y="812046"/>
                </a:lnTo>
                <a:lnTo>
                  <a:pt x="3284127" y="833993"/>
                </a:lnTo>
                <a:lnTo>
                  <a:pt x="3284142" y="833993"/>
                </a:lnTo>
                <a:lnTo>
                  <a:pt x="3284142" y="855940"/>
                </a:lnTo>
                <a:lnTo>
                  <a:pt x="3218459" y="855940"/>
                </a:lnTo>
                <a:lnTo>
                  <a:pt x="3152773" y="855940"/>
                </a:lnTo>
                <a:lnTo>
                  <a:pt x="3152773" y="833993"/>
                </a:lnTo>
                <a:lnTo>
                  <a:pt x="3152757" y="833993"/>
                </a:lnTo>
                <a:lnTo>
                  <a:pt x="3152757" y="812046"/>
                </a:lnTo>
                <a:lnTo>
                  <a:pt x="3152726" y="812046"/>
                </a:lnTo>
                <a:lnTo>
                  <a:pt x="3152726" y="797414"/>
                </a:lnTo>
                <a:lnTo>
                  <a:pt x="3152696" y="797414"/>
                </a:lnTo>
                <a:lnTo>
                  <a:pt x="3152696" y="775467"/>
                </a:lnTo>
                <a:lnTo>
                  <a:pt x="3152665" y="775467"/>
                </a:lnTo>
                <a:lnTo>
                  <a:pt x="3152665" y="753520"/>
                </a:lnTo>
                <a:lnTo>
                  <a:pt x="3152635" y="753520"/>
                </a:lnTo>
                <a:lnTo>
                  <a:pt x="3152635" y="738888"/>
                </a:lnTo>
                <a:lnTo>
                  <a:pt x="3152530" y="738888"/>
                </a:lnTo>
                <a:lnTo>
                  <a:pt x="3152530" y="716941"/>
                </a:lnTo>
                <a:lnTo>
                  <a:pt x="3152522" y="716941"/>
                </a:lnTo>
                <a:lnTo>
                  <a:pt x="3152522" y="702310"/>
                </a:lnTo>
                <a:lnTo>
                  <a:pt x="3152515" y="702310"/>
                </a:lnTo>
                <a:lnTo>
                  <a:pt x="3152515" y="680363"/>
                </a:lnTo>
                <a:lnTo>
                  <a:pt x="3152507" y="680363"/>
                </a:lnTo>
                <a:close/>
                <a:moveTo>
                  <a:pt x="2999252" y="658416"/>
                </a:moveTo>
                <a:lnTo>
                  <a:pt x="3064933" y="658416"/>
                </a:lnTo>
                <a:lnTo>
                  <a:pt x="3064933" y="680363"/>
                </a:lnTo>
                <a:lnTo>
                  <a:pt x="3064934" y="680363"/>
                </a:lnTo>
                <a:lnTo>
                  <a:pt x="3064934" y="658416"/>
                </a:lnTo>
                <a:lnTo>
                  <a:pt x="3130614" y="658416"/>
                </a:lnTo>
                <a:lnTo>
                  <a:pt x="3130614" y="680363"/>
                </a:lnTo>
                <a:lnTo>
                  <a:pt x="3130622" y="680363"/>
                </a:lnTo>
                <a:lnTo>
                  <a:pt x="3130622" y="694994"/>
                </a:lnTo>
                <a:lnTo>
                  <a:pt x="3130629" y="694994"/>
                </a:lnTo>
                <a:lnTo>
                  <a:pt x="3130629" y="716941"/>
                </a:lnTo>
                <a:lnTo>
                  <a:pt x="3130637" y="716941"/>
                </a:lnTo>
                <a:lnTo>
                  <a:pt x="3130637" y="731573"/>
                </a:lnTo>
                <a:lnTo>
                  <a:pt x="3130741" y="731573"/>
                </a:lnTo>
                <a:lnTo>
                  <a:pt x="3130741" y="753520"/>
                </a:lnTo>
                <a:lnTo>
                  <a:pt x="3130771" y="753520"/>
                </a:lnTo>
                <a:lnTo>
                  <a:pt x="3130771" y="775467"/>
                </a:lnTo>
                <a:lnTo>
                  <a:pt x="3130802" y="775467"/>
                </a:lnTo>
                <a:lnTo>
                  <a:pt x="3130802" y="790099"/>
                </a:lnTo>
                <a:lnTo>
                  <a:pt x="3130832" y="790099"/>
                </a:lnTo>
                <a:lnTo>
                  <a:pt x="3130832" y="812046"/>
                </a:lnTo>
                <a:lnTo>
                  <a:pt x="3130863" y="812046"/>
                </a:lnTo>
                <a:lnTo>
                  <a:pt x="3130863" y="833993"/>
                </a:lnTo>
                <a:lnTo>
                  <a:pt x="3130877" y="833993"/>
                </a:lnTo>
                <a:lnTo>
                  <a:pt x="3130877" y="855940"/>
                </a:lnTo>
                <a:lnTo>
                  <a:pt x="3065194" y="855940"/>
                </a:lnTo>
                <a:lnTo>
                  <a:pt x="3065194" y="833993"/>
                </a:lnTo>
                <a:lnTo>
                  <a:pt x="3065192" y="833993"/>
                </a:lnTo>
                <a:lnTo>
                  <a:pt x="3065192" y="855940"/>
                </a:lnTo>
                <a:lnTo>
                  <a:pt x="2999510" y="855940"/>
                </a:lnTo>
                <a:lnTo>
                  <a:pt x="2999510" y="833993"/>
                </a:lnTo>
                <a:lnTo>
                  <a:pt x="2999495" y="833993"/>
                </a:lnTo>
                <a:lnTo>
                  <a:pt x="2999495" y="812046"/>
                </a:lnTo>
                <a:lnTo>
                  <a:pt x="2999465" y="812046"/>
                </a:lnTo>
                <a:lnTo>
                  <a:pt x="2999465" y="797414"/>
                </a:lnTo>
                <a:lnTo>
                  <a:pt x="2999435" y="797414"/>
                </a:lnTo>
                <a:lnTo>
                  <a:pt x="2999435" y="775467"/>
                </a:lnTo>
                <a:lnTo>
                  <a:pt x="2999405" y="775467"/>
                </a:lnTo>
                <a:lnTo>
                  <a:pt x="2999405" y="753520"/>
                </a:lnTo>
                <a:lnTo>
                  <a:pt x="2999375" y="753520"/>
                </a:lnTo>
                <a:lnTo>
                  <a:pt x="2999375" y="738888"/>
                </a:lnTo>
                <a:lnTo>
                  <a:pt x="2999274" y="738888"/>
                </a:lnTo>
                <a:lnTo>
                  <a:pt x="2999274" y="716941"/>
                </a:lnTo>
                <a:lnTo>
                  <a:pt x="2999267" y="716941"/>
                </a:lnTo>
                <a:lnTo>
                  <a:pt x="2999267" y="702310"/>
                </a:lnTo>
                <a:lnTo>
                  <a:pt x="2999260" y="702310"/>
                </a:lnTo>
                <a:lnTo>
                  <a:pt x="2999260" y="680363"/>
                </a:lnTo>
                <a:lnTo>
                  <a:pt x="2999252" y="680363"/>
                </a:lnTo>
                <a:close/>
                <a:moveTo>
                  <a:pt x="2780318" y="658416"/>
                </a:moveTo>
                <a:lnTo>
                  <a:pt x="2845999" y="658416"/>
                </a:lnTo>
                <a:lnTo>
                  <a:pt x="2845999" y="680363"/>
                </a:lnTo>
                <a:lnTo>
                  <a:pt x="2846006" y="680363"/>
                </a:lnTo>
                <a:lnTo>
                  <a:pt x="2911679" y="680363"/>
                </a:lnTo>
                <a:lnTo>
                  <a:pt x="2911679" y="658416"/>
                </a:lnTo>
                <a:lnTo>
                  <a:pt x="2977359" y="658416"/>
                </a:lnTo>
                <a:lnTo>
                  <a:pt x="2977359" y="680363"/>
                </a:lnTo>
                <a:lnTo>
                  <a:pt x="2977366" y="680363"/>
                </a:lnTo>
                <a:lnTo>
                  <a:pt x="2977366" y="694994"/>
                </a:lnTo>
                <a:lnTo>
                  <a:pt x="2977374" y="694994"/>
                </a:lnTo>
                <a:lnTo>
                  <a:pt x="2977374" y="716941"/>
                </a:lnTo>
                <a:lnTo>
                  <a:pt x="2977381" y="716941"/>
                </a:lnTo>
                <a:lnTo>
                  <a:pt x="2977381" y="731573"/>
                </a:lnTo>
                <a:lnTo>
                  <a:pt x="2977481" y="731573"/>
                </a:lnTo>
                <a:lnTo>
                  <a:pt x="2977481" y="753520"/>
                </a:lnTo>
                <a:lnTo>
                  <a:pt x="2977511" y="753520"/>
                </a:lnTo>
                <a:lnTo>
                  <a:pt x="2977511" y="775467"/>
                </a:lnTo>
                <a:lnTo>
                  <a:pt x="2977540" y="775467"/>
                </a:lnTo>
                <a:lnTo>
                  <a:pt x="2977540" y="790099"/>
                </a:lnTo>
                <a:lnTo>
                  <a:pt x="2977569" y="790099"/>
                </a:lnTo>
                <a:lnTo>
                  <a:pt x="2977569" y="812046"/>
                </a:lnTo>
                <a:lnTo>
                  <a:pt x="2977599" y="812046"/>
                </a:lnTo>
                <a:lnTo>
                  <a:pt x="2977599" y="833993"/>
                </a:lnTo>
                <a:lnTo>
                  <a:pt x="2977613" y="833993"/>
                </a:lnTo>
                <a:lnTo>
                  <a:pt x="2977613" y="855940"/>
                </a:lnTo>
                <a:lnTo>
                  <a:pt x="2911930" y="855940"/>
                </a:lnTo>
                <a:lnTo>
                  <a:pt x="2846246" y="855940"/>
                </a:lnTo>
                <a:lnTo>
                  <a:pt x="2780562" y="855940"/>
                </a:lnTo>
                <a:lnTo>
                  <a:pt x="2780562" y="833993"/>
                </a:lnTo>
                <a:lnTo>
                  <a:pt x="2780546" y="833993"/>
                </a:lnTo>
                <a:lnTo>
                  <a:pt x="2780546" y="812046"/>
                </a:lnTo>
                <a:lnTo>
                  <a:pt x="2780518" y="812046"/>
                </a:lnTo>
                <a:lnTo>
                  <a:pt x="2780518" y="797414"/>
                </a:lnTo>
                <a:lnTo>
                  <a:pt x="2780490" y="797414"/>
                </a:lnTo>
                <a:lnTo>
                  <a:pt x="2780490" y="775467"/>
                </a:lnTo>
                <a:lnTo>
                  <a:pt x="2780462" y="775467"/>
                </a:lnTo>
                <a:lnTo>
                  <a:pt x="2780462" y="753520"/>
                </a:lnTo>
                <a:lnTo>
                  <a:pt x="2780434" y="753520"/>
                </a:lnTo>
                <a:lnTo>
                  <a:pt x="2780434" y="738888"/>
                </a:lnTo>
                <a:lnTo>
                  <a:pt x="2780339" y="738888"/>
                </a:lnTo>
                <a:lnTo>
                  <a:pt x="2780339" y="716941"/>
                </a:lnTo>
                <a:lnTo>
                  <a:pt x="2780332" y="716941"/>
                </a:lnTo>
                <a:lnTo>
                  <a:pt x="2780332" y="702310"/>
                </a:lnTo>
                <a:lnTo>
                  <a:pt x="2780325" y="702310"/>
                </a:lnTo>
                <a:lnTo>
                  <a:pt x="2780325" y="680363"/>
                </a:lnTo>
                <a:lnTo>
                  <a:pt x="2780318" y="680363"/>
                </a:lnTo>
                <a:close/>
                <a:moveTo>
                  <a:pt x="2627087" y="658416"/>
                </a:moveTo>
                <a:lnTo>
                  <a:pt x="2692768" y="658416"/>
                </a:lnTo>
                <a:lnTo>
                  <a:pt x="2758449" y="658416"/>
                </a:lnTo>
                <a:lnTo>
                  <a:pt x="2758449" y="680363"/>
                </a:lnTo>
                <a:lnTo>
                  <a:pt x="2758450" y="680363"/>
                </a:lnTo>
                <a:lnTo>
                  <a:pt x="2758450" y="694994"/>
                </a:lnTo>
                <a:lnTo>
                  <a:pt x="2758450" y="694994"/>
                </a:lnTo>
                <a:lnTo>
                  <a:pt x="2758450" y="716941"/>
                </a:lnTo>
                <a:lnTo>
                  <a:pt x="2758452" y="716941"/>
                </a:lnTo>
                <a:lnTo>
                  <a:pt x="2758452" y="731573"/>
                </a:lnTo>
                <a:lnTo>
                  <a:pt x="2758540" y="731573"/>
                </a:lnTo>
                <a:lnTo>
                  <a:pt x="2758540" y="753520"/>
                </a:lnTo>
                <a:lnTo>
                  <a:pt x="2758568" y="753520"/>
                </a:lnTo>
                <a:lnTo>
                  <a:pt x="2758568" y="775467"/>
                </a:lnTo>
                <a:lnTo>
                  <a:pt x="2758596" y="775467"/>
                </a:lnTo>
                <a:lnTo>
                  <a:pt x="2758596" y="790099"/>
                </a:lnTo>
                <a:lnTo>
                  <a:pt x="2758624" y="790099"/>
                </a:lnTo>
                <a:lnTo>
                  <a:pt x="2758624" y="812046"/>
                </a:lnTo>
                <a:lnTo>
                  <a:pt x="2758652" y="812046"/>
                </a:lnTo>
                <a:lnTo>
                  <a:pt x="2758652" y="833993"/>
                </a:lnTo>
                <a:lnTo>
                  <a:pt x="2758665" y="833993"/>
                </a:lnTo>
                <a:lnTo>
                  <a:pt x="2758665" y="855940"/>
                </a:lnTo>
                <a:lnTo>
                  <a:pt x="2692981" y="855940"/>
                </a:lnTo>
                <a:lnTo>
                  <a:pt x="2627295" y="855940"/>
                </a:lnTo>
                <a:lnTo>
                  <a:pt x="2627295" y="833993"/>
                </a:lnTo>
                <a:lnTo>
                  <a:pt x="2627282" y="833993"/>
                </a:lnTo>
                <a:lnTo>
                  <a:pt x="2627282" y="812046"/>
                </a:lnTo>
                <a:lnTo>
                  <a:pt x="2627255" y="812046"/>
                </a:lnTo>
                <a:lnTo>
                  <a:pt x="2627255" y="797414"/>
                </a:lnTo>
                <a:lnTo>
                  <a:pt x="2627228" y="797414"/>
                </a:lnTo>
                <a:lnTo>
                  <a:pt x="2627228" y="775467"/>
                </a:lnTo>
                <a:lnTo>
                  <a:pt x="2627202" y="775467"/>
                </a:lnTo>
                <a:lnTo>
                  <a:pt x="2627202" y="753520"/>
                </a:lnTo>
                <a:lnTo>
                  <a:pt x="2627175" y="753520"/>
                </a:lnTo>
                <a:lnTo>
                  <a:pt x="2627175" y="738888"/>
                </a:lnTo>
                <a:lnTo>
                  <a:pt x="2627090" y="738888"/>
                </a:lnTo>
                <a:lnTo>
                  <a:pt x="2627090" y="716941"/>
                </a:lnTo>
                <a:lnTo>
                  <a:pt x="2627089" y="716941"/>
                </a:lnTo>
                <a:lnTo>
                  <a:pt x="2627089" y="702310"/>
                </a:lnTo>
                <a:lnTo>
                  <a:pt x="2627088" y="702310"/>
                </a:lnTo>
                <a:lnTo>
                  <a:pt x="2627088" y="680363"/>
                </a:lnTo>
                <a:lnTo>
                  <a:pt x="2627087" y="680363"/>
                </a:lnTo>
                <a:close/>
                <a:moveTo>
                  <a:pt x="2473832" y="658416"/>
                </a:moveTo>
                <a:lnTo>
                  <a:pt x="2539512" y="658416"/>
                </a:lnTo>
                <a:lnTo>
                  <a:pt x="2539513" y="658416"/>
                </a:lnTo>
                <a:lnTo>
                  <a:pt x="2605193" y="658416"/>
                </a:lnTo>
                <a:lnTo>
                  <a:pt x="2605193" y="680363"/>
                </a:lnTo>
                <a:lnTo>
                  <a:pt x="2605194" y="680363"/>
                </a:lnTo>
                <a:lnTo>
                  <a:pt x="2605194" y="694994"/>
                </a:lnTo>
                <a:lnTo>
                  <a:pt x="2605195" y="694994"/>
                </a:lnTo>
                <a:lnTo>
                  <a:pt x="2605195" y="716941"/>
                </a:lnTo>
                <a:lnTo>
                  <a:pt x="2605196" y="716941"/>
                </a:lnTo>
                <a:lnTo>
                  <a:pt x="2605196" y="731573"/>
                </a:lnTo>
                <a:lnTo>
                  <a:pt x="2605280" y="731573"/>
                </a:lnTo>
                <a:lnTo>
                  <a:pt x="2605280" y="753520"/>
                </a:lnTo>
                <a:lnTo>
                  <a:pt x="2605307" y="753520"/>
                </a:lnTo>
                <a:lnTo>
                  <a:pt x="2605307" y="775467"/>
                </a:lnTo>
                <a:lnTo>
                  <a:pt x="2605334" y="775467"/>
                </a:lnTo>
                <a:lnTo>
                  <a:pt x="2605334" y="790099"/>
                </a:lnTo>
                <a:lnTo>
                  <a:pt x="2605361" y="790099"/>
                </a:lnTo>
                <a:lnTo>
                  <a:pt x="2605361" y="812046"/>
                </a:lnTo>
                <a:lnTo>
                  <a:pt x="2605387" y="812046"/>
                </a:lnTo>
                <a:lnTo>
                  <a:pt x="2605387" y="833993"/>
                </a:lnTo>
                <a:lnTo>
                  <a:pt x="2605399" y="833993"/>
                </a:lnTo>
                <a:lnTo>
                  <a:pt x="2605399" y="855940"/>
                </a:lnTo>
                <a:lnTo>
                  <a:pt x="2539715" y="855940"/>
                </a:lnTo>
                <a:lnTo>
                  <a:pt x="2474030" y="855940"/>
                </a:lnTo>
                <a:lnTo>
                  <a:pt x="2474030" y="833993"/>
                </a:lnTo>
                <a:lnTo>
                  <a:pt x="2474017" y="833993"/>
                </a:lnTo>
                <a:lnTo>
                  <a:pt x="2474017" y="812046"/>
                </a:lnTo>
                <a:lnTo>
                  <a:pt x="2473992" y="812046"/>
                </a:lnTo>
                <a:lnTo>
                  <a:pt x="2473992" y="797414"/>
                </a:lnTo>
                <a:lnTo>
                  <a:pt x="2473966" y="797414"/>
                </a:lnTo>
                <a:lnTo>
                  <a:pt x="2473966" y="775467"/>
                </a:lnTo>
                <a:lnTo>
                  <a:pt x="2473941" y="775467"/>
                </a:lnTo>
                <a:lnTo>
                  <a:pt x="2473941" y="753520"/>
                </a:lnTo>
                <a:lnTo>
                  <a:pt x="2473915" y="753520"/>
                </a:lnTo>
                <a:lnTo>
                  <a:pt x="2473915" y="738888"/>
                </a:lnTo>
                <a:lnTo>
                  <a:pt x="2473834" y="738888"/>
                </a:lnTo>
                <a:lnTo>
                  <a:pt x="2473834" y="716941"/>
                </a:lnTo>
                <a:lnTo>
                  <a:pt x="2473833" y="716941"/>
                </a:lnTo>
                <a:lnTo>
                  <a:pt x="2473833" y="702310"/>
                </a:lnTo>
                <a:lnTo>
                  <a:pt x="2473832" y="702310"/>
                </a:lnTo>
                <a:lnTo>
                  <a:pt x="2473832" y="680363"/>
                </a:lnTo>
                <a:lnTo>
                  <a:pt x="2473832" y="680363"/>
                </a:lnTo>
                <a:close/>
                <a:moveTo>
                  <a:pt x="2254906" y="658416"/>
                </a:moveTo>
                <a:lnTo>
                  <a:pt x="2320587" y="658416"/>
                </a:lnTo>
                <a:lnTo>
                  <a:pt x="2386268" y="658416"/>
                </a:lnTo>
                <a:lnTo>
                  <a:pt x="2451949" y="658416"/>
                </a:lnTo>
                <a:lnTo>
                  <a:pt x="2451949" y="680363"/>
                </a:lnTo>
                <a:lnTo>
                  <a:pt x="2451979" y="680363"/>
                </a:lnTo>
                <a:lnTo>
                  <a:pt x="2451979" y="694994"/>
                </a:lnTo>
                <a:lnTo>
                  <a:pt x="2451985" y="694994"/>
                </a:lnTo>
                <a:lnTo>
                  <a:pt x="2451985" y="716941"/>
                </a:lnTo>
                <a:lnTo>
                  <a:pt x="2451991" y="716941"/>
                </a:lnTo>
                <a:lnTo>
                  <a:pt x="2451991" y="731573"/>
                </a:lnTo>
                <a:lnTo>
                  <a:pt x="2452021" y="731573"/>
                </a:lnTo>
                <a:lnTo>
                  <a:pt x="2452021" y="753520"/>
                </a:lnTo>
                <a:lnTo>
                  <a:pt x="2452048" y="753520"/>
                </a:lnTo>
                <a:lnTo>
                  <a:pt x="2452048" y="775467"/>
                </a:lnTo>
                <a:lnTo>
                  <a:pt x="2452073" y="775467"/>
                </a:lnTo>
                <a:lnTo>
                  <a:pt x="2452073" y="790099"/>
                </a:lnTo>
                <a:lnTo>
                  <a:pt x="2452098" y="790099"/>
                </a:lnTo>
                <a:lnTo>
                  <a:pt x="2452098" y="812046"/>
                </a:lnTo>
                <a:lnTo>
                  <a:pt x="2452124" y="812046"/>
                </a:lnTo>
                <a:lnTo>
                  <a:pt x="2452124" y="833993"/>
                </a:lnTo>
                <a:lnTo>
                  <a:pt x="2452136" y="833993"/>
                </a:lnTo>
                <a:lnTo>
                  <a:pt x="2452136" y="855940"/>
                </a:lnTo>
                <a:lnTo>
                  <a:pt x="2386452" y="855940"/>
                </a:lnTo>
                <a:lnTo>
                  <a:pt x="2320769" y="855940"/>
                </a:lnTo>
                <a:lnTo>
                  <a:pt x="2255086" y="855940"/>
                </a:lnTo>
                <a:lnTo>
                  <a:pt x="2255086" y="833993"/>
                </a:lnTo>
                <a:lnTo>
                  <a:pt x="2255072" y="833993"/>
                </a:lnTo>
                <a:lnTo>
                  <a:pt x="2255072" y="812046"/>
                </a:lnTo>
                <a:lnTo>
                  <a:pt x="2255048" y="812046"/>
                </a:lnTo>
                <a:lnTo>
                  <a:pt x="2255048" y="797414"/>
                </a:lnTo>
                <a:lnTo>
                  <a:pt x="2255023" y="797414"/>
                </a:lnTo>
                <a:lnTo>
                  <a:pt x="2255023" y="775467"/>
                </a:lnTo>
                <a:lnTo>
                  <a:pt x="2254999" y="775467"/>
                </a:lnTo>
                <a:lnTo>
                  <a:pt x="2254999" y="753520"/>
                </a:lnTo>
                <a:lnTo>
                  <a:pt x="2254975" y="753520"/>
                </a:lnTo>
                <a:lnTo>
                  <a:pt x="2254975" y="738888"/>
                </a:lnTo>
                <a:lnTo>
                  <a:pt x="2254945" y="738888"/>
                </a:lnTo>
                <a:lnTo>
                  <a:pt x="2254945" y="716941"/>
                </a:lnTo>
                <a:lnTo>
                  <a:pt x="2254940" y="716941"/>
                </a:lnTo>
                <a:lnTo>
                  <a:pt x="2254940" y="702310"/>
                </a:lnTo>
                <a:lnTo>
                  <a:pt x="2254935" y="702310"/>
                </a:lnTo>
                <a:lnTo>
                  <a:pt x="2254935" y="680363"/>
                </a:lnTo>
                <a:lnTo>
                  <a:pt x="2254906" y="680363"/>
                </a:lnTo>
                <a:close/>
                <a:moveTo>
                  <a:pt x="2101649" y="658416"/>
                </a:moveTo>
                <a:lnTo>
                  <a:pt x="2167330" y="658416"/>
                </a:lnTo>
                <a:lnTo>
                  <a:pt x="2167331" y="658416"/>
                </a:lnTo>
                <a:lnTo>
                  <a:pt x="2233012" y="658416"/>
                </a:lnTo>
                <a:lnTo>
                  <a:pt x="2233012" y="680363"/>
                </a:lnTo>
                <a:lnTo>
                  <a:pt x="2233040" y="680363"/>
                </a:lnTo>
                <a:lnTo>
                  <a:pt x="2233040" y="694994"/>
                </a:lnTo>
                <a:lnTo>
                  <a:pt x="2233045" y="694994"/>
                </a:lnTo>
                <a:lnTo>
                  <a:pt x="2233045" y="716941"/>
                </a:lnTo>
                <a:lnTo>
                  <a:pt x="2233050" y="716941"/>
                </a:lnTo>
                <a:lnTo>
                  <a:pt x="2233050" y="731573"/>
                </a:lnTo>
                <a:lnTo>
                  <a:pt x="2233079" y="731573"/>
                </a:lnTo>
                <a:lnTo>
                  <a:pt x="2233079" y="753520"/>
                </a:lnTo>
                <a:lnTo>
                  <a:pt x="2233103" y="753520"/>
                </a:lnTo>
                <a:lnTo>
                  <a:pt x="2233103" y="775467"/>
                </a:lnTo>
                <a:lnTo>
                  <a:pt x="2233127" y="775467"/>
                </a:lnTo>
                <a:lnTo>
                  <a:pt x="2233127" y="790099"/>
                </a:lnTo>
                <a:lnTo>
                  <a:pt x="2233150" y="790099"/>
                </a:lnTo>
                <a:lnTo>
                  <a:pt x="2233150" y="812046"/>
                </a:lnTo>
                <a:lnTo>
                  <a:pt x="2233174" y="812046"/>
                </a:lnTo>
                <a:lnTo>
                  <a:pt x="2233174" y="833993"/>
                </a:lnTo>
                <a:lnTo>
                  <a:pt x="2233188" y="833993"/>
                </a:lnTo>
                <a:lnTo>
                  <a:pt x="2233188" y="855940"/>
                </a:lnTo>
                <a:lnTo>
                  <a:pt x="2167504" y="855940"/>
                </a:lnTo>
                <a:lnTo>
                  <a:pt x="2101817" y="855940"/>
                </a:lnTo>
                <a:lnTo>
                  <a:pt x="2101817" y="833993"/>
                </a:lnTo>
                <a:lnTo>
                  <a:pt x="2101806" y="833993"/>
                </a:lnTo>
                <a:lnTo>
                  <a:pt x="2101806" y="812046"/>
                </a:lnTo>
                <a:lnTo>
                  <a:pt x="2101783" y="812046"/>
                </a:lnTo>
                <a:lnTo>
                  <a:pt x="2101783" y="797414"/>
                </a:lnTo>
                <a:lnTo>
                  <a:pt x="2101760" y="797414"/>
                </a:lnTo>
                <a:lnTo>
                  <a:pt x="2101760" y="775467"/>
                </a:lnTo>
                <a:lnTo>
                  <a:pt x="2101738" y="775467"/>
                </a:lnTo>
                <a:lnTo>
                  <a:pt x="2101738" y="753520"/>
                </a:lnTo>
                <a:lnTo>
                  <a:pt x="2101715" y="753520"/>
                </a:lnTo>
                <a:lnTo>
                  <a:pt x="2101715" y="738888"/>
                </a:lnTo>
                <a:lnTo>
                  <a:pt x="2101687" y="738888"/>
                </a:lnTo>
                <a:lnTo>
                  <a:pt x="2101687" y="716941"/>
                </a:lnTo>
                <a:lnTo>
                  <a:pt x="2101682" y="716941"/>
                </a:lnTo>
                <a:lnTo>
                  <a:pt x="2101682" y="702310"/>
                </a:lnTo>
                <a:lnTo>
                  <a:pt x="2101677" y="702310"/>
                </a:lnTo>
                <a:lnTo>
                  <a:pt x="2101677" y="680363"/>
                </a:lnTo>
                <a:lnTo>
                  <a:pt x="2101649" y="680363"/>
                </a:lnTo>
                <a:close/>
                <a:moveTo>
                  <a:pt x="1882712" y="658416"/>
                </a:moveTo>
                <a:lnTo>
                  <a:pt x="1948393" y="658416"/>
                </a:lnTo>
                <a:lnTo>
                  <a:pt x="2014074" y="658416"/>
                </a:lnTo>
                <a:lnTo>
                  <a:pt x="2079755" y="658416"/>
                </a:lnTo>
                <a:lnTo>
                  <a:pt x="2079755" y="680363"/>
                </a:lnTo>
                <a:lnTo>
                  <a:pt x="2079782" y="680363"/>
                </a:lnTo>
                <a:lnTo>
                  <a:pt x="2079782" y="694994"/>
                </a:lnTo>
                <a:lnTo>
                  <a:pt x="2079787" y="694994"/>
                </a:lnTo>
                <a:lnTo>
                  <a:pt x="2079787" y="716941"/>
                </a:lnTo>
                <a:lnTo>
                  <a:pt x="2079792" y="716941"/>
                </a:lnTo>
                <a:lnTo>
                  <a:pt x="2079792" y="731573"/>
                </a:lnTo>
                <a:lnTo>
                  <a:pt x="2079820" y="731573"/>
                </a:lnTo>
                <a:lnTo>
                  <a:pt x="2079820" y="753520"/>
                </a:lnTo>
                <a:lnTo>
                  <a:pt x="2079842" y="753520"/>
                </a:lnTo>
                <a:lnTo>
                  <a:pt x="2079842" y="775467"/>
                </a:lnTo>
                <a:lnTo>
                  <a:pt x="2079865" y="775467"/>
                </a:lnTo>
                <a:lnTo>
                  <a:pt x="2079865" y="790099"/>
                </a:lnTo>
                <a:lnTo>
                  <a:pt x="2079887" y="790099"/>
                </a:lnTo>
                <a:lnTo>
                  <a:pt x="2079887" y="812046"/>
                </a:lnTo>
                <a:lnTo>
                  <a:pt x="2079910" y="812046"/>
                </a:lnTo>
                <a:lnTo>
                  <a:pt x="2079910" y="833993"/>
                </a:lnTo>
                <a:lnTo>
                  <a:pt x="2079921" y="833993"/>
                </a:lnTo>
                <a:lnTo>
                  <a:pt x="2079921" y="855940"/>
                </a:lnTo>
                <a:lnTo>
                  <a:pt x="2014239" y="855940"/>
                </a:lnTo>
                <a:lnTo>
                  <a:pt x="1948554" y="855940"/>
                </a:lnTo>
                <a:lnTo>
                  <a:pt x="1882868" y="855940"/>
                </a:lnTo>
                <a:lnTo>
                  <a:pt x="1882868" y="833993"/>
                </a:lnTo>
                <a:lnTo>
                  <a:pt x="1882858" y="833993"/>
                </a:lnTo>
                <a:lnTo>
                  <a:pt x="1882858" y="812046"/>
                </a:lnTo>
                <a:lnTo>
                  <a:pt x="1882836" y="812046"/>
                </a:lnTo>
                <a:lnTo>
                  <a:pt x="1882836" y="797414"/>
                </a:lnTo>
                <a:lnTo>
                  <a:pt x="1882815" y="797414"/>
                </a:lnTo>
                <a:lnTo>
                  <a:pt x="1882815" y="775467"/>
                </a:lnTo>
                <a:lnTo>
                  <a:pt x="1882794" y="775467"/>
                </a:lnTo>
                <a:lnTo>
                  <a:pt x="1882794" y="753520"/>
                </a:lnTo>
                <a:lnTo>
                  <a:pt x="1882773" y="753520"/>
                </a:lnTo>
                <a:lnTo>
                  <a:pt x="1882773" y="738888"/>
                </a:lnTo>
                <a:lnTo>
                  <a:pt x="1882746" y="738888"/>
                </a:lnTo>
                <a:lnTo>
                  <a:pt x="1882746" y="716941"/>
                </a:lnTo>
                <a:lnTo>
                  <a:pt x="1882742" y="716941"/>
                </a:lnTo>
                <a:lnTo>
                  <a:pt x="1882742" y="702310"/>
                </a:lnTo>
                <a:lnTo>
                  <a:pt x="1882738" y="702310"/>
                </a:lnTo>
                <a:lnTo>
                  <a:pt x="1882738" y="680363"/>
                </a:lnTo>
                <a:lnTo>
                  <a:pt x="1882712" y="680363"/>
                </a:lnTo>
                <a:close/>
                <a:moveTo>
                  <a:pt x="1795137" y="658416"/>
                </a:moveTo>
                <a:lnTo>
                  <a:pt x="1860818" y="658416"/>
                </a:lnTo>
                <a:lnTo>
                  <a:pt x="1860818" y="680363"/>
                </a:lnTo>
                <a:lnTo>
                  <a:pt x="1860844" y="680363"/>
                </a:lnTo>
                <a:lnTo>
                  <a:pt x="1860844" y="694994"/>
                </a:lnTo>
                <a:lnTo>
                  <a:pt x="1860848" y="694994"/>
                </a:lnTo>
                <a:lnTo>
                  <a:pt x="1860848" y="716941"/>
                </a:lnTo>
                <a:lnTo>
                  <a:pt x="1860853" y="716941"/>
                </a:lnTo>
                <a:lnTo>
                  <a:pt x="1860853" y="731573"/>
                </a:lnTo>
                <a:lnTo>
                  <a:pt x="1860879" y="731573"/>
                </a:lnTo>
                <a:lnTo>
                  <a:pt x="1860879" y="753520"/>
                </a:lnTo>
                <a:lnTo>
                  <a:pt x="1860900" y="753520"/>
                </a:lnTo>
                <a:lnTo>
                  <a:pt x="1860900" y="775467"/>
                </a:lnTo>
                <a:lnTo>
                  <a:pt x="1860922" y="775467"/>
                </a:lnTo>
                <a:lnTo>
                  <a:pt x="1860922" y="790099"/>
                </a:lnTo>
                <a:lnTo>
                  <a:pt x="1860943" y="790099"/>
                </a:lnTo>
                <a:lnTo>
                  <a:pt x="1860943" y="812046"/>
                </a:lnTo>
                <a:lnTo>
                  <a:pt x="1860964" y="812046"/>
                </a:lnTo>
                <a:lnTo>
                  <a:pt x="1860964" y="833993"/>
                </a:lnTo>
                <a:lnTo>
                  <a:pt x="1860975" y="833993"/>
                </a:lnTo>
                <a:lnTo>
                  <a:pt x="1860975" y="855940"/>
                </a:lnTo>
                <a:lnTo>
                  <a:pt x="1795290" y="855940"/>
                </a:lnTo>
                <a:lnTo>
                  <a:pt x="1795290" y="833993"/>
                </a:lnTo>
                <a:lnTo>
                  <a:pt x="1795287" y="833993"/>
                </a:lnTo>
                <a:lnTo>
                  <a:pt x="1795287" y="855940"/>
                </a:lnTo>
                <a:lnTo>
                  <a:pt x="1729602" y="855940"/>
                </a:lnTo>
                <a:lnTo>
                  <a:pt x="1729602" y="833993"/>
                </a:lnTo>
                <a:lnTo>
                  <a:pt x="1729593" y="833993"/>
                </a:lnTo>
                <a:lnTo>
                  <a:pt x="1729593" y="812046"/>
                </a:lnTo>
                <a:lnTo>
                  <a:pt x="1729573" y="812046"/>
                </a:lnTo>
                <a:lnTo>
                  <a:pt x="1729573" y="797414"/>
                </a:lnTo>
                <a:lnTo>
                  <a:pt x="1729553" y="797414"/>
                </a:lnTo>
                <a:lnTo>
                  <a:pt x="1729553" y="775467"/>
                </a:lnTo>
                <a:lnTo>
                  <a:pt x="1729533" y="775467"/>
                </a:lnTo>
                <a:lnTo>
                  <a:pt x="1729533" y="753520"/>
                </a:lnTo>
                <a:lnTo>
                  <a:pt x="1729513" y="753520"/>
                </a:lnTo>
                <a:lnTo>
                  <a:pt x="1729513" y="738888"/>
                </a:lnTo>
                <a:lnTo>
                  <a:pt x="1729488" y="738888"/>
                </a:lnTo>
                <a:lnTo>
                  <a:pt x="1729488" y="716941"/>
                </a:lnTo>
                <a:lnTo>
                  <a:pt x="1729484" y="716941"/>
                </a:lnTo>
                <a:lnTo>
                  <a:pt x="1729484" y="694994"/>
                </a:lnTo>
                <a:lnTo>
                  <a:pt x="1795162" y="694994"/>
                </a:lnTo>
                <a:lnTo>
                  <a:pt x="1795162" y="680363"/>
                </a:lnTo>
                <a:lnTo>
                  <a:pt x="1795137" y="680363"/>
                </a:lnTo>
                <a:close/>
                <a:moveTo>
                  <a:pt x="1729455" y="658416"/>
                </a:moveTo>
                <a:lnTo>
                  <a:pt x="1795137" y="658416"/>
                </a:lnTo>
                <a:lnTo>
                  <a:pt x="1795137" y="680363"/>
                </a:lnTo>
                <a:lnTo>
                  <a:pt x="1729455" y="680363"/>
                </a:lnTo>
                <a:close/>
                <a:moveTo>
                  <a:pt x="1641901" y="658416"/>
                </a:moveTo>
                <a:lnTo>
                  <a:pt x="1707582" y="658416"/>
                </a:lnTo>
                <a:lnTo>
                  <a:pt x="1707582" y="680363"/>
                </a:lnTo>
                <a:lnTo>
                  <a:pt x="1707586" y="680363"/>
                </a:lnTo>
                <a:lnTo>
                  <a:pt x="1707586" y="694994"/>
                </a:lnTo>
                <a:lnTo>
                  <a:pt x="1707590" y="694994"/>
                </a:lnTo>
                <a:lnTo>
                  <a:pt x="1707590" y="716941"/>
                </a:lnTo>
                <a:lnTo>
                  <a:pt x="1707595" y="716941"/>
                </a:lnTo>
                <a:lnTo>
                  <a:pt x="1707595" y="731573"/>
                </a:lnTo>
                <a:lnTo>
                  <a:pt x="1707619" y="731573"/>
                </a:lnTo>
                <a:lnTo>
                  <a:pt x="1707619" y="753520"/>
                </a:lnTo>
                <a:lnTo>
                  <a:pt x="1707639" y="753520"/>
                </a:lnTo>
                <a:lnTo>
                  <a:pt x="1707639" y="775467"/>
                </a:lnTo>
                <a:lnTo>
                  <a:pt x="1707659" y="775467"/>
                </a:lnTo>
                <a:lnTo>
                  <a:pt x="1707659" y="790099"/>
                </a:lnTo>
                <a:lnTo>
                  <a:pt x="1707679" y="790099"/>
                </a:lnTo>
                <a:lnTo>
                  <a:pt x="1707679" y="812046"/>
                </a:lnTo>
                <a:lnTo>
                  <a:pt x="1707699" y="812046"/>
                </a:lnTo>
                <a:lnTo>
                  <a:pt x="1707699" y="833993"/>
                </a:lnTo>
                <a:lnTo>
                  <a:pt x="1707710" y="833993"/>
                </a:lnTo>
                <a:lnTo>
                  <a:pt x="1707710" y="855940"/>
                </a:lnTo>
                <a:lnTo>
                  <a:pt x="1642024" y="855940"/>
                </a:lnTo>
                <a:lnTo>
                  <a:pt x="1576340" y="855940"/>
                </a:lnTo>
                <a:lnTo>
                  <a:pt x="1576340" y="833993"/>
                </a:lnTo>
                <a:lnTo>
                  <a:pt x="1576329" y="833993"/>
                </a:lnTo>
                <a:lnTo>
                  <a:pt x="1576329" y="812046"/>
                </a:lnTo>
                <a:lnTo>
                  <a:pt x="1576310" y="812046"/>
                </a:lnTo>
                <a:lnTo>
                  <a:pt x="1576310" y="797414"/>
                </a:lnTo>
                <a:lnTo>
                  <a:pt x="1576292" y="797414"/>
                </a:lnTo>
                <a:lnTo>
                  <a:pt x="1576292" y="775467"/>
                </a:lnTo>
                <a:lnTo>
                  <a:pt x="1576273" y="775467"/>
                </a:lnTo>
                <a:lnTo>
                  <a:pt x="1576273" y="753520"/>
                </a:lnTo>
                <a:lnTo>
                  <a:pt x="1576254" y="753520"/>
                </a:lnTo>
                <a:lnTo>
                  <a:pt x="1576254" y="738888"/>
                </a:lnTo>
                <a:lnTo>
                  <a:pt x="1576231" y="738888"/>
                </a:lnTo>
                <a:lnTo>
                  <a:pt x="1576231" y="716941"/>
                </a:lnTo>
                <a:lnTo>
                  <a:pt x="1576227" y="716941"/>
                </a:lnTo>
                <a:lnTo>
                  <a:pt x="1576227" y="702310"/>
                </a:lnTo>
                <a:lnTo>
                  <a:pt x="1576222" y="702310"/>
                </a:lnTo>
                <a:lnTo>
                  <a:pt x="1576222" y="680363"/>
                </a:lnTo>
                <a:lnTo>
                  <a:pt x="1641901" y="680363"/>
                </a:lnTo>
                <a:close/>
                <a:moveTo>
                  <a:pt x="1357279" y="658416"/>
                </a:moveTo>
                <a:lnTo>
                  <a:pt x="1422961" y="658416"/>
                </a:lnTo>
                <a:lnTo>
                  <a:pt x="1422961" y="680363"/>
                </a:lnTo>
                <a:lnTo>
                  <a:pt x="1422964" y="680363"/>
                </a:lnTo>
                <a:lnTo>
                  <a:pt x="1422965" y="680363"/>
                </a:lnTo>
                <a:lnTo>
                  <a:pt x="1488643" y="680363"/>
                </a:lnTo>
                <a:lnTo>
                  <a:pt x="1488643" y="658416"/>
                </a:lnTo>
                <a:lnTo>
                  <a:pt x="1554324" y="658416"/>
                </a:lnTo>
                <a:lnTo>
                  <a:pt x="1554324" y="680363"/>
                </a:lnTo>
                <a:lnTo>
                  <a:pt x="1554328" y="680363"/>
                </a:lnTo>
                <a:lnTo>
                  <a:pt x="1554328" y="694994"/>
                </a:lnTo>
                <a:lnTo>
                  <a:pt x="1554332" y="694994"/>
                </a:lnTo>
                <a:lnTo>
                  <a:pt x="1554332" y="716941"/>
                </a:lnTo>
                <a:lnTo>
                  <a:pt x="1554336" y="716941"/>
                </a:lnTo>
                <a:lnTo>
                  <a:pt x="1554336" y="731573"/>
                </a:lnTo>
                <a:lnTo>
                  <a:pt x="1554359" y="731573"/>
                </a:lnTo>
                <a:lnTo>
                  <a:pt x="1554359" y="753520"/>
                </a:lnTo>
                <a:lnTo>
                  <a:pt x="1554378" y="753520"/>
                </a:lnTo>
                <a:lnTo>
                  <a:pt x="1554378" y="775467"/>
                </a:lnTo>
                <a:lnTo>
                  <a:pt x="1554397" y="775467"/>
                </a:lnTo>
                <a:lnTo>
                  <a:pt x="1554397" y="790099"/>
                </a:lnTo>
                <a:lnTo>
                  <a:pt x="1554416" y="790099"/>
                </a:lnTo>
                <a:lnTo>
                  <a:pt x="1554416" y="812046"/>
                </a:lnTo>
                <a:lnTo>
                  <a:pt x="1554434" y="812046"/>
                </a:lnTo>
                <a:lnTo>
                  <a:pt x="1554434" y="833993"/>
                </a:lnTo>
                <a:lnTo>
                  <a:pt x="1554444" y="833993"/>
                </a:lnTo>
                <a:lnTo>
                  <a:pt x="1554444" y="855940"/>
                </a:lnTo>
                <a:lnTo>
                  <a:pt x="1488760" y="855940"/>
                </a:lnTo>
                <a:lnTo>
                  <a:pt x="1423074" y="855940"/>
                </a:lnTo>
                <a:lnTo>
                  <a:pt x="1357388" y="855940"/>
                </a:lnTo>
                <a:lnTo>
                  <a:pt x="1357388" y="833993"/>
                </a:lnTo>
                <a:lnTo>
                  <a:pt x="1357379" y="833993"/>
                </a:lnTo>
                <a:lnTo>
                  <a:pt x="1357379" y="812046"/>
                </a:lnTo>
                <a:lnTo>
                  <a:pt x="1357362" y="812046"/>
                </a:lnTo>
                <a:lnTo>
                  <a:pt x="1357362" y="797414"/>
                </a:lnTo>
                <a:lnTo>
                  <a:pt x="1357344" y="797414"/>
                </a:lnTo>
                <a:lnTo>
                  <a:pt x="1357344" y="775467"/>
                </a:lnTo>
                <a:lnTo>
                  <a:pt x="1357327" y="775467"/>
                </a:lnTo>
                <a:lnTo>
                  <a:pt x="1357327" y="753520"/>
                </a:lnTo>
                <a:lnTo>
                  <a:pt x="1357309" y="753520"/>
                </a:lnTo>
                <a:lnTo>
                  <a:pt x="1357309" y="738888"/>
                </a:lnTo>
                <a:lnTo>
                  <a:pt x="1357290" y="738888"/>
                </a:lnTo>
                <a:lnTo>
                  <a:pt x="1357290" y="716941"/>
                </a:lnTo>
                <a:lnTo>
                  <a:pt x="1357286" y="716941"/>
                </a:lnTo>
                <a:lnTo>
                  <a:pt x="1357286" y="702310"/>
                </a:lnTo>
                <a:lnTo>
                  <a:pt x="1357283" y="702310"/>
                </a:lnTo>
                <a:lnTo>
                  <a:pt x="1357283" y="680363"/>
                </a:lnTo>
                <a:lnTo>
                  <a:pt x="1357279" y="680363"/>
                </a:lnTo>
                <a:close/>
                <a:moveTo>
                  <a:pt x="1204048" y="658416"/>
                </a:moveTo>
                <a:lnTo>
                  <a:pt x="1269703" y="658416"/>
                </a:lnTo>
                <a:lnTo>
                  <a:pt x="1335385" y="658416"/>
                </a:lnTo>
                <a:lnTo>
                  <a:pt x="1335385" y="680363"/>
                </a:lnTo>
                <a:lnTo>
                  <a:pt x="1335388" y="680363"/>
                </a:lnTo>
                <a:lnTo>
                  <a:pt x="1335388" y="694994"/>
                </a:lnTo>
                <a:lnTo>
                  <a:pt x="1335392" y="694994"/>
                </a:lnTo>
                <a:lnTo>
                  <a:pt x="1335392" y="716941"/>
                </a:lnTo>
                <a:lnTo>
                  <a:pt x="1335396" y="716941"/>
                </a:lnTo>
                <a:lnTo>
                  <a:pt x="1335396" y="731573"/>
                </a:lnTo>
                <a:lnTo>
                  <a:pt x="1335415" y="731573"/>
                </a:lnTo>
                <a:lnTo>
                  <a:pt x="1335415" y="753520"/>
                </a:lnTo>
                <a:lnTo>
                  <a:pt x="1335432" y="753520"/>
                </a:lnTo>
                <a:lnTo>
                  <a:pt x="1335432" y="775467"/>
                </a:lnTo>
                <a:lnTo>
                  <a:pt x="1335448" y="775467"/>
                </a:lnTo>
                <a:lnTo>
                  <a:pt x="1335448" y="790099"/>
                </a:lnTo>
                <a:lnTo>
                  <a:pt x="1335466" y="790099"/>
                </a:lnTo>
                <a:lnTo>
                  <a:pt x="1335466" y="812046"/>
                </a:lnTo>
                <a:lnTo>
                  <a:pt x="1335482" y="812046"/>
                </a:lnTo>
                <a:lnTo>
                  <a:pt x="1335482" y="833993"/>
                </a:lnTo>
                <a:lnTo>
                  <a:pt x="1335491" y="833993"/>
                </a:lnTo>
                <a:lnTo>
                  <a:pt x="1335491" y="855940"/>
                </a:lnTo>
                <a:lnTo>
                  <a:pt x="1269807" y="855940"/>
                </a:lnTo>
                <a:lnTo>
                  <a:pt x="1204170" y="855940"/>
                </a:lnTo>
                <a:lnTo>
                  <a:pt x="1204170" y="833993"/>
                </a:lnTo>
                <a:lnTo>
                  <a:pt x="1204157" y="833993"/>
                </a:lnTo>
                <a:lnTo>
                  <a:pt x="1204157" y="812046"/>
                </a:lnTo>
                <a:lnTo>
                  <a:pt x="1204138" y="812046"/>
                </a:lnTo>
                <a:lnTo>
                  <a:pt x="1204138" y="797414"/>
                </a:lnTo>
                <a:lnTo>
                  <a:pt x="1204120" y="797414"/>
                </a:lnTo>
                <a:lnTo>
                  <a:pt x="1204120" y="775467"/>
                </a:lnTo>
                <a:lnTo>
                  <a:pt x="1204101" y="775467"/>
                </a:lnTo>
                <a:lnTo>
                  <a:pt x="1204101" y="753520"/>
                </a:lnTo>
                <a:lnTo>
                  <a:pt x="1204082" y="753520"/>
                </a:lnTo>
                <a:lnTo>
                  <a:pt x="1204082" y="738888"/>
                </a:lnTo>
                <a:lnTo>
                  <a:pt x="1204060" y="738888"/>
                </a:lnTo>
                <a:lnTo>
                  <a:pt x="1204060" y="716941"/>
                </a:lnTo>
                <a:lnTo>
                  <a:pt x="1204056" y="716941"/>
                </a:lnTo>
                <a:lnTo>
                  <a:pt x="1204056" y="702310"/>
                </a:lnTo>
                <a:lnTo>
                  <a:pt x="1204051" y="702310"/>
                </a:lnTo>
                <a:lnTo>
                  <a:pt x="1204051" y="680363"/>
                </a:lnTo>
                <a:lnTo>
                  <a:pt x="1204048" y="680363"/>
                </a:lnTo>
                <a:close/>
                <a:moveTo>
                  <a:pt x="1050809" y="658416"/>
                </a:moveTo>
                <a:lnTo>
                  <a:pt x="1116483" y="658416"/>
                </a:lnTo>
                <a:lnTo>
                  <a:pt x="1116483" y="680363"/>
                </a:lnTo>
                <a:lnTo>
                  <a:pt x="1116487" y="680363"/>
                </a:lnTo>
                <a:lnTo>
                  <a:pt x="1182161" y="680363"/>
                </a:lnTo>
                <a:lnTo>
                  <a:pt x="1182161" y="694994"/>
                </a:lnTo>
                <a:lnTo>
                  <a:pt x="1182165" y="694994"/>
                </a:lnTo>
                <a:lnTo>
                  <a:pt x="1182165" y="716941"/>
                </a:lnTo>
                <a:lnTo>
                  <a:pt x="1182169" y="716941"/>
                </a:lnTo>
                <a:lnTo>
                  <a:pt x="1182169" y="731573"/>
                </a:lnTo>
                <a:lnTo>
                  <a:pt x="1182191" y="731573"/>
                </a:lnTo>
                <a:lnTo>
                  <a:pt x="1182191" y="753520"/>
                </a:lnTo>
                <a:lnTo>
                  <a:pt x="1182210" y="753520"/>
                </a:lnTo>
                <a:lnTo>
                  <a:pt x="1182210" y="775467"/>
                </a:lnTo>
                <a:lnTo>
                  <a:pt x="1182229" y="775467"/>
                </a:lnTo>
                <a:lnTo>
                  <a:pt x="1182229" y="790099"/>
                </a:lnTo>
                <a:lnTo>
                  <a:pt x="1182248" y="790099"/>
                </a:lnTo>
                <a:lnTo>
                  <a:pt x="1182248" y="812046"/>
                </a:lnTo>
                <a:lnTo>
                  <a:pt x="1182266" y="812046"/>
                </a:lnTo>
                <a:lnTo>
                  <a:pt x="1182266" y="833993"/>
                </a:lnTo>
                <a:lnTo>
                  <a:pt x="1182278" y="833993"/>
                </a:lnTo>
                <a:lnTo>
                  <a:pt x="1182278" y="855940"/>
                </a:lnTo>
                <a:lnTo>
                  <a:pt x="1116608" y="855940"/>
                </a:lnTo>
                <a:lnTo>
                  <a:pt x="1050935" y="855940"/>
                </a:lnTo>
                <a:lnTo>
                  <a:pt x="1050935" y="833993"/>
                </a:lnTo>
                <a:lnTo>
                  <a:pt x="1050923" y="833993"/>
                </a:lnTo>
                <a:lnTo>
                  <a:pt x="1050923" y="812046"/>
                </a:lnTo>
                <a:lnTo>
                  <a:pt x="1050903" y="812046"/>
                </a:lnTo>
                <a:lnTo>
                  <a:pt x="1050903" y="797414"/>
                </a:lnTo>
                <a:lnTo>
                  <a:pt x="1050884" y="797414"/>
                </a:lnTo>
                <a:lnTo>
                  <a:pt x="1050884" y="775467"/>
                </a:lnTo>
                <a:lnTo>
                  <a:pt x="1050865" y="775467"/>
                </a:lnTo>
                <a:lnTo>
                  <a:pt x="1050865" y="753520"/>
                </a:lnTo>
                <a:lnTo>
                  <a:pt x="1050845" y="753520"/>
                </a:lnTo>
                <a:lnTo>
                  <a:pt x="1050845" y="738888"/>
                </a:lnTo>
                <a:lnTo>
                  <a:pt x="1050822" y="738888"/>
                </a:lnTo>
                <a:lnTo>
                  <a:pt x="1050822" y="716941"/>
                </a:lnTo>
                <a:lnTo>
                  <a:pt x="1050818" y="716941"/>
                </a:lnTo>
                <a:lnTo>
                  <a:pt x="1050818" y="702310"/>
                </a:lnTo>
                <a:lnTo>
                  <a:pt x="1050813" y="702310"/>
                </a:lnTo>
                <a:lnTo>
                  <a:pt x="1050813" y="680363"/>
                </a:lnTo>
                <a:lnTo>
                  <a:pt x="1050809" y="680363"/>
                </a:lnTo>
                <a:close/>
                <a:moveTo>
                  <a:pt x="831891" y="658416"/>
                </a:moveTo>
                <a:lnTo>
                  <a:pt x="897566" y="658416"/>
                </a:lnTo>
                <a:lnTo>
                  <a:pt x="963241" y="658416"/>
                </a:lnTo>
                <a:lnTo>
                  <a:pt x="1028917" y="658416"/>
                </a:lnTo>
                <a:lnTo>
                  <a:pt x="1028917" y="680363"/>
                </a:lnTo>
                <a:lnTo>
                  <a:pt x="1028921" y="680363"/>
                </a:lnTo>
                <a:lnTo>
                  <a:pt x="1028921" y="694994"/>
                </a:lnTo>
                <a:lnTo>
                  <a:pt x="1028926" y="694994"/>
                </a:lnTo>
                <a:lnTo>
                  <a:pt x="1028926" y="716941"/>
                </a:lnTo>
                <a:lnTo>
                  <a:pt x="1028930" y="716941"/>
                </a:lnTo>
                <a:lnTo>
                  <a:pt x="1028930" y="731573"/>
                </a:lnTo>
                <a:lnTo>
                  <a:pt x="1028953" y="731573"/>
                </a:lnTo>
                <a:lnTo>
                  <a:pt x="1028953" y="753520"/>
                </a:lnTo>
                <a:lnTo>
                  <a:pt x="1028973" y="753520"/>
                </a:lnTo>
                <a:lnTo>
                  <a:pt x="1028973" y="775467"/>
                </a:lnTo>
                <a:lnTo>
                  <a:pt x="1028993" y="775467"/>
                </a:lnTo>
                <a:lnTo>
                  <a:pt x="1028993" y="790099"/>
                </a:lnTo>
                <a:lnTo>
                  <a:pt x="1029012" y="790099"/>
                </a:lnTo>
                <a:lnTo>
                  <a:pt x="1029012" y="812046"/>
                </a:lnTo>
                <a:lnTo>
                  <a:pt x="1029032" y="812046"/>
                </a:lnTo>
                <a:lnTo>
                  <a:pt x="1029032" y="833993"/>
                </a:lnTo>
                <a:lnTo>
                  <a:pt x="1029044" y="833993"/>
                </a:lnTo>
                <a:lnTo>
                  <a:pt x="1029044" y="855940"/>
                </a:lnTo>
                <a:lnTo>
                  <a:pt x="963367" y="855940"/>
                </a:lnTo>
                <a:lnTo>
                  <a:pt x="897694" y="855940"/>
                </a:lnTo>
                <a:lnTo>
                  <a:pt x="832018" y="855940"/>
                </a:lnTo>
                <a:lnTo>
                  <a:pt x="832018" y="833993"/>
                </a:lnTo>
                <a:lnTo>
                  <a:pt x="832006" y="833993"/>
                </a:lnTo>
                <a:lnTo>
                  <a:pt x="832006" y="812046"/>
                </a:lnTo>
                <a:lnTo>
                  <a:pt x="831986" y="812046"/>
                </a:lnTo>
                <a:lnTo>
                  <a:pt x="831986" y="797414"/>
                </a:lnTo>
                <a:lnTo>
                  <a:pt x="831966" y="797414"/>
                </a:lnTo>
                <a:lnTo>
                  <a:pt x="831966" y="775467"/>
                </a:lnTo>
                <a:lnTo>
                  <a:pt x="831947" y="775467"/>
                </a:lnTo>
                <a:lnTo>
                  <a:pt x="831947" y="753520"/>
                </a:lnTo>
                <a:lnTo>
                  <a:pt x="831927" y="753520"/>
                </a:lnTo>
                <a:lnTo>
                  <a:pt x="831927" y="738888"/>
                </a:lnTo>
                <a:lnTo>
                  <a:pt x="831903" y="738888"/>
                </a:lnTo>
                <a:lnTo>
                  <a:pt x="831903" y="716941"/>
                </a:lnTo>
                <a:lnTo>
                  <a:pt x="831899" y="716941"/>
                </a:lnTo>
                <a:lnTo>
                  <a:pt x="831899" y="702310"/>
                </a:lnTo>
                <a:lnTo>
                  <a:pt x="831895" y="702310"/>
                </a:lnTo>
                <a:lnTo>
                  <a:pt x="831895" y="680363"/>
                </a:lnTo>
                <a:lnTo>
                  <a:pt x="831891" y="680363"/>
                </a:lnTo>
                <a:close/>
                <a:moveTo>
                  <a:pt x="678645" y="658416"/>
                </a:moveTo>
                <a:lnTo>
                  <a:pt x="744319" y="658416"/>
                </a:lnTo>
                <a:lnTo>
                  <a:pt x="809999" y="658416"/>
                </a:lnTo>
                <a:lnTo>
                  <a:pt x="809999" y="680363"/>
                </a:lnTo>
                <a:lnTo>
                  <a:pt x="810003" y="680363"/>
                </a:lnTo>
                <a:lnTo>
                  <a:pt x="810003" y="694994"/>
                </a:lnTo>
                <a:lnTo>
                  <a:pt x="810008" y="694994"/>
                </a:lnTo>
                <a:lnTo>
                  <a:pt x="810008" y="716941"/>
                </a:lnTo>
                <a:lnTo>
                  <a:pt x="810012" y="716941"/>
                </a:lnTo>
                <a:lnTo>
                  <a:pt x="810012" y="731573"/>
                </a:lnTo>
                <a:lnTo>
                  <a:pt x="810036" y="731573"/>
                </a:lnTo>
                <a:lnTo>
                  <a:pt x="810036" y="753520"/>
                </a:lnTo>
                <a:lnTo>
                  <a:pt x="810056" y="753520"/>
                </a:lnTo>
                <a:lnTo>
                  <a:pt x="810056" y="775467"/>
                </a:lnTo>
                <a:lnTo>
                  <a:pt x="810076" y="775467"/>
                </a:lnTo>
                <a:lnTo>
                  <a:pt x="810076" y="790099"/>
                </a:lnTo>
                <a:lnTo>
                  <a:pt x="810095" y="790099"/>
                </a:lnTo>
                <a:lnTo>
                  <a:pt x="810095" y="812046"/>
                </a:lnTo>
                <a:lnTo>
                  <a:pt x="810115" y="812046"/>
                </a:lnTo>
                <a:lnTo>
                  <a:pt x="810115" y="833993"/>
                </a:lnTo>
                <a:lnTo>
                  <a:pt x="810127" y="833993"/>
                </a:lnTo>
                <a:lnTo>
                  <a:pt x="810127" y="855940"/>
                </a:lnTo>
                <a:lnTo>
                  <a:pt x="744447" y="855940"/>
                </a:lnTo>
                <a:lnTo>
                  <a:pt x="678773" y="855940"/>
                </a:lnTo>
                <a:lnTo>
                  <a:pt x="678773" y="833993"/>
                </a:lnTo>
                <a:lnTo>
                  <a:pt x="678761" y="833993"/>
                </a:lnTo>
                <a:lnTo>
                  <a:pt x="678761" y="812046"/>
                </a:lnTo>
                <a:lnTo>
                  <a:pt x="678741" y="812046"/>
                </a:lnTo>
                <a:lnTo>
                  <a:pt x="678741" y="797414"/>
                </a:lnTo>
                <a:lnTo>
                  <a:pt x="678722" y="797414"/>
                </a:lnTo>
                <a:lnTo>
                  <a:pt x="678722" y="775467"/>
                </a:lnTo>
                <a:lnTo>
                  <a:pt x="678702" y="775467"/>
                </a:lnTo>
                <a:lnTo>
                  <a:pt x="678702" y="753520"/>
                </a:lnTo>
                <a:lnTo>
                  <a:pt x="678682" y="753520"/>
                </a:lnTo>
                <a:lnTo>
                  <a:pt x="678682" y="738888"/>
                </a:lnTo>
                <a:lnTo>
                  <a:pt x="678658" y="738888"/>
                </a:lnTo>
                <a:lnTo>
                  <a:pt x="678658" y="716941"/>
                </a:lnTo>
                <a:lnTo>
                  <a:pt x="678653" y="716941"/>
                </a:lnTo>
                <a:lnTo>
                  <a:pt x="678653" y="702310"/>
                </a:lnTo>
                <a:lnTo>
                  <a:pt x="678649" y="702310"/>
                </a:lnTo>
                <a:lnTo>
                  <a:pt x="678649" y="680363"/>
                </a:lnTo>
                <a:lnTo>
                  <a:pt x="678645" y="680363"/>
                </a:lnTo>
                <a:close/>
                <a:moveTo>
                  <a:pt x="459719" y="658416"/>
                </a:moveTo>
                <a:lnTo>
                  <a:pt x="525397" y="658416"/>
                </a:lnTo>
                <a:lnTo>
                  <a:pt x="525397" y="680363"/>
                </a:lnTo>
                <a:lnTo>
                  <a:pt x="525398" y="680363"/>
                </a:lnTo>
                <a:lnTo>
                  <a:pt x="525398" y="658416"/>
                </a:lnTo>
                <a:lnTo>
                  <a:pt x="591076" y="658416"/>
                </a:lnTo>
                <a:lnTo>
                  <a:pt x="656749" y="658416"/>
                </a:lnTo>
                <a:lnTo>
                  <a:pt x="656749" y="680363"/>
                </a:lnTo>
                <a:lnTo>
                  <a:pt x="656755" y="680363"/>
                </a:lnTo>
                <a:lnTo>
                  <a:pt x="656755" y="694994"/>
                </a:lnTo>
                <a:lnTo>
                  <a:pt x="656763" y="694994"/>
                </a:lnTo>
                <a:lnTo>
                  <a:pt x="656763" y="716941"/>
                </a:lnTo>
                <a:lnTo>
                  <a:pt x="656769" y="716941"/>
                </a:lnTo>
                <a:lnTo>
                  <a:pt x="656769" y="731573"/>
                </a:lnTo>
                <a:lnTo>
                  <a:pt x="656795" y="731573"/>
                </a:lnTo>
                <a:lnTo>
                  <a:pt x="656795" y="753520"/>
                </a:lnTo>
                <a:lnTo>
                  <a:pt x="656807" y="753520"/>
                </a:lnTo>
                <a:lnTo>
                  <a:pt x="656807" y="775467"/>
                </a:lnTo>
                <a:lnTo>
                  <a:pt x="656826" y="775467"/>
                </a:lnTo>
                <a:lnTo>
                  <a:pt x="656826" y="790099"/>
                </a:lnTo>
                <a:lnTo>
                  <a:pt x="656854" y="790099"/>
                </a:lnTo>
                <a:lnTo>
                  <a:pt x="656854" y="812046"/>
                </a:lnTo>
                <a:lnTo>
                  <a:pt x="656875" y="812046"/>
                </a:lnTo>
                <a:lnTo>
                  <a:pt x="656875" y="833993"/>
                </a:lnTo>
                <a:lnTo>
                  <a:pt x="656881" y="833993"/>
                </a:lnTo>
                <a:lnTo>
                  <a:pt x="656881" y="855940"/>
                </a:lnTo>
                <a:lnTo>
                  <a:pt x="591205" y="855940"/>
                </a:lnTo>
                <a:lnTo>
                  <a:pt x="525527" y="855940"/>
                </a:lnTo>
                <a:lnTo>
                  <a:pt x="459846" y="855940"/>
                </a:lnTo>
                <a:lnTo>
                  <a:pt x="459846" y="833993"/>
                </a:lnTo>
                <a:lnTo>
                  <a:pt x="459834" y="833993"/>
                </a:lnTo>
                <a:lnTo>
                  <a:pt x="459834" y="812046"/>
                </a:lnTo>
                <a:lnTo>
                  <a:pt x="459815" y="812046"/>
                </a:lnTo>
                <a:lnTo>
                  <a:pt x="459815" y="797414"/>
                </a:lnTo>
                <a:lnTo>
                  <a:pt x="459796" y="797414"/>
                </a:lnTo>
                <a:lnTo>
                  <a:pt x="459796" y="775467"/>
                </a:lnTo>
                <a:lnTo>
                  <a:pt x="459776" y="775467"/>
                </a:lnTo>
                <a:lnTo>
                  <a:pt x="459776" y="753520"/>
                </a:lnTo>
                <a:lnTo>
                  <a:pt x="459755" y="753520"/>
                </a:lnTo>
                <a:lnTo>
                  <a:pt x="459755" y="738888"/>
                </a:lnTo>
                <a:lnTo>
                  <a:pt x="459732" y="738888"/>
                </a:lnTo>
                <a:lnTo>
                  <a:pt x="459732" y="716941"/>
                </a:lnTo>
                <a:lnTo>
                  <a:pt x="459727" y="716941"/>
                </a:lnTo>
                <a:lnTo>
                  <a:pt x="459727" y="702310"/>
                </a:lnTo>
                <a:lnTo>
                  <a:pt x="459723" y="702310"/>
                </a:lnTo>
                <a:lnTo>
                  <a:pt x="459723" y="680363"/>
                </a:lnTo>
                <a:lnTo>
                  <a:pt x="459719" y="680363"/>
                </a:lnTo>
                <a:close/>
                <a:moveTo>
                  <a:pt x="306473" y="658416"/>
                </a:moveTo>
                <a:lnTo>
                  <a:pt x="372152" y="658416"/>
                </a:lnTo>
                <a:lnTo>
                  <a:pt x="437831" y="658416"/>
                </a:lnTo>
                <a:lnTo>
                  <a:pt x="437831" y="680363"/>
                </a:lnTo>
                <a:lnTo>
                  <a:pt x="437835" y="680363"/>
                </a:lnTo>
                <a:lnTo>
                  <a:pt x="437835" y="694994"/>
                </a:lnTo>
                <a:lnTo>
                  <a:pt x="437840" y="694994"/>
                </a:lnTo>
                <a:lnTo>
                  <a:pt x="437840" y="716941"/>
                </a:lnTo>
                <a:lnTo>
                  <a:pt x="437845" y="716941"/>
                </a:lnTo>
                <a:lnTo>
                  <a:pt x="437845" y="731573"/>
                </a:lnTo>
                <a:lnTo>
                  <a:pt x="437869" y="731573"/>
                </a:lnTo>
                <a:lnTo>
                  <a:pt x="437869" y="753520"/>
                </a:lnTo>
                <a:lnTo>
                  <a:pt x="437890" y="753520"/>
                </a:lnTo>
                <a:lnTo>
                  <a:pt x="437890" y="775467"/>
                </a:lnTo>
                <a:lnTo>
                  <a:pt x="437909" y="775467"/>
                </a:lnTo>
                <a:lnTo>
                  <a:pt x="437909" y="790099"/>
                </a:lnTo>
                <a:lnTo>
                  <a:pt x="437929" y="790099"/>
                </a:lnTo>
                <a:lnTo>
                  <a:pt x="437929" y="812046"/>
                </a:lnTo>
                <a:lnTo>
                  <a:pt x="437949" y="812046"/>
                </a:lnTo>
                <a:lnTo>
                  <a:pt x="437949" y="833993"/>
                </a:lnTo>
                <a:lnTo>
                  <a:pt x="437960" y="833993"/>
                </a:lnTo>
                <a:lnTo>
                  <a:pt x="437960" y="855940"/>
                </a:lnTo>
                <a:lnTo>
                  <a:pt x="372279" y="855940"/>
                </a:lnTo>
                <a:lnTo>
                  <a:pt x="306600" y="855940"/>
                </a:lnTo>
                <a:lnTo>
                  <a:pt x="306600" y="833993"/>
                </a:lnTo>
                <a:lnTo>
                  <a:pt x="306590" y="833993"/>
                </a:lnTo>
                <a:lnTo>
                  <a:pt x="306590" y="812046"/>
                </a:lnTo>
                <a:lnTo>
                  <a:pt x="306569" y="812046"/>
                </a:lnTo>
                <a:lnTo>
                  <a:pt x="306569" y="797414"/>
                </a:lnTo>
                <a:lnTo>
                  <a:pt x="306550" y="797414"/>
                </a:lnTo>
                <a:lnTo>
                  <a:pt x="306550" y="775467"/>
                </a:lnTo>
                <a:lnTo>
                  <a:pt x="306530" y="775467"/>
                </a:lnTo>
                <a:lnTo>
                  <a:pt x="306530" y="753520"/>
                </a:lnTo>
                <a:lnTo>
                  <a:pt x="306510" y="753520"/>
                </a:lnTo>
                <a:lnTo>
                  <a:pt x="306510" y="738888"/>
                </a:lnTo>
                <a:lnTo>
                  <a:pt x="306487" y="738888"/>
                </a:lnTo>
                <a:lnTo>
                  <a:pt x="306487" y="716941"/>
                </a:lnTo>
                <a:lnTo>
                  <a:pt x="306483" y="716941"/>
                </a:lnTo>
                <a:lnTo>
                  <a:pt x="306483" y="702310"/>
                </a:lnTo>
                <a:lnTo>
                  <a:pt x="306478" y="702310"/>
                </a:lnTo>
                <a:lnTo>
                  <a:pt x="306478" y="680363"/>
                </a:lnTo>
                <a:lnTo>
                  <a:pt x="306473" y="680363"/>
                </a:lnTo>
                <a:close/>
                <a:moveTo>
                  <a:pt x="153228" y="658416"/>
                </a:moveTo>
                <a:lnTo>
                  <a:pt x="218905" y="658416"/>
                </a:lnTo>
                <a:lnTo>
                  <a:pt x="284581" y="658416"/>
                </a:lnTo>
                <a:lnTo>
                  <a:pt x="284581" y="680363"/>
                </a:lnTo>
                <a:lnTo>
                  <a:pt x="284585" y="680363"/>
                </a:lnTo>
                <a:lnTo>
                  <a:pt x="284585" y="694994"/>
                </a:lnTo>
                <a:lnTo>
                  <a:pt x="284589" y="694994"/>
                </a:lnTo>
                <a:lnTo>
                  <a:pt x="284589" y="716941"/>
                </a:lnTo>
                <a:lnTo>
                  <a:pt x="284593" y="716941"/>
                </a:lnTo>
                <a:lnTo>
                  <a:pt x="284593" y="731573"/>
                </a:lnTo>
                <a:lnTo>
                  <a:pt x="284618" y="731573"/>
                </a:lnTo>
                <a:lnTo>
                  <a:pt x="284618" y="753520"/>
                </a:lnTo>
                <a:lnTo>
                  <a:pt x="284638" y="753520"/>
                </a:lnTo>
                <a:lnTo>
                  <a:pt x="284638" y="775467"/>
                </a:lnTo>
                <a:lnTo>
                  <a:pt x="284659" y="775467"/>
                </a:lnTo>
                <a:lnTo>
                  <a:pt x="284659" y="790099"/>
                </a:lnTo>
                <a:lnTo>
                  <a:pt x="284678" y="790099"/>
                </a:lnTo>
                <a:lnTo>
                  <a:pt x="284678" y="812046"/>
                </a:lnTo>
                <a:lnTo>
                  <a:pt x="284697" y="812046"/>
                </a:lnTo>
                <a:lnTo>
                  <a:pt x="284697" y="833993"/>
                </a:lnTo>
                <a:lnTo>
                  <a:pt x="284708" y="833993"/>
                </a:lnTo>
                <a:lnTo>
                  <a:pt x="284708" y="855940"/>
                </a:lnTo>
                <a:lnTo>
                  <a:pt x="219034" y="855940"/>
                </a:lnTo>
                <a:lnTo>
                  <a:pt x="153355" y="855940"/>
                </a:lnTo>
                <a:lnTo>
                  <a:pt x="153355" y="833993"/>
                </a:lnTo>
                <a:lnTo>
                  <a:pt x="153345" y="833993"/>
                </a:lnTo>
                <a:lnTo>
                  <a:pt x="153345" y="812046"/>
                </a:lnTo>
                <a:lnTo>
                  <a:pt x="153325" y="812046"/>
                </a:lnTo>
                <a:lnTo>
                  <a:pt x="153325" y="797414"/>
                </a:lnTo>
                <a:lnTo>
                  <a:pt x="153305" y="797414"/>
                </a:lnTo>
                <a:lnTo>
                  <a:pt x="153305" y="775467"/>
                </a:lnTo>
                <a:lnTo>
                  <a:pt x="153285" y="775467"/>
                </a:lnTo>
                <a:lnTo>
                  <a:pt x="153285" y="753520"/>
                </a:lnTo>
                <a:lnTo>
                  <a:pt x="153265" y="753520"/>
                </a:lnTo>
                <a:lnTo>
                  <a:pt x="153265" y="738888"/>
                </a:lnTo>
                <a:lnTo>
                  <a:pt x="153241" y="738888"/>
                </a:lnTo>
                <a:lnTo>
                  <a:pt x="153241" y="716941"/>
                </a:lnTo>
                <a:lnTo>
                  <a:pt x="153236" y="716941"/>
                </a:lnTo>
                <a:lnTo>
                  <a:pt x="153236" y="702310"/>
                </a:lnTo>
                <a:lnTo>
                  <a:pt x="153232" y="702310"/>
                </a:lnTo>
                <a:lnTo>
                  <a:pt x="153232" y="680363"/>
                </a:lnTo>
                <a:lnTo>
                  <a:pt x="153228" y="680363"/>
                </a:lnTo>
                <a:close/>
                <a:moveTo>
                  <a:pt x="1" y="658416"/>
                </a:moveTo>
                <a:lnTo>
                  <a:pt x="65677" y="658416"/>
                </a:lnTo>
                <a:lnTo>
                  <a:pt x="65677" y="658416"/>
                </a:lnTo>
                <a:lnTo>
                  <a:pt x="131352" y="658416"/>
                </a:lnTo>
                <a:lnTo>
                  <a:pt x="131352" y="680363"/>
                </a:lnTo>
                <a:lnTo>
                  <a:pt x="131353" y="680363"/>
                </a:lnTo>
                <a:lnTo>
                  <a:pt x="131353" y="694994"/>
                </a:lnTo>
                <a:lnTo>
                  <a:pt x="131353" y="694994"/>
                </a:lnTo>
                <a:lnTo>
                  <a:pt x="131353" y="716941"/>
                </a:lnTo>
                <a:lnTo>
                  <a:pt x="131353" y="716941"/>
                </a:lnTo>
                <a:lnTo>
                  <a:pt x="131353" y="731573"/>
                </a:lnTo>
                <a:lnTo>
                  <a:pt x="131373" y="731573"/>
                </a:lnTo>
                <a:lnTo>
                  <a:pt x="131373" y="753520"/>
                </a:lnTo>
                <a:lnTo>
                  <a:pt x="131393" y="753520"/>
                </a:lnTo>
                <a:lnTo>
                  <a:pt x="131393" y="775467"/>
                </a:lnTo>
                <a:lnTo>
                  <a:pt x="131413" y="775467"/>
                </a:lnTo>
                <a:lnTo>
                  <a:pt x="131413" y="790099"/>
                </a:lnTo>
                <a:lnTo>
                  <a:pt x="131433" y="790099"/>
                </a:lnTo>
                <a:lnTo>
                  <a:pt x="131433" y="812046"/>
                </a:lnTo>
                <a:lnTo>
                  <a:pt x="131453" y="812046"/>
                </a:lnTo>
                <a:lnTo>
                  <a:pt x="131453" y="833993"/>
                </a:lnTo>
                <a:lnTo>
                  <a:pt x="131465" y="833993"/>
                </a:lnTo>
                <a:lnTo>
                  <a:pt x="131465" y="855940"/>
                </a:lnTo>
                <a:lnTo>
                  <a:pt x="65790" y="855940"/>
                </a:lnTo>
                <a:lnTo>
                  <a:pt x="115" y="855940"/>
                </a:lnTo>
                <a:lnTo>
                  <a:pt x="115" y="833993"/>
                </a:lnTo>
                <a:lnTo>
                  <a:pt x="104" y="833993"/>
                </a:lnTo>
                <a:lnTo>
                  <a:pt x="104" y="812046"/>
                </a:lnTo>
                <a:lnTo>
                  <a:pt x="83" y="812046"/>
                </a:lnTo>
                <a:lnTo>
                  <a:pt x="83" y="797414"/>
                </a:lnTo>
                <a:lnTo>
                  <a:pt x="63" y="797414"/>
                </a:lnTo>
                <a:lnTo>
                  <a:pt x="63" y="775467"/>
                </a:lnTo>
                <a:lnTo>
                  <a:pt x="43" y="775467"/>
                </a:lnTo>
                <a:lnTo>
                  <a:pt x="43" y="753520"/>
                </a:lnTo>
                <a:lnTo>
                  <a:pt x="22" y="753520"/>
                </a:lnTo>
                <a:lnTo>
                  <a:pt x="22" y="738888"/>
                </a:lnTo>
                <a:lnTo>
                  <a:pt x="2" y="738888"/>
                </a:lnTo>
                <a:lnTo>
                  <a:pt x="2" y="716941"/>
                </a:lnTo>
                <a:lnTo>
                  <a:pt x="2" y="716941"/>
                </a:lnTo>
                <a:lnTo>
                  <a:pt x="2" y="702310"/>
                </a:lnTo>
                <a:lnTo>
                  <a:pt x="2" y="702310"/>
                </a:lnTo>
                <a:lnTo>
                  <a:pt x="2" y="680363"/>
                </a:lnTo>
                <a:lnTo>
                  <a:pt x="1" y="680363"/>
                </a:lnTo>
                <a:close/>
                <a:moveTo>
                  <a:pt x="9216485" y="636468"/>
                </a:moveTo>
                <a:lnTo>
                  <a:pt x="9282162" y="636468"/>
                </a:lnTo>
                <a:lnTo>
                  <a:pt x="9282162" y="658415"/>
                </a:lnTo>
                <a:lnTo>
                  <a:pt x="9216485" y="658415"/>
                </a:lnTo>
                <a:close/>
                <a:moveTo>
                  <a:pt x="3896637" y="636468"/>
                </a:moveTo>
                <a:lnTo>
                  <a:pt x="3962314" y="636468"/>
                </a:lnTo>
                <a:lnTo>
                  <a:pt x="4027991" y="636468"/>
                </a:lnTo>
                <a:lnTo>
                  <a:pt x="4027991" y="658415"/>
                </a:lnTo>
                <a:lnTo>
                  <a:pt x="3962314" y="658415"/>
                </a:lnTo>
                <a:lnTo>
                  <a:pt x="3896637" y="658415"/>
                </a:lnTo>
                <a:close/>
                <a:moveTo>
                  <a:pt x="10420566" y="621837"/>
                </a:moveTo>
                <a:lnTo>
                  <a:pt x="10486243" y="621837"/>
                </a:lnTo>
                <a:lnTo>
                  <a:pt x="10486243" y="636468"/>
                </a:lnTo>
                <a:lnTo>
                  <a:pt x="10486243" y="643784"/>
                </a:lnTo>
                <a:lnTo>
                  <a:pt x="10486243" y="658415"/>
                </a:lnTo>
                <a:lnTo>
                  <a:pt x="10420566" y="658415"/>
                </a:lnTo>
                <a:lnTo>
                  <a:pt x="10420566" y="643784"/>
                </a:lnTo>
                <a:lnTo>
                  <a:pt x="10420566" y="636468"/>
                </a:lnTo>
                <a:close/>
                <a:moveTo>
                  <a:pt x="9807579" y="621837"/>
                </a:moveTo>
                <a:lnTo>
                  <a:pt x="9873256" y="621837"/>
                </a:lnTo>
                <a:lnTo>
                  <a:pt x="9873256" y="643784"/>
                </a:lnTo>
                <a:lnTo>
                  <a:pt x="9807579" y="643784"/>
                </a:lnTo>
                <a:lnTo>
                  <a:pt x="9807579" y="658415"/>
                </a:lnTo>
                <a:lnTo>
                  <a:pt x="9741902" y="658415"/>
                </a:lnTo>
                <a:lnTo>
                  <a:pt x="9741902" y="636468"/>
                </a:lnTo>
                <a:lnTo>
                  <a:pt x="9807579" y="636468"/>
                </a:lnTo>
                <a:close/>
                <a:moveTo>
                  <a:pt x="9522978" y="621837"/>
                </a:moveTo>
                <a:lnTo>
                  <a:pt x="9588655" y="621837"/>
                </a:lnTo>
                <a:lnTo>
                  <a:pt x="9588655" y="636468"/>
                </a:lnTo>
                <a:lnTo>
                  <a:pt x="9588655" y="643784"/>
                </a:lnTo>
                <a:lnTo>
                  <a:pt x="9588655" y="658415"/>
                </a:lnTo>
                <a:lnTo>
                  <a:pt x="9522978" y="658415"/>
                </a:lnTo>
                <a:lnTo>
                  <a:pt x="9522978" y="643784"/>
                </a:lnTo>
                <a:lnTo>
                  <a:pt x="9522978" y="636468"/>
                </a:lnTo>
                <a:close/>
                <a:moveTo>
                  <a:pt x="7859158" y="621837"/>
                </a:moveTo>
                <a:lnTo>
                  <a:pt x="7924835" y="621837"/>
                </a:lnTo>
                <a:lnTo>
                  <a:pt x="7924835" y="643784"/>
                </a:lnTo>
                <a:lnTo>
                  <a:pt x="7859158" y="643784"/>
                </a:lnTo>
                <a:close/>
                <a:moveTo>
                  <a:pt x="5538565" y="621837"/>
                </a:moveTo>
                <a:lnTo>
                  <a:pt x="5604242" y="621837"/>
                </a:lnTo>
                <a:lnTo>
                  <a:pt x="5604242" y="636468"/>
                </a:lnTo>
                <a:lnTo>
                  <a:pt x="5604242" y="643784"/>
                </a:lnTo>
                <a:lnTo>
                  <a:pt x="5604242" y="658415"/>
                </a:lnTo>
                <a:lnTo>
                  <a:pt x="5538565" y="658415"/>
                </a:lnTo>
                <a:lnTo>
                  <a:pt x="5472888" y="658415"/>
                </a:lnTo>
                <a:lnTo>
                  <a:pt x="5472888" y="636468"/>
                </a:lnTo>
                <a:lnTo>
                  <a:pt x="5538565" y="636468"/>
                </a:lnTo>
                <a:close/>
                <a:moveTo>
                  <a:pt x="1641881" y="621837"/>
                </a:moveTo>
                <a:lnTo>
                  <a:pt x="1707562" y="621837"/>
                </a:lnTo>
                <a:lnTo>
                  <a:pt x="1707562" y="643784"/>
                </a:lnTo>
                <a:lnTo>
                  <a:pt x="1641881" y="643784"/>
                </a:lnTo>
                <a:lnTo>
                  <a:pt x="1641881" y="658415"/>
                </a:lnTo>
                <a:lnTo>
                  <a:pt x="1576200" y="658415"/>
                </a:lnTo>
                <a:lnTo>
                  <a:pt x="1576200" y="636468"/>
                </a:lnTo>
                <a:lnTo>
                  <a:pt x="1641881" y="636468"/>
                </a:lnTo>
                <a:close/>
                <a:moveTo>
                  <a:pt x="10026503" y="599890"/>
                </a:moveTo>
                <a:lnTo>
                  <a:pt x="10092180" y="599890"/>
                </a:lnTo>
                <a:lnTo>
                  <a:pt x="10092180" y="621837"/>
                </a:lnTo>
                <a:lnTo>
                  <a:pt x="10092180" y="636468"/>
                </a:lnTo>
                <a:lnTo>
                  <a:pt x="10092180" y="643784"/>
                </a:lnTo>
                <a:lnTo>
                  <a:pt x="10092180" y="658415"/>
                </a:lnTo>
                <a:lnTo>
                  <a:pt x="10026503" y="658415"/>
                </a:lnTo>
                <a:lnTo>
                  <a:pt x="9960826" y="658415"/>
                </a:lnTo>
                <a:lnTo>
                  <a:pt x="9960826" y="636468"/>
                </a:lnTo>
                <a:lnTo>
                  <a:pt x="10026503" y="636468"/>
                </a:lnTo>
                <a:lnTo>
                  <a:pt x="10026503" y="621837"/>
                </a:lnTo>
                <a:close/>
                <a:moveTo>
                  <a:pt x="9741902" y="599890"/>
                </a:moveTo>
                <a:lnTo>
                  <a:pt x="9807579" y="599890"/>
                </a:lnTo>
                <a:lnTo>
                  <a:pt x="9807579" y="621837"/>
                </a:lnTo>
                <a:lnTo>
                  <a:pt x="9741902" y="621837"/>
                </a:lnTo>
                <a:close/>
                <a:moveTo>
                  <a:pt x="9588656" y="599890"/>
                </a:moveTo>
                <a:lnTo>
                  <a:pt x="9654333" y="599890"/>
                </a:lnTo>
                <a:lnTo>
                  <a:pt x="9654333" y="621837"/>
                </a:lnTo>
                <a:lnTo>
                  <a:pt x="9720010" y="621837"/>
                </a:lnTo>
                <a:lnTo>
                  <a:pt x="9720010" y="643784"/>
                </a:lnTo>
                <a:lnTo>
                  <a:pt x="9654333" y="643784"/>
                </a:lnTo>
                <a:lnTo>
                  <a:pt x="9654333" y="658415"/>
                </a:lnTo>
                <a:lnTo>
                  <a:pt x="9588656" y="658415"/>
                </a:lnTo>
                <a:lnTo>
                  <a:pt x="9588656" y="643784"/>
                </a:lnTo>
                <a:lnTo>
                  <a:pt x="9588656" y="636468"/>
                </a:lnTo>
                <a:lnTo>
                  <a:pt x="9588656" y="621837"/>
                </a:lnTo>
                <a:close/>
                <a:moveTo>
                  <a:pt x="9369732" y="599890"/>
                </a:moveTo>
                <a:lnTo>
                  <a:pt x="9435409" y="599890"/>
                </a:lnTo>
                <a:lnTo>
                  <a:pt x="9501086" y="599890"/>
                </a:lnTo>
                <a:lnTo>
                  <a:pt x="9501086" y="621837"/>
                </a:lnTo>
                <a:lnTo>
                  <a:pt x="9501086" y="636468"/>
                </a:lnTo>
                <a:lnTo>
                  <a:pt x="9501086" y="643784"/>
                </a:lnTo>
                <a:lnTo>
                  <a:pt x="9501086" y="658415"/>
                </a:lnTo>
                <a:lnTo>
                  <a:pt x="9435409" y="658415"/>
                </a:lnTo>
                <a:lnTo>
                  <a:pt x="9369732" y="658415"/>
                </a:lnTo>
                <a:lnTo>
                  <a:pt x="9369732" y="636468"/>
                </a:lnTo>
                <a:lnTo>
                  <a:pt x="9435409" y="636468"/>
                </a:lnTo>
                <a:lnTo>
                  <a:pt x="9435409" y="621837"/>
                </a:lnTo>
                <a:lnTo>
                  <a:pt x="9369732" y="621837"/>
                </a:lnTo>
                <a:close/>
                <a:moveTo>
                  <a:pt x="9216485" y="599890"/>
                </a:moveTo>
                <a:lnTo>
                  <a:pt x="9282162" y="599890"/>
                </a:lnTo>
                <a:lnTo>
                  <a:pt x="9282162" y="621837"/>
                </a:lnTo>
                <a:lnTo>
                  <a:pt x="9216485" y="621837"/>
                </a:lnTo>
                <a:close/>
                <a:moveTo>
                  <a:pt x="8997561" y="599890"/>
                </a:moveTo>
                <a:lnTo>
                  <a:pt x="9063238" y="599890"/>
                </a:lnTo>
                <a:lnTo>
                  <a:pt x="9063238" y="621837"/>
                </a:lnTo>
                <a:lnTo>
                  <a:pt x="9063238" y="636468"/>
                </a:lnTo>
                <a:lnTo>
                  <a:pt x="9128915" y="636468"/>
                </a:lnTo>
                <a:lnTo>
                  <a:pt x="9128915" y="658415"/>
                </a:lnTo>
                <a:lnTo>
                  <a:pt x="9063238" y="658415"/>
                </a:lnTo>
                <a:lnTo>
                  <a:pt x="8997561" y="658415"/>
                </a:lnTo>
                <a:lnTo>
                  <a:pt x="8997561" y="643784"/>
                </a:lnTo>
                <a:lnTo>
                  <a:pt x="8997561" y="636468"/>
                </a:lnTo>
                <a:lnTo>
                  <a:pt x="8997561" y="621837"/>
                </a:lnTo>
                <a:close/>
                <a:moveTo>
                  <a:pt x="8844315" y="599890"/>
                </a:moveTo>
                <a:lnTo>
                  <a:pt x="8909992" y="599890"/>
                </a:lnTo>
                <a:lnTo>
                  <a:pt x="8975669" y="599890"/>
                </a:lnTo>
                <a:lnTo>
                  <a:pt x="8975669" y="621837"/>
                </a:lnTo>
                <a:lnTo>
                  <a:pt x="8975669" y="636468"/>
                </a:lnTo>
                <a:lnTo>
                  <a:pt x="8975669" y="643784"/>
                </a:lnTo>
                <a:lnTo>
                  <a:pt x="8975669" y="658415"/>
                </a:lnTo>
                <a:lnTo>
                  <a:pt x="8909992" y="658415"/>
                </a:lnTo>
                <a:lnTo>
                  <a:pt x="8844315" y="658415"/>
                </a:lnTo>
                <a:lnTo>
                  <a:pt x="8844315" y="636468"/>
                </a:lnTo>
                <a:lnTo>
                  <a:pt x="8909992" y="636468"/>
                </a:lnTo>
                <a:lnTo>
                  <a:pt x="8909992" y="621837"/>
                </a:lnTo>
                <a:lnTo>
                  <a:pt x="8844315" y="621837"/>
                </a:lnTo>
                <a:close/>
                <a:moveTo>
                  <a:pt x="8691068" y="599890"/>
                </a:moveTo>
                <a:lnTo>
                  <a:pt x="8756745" y="599890"/>
                </a:lnTo>
                <a:lnTo>
                  <a:pt x="8756745" y="621837"/>
                </a:lnTo>
                <a:lnTo>
                  <a:pt x="8822422" y="621837"/>
                </a:lnTo>
                <a:lnTo>
                  <a:pt x="8822422" y="643784"/>
                </a:lnTo>
                <a:lnTo>
                  <a:pt x="8756745" y="643784"/>
                </a:lnTo>
                <a:lnTo>
                  <a:pt x="8756745" y="658415"/>
                </a:lnTo>
                <a:lnTo>
                  <a:pt x="8691068" y="658415"/>
                </a:lnTo>
                <a:lnTo>
                  <a:pt x="8691068" y="643784"/>
                </a:lnTo>
                <a:lnTo>
                  <a:pt x="8691068" y="636468"/>
                </a:lnTo>
                <a:lnTo>
                  <a:pt x="8691068" y="621837"/>
                </a:lnTo>
                <a:close/>
                <a:moveTo>
                  <a:pt x="8603499" y="599890"/>
                </a:moveTo>
                <a:lnTo>
                  <a:pt x="8669176" y="599890"/>
                </a:lnTo>
                <a:lnTo>
                  <a:pt x="8669176" y="621837"/>
                </a:lnTo>
                <a:lnTo>
                  <a:pt x="8669176" y="636468"/>
                </a:lnTo>
                <a:lnTo>
                  <a:pt x="8669176" y="643784"/>
                </a:lnTo>
                <a:lnTo>
                  <a:pt x="8669176" y="658415"/>
                </a:lnTo>
                <a:lnTo>
                  <a:pt x="8603499" y="658415"/>
                </a:lnTo>
                <a:lnTo>
                  <a:pt x="8603499" y="643784"/>
                </a:lnTo>
                <a:lnTo>
                  <a:pt x="8603499" y="636468"/>
                </a:lnTo>
                <a:lnTo>
                  <a:pt x="8603499" y="621837"/>
                </a:lnTo>
                <a:close/>
                <a:moveTo>
                  <a:pt x="8472144" y="599890"/>
                </a:moveTo>
                <a:lnTo>
                  <a:pt x="8537821" y="599890"/>
                </a:lnTo>
                <a:lnTo>
                  <a:pt x="8537821" y="621837"/>
                </a:lnTo>
                <a:lnTo>
                  <a:pt x="8603498" y="621837"/>
                </a:lnTo>
                <a:lnTo>
                  <a:pt x="8603498" y="643784"/>
                </a:lnTo>
                <a:lnTo>
                  <a:pt x="8537821" y="643784"/>
                </a:lnTo>
                <a:lnTo>
                  <a:pt x="8537821" y="658415"/>
                </a:lnTo>
                <a:lnTo>
                  <a:pt x="8472144" y="658415"/>
                </a:lnTo>
                <a:lnTo>
                  <a:pt x="8472144" y="643784"/>
                </a:lnTo>
                <a:lnTo>
                  <a:pt x="8472144" y="636468"/>
                </a:lnTo>
                <a:lnTo>
                  <a:pt x="8472144" y="621837"/>
                </a:lnTo>
                <a:close/>
                <a:moveTo>
                  <a:pt x="8318898" y="599890"/>
                </a:moveTo>
                <a:lnTo>
                  <a:pt x="8384575" y="599890"/>
                </a:lnTo>
                <a:lnTo>
                  <a:pt x="8450252" y="599890"/>
                </a:lnTo>
                <a:lnTo>
                  <a:pt x="8450252" y="621837"/>
                </a:lnTo>
                <a:lnTo>
                  <a:pt x="8450252" y="636468"/>
                </a:lnTo>
                <a:lnTo>
                  <a:pt x="8450252" y="643784"/>
                </a:lnTo>
                <a:lnTo>
                  <a:pt x="8450252" y="658415"/>
                </a:lnTo>
                <a:lnTo>
                  <a:pt x="8384575" y="658415"/>
                </a:lnTo>
                <a:lnTo>
                  <a:pt x="8318898" y="658415"/>
                </a:lnTo>
                <a:lnTo>
                  <a:pt x="8318898" y="643784"/>
                </a:lnTo>
                <a:lnTo>
                  <a:pt x="8318898" y="636468"/>
                </a:lnTo>
                <a:lnTo>
                  <a:pt x="8318898" y="621837"/>
                </a:lnTo>
                <a:close/>
                <a:moveTo>
                  <a:pt x="8099974" y="599890"/>
                </a:moveTo>
                <a:lnTo>
                  <a:pt x="8165651" y="599890"/>
                </a:lnTo>
                <a:lnTo>
                  <a:pt x="8231328" y="599890"/>
                </a:lnTo>
                <a:lnTo>
                  <a:pt x="8231328" y="621837"/>
                </a:lnTo>
                <a:lnTo>
                  <a:pt x="8297005" y="621837"/>
                </a:lnTo>
                <a:lnTo>
                  <a:pt x="8297005" y="636468"/>
                </a:lnTo>
                <a:lnTo>
                  <a:pt x="8297005" y="643784"/>
                </a:lnTo>
                <a:lnTo>
                  <a:pt x="8297005" y="658415"/>
                </a:lnTo>
                <a:lnTo>
                  <a:pt x="8231328" y="658415"/>
                </a:lnTo>
                <a:lnTo>
                  <a:pt x="8165651" y="658415"/>
                </a:lnTo>
                <a:lnTo>
                  <a:pt x="8099974" y="658415"/>
                </a:lnTo>
                <a:lnTo>
                  <a:pt x="8099974" y="643784"/>
                </a:lnTo>
                <a:lnTo>
                  <a:pt x="8099974" y="636468"/>
                </a:lnTo>
                <a:lnTo>
                  <a:pt x="8099974" y="621837"/>
                </a:lnTo>
                <a:close/>
                <a:moveTo>
                  <a:pt x="7946727" y="599890"/>
                </a:moveTo>
                <a:lnTo>
                  <a:pt x="8012404" y="599890"/>
                </a:lnTo>
                <a:lnTo>
                  <a:pt x="8078081" y="599890"/>
                </a:lnTo>
                <a:lnTo>
                  <a:pt x="8078081" y="621837"/>
                </a:lnTo>
                <a:lnTo>
                  <a:pt x="8078081" y="636468"/>
                </a:lnTo>
                <a:lnTo>
                  <a:pt x="8078081" y="643784"/>
                </a:lnTo>
                <a:lnTo>
                  <a:pt x="8078081" y="658415"/>
                </a:lnTo>
                <a:lnTo>
                  <a:pt x="8012404" y="658415"/>
                </a:lnTo>
                <a:lnTo>
                  <a:pt x="7946727" y="658415"/>
                </a:lnTo>
                <a:lnTo>
                  <a:pt x="7946727" y="643784"/>
                </a:lnTo>
                <a:lnTo>
                  <a:pt x="7946727" y="636468"/>
                </a:lnTo>
                <a:lnTo>
                  <a:pt x="7946727" y="621837"/>
                </a:lnTo>
                <a:close/>
                <a:moveTo>
                  <a:pt x="7793480" y="599890"/>
                </a:moveTo>
                <a:lnTo>
                  <a:pt x="7859157" y="599890"/>
                </a:lnTo>
                <a:lnTo>
                  <a:pt x="7859157" y="621837"/>
                </a:lnTo>
                <a:lnTo>
                  <a:pt x="7859157" y="636468"/>
                </a:lnTo>
                <a:lnTo>
                  <a:pt x="7859157" y="643784"/>
                </a:lnTo>
                <a:lnTo>
                  <a:pt x="7859157" y="658415"/>
                </a:lnTo>
                <a:lnTo>
                  <a:pt x="7793480" y="658415"/>
                </a:lnTo>
                <a:lnTo>
                  <a:pt x="7793480" y="643784"/>
                </a:lnTo>
                <a:lnTo>
                  <a:pt x="7793480" y="636468"/>
                </a:lnTo>
                <a:lnTo>
                  <a:pt x="7793480" y="621837"/>
                </a:lnTo>
                <a:close/>
                <a:moveTo>
                  <a:pt x="7574557" y="599890"/>
                </a:moveTo>
                <a:lnTo>
                  <a:pt x="7640234" y="599890"/>
                </a:lnTo>
                <a:lnTo>
                  <a:pt x="7705911" y="599890"/>
                </a:lnTo>
                <a:lnTo>
                  <a:pt x="7771588" y="599890"/>
                </a:lnTo>
                <a:lnTo>
                  <a:pt x="7771588" y="621837"/>
                </a:lnTo>
                <a:lnTo>
                  <a:pt x="7771588" y="636468"/>
                </a:lnTo>
                <a:lnTo>
                  <a:pt x="7771588" y="643784"/>
                </a:lnTo>
                <a:lnTo>
                  <a:pt x="7771588" y="658415"/>
                </a:lnTo>
                <a:lnTo>
                  <a:pt x="7705911" y="658415"/>
                </a:lnTo>
                <a:lnTo>
                  <a:pt x="7640234" y="658415"/>
                </a:lnTo>
                <a:lnTo>
                  <a:pt x="7574557" y="658415"/>
                </a:lnTo>
                <a:lnTo>
                  <a:pt x="7574557" y="643784"/>
                </a:lnTo>
                <a:lnTo>
                  <a:pt x="7574557" y="636468"/>
                </a:lnTo>
                <a:lnTo>
                  <a:pt x="7574557" y="621837"/>
                </a:lnTo>
                <a:close/>
                <a:moveTo>
                  <a:pt x="7421310" y="599890"/>
                </a:moveTo>
                <a:lnTo>
                  <a:pt x="7486987" y="599890"/>
                </a:lnTo>
                <a:lnTo>
                  <a:pt x="7552664" y="599890"/>
                </a:lnTo>
                <a:lnTo>
                  <a:pt x="7552664" y="621837"/>
                </a:lnTo>
                <a:lnTo>
                  <a:pt x="7552664" y="636468"/>
                </a:lnTo>
                <a:lnTo>
                  <a:pt x="7552664" y="643784"/>
                </a:lnTo>
                <a:lnTo>
                  <a:pt x="7552664" y="658415"/>
                </a:lnTo>
                <a:lnTo>
                  <a:pt x="7486987" y="658415"/>
                </a:lnTo>
                <a:lnTo>
                  <a:pt x="7421310" y="658415"/>
                </a:lnTo>
                <a:lnTo>
                  <a:pt x="7421310" y="643784"/>
                </a:lnTo>
                <a:lnTo>
                  <a:pt x="7421310" y="636468"/>
                </a:lnTo>
                <a:lnTo>
                  <a:pt x="7421310" y="621837"/>
                </a:lnTo>
                <a:close/>
                <a:moveTo>
                  <a:pt x="7333741" y="599890"/>
                </a:moveTo>
                <a:lnTo>
                  <a:pt x="7399418" y="599890"/>
                </a:lnTo>
                <a:lnTo>
                  <a:pt x="7399418" y="621837"/>
                </a:lnTo>
                <a:lnTo>
                  <a:pt x="7399418" y="636468"/>
                </a:lnTo>
                <a:lnTo>
                  <a:pt x="7399418" y="643784"/>
                </a:lnTo>
                <a:lnTo>
                  <a:pt x="7399418" y="658415"/>
                </a:lnTo>
                <a:lnTo>
                  <a:pt x="7333741" y="658415"/>
                </a:lnTo>
                <a:lnTo>
                  <a:pt x="7333741" y="643784"/>
                </a:lnTo>
                <a:lnTo>
                  <a:pt x="7333741" y="636468"/>
                </a:lnTo>
                <a:lnTo>
                  <a:pt x="7333741" y="621837"/>
                </a:lnTo>
                <a:close/>
                <a:moveTo>
                  <a:pt x="7268063" y="599890"/>
                </a:moveTo>
                <a:lnTo>
                  <a:pt x="7333740" y="599890"/>
                </a:lnTo>
                <a:lnTo>
                  <a:pt x="7333740" y="621837"/>
                </a:lnTo>
                <a:lnTo>
                  <a:pt x="7333740" y="636468"/>
                </a:lnTo>
                <a:lnTo>
                  <a:pt x="7333740" y="643784"/>
                </a:lnTo>
                <a:lnTo>
                  <a:pt x="7333740" y="658415"/>
                </a:lnTo>
                <a:lnTo>
                  <a:pt x="7268063" y="658415"/>
                </a:lnTo>
                <a:lnTo>
                  <a:pt x="7268063" y="643784"/>
                </a:lnTo>
                <a:lnTo>
                  <a:pt x="7268063" y="636468"/>
                </a:lnTo>
                <a:lnTo>
                  <a:pt x="7268063" y="621837"/>
                </a:lnTo>
                <a:close/>
                <a:moveTo>
                  <a:pt x="7049140" y="599890"/>
                </a:moveTo>
                <a:lnTo>
                  <a:pt x="7114817" y="599890"/>
                </a:lnTo>
                <a:lnTo>
                  <a:pt x="7180494" y="599890"/>
                </a:lnTo>
                <a:lnTo>
                  <a:pt x="7246171" y="599890"/>
                </a:lnTo>
                <a:lnTo>
                  <a:pt x="7246171" y="621837"/>
                </a:lnTo>
                <a:lnTo>
                  <a:pt x="7246171" y="636468"/>
                </a:lnTo>
                <a:lnTo>
                  <a:pt x="7246171" y="643784"/>
                </a:lnTo>
                <a:lnTo>
                  <a:pt x="7246171" y="658415"/>
                </a:lnTo>
                <a:lnTo>
                  <a:pt x="7180494" y="658415"/>
                </a:lnTo>
                <a:lnTo>
                  <a:pt x="7114817" y="658415"/>
                </a:lnTo>
                <a:lnTo>
                  <a:pt x="7049140" y="658415"/>
                </a:lnTo>
                <a:lnTo>
                  <a:pt x="7049140" y="643784"/>
                </a:lnTo>
                <a:lnTo>
                  <a:pt x="7049140" y="636468"/>
                </a:lnTo>
                <a:lnTo>
                  <a:pt x="7049140" y="621837"/>
                </a:lnTo>
                <a:close/>
                <a:moveTo>
                  <a:pt x="6895893" y="599890"/>
                </a:moveTo>
                <a:lnTo>
                  <a:pt x="6961570" y="599890"/>
                </a:lnTo>
                <a:lnTo>
                  <a:pt x="7027247" y="599890"/>
                </a:lnTo>
                <a:lnTo>
                  <a:pt x="7027247" y="621837"/>
                </a:lnTo>
                <a:lnTo>
                  <a:pt x="7027247" y="636468"/>
                </a:lnTo>
                <a:lnTo>
                  <a:pt x="7027247" y="643784"/>
                </a:lnTo>
                <a:lnTo>
                  <a:pt x="7027247" y="658415"/>
                </a:lnTo>
                <a:lnTo>
                  <a:pt x="6961570" y="658415"/>
                </a:lnTo>
                <a:lnTo>
                  <a:pt x="6895893" y="658415"/>
                </a:lnTo>
                <a:lnTo>
                  <a:pt x="6895893" y="643784"/>
                </a:lnTo>
                <a:lnTo>
                  <a:pt x="6895893" y="636468"/>
                </a:lnTo>
                <a:lnTo>
                  <a:pt x="6895893" y="621837"/>
                </a:lnTo>
                <a:close/>
                <a:moveTo>
                  <a:pt x="6742646" y="599890"/>
                </a:moveTo>
                <a:lnTo>
                  <a:pt x="6808323" y="599890"/>
                </a:lnTo>
                <a:lnTo>
                  <a:pt x="6874000" y="599890"/>
                </a:lnTo>
                <a:lnTo>
                  <a:pt x="6874000" y="621837"/>
                </a:lnTo>
                <a:lnTo>
                  <a:pt x="6874000" y="636468"/>
                </a:lnTo>
                <a:lnTo>
                  <a:pt x="6874000" y="643784"/>
                </a:lnTo>
                <a:lnTo>
                  <a:pt x="6874000" y="658415"/>
                </a:lnTo>
                <a:lnTo>
                  <a:pt x="6808323" y="658415"/>
                </a:lnTo>
                <a:lnTo>
                  <a:pt x="6742646" y="658415"/>
                </a:lnTo>
                <a:lnTo>
                  <a:pt x="6742646" y="643784"/>
                </a:lnTo>
                <a:lnTo>
                  <a:pt x="6742646" y="636468"/>
                </a:lnTo>
                <a:lnTo>
                  <a:pt x="6742646" y="621837"/>
                </a:lnTo>
                <a:close/>
                <a:moveTo>
                  <a:pt x="6589400" y="599890"/>
                </a:moveTo>
                <a:lnTo>
                  <a:pt x="6655077" y="599890"/>
                </a:lnTo>
                <a:lnTo>
                  <a:pt x="6720754" y="599890"/>
                </a:lnTo>
                <a:lnTo>
                  <a:pt x="6720754" y="621837"/>
                </a:lnTo>
                <a:lnTo>
                  <a:pt x="6720754" y="636468"/>
                </a:lnTo>
                <a:lnTo>
                  <a:pt x="6720754" y="643784"/>
                </a:lnTo>
                <a:lnTo>
                  <a:pt x="6720754" y="658415"/>
                </a:lnTo>
                <a:lnTo>
                  <a:pt x="6655077" y="658415"/>
                </a:lnTo>
                <a:lnTo>
                  <a:pt x="6589400" y="658415"/>
                </a:lnTo>
                <a:lnTo>
                  <a:pt x="6589400" y="643784"/>
                </a:lnTo>
                <a:lnTo>
                  <a:pt x="6589400" y="636468"/>
                </a:lnTo>
                <a:lnTo>
                  <a:pt x="6589400" y="621837"/>
                </a:lnTo>
                <a:close/>
                <a:moveTo>
                  <a:pt x="6523722" y="599890"/>
                </a:moveTo>
                <a:lnTo>
                  <a:pt x="6589399" y="599890"/>
                </a:lnTo>
                <a:lnTo>
                  <a:pt x="6589399" y="621837"/>
                </a:lnTo>
                <a:lnTo>
                  <a:pt x="6589399" y="636468"/>
                </a:lnTo>
                <a:lnTo>
                  <a:pt x="6589399" y="643784"/>
                </a:lnTo>
                <a:lnTo>
                  <a:pt x="6589399" y="658415"/>
                </a:lnTo>
                <a:lnTo>
                  <a:pt x="6523722" y="658415"/>
                </a:lnTo>
                <a:lnTo>
                  <a:pt x="6523722" y="643784"/>
                </a:lnTo>
                <a:lnTo>
                  <a:pt x="6523722" y="636468"/>
                </a:lnTo>
                <a:lnTo>
                  <a:pt x="6523722" y="621837"/>
                </a:lnTo>
                <a:close/>
                <a:moveTo>
                  <a:pt x="6370476" y="599890"/>
                </a:moveTo>
                <a:lnTo>
                  <a:pt x="6436153" y="599890"/>
                </a:lnTo>
                <a:lnTo>
                  <a:pt x="6501830" y="599890"/>
                </a:lnTo>
                <a:lnTo>
                  <a:pt x="6501830" y="621837"/>
                </a:lnTo>
                <a:lnTo>
                  <a:pt x="6501830" y="636468"/>
                </a:lnTo>
                <a:lnTo>
                  <a:pt x="6501830" y="643784"/>
                </a:lnTo>
                <a:lnTo>
                  <a:pt x="6501830" y="658415"/>
                </a:lnTo>
                <a:lnTo>
                  <a:pt x="6436153" y="658415"/>
                </a:lnTo>
                <a:lnTo>
                  <a:pt x="6370476" y="658415"/>
                </a:lnTo>
                <a:lnTo>
                  <a:pt x="6370476" y="643784"/>
                </a:lnTo>
                <a:lnTo>
                  <a:pt x="6370476" y="636468"/>
                </a:lnTo>
                <a:lnTo>
                  <a:pt x="6370476" y="621837"/>
                </a:lnTo>
                <a:close/>
                <a:moveTo>
                  <a:pt x="6151552" y="599890"/>
                </a:moveTo>
                <a:lnTo>
                  <a:pt x="6217229" y="599890"/>
                </a:lnTo>
                <a:lnTo>
                  <a:pt x="6282906" y="599890"/>
                </a:lnTo>
                <a:lnTo>
                  <a:pt x="6348583" y="599890"/>
                </a:lnTo>
                <a:lnTo>
                  <a:pt x="6348583" y="621837"/>
                </a:lnTo>
                <a:lnTo>
                  <a:pt x="6348583" y="636468"/>
                </a:lnTo>
                <a:lnTo>
                  <a:pt x="6348583" y="643784"/>
                </a:lnTo>
                <a:lnTo>
                  <a:pt x="6348583" y="658415"/>
                </a:lnTo>
                <a:lnTo>
                  <a:pt x="6282906" y="658415"/>
                </a:lnTo>
                <a:lnTo>
                  <a:pt x="6217229" y="658415"/>
                </a:lnTo>
                <a:lnTo>
                  <a:pt x="6151552" y="658415"/>
                </a:lnTo>
                <a:lnTo>
                  <a:pt x="6151552" y="643784"/>
                </a:lnTo>
                <a:lnTo>
                  <a:pt x="6151552" y="636468"/>
                </a:lnTo>
                <a:lnTo>
                  <a:pt x="6151552" y="621837"/>
                </a:lnTo>
                <a:close/>
                <a:moveTo>
                  <a:pt x="6063983" y="599890"/>
                </a:moveTo>
                <a:lnTo>
                  <a:pt x="6129660" y="599890"/>
                </a:lnTo>
                <a:lnTo>
                  <a:pt x="6129660" y="621837"/>
                </a:lnTo>
                <a:lnTo>
                  <a:pt x="6129660" y="636468"/>
                </a:lnTo>
                <a:lnTo>
                  <a:pt x="6129660" y="643784"/>
                </a:lnTo>
                <a:lnTo>
                  <a:pt x="6129660" y="658415"/>
                </a:lnTo>
                <a:lnTo>
                  <a:pt x="6063983" y="658415"/>
                </a:lnTo>
                <a:lnTo>
                  <a:pt x="6063983" y="643784"/>
                </a:lnTo>
                <a:lnTo>
                  <a:pt x="6063983" y="636468"/>
                </a:lnTo>
                <a:lnTo>
                  <a:pt x="6063983" y="621837"/>
                </a:lnTo>
                <a:close/>
                <a:moveTo>
                  <a:pt x="5998305" y="599890"/>
                </a:moveTo>
                <a:lnTo>
                  <a:pt x="6063982" y="599890"/>
                </a:lnTo>
                <a:lnTo>
                  <a:pt x="6063982" y="621837"/>
                </a:lnTo>
                <a:lnTo>
                  <a:pt x="6063982" y="636468"/>
                </a:lnTo>
                <a:lnTo>
                  <a:pt x="6063982" y="643784"/>
                </a:lnTo>
                <a:lnTo>
                  <a:pt x="6063982" y="658415"/>
                </a:lnTo>
                <a:lnTo>
                  <a:pt x="5998305" y="658415"/>
                </a:lnTo>
                <a:lnTo>
                  <a:pt x="5998305" y="643784"/>
                </a:lnTo>
                <a:lnTo>
                  <a:pt x="5998305" y="636468"/>
                </a:lnTo>
                <a:lnTo>
                  <a:pt x="5998305" y="621837"/>
                </a:lnTo>
                <a:close/>
                <a:moveTo>
                  <a:pt x="5845059" y="599890"/>
                </a:moveTo>
                <a:lnTo>
                  <a:pt x="5910736" y="599890"/>
                </a:lnTo>
                <a:lnTo>
                  <a:pt x="5976413" y="599890"/>
                </a:lnTo>
                <a:lnTo>
                  <a:pt x="5976413" y="621837"/>
                </a:lnTo>
                <a:lnTo>
                  <a:pt x="5976413" y="636468"/>
                </a:lnTo>
                <a:lnTo>
                  <a:pt x="5976413" y="643784"/>
                </a:lnTo>
                <a:lnTo>
                  <a:pt x="5976413" y="658415"/>
                </a:lnTo>
                <a:lnTo>
                  <a:pt x="5910736" y="658415"/>
                </a:lnTo>
                <a:lnTo>
                  <a:pt x="5845059" y="658415"/>
                </a:lnTo>
                <a:lnTo>
                  <a:pt x="5845059" y="643784"/>
                </a:lnTo>
                <a:lnTo>
                  <a:pt x="5845059" y="636468"/>
                </a:lnTo>
                <a:lnTo>
                  <a:pt x="5845059" y="621837"/>
                </a:lnTo>
                <a:close/>
                <a:moveTo>
                  <a:pt x="5757489" y="599890"/>
                </a:moveTo>
                <a:lnTo>
                  <a:pt x="5823166" y="599890"/>
                </a:lnTo>
                <a:lnTo>
                  <a:pt x="5823166" y="621837"/>
                </a:lnTo>
                <a:lnTo>
                  <a:pt x="5823166" y="636468"/>
                </a:lnTo>
                <a:lnTo>
                  <a:pt x="5823166" y="643784"/>
                </a:lnTo>
                <a:lnTo>
                  <a:pt x="5823166" y="658415"/>
                </a:lnTo>
                <a:lnTo>
                  <a:pt x="5757489" y="658415"/>
                </a:lnTo>
                <a:lnTo>
                  <a:pt x="5691812" y="658415"/>
                </a:lnTo>
                <a:lnTo>
                  <a:pt x="5626135" y="658415"/>
                </a:lnTo>
                <a:lnTo>
                  <a:pt x="5626135" y="643784"/>
                </a:lnTo>
                <a:lnTo>
                  <a:pt x="5626135" y="636468"/>
                </a:lnTo>
                <a:lnTo>
                  <a:pt x="5626135" y="621837"/>
                </a:lnTo>
                <a:lnTo>
                  <a:pt x="5691812" y="621837"/>
                </a:lnTo>
                <a:lnTo>
                  <a:pt x="5757489" y="621837"/>
                </a:lnTo>
                <a:close/>
                <a:moveTo>
                  <a:pt x="5472888" y="599890"/>
                </a:moveTo>
                <a:lnTo>
                  <a:pt x="5538565" y="599890"/>
                </a:lnTo>
                <a:lnTo>
                  <a:pt x="5538565" y="621837"/>
                </a:lnTo>
                <a:lnTo>
                  <a:pt x="5472888" y="621837"/>
                </a:lnTo>
                <a:close/>
                <a:moveTo>
                  <a:pt x="5319642" y="599890"/>
                </a:moveTo>
                <a:lnTo>
                  <a:pt x="5385319" y="599890"/>
                </a:lnTo>
                <a:lnTo>
                  <a:pt x="5385319" y="621837"/>
                </a:lnTo>
                <a:lnTo>
                  <a:pt x="5450996" y="621837"/>
                </a:lnTo>
                <a:lnTo>
                  <a:pt x="5450996" y="636468"/>
                </a:lnTo>
                <a:lnTo>
                  <a:pt x="5450996" y="643784"/>
                </a:lnTo>
                <a:lnTo>
                  <a:pt x="5450996" y="658415"/>
                </a:lnTo>
                <a:lnTo>
                  <a:pt x="5385319" y="658415"/>
                </a:lnTo>
                <a:lnTo>
                  <a:pt x="5319642" y="658415"/>
                </a:lnTo>
                <a:lnTo>
                  <a:pt x="5319642" y="643784"/>
                </a:lnTo>
                <a:lnTo>
                  <a:pt x="5319642" y="636468"/>
                </a:lnTo>
                <a:lnTo>
                  <a:pt x="5319642" y="621837"/>
                </a:lnTo>
                <a:close/>
                <a:moveTo>
                  <a:pt x="5100718" y="599890"/>
                </a:moveTo>
                <a:lnTo>
                  <a:pt x="5166395" y="599890"/>
                </a:lnTo>
                <a:lnTo>
                  <a:pt x="5232072" y="599890"/>
                </a:lnTo>
                <a:lnTo>
                  <a:pt x="5297749" y="599890"/>
                </a:lnTo>
                <a:lnTo>
                  <a:pt x="5297749" y="621837"/>
                </a:lnTo>
                <a:lnTo>
                  <a:pt x="5297749" y="636468"/>
                </a:lnTo>
                <a:lnTo>
                  <a:pt x="5297749" y="643784"/>
                </a:lnTo>
                <a:lnTo>
                  <a:pt x="5297749" y="658415"/>
                </a:lnTo>
                <a:lnTo>
                  <a:pt x="5232072" y="658415"/>
                </a:lnTo>
                <a:lnTo>
                  <a:pt x="5166395" y="658415"/>
                </a:lnTo>
                <a:lnTo>
                  <a:pt x="5100718" y="658415"/>
                </a:lnTo>
                <a:lnTo>
                  <a:pt x="5100718" y="643784"/>
                </a:lnTo>
                <a:lnTo>
                  <a:pt x="5100718" y="636468"/>
                </a:lnTo>
                <a:lnTo>
                  <a:pt x="5100718" y="621837"/>
                </a:lnTo>
                <a:close/>
                <a:moveTo>
                  <a:pt x="4947471" y="599890"/>
                </a:moveTo>
                <a:lnTo>
                  <a:pt x="5013148" y="599890"/>
                </a:lnTo>
                <a:lnTo>
                  <a:pt x="5078825" y="599890"/>
                </a:lnTo>
                <a:lnTo>
                  <a:pt x="5078825" y="621837"/>
                </a:lnTo>
                <a:lnTo>
                  <a:pt x="5078825" y="636468"/>
                </a:lnTo>
                <a:lnTo>
                  <a:pt x="5078825" y="643784"/>
                </a:lnTo>
                <a:lnTo>
                  <a:pt x="5078825" y="658415"/>
                </a:lnTo>
                <a:lnTo>
                  <a:pt x="5013148" y="658415"/>
                </a:lnTo>
                <a:lnTo>
                  <a:pt x="4947471" y="658415"/>
                </a:lnTo>
                <a:lnTo>
                  <a:pt x="4947471" y="643784"/>
                </a:lnTo>
                <a:lnTo>
                  <a:pt x="4947471" y="636468"/>
                </a:lnTo>
                <a:lnTo>
                  <a:pt x="4947471" y="621837"/>
                </a:lnTo>
                <a:close/>
                <a:moveTo>
                  <a:pt x="4794225" y="599890"/>
                </a:moveTo>
                <a:lnTo>
                  <a:pt x="4859902" y="599890"/>
                </a:lnTo>
                <a:lnTo>
                  <a:pt x="4859902" y="621837"/>
                </a:lnTo>
                <a:lnTo>
                  <a:pt x="4925579" y="621837"/>
                </a:lnTo>
                <a:lnTo>
                  <a:pt x="4925579" y="643784"/>
                </a:lnTo>
                <a:lnTo>
                  <a:pt x="4859902" y="643784"/>
                </a:lnTo>
                <a:lnTo>
                  <a:pt x="4859902" y="658415"/>
                </a:lnTo>
                <a:lnTo>
                  <a:pt x="4794225" y="658415"/>
                </a:lnTo>
                <a:lnTo>
                  <a:pt x="4794225" y="643784"/>
                </a:lnTo>
                <a:lnTo>
                  <a:pt x="4794225" y="636468"/>
                </a:lnTo>
                <a:lnTo>
                  <a:pt x="4794225" y="621837"/>
                </a:lnTo>
                <a:close/>
                <a:moveTo>
                  <a:pt x="4728547" y="599890"/>
                </a:moveTo>
                <a:lnTo>
                  <a:pt x="4794224" y="599890"/>
                </a:lnTo>
                <a:lnTo>
                  <a:pt x="4794224" y="621837"/>
                </a:lnTo>
                <a:lnTo>
                  <a:pt x="4794224" y="636468"/>
                </a:lnTo>
                <a:lnTo>
                  <a:pt x="4794224" y="643784"/>
                </a:lnTo>
                <a:lnTo>
                  <a:pt x="4794224" y="658415"/>
                </a:lnTo>
                <a:lnTo>
                  <a:pt x="4728547" y="658415"/>
                </a:lnTo>
                <a:lnTo>
                  <a:pt x="4728547" y="643784"/>
                </a:lnTo>
                <a:lnTo>
                  <a:pt x="4728547" y="636468"/>
                </a:lnTo>
                <a:lnTo>
                  <a:pt x="4728547" y="621837"/>
                </a:lnTo>
                <a:close/>
                <a:moveTo>
                  <a:pt x="4575301" y="599890"/>
                </a:moveTo>
                <a:lnTo>
                  <a:pt x="4640978" y="599890"/>
                </a:lnTo>
                <a:lnTo>
                  <a:pt x="4640978" y="621837"/>
                </a:lnTo>
                <a:lnTo>
                  <a:pt x="4640978" y="636468"/>
                </a:lnTo>
                <a:lnTo>
                  <a:pt x="4706655" y="636468"/>
                </a:lnTo>
                <a:lnTo>
                  <a:pt x="4706655" y="658415"/>
                </a:lnTo>
                <a:lnTo>
                  <a:pt x="4640978" y="658415"/>
                </a:lnTo>
                <a:lnTo>
                  <a:pt x="4575301" y="658415"/>
                </a:lnTo>
                <a:lnTo>
                  <a:pt x="4575301" y="643784"/>
                </a:lnTo>
                <a:lnTo>
                  <a:pt x="4575301" y="636468"/>
                </a:lnTo>
                <a:lnTo>
                  <a:pt x="4575301" y="621837"/>
                </a:lnTo>
                <a:close/>
                <a:moveTo>
                  <a:pt x="4487731" y="599890"/>
                </a:moveTo>
                <a:lnTo>
                  <a:pt x="4553408" y="599890"/>
                </a:lnTo>
                <a:lnTo>
                  <a:pt x="4553408" y="621837"/>
                </a:lnTo>
                <a:lnTo>
                  <a:pt x="4553408" y="636468"/>
                </a:lnTo>
                <a:lnTo>
                  <a:pt x="4553408" y="643784"/>
                </a:lnTo>
                <a:lnTo>
                  <a:pt x="4553408" y="658415"/>
                </a:lnTo>
                <a:lnTo>
                  <a:pt x="4487731" y="658415"/>
                </a:lnTo>
                <a:lnTo>
                  <a:pt x="4422054" y="658415"/>
                </a:lnTo>
                <a:lnTo>
                  <a:pt x="4422054" y="643784"/>
                </a:lnTo>
                <a:lnTo>
                  <a:pt x="4422054" y="636468"/>
                </a:lnTo>
                <a:lnTo>
                  <a:pt x="4422054" y="621837"/>
                </a:lnTo>
                <a:lnTo>
                  <a:pt x="4487731" y="621837"/>
                </a:lnTo>
                <a:close/>
                <a:moveTo>
                  <a:pt x="4334485" y="599890"/>
                </a:moveTo>
                <a:lnTo>
                  <a:pt x="4400162" y="599890"/>
                </a:lnTo>
                <a:lnTo>
                  <a:pt x="4400162" y="621837"/>
                </a:lnTo>
                <a:lnTo>
                  <a:pt x="4400162" y="636468"/>
                </a:lnTo>
                <a:lnTo>
                  <a:pt x="4400162" y="643784"/>
                </a:lnTo>
                <a:lnTo>
                  <a:pt x="4400162" y="658415"/>
                </a:lnTo>
                <a:lnTo>
                  <a:pt x="4334485" y="658415"/>
                </a:lnTo>
                <a:lnTo>
                  <a:pt x="4334485" y="643784"/>
                </a:lnTo>
                <a:lnTo>
                  <a:pt x="4334485" y="636468"/>
                </a:lnTo>
                <a:lnTo>
                  <a:pt x="4334485" y="621837"/>
                </a:lnTo>
                <a:close/>
                <a:moveTo>
                  <a:pt x="4268807" y="599890"/>
                </a:moveTo>
                <a:lnTo>
                  <a:pt x="4334484" y="599890"/>
                </a:lnTo>
                <a:lnTo>
                  <a:pt x="4334484" y="621837"/>
                </a:lnTo>
                <a:lnTo>
                  <a:pt x="4334484" y="636468"/>
                </a:lnTo>
                <a:lnTo>
                  <a:pt x="4334484" y="643784"/>
                </a:lnTo>
                <a:lnTo>
                  <a:pt x="4334484" y="658415"/>
                </a:lnTo>
                <a:lnTo>
                  <a:pt x="4268807" y="658415"/>
                </a:lnTo>
                <a:lnTo>
                  <a:pt x="4203130" y="658415"/>
                </a:lnTo>
                <a:lnTo>
                  <a:pt x="4203130" y="636468"/>
                </a:lnTo>
                <a:lnTo>
                  <a:pt x="4268807" y="636468"/>
                </a:lnTo>
                <a:lnTo>
                  <a:pt x="4268807" y="621837"/>
                </a:lnTo>
                <a:close/>
                <a:moveTo>
                  <a:pt x="4049884" y="599890"/>
                </a:moveTo>
                <a:lnTo>
                  <a:pt x="4115561" y="599890"/>
                </a:lnTo>
                <a:lnTo>
                  <a:pt x="4181238" y="599890"/>
                </a:lnTo>
                <a:lnTo>
                  <a:pt x="4181238" y="621837"/>
                </a:lnTo>
                <a:lnTo>
                  <a:pt x="4181238" y="636468"/>
                </a:lnTo>
                <a:lnTo>
                  <a:pt x="4181238" y="643784"/>
                </a:lnTo>
                <a:lnTo>
                  <a:pt x="4181238" y="658415"/>
                </a:lnTo>
                <a:lnTo>
                  <a:pt x="4115561" y="658415"/>
                </a:lnTo>
                <a:lnTo>
                  <a:pt x="4049884" y="658415"/>
                </a:lnTo>
                <a:lnTo>
                  <a:pt x="4049884" y="643784"/>
                </a:lnTo>
                <a:lnTo>
                  <a:pt x="4049884" y="636468"/>
                </a:lnTo>
                <a:lnTo>
                  <a:pt x="4049884" y="621837"/>
                </a:lnTo>
                <a:close/>
                <a:moveTo>
                  <a:pt x="3896637" y="599890"/>
                </a:moveTo>
                <a:lnTo>
                  <a:pt x="3962314" y="599890"/>
                </a:lnTo>
                <a:lnTo>
                  <a:pt x="4027991" y="599890"/>
                </a:lnTo>
                <a:lnTo>
                  <a:pt x="4027991" y="621837"/>
                </a:lnTo>
                <a:lnTo>
                  <a:pt x="3962314" y="621837"/>
                </a:lnTo>
                <a:lnTo>
                  <a:pt x="3896637" y="621837"/>
                </a:lnTo>
                <a:close/>
                <a:moveTo>
                  <a:pt x="3677713" y="599890"/>
                </a:moveTo>
                <a:lnTo>
                  <a:pt x="3743390" y="599890"/>
                </a:lnTo>
                <a:lnTo>
                  <a:pt x="3809067" y="599890"/>
                </a:lnTo>
                <a:lnTo>
                  <a:pt x="3809067" y="621837"/>
                </a:lnTo>
                <a:lnTo>
                  <a:pt x="3874744" y="621837"/>
                </a:lnTo>
                <a:lnTo>
                  <a:pt x="3874744" y="643784"/>
                </a:lnTo>
                <a:lnTo>
                  <a:pt x="3809067" y="643784"/>
                </a:lnTo>
                <a:lnTo>
                  <a:pt x="3809067" y="658415"/>
                </a:lnTo>
                <a:lnTo>
                  <a:pt x="3743390" y="658415"/>
                </a:lnTo>
                <a:lnTo>
                  <a:pt x="3677713" y="658415"/>
                </a:lnTo>
                <a:lnTo>
                  <a:pt x="3677713" y="643784"/>
                </a:lnTo>
                <a:lnTo>
                  <a:pt x="3677713" y="636468"/>
                </a:lnTo>
                <a:lnTo>
                  <a:pt x="3677713" y="621837"/>
                </a:lnTo>
                <a:close/>
                <a:moveTo>
                  <a:pt x="3590144" y="599890"/>
                </a:moveTo>
                <a:lnTo>
                  <a:pt x="3655821" y="599890"/>
                </a:lnTo>
                <a:lnTo>
                  <a:pt x="3655821" y="621837"/>
                </a:lnTo>
                <a:lnTo>
                  <a:pt x="3655821" y="636468"/>
                </a:lnTo>
                <a:lnTo>
                  <a:pt x="3655821" y="643784"/>
                </a:lnTo>
                <a:lnTo>
                  <a:pt x="3655821" y="658415"/>
                </a:lnTo>
                <a:lnTo>
                  <a:pt x="3590144" y="658415"/>
                </a:lnTo>
                <a:lnTo>
                  <a:pt x="3590144" y="643784"/>
                </a:lnTo>
                <a:lnTo>
                  <a:pt x="3524467" y="643784"/>
                </a:lnTo>
                <a:lnTo>
                  <a:pt x="3524467" y="621837"/>
                </a:lnTo>
                <a:lnTo>
                  <a:pt x="3590144" y="621837"/>
                </a:lnTo>
                <a:close/>
                <a:moveTo>
                  <a:pt x="3305746" y="599890"/>
                </a:moveTo>
                <a:lnTo>
                  <a:pt x="3371220" y="599890"/>
                </a:lnTo>
                <a:lnTo>
                  <a:pt x="3436897" y="599890"/>
                </a:lnTo>
                <a:lnTo>
                  <a:pt x="3502574" y="599890"/>
                </a:lnTo>
                <a:lnTo>
                  <a:pt x="3502574" y="621837"/>
                </a:lnTo>
                <a:lnTo>
                  <a:pt x="3502574" y="636468"/>
                </a:lnTo>
                <a:lnTo>
                  <a:pt x="3502574" y="643784"/>
                </a:lnTo>
                <a:lnTo>
                  <a:pt x="3502574" y="658415"/>
                </a:lnTo>
                <a:lnTo>
                  <a:pt x="3436897" y="658415"/>
                </a:lnTo>
                <a:lnTo>
                  <a:pt x="3371220" y="658415"/>
                </a:lnTo>
                <a:lnTo>
                  <a:pt x="3305747" y="658415"/>
                </a:lnTo>
                <a:lnTo>
                  <a:pt x="3305747" y="643784"/>
                </a:lnTo>
                <a:lnTo>
                  <a:pt x="3305746" y="643784"/>
                </a:lnTo>
                <a:lnTo>
                  <a:pt x="3305746" y="621837"/>
                </a:lnTo>
                <a:lnTo>
                  <a:pt x="3305746" y="621837"/>
                </a:lnTo>
                <a:close/>
                <a:moveTo>
                  <a:pt x="3152498" y="599890"/>
                </a:moveTo>
                <a:lnTo>
                  <a:pt x="3218178" y="599890"/>
                </a:lnTo>
                <a:lnTo>
                  <a:pt x="3218178" y="621837"/>
                </a:lnTo>
                <a:lnTo>
                  <a:pt x="3218179" y="621837"/>
                </a:lnTo>
                <a:lnTo>
                  <a:pt x="3218179" y="636468"/>
                </a:lnTo>
                <a:lnTo>
                  <a:pt x="3218180" y="636468"/>
                </a:lnTo>
                <a:lnTo>
                  <a:pt x="3283854" y="636468"/>
                </a:lnTo>
                <a:lnTo>
                  <a:pt x="3283854" y="658415"/>
                </a:lnTo>
                <a:lnTo>
                  <a:pt x="3218180" y="658415"/>
                </a:lnTo>
                <a:lnTo>
                  <a:pt x="3218173" y="658415"/>
                </a:lnTo>
                <a:lnTo>
                  <a:pt x="3152500" y="658415"/>
                </a:lnTo>
                <a:lnTo>
                  <a:pt x="3152500" y="643784"/>
                </a:lnTo>
                <a:lnTo>
                  <a:pt x="3152498" y="643784"/>
                </a:lnTo>
                <a:lnTo>
                  <a:pt x="3152498" y="621837"/>
                </a:lnTo>
                <a:lnTo>
                  <a:pt x="3152498" y="621837"/>
                </a:lnTo>
                <a:close/>
                <a:moveTo>
                  <a:pt x="2999244" y="599890"/>
                </a:moveTo>
                <a:lnTo>
                  <a:pt x="3064924" y="599890"/>
                </a:lnTo>
                <a:lnTo>
                  <a:pt x="3064924" y="621837"/>
                </a:lnTo>
                <a:lnTo>
                  <a:pt x="3064925" y="621837"/>
                </a:lnTo>
                <a:lnTo>
                  <a:pt x="3064925" y="636468"/>
                </a:lnTo>
                <a:lnTo>
                  <a:pt x="3064925" y="636468"/>
                </a:lnTo>
                <a:lnTo>
                  <a:pt x="3064925" y="621837"/>
                </a:lnTo>
                <a:lnTo>
                  <a:pt x="3064925" y="621837"/>
                </a:lnTo>
                <a:lnTo>
                  <a:pt x="3064925" y="599890"/>
                </a:lnTo>
                <a:lnTo>
                  <a:pt x="3130605" y="599890"/>
                </a:lnTo>
                <a:lnTo>
                  <a:pt x="3130605" y="621837"/>
                </a:lnTo>
                <a:lnTo>
                  <a:pt x="3130606" y="621837"/>
                </a:lnTo>
                <a:lnTo>
                  <a:pt x="3130606" y="636468"/>
                </a:lnTo>
                <a:lnTo>
                  <a:pt x="3130607" y="636468"/>
                </a:lnTo>
                <a:lnTo>
                  <a:pt x="3130607" y="658415"/>
                </a:lnTo>
                <a:lnTo>
                  <a:pt x="3064926" y="658415"/>
                </a:lnTo>
                <a:lnTo>
                  <a:pt x="3064926" y="643784"/>
                </a:lnTo>
                <a:lnTo>
                  <a:pt x="3064926" y="643784"/>
                </a:lnTo>
                <a:lnTo>
                  <a:pt x="3064926" y="658415"/>
                </a:lnTo>
                <a:lnTo>
                  <a:pt x="2999245" y="658415"/>
                </a:lnTo>
                <a:lnTo>
                  <a:pt x="2999245" y="643784"/>
                </a:lnTo>
                <a:lnTo>
                  <a:pt x="2999244" y="643784"/>
                </a:lnTo>
                <a:lnTo>
                  <a:pt x="2999244" y="621837"/>
                </a:lnTo>
                <a:lnTo>
                  <a:pt x="2999244" y="621837"/>
                </a:lnTo>
                <a:close/>
                <a:moveTo>
                  <a:pt x="2911670" y="599890"/>
                </a:moveTo>
                <a:lnTo>
                  <a:pt x="2977351" y="599890"/>
                </a:lnTo>
                <a:lnTo>
                  <a:pt x="2977351" y="621837"/>
                </a:lnTo>
                <a:lnTo>
                  <a:pt x="2977351" y="621837"/>
                </a:lnTo>
                <a:lnTo>
                  <a:pt x="2977351" y="636468"/>
                </a:lnTo>
                <a:lnTo>
                  <a:pt x="2977353" y="636468"/>
                </a:lnTo>
                <a:lnTo>
                  <a:pt x="2977353" y="658415"/>
                </a:lnTo>
                <a:lnTo>
                  <a:pt x="2911672" y="658415"/>
                </a:lnTo>
                <a:lnTo>
                  <a:pt x="2845992" y="658415"/>
                </a:lnTo>
                <a:lnTo>
                  <a:pt x="2845992" y="658415"/>
                </a:lnTo>
                <a:lnTo>
                  <a:pt x="2780312" y="658415"/>
                </a:lnTo>
                <a:lnTo>
                  <a:pt x="2780312" y="643784"/>
                </a:lnTo>
                <a:lnTo>
                  <a:pt x="2780312" y="621837"/>
                </a:lnTo>
                <a:lnTo>
                  <a:pt x="2845992" y="621837"/>
                </a:lnTo>
                <a:lnTo>
                  <a:pt x="2845992" y="636468"/>
                </a:lnTo>
                <a:lnTo>
                  <a:pt x="2911671" y="636468"/>
                </a:lnTo>
                <a:lnTo>
                  <a:pt x="2911671" y="621837"/>
                </a:lnTo>
                <a:lnTo>
                  <a:pt x="2911670" y="621837"/>
                </a:lnTo>
                <a:close/>
                <a:moveTo>
                  <a:pt x="2627085" y="599890"/>
                </a:moveTo>
                <a:lnTo>
                  <a:pt x="2692764" y="599890"/>
                </a:lnTo>
                <a:lnTo>
                  <a:pt x="2692766" y="599890"/>
                </a:lnTo>
                <a:lnTo>
                  <a:pt x="2758445" y="599890"/>
                </a:lnTo>
                <a:lnTo>
                  <a:pt x="2758445" y="621837"/>
                </a:lnTo>
                <a:lnTo>
                  <a:pt x="2758447" y="621837"/>
                </a:lnTo>
                <a:lnTo>
                  <a:pt x="2758447" y="636468"/>
                </a:lnTo>
                <a:lnTo>
                  <a:pt x="2758448" y="636468"/>
                </a:lnTo>
                <a:lnTo>
                  <a:pt x="2758448" y="658415"/>
                </a:lnTo>
                <a:lnTo>
                  <a:pt x="2692768" y="658415"/>
                </a:lnTo>
                <a:lnTo>
                  <a:pt x="2627087" y="658415"/>
                </a:lnTo>
                <a:lnTo>
                  <a:pt x="2627087" y="643784"/>
                </a:lnTo>
                <a:lnTo>
                  <a:pt x="2627086" y="643784"/>
                </a:lnTo>
                <a:lnTo>
                  <a:pt x="2627086" y="621837"/>
                </a:lnTo>
                <a:lnTo>
                  <a:pt x="2627085" y="621837"/>
                </a:lnTo>
                <a:close/>
                <a:moveTo>
                  <a:pt x="2473829" y="599890"/>
                </a:moveTo>
                <a:lnTo>
                  <a:pt x="2539510" y="599890"/>
                </a:lnTo>
                <a:lnTo>
                  <a:pt x="2605191" y="599890"/>
                </a:lnTo>
                <a:lnTo>
                  <a:pt x="2605191" y="621837"/>
                </a:lnTo>
                <a:lnTo>
                  <a:pt x="2605192" y="621837"/>
                </a:lnTo>
                <a:lnTo>
                  <a:pt x="2605192" y="636468"/>
                </a:lnTo>
                <a:lnTo>
                  <a:pt x="2605192" y="636468"/>
                </a:lnTo>
                <a:lnTo>
                  <a:pt x="2605192" y="658415"/>
                </a:lnTo>
                <a:lnTo>
                  <a:pt x="2539512" y="658415"/>
                </a:lnTo>
                <a:lnTo>
                  <a:pt x="2539511" y="658415"/>
                </a:lnTo>
                <a:lnTo>
                  <a:pt x="2473831" y="658415"/>
                </a:lnTo>
                <a:lnTo>
                  <a:pt x="2473831" y="643784"/>
                </a:lnTo>
                <a:lnTo>
                  <a:pt x="2473830" y="643784"/>
                </a:lnTo>
                <a:lnTo>
                  <a:pt x="2473830" y="621837"/>
                </a:lnTo>
                <a:lnTo>
                  <a:pt x="2473829" y="621837"/>
                </a:lnTo>
                <a:close/>
                <a:moveTo>
                  <a:pt x="2254898" y="599890"/>
                </a:moveTo>
                <a:lnTo>
                  <a:pt x="2320579" y="599890"/>
                </a:lnTo>
                <a:lnTo>
                  <a:pt x="2320579" y="621837"/>
                </a:lnTo>
                <a:lnTo>
                  <a:pt x="2320584" y="621837"/>
                </a:lnTo>
                <a:lnTo>
                  <a:pt x="2320584" y="621837"/>
                </a:lnTo>
                <a:lnTo>
                  <a:pt x="2386260" y="621837"/>
                </a:lnTo>
                <a:lnTo>
                  <a:pt x="2386260" y="599890"/>
                </a:lnTo>
                <a:lnTo>
                  <a:pt x="2451941" y="599890"/>
                </a:lnTo>
                <a:lnTo>
                  <a:pt x="2451941" y="621837"/>
                </a:lnTo>
                <a:lnTo>
                  <a:pt x="2451946" y="621837"/>
                </a:lnTo>
                <a:lnTo>
                  <a:pt x="2451946" y="636468"/>
                </a:lnTo>
                <a:lnTo>
                  <a:pt x="2451947" y="636468"/>
                </a:lnTo>
                <a:lnTo>
                  <a:pt x="2451947" y="658415"/>
                </a:lnTo>
                <a:lnTo>
                  <a:pt x="2386266" y="658415"/>
                </a:lnTo>
                <a:lnTo>
                  <a:pt x="2320586" y="658415"/>
                </a:lnTo>
                <a:lnTo>
                  <a:pt x="2320585" y="658415"/>
                </a:lnTo>
                <a:lnTo>
                  <a:pt x="2254904" y="658415"/>
                </a:lnTo>
                <a:lnTo>
                  <a:pt x="2254904" y="643784"/>
                </a:lnTo>
                <a:lnTo>
                  <a:pt x="2254903" y="643784"/>
                </a:lnTo>
                <a:lnTo>
                  <a:pt x="2254903" y="621837"/>
                </a:lnTo>
                <a:lnTo>
                  <a:pt x="2254898" y="621837"/>
                </a:lnTo>
                <a:close/>
                <a:moveTo>
                  <a:pt x="2101643" y="599890"/>
                </a:moveTo>
                <a:lnTo>
                  <a:pt x="2167323" y="599890"/>
                </a:lnTo>
                <a:lnTo>
                  <a:pt x="2167324" y="599890"/>
                </a:lnTo>
                <a:lnTo>
                  <a:pt x="2233004" y="599890"/>
                </a:lnTo>
                <a:lnTo>
                  <a:pt x="2233004" y="621837"/>
                </a:lnTo>
                <a:lnTo>
                  <a:pt x="2167328" y="621837"/>
                </a:lnTo>
                <a:lnTo>
                  <a:pt x="2167328" y="636468"/>
                </a:lnTo>
                <a:lnTo>
                  <a:pt x="2167329" y="636468"/>
                </a:lnTo>
                <a:lnTo>
                  <a:pt x="2233010" y="636468"/>
                </a:lnTo>
                <a:lnTo>
                  <a:pt x="2233010" y="658415"/>
                </a:lnTo>
                <a:lnTo>
                  <a:pt x="2167329" y="658415"/>
                </a:lnTo>
                <a:lnTo>
                  <a:pt x="2101648" y="658415"/>
                </a:lnTo>
                <a:lnTo>
                  <a:pt x="2101648" y="643784"/>
                </a:lnTo>
                <a:lnTo>
                  <a:pt x="2101647" y="643784"/>
                </a:lnTo>
                <a:lnTo>
                  <a:pt x="2101647" y="621837"/>
                </a:lnTo>
                <a:lnTo>
                  <a:pt x="2101643" y="621837"/>
                </a:lnTo>
                <a:close/>
                <a:moveTo>
                  <a:pt x="1882708" y="599890"/>
                </a:moveTo>
                <a:lnTo>
                  <a:pt x="1948389" y="599890"/>
                </a:lnTo>
                <a:lnTo>
                  <a:pt x="2014068" y="599890"/>
                </a:lnTo>
                <a:lnTo>
                  <a:pt x="2014070" y="599890"/>
                </a:lnTo>
                <a:lnTo>
                  <a:pt x="2079749" y="599890"/>
                </a:lnTo>
                <a:lnTo>
                  <a:pt x="2079749" y="621837"/>
                </a:lnTo>
                <a:lnTo>
                  <a:pt x="2014071" y="621837"/>
                </a:lnTo>
                <a:lnTo>
                  <a:pt x="2014071" y="636468"/>
                </a:lnTo>
                <a:lnTo>
                  <a:pt x="2014073" y="636468"/>
                </a:lnTo>
                <a:lnTo>
                  <a:pt x="2079754" y="636468"/>
                </a:lnTo>
                <a:lnTo>
                  <a:pt x="2079754" y="658415"/>
                </a:lnTo>
                <a:lnTo>
                  <a:pt x="2014073" y="658415"/>
                </a:lnTo>
                <a:lnTo>
                  <a:pt x="1948392" y="658415"/>
                </a:lnTo>
                <a:lnTo>
                  <a:pt x="1882711" y="658415"/>
                </a:lnTo>
                <a:lnTo>
                  <a:pt x="1882711" y="643784"/>
                </a:lnTo>
                <a:lnTo>
                  <a:pt x="1882709" y="643784"/>
                </a:lnTo>
                <a:lnTo>
                  <a:pt x="1882709" y="621837"/>
                </a:lnTo>
                <a:lnTo>
                  <a:pt x="1882708" y="621837"/>
                </a:lnTo>
                <a:close/>
                <a:moveTo>
                  <a:pt x="1795134" y="599890"/>
                </a:moveTo>
                <a:lnTo>
                  <a:pt x="1860815" y="599890"/>
                </a:lnTo>
                <a:lnTo>
                  <a:pt x="1860815" y="621837"/>
                </a:lnTo>
                <a:lnTo>
                  <a:pt x="1860816" y="621837"/>
                </a:lnTo>
                <a:lnTo>
                  <a:pt x="1860816" y="636468"/>
                </a:lnTo>
                <a:lnTo>
                  <a:pt x="1860817" y="636468"/>
                </a:lnTo>
                <a:lnTo>
                  <a:pt x="1860817" y="658415"/>
                </a:lnTo>
                <a:lnTo>
                  <a:pt x="1795136" y="658415"/>
                </a:lnTo>
                <a:lnTo>
                  <a:pt x="1795136" y="643784"/>
                </a:lnTo>
                <a:lnTo>
                  <a:pt x="1795135" y="643784"/>
                </a:lnTo>
                <a:lnTo>
                  <a:pt x="1795135" y="621837"/>
                </a:lnTo>
                <a:lnTo>
                  <a:pt x="1795134" y="621837"/>
                </a:lnTo>
                <a:close/>
                <a:moveTo>
                  <a:pt x="1488625" y="599890"/>
                </a:moveTo>
                <a:lnTo>
                  <a:pt x="1554306" y="599890"/>
                </a:lnTo>
                <a:lnTo>
                  <a:pt x="1554306" y="621837"/>
                </a:lnTo>
                <a:lnTo>
                  <a:pt x="1554306" y="636468"/>
                </a:lnTo>
                <a:lnTo>
                  <a:pt x="1554306" y="636468"/>
                </a:lnTo>
                <a:lnTo>
                  <a:pt x="1554306" y="658415"/>
                </a:lnTo>
                <a:lnTo>
                  <a:pt x="1488625" y="658415"/>
                </a:lnTo>
                <a:lnTo>
                  <a:pt x="1488625" y="658415"/>
                </a:lnTo>
                <a:lnTo>
                  <a:pt x="1422945" y="658415"/>
                </a:lnTo>
                <a:lnTo>
                  <a:pt x="1422944" y="658415"/>
                </a:lnTo>
                <a:lnTo>
                  <a:pt x="1357264" y="658415"/>
                </a:lnTo>
                <a:lnTo>
                  <a:pt x="1357264" y="643784"/>
                </a:lnTo>
                <a:lnTo>
                  <a:pt x="1357264" y="643784"/>
                </a:lnTo>
                <a:lnTo>
                  <a:pt x="1357264" y="621837"/>
                </a:lnTo>
                <a:lnTo>
                  <a:pt x="1422945" y="621837"/>
                </a:lnTo>
                <a:lnTo>
                  <a:pt x="1422945" y="636468"/>
                </a:lnTo>
                <a:lnTo>
                  <a:pt x="1488625" y="636468"/>
                </a:lnTo>
                <a:lnTo>
                  <a:pt x="1488625" y="621837"/>
                </a:lnTo>
                <a:close/>
                <a:moveTo>
                  <a:pt x="1204031" y="599890"/>
                </a:moveTo>
                <a:lnTo>
                  <a:pt x="1269688" y="599890"/>
                </a:lnTo>
                <a:lnTo>
                  <a:pt x="1335369" y="599890"/>
                </a:lnTo>
                <a:lnTo>
                  <a:pt x="1335369" y="621837"/>
                </a:lnTo>
                <a:lnTo>
                  <a:pt x="1335370" y="621837"/>
                </a:lnTo>
                <a:lnTo>
                  <a:pt x="1335370" y="636468"/>
                </a:lnTo>
                <a:lnTo>
                  <a:pt x="1335370" y="636468"/>
                </a:lnTo>
                <a:lnTo>
                  <a:pt x="1335370" y="658415"/>
                </a:lnTo>
                <a:lnTo>
                  <a:pt x="1269689" y="658415"/>
                </a:lnTo>
                <a:lnTo>
                  <a:pt x="1204032" y="658415"/>
                </a:lnTo>
                <a:lnTo>
                  <a:pt x="1204032" y="643784"/>
                </a:lnTo>
                <a:lnTo>
                  <a:pt x="1204031" y="643784"/>
                </a:lnTo>
                <a:lnTo>
                  <a:pt x="1204031" y="621837"/>
                </a:lnTo>
                <a:lnTo>
                  <a:pt x="1204031" y="621837"/>
                </a:lnTo>
                <a:close/>
                <a:moveTo>
                  <a:pt x="1050795" y="599890"/>
                </a:moveTo>
                <a:lnTo>
                  <a:pt x="1116469" y="599890"/>
                </a:lnTo>
                <a:lnTo>
                  <a:pt x="1116469" y="621837"/>
                </a:lnTo>
                <a:lnTo>
                  <a:pt x="1116479" y="621837"/>
                </a:lnTo>
                <a:lnTo>
                  <a:pt x="1116479" y="636468"/>
                </a:lnTo>
                <a:lnTo>
                  <a:pt x="1116481" y="636468"/>
                </a:lnTo>
                <a:lnTo>
                  <a:pt x="1182140" y="636468"/>
                </a:lnTo>
                <a:lnTo>
                  <a:pt x="1182140" y="658415"/>
                </a:lnTo>
                <a:lnTo>
                  <a:pt x="1116481" y="658415"/>
                </a:lnTo>
                <a:lnTo>
                  <a:pt x="1116466" y="658415"/>
                </a:lnTo>
                <a:lnTo>
                  <a:pt x="1050807" y="658415"/>
                </a:lnTo>
                <a:lnTo>
                  <a:pt x="1050807" y="643784"/>
                </a:lnTo>
                <a:lnTo>
                  <a:pt x="1050805" y="643784"/>
                </a:lnTo>
                <a:lnTo>
                  <a:pt x="1050805" y="621837"/>
                </a:lnTo>
                <a:lnTo>
                  <a:pt x="1050795" y="621837"/>
                </a:lnTo>
                <a:close/>
                <a:moveTo>
                  <a:pt x="831876" y="599890"/>
                </a:moveTo>
                <a:lnTo>
                  <a:pt x="897551" y="599890"/>
                </a:lnTo>
                <a:lnTo>
                  <a:pt x="963227" y="599890"/>
                </a:lnTo>
                <a:lnTo>
                  <a:pt x="1028903" y="599890"/>
                </a:lnTo>
                <a:lnTo>
                  <a:pt x="1028903" y="621837"/>
                </a:lnTo>
                <a:lnTo>
                  <a:pt x="1028913" y="621837"/>
                </a:lnTo>
                <a:lnTo>
                  <a:pt x="1028913" y="636468"/>
                </a:lnTo>
                <a:lnTo>
                  <a:pt x="1028915" y="636468"/>
                </a:lnTo>
                <a:lnTo>
                  <a:pt x="1028915" y="658415"/>
                </a:lnTo>
                <a:lnTo>
                  <a:pt x="963238" y="658415"/>
                </a:lnTo>
                <a:lnTo>
                  <a:pt x="897563" y="658415"/>
                </a:lnTo>
                <a:lnTo>
                  <a:pt x="831888" y="658415"/>
                </a:lnTo>
                <a:lnTo>
                  <a:pt x="831888" y="636468"/>
                </a:lnTo>
                <a:lnTo>
                  <a:pt x="897561" y="636468"/>
                </a:lnTo>
                <a:lnTo>
                  <a:pt x="897561" y="621837"/>
                </a:lnTo>
                <a:lnTo>
                  <a:pt x="897551" y="621837"/>
                </a:lnTo>
                <a:lnTo>
                  <a:pt x="831876" y="621837"/>
                </a:lnTo>
                <a:close/>
                <a:moveTo>
                  <a:pt x="678633" y="599890"/>
                </a:moveTo>
                <a:lnTo>
                  <a:pt x="744307" y="599890"/>
                </a:lnTo>
                <a:lnTo>
                  <a:pt x="809987" y="599890"/>
                </a:lnTo>
                <a:lnTo>
                  <a:pt x="809987" y="621837"/>
                </a:lnTo>
                <a:lnTo>
                  <a:pt x="809994" y="621837"/>
                </a:lnTo>
                <a:lnTo>
                  <a:pt x="809994" y="636468"/>
                </a:lnTo>
                <a:lnTo>
                  <a:pt x="809996" y="636468"/>
                </a:lnTo>
                <a:lnTo>
                  <a:pt x="809996" y="658415"/>
                </a:lnTo>
                <a:lnTo>
                  <a:pt x="744316" y="658415"/>
                </a:lnTo>
                <a:lnTo>
                  <a:pt x="744316" y="658415"/>
                </a:lnTo>
                <a:lnTo>
                  <a:pt x="678642" y="658415"/>
                </a:lnTo>
                <a:lnTo>
                  <a:pt x="678642" y="643784"/>
                </a:lnTo>
                <a:lnTo>
                  <a:pt x="678640" y="643784"/>
                </a:lnTo>
                <a:lnTo>
                  <a:pt x="678640" y="621837"/>
                </a:lnTo>
                <a:lnTo>
                  <a:pt x="678633" y="621837"/>
                </a:lnTo>
                <a:close/>
                <a:moveTo>
                  <a:pt x="459713" y="599890"/>
                </a:moveTo>
                <a:lnTo>
                  <a:pt x="525385" y="599890"/>
                </a:lnTo>
                <a:lnTo>
                  <a:pt x="525390" y="599890"/>
                </a:lnTo>
                <a:lnTo>
                  <a:pt x="591064" y="599890"/>
                </a:lnTo>
                <a:lnTo>
                  <a:pt x="656737" y="599890"/>
                </a:lnTo>
                <a:lnTo>
                  <a:pt x="656737" y="621837"/>
                </a:lnTo>
                <a:lnTo>
                  <a:pt x="656745" y="621837"/>
                </a:lnTo>
                <a:lnTo>
                  <a:pt x="656745" y="636468"/>
                </a:lnTo>
                <a:lnTo>
                  <a:pt x="656746" y="636468"/>
                </a:lnTo>
                <a:lnTo>
                  <a:pt x="656746" y="658415"/>
                </a:lnTo>
                <a:lnTo>
                  <a:pt x="591074" y="658415"/>
                </a:lnTo>
                <a:lnTo>
                  <a:pt x="525395" y="658415"/>
                </a:lnTo>
                <a:lnTo>
                  <a:pt x="525395" y="636468"/>
                </a:lnTo>
                <a:lnTo>
                  <a:pt x="591072" y="636468"/>
                </a:lnTo>
                <a:lnTo>
                  <a:pt x="591072" y="621837"/>
                </a:lnTo>
                <a:lnTo>
                  <a:pt x="591064" y="621837"/>
                </a:lnTo>
                <a:lnTo>
                  <a:pt x="525393" y="621837"/>
                </a:lnTo>
                <a:lnTo>
                  <a:pt x="525393" y="636468"/>
                </a:lnTo>
                <a:lnTo>
                  <a:pt x="525394" y="636468"/>
                </a:lnTo>
                <a:lnTo>
                  <a:pt x="525394" y="658415"/>
                </a:lnTo>
                <a:lnTo>
                  <a:pt x="459716" y="658415"/>
                </a:lnTo>
                <a:lnTo>
                  <a:pt x="459716" y="643784"/>
                </a:lnTo>
                <a:lnTo>
                  <a:pt x="459714" y="643784"/>
                </a:lnTo>
                <a:lnTo>
                  <a:pt x="459714" y="621837"/>
                </a:lnTo>
                <a:lnTo>
                  <a:pt x="459713" y="621837"/>
                </a:lnTo>
                <a:close/>
                <a:moveTo>
                  <a:pt x="306468" y="599890"/>
                </a:moveTo>
                <a:lnTo>
                  <a:pt x="372146" y="599890"/>
                </a:lnTo>
                <a:lnTo>
                  <a:pt x="437825" y="599890"/>
                </a:lnTo>
                <a:lnTo>
                  <a:pt x="437825" y="621837"/>
                </a:lnTo>
                <a:lnTo>
                  <a:pt x="437827" y="621837"/>
                </a:lnTo>
                <a:lnTo>
                  <a:pt x="437827" y="636468"/>
                </a:lnTo>
                <a:lnTo>
                  <a:pt x="437828" y="636468"/>
                </a:lnTo>
                <a:lnTo>
                  <a:pt x="437828" y="658415"/>
                </a:lnTo>
                <a:lnTo>
                  <a:pt x="372149" y="658415"/>
                </a:lnTo>
                <a:lnTo>
                  <a:pt x="306470" y="658415"/>
                </a:lnTo>
                <a:lnTo>
                  <a:pt x="306470" y="643784"/>
                </a:lnTo>
                <a:lnTo>
                  <a:pt x="306469" y="643784"/>
                </a:lnTo>
                <a:lnTo>
                  <a:pt x="306469" y="621837"/>
                </a:lnTo>
                <a:lnTo>
                  <a:pt x="306468" y="621837"/>
                </a:lnTo>
                <a:close/>
                <a:moveTo>
                  <a:pt x="153222" y="599890"/>
                </a:moveTo>
                <a:lnTo>
                  <a:pt x="218899" y="599890"/>
                </a:lnTo>
                <a:lnTo>
                  <a:pt x="218900" y="599890"/>
                </a:lnTo>
                <a:lnTo>
                  <a:pt x="284575" y="599890"/>
                </a:lnTo>
                <a:lnTo>
                  <a:pt x="284575" y="621837"/>
                </a:lnTo>
                <a:lnTo>
                  <a:pt x="284577" y="621837"/>
                </a:lnTo>
                <a:lnTo>
                  <a:pt x="284577" y="636468"/>
                </a:lnTo>
                <a:lnTo>
                  <a:pt x="284579" y="636468"/>
                </a:lnTo>
                <a:lnTo>
                  <a:pt x="284579" y="658415"/>
                </a:lnTo>
                <a:lnTo>
                  <a:pt x="218903" y="658415"/>
                </a:lnTo>
                <a:lnTo>
                  <a:pt x="153225" y="658415"/>
                </a:lnTo>
                <a:lnTo>
                  <a:pt x="153225" y="643784"/>
                </a:lnTo>
                <a:lnTo>
                  <a:pt x="153223" y="643784"/>
                </a:lnTo>
                <a:lnTo>
                  <a:pt x="153223" y="621837"/>
                </a:lnTo>
                <a:lnTo>
                  <a:pt x="153222" y="621837"/>
                </a:lnTo>
                <a:close/>
                <a:moveTo>
                  <a:pt x="0" y="599890"/>
                </a:moveTo>
                <a:lnTo>
                  <a:pt x="65676" y="599890"/>
                </a:lnTo>
                <a:lnTo>
                  <a:pt x="65676" y="599890"/>
                </a:lnTo>
                <a:lnTo>
                  <a:pt x="131351" y="599890"/>
                </a:lnTo>
                <a:lnTo>
                  <a:pt x="131351" y="621837"/>
                </a:lnTo>
                <a:lnTo>
                  <a:pt x="131352" y="621837"/>
                </a:lnTo>
                <a:lnTo>
                  <a:pt x="131352" y="636468"/>
                </a:lnTo>
                <a:lnTo>
                  <a:pt x="131352" y="636468"/>
                </a:lnTo>
                <a:lnTo>
                  <a:pt x="131352" y="658415"/>
                </a:lnTo>
                <a:lnTo>
                  <a:pt x="65677" y="658415"/>
                </a:lnTo>
                <a:lnTo>
                  <a:pt x="65676" y="658415"/>
                </a:lnTo>
                <a:lnTo>
                  <a:pt x="1" y="658415"/>
                </a:lnTo>
                <a:lnTo>
                  <a:pt x="1" y="643784"/>
                </a:lnTo>
                <a:lnTo>
                  <a:pt x="1" y="643784"/>
                </a:lnTo>
                <a:lnTo>
                  <a:pt x="1" y="621837"/>
                </a:lnTo>
                <a:lnTo>
                  <a:pt x="0" y="621837"/>
                </a:lnTo>
                <a:close/>
                <a:moveTo>
                  <a:pt x="10420566" y="577942"/>
                </a:moveTo>
                <a:lnTo>
                  <a:pt x="10486243" y="577942"/>
                </a:lnTo>
                <a:lnTo>
                  <a:pt x="10486243" y="599889"/>
                </a:lnTo>
                <a:lnTo>
                  <a:pt x="10420566" y="599889"/>
                </a:lnTo>
                <a:close/>
                <a:moveTo>
                  <a:pt x="9522978" y="577942"/>
                </a:moveTo>
                <a:lnTo>
                  <a:pt x="9588655" y="577942"/>
                </a:lnTo>
                <a:lnTo>
                  <a:pt x="9588655" y="599889"/>
                </a:lnTo>
                <a:lnTo>
                  <a:pt x="9522978" y="599889"/>
                </a:lnTo>
                <a:close/>
                <a:moveTo>
                  <a:pt x="5538565" y="577942"/>
                </a:moveTo>
                <a:lnTo>
                  <a:pt x="5604242" y="577942"/>
                </a:lnTo>
                <a:lnTo>
                  <a:pt x="5604242" y="599889"/>
                </a:lnTo>
                <a:lnTo>
                  <a:pt x="5538565" y="599889"/>
                </a:lnTo>
                <a:close/>
                <a:moveTo>
                  <a:pt x="4794225" y="577942"/>
                </a:moveTo>
                <a:lnTo>
                  <a:pt x="4859902" y="577942"/>
                </a:lnTo>
                <a:lnTo>
                  <a:pt x="4859902" y="599889"/>
                </a:lnTo>
                <a:lnTo>
                  <a:pt x="4794225" y="599889"/>
                </a:lnTo>
                <a:close/>
                <a:moveTo>
                  <a:pt x="4728547" y="577942"/>
                </a:moveTo>
                <a:lnTo>
                  <a:pt x="4794224" y="577942"/>
                </a:lnTo>
                <a:lnTo>
                  <a:pt x="4794224" y="599889"/>
                </a:lnTo>
                <a:lnTo>
                  <a:pt x="4728547" y="599889"/>
                </a:lnTo>
                <a:close/>
                <a:moveTo>
                  <a:pt x="4268807" y="577942"/>
                </a:moveTo>
                <a:lnTo>
                  <a:pt x="4334484" y="577942"/>
                </a:lnTo>
                <a:lnTo>
                  <a:pt x="4334484" y="599889"/>
                </a:lnTo>
                <a:lnTo>
                  <a:pt x="4268807" y="599889"/>
                </a:lnTo>
                <a:close/>
                <a:moveTo>
                  <a:pt x="2780311" y="577942"/>
                </a:moveTo>
                <a:lnTo>
                  <a:pt x="2845992" y="577942"/>
                </a:lnTo>
                <a:lnTo>
                  <a:pt x="2845992" y="599889"/>
                </a:lnTo>
                <a:lnTo>
                  <a:pt x="2780311" y="599889"/>
                </a:lnTo>
                <a:close/>
                <a:moveTo>
                  <a:pt x="1795133" y="577942"/>
                </a:moveTo>
                <a:lnTo>
                  <a:pt x="1860814" y="577942"/>
                </a:lnTo>
                <a:lnTo>
                  <a:pt x="1860814" y="599889"/>
                </a:lnTo>
                <a:lnTo>
                  <a:pt x="1795133" y="599889"/>
                </a:lnTo>
                <a:close/>
                <a:moveTo>
                  <a:pt x="1357263" y="577942"/>
                </a:moveTo>
                <a:lnTo>
                  <a:pt x="1422944" y="577942"/>
                </a:lnTo>
                <a:lnTo>
                  <a:pt x="1422944" y="599889"/>
                </a:lnTo>
                <a:lnTo>
                  <a:pt x="1357263" y="599889"/>
                </a:lnTo>
                <a:close/>
                <a:moveTo>
                  <a:pt x="10026503" y="563311"/>
                </a:moveTo>
                <a:lnTo>
                  <a:pt x="10092180" y="563311"/>
                </a:lnTo>
                <a:lnTo>
                  <a:pt x="10092180" y="585258"/>
                </a:lnTo>
                <a:lnTo>
                  <a:pt x="10026503" y="585258"/>
                </a:lnTo>
                <a:close/>
                <a:moveTo>
                  <a:pt x="9435409" y="563311"/>
                </a:moveTo>
                <a:lnTo>
                  <a:pt x="9501086" y="563311"/>
                </a:lnTo>
                <a:lnTo>
                  <a:pt x="9501086" y="585258"/>
                </a:lnTo>
                <a:lnTo>
                  <a:pt x="9435409" y="585258"/>
                </a:lnTo>
                <a:close/>
                <a:moveTo>
                  <a:pt x="8909992" y="563311"/>
                </a:moveTo>
                <a:lnTo>
                  <a:pt x="8975669" y="563311"/>
                </a:lnTo>
                <a:lnTo>
                  <a:pt x="8975669" y="577942"/>
                </a:lnTo>
                <a:lnTo>
                  <a:pt x="8975669" y="585258"/>
                </a:lnTo>
                <a:lnTo>
                  <a:pt x="8975669" y="599889"/>
                </a:lnTo>
                <a:lnTo>
                  <a:pt x="8909992" y="599889"/>
                </a:lnTo>
                <a:lnTo>
                  <a:pt x="8909992" y="585258"/>
                </a:lnTo>
                <a:lnTo>
                  <a:pt x="8909992" y="577942"/>
                </a:lnTo>
                <a:close/>
                <a:moveTo>
                  <a:pt x="8691068" y="563311"/>
                </a:moveTo>
                <a:lnTo>
                  <a:pt x="8756745" y="563311"/>
                </a:lnTo>
                <a:lnTo>
                  <a:pt x="8756745" y="577942"/>
                </a:lnTo>
                <a:lnTo>
                  <a:pt x="8756745" y="585258"/>
                </a:lnTo>
                <a:lnTo>
                  <a:pt x="8756745" y="599889"/>
                </a:lnTo>
                <a:lnTo>
                  <a:pt x="8691068" y="599889"/>
                </a:lnTo>
                <a:lnTo>
                  <a:pt x="8691068" y="585258"/>
                </a:lnTo>
                <a:lnTo>
                  <a:pt x="8691068" y="577942"/>
                </a:lnTo>
                <a:close/>
                <a:moveTo>
                  <a:pt x="8012404" y="563311"/>
                </a:moveTo>
                <a:lnTo>
                  <a:pt x="8078081" y="563311"/>
                </a:lnTo>
                <a:lnTo>
                  <a:pt x="8078081" y="585258"/>
                </a:lnTo>
                <a:lnTo>
                  <a:pt x="8012404" y="585258"/>
                </a:lnTo>
                <a:lnTo>
                  <a:pt x="8012404" y="599889"/>
                </a:lnTo>
                <a:lnTo>
                  <a:pt x="7946727" y="599889"/>
                </a:lnTo>
                <a:lnTo>
                  <a:pt x="7946727" y="577942"/>
                </a:lnTo>
                <a:lnTo>
                  <a:pt x="8012404" y="577942"/>
                </a:lnTo>
                <a:close/>
                <a:moveTo>
                  <a:pt x="5757489" y="563311"/>
                </a:moveTo>
                <a:lnTo>
                  <a:pt x="5823166" y="563311"/>
                </a:lnTo>
                <a:lnTo>
                  <a:pt x="5823166" y="585258"/>
                </a:lnTo>
                <a:lnTo>
                  <a:pt x="5757489" y="585258"/>
                </a:lnTo>
                <a:lnTo>
                  <a:pt x="5757489" y="599889"/>
                </a:lnTo>
                <a:lnTo>
                  <a:pt x="5691812" y="599889"/>
                </a:lnTo>
                <a:lnTo>
                  <a:pt x="5626135" y="599889"/>
                </a:lnTo>
                <a:lnTo>
                  <a:pt x="5626135" y="577942"/>
                </a:lnTo>
                <a:lnTo>
                  <a:pt x="5691812" y="577942"/>
                </a:lnTo>
                <a:lnTo>
                  <a:pt x="5757489" y="577942"/>
                </a:lnTo>
                <a:close/>
                <a:moveTo>
                  <a:pt x="4487731" y="563311"/>
                </a:moveTo>
                <a:lnTo>
                  <a:pt x="4553408" y="563311"/>
                </a:lnTo>
                <a:lnTo>
                  <a:pt x="4553408" y="585258"/>
                </a:lnTo>
                <a:lnTo>
                  <a:pt x="4487731" y="585258"/>
                </a:lnTo>
                <a:lnTo>
                  <a:pt x="4487731" y="599889"/>
                </a:lnTo>
                <a:lnTo>
                  <a:pt x="4422054" y="599889"/>
                </a:lnTo>
                <a:lnTo>
                  <a:pt x="4422054" y="577942"/>
                </a:lnTo>
                <a:lnTo>
                  <a:pt x="4487731" y="577942"/>
                </a:lnTo>
                <a:close/>
                <a:moveTo>
                  <a:pt x="4049884" y="563311"/>
                </a:moveTo>
                <a:lnTo>
                  <a:pt x="4115561" y="563311"/>
                </a:lnTo>
                <a:lnTo>
                  <a:pt x="4181238" y="563311"/>
                </a:lnTo>
                <a:lnTo>
                  <a:pt x="4181238" y="585258"/>
                </a:lnTo>
                <a:lnTo>
                  <a:pt x="4115561" y="585258"/>
                </a:lnTo>
                <a:lnTo>
                  <a:pt x="4049884" y="585258"/>
                </a:lnTo>
                <a:close/>
                <a:moveTo>
                  <a:pt x="3590144" y="563311"/>
                </a:moveTo>
                <a:lnTo>
                  <a:pt x="3655821" y="563311"/>
                </a:lnTo>
                <a:lnTo>
                  <a:pt x="3655821" y="577942"/>
                </a:lnTo>
                <a:lnTo>
                  <a:pt x="3655821" y="585258"/>
                </a:lnTo>
                <a:lnTo>
                  <a:pt x="3655821" y="599889"/>
                </a:lnTo>
                <a:lnTo>
                  <a:pt x="3590144" y="599889"/>
                </a:lnTo>
                <a:lnTo>
                  <a:pt x="3590144" y="585258"/>
                </a:lnTo>
                <a:lnTo>
                  <a:pt x="3590144" y="577942"/>
                </a:lnTo>
                <a:close/>
                <a:moveTo>
                  <a:pt x="3152493" y="563311"/>
                </a:moveTo>
                <a:lnTo>
                  <a:pt x="3218174" y="563311"/>
                </a:lnTo>
                <a:lnTo>
                  <a:pt x="3218174" y="577942"/>
                </a:lnTo>
                <a:lnTo>
                  <a:pt x="3218174" y="599889"/>
                </a:lnTo>
                <a:lnTo>
                  <a:pt x="3152493" y="599889"/>
                </a:lnTo>
                <a:lnTo>
                  <a:pt x="3152493" y="585258"/>
                </a:lnTo>
                <a:lnTo>
                  <a:pt x="3152493" y="577942"/>
                </a:lnTo>
                <a:close/>
                <a:moveTo>
                  <a:pt x="2911670" y="563311"/>
                </a:moveTo>
                <a:lnTo>
                  <a:pt x="2977349" y="563311"/>
                </a:lnTo>
                <a:lnTo>
                  <a:pt x="2977349" y="585258"/>
                </a:lnTo>
                <a:lnTo>
                  <a:pt x="2911670" y="585258"/>
                </a:lnTo>
                <a:close/>
                <a:moveTo>
                  <a:pt x="2627084" y="563311"/>
                </a:moveTo>
                <a:lnTo>
                  <a:pt x="2692765" y="563311"/>
                </a:lnTo>
                <a:lnTo>
                  <a:pt x="2692765" y="577942"/>
                </a:lnTo>
                <a:lnTo>
                  <a:pt x="2692766" y="577942"/>
                </a:lnTo>
                <a:lnTo>
                  <a:pt x="2692766" y="599889"/>
                </a:lnTo>
                <a:lnTo>
                  <a:pt x="2627085" y="599889"/>
                </a:lnTo>
                <a:lnTo>
                  <a:pt x="2627085" y="585258"/>
                </a:lnTo>
                <a:lnTo>
                  <a:pt x="2627084" y="585258"/>
                </a:lnTo>
                <a:close/>
                <a:moveTo>
                  <a:pt x="2254898" y="563311"/>
                </a:moveTo>
                <a:lnTo>
                  <a:pt x="2320579" y="563311"/>
                </a:lnTo>
                <a:lnTo>
                  <a:pt x="2320579" y="577942"/>
                </a:lnTo>
                <a:lnTo>
                  <a:pt x="2386260" y="577942"/>
                </a:lnTo>
                <a:lnTo>
                  <a:pt x="2386260" y="577942"/>
                </a:lnTo>
                <a:lnTo>
                  <a:pt x="2451941" y="577942"/>
                </a:lnTo>
                <a:lnTo>
                  <a:pt x="2451941" y="599889"/>
                </a:lnTo>
                <a:lnTo>
                  <a:pt x="2386260" y="599889"/>
                </a:lnTo>
                <a:lnTo>
                  <a:pt x="2386260" y="599889"/>
                </a:lnTo>
                <a:lnTo>
                  <a:pt x="2320579" y="599889"/>
                </a:lnTo>
                <a:lnTo>
                  <a:pt x="2320579" y="585258"/>
                </a:lnTo>
                <a:lnTo>
                  <a:pt x="2254898" y="585258"/>
                </a:lnTo>
                <a:close/>
                <a:moveTo>
                  <a:pt x="2101643" y="563311"/>
                </a:moveTo>
                <a:lnTo>
                  <a:pt x="2167324" y="563311"/>
                </a:lnTo>
                <a:lnTo>
                  <a:pt x="2167324" y="577942"/>
                </a:lnTo>
                <a:lnTo>
                  <a:pt x="2167324" y="599889"/>
                </a:lnTo>
                <a:lnTo>
                  <a:pt x="2101643" y="599889"/>
                </a:lnTo>
                <a:lnTo>
                  <a:pt x="2101643" y="585258"/>
                </a:lnTo>
                <a:close/>
                <a:moveTo>
                  <a:pt x="1488625" y="563311"/>
                </a:moveTo>
                <a:lnTo>
                  <a:pt x="1554306" y="563311"/>
                </a:lnTo>
                <a:lnTo>
                  <a:pt x="1554306" y="585258"/>
                </a:lnTo>
                <a:lnTo>
                  <a:pt x="1488625" y="585258"/>
                </a:lnTo>
                <a:close/>
                <a:moveTo>
                  <a:pt x="8997561" y="541364"/>
                </a:moveTo>
                <a:lnTo>
                  <a:pt x="9063238" y="541364"/>
                </a:lnTo>
                <a:lnTo>
                  <a:pt x="9063238" y="563311"/>
                </a:lnTo>
                <a:lnTo>
                  <a:pt x="9063238" y="577942"/>
                </a:lnTo>
                <a:lnTo>
                  <a:pt x="9063238" y="585258"/>
                </a:lnTo>
                <a:lnTo>
                  <a:pt x="9063238" y="599889"/>
                </a:lnTo>
                <a:lnTo>
                  <a:pt x="8997561" y="599889"/>
                </a:lnTo>
                <a:lnTo>
                  <a:pt x="8997561" y="585258"/>
                </a:lnTo>
                <a:lnTo>
                  <a:pt x="8997561" y="577942"/>
                </a:lnTo>
                <a:lnTo>
                  <a:pt x="8997561" y="563311"/>
                </a:lnTo>
                <a:close/>
                <a:moveTo>
                  <a:pt x="7946727" y="541364"/>
                </a:moveTo>
                <a:lnTo>
                  <a:pt x="8012404" y="541364"/>
                </a:lnTo>
                <a:lnTo>
                  <a:pt x="8012404" y="563311"/>
                </a:lnTo>
                <a:lnTo>
                  <a:pt x="7946727" y="563311"/>
                </a:lnTo>
                <a:close/>
                <a:moveTo>
                  <a:pt x="7486987" y="541364"/>
                </a:moveTo>
                <a:lnTo>
                  <a:pt x="7552664" y="541364"/>
                </a:lnTo>
                <a:lnTo>
                  <a:pt x="7552664" y="563311"/>
                </a:lnTo>
                <a:lnTo>
                  <a:pt x="7552664" y="577942"/>
                </a:lnTo>
                <a:lnTo>
                  <a:pt x="7552664" y="585258"/>
                </a:lnTo>
                <a:lnTo>
                  <a:pt x="7552664" y="599889"/>
                </a:lnTo>
                <a:lnTo>
                  <a:pt x="7486987" y="599889"/>
                </a:lnTo>
                <a:lnTo>
                  <a:pt x="7421310" y="599889"/>
                </a:lnTo>
                <a:lnTo>
                  <a:pt x="7421310" y="585258"/>
                </a:lnTo>
                <a:lnTo>
                  <a:pt x="7421310" y="577942"/>
                </a:lnTo>
                <a:lnTo>
                  <a:pt x="7421310" y="563311"/>
                </a:lnTo>
                <a:lnTo>
                  <a:pt x="7486987" y="563311"/>
                </a:lnTo>
                <a:close/>
                <a:moveTo>
                  <a:pt x="5100718" y="541364"/>
                </a:moveTo>
                <a:lnTo>
                  <a:pt x="5166395" y="541364"/>
                </a:lnTo>
                <a:lnTo>
                  <a:pt x="5166395" y="563311"/>
                </a:lnTo>
                <a:lnTo>
                  <a:pt x="5232072" y="563311"/>
                </a:lnTo>
                <a:lnTo>
                  <a:pt x="5297749" y="563311"/>
                </a:lnTo>
                <a:lnTo>
                  <a:pt x="5297749" y="585258"/>
                </a:lnTo>
                <a:lnTo>
                  <a:pt x="5232072" y="585258"/>
                </a:lnTo>
                <a:lnTo>
                  <a:pt x="5166395" y="585258"/>
                </a:lnTo>
                <a:lnTo>
                  <a:pt x="5166395" y="599889"/>
                </a:lnTo>
                <a:lnTo>
                  <a:pt x="5100718" y="599889"/>
                </a:lnTo>
                <a:lnTo>
                  <a:pt x="5100718" y="585258"/>
                </a:lnTo>
                <a:lnTo>
                  <a:pt x="5100718" y="577942"/>
                </a:lnTo>
                <a:lnTo>
                  <a:pt x="5100718" y="563311"/>
                </a:lnTo>
                <a:close/>
                <a:moveTo>
                  <a:pt x="4794225" y="541364"/>
                </a:moveTo>
                <a:lnTo>
                  <a:pt x="4859902" y="541364"/>
                </a:lnTo>
                <a:lnTo>
                  <a:pt x="4859902" y="563311"/>
                </a:lnTo>
                <a:lnTo>
                  <a:pt x="4794225" y="563311"/>
                </a:lnTo>
                <a:close/>
                <a:moveTo>
                  <a:pt x="4728547" y="541364"/>
                </a:moveTo>
                <a:lnTo>
                  <a:pt x="4794224" y="541364"/>
                </a:lnTo>
                <a:lnTo>
                  <a:pt x="4794224" y="563311"/>
                </a:lnTo>
                <a:lnTo>
                  <a:pt x="4728547" y="563311"/>
                </a:lnTo>
                <a:close/>
                <a:moveTo>
                  <a:pt x="4575301" y="541364"/>
                </a:moveTo>
                <a:lnTo>
                  <a:pt x="4640978" y="541364"/>
                </a:lnTo>
                <a:lnTo>
                  <a:pt x="4640978" y="563311"/>
                </a:lnTo>
                <a:lnTo>
                  <a:pt x="4640978" y="577942"/>
                </a:lnTo>
                <a:lnTo>
                  <a:pt x="4640978" y="585258"/>
                </a:lnTo>
                <a:lnTo>
                  <a:pt x="4640978" y="599889"/>
                </a:lnTo>
                <a:lnTo>
                  <a:pt x="4575301" y="599889"/>
                </a:lnTo>
                <a:lnTo>
                  <a:pt x="4575301" y="585258"/>
                </a:lnTo>
                <a:lnTo>
                  <a:pt x="4575301" y="577942"/>
                </a:lnTo>
                <a:lnTo>
                  <a:pt x="4575301" y="563311"/>
                </a:lnTo>
                <a:close/>
                <a:moveTo>
                  <a:pt x="4334485" y="541364"/>
                </a:moveTo>
                <a:lnTo>
                  <a:pt x="4400162" y="541364"/>
                </a:lnTo>
                <a:lnTo>
                  <a:pt x="4400162" y="563311"/>
                </a:lnTo>
                <a:lnTo>
                  <a:pt x="4400162" y="577942"/>
                </a:lnTo>
                <a:lnTo>
                  <a:pt x="4400162" y="585258"/>
                </a:lnTo>
                <a:lnTo>
                  <a:pt x="4400162" y="599889"/>
                </a:lnTo>
                <a:lnTo>
                  <a:pt x="4334485" y="599889"/>
                </a:lnTo>
                <a:lnTo>
                  <a:pt x="4334485" y="585258"/>
                </a:lnTo>
                <a:lnTo>
                  <a:pt x="4334485" y="577942"/>
                </a:lnTo>
                <a:lnTo>
                  <a:pt x="4334485" y="563311"/>
                </a:lnTo>
                <a:close/>
                <a:moveTo>
                  <a:pt x="4268807" y="541364"/>
                </a:moveTo>
                <a:lnTo>
                  <a:pt x="4334484" y="541364"/>
                </a:lnTo>
                <a:lnTo>
                  <a:pt x="4334484" y="563311"/>
                </a:lnTo>
                <a:lnTo>
                  <a:pt x="4268807" y="563311"/>
                </a:lnTo>
                <a:close/>
                <a:moveTo>
                  <a:pt x="2539509" y="541364"/>
                </a:moveTo>
                <a:lnTo>
                  <a:pt x="2605190" y="541364"/>
                </a:lnTo>
                <a:lnTo>
                  <a:pt x="2605190" y="563311"/>
                </a:lnTo>
                <a:lnTo>
                  <a:pt x="2605190" y="577942"/>
                </a:lnTo>
                <a:lnTo>
                  <a:pt x="2605191" y="577942"/>
                </a:lnTo>
                <a:lnTo>
                  <a:pt x="2605191" y="599889"/>
                </a:lnTo>
                <a:lnTo>
                  <a:pt x="2539510" y="599889"/>
                </a:lnTo>
                <a:lnTo>
                  <a:pt x="2539510" y="585258"/>
                </a:lnTo>
                <a:lnTo>
                  <a:pt x="2539509" y="585258"/>
                </a:lnTo>
                <a:lnTo>
                  <a:pt x="2473829" y="585258"/>
                </a:lnTo>
                <a:lnTo>
                  <a:pt x="2473829" y="563311"/>
                </a:lnTo>
                <a:lnTo>
                  <a:pt x="2539509" y="563311"/>
                </a:lnTo>
                <a:close/>
                <a:moveTo>
                  <a:pt x="2386260" y="541364"/>
                </a:moveTo>
                <a:lnTo>
                  <a:pt x="2451941" y="541364"/>
                </a:lnTo>
                <a:lnTo>
                  <a:pt x="2451941" y="563311"/>
                </a:lnTo>
                <a:lnTo>
                  <a:pt x="2386260" y="563311"/>
                </a:lnTo>
                <a:close/>
                <a:moveTo>
                  <a:pt x="1795132" y="541364"/>
                </a:moveTo>
                <a:lnTo>
                  <a:pt x="1860814" y="541364"/>
                </a:lnTo>
                <a:lnTo>
                  <a:pt x="1860814" y="563311"/>
                </a:lnTo>
                <a:lnTo>
                  <a:pt x="1795132" y="563311"/>
                </a:lnTo>
                <a:close/>
                <a:moveTo>
                  <a:pt x="1050792" y="541364"/>
                </a:moveTo>
                <a:lnTo>
                  <a:pt x="1116467" y="541364"/>
                </a:lnTo>
                <a:lnTo>
                  <a:pt x="1116467" y="563311"/>
                </a:lnTo>
                <a:lnTo>
                  <a:pt x="1116468" y="563311"/>
                </a:lnTo>
                <a:lnTo>
                  <a:pt x="1116468" y="577942"/>
                </a:lnTo>
                <a:lnTo>
                  <a:pt x="1116469" y="577942"/>
                </a:lnTo>
                <a:lnTo>
                  <a:pt x="1116469" y="599889"/>
                </a:lnTo>
                <a:lnTo>
                  <a:pt x="1050795" y="599889"/>
                </a:lnTo>
                <a:lnTo>
                  <a:pt x="1050795" y="585258"/>
                </a:lnTo>
                <a:lnTo>
                  <a:pt x="1050794" y="585258"/>
                </a:lnTo>
                <a:lnTo>
                  <a:pt x="1050794" y="563311"/>
                </a:lnTo>
                <a:lnTo>
                  <a:pt x="1050792" y="563311"/>
                </a:lnTo>
                <a:close/>
                <a:moveTo>
                  <a:pt x="7640234" y="526732"/>
                </a:moveTo>
                <a:lnTo>
                  <a:pt x="7640234" y="541364"/>
                </a:lnTo>
                <a:lnTo>
                  <a:pt x="7705911" y="541364"/>
                </a:lnTo>
                <a:lnTo>
                  <a:pt x="7705911" y="526732"/>
                </a:lnTo>
                <a:close/>
                <a:moveTo>
                  <a:pt x="9588656" y="519417"/>
                </a:moveTo>
                <a:lnTo>
                  <a:pt x="9654333" y="519417"/>
                </a:lnTo>
                <a:lnTo>
                  <a:pt x="9654333" y="541364"/>
                </a:lnTo>
                <a:lnTo>
                  <a:pt x="9654333" y="563311"/>
                </a:lnTo>
                <a:lnTo>
                  <a:pt x="9654333" y="577942"/>
                </a:lnTo>
                <a:lnTo>
                  <a:pt x="9654333" y="585258"/>
                </a:lnTo>
                <a:lnTo>
                  <a:pt x="9654333" y="599889"/>
                </a:lnTo>
                <a:lnTo>
                  <a:pt x="9588656" y="599889"/>
                </a:lnTo>
                <a:lnTo>
                  <a:pt x="9588656" y="585258"/>
                </a:lnTo>
                <a:lnTo>
                  <a:pt x="9588656" y="577942"/>
                </a:lnTo>
                <a:lnTo>
                  <a:pt x="9588656" y="563311"/>
                </a:lnTo>
                <a:lnTo>
                  <a:pt x="9588656" y="541364"/>
                </a:lnTo>
                <a:close/>
                <a:moveTo>
                  <a:pt x="8909992" y="519417"/>
                </a:moveTo>
                <a:lnTo>
                  <a:pt x="8975669" y="519417"/>
                </a:lnTo>
                <a:lnTo>
                  <a:pt x="8975669" y="541364"/>
                </a:lnTo>
                <a:lnTo>
                  <a:pt x="8909992" y="541364"/>
                </a:lnTo>
                <a:close/>
                <a:moveTo>
                  <a:pt x="8691068" y="519417"/>
                </a:moveTo>
                <a:lnTo>
                  <a:pt x="8756745" y="519417"/>
                </a:lnTo>
                <a:lnTo>
                  <a:pt x="8756745" y="541364"/>
                </a:lnTo>
                <a:lnTo>
                  <a:pt x="8691068" y="541364"/>
                </a:lnTo>
                <a:close/>
                <a:moveTo>
                  <a:pt x="8472144" y="519417"/>
                </a:moveTo>
                <a:lnTo>
                  <a:pt x="8537821" y="519417"/>
                </a:lnTo>
                <a:lnTo>
                  <a:pt x="8537821" y="541364"/>
                </a:lnTo>
                <a:lnTo>
                  <a:pt x="8537821" y="563311"/>
                </a:lnTo>
                <a:lnTo>
                  <a:pt x="8537821" y="577942"/>
                </a:lnTo>
                <a:lnTo>
                  <a:pt x="8537821" y="585258"/>
                </a:lnTo>
                <a:lnTo>
                  <a:pt x="8537821" y="599889"/>
                </a:lnTo>
                <a:lnTo>
                  <a:pt x="8472144" y="599889"/>
                </a:lnTo>
                <a:lnTo>
                  <a:pt x="8472144" y="585258"/>
                </a:lnTo>
                <a:lnTo>
                  <a:pt x="8472144" y="577942"/>
                </a:lnTo>
                <a:lnTo>
                  <a:pt x="8472144" y="563311"/>
                </a:lnTo>
                <a:lnTo>
                  <a:pt x="8472144" y="541364"/>
                </a:lnTo>
                <a:close/>
                <a:moveTo>
                  <a:pt x="3590144" y="519417"/>
                </a:moveTo>
                <a:lnTo>
                  <a:pt x="3655821" y="519417"/>
                </a:lnTo>
                <a:lnTo>
                  <a:pt x="3655821" y="541364"/>
                </a:lnTo>
                <a:lnTo>
                  <a:pt x="3590144" y="541364"/>
                </a:lnTo>
                <a:close/>
                <a:moveTo>
                  <a:pt x="3152493" y="519417"/>
                </a:moveTo>
                <a:lnTo>
                  <a:pt x="3218173" y="519417"/>
                </a:lnTo>
                <a:lnTo>
                  <a:pt x="3218173" y="541364"/>
                </a:lnTo>
                <a:lnTo>
                  <a:pt x="3152493" y="541364"/>
                </a:lnTo>
                <a:close/>
                <a:moveTo>
                  <a:pt x="2627083" y="519417"/>
                </a:moveTo>
                <a:lnTo>
                  <a:pt x="2692764" y="519417"/>
                </a:lnTo>
                <a:lnTo>
                  <a:pt x="2692764" y="541364"/>
                </a:lnTo>
                <a:lnTo>
                  <a:pt x="2627083" y="541364"/>
                </a:lnTo>
                <a:close/>
                <a:moveTo>
                  <a:pt x="2101642" y="519417"/>
                </a:moveTo>
                <a:lnTo>
                  <a:pt x="2167323" y="519417"/>
                </a:lnTo>
                <a:lnTo>
                  <a:pt x="2167323" y="541364"/>
                </a:lnTo>
                <a:lnTo>
                  <a:pt x="2101642" y="541364"/>
                </a:lnTo>
                <a:close/>
                <a:moveTo>
                  <a:pt x="8997561" y="504785"/>
                </a:moveTo>
                <a:lnTo>
                  <a:pt x="9063238" y="504785"/>
                </a:lnTo>
                <a:lnTo>
                  <a:pt x="9063238" y="526732"/>
                </a:lnTo>
                <a:lnTo>
                  <a:pt x="8997561" y="526732"/>
                </a:lnTo>
                <a:close/>
                <a:moveTo>
                  <a:pt x="7793480" y="504785"/>
                </a:moveTo>
                <a:lnTo>
                  <a:pt x="7859157" y="504785"/>
                </a:lnTo>
                <a:lnTo>
                  <a:pt x="7859157" y="519417"/>
                </a:lnTo>
                <a:lnTo>
                  <a:pt x="7859157" y="526732"/>
                </a:lnTo>
                <a:lnTo>
                  <a:pt x="7859157" y="541364"/>
                </a:lnTo>
                <a:lnTo>
                  <a:pt x="7859157" y="563311"/>
                </a:lnTo>
                <a:lnTo>
                  <a:pt x="7859157" y="577942"/>
                </a:lnTo>
                <a:lnTo>
                  <a:pt x="7859157" y="585258"/>
                </a:lnTo>
                <a:lnTo>
                  <a:pt x="7859157" y="599889"/>
                </a:lnTo>
                <a:lnTo>
                  <a:pt x="7793480" y="599889"/>
                </a:lnTo>
                <a:lnTo>
                  <a:pt x="7793480" y="585258"/>
                </a:lnTo>
                <a:lnTo>
                  <a:pt x="7793480" y="577942"/>
                </a:lnTo>
                <a:lnTo>
                  <a:pt x="7793480" y="563311"/>
                </a:lnTo>
                <a:lnTo>
                  <a:pt x="7793480" y="541364"/>
                </a:lnTo>
                <a:lnTo>
                  <a:pt x="7793480" y="526732"/>
                </a:lnTo>
                <a:lnTo>
                  <a:pt x="7793480" y="519417"/>
                </a:lnTo>
                <a:close/>
                <a:moveTo>
                  <a:pt x="7486987" y="504785"/>
                </a:moveTo>
                <a:lnTo>
                  <a:pt x="7552664" y="504785"/>
                </a:lnTo>
                <a:lnTo>
                  <a:pt x="7552664" y="526732"/>
                </a:lnTo>
                <a:lnTo>
                  <a:pt x="7486987" y="526732"/>
                </a:lnTo>
                <a:lnTo>
                  <a:pt x="7486987" y="541364"/>
                </a:lnTo>
                <a:lnTo>
                  <a:pt x="7421310" y="541364"/>
                </a:lnTo>
                <a:lnTo>
                  <a:pt x="7421310" y="519417"/>
                </a:lnTo>
                <a:lnTo>
                  <a:pt x="7486987" y="519417"/>
                </a:lnTo>
                <a:close/>
                <a:moveTo>
                  <a:pt x="7333741" y="504785"/>
                </a:moveTo>
                <a:lnTo>
                  <a:pt x="7399418" y="504785"/>
                </a:lnTo>
                <a:lnTo>
                  <a:pt x="7399418" y="519417"/>
                </a:lnTo>
                <a:lnTo>
                  <a:pt x="7399418" y="526732"/>
                </a:lnTo>
                <a:lnTo>
                  <a:pt x="7399418" y="541364"/>
                </a:lnTo>
                <a:lnTo>
                  <a:pt x="7399418" y="563311"/>
                </a:lnTo>
                <a:lnTo>
                  <a:pt x="7399418" y="577942"/>
                </a:lnTo>
                <a:lnTo>
                  <a:pt x="7399418" y="585258"/>
                </a:lnTo>
                <a:lnTo>
                  <a:pt x="7399418" y="599889"/>
                </a:lnTo>
                <a:lnTo>
                  <a:pt x="7333741" y="599889"/>
                </a:lnTo>
                <a:lnTo>
                  <a:pt x="7333741" y="585258"/>
                </a:lnTo>
                <a:lnTo>
                  <a:pt x="7333741" y="577942"/>
                </a:lnTo>
                <a:lnTo>
                  <a:pt x="7333741" y="563311"/>
                </a:lnTo>
                <a:lnTo>
                  <a:pt x="7333741" y="541364"/>
                </a:lnTo>
                <a:lnTo>
                  <a:pt x="7333741" y="526732"/>
                </a:lnTo>
                <a:lnTo>
                  <a:pt x="7333741" y="519417"/>
                </a:lnTo>
                <a:close/>
                <a:moveTo>
                  <a:pt x="7268063" y="504785"/>
                </a:moveTo>
                <a:lnTo>
                  <a:pt x="7333740" y="504785"/>
                </a:lnTo>
                <a:lnTo>
                  <a:pt x="7333740" y="519417"/>
                </a:lnTo>
                <a:lnTo>
                  <a:pt x="7333740" y="526732"/>
                </a:lnTo>
                <a:lnTo>
                  <a:pt x="7333740" y="541364"/>
                </a:lnTo>
                <a:lnTo>
                  <a:pt x="7333740" y="563311"/>
                </a:lnTo>
                <a:lnTo>
                  <a:pt x="7333740" y="577942"/>
                </a:lnTo>
                <a:lnTo>
                  <a:pt x="7333740" y="585258"/>
                </a:lnTo>
                <a:lnTo>
                  <a:pt x="7333740" y="599889"/>
                </a:lnTo>
                <a:lnTo>
                  <a:pt x="7268063" y="599889"/>
                </a:lnTo>
                <a:lnTo>
                  <a:pt x="7268063" y="585258"/>
                </a:lnTo>
                <a:lnTo>
                  <a:pt x="7268063" y="577942"/>
                </a:lnTo>
                <a:lnTo>
                  <a:pt x="7268063" y="563311"/>
                </a:lnTo>
                <a:lnTo>
                  <a:pt x="7268063" y="541364"/>
                </a:lnTo>
                <a:lnTo>
                  <a:pt x="7268063" y="526732"/>
                </a:lnTo>
                <a:lnTo>
                  <a:pt x="7268063" y="519417"/>
                </a:lnTo>
                <a:close/>
                <a:moveTo>
                  <a:pt x="5100718" y="504785"/>
                </a:moveTo>
                <a:lnTo>
                  <a:pt x="5166395" y="504785"/>
                </a:lnTo>
                <a:lnTo>
                  <a:pt x="5166395" y="526732"/>
                </a:lnTo>
                <a:lnTo>
                  <a:pt x="5100718" y="526732"/>
                </a:lnTo>
                <a:close/>
                <a:moveTo>
                  <a:pt x="4575301" y="504785"/>
                </a:moveTo>
                <a:lnTo>
                  <a:pt x="4640978" y="504785"/>
                </a:lnTo>
                <a:lnTo>
                  <a:pt x="4640978" y="526732"/>
                </a:lnTo>
                <a:lnTo>
                  <a:pt x="4575301" y="526732"/>
                </a:lnTo>
                <a:close/>
                <a:moveTo>
                  <a:pt x="4334485" y="504785"/>
                </a:moveTo>
                <a:lnTo>
                  <a:pt x="4400162" y="504785"/>
                </a:lnTo>
                <a:lnTo>
                  <a:pt x="4400162" y="526732"/>
                </a:lnTo>
                <a:lnTo>
                  <a:pt x="4334485" y="526732"/>
                </a:lnTo>
                <a:close/>
                <a:moveTo>
                  <a:pt x="2539508" y="504785"/>
                </a:moveTo>
                <a:lnTo>
                  <a:pt x="2605189" y="504785"/>
                </a:lnTo>
                <a:lnTo>
                  <a:pt x="2605189" y="526732"/>
                </a:lnTo>
                <a:lnTo>
                  <a:pt x="2539508" y="526732"/>
                </a:lnTo>
                <a:close/>
                <a:moveTo>
                  <a:pt x="1050792" y="504785"/>
                </a:moveTo>
                <a:lnTo>
                  <a:pt x="1116467" y="504785"/>
                </a:lnTo>
                <a:lnTo>
                  <a:pt x="1116467" y="526732"/>
                </a:lnTo>
                <a:lnTo>
                  <a:pt x="1050792" y="526732"/>
                </a:lnTo>
                <a:close/>
                <a:moveTo>
                  <a:pt x="9588656" y="482838"/>
                </a:moveTo>
                <a:lnTo>
                  <a:pt x="9654333" y="482838"/>
                </a:lnTo>
                <a:lnTo>
                  <a:pt x="9654333" y="504785"/>
                </a:lnTo>
                <a:lnTo>
                  <a:pt x="9588656" y="504785"/>
                </a:lnTo>
                <a:close/>
                <a:moveTo>
                  <a:pt x="8472144" y="482838"/>
                </a:moveTo>
                <a:lnTo>
                  <a:pt x="8537821" y="482838"/>
                </a:lnTo>
                <a:lnTo>
                  <a:pt x="8537821" y="504785"/>
                </a:lnTo>
                <a:lnTo>
                  <a:pt x="8472144" y="504785"/>
                </a:lnTo>
                <a:close/>
                <a:moveTo>
                  <a:pt x="8318898" y="482838"/>
                </a:moveTo>
                <a:lnTo>
                  <a:pt x="8384575" y="482838"/>
                </a:lnTo>
                <a:lnTo>
                  <a:pt x="8450252" y="482838"/>
                </a:lnTo>
                <a:lnTo>
                  <a:pt x="8450252" y="504785"/>
                </a:lnTo>
                <a:lnTo>
                  <a:pt x="8450252" y="519417"/>
                </a:lnTo>
                <a:lnTo>
                  <a:pt x="8450252" y="526732"/>
                </a:lnTo>
                <a:lnTo>
                  <a:pt x="8450252" y="541364"/>
                </a:lnTo>
                <a:lnTo>
                  <a:pt x="8450252" y="563311"/>
                </a:lnTo>
                <a:lnTo>
                  <a:pt x="8450252" y="577942"/>
                </a:lnTo>
                <a:lnTo>
                  <a:pt x="8450252" y="585258"/>
                </a:lnTo>
                <a:lnTo>
                  <a:pt x="8450252" y="599889"/>
                </a:lnTo>
                <a:lnTo>
                  <a:pt x="8384575" y="599889"/>
                </a:lnTo>
                <a:lnTo>
                  <a:pt x="8318898" y="599889"/>
                </a:lnTo>
                <a:lnTo>
                  <a:pt x="8318898" y="585258"/>
                </a:lnTo>
                <a:lnTo>
                  <a:pt x="8318898" y="577942"/>
                </a:lnTo>
                <a:lnTo>
                  <a:pt x="8318898" y="563311"/>
                </a:lnTo>
                <a:lnTo>
                  <a:pt x="8318898" y="541364"/>
                </a:lnTo>
                <a:lnTo>
                  <a:pt x="8318898" y="519417"/>
                </a:lnTo>
                <a:lnTo>
                  <a:pt x="8384575" y="519417"/>
                </a:lnTo>
                <a:lnTo>
                  <a:pt x="8384575" y="504785"/>
                </a:lnTo>
                <a:lnTo>
                  <a:pt x="8318898" y="504785"/>
                </a:lnTo>
                <a:close/>
                <a:moveTo>
                  <a:pt x="5910736" y="482838"/>
                </a:moveTo>
                <a:lnTo>
                  <a:pt x="5976413" y="482838"/>
                </a:lnTo>
                <a:lnTo>
                  <a:pt x="5976413" y="504785"/>
                </a:lnTo>
                <a:lnTo>
                  <a:pt x="5976413" y="519417"/>
                </a:lnTo>
                <a:lnTo>
                  <a:pt x="5976413" y="526732"/>
                </a:lnTo>
                <a:lnTo>
                  <a:pt x="5976413" y="541364"/>
                </a:lnTo>
                <a:lnTo>
                  <a:pt x="5976413" y="563311"/>
                </a:lnTo>
                <a:lnTo>
                  <a:pt x="5976413" y="577942"/>
                </a:lnTo>
                <a:lnTo>
                  <a:pt x="5976413" y="585258"/>
                </a:lnTo>
                <a:lnTo>
                  <a:pt x="5976413" y="599889"/>
                </a:lnTo>
                <a:lnTo>
                  <a:pt x="5910736" y="599889"/>
                </a:lnTo>
                <a:lnTo>
                  <a:pt x="5845059" y="599889"/>
                </a:lnTo>
                <a:lnTo>
                  <a:pt x="5845059" y="585258"/>
                </a:lnTo>
                <a:lnTo>
                  <a:pt x="5845059" y="577942"/>
                </a:lnTo>
                <a:lnTo>
                  <a:pt x="5845059" y="563311"/>
                </a:lnTo>
                <a:lnTo>
                  <a:pt x="5910736" y="563311"/>
                </a:lnTo>
                <a:lnTo>
                  <a:pt x="5910736" y="541364"/>
                </a:lnTo>
                <a:lnTo>
                  <a:pt x="5845059" y="541364"/>
                </a:lnTo>
                <a:lnTo>
                  <a:pt x="5845059" y="519417"/>
                </a:lnTo>
                <a:lnTo>
                  <a:pt x="5910736" y="519417"/>
                </a:lnTo>
                <a:lnTo>
                  <a:pt x="5910736" y="504785"/>
                </a:lnTo>
                <a:close/>
                <a:moveTo>
                  <a:pt x="5319642" y="482838"/>
                </a:moveTo>
                <a:lnTo>
                  <a:pt x="5385319" y="482838"/>
                </a:lnTo>
                <a:lnTo>
                  <a:pt x="5385319" y="504785"/>
                </a:lnTo>
                <a:lnTo>
                  <a:pt x="5385319" y="519417"/>
                </a:lnTo>
                <a:lnTo>
                  <a:pt x="5385319" y="526732"/>
                </a:lnTo>
                <a:lnTo>
                  <a:pt x="5385319" y="541364"/>
                </a:lnTo>
                <a:lnTo>
                  <a:pt x="5385319" y="563311"/>
                </a:lnTo>
                <a:lnTo>
                  <a:pt x="5385319" y="577942"/>
                </a:lnTo>
                <a:lnTo>
                  <a:pt x="5450996" y="577942"/>
                </a:lnTo>
                <a:lnTo>
                  <a:pt x="5450996" y="599889"/>
                </a:lnTo>
                <a:lnTo>
                  <a:pt x="5385319" y="599889"/>
                </a:lnTo>
                <a:lnTo>
                  <a:pt x="5319642" y="599889"/>
                </a:lnTo>
                <a:lnTo>
                  <a:pt x="5319642" y="585258"/>
                </a:lnTo>
                <a:lnTo>
                  <a:pt x="5319642" y="577942"/>
                </a:lnTo>
                <a:lnTo>
                  <a:pt x="5319642" y="563311"/>
                </a:lnTo>
                <a:lnTo>
                  <a:pt x="5319642" y="541364"/>
                </a:lnTo>
                <a:lnTo>
                  <a:pt x="5319642" y="526732"/>
                </a:lnTo>
                <a:lnTo>
                  <a:pt x="5319642" y="519417"/>
                </a:lnTo>
                <a:lnTo>
                  <a:pt x="5319642" y="504785"/>
                </a:lnTo>
                <a:close/>
                <a:moveTo>
                  <a:pt x="744305" y="482838"/>
                </a:moveTo>
                <a:lnTo>
                  <a:pt x="809984" y="482838"/>
                </a:lnTo>
                <a:lnTo>
                  <a:pt x="809984" y="504785"/>
                </a:lnTo>
                <a:lnTo>
                  <a:pt x="744305" y="504785"/>
                </a:lnTo>
                <a:lnTo>
                  <a:pt x="744305" y="519417"/>
                </a:lnTo>
                <a:lnTo>
                  <a:pt x="809985" y="519417"/>
                </a:lnTo>
                <a:lnTo>
                  <a:pt x="809985" y="541364"/>
                </a:lnTo>
                <a:lnTo>
                  <a:pt x="809985" y="541364"/>
                </a:lnTo>
                <a:lnTo>
                  <a:pt x="809985" y="563311"/>
                </a:lnTo>
                <a:lnTo>
                  <a:pt x="809986" y="563311"/>
                </a:lnTo>
                <a:lnTo>
                  <a:pt x="809986" y="577942"/>
                </a:lnTo>
                <a:lnTo>
                  <a:pt x="809987" y="577942"/>
                </a:lnTo>
                <a:lnTo>
                  <a:pt x="809987" y="599889"/>
                </a:lnTo>
                <a:lnTo>
                  <a:pt x="744306" y="599889"/>
                </a:lnTo>
                <a:lnTo>
                  <a:pt x="678632" y="599889"/>
                </a:lnTo>
                <a:lnTo>
                  <a:pt x="678632" y="585258"/>
                </a:lnTo>
                <a:lnTo>
                  <a:pt x="678632" y="585258"/>
                </a:lnTo>
                <a:lnTo>
                  <a:pt x="678632" y="563311"/>
                </a:lnTo>
                <a:lnTo>
                  <a:pt x="678632" y="541364"/>
                </a:lnTo>
                <a:lnTo>
                  <a:pt x="678631" y="541364"/>
                </a:lnTo>
                <a:lnTo>
                  <a:pt x="678631" y="526732"/>
                </a:lnTo>
                <a:lnTo>
                  <a:pt x="678630" y="526732"/>
                </a:lnTo>
                <a:lnTo>
                  <a:pt x="678630" y="504785"/>
                </a:lnTo>
                <a:lnTo>
                  <a:pt x="744305" y="504785"/>
                </a:lnTo>
                <a:close/>
                <a:moveTo>
                  <a:pt x="591061" y="482838"/>
                </a:moveTo>
                <a:lnTo>
                  <a:pt x="656735" y="482838"/>
                </a:lnTo>
                <a:lnTo>
                  <a:pt x="656735" y="504785"/>
                </a:lnTo>
                <a:lnTo>
                  <a:pt x="656735" y="504785"/>
                </a:lnTo>
                <a:lnTo>
                  <a:pt x="656735" y="519417"/>
                </a:lnTo>
                <a:lnTo>
                  <a:pt x="656735" y="519417"/>
                </a:lnTo>
                <a:lnTo>
                  <a:pt x="656735" y="541364"/>
                </a:lnTo>
                <a:lnTo>
                  <a:pt x="656736" y="541364"/>
                </a:lnTo>
                <a:lnTo>
                  <a:pt x="656736" y="563311"/>
                </a:lnTo>
                <a:lnTo>
                  <a:pt x="656736" y="563311"/>
                </a:lnTo>
                <a:lnTo>
                  <a:pt x="656736" y="577942"/>
                </a:lnTo>
                <a:lnTo>
                  <a:pt x="656737" y="577942"/>
                </a:lnTo>
                <a:lnTo>
                  <a:pt x="656737" y="599889"/>
                </a:lnTo>
                <a:lnTo>
                  <a:pt x="591063" y="599889"/>
                </a:lnTo>
                <a:lnTo>
                  <a:pt x="591063" y="585258"/>
                </a:lnTo>
                <a:lnTo>
                  <a:pt x="591063" y="563311"/>
                </a:lnTo>
                <a:lnTo>
                  <a:pt x="591063" y="563311"/>
                </a:lnTo>
                <a:lnTo>
                  <a:pt x="591063" y="541364"/>
                </a:lnTo>
                <a:lnTo>
                  <a:pt x="591062" y="541364"/>
                </a:lnTo>
                <a:lnTo>
                  <a:pt x="591062" y="526732"/>
                </a:lnTo>
                <a:lnTo>
                  <a:pt x="591062" y="504785"/>
                </a:lnTo>
                <a:lnTo>
                  <a:pt x="591061" y="504785"/>
                </a:lnTo>
                <a:close/>
                <a:moveTo>
                  <a:pt x="306462" y="482838"/>
                </a:moveTo>
                <a:lnTo>
                  <a:pt x="372141" y="482838"/>
                </a:lnTo>
                <a:lnTo>
                  <a:pt x="437819" y="482838"/>
                </a:lnTo>
                <a:lnTo>
                  <a:pt x="437819" y="504785"/>
                </a:lnTo>
                <a:lnTo>
                  <a:pt x="437821" y="504785"/>
                </a:lnTo>
                <a:lnTo>
                  <a:pt x="437821" y="519417"/>
                </a:lnTo>
                <a:lnTo>
                  <a:pt x="437822" y="519417"/>
                </a:lnTo>
                <a:lnTo>
                  <a:pt x="437822" y="541364"/>
                </a:lnTo>
                <a:lnTo>
                  <a:pt x="437822" y="541364"/>
                </a:lnTo>
                <a:lnTo>
                  <a:pt x="437822" y="563311"/>
                </a:lnTo>
                <a:lnTo>
                  <a:pt x="437823" y="563311"/>
                </a:lnTo>
                <a:lnTo>
                  <a:pt x="437823" y="577942"/>
                </a:lnTo>
                <a:lnTo>
                  <a:pt x="437824" y="577942"/>
                </a:lnTo>
                <a:lnTo>
                  <a:pt x="437824" y="599889"/>
                </a:lnTo>
                <a:lnTo>
                  <a:pt x="372145" y="599889"/>
                </a:lnTo>
                <a:lnTo>
                  <a:pt x="306467" y="599889"/>
                </a:lnTo>
                <a:lnTo>
                  <a:pt x="306467" y="585258"/>
                </a:lnTo>
                <a:lnTo>
                  <a:pt x="306466" y="585258"/>
                </a:lnTo>
                <a:lnTo>
                  <a:pt x="306466" y="563311"/>
                </a:lnTo>
                <a:lnTo>
                  <a:pt x="306465" y="563311"/>
                </a:lnTo>
                <a:lnTo>
                  <a:pt x="306465" y="541364"/>
                </a:lnTo>
                <a:lnTo>
                  <a:pt x="306465" y="541364"/>
                </a:lnTo>
                <a:lnTo>
                  <a:pt x="306465" y="519417"/>
                </a:lnTo>
                <a:lnTo>
                  <a:pt x="372142" y="519417"/>
                </a:lnTo>
                <a:lnTo>
                  <a:pt x="372142" y="504785"/>
                </a:lnTo>
                <a:lnTo>
                  <a:pt x="372141" y="504785"/>
                </a:lnTo>
                <a:lnTo>
                  <a:pt x="306462" y="504785"/>
                </a:lnTo>
                <a:close/>
                <a:moveTo>
                  <a:pt x="7793480" y="460891"/>
                </a:moveTo>
                <a:lnTo>
                  <a:pt x="7859157" y="460891"/>
                </a:lnTo>
                <a:lnTo>
                  <a:pt x="7859157" y="482838"/>
                </a:lnTo>
                <a:lnTo>
                  <a:pt x="7793480" y="482838"/>
                </a:lnTo>
                <a:close/>
                <a:moveTo>
                  <a:pt x="7333741" y="460891"/>
                </a:moveTo>
                <a:lnTo>
                  <a:pt x="7399418" y="460891"/>
                </a:lnTo>
                <a:lnTo>
                  <a:pt x="7399418" y="482838"/>
                </a:lnTo>
                <a:lnTo>
                  <a:pt x="7333741" y="482838"/>
                </a:lnTo>
                <a:close/>
                <a:moveTo>
                  <a:pt x="7268063" y="460891"/>
                </a:moveTo>
                <a:lnTo>
                  <a:pt x="7333740" y="460891"/>
                </a:lnTo>
                <a:lnTo>
                  <a:pt x="7333740" y="482838"/>
                </a:lnTo>
                <a:lnTo>
                  <a:pt x="7268063" y="482838"/>
                </a:lnTo>
                <a:close/>
                <a:moveTo>
                  <a:pt x="4947471" y="460891"/>
                </a:moveTo>
                <a:lnTo>
                  <a:pt x="5013148" y="460891"/>
                </a:lnTo>
                <a:lnTo>
                  <a:pt x="5078825" y="460891"/>
                </a:lnTo>
                <a:lnTo>
                  <a:pt x="5078825" y="482838"/>
                </a:lnTo>
                <a:lnTo>
                  <a:pt x="5078825" y="504785"/>
                </a:lnTo>
                <a:lnTo>
                  <a:pt x="5078825" y="519417"/>
                </a:lnTo>
                <a:lnTo>
                  <a:pt x="5078825" y="526732"/>
                </a:lnTo>
                <a:lnTo>
                  <a:pt x="5078825" y="541364"/>
                </a:lnTo>
                <a:lnTo>
                  <a:pt x="5078825" y="563311"/>
                </a:lnTo>
                <a:lnTo>
                  <a:pt x="5078825" y="577942"/>
                </a:lnTo>
                <a:lnTo>
                  <a:pt x="5078825" y="585258"/>
                </a:lnTo>
                <a:lnTo>
                  <a:pt x="5078825" y="599889"/>
                </a:lnTo>
                <a:lnTo>
                  <a:pt x="5013148" y="599889"/>
                </a:lnTo>
                <a:lnTo>
                  <a:pt x="4947471" y="599889"/>
                </a:lnTo>
                <a:lnTo>
                  <a:pt x="4947471" y="585258"/>
                </a:lnTo>
                <a:lnTo>
                  <a:pt x="4947471" y="577942"/>
                </a:lnTo>
                <a:lnTo>
                  <a:pt x="4947471" y="563311"/>
                </a:lnTo>
                <a:lnTo>
                  <a:pt x="4947471" y="541364"/>
                </a:lnTo>
                <a:lnTo>
                  <a:pt x="4947471" y="526732"/>
                </a:lnTo>
                <a:lnTo>
                  <a:pt x="4947471" y="519417"/>
                </a:lnTo>
                <a:lnTo>
                  <a:pt x="4947471" y="504785"/>
                </a:lnTo>
                <a:lnTo>
                  <a:pt x="5013148" y="504785"/>
                </a:lnTo>
                <a:lnTo>
                  <a:pt x="5013148" y="482838"/>
                </a:lnTo>
                <a:lnTo>
                  <a:pt x="4947471" y="482838"/>
                </a:lnTo>
                <a:close/>
                <a:moveTo>
                  <a:pt x="3371220" y="460891"/>
                </a:moveTo>
                <a:lnTo>
                  <a:pt x="3436897" y="460891"/>
                </a:lnTo>
                <a:lnTo>
                  <a:pt x="3502574" y="460891"/>
                </a:lnTo>
                <a:lnTo>
                  <a:pt x="3502574" y="482838"/>
                </a:lnTo>
                <a:lnTo>
                  <a:pt x="3436897" y="482838"/>
                </a:lnTo>
                <a:lnTo>
                  <a:pt x="3436897" y="504785"/>
                </a:lnTo>
                <a:lnTo>
                  <a:pt x="3502574" y="504785"/>
                </a:lnTo>
                <a:lnTo>
                  <a:pt x="3502574" y="519417"/>
                </a:lnTo>
                <a:lnTo>
                  <a:pt x="3502574" y="526732"/>
                </a:lnTo>
                <a:lnTo>
                  <a:pt x="3502574" y="541364"/>
                </a:lnTo>
                <a:lnTo>
                  <a:pt x="3502574" y="563311"/>
                </a:lnTo>
                <a:lnTo>
                  <a:pt x="3502574" y="577942"/>
                </a:lnTo>
                <a:lnTo>
                  <a:pt x="3502574" y="585258"/>
                </a:lnTo>
                <a:lnTo>
                  <a:pt x="3502574" y="599889"/>
                </a:lnTo>
                <a:lnTo>
                  <a:pt x="3436897" y="599889"/>
                </a:lnTo>
                <a:lnTo>
                  <a:pt x="3371220" y="599889"/>
                </a:lnTo>
                <a:lnTo>
                  <a:pt x="3305745" y="599889"/>
                </a:lnTo>
                <a:lnTo>
                  <a:pt x="3305745" y="585258"/>
                </a:lnTo>
                <a:lnTo>
                  <a:pt x="3305744" y="585258"/>
                </a:lnTo>
                <a:lnTo>
                  <a:pt x="3305744" y="563311"/>
                </a:lnTo>
                <a:lnTo>
                  <a:pt x="3371220" y="563311"/>
                </a:lnTo>
                <a:lnTo>
                  <a:pt x="3371220" y="541364"/>
                </a:lnTo>
                <a:lnTo>
                  <a:pt x="3305743" y="541364"/>
                </a:lnTo>
                <a:lnTo>
                  <a:pt x="3305743" y="519417"/>
                </a:lnTo>
                <a:lnTo>
                  <a:pt x="3371220" y="519417"/>
                </a:lnTo>
                <a:lnTo>
                  <a:pt x="3371220" y="504785"/>
                </a:lnTo>
                <a:lnTo>
                  <a:pt x="3371220" y="482838"/>
                </a:lnTo>
                <a:close/>
                <a:moveTo>
                  <a:pt x="2999240" y="460891"/>
                </a:moveTo>
                <a:lnTo>
                  <a:pt x="3064920" y="460891"/>
                </a:lnTo>
                <a:lnTo>
                  <a:pt x="3064920" y="482838"/>
                </a:lnTo>
                <a:lnTo>
                  <a:pt x="3064921" y="482838"/>
                </a:lnTo>
                <a:lnTo>
                  <a:pt x="3064921" y="504785"/>
                </a:lnTo>
                <a:lnTo>
                  <a:pt x="3064921" y="504785"/>
                </a:lnTo>
                <a:lnTo>
                  <a:pt x="3064921" y="519417"/>
                </a:lnTo>
                <a:lnTo>
                  <a:pt x="3064921" y="541364"/>
                </a:lnTo>
                <a:lnTo>
                  <a:pt x="3064922" y="541364"/>
                </a:lnTo>
                <a:lnTo>
                  <a:pt x="3064922" y="563311"/>
                </a:lnTo>
                <a:lnTo>
                  <a:pt x="3064923" y="563311"/>
                </a:lnTo>
                <a:lnTo>
                  <a:pt x="3064923" y="577942"/>
                </a:lnTo>
                <a:lnTo>
                  <a:pt x="3064923" y="599889"/>
                </a:lnTo>
                <a:lnTo>
                  <a:pt x="2999243" y="599889"/>
                </a:lnTo>
                <a:lnTo>
                  <a:pt x="2999243" y="585258"/>
                </a:lnTo>
                <a:lnTo>
                  <a:pt x="2999242" y="585258"/>
                </a:lnTo>
                <a:lnTo>
                  <a:pt x="2999242" y="563311"/>
                </a:lnTo>
                <a:lnTo>
                  <a:pt x="2999242" y="563311"/>
                </a:lnTo>
                <a:lnTo>
                  <a:pt x="2999242" y="541364"/>
                </a:lnTo>
                <a:lnTo>
                  <a:pt x="2999242" y="526732"/>
                </a:lnTo>
                <a:lnTo>
                  <a:pt x="2999241" y="526732"/>
                </a:lnTo>
                <a:lnTo>
                  <a:pt x="2999241" y="504785"/>
                </a:lnTo>
                <a:lnTo>
                  <a:pt x="2999240" y="504785"/>
                </a:lnTo>
                <a:lnTo>
                  <a:pt x="2999240" y="482838"/>
                </a:lnTo>
                <a:lnTo>
                  <a:pt x="2999240" y="482838"/>
                </a:lnTo>
                <a:close/>
                <a:moveTo>
                  <a:pt x="1204030" y="460891"/>
                </a:moveTo>
                <a:lnTo>
                  <a:pt x="1269687" y="460891"/>
                </a:lnTo>
                <a:lnTo>
                  <a:pt x="1269687" y="482838"/>
                </a:lnTo>
                <a:lnTo>
                  <a:pt x="1269687" y="504785"/>
                </a:lnTo>
                <a:lnTo>
                  <a:pt x="1269687" y="519417"/>
                </a:lnTo>
                <a:lnTo>
                  <a:pt x="1269687" y="526732"/>
                </a:lnTo>
                <a:lnTo>
                  <a:pt x="1269687" y="541364"/>
                </a:lnTo>
                <a:lnTo>
                  <a:pt x="1269688" y="541364"/>
                </a:lnTo>
                <a:lnTo>
                  <a:pt x="1269688" y="563311"/>
                </a:lnTo>
                <a:lnTo>
                  <a:pt x="1335368" y="563311"/>
                </a:lnTo>
                <a:lnTo>
                  <a:pt x="1335368" y="585258"/>
                </a:lnTo>
                <a:lnTo>
                  <a:pt x="1269688" y="585258"/>
                </a:lnTo>
                <a:lnTo>
                  <a:pt x="1269688" y="599889"/>
                </a:lnTo>
                <a:lnTo>
                  <a:pt x="1204030" y="599889"/>
                </a:lnTo>
                <a:lnTo>
                  <a:pt x="1204030" y="585258"/>
                </a:lnTo>
                <a:lnTo>
                  <a:pt x="1204030" y="585258"/>
                </a:lnTo>
                <a:lnTo>
                  <a:pt x="1204030" y="563311"/>
                </a:lnTo>
                <a:lnTo>
                  <a:pt x="1204030" y="541364"/>
                </a:lnTo>
                <a:lnTo>
                  <a:pt x="1204030" y="541364"/>
                </a:lnTo>
                <a:lnTo>
                  <a:pt x="1204030" y="526732"/>
                </a:lnTo>
                <a:lnTo>
                  <a:pt x="1204030" y="504785"/>
                </a:lnTo>
                <a:lnTo>
                  <a:pt x="1204030" y="504785"/>
                </a:lnTo>
                <a:lnTo>
                  <a:pt x="1204030" y="482838"/>
                </a:lnTo>
                <a:lnTo>
                  <a:pt x="1204030" y="482838"/>
                </a:lnTo>
                <a:close/>
                <a:moveTo>
                  <a:pt x="678630" y="460891"/>
                </a:moveTo>
                <a:lnTo>
                  <a:pt x="744305" y="460891"/>
                </a:lnTo>
                <a:lnTo>
                  <a:pt x="744305" y="482838"/>
                </a:lnTo>
                <a:lnTo>
                  <a:pt x="678630" y="482838"/>
                </a:lnTo>
                <a:close/>
                <a:moveTo>
                  <a:pt x="8384575" y="446259"/>
                </a:moveTo>
                <a:lnTo>
                  <a:pt x="8450252" y="446259"/>
                </a:lnTo>
                <a:lnTo>
                  <a:pt x="8450252" y="468206"/>
                </a:lnTo>
                <a:lnTo>
                  <a:pt x="8384575" y="468206"/>
                </a:lnTo>
                <a:close/>
                <a:moveTo>
                  <a:pt x="6523722" y="446259"/>
                </a:moveTo>
                <a:lnTo>
                  <a:pt x="6589399" y="446259"/>
                </a:lnTo>
                <a:lnTo>
                  <a:pt x="6589399" y="460891"/>
                </a:lnTo>
                <a:lnTo>
                  <a:pt x="6589399" y="468206"/>
                </a:lnTo>
                <a:lnTo>
                  <a:pt x="6589399" y="482838"/>
                </a:lnTo>
                <a:lnTo>
                  <a:pt x="6589399" y="504785"/>
                </a:lnTo>
                <a:lnTo>
                  <a:pt x="6589399" y="519417"/>
                </a:lnTo>
                <a:lnTo>
                  <a:pt x="6589399" y="526732"/>
                </a:lnTo>
                <a:lnTo>
                  <a:pt x="6589399" y="541364"/>
                </a:lnTo>
                <a:lnTo>
                  <a:pt x="6589399" y="563311"/>
                </a:lnTo>
                <a:lnTo>
                  <a:pt x="6589399" y="577942"/>
                </a:lnTo>
                <a:lnTo>
                  <a:pt x="6589399" y="585258"/>
                </a:lnTo>
                <a:lnTo>
                  <a:pt x="6589399" y="599889"/>
                </a:lnTo>
                <a:lnTo>
                  <a:pt x="6523722" y="599889"/>
                </a:lnTo>
                <a:lnTo>
                  <a:pt x="6523722" y="585258"/>
                </a:lnTo>
                <a:lnTo>
                  <a:pt x="6523722" y="577942"/>
                </a:lnTo>
                <a:lnTo>
                  <a:pt x="6523722" y="563311"/>
                </a:lnTo>
                <a:lnTo>
                  <a:pt x="6523722" y="541364"/>
                </a:lnTo>
                <a:lnTo>
                  <a:pt x="6523722" y="526732"/>
                </a:lnTo>
                <a:lnTo>
                  <a:pt x="6523722" y="519417"/>
                </a:lnTo>
                <a:lnTo>
                  <a:pt x="6523722" y="504785"/>
                </a:lnTo>
                <a:lnTo>
                  <a:pt x="6523722" y="482838"/>
                </a:lnTo>
                <a:lnTo>
                  <a:pt x="6523722" y="468206"/>
                </a:lnTo>
                <a:lnTo>
                  <a:pt x="6523722" y="460891"/>
                </a:lnTo>
                <a:close/>
                <a:moveTo>
                  <a:pt x="5910736" y="446259"/>
                </a:moveTo>
                <a:lnTo>
                  <a:pt x="5976413" y="446259"/>
                </a:lnTo>
                <a:lnTo>
                  <a:pt x="5976413" y="468206"/>
                </a:lnTo>
                <a:lnTo>
                  <a:pt x="5910736" y="468206"/>
                </a:lnTo>
                <a:close/>
                <a:moveTo>
                  <a:pt x="5319642" y="446259"/>
                </a:moveTo>
                <a:lnTo>
                  <a:pt x="5385319" y="446259"/>
                </a:lnTo>
                <a:lnTo>
                  <a:pt x="5385319" y="468206"/>
                </a:lnTo>
                <a:lnTo>
                  <a:pt x="5319642" y="468206"/>
                </a:lnTo>
                <a:close/>
                <a:moveTo>
                  <a:pt x="3677713" y="446259"/>
                </a:moveTo>
                <a:lnTo>
                  <a:pt x="3743390" y="446259"/>
                </a:lnTo>
                <a:lnTo>
                  <a:pt x="3743390" y="460891"/>
                </a:lnTo>
                <a:lnTo>
                  <a:pt x="3743390" y="468206"/>
                </a:lnTo>
                <a:lnTo>
                  <a:pt x="3743390" y="482838"/>
                </a:lnTo>
                <a:lnTo>
                  <a:pt x="3743390" y="504785"/>
                </a:lnTo>
                <a:lnTo>
                  <a:pt x="3743390" y="519417"/>
                </a:lnTo>
                <a:lnTo>
                  <a:pt x="3743390" y="526732"/>
                </a:lnTo>
                <a:lnTo>
                  <a:pt x="3743390" y="541364"/>
                </a:lnTo>
                <a:lnTo>
                  <a:pt x="3743390" y="563311"/>
                </a:lnTo>
                <a:lnTo>
                  <a:pt x="3809067" y="563311"/>
                </a:lnTo>
                <a:lnTo>
                  <a:pt x="3809067" y="585258"/>
                </a:lnTo>
                <a:lnTo>
                  <a:pt x="3743390" y="585258"/>
                </a:lnTo>
                <a:lnTo>
                  <a:pt x="3743390" y="599889"/>
                </a:lnTo>
                <a:lnTo>
                  <a:pt x="3677713" y="599889"/>
                </a:lnTo>
                <a:lnTo>
                  <a:pt x="3677713" y="585258"/>
                </a:lnTo>
                <a:lnTo>
                  <a:pt x="3677713" y="577942"/>
                </a:lnTo>
                <a:lnTo>
                  <a:pt x="3677713" y="563311"/>
                </a:lnTo>
                <a:lnTo>
                  <a:pt x="3677713" y="541364"/>
                </a:lnTo>
                <a:lnTo>
                  <a:pt x="3677713" y="526732"/>
                </a:lnTo>
                <a:lnTo>
                  <a:pt x="3677713" y="519417"/>
                </a:lnTo>
                <a:lnTo>
                  <a:pt x="3677713" y="504785"/>
                </a:lnTo>
                <a:lnTo>
                  <a:pt x="3677713" y="482838"/>
                </a:lnTo>
                <a:lnTo>
                  <a:pt x="3677713" y="468206"/>
                </a:lnTo>
                <a:lnTo>
                  <a:pt x="3677713" y="460891"/>
                </a:lnTo>
                <a:close/>
                <a:moveTo>
                  <a:pt x="3064921" y="446259"/>
                </a:moveTo>
                <a:lnTo>
                  <a:pt x="3130601" y="446259"/>
                </a:lnTo>
                <a:lnTo>
                  <a:pt x="3130601" y="460891"/>
                </a:lnTo>
                <a:lnTo>
                  <a:pt x="3130601" y="468206"/>
                </a:lnTo>
                <a:lnTo>
                  <a:pt x="3130601" y="482838"/>
                </a:lnTo>
                <a:lnTo>
                  <a:pt x="3130602" y="482838"/>
                </a:lnTo>
                <a:lnTo>
                  <a:pt x="3130602" y="504785"/>
                </a:lnTo>
                <a:lnTo>
                  <a:pt x="3130602" y="504785"/>
                </a:lnTo>
                <a:lnTo>
                  <a:pt x="3130602" y="519417"/>
                </a:lnTo>
                <a:lnTo>
                  <a:pt x="3130602" y="541364"/>
                </a:lnTo>
                <a:lnTo>
                  <a:pt x="3130603" y="541364"/>
                </a:lnTo>
                <a:lnTo>
                  <a:pt x="3130603" y="563311"/>
                </a:lnTo>
                <a:lnTo>
                  <a:pt x="3130604" y="563311"/>
                </a:lnTo>
                <a:lnTo>
                  <a:pt x="3130604" y="577942"/>
                </a:lnTo>
                <a:lnTo>
                  <a:pt x="3130604" y="577942"/>
                </a:lnTo>
                <a:lnTo>
                  <a:pt x="3130604" y="599889"/>
                </a:lnTo>
                <a:lnTo>
                  <a:pt x="3064924" y="599889"/>
                </a:lnTo>
                <a:lnTo>
                  <a:pt x="3064924" y="585258"/>
                </a:lnTo>
                <a:lnTo>
                  <a:pt x="3064923" y="585258"/>
                </a:lnTo>
                <a:lnTo>
                  <a:pt x="3064923" y="563311"/>
                </a:lnTo>
                <a:lnTo>
                  <a:pt x="3064923" y="563311"/>
                </a:lnTo>
                <a:lnTo>
                  <a:pt x="3064923" y="541364"/>
                </a:lnTo>
                <a:lnTo>
                  <a:pt x="3064923" y="526732"/>
                </a:lnTo>
                <a:lnTo>
                  <a:pt x="3064922" y="526732"/>
                </a:lnTo>
                <a:lnTo>
                  <a:pt x="3064922" y="504785"/>
                </a:lnTo>
                <a:lnTo>
                  <a:pt x="3064921" y="504785"/>
                </a:lnTo>
                <a:lnTo>
                  <a:pt x="3064921" y="482838"/>
                </a:lnTo>
                <a:lnTo>
                  <a:pt x="3064921" y="468206"/>
                </a:lnTo>
                <a:lnTo>
                  <a:pt x="3064921" y="468206"/>
                </a:lnTo>
                <a:close/>
                <a:moveTo>
                  <a:pt x="591061" y="446259"/>
                </a:moveTo>
                <a:lnTo>
                  <a:pt x="656735" y="446259"/>
                </a:lnTo>
                <a:lnTo>
                  <a:pt x="656735" y="468206"/>
                </a:lnTo>
                <a:lnTo>
                  <a:pt x="591061" y="468206"/>
                </a:lnTo>
                <a:close/>
                <a:moveTo>
                  <a:pt x="459707" y="446259"/>
                </a:moveTo>
                <a:lnTo>
                  <a:pt x="525385" y="446259"/>
                </a:lnTo>
                <a:lnTo>
                  <a:pt x="525385" y="460891"/>
                </a:lnTo>
                <a:lnTo>
                  <a:pt x="525385" y="482838"/>
                </a:lnTo>
                <a:lnTo>
                  <a:pt x="525385" y="482838"/>
                </a:lnTo>
                <a:lnTo>
                  <a:pt x="525385" y="504785"/>
                </a:lnTo>
                <a:lnTo>
                  <a:pt x="525387" y="504785"/>
                </a:lnTo>
                <a:lnTo>
                  <a:pt x="525387" y="519417"/>
                </a:lnTo>
                <a:lnTo>
                  <a:pt x="525388" y="519417"/>
                </a:lnTo>
                <a:lnTo>
                  <a:pt x="525388" y="541364"/>
                </a:lnTo>
                <a:lnTo>
                  <a:pt x="525389" y="541364"/>
                </a:lnTo>
                <a:lnTo>
                  <a:pt x="525389" y="563311"/>
                </a:lnTo>
                <a:lnTo>
                  <a:pt x="525389" y="563311"/>
                </a:lnTo>
                <a:lnTo>
                  <a:pt x="525389" y="577942"/>
                </a:lnTo>
                <a:lnTo>
                  <a:pt x="525390" y="577942"/>
                </a:lnTo>
                <a:lnTo>
                  <a:pt x="525390" y="599889"/>
                </a:lnTo>
                <a:lnTo>
                  <a:pt x="459712" y="599889"/>
                </a:lnTo>
                <a:lnTo>
                  <a:pt x="459712" y="585258"/>
                </a:lnTo>
                <a:lnTo>
                  <a:pt x="459711" y="585258"/>
                </a:lnTo>
                <a:lnTo>
                  <a:pt x="459711" y="563311"/>
                </a:lnTo>
                <a:lnTo>
                  <a:pt x="459710" y="563311"/>
                </a:lnTo>
                <a:lnTo>
                  <a:pt x="459710" y="541364"/>
                </a:lnTo>
                <a:lnTo>
                  <a:pt x="459710" y="541364"/>
                </a:lnTo>
                <a:lnTo>
                  <a:pt x="459710" y="526732"/>
                </a:lnTo>
                <a:lnTo>
                  <a:pt x="459709" y="526732"/>
                </a:lnTo>
                <a:lnTo>
                  <a:pt x="459709" y="504785"/>
                </a:lnTo>
                <a:lnTo>
                  <a:pt x="459707" y="504785"/>
                </a:lnTo>
                <a:lnTo>
                  <a:pt x="459707" y="482838"/>
                </a:lnTo>
                <a:lnTo>
                  <a:pt x="459707" y="468206"/>
                </a:lnTo>
                <a:close/>
                <a:moveTo>
                  <a:pt x="372140" y="446259"/>
                </a:moveTo>
                <a:lnTo>
                  <a:pt x="437819" y="446259"/>
                </a:lnTo>
                <a:lnTo>
                  <a:pt x="437819" y="468206"/>
                </a:lnTo>
                <a:lnTo>
                  <a:pt x="372140" y="468206"/>
                </a:lnTo>
                <a:close/>
                <a:moveTo>
                  <a:pt x="6217229" y="431628"/>
                </a:moveTo>
                <a:lnTo>
                  <a:pt x="6217229" y="446259"/>
                </a:lnTo>
                <a:lnTo>
                  <a:pt x="6282906" y="446259"/>
                </a:lnTo>
                <a:lnTo>
                  <a:pt x="6282906" y="431628"/>
                </a:lnTo>
                <a:close/>
                <a:moveTo>
                  <a:pt x="6589400" y="424312"/>
                </a:moveTo>
                <a:lnTo>
                  <a:pt x="6655077" y="424312"/>
                </a:lnTo>
                <a:lnTo>
                  <a:pt x="6655077" y="446259"/>
                </a:lnTo>
                <a:lnTo>
                  <a:pt x="6655077" y="460891"/>
                </a:lnTo>
                <a:lnTo>
                  <a:pt x="6720754" y="460891"/>
                </a:lnTo>
                <a:lnTo>
                  <a:pt x="6720754" y="482838"/>
                </a:lnTo>
                <a:lnTo>
                  <a:pt x="6655077" y="482838"/>
                </a:lnTo>
                <a:lnTo>
                  <a:pt x="6655077" y="504785"/>
                </a:lnTo>
                <a:lnTo>
                  <a:pt x="6720754" y="504785"/>
                </a:lnTo>
                <a:lnTo>
                  <a:pt x="6720754" y="519417"/>
                </a:lnTo>
                <a:lnTo>
                  <a:pt x="6720754" y="526732"/>
                </a:lnTo>
                <a:lnTo>
                  <a:pt x="6720754" y="541364"/>
                </a:lnTo>
                <a:lnTo>
                  <a:pt x="6720754" y="563311"/>
                </a:lnTo>
                <a:lnTo>
                  <a:pt x="6720754" y="577942"/>
                </a:lnTo>
                <a:lnTo>
                  <a:pt x="6720754" y="585258"/>
                </a:lnTo>
                <a:lnTo>
                  <a:pt x="6720754" y="599889"/>
                </a:lnTo>
                <a:lnTo>
                  <a:pt x="6655077" y="599889"/>
                </a:lnTo>
                <a:lnTo>
                  <a:pt x="6589400" y="599889"/>
                </a:lnTo>
                <a:lnTo>
                  <a:pt x="6589400" y="585258"/>
                </a:lnTo>
                <a:lnTo>
                  <a:pt x="6589400" y="577942"/>
                </a:lnTo>
                <a:lnTo>
                  <a:pt x="6589400" y="563311"/>
                </a:lnTo>
                <a:lnTo>
                  <a:pt x="6589400" y="541364"/>
                </a:lnTo>
                <a:lnTo>
                  <a:pt x="6589400" y="526732"/>
                </a:lnTo>
                <a:lnTo>
                  <a:pt x="6589400" y="519417"/>
                </a:lnTo>
                <a:lnTo>
                  <a:pt x="6589400" y="504785"/>
                </a:lnTo>
                <a:lnTo>
                  <a:pt x="6589400" y="482838"/>
                </a:lnTo>
                <a:lnTo>
                  <a:pt x="6589400" y="468206"/>
                </a:lnTo>
                <a:lnTo>
                  <a:pt x="6589400" y="460891"/>
                </a:lnTo>
                <a:lnTo>
                  <a:pt x="6589400" y="446259"/>
                </a:lnTo>
                <a:close/>
                <a:moveTo>
                  <a:pt x="5013148" y="424312"/>
                </a:moveTo>
                <a:lnTo>
                  <a:pt x="5078825" y="424312"/>
                </a:lnTo>
                <a:lnTo>
                  <a:pt x="5078825" y="446259"/>
                </a:lnTo>
                <a:lnTo>
                  <a:pt x="5013148" y="446259"/>
                </a:lnTo>
                <a:close/>
                <a:moveTo>
                  <a:pt x="3371220" y="424312"/>
                </a:moveTo>
                <a:lnTo>
                  <a:pt x="3436897" y="424312"/>
                </a:lnTo>
                <a:lnTo>
                  <a:pt x="3436897" y="446259"/>
                </a:lnTo>
                <a:lnTo>
                  <a:pt x="3371220" y="446259"/>
                </a:lnTo>
                <a:close/>
                <a:moveTo>
                  <a:pt x="2999239" y="424312"/>
                </a:moveTo>
                <a:lnTo>
                  <a:pt x="3064920" y="424312"/>
                </a:lnTo>
                <a:lnTo>
                  <a:pt x="3064920" y="446259"/>
                </a:lnTo>
                <a:lnTo>
                  <a:pt x="2999239" y="446259"/>
                </a:lnTo>
                <a:close/>
                <a:moveTo>
                  <a:pt x="1948387" y="424312"/>
                </a:moveTo>
                <a:lnTo>
                  <a:pt x="2014068" y="424312"/>
                </a:lnTo>
                <a:lnTo>
                  <a:pt x="2014068" y="446259"/>
                </a:lnTo>
                <a:lnTo>
                  <a:pt x="2014068" y="460891"/>
                </a:lnTo>
                <a:lnTo>
                  <a:pt x="2014068" y="482838"/>
                </a:lnTo>
                <a:lnTo>
                  <a:pt x="2014068" y="504785"/>
                </a:lnTo>
                <a:lnTo>
                  <a:pt x="2014069" y="504785"/>
                </a:lnTo>
                <a:lnTo>
                  <a:pt x="2014069" y="519417"/>
                </a:lnTo>
                <a:lnTo>
                  <a:pt x="2014069" y="541364"/>
                </a:lnTo>
                <a:lnTo>
                  <a:pt x="2014069" y="563311"/>
                </a:lnTo>
                <a:lnTo>
                  <a:pt x="2014070" y="563311"/>
                </a:lnTo>
                <a:lnTo>
                  <a:pt x="2014070" y="577942"/>
                </a:lnTo>
                <a:lnTo>
                  <a:pt x="2014070" y="599889"/>
                </a:lnTo>
                <a:lnTo>
                  <a:pt x="1948389" y="599889"/>
                </a:lnTo>
                <a:lnTo>
                  <a:pt x="1882708" y="599889"/>
                </a:lnTo>
                <a:lnTo>
                  <a:pt x="1882708" y="577942"/>
                </a:lnTo>
                <a:lnTo>
                  <a:pt x="1948389" y="577942"/>
                </a:lnTo>
                <a:lnTo>
                  <a:pt x="1948389" y="563311"/>
                </a:lnTo>
                <a:lnTo>
                  <a:pt x="1948388" y="563311"/>
                </a:lnTo>
                <a:lnTo>
                  <a:pt x="1882707" y="563311"/>
                </a:lnTo>
                <a:lnTo>
                  <a:pt x="1882707" y="541364"/>
                </a:lnTo>
                <a:lnTo>
                  <a:pt x="1948388" y="541364"/>
                </a:lnTo>
                <a:lnTo>
                  <a:pt x="1948388" y="526732"/>
                </a:lnTo>
                <a:lnTo>
                  <a:pt x="1948388" y="504785"/>
                </a:lnTo>
                <a:lnTo>
                  <a:pt x="1948387" y="504785"/>
                </a:lnTo>
                <a:lnTo>
                  <a:pt x="1948387" y="482838"/>
                </a:lnTo>
                <a:lnTo>
                  <a:pt x="1948387" y="468206"/>
                </a:lnTo>
                <a:lnTo>
                  <a:pt x="1948387" y="446259"/>
                </a:lnTo>
                <a:close/>
                <a:moveTo>
                  <a:pt x="1204029" y="424312"/>
                </a:moveTo>
                <a:lnTo>
                  <a:pt x="1269687" y="424312"/>
                </a:lnTo>
                <a:lnTo>
                  <a:pt x="1269687" y="446259"/>
                </a:lnTo>
                <a:lnTo>
                  <a:pt x="1204029" y="446259"/>
                </a:lnTo>
                <a:close/>
                <a:moveTo>
                  <a:pt x="8603499" y="409681"/>
                </a:moveTo>
                <a:lnTo>
                  <a:pt x="8669176" y="409681"/>
                </a:lnTo>
                <a:lnTo>
                  <a:pt x="8669176" y="424312"/>
                </a:lnTo>
                <a:lnTo>
                  <a:pt x="8669176" y="431628"/>
                </a:lnTo>
                <a:lnTo>
                  <a:pt x="8669176" y="446259"/>
                </a:lnTo>
                <a:lnTo>
                  <a:pt x="8669176" y="460891"/>
                </a:lnTo>
                <a:lnTo>
                  <a:pt x="8669176" y="468206"/>
                </a:lnTo>
                <a:lnTo>
                  <a:pt x="8669176" y="482838"/>
                </a:lnTo>
                <a:lnTo>
                  <a:pt x="8669176" y="504785"/>
                </a:lnTo>
                <a:lnTo>
                  <a:pt x="8669176" y="519417"/>
                </a:lnTo>
                <a:lnTo>
                  <a:pt x="8669176" y="526732"/>
                </a:lnTo>
                <a:lnTo>
                  <a:pt x="8669176" y="541364"/>
                </a:lnTo>
                <a:lnTo>
                  <a:pt x="8669176" y="563311"/>
                </a:lnTo>
                <a:lnTo>
                  <a:pt x="8669176" y="577942"/>
                </a:lnTo>
                <a:lnTo>
                  <a:pt x="8669176" y="585258"/>
                </a:lnTo>
                <a:lnTo>
                  <a:pt x="8669176" y="599889"/>
                </a:lnTo>
                <a:lnTo>
                  <a:pt x="8603499" y="599889"/>
                </a:lnTo>
                <a:lnTo>
                  <a:pt x="8603499" y="585258"/>
                </a:lnTo>
                <a:lnTo>
                  <a:pt x="8603499" y="577942"/>
                </a:lnTo>
                <a:lnTo>
                  <a:pt x="8603499" y="563311"/>
                </a:lnTo>
                <a:lnTo>
                  <a:pt x="8603499" y="541364"/>
                </a:lnTo>
                <a:lnTo>
                  <a:pt x="8603499" y="526732"/>
                </a:lnTo>
                <a:lnTo>
                  <a:pt x="8603499" y="519417"/>
                </a:lnTo>
                <a:lnTo>
                  <a:pt x="8603499" y="504785"/>
                </a:lnTo>
                <a:lnTo>
                  <a:pt x="8603499" y="482838"/>
                </a:lnTo>
                <a:lnTo>
                  <a:pt x="8603499" y="468206"/>
                </a:lnTo>
                <a:lnTo>
                  <a:pt x="8603499" y="460891"/>
                </a:lnTo>
                <a:lnTo>
                  <a:pt x="8603499" y="446259"/>
                </a:lnTo>
                <a:lnTo>
                  <a:pt x="8603499" y="431628"/>
                </a:lnTo>
                <a:lnTo>
                  <a:pt x="8603499" y="424312"/>
                </a:lnTo>
                <a:close/>
                <a:moveTo>
                  <a:pt x="8099974" y="409681"/>
                </a:moveTo>
                <a:lnTo>
                  <a:pt x="8165651" y="409681"/>
                </a:lnTo>
                <a:lnTo>
                  <a:pt x="8165651" y="424312"/>
                </a:lnTo>
                <a:lnTo>
                  <a:pt x="8165651" y="431628"/>
                </a:lnTo>
                <a:lnTo>
                  <a:pt x="8165651" y="446259"/>
                </a:lnTo>
                <a:lnTo>
                  <a:pt x="8165651" y="460891"/>
                </a:lnTo>
                <a:lnTo>
                  <a:pt x="8165651" y="468206"/>
                </a:lnTo>
                <a:lnTo>
                  <a:pt x="8165651" y="482838"/>
                </a:lnTo>
                <a:lnTo>
                  <a:pt x="8165651" y="504785"/>
                </a:lnTo>
                <a:lnTo>
                  <a:pt x="8165651" y="519417"/>
                </a:lnTo>
                <a:lnTo>
                  <a:pt x="8231328" y="519417"/>
                </a:lnTo>
                <a:lnTo>
                  <a:pt x="8231328" y="541364"/>
                </a:lnTo>
                <a:lnTo>
                  <a:pt x="8165651" y="541364"/>
                </a:lnTo>
                <a:lnTo>
                  <a:pt x="8165651" y="563311"/>
                </a:lnTo>
                <a:lnTo>
                  <a:pt x="8231328" y="563311"/>
                </a:lnTo>
                <a:lnTo>
                  <a:pt x="8231328" y="577942"/>
                </a:lnTo>
                <a:lnTo>
                  <a:pt x="8297005" y="577942"/>
                </a:lnTo>
                <a:lnTo>
                  <a:pt x="8297005" y="599889"/>
                </a:lnTo>
                <a:lnTo>
                  <a:pt x="8231328" y="599889"/>
                </a:lnTo>
                <a:lnTo>
                  <a:pt x="8165651" y="599889"/>
                </a:lnTo>
                <a:lnTo>
                  <a:pt x="8099974" y="599889"/>
                </a:lnTo>
                <a:lnTo>
                  <a:pt x="8099974" y="585258"/>
                </a:lnTo>
                <a:lnTo>
                  <a:pt x="8099974" y="577942"/>
                </a:lnTo>
                <a:lnTo>
                  <a:pt x="8099974" y="563311"/>
                </a:lnTo>
                <a:lnTo>
                  <a:pt x="8099974" y="541364"/>
                </a:lnTo>
                <a:lnTo>
                  <a:pt x="8099974" y="526732"/>
                </a:lnTo>
                <a:lnTo>
                  <a:pt x="8099974" y="519417"/>
                </a:lnTo>
                <a:lnTo>
                  <a:pt x="8099974" y="504785"/>
                </a:lnTo>
                <a:lnTo>
                  <a:pt x="8099974" y="482838"/>
                </a:lnTo>
                <a:lnTo>
                  <a:pt x="8099974" y="468206"/>
                </a:lnTo>
                <a:lnTo>
                  <a:pt x="8099974" y="460891"/>
                </a:lnTo>
                <a:lnTo>
                  <a:pt x="8099974" y="446259"/>
                </a:lnTo>
                <a:lnTo>
                  <a:pt x="8099974" y="431628"/>
                </a:lnTo>
                <a:lnTo>
                  <a:pt x="8099974" y="424312"/>
                </a:lnTo>
                <a:close/>
                <a:moveTo>
                  <a:pt x="7574557" y="409681"/>
                </a:moveTo>
                <a:lnTo>
                  <a:pt x="7640234" y="409681"/>
                </a:lnTo>
                <a:lnTo>
                  <a:pt x="7640234" y="424312"/>
                </a:lnTo>
                <a:lnTo>
                  <a:pt x="7640234" y="431628"/>
                </a:lnTo>
                <a:lnTo>
                  <a:pt x="7640234" y="446259"/>
                </a:lnTo>
                <a:lnTo>
                  <a:pt x="7640234" y="460891"/>
                </a:lnTo>
                <a:lnTo>
                  <a:pt x="7640234" y="468206"/>
                </a:lnTo>
                <a:lnTo>
                  <a:pt x="7640234" y="482838"/>
                </a:lnTo>
                <a:lnTo>
                  <a:pt x="7640234" y="504785"/>
                </a:lnTo>
                <a:lnTo>
                  <a:pt x="7705911" y="504785"/>
                </a:lnTo>
                <a:lnTo>
                  <a:pt x="7705911" y="482838"/>
                </a:lnTo>
                <a:lnTo>
                  <a:pt x="7705911" y="468206"/>
                </a:lnTo>
                <a:lnTo>
                  <a:pt x="7705911" y="460891"/>
                </a:lnTo>
                <a:lnTo>
                  <a:pt x="7705911" y="446259"/>
                </a:lnTo>
                <a:lnTo>
                  <a:pt x="7705911" y="424312"/>
                </a:lnTo>
                <a:lnTo>
                  <a:pt x="7771588" y="424312"/>
                </a:lnTo>
                <a:lnTo>
                  <a:pt x="7771588" y="446259"/>
                </a:lnTo>
                <a:lnTo>
                  <a:pt x="7771588" y="460891"/>
                </a:lnTo>
                <a:lnTo>
                  <a:pt x="7771588" y="468206"/>
                </a:lnTo>
                <a:lnTo>
                  <a:pt x="7771588" y="482838"/>
                </a:lnTo>
                <a:lnTo>
                  <a:pt x="7771588" y="504785"/>
                </a:lnTo>
                <a:lnTo>
                  <a:pt x="7771588" y="519417"/>
                </a:lnTo>
                <a:lnTo>
                  <a:pt x="7771588" y="526732"/>
                </a:lnTo>
                <a:lnTo>
                  <a:pt x="7771588" y="541364"/>
                </a:lnTo>
                <a:lnTo>
                  <a:pt x="7771588" y="563311"/>
                </a:lnTo>
                <a:lnTo>
                  <a:pt x="7771588" y="577942"/>
                </a:lnTo>
                <a:lnTo>
                  <a:pt x="7771588" y="585258"/>
                </a:lnTo>
                <a:lnTo>
                  <a:pt x="7771588" y="599889"/>
                </a:lnTo>
                <a:lnTo>
                  <a:pt x="7705911" y="599889"/>
                </a:lnTo>
                <a:lnTo>
                  <a:pt x="7640234" y="599889"/>
                </a:lnTo>
                <a:lnTo>
                  <a:pt x="7574557" y="599889"/>
                </a:lnTo>
                <a:lnTo>
                  <a:pt x="7574557" y="585258"/>
                </a:lnTo>
                <a:lnTo>
                  <a:pt x="7574557" y="577942"/>
                </a:lnTo>
                <a:lnTo>
                  <a:pt x="7574557" y="563311"/>
                </a:lnTo>
                <a:lnTo>
                  <a:pt x="7574557" y="541364"/>
                </a:lnTo>
                <a:lnTo>
                  <a:pt x="7574557" y="526732"/>
                </a:lnTo>
                <a:lnTo>
                  <a:pt x="7574557" y="519417"/>
                </a:lnTo>
                <a:lnTo>
                  <a:pt x="7574557" y="504785"/>
                </a:lnTo>
                <a:lnTo>
                  <a:pt x="7574557" y="482838"/>
                </a:lnTo>
                <a:lnTo>
                  <a:pt x="7574557" y="468206"/>
                </a:lnTo>
                <a:lnTo>
                  <a:pt x="7574557" y="460891"/>
                </a:lnTo>
                <a:lnTo>
                  <a:pt x="7574557" y="446259"/>
                </a:lnTo>
                <a:lnTo>
                  <a:pt x="7574557" y="431628"/>
                </a:lnTo>
                <a:lnTo>
                  <a:pt x="7574557" y="424312"/>
                </a:lnTo>
                <a:close/>
                <a:moveTo>
                  <a:pt x="7180494" y="409681"/>
                </a:moveTo>
                <a:lnTo>
                  <a:pt x="7246171" y="409681"/>
                </a:lnTo>
                <a:lnTo>
                  <a:pt x="7246171" y="424312"/>
                </a:lnTo>
                <a:lnTo>
                  <a:pt x="7246171" y="431628"/>
                </a:lnTo>
                <a:lnTo>
                  <a:pt x="7246171" y="446259"/>
                </a:lnTo>
                <a:lnTo>
                  <a:pt x="7246171" y="460891"/>
                </a:lnTo>
                <a:lnTo>
                  <a:pt x="7246171" y="468206"/>
                </a:lnTo>
                <a:lnTo>
                  <a:pt x="7246171" y="482838"/>
                </a:lnTo>
                <a:lnTo>
                  <a:pt x="7246171" y="504785"/>
                </a:lnTo>
                <a:lnTo>
                  <a:pt x="7246171" y="519417"/>
                </a:lnTo>
                <a:lnTo>
                  <a:pt x="7246171" y="526732"/>
                </a:lnTo>
                <a:lnTo>
                  <a:pt x="7246171" y="541364"/>
                </a:lnTo>
                <a:lnTo>
                  <a:pt x="7246171" y="563311"/>
                </a:lnTo>
                <a:lnTo>
                  <a:pt x="7246171" y="577942"/>
                </a:lnTo>
                <a:lnTo>
                  <a:pt x="7246171" y="585258"/>
                </a:lnTo>
                <a:lnTo>
                  <a:pt x="7246171" y="599889"/>
                </a:lnTo>
                <a:lnTo>
                  <a:pt x="7180494" y="599889"/>
                </a:lnTo>
                <a:lnTo>
                  <a:pt x="7180494" y="585258"/>
                </a:lnTo>
                <a:lnTo>
                  <a:pt x="7114817" y="585258"/>
                </a:lnTo>
                <a:lnTo>
                  <a:pt x="7114817" y="599889"/>
                </a:lnTo>
                <a:lnTo>
                  <a:pt x="7049140" y="599889"/>
                </a:lnTo>
                <a:lnTo>
                  <a:pt x="7049140" y="585258"/>
                </a:lnTo>
                <a:lnTo>
                  <a:pt x="7049140" y="577942"/>
                </a:lnTo>
                <a:lnTo>
                  <a:pt x="7049140" y="563311"/>
                </a:lnTo>
                <a:lnTo>
                  <a:pt x="7049140" y="541364"/>
                </a:lnTo>
                <a:lnTo>
                  <a:pt x="7049140" y="526732"/>
                </a:lnTo>
                <a:lnTo>
                  <a:pt x="7049140" y="519417"/>
                </a:lnTo>
                <a:lnTo>
                  <a:pt x="7049140" y="504785"/>
                </a:lnTo>
                <a:lnTo>
                  <a:pt x="7049140" y="482838"/>
                </a:lnTo>
                <a:lnTo>
                  <a:pt x="7049140" y="468206"/>
                </a:lnTo>
                <a:lnTo>
                  <a:pt x="7049140" y="460891"/>
                </a:lnTo>
                <a:lnTo>
                  <a:pt x="7049140" y="446259"/>
                </a:lnTo>
                <a:lnTo>
                  <a:pt x="7049140" y="424312"/>
                </a:lnTo>
                <a:lnTo>
                  <a:pt x="7114817" y="424312"/>
                </a:lnTo>
                <a:lnTo>
                  <a:pt x="7114817" y="446259"/>
                </a:lnTo>
                <a:lnTo>
                  <a:pt x="7114817" y="460891"/>
                </a:lnTo>
                <a:lnTo>
                  <a:pt x="7114817" y="468206"/>
                </a:lnTo>
                <a:lnTo>
                  <a:pt x="7114817" y="482838"/>
                </a:lnTo>
                <a:lnTo>
                  <a:pt x="7114817" y="504785"/>
                </a:lnTo>
                <a:lnTo>
                  <a:pt x="7114817" y="519417"/>
                </a:lnTo>
                <a:lnTo>
                  <a:pt x="7114817" y="526732"/>
                </a:lnTo>
                <a:lnTo>
                  <a:pt x="7114817" y="541364"/>
                </a:lnTo>
                <a:lnTo>
                  <a:pt x="7114817" y="563311"/>
                </a:lnTo>
                <a:lnTo>
                  <a:pt x="7180494" y="563311"/>
                </a:lnTo>
                <a:lnTo>
                  <a:pt x="7180494" y="541364"/>
                </a:lnTo>
                <a:lnTo>
                  <a:pt x="7180494" y="526732"/>
                </a:lnTo>
                <a:lnTo>
                  <a:pt x="7180494" y="519417"/>
                </a:lnTo>
                <a:lnTo>
                  <a:pt x="7180494" y="504785"/>
                </a:lnTo>
                <a:lnTo>
                  <a:pt x="7180494" y="482838"/>
                </a:lnTo>
                <a:lnTo>
                  <a:pt x="7180494" y="468206"/>
                </a:lnTo>
                <a:lnTo>
                  <a:pt x="7180494" y="460891"/>
                </a:lnTo>
                <a:lnTo>
                  <a:pt x="7180494" y="446259"/>
                </a:lnTo>
                <a:lnTo>
                  <a:pt x="7180494" y="431628"/>
                </a:lnTo>
                <a:lnTo>
                  <a:pt x="7180494" y="424312"/>
                </a:lnTo>
                <a:close/>
                <a:moveTo>
                  <a:pt x="6895893" y="409681"/>
                </a:moveTo>
                <a:lnTo>
                  <a:pt x="6961570" y="409681"/>
                </a:lnTo>
                <a:lnTo>
                  <a:pt x="6961570" y="424312"/>
                </a:lnTo>
                <a:lnTo>
                  <a:pt x="6961570" y="431628"/>
                </a:lnTo>
                <a:lnTo>
                  <a:pt x="6961570" y="446259"/>
                </a:lnTo>
                <a:lnTo>
                  <a:pt x="7027247" y="446259"/>
                </a:lnTo>
                <a:lnTo>
                  <a:pt x="7027247" y="468206"/>
                </a:lnTo>
                <a:lnTo>
                  <a:pt x="6961570" y="468206"/>
                </a:lnTo>
                <a:lnTo>
                  <a:pt x="6961570" y="482838"/>
                </a:lnTo>
                <a:lnTo>
                  <a:pt x="7027247" y="482838"/>
                </a:lnTo>
                <a:lnTo>
                  <a:pt x="7027247" y="504785"/>
                </a:lnTo>
                <a:lnTo>
                  <a:pt x="7027247" y="519417"/>
                </a:lnTo>
                <a:lnTo>
                  <a:pt x="7027247" y="526732"/>
                </a:lnTo>
                <a:lnTo>
                  <a:pt x="7027247" y="541364"/>
                </a:lnTo>
                <a:lnTo>
                  <a:pt x="7027247" y="563311"/>
                </a:lnTo>
                <a:lnTo>
                  <a:pt x="7027247" y="577942"/>
                </a:lnTo>
                <a:lnTo>
                  <a:pt x="7027247" y="585258"/>
                </a:lnTo>
                <a:lnTo>
                  <a:pt x="7027247" y="599889"/>
                </a:lnTo>
                <a:lnTo>
                  <a:pt x="6961570" y="599889"/>
                </a:lnTo>
                <a:lnTo>
                  <a:pt x="6895893" y="599889"/>
                </a:lnTo>
                <a:lnTo>
                  <a:pt x="6895893" y="585258"/>
                </a:lnTo>
                <a:lnTo>
                  <a:pt x="6895893" y="577942"/>
                </a:lnTo>
                <a:lnTo>
                  <a:pt x="6895893" y="563311"/>
                </a:lnTo>
                <a:lnTo>
                  <a:pt x="6895893" y="541364"/>
                </a:lnTo>
                <a:lnTo>
                  <a:pt x="6895893" y="526732"/>
                </a:lnTo>
                <a:lnTo>
                  <a:pt x="6895893" y="519417"/>
                </a:lnTo>
                <a:lnTo>
                  <a:pt x="6895893" y="504785"/>
                </a:lnTo>
                <a:lnTo>
                  <a:pt x="6895893" y="482838"/>
                </a:lnTo>
                <a:lnTo>
                  <a:pt x="6895893" y="468206"/>
                </a:lnTo>
                <a:lnTo>
                  <a:pt x="6895893" y="460891"/>
                </a:lnTo>
                <a:lnTo>
                  <a:pt x="6895893" y="446259"/>
                </a:lnTo>
                <a:lnTo>
                  <a:pt x="6895893" y="431628"/>
                </a:lnTo>
                <a:lnTo>
                  <a:pt x="6895893" y="424312"/>
                </a:lnTo>
                <a:close/>
                <a:moveTo>
                  <a:pt x="6742646" y="409681"/>
                </a:moveTo>
                <a:lnTo>
                  <a:pt x="6808323" y="409681"/>
                </a:lnTo>
                <a:lnTo>
                  <a:pt x="6874000" y="409681"/>
                </a:lnTo>
                <a:lnTo>
                  <a:pt x="6874000" y="424312"/>
                </a:lnTo>
                <a:lnTo>
                  <a:pt x="6874000" y="431628"/>
                </a:lnTo>
                <a:lnTo>
                  <a:pt x="6874000" y="446259"/>
                </a:lnTo>
                <a:lnTo>
                  <a:pt x="6874000" y="460891"/>
                </a:lnTo>
                <a:lnTo>
                  <a:pt x="6874000" y="468206"/>
                </a:lnTo>
                <a:lnTo>
                  <a:pt x="6874000" y="482838"/>
                </a:lnTo>
                <a:lnTo>
                  <a:pt x="6874000" y="504785"/>
                </a:lnTo>
                <a:lnTo>
                  <a:pt x="6874000" y="519417"/>
                </a:lnTo>
                <a:lnTo>
                  <a:pt x="6874000" y="526732"/>
                </a:lnTo>
                <a:lnTo>
                  <a:pt x="6874000" y="541364"/>
                </a:lnTo>
                <a:lnTo>
                  <a:pt x="6874000" y="563311"/>
                </a:lnTo>
                <a:lnTo>
                  <a:pt x="6874000" y="577942"/>
                </a:lnTo>
                <a:lnTo>
                  <a:pt x="6874000" y="585258"/>
                </a:lnTo>
                <a:lnTo>
                  <a:pt x="6874000" y="599889"/>
                </a:lnTo>
                <a:lnTo>
                  <a:pt x="6808323" y="599889"/>
                </a:lnTo>
                <a:lnTo>
                  <a:pt x="6742646" y="599889"/>
                </a:lnTo>
                <a:lnTo>
                  <a:pt x="6742646" y="585258"/>
                </a:lnTo>
                <a:lnTo>
                  <a:pt x="6742646" y="577942"/>
                </a:lnTo>
                <a:lnTo>
                  <a:pt x="6742646" y="563311"/>
                </a:lnTo>
                <a:lnTo>
                  <a:pt x="6742646" y="541364"/>
                </a:lnTo>
                <a:lnTo>
                  <a:pt x="6742646" y="526732"/>
                </a:lnTo>
                <a:lnTo>
                  <a:pt x="6742646" y="519417"/>
                </a:lnTo>
                <a:lnTo>
                  <a:pt x="6742646" y="504785"/>
                </a:lnTo>
                <a:lnTo>
                  <a:pt x="6742646" y="482838"/>
                </a:lnTo>
                <a:lnTo>
                  <a:pt x="6742646" y="468206"/>
                </a:lnTo>
                <a:lnTo>
                  <a:pt x="6742646" y="460891"/>
                </a:lnTo>
                <a:lnTo>
                  <a:pt x="6742646" y="446259"/>
                </a:lnTo>
                <a:lnTo>
                  <a:pt x="6808323" y="446259"/>
                </a:lnTo>
                <a:lnTo>
                  <a:pt x="6808323" y="431628"/>
                </a:lnTo>
                <a:lnTo>
                  <a:pt x="6742646" y="431628"/>
                </a:lnTo>
                <a:close/>
                <a:moveTo>
                  <a:pt x="6523722" y="409681"/>
                </a:moveTo>
                <a:lnTo>
                  <a:pt x="6589399" y="409681"/>
                </a:lnTo>
                <a:lnTo>
                  <a:pt x="6589399" y="431628"/>
                </a:lnTo>
                <a:lnTo>
                  <a:pt x="6523722" y="431628"/>
                </a:lnTo>
                <a:close/>
                <a:moveTo>
                  <a:pt x="6370476" y="409681"/>
                </a:moveTo>
                <a:lnTo>
                  <a:pt x="6436153" y="409681"/>
                </a:lnTo>
                <a:lnTo>
                  <a:pt x="6436153" y="424312"/>
                </a:lnTo>
                <a:lnTo>
                  <a:pt x="6501830" y="424312"/>
                </a:lnTo>
                <a:lnTo>
                  <a:pt x="6501830" y="446259"/>
                </a:lnTo>
                <a:lnTo>
                  <a:pt x="6501830" y="460891"/>
                </a:lnTo>
                <a:lnTo>
                  <a:pt x="6501830" y="468206"/>
                </a:lnTo>
                <a:lnTo>
                  <a:pt x="6501830" y="482838"/>
                </a:lnTo>
                <a:lnTo>
                  <a:pt x="6501830" y="504785"/>
                </a:lnTo>
                <a:lnTo>
                  <a:pt x="6501830" y="519417"/>
                </a:lnTo>
                <a:lnTo>
                  <a:pt x="6501830" y="526732"/>
                </a:lnTo>
                <a:lnTo>
                  <a:pt x="6501830" y="541364"/>
                </a:lnTo>
                <a:lnTo>
                  <a:pt x="6501830" y="563311"/>
                </a:lnTo>
                <a:lnTo>
                  <a:pt x="6501830" y="577942"/>
                </a:lnTo>
                <a:lnTo>
                  <a:pt x="6501830" y="585258"/>
                </a:lnTo>
                <a:lnTo>
                  <a:pt x="6501830" y="599889"/>
                </a:lnTo>
                <a:lnTo>
                  <a:pt x="6436153" y="599889"/>
                </a:lnTo>
                <a:lnTo>
                  <a:pt x="6370476" y="599889"/>
                </a:lnTo>
                <a:lnTo>
                  <a:pt x="6370476" y="585258"/>
                </a:lnTo>
                <a:lnTo>
                  <a:pt x="6370476" y="577942"/>
                </a:lnTo>
                <a:lnTo>
                  <a:pt x="6370476" y="563311"/>
                </a:lnTo>
                <a:lnTo>
                  <a:pt x="6370476" y="541364"/>
                </a:lnTo>
                <a:lnTo>
                  <a:pt x="6370476" y="526732"/>
                </a:lnTo>
                <a:lnTo>
                  <a:pt x="6370476" y="519417"/>
                </a:lnTo>
                <a:lnTo>
                  <a:pt x="6370476" y="504785"/>
                </a:lnTo>
                <a:lnTo>
                  <a:pt x="6370476" y="482838"/>
                </a:lnTo>
                <a:lnTo>
                  <a:pt x="6370476" y="468206"/>
                </a:lnTo>
                <a:lnTo>
                  <a:pt x="6370476" y="460891"/>
                </a:lnTo>
                <a:lnTo>
                  <a:pt x="6370476" y="446259"/>
                </a:lnTo>
                <a:lnTo>
                  <a:pt x="6370476" y="431628"/>
                </a:lnTo>
                <a:lnTo>
                  <a:pt x="6370476" y="424312"/>
                </a:lnTo>
                <a:close/>
                <a:moveTo>
                  <a:pt x="6217229" y="409681"/>
                </a:moveTo>
                <a:lnTo>
                  <a:pt x="6282906" y="409681"/>
                </a:lnTo>
                <a:lnTo>
                  <a:pt x="6348583" y="409681"/>
                </a:lnTo>
                <a:lnTo>
                  <a:pt x="6348583" y="424312"/>
                </a:lnTo>
                <a:lnTo>
                  <a:pt x="6348583" y="431628"/>
                </a:lnTo>
                <a:lnTo>
                  <a:pt x="6348583" y="446259"/>
                </a:lnTo>
                <a:lnTo>
                  <a:pt x="6348583" y="460891"/>
                </a:lnTo>
                <a:lnTo>
                  <a:pt x="6348583" y="468206"/>
                </a:lnTo>
                <a:lnTo>
                  <a:pt x="6348583" y="482838"/>
                </a:lnTo>
                <a:lnTo>
                  <a:pt x="6348583" y="504785"/>
                </a:lnTo>
                <a:lnTo>
                  <a:pt x="6348583" y="519417"/>
                </a:lnTo>
                <a:lnTo>
                  <a:pt x="6348583" y="526732"/>
                </a:lnTo>
                <a:lnTo>
                  <a:pt x="6348583" y="541364"/>
                </a:lnTo>
                <a:lnTo>
                  <a:pt x="6348583" y="563311"/>
                </a:lnTo>
                <a:lnTo>
                  <a:pt x="6348583" y="577942"/>
                </a:lnTo>
                <a:lnTo>
                  <a:pt x="6348583" y="585258"/>
                </a:lnTo>
                <a:lnTo>
                  <a:pt x="6348583" y="599889"/>
                </a:lnTo>
                <a:lnTo>
                  <a:pt x="6282906" y="599889"/>
                </a:lnTo>
                <a:lnTo>
                  <a:pt x="6217229" y="599889"/>
                </a:lnTo>
                <a:lnTo>
                  <a:pt x="6151552" y="599889"/>
                </a:lnTo>
                <a:lnTo>
                  <a:pt x="6151552" y="585258"/>
                </a:lnTo>
                <a:lnTo>
                  <a:pt x="6151552" y="577942"/>
                </a:lnTo>
                <a:lnTo>
                  <a:pt x="6151552" y="563311"/>
                </a:lnTo>
                <a:lnTo>
                  <a:pt x="6151552" y="541364"/>
                </a:lnTo>
                <a:lnTo>
                  <a:pt x="6151552" y="526732"/>
                </a:lnTo>
                <a:lnTo>
                  <a:pt x="6151552" y="519417"/>
                </a:lnTo>
                <a:lnTo>
                  <a:pt x="6151552" y="504785"/>
                </a:lnTo>
                <a:lnTo>
                  <a:pt x="6151552" y="482838"/>
                </a:lnTo>
                <a:lnTo>
                  <a:pt x="6151552" y="468206"/>
                </a:lnTo>
                <a:lnTo>
                  <a:pt x="6151552" y="460891"/>
                </a:lnTo>
                <a:lnTo>
                  <a:pt x="6151552" y="446259"/>
                </a:lnTo>
                <a:lnTo>
                  <a:pt x="6151552" y="424312"/>
                </a:lnTo>
                <a:lnTo>
                  <a:pt x="6217229" y="424312"/>
                </a:lnTo>
                <a:close/>
                <a:moveTo>
                  <a:pt x="6063983" y="409681"/>
                </a:moveTo>
                <a:lnTo>
                  <a:pt x="6129660" y="409681"/>
                </a:lnTo>
                <a:lnTo>
                  <a:pt x="6129660" y="424312"/>
                </a:lnTo>
                <a:lnTo>
                  <a:pt x="6129660" y="431628"/>
                </a:lnTo>
                <a:lnTo>
                  <a:pt x="6129660" y="446259"/>
                </a:lnTo>
                <a:lnTo>
                  <a:pt x="6129660" y="460891"/>
                </a:lnTo>
                <a:lnTo>
                  <a:pt x="6129660" y="468206"/>
                </a:lnTo>
                <a:lnTo>
                  <a:pt x="6129660" y="482838"/>
                </a:lnTo>
                <a:lnTo>
                  <a:pt x="6129660" y="504785"/>
                </a:lnTo>
                <a:lnTo>
                  <a:pt x="6129660" y="519417"/>
                </a:lnTo>
                <a:lnTo>
                  <a:pt x="6129660" y="526732"/>
                </a:lnTo>
                <a:lnTo>
                  <a:pt x="6129660" y="541364"/>
                </a:lnTo>
                <a:lnTo>
                  <a:pt x="6129660" y="563311"/>
                </a:lnTo>
                <a:lnTo>
                  <a:pt x="6129660" y="577942"/>
                </a:lnTo>
                <a:lnTo>
                  <a:pt x="6129660" y="585258"/>
                </a:lnTo>
                <a:lnTo>
                  <a:pt x="6129660" y="599889"/>
                </a:lnTo>
                <a:lnTo>
                  <a:pt x="6063983" y="599889"/>
                </a:lnTo>
                <a:lnTo>
                  <a:pt x="6063983" y="585258"/>
                </a:lnTo>
                <a:lnTo>
                  <a:pt x="6063983" y="577942"/>
                </a:lnTo>
                <a:lnTo>
                  <a:pt x="6063983" y="563311"/>
                </a:lnTo>
                <a:lnTo>
                  <a:pt x="6063983" y="541364"/>
                </a:lnTo>
                <a:lnTo>
                  <a:pt x="6063983" y="526732"/>
                </a:lnTo>
                <a:lnTo>
                  <a:pt x="6063983" y="519417"/>
                </a:lnTo>
                <a:lnTo>
                  <a:pt x="6063983" y="504785"/>
                </a:lnTo>
                <a:lnTo>
                  <a:pt x="6063983" y="482838"/>
                </a:lnTo>
                <a:lnTo>
                  <a:pt x="6063983" y="468206"/>
                </a:lnTo>
                <a:lnTo>
                  <a:pt x="6063983" y="460891"/>
                </a:lnTo>
                <a:lnTo>
                  <a:pt x="6063983" y="446259"/>
                </a:lnTo>
                <a:lnTo>
                  <a:pt x="6063983" y="431628"/>
                </a:lnTo>
                <a:lnTo>
                  <a:pt x="6063983" y="424312"/>
                </a:lnTo>
                <a:close/>
                <a:moveTo>
                  <a:pt x="5998305" y="409681"/>
                </a:moveTo>
                <a:lnTo>
                  <a:pt x="6063982" y="409681"/>
                </a:lnTo>
                <a:lnTo>
                  <a:pt x="6063982" y="424312"/>
                </a:lnTo>
                <a:lnTo>
                  <a:pt x="6063982" y="431628"/>
                </a:lnTo>
                <a:lnTo>
                  <a:pt x="6063982" y="446259"/>
                </a:lnTo>
                <a:lnTo>
                  <a:pt x="6063982" y="460891"/>
                </a:lnTo>
                <a:lnTo>
                  <a:pt x="6063982" y="468206"/>
                </a:lnTo>
                <a:lnTo>
                  <a:pt x="6063982" y="482838"/>
                </a:lnTo>
                <a:lnTo>
                  <a:pt x="6063982" y="504785"/>
                </a:lnTo>
                <a:lnTo>
                  <a:pt x="6063982" y="519417"/>
                </a:lnTo>
                <a:lnTo>
                  <a:pt x="6063982" y="526732"/>
                </a:lnTo>
                <a:lnTo>
                  <a:pt x="6063982" y="541364"/>
                </a:lnTo>
                <a:lnTo>
                  <a:pt x="6063982" y="563311"/>
                </a:lnTo>
                <a:lnTo>
                  <a:pt x="6063982" y="577942"/>
                </a:lnTo>
                <a:lnTo>
                  <a:pt x="6063982" y="585258"/>
                </a:lnTo>
                <a:lnTo>
                  <a:pt x="6063982" y="599889"/>
                </a:lnTo>
                <a:lnTo>
                  <a:pt x="5998305" y="599889"/>
                </a:lnTo>
                <a:lnTo>
                  <a:pt x="5998305" y="585258"/>
                </a:lnTo>
                <a:lnTo>
                  <a:pt x="5998305" y="577942"/>
                </a:lnTo>
                <a:lnTo>
                  <a:pt x="5998305" y="563311"/>
                </a:lnTo>
                <a:lnTo>
                  <a:pt x="5998305" y="541364"/>
                </a:lnTo>
                <a:lnTo>
                  <a:pt x="5998305" y="526732"/>
                </a:lnTo>
                <a:lnTo>
                  <a:pt x="5998305" y="519417"/>
                </a:lnTo>
                <a:lnTo>
                  <a:pt x="5998305" y="504785"/>
                </a:lnTo>
                <a:lnTo>
                  <a:pt x="5998305" y="482838"/>
                </a:lnTo>
                <a:lnTo>
                  <a:pt x="5998305" y="468206"/>
                </a:lnTo>
                <a:lnTo>
                  <a:pt x="5998305" y="460891"/>
                </a:lnTo>
                <a:lnTo>
                  <a:pt x="5998305" y="446259"/>
                </a:lnTo>
                <a:lnTo>
                  <a:pt x="5998305" y="431628"/>
                </a:lnTo>
                <a:lnTo>
                  <a:pt x="5998305" y="424312"/>
                </a:lnTo>
                <a:close/>
                <a:moveTo>
                  <a:pt x="3677713" y="409681"/>
                </a:moveTo>
                <a:lnTo>
                  <a:pt x="3743390" y="409681"/>
                </a:lnTo>
                <a:lnTo>
                  <a:pt x="3743390" y="431628"/>
                </a:lnTo>
                <a:lnTo>
                  <a:pt x="3677713" y="431628"/>
                </a:lnTo>
                <a:close/>
                <a:moveTo>
                  <a:pt x="3064921" y="409681"/>
                </a:moveTo>
                <a:lnTo>
                  <a:pt x="3130601" y="409681"/>
                </a:lnTo>
                <a:lnTo>
                  <a:pt x="3130601" y="431628"/>
                </a:lnTo>
                <a:lnTo>
                  <a:pt x="3064921" y="431628"/>
                </a:lnTo>
                <a:close/>
                <a:moveTo>
                  <a:pt x="897549" y="409681"/>
                </a:moveTo>
                <a:lnTo>
                  <a:pt x="963224" y="409681"/>
                </a:lnTo>
                <a:lnTo>
                  <a:pt x="963224" y="424312"/>
                </a:lnTo>
                <a:lnTo>
                  <a:pt x="963225" y="424312"/>
                </a:lnTo>
                <a:lnTo>
                  <a:pt x="963225" y="446259"/>
                </a:lnTo>
                <a:lnTo>
                  <a:pt x="963225" y="460891"/>
                </a:lnTo>
                <a:lnTo>
                  <a:pt x="963225" y="482838"/>
                </a:lnTo>
                <a:lnTo>
                  <a:pt x="963225" y="504785"/>
                </a:lnTo>
                <a:lnTo>
                  <a:pt x="963225" y="519417"/>
                </a:lnTo>
                <a:lnTo>
                  <a:pt x="963225" y="519417"/>
                </a:lnTo>
                <a:lnTo>
                  <a:pt x="963225" y="541364"/>
                </a:lnTo>
                <a:lnTo>
                  <a:pt x="1028900" y="541364"/>
                </a:lnTo>
                <a:lnTo>
                  <a:pt x="1028900" y="563311"/>
                </a:lnTo>
                <a:lnTo>
                  <a:pt x="963225" y="563311"/>
                </a:lnTo>
                <a:lnTo>
                  <a:pt x="963225" y="577942"/>
                </a:lnTo>
                <a:lnTo>
                  <a:pt x="963226" y="577942"/>
                </a:lnTo>
                <a:lnTo>
                  <a:pt x="1028903" y="577942"/>
                </a:lnTo>
                <a:lnTo>
                  <a:pt x="1028903" y="599889"/>
                </a:lnTo>
                <a:lnTo>
                  <a:pt x="963226" y="599889"/>
                </a:lnTo>
                <a:lnTo>
                  <a:pt x="897551" y="599889"/>
                </a:lnTo>
                <a:lnTo>
                  <a:pt x="897551" y="585258"/>
                </a:lnTo>
                <a:lnTo>
                  <a:pt x="897551" y="585258"/>
                </a:lnTo>
                <a:lnTo>
                  <a:pt x="897551" y="563311"/>
                </a:lnTo>
                <a:lnTo>
                  <a:pt x="897550" y="563311"/>
                </a:lnTo>
                <a:lnTo>
                  <a:pt x="897550" y="541364"/>
                </a:lnTo>
                <a:lnTo>
                  <a:pt x="897550" y="526732"/>
                </a:lnTo>
                <a:lnTo>
                  <a:pt x="897550" y="504785"/>
                </a:lnTo>
                <a:lnTo>
                  <a:pt x="897550" y="482838"/>
                </a:lnTo>
                <a:lnTo>
                  <a:pt x="897550" y="468206"/>
                </a:lnTo>
                <a:lnTo>
                  <a:pt x="897549" y="468206"/>
                </a:lnTo>
                <a:lnTo>
                  <a:pt x="897549" y="446259"/>
                </a:lnTo>
                <a:lnTo>
                  <a:pt x="897549" y="431628"/>
                </a:lnTo>
                <a:lnTo>
                  <a:pt x="897549" y="424312"/>
                </a:lnTo>
                <a:close/>
                <a:moveTo>
                  <a:pt x="459707" y="409681"/>
                </a:moveTo>
                <a:lnTo>
                  <a:pt x="525385" y="409681"/>
                </a:lnTo>
                <a:lnTo>
                  <a:pt x="525385" y="431628"/>
                </a:lnTo>
                <a:lnTo>
                  <a:pt x="459707" y="431628"/>
                </a:lnTo>
                <a:close/>
                <a:moveTo>
                  <a:pt x="153217" y="409681"/>
                </a:moveTo>
                <a:lnTo>
                  <a:pt x="218895" y="409681"/>
                </a:lnTo>
                <a:lnTo>
                  <a:pt x="218895" y="424312"/>
                </a:lnTo>
                <a:lnTo>
                  <a:pt x="218895" y="446259"/>
                </a:lnTo>
                <a:lnTo>
                  <a:pt x="284570" y="446259"/>
                </a:lnTo>
                <a:lnTo>
                  <a:pt x="284570" y="468206"/>
                </a:lnTo>
                <a:lnTo>
                  <a:pt x="218895" y="468206"/>
                </a:lnTo>
                <a:lnTo>
                  <a:pt x="218895" y="482838"/>
                </a:lnTo>
                <a:lnTo>
                  <a:pt x="284570" y="482838"/>
                </a:lnTo>
                <a:lnTo>
                  <a:pt x="284570" y="504785"/>
                </a:lnTo>
                <a:lnTo>
                  <a:pt x="284571" y="504785"/>
                </a:lnTo>
                <a:lnTo>
                  <a:pt x="284571" y="519417"/>
                </a:lnTo>
                <a:lnTo>
                  <a:pt x="284572" y="519417"/>
                </a:lnTo>
                <a:lnTo>
                  <a:pt x="284572" y="541364"/>
                </a:lnTo>
                <a:lnTo>
                  <a:pt x="284573" y="541364"/>
                </a:lnTo>
                <a:lnTo>
                  <a:pt x="284573" y="563311"/>
                </a:lnTo>
                <a:lnTo>
                  <a:pt x="284574" y="563311"/>
                </a:lnTo>
                <a:lnTo>
                  <a:pt x="284574" y="577942"/>
                </a:lnTo>
                <a:lnTo>
                  <a:pt x="284574" y="577942"/>
                </a:lnTo>
                <a:lnTo>
                  <a:pt x="284574" y="599889"/>
                </a:lnTo>
                <a:lnTo>
                  <a:pt x="218898" y="599889"/>
                </a:lnTo>
                <a:lnTo>
                  <a:pt x="153221" y="599889"/>
                </a:lnTo>
                <a:lnTo>
                  <a:pt x="153221" y="585258"/>
                </a:lnTo>
                <a:lnTo>
                  <a:pt x="153220" y="585258"/>
                </a:lnTo>
                <a:lnTo>
                  <a:pt x="153220" y="563311"/>
                </a:lnTo>
                <a:lnTo>
                  <a:pt x="153220" y="563311"/>
                </a:lnTo>
                <a:lnTo>
                  <a:pt x="153220" y="541364"/>
                </a:lnTo>
                <a:lnTo>
                  <a:pt x="153219" y="541364"/>
                </a:lnTo>
                <a:lnTo>
                  <a:pt x="153219" y="526732"/>
                </a:lnTo>
                <a:lnTo>
                  <a:pt x="153218" y="526732"/>
                </a:lnTo>
                <a:lnTo>
                  <a:pt x="153218" y="504785"/>
                </a:lnTo>
                <a:lnTo>
                  <a:pt x="153218" y="504785"/>
                </a:lnTo>
                <a:lnTo>
                  <a:pt x="153218" y="482838"/>
                </a:lnTo>
                <a:lnTo>
                  <a:pt x="153217" y="482838"/>
                </a:lnTo>
                <a:lnTo>
                  <a:pt x="153217" y="468206"/>
                </a:lnTo>
                <a:lnTo>
                  <a:pt x="153217" y="468206"/>
                </a:lnTo>
                <a:lnTo>
                  <a:pt x="153217" y="446259"/>
                </a:lnTo>
                <a:lnTo>
                  <a:pt x="153217" y="446259"/>
                </a:lnTo>
                <a:lnTo>
                  <a:pt x="153217" y="431628"/>
                </a:lnTo>
                <a:lnTo>
                  <a:pt x="153217" y="431628"/>
                </a:lnTo>
                <a:close/>
                <a:moveTo>
                  <a:pt x="65674" y="409681"/>
                </a:moveTo>
                <a:lnTo>
                  <a:pt x="131350" y="409681"/>
                </a:lnTo>
                <a:lnTo>
                  <a:pt x="131350" y="424312"/>
                </a:lnTo>
                <a:lnTo>
                  <a:pt x="131350" y="424312"/>
                </a:lnTo>
                <a:lnTo>
                  <a:pt x="131350" y="446259"/>
                </a:lnTo>
                <a:lnTo>
                  <a:pt x="131350" y="446259"/>
                </a:lnTo>
                <a:lnTo>
                  <a:pt x="131350" y="460891"/>
                </a:lnTo>
                <a:lnTo>
                  <a:pt x="131350" y="460891"/>
                </a:lnTo>
                <a:lnTo>
                  <a:pt x="131350" y="482838"/>
                </a:lnTo>
                <a:lnTo>
                  <a:pt x="131350" y="504785"/>
                </a:lnTo>
                <a:lnTo>
                  <a:pt x="131351" y="504785"/>
                </a:lnTo>
                <a:lnTo>
                  <a:pt x="131351" y="519417"/>
                </a:lnTo>
                <a:lnTo>
                  <a:pt x="131351" y="519417"/>
                </a:lnTo>
                <a:lnTo>
                  <a:pt x="131351" y="541364"/>
                </a:lnTo>
                <a:lnTo>
                  <a:pt x="131351" y="541364"/>
                </a:lnTo>
                <a:lnTo>
                  <a:pt x="131351" y="563311"/>
                </a:lnTo>
                <a:lnTo>
                  <a:pt x="131351" y="563311"/>
                </a:lnTo>
                <a:lnTo>
                  <a:pt x="131351" y="577942"/>
                </a:lnTo>
                <a:lnTo>
                  <a:pt x="131351" y="577942"/>
                </a:lnTo>
                <a:lnTo>
                  <a:pt x="131351" y="599889"/>
                </a:lnTo>
                <a:lnTo>
                  <a:pt x="65676" y="599889"/>
                </a:lnTo>
                <a:lnTo>
                  <a:pt x="65676" y="585258"/>
                </a:lnTo>
                <a:lnTo>
                  <a:pt x="65675" y="585258"/>
                </a:lnTo>
                <a:lnTo>
                  <a:pt x="65675" y="585258"/>
                </a:lnTo>
                <a:lnTo>
                  <a:pt x="0" y="585258"/>
                </a:lnTo>
                <a:lnTo>
                  <a:pt x="0" y="563311"/>
                </a:lnTo>
                <a:lnTo>
                  <a:pt x="65675" y="563311"/>
                </a:lnTo>
                <a:lnTo>
                  <a:pt x="65675" y="541364"/>
                </a:lnTo>
                <a:lnTo>
                  <a:pt x="65675" y="541364"/>
                </a:lnTo>
                <a:lnTo>
                  <a:pt x="65675" y="526732"/>
                </a:lnTo>
                <a:lnTo>
                  <a:pt x="65675" y="526732"/>
                </a:lnTo>
                <a:lnTo>
                  <a:pt x="65675" y="504785"/>
                </a:lnTo>
                <a:lnTo>
                  <a:pt x="65675" y="504785"/>
                </a:lnTo>
                <a:lnTo>
                  <a:pt x="65675" y="482838"/>
                </a:lnTo>
                <a:lnTo>
                  <a:pt x="65675" y="482838"/>
                </a:lnTo>
                <a:lnTo>
                  <a:pt x="65675" y="468206"/>
                </a:lnTo>
                <a:lnTo>
                  <a:pt x="65674" y="468206"/>
                </a:lnTo>
                <a:lnTo>
                  <a:pt x="65674" y="446259"/>
                </a:lnTo>
                <a:lnTo>
                  <a:pt x="65674" y="446259"/>
                </a:lnTo>
                <a:lnTo>
                  <a:pt x="65674" y="431628"/>
                </a:lnTo>
                <a:lnTo>
                  <a:pt x="65674" y="424312"/>
                </a:lnTo>
                <a:close/>
                <a:moveTo>
                  <a:pt x="7705911" y="387733"/>
                </a:moveTo>
                <a:lnTo>
                  <a:pt x="7771588" y="387733"/>
                </a:lnTo>
                <a:lnTo>
                  <a:pt x="7771588" y="409680"/>
                </a:lnTo>
                <a:lnTo>
                  <a:pt x="7705911" y="409680"/>
                </a:lnTo>
                <a:close/>
                <a:moveTo>
                  <a:pt x="7574557" y="387733"/>
                </a:moveTo>
                <a:lnTo>
                  <a:pt x="7640234" y="387733"/>
                </a:lnTo>
                <a:lnTo>
                  <a:pt x="7640234" y="409680"/>
                </a:lnTo>
                <a:lnTo>
                  <a:pt x="7574557" y="409680"/>
                </a:lnTo>
                <a:close/>
                <a:moveTo>
                  <a:pt x="7049140" y="387733"/>
                </a:moveTo>
                <a:lnTo>
                  <a:pt x="7114817" y="387733"/>
                </a:lnTo>
                <a:lnTo>
                  <a:pt x="7114817" y="409680"/>
                </a:lnTo>
                <a:lnTo>
                  <a:pt x="7049140" y="409680"/>
                </a:lnTo>
                <a:close/>
                <a:moveTo>
                  <a:pt x="6589400" y="387733"/>
                </a:moveTo>
                <a:lnTo>
                  <a:pt x="6655077" y="387733"/>
                </a:lnTo>
                <a:lnTo>
                  <a:pt x="6655077" y="409680"/>
                </a:lnTo>
                <a:lnTo>
                  <a:pt x="6589400" y="409680"/>
                </a:lnTo>
                <a:close/>
                <a:moveTo>
                  <a:pt x="6151552" y="387733"/>
                </a:moveTo>
                <a:lnTo>
                  <a:pt x="6217229" y="387733"/>
                </a:lnTo>
                <a:lnTo>
                  <a:pt x="6217229" y="409680"/>
                </a:lnTo>
                <a:lnTo>
                  <a:pt x="6151552" y="409680"/>
                </a:lnTo>
                <a:close/>
                <a:moveTo>
                  <a:pt x="1948387" y="387733"/>
                </a:moveTo>
                <a:lnTo>
                  <a:pt x="2014068" y="387733"/>
                </a:lnTo>
                <a:lnTo>
                  <a:pt x="2014068" y="409680"/>
                </a:lnTo>
                <a:lnTo>
                  <a:pt x="1948387" y="409680"/>
                </a:lnTo>
                <a:close/>
                <a:moveTo>
                  <a:pt x="8603499" y="365786"/>
                </a:moveTo>
                <a:lnTo>
                  <a:pt x="8669176" y="365786"/>
                </a:lnTo>
                <a:lnTo>
                  <a:pt x="8669176" y="387733"/>
                </a:lnTo>
                <a:lnTo>
                  <a:pt x="8669176" y="409680"/>
                </a:lnTo>
                <a:lnTo>
                  <a:pt x="8603499" y="409680"/>
                </a:lnTo>
                <a:lnTo>
                  <a:pt x="8603499" y="387733"/>
                </a:lnTo>
                <a:close/>
                <a:moveTo>
                  <a:pt x="8099974" y="365786"/>
                </a:moveTo>
                <a:lnTo>
                  <a:pt x="8165651" y="365786"/>
                </a:lnTo>
                <a:lnTo>
                  <a:pt x="8165651" y="387733"/>
                </a:lnTo>
                <a:lnTo>
                  <a:pt x="8099974" y="387733"/>
                </a:lnTo>
                <a:close/>
                <a:moveTo>
                  <a:pt x="6808323" y="365786"/>
                </a:moveTo>
                <a:lnTo>
                  <a:pt x="6874000" y="365786"/>
                </a:lnTo>
                <a:lnTo>
                  <a:pt x="6874000" y="387733"/>
                </a:lnTo>
                <a:lnTo>
                  <a:pt x="6808323" y="387733"/>
                </a:lnTo>
                <a:close/>
                <a:moveTo>
                  <a:pt x="6282906" y="365786"/>
                </a:moveTo>
                <a:lnTo>
                  <a:pt x="6348583" y="365786"/>
                </a:lnTo>
                <a:lnTo>
                  <a:pt x="6348583" y="387733"/>
                </a:lnTo>
                <a:lnTo>
                  <a:pt x="6348583" y="409680"/>
                </a:lnTo>
                <a:lnTo>
                  <a:pt x="6282906" y="409680"/>
                </a:lnTo>
                <a:lnTo>
                  <a:pt x="6282906" y="387733"/>
                </a:lnTo>
                <a:close/>
                <a:moveTo>
                  <a:pt x="5998305" y="365786"/>
                </a:moveTo>
                <a:lnTo>
                  <a:pt x="6063982" y="365786"/>
                </a:lnTo>
                <a:lnTo>
                  <a:pt x="6063982" y="387733"/>
                </a:lnTo>
                <a:lnTo>
                  <a:pt x="6063982" y="409680"/>
                </a:lnTo>
                <a:lnTo>
                  <a:pt x="5998305" y="409680"/>
                </a:lnTo>
                <a:lnTo>
                  <a:pt x="5998305" y="387733"/>
                </a:lnTo>
                <a:close/>
                <a:moveTo>
                  <a:pt x="153217" y="365786"/>
                </a:moveTo>
                <a:lnTo>
                  <a:pt x="218895" y="365786"/>
                </a:lnTo>
                <a:lnTo>
                  <a:pt x="218895" y="387733"/>
                </a:lnTo>
                <a:lnTo>
                  <a:pt x="218895" y="409680"/>
                </a:lnTo>
                <a:lnTo>
                  <a:pt x="153217" y="409680"/>
                </a:lnTo>
                <a:lnTo>
                  <a:pt x="153217" y="387733"/>
                </a:lnTo>
                <a:lnTo>
                  <a:pt x="153217" y="387733"/>
                </a:lnTo>
                <a:close/>
                <a:moveTo>
                  <a:pt x="65674" y="365786"/>
                </a:moveTo>
                <a:lnTo>
                  <a:pt x="131350" y="365786"/>
                </a:lnTo>
                <a:lnTo>
                  <a:pt x="131350" y="387733"/>
                </a:lnTo>
                <a:lnTo>
                  <a:pt x="131350" y="387733"/>
                </a:lnTo>
                <a:lnTo>
                  <a:pt x="131350" y="409680"/>
                </a:lnTo>
                <a:lnTo>
                  <a:pt x="65674" y="409680"/>
                </a:lnTo>
                <a:lnTo>
                  <a:pt x="65674" y="387733"/>
                </a:lnTo>
                <a:lnTo>
                  <a:pt x="65674" y="387733"/>
                </a:lnTo>
                <a:close/>
                <a:moveTo>
                  <a:pt x="7574557" y="351155"/>
                </a:moveTo>
                <a:lnTo>
                  <a:pt x="7640234" y="351155"/>
                </a:lnTo>
                <a:lnTo>
                  <a:pt x="7640234" y="373102"/>
                </a:lnTo>
                <a:lnTo>
                  <a:pt x="7574557" y="373102"/>
                </a:lnTo>
                <a:close/>
                <a:moveTo>
                  <a:pt x="6370476" y="351155"/>
                </a:moveTo>
                <a:lnTo>
                  <a:pt x="6436153" y="351155"/>
                </a:lnTo>
                <a:lnTo>
                  <a:pt x="6436153" y="365786"/>
                </a:lnTo>
                <a:lnTo>
                  <a:pt x="6436153" y="373102"/>
                </a:lnTo>
                <a:lnTo>
                  <a:pt x="6436153" y="387733"/>
                </a:lnTo>
                <a:lnTo>
                  <a:pt x="6501830" y="387733"/>
                </a:lnTo>
                <a:lnTo>
                  <a:pt x="6501830" y="409680"/>
                </a:lnTo>
                <a:lnTo>
                  <a:pt x="6436153" y="409680"/>
                </a:lnTo>
                <a:lnTo>
                  <a:pt x="6370476" y="409680"/>
                </a:lnTo>
                <a:lnTo>
                  <a:pt x="6370476" y="387733"/>
                </a:lnTo>
                <a:lnTo>
                  <a:pt x="6370476" y="373102"/>
                </a:lnTo>
                <a:lnTo>
                  <a:pt x="6370476" y="365786"/>
                </a:lnTo>
                <a:close/>
                <a:moveTo>
                  <a:pt x="897549" y="351155"/>
                </a:moveTo>
                <a:lnTo>
                  <a:pt x="963224" y="351155"/>
                </a:lnTo>
                <a:lnTo>
                  <a:pt x="963224" y="365786"/>
                </a:lnTo>
                <a:lnTo>
                  <a:pt x="963224" y="373102"/>
                </a:lnTo>
                <a:lnTo>
                  <a:pt x="963224" y="387733"/>
                </a:lnTo>
                <a:lnTo>
                  <a:pt x="963224" y="409680"/>
                </a:lnTo>
                <a:lnTo>
                  <a:pt x="897549" y="409680"/>
                </a:lnTo>
                <a:lnTo>
                  <a:pt x="897549" y="387733"/>
                </a:lnTo>
                <a:lnTo>
                  <a:pt x="897549" y="373102"/>
                </a:lnTo>
                <a:lnTo>
                  <a:pt x="897549" y="373102"/>
                </a:lnTo>
                <a:close/>
                <a:moveTo>
                  <a:pt x="8603499" y="329208"/>
                </a:moveTo>
                <a:lnTo>
                  <a:pt x="8669176" y="329208"/>
                </a:lnTo>
                <a:lnTo>
                  <a:pt x="8669176" y="351155"/>
                </a:lnTo>
                <a:lnTo>
                  <a:pt x="8603499" y="351155"/>
                </a:lnTo>
                <a:close/>
                <a:moveTo>
                  <a:pt x="7180494" y="329208"/>
                </a:moveTo>
                <a:lnTo>
                  <a:pt x="7246171" y="329208"/>
                </a:lnTo>
                <a:lnTo>
                  <a:pt x="7246171" y="351155"/>
                </a:lnTo>
                <a:lnTo>
                  <a:pt x="7246171" y="365786"/>
                </a:lnTo>
                <a:lnTo>
                  <a:pt x="7246171" y="373102"/>
                </a:lnTo>
                <a:lnTo>
                  <a:pt x="7246171" y="387733"/>
                </a:lnTo>
                <a:lnTo>
                  <a:pt x="7246171" y="409680"/>
                </a:lnTo>
                <a:lnTo>
                  <a:pt x="7180494" y="409680"/>
                </a:lnTo>
                <a:lnTo>
                  <a:pt x="7180494" y="387733"/>
                </a:lnTo>
                <a:lnTo>
                  <a:pt x="7180494" y="373102"/>
                </a:lnTo>
                <a:lnTo>
                  <a:pt x="7180494" y="365786"/>
                </a:lnTo>
                <a:lnTo>
                  <a:pt x="7180494" y="351155"/>
                </a:lnTo>
                <a:close/>
                <a:moveTo>
                  <a:pt x="6895893" y="329208"/>
                </a:moveTo>
                <a:lnTo>
                  <a:pt x="6961570" y="329208"/>
                </a:lnTo>
                <a:lnTo>
                  <a:pt x="6961570" y="351155"/>
                </a:lnTo>
                <a:lnTo>
                  <a:pt x="6961570" y="365786"/>
                </a:lnTo>
                <a:lnTo>
                  <a:pt x="6961570" y="373102"/>
                </a:lnTo>
                <a:lnTo>
                  <a:pt x="6961570" y="387733"/>
                </a:lnTo>
                <a:lnTo>
                  <a:pt x="6961570" y="409680"/>
                </a:lnTo>
                <a:lnTo>
                  <a:pt x="6895893" y="409680"/>
                </a:lnTo>
                <a:lnTo>
                  <a:pt x="6895893" y="387733"/>
                </a:lnTo>
                <a:lnTo>
                  <a:pt x="6895893" y="373102"/>
                </a:lnTo>
                <a:lnTo>
                  <a:pt x="6895893" y="365786"/>
                </a:lnTo>
                <a:lnTo>
                  <a:pt x="6895893" y="351155"/>
                </a:lnTo>
                <a:close/>
                <a:moveTo>
                  <a:pt x="6282906" y="329208"/>
                </a:moveTo>
                <a:lnTo>
                  <a:pt x="6348583" y="329208"/>
                </a:lnTo>
                <a:lnTo>
                  <a:pt x="6348583" y="351155"/>
                </a:lnTo>
                <a:lnTo>
                  <a:pt x="6282906" y="351155"/>
                </a:lnTo>
                <a:close/>
                <a:moveTo>
                  <a:pt x="6063983" y="329208"/>
                </a:moveTo>
                <a:lnTo>
                  <a:pt x="6129660" y="329208"/>
                </a:lnTo>
                <a:lnTo>
                  <a:pt x="6129660" y="351155"/>
                </a:lnTo>
                <a:lnTo>
                  <a:pt x="6129660" y="365786"/>
                </a:lnTo>
                <a:lnTo>
                  <a:pt x="6129660" y="373102"/>
                </a:lnTo>
                <a:lnTo>
                  <a:pt x="6129660" y="387733"/>
                </a:lnTo>
                <a:lnTo>
                  <a:pt x="6129660" y="409680"/>
                </a:lnTo>
                <a:lnTo>
                  <a:pt x="6063983" y="409680"/>
                </a:lnTo>
                <a:lnTo>
                  <a:pt x="6063983" y="387733"/>
                </a:lnTo>
                <a:lnTo>
                  <a:pt x="6063983" y="373102"/>
                </a:lnTo>
                <a:lnTo>
                  <a:pt x="6063983" y="365786"/>
                </a:lnTo>
                <a:lnTo>
                  <a:pt x="6063983" y="351155"/>
                </a:lnTo>
                <a:close/>
                <a:moveTo>
                  <a:pt x="5998305" y="329208"/>
                </a:moveTo>
                <a:lnTo>
                  <a:pt x="6063982" y="329208"/>
                </a:lnTo>
                <a:lnTo>
                  <a:pt x="6063982" y="351155"/>
                </a:lnTo>
                <a:lnTo>
                  <a:pt x="5998305" y="351155"/>
                </a:lnTo>
                <a:close/>
                <a:moveTo>
                  <a:pt x="153217" y="329208"/>
                </a:moveTo>
                <a:lnTo>
                  <a:pt x="218894" y="329208"/>
                </a:lnTo>
                <a:lnTo>
                  <a:pt x="218894" y="351155"/>
                </a:lnTo>
                <a:lnTo>
                  <a:pt x="153217" y="351155"/>
                </a:lnTo>
                <a:close/>
                <a:moveTo>
                  <a:pt x="65674" y="329208"/>
                </a:moveTo>
                <a:lnTo>
                  <a:pt x="131349" y="329208"/>
                </a:lnTo>
                <a:lnTo>
                  <a:pt x="131349" y="351155"/>
                </a:lnTo>
                <a:lnTo>
                  <a:pt x="65674" y="351155"/>
                </a:lnTo>
                <a:close/>
                <a:moveTo>
                  <a:pt x="6370476" y="307260"/>
                </a:moveTo>
                <a:lnTo>
                  <a:pt x="6436153" y="307260"/>
                </a:lnTo>
                <a:lnTo>
                  <a:pt x="6436153" y="329207"/>
                </a:lnTo>
                <a:lnTo>
                  <a:pt x="6370476" y="329207"/>
                </a:lnTo>
                <a:close/>
                <a:moveTo>
                  <a:pt x="897549" y="307260"/>
                </a:moveTo>
                <a:lnTo>
                  <a:pt x="963224" y="307260"/>
                </a:lnTo>
                <a:lnTo>
                  <a:pt x="963224" y="329207"/>
                </a:lnTo>
                <a:lnTo>
                  <a:pt x="897549" y="329207"/>
                </a:lnTo>
                <a:close/>
                <a:moveTo>
                  <a:pt x="7180494" y="270682"/>
                </a:moveTo>
                <a:lnTo>
                  <a:pt x="7246171" y="270682"/>
                </a:lnTo>
                <a:lnTo>
                  <a:pt x="7246171" y="292629"/>
                </a:lnTo>
                <a:lnTo>
                  <a:pt x="7246171" y="307260"/>
                </a:lnTo>
                <a:lnTo>
                  <a:pt x="7246171" y="314576"/>
                </a:lnTo>
                <a:lnTo>
                  <a:pt x="7246171" y="329207"/>
                </a:lnTo>
                <a:lnTo>
                  <a:pt x="7180494" y="329207"/>
                </a:lnTo>
                <a:lnTo>
                  <a:pt x="7180494" y="314576"/>
                </a:lnTo>
                <a:lnTo>
                  <a:pt x="7180494" y="307260"/>
                </a:lnTo>
                <a:lnTo>
                  <a:pt x="7180494" y="292629"/>
                </a:lnTo>
                <a:close/>
                <a:moveTo>
                  <a:pt x="6895893" y="270682"/>
                </a:moveTo>
                <a:lnTo>
                  <a:pt x="6961570" y="270682"/>
                </a:lnTo>
                <a:lnTo>
                  <a:pt x="6961570" y="292629"/>
                </a:lnTo>
                <a:lnTo>
                  <a:pt x="6961570" y="307260"/>
                </a:lnTo>
                <a:lnTo>
                  <a:pt x="6961570" y="314576"/>
                </a:lnTo>
                <a:lnTo>
                  <a:pt x="6961570" y="329207"/>
                </a:lnTo>
                <a:lnTo>
                  <a:pt x="6895893" y="329207"/>
                </a:lnTo>
                <a:lnTo>
                  <a:pt x="6895893" y="314576"/>
                </a:lnTo>
                <a:lnTo>
                  <a:pt x="6895893" y="307260"/>
                </a:lnTo>
                <a:lnTo>
                  <a:pt x="6895893" y="292629"/>
                </a:lnTo>
                <a:close/>
                <a:moveTo>
                  <a:pt x="6063983" y="270682"/>
                </a:moveTo>
                <a:lnTo>
                  <a:pt x="6129660" y="270682"/>
                </a:lnTo>
                <a:lnTo>
                  <a:pt x="6129660" y="292629"/>
                </a:lnTo>
                <a:lnTo>
                  <a:pt x="6129660" y="307260"/>
                </a:lnTo>
                <a:lnTo>
                  <a:pt x="6129660" y="314576"/>
                </a:lnTo>
                <a:lnTo>
                  <a:pt x="6129660" y="329207"/>
                </a:lnTo>
                <a:lnTo>
                  <a:pt x="6063983" y="329207"/>
                </a:lnTo>
                <a:lnTo>
                  <a:pt x="6063983" y="314576"/>
                </a:lnTo>
                <a:lnTo>
                  <a:pt x="6063983" y="307260"/>
                </a:lnTo>
                <a:lnTo>
                  <a:pt x="6063983" y="292629"/>
                </a:lnTo>
                <a:close/>
                <a:moveTo>
                  <a:pt x="6895893" y="248734"/>
                </a:moveTo>
                <a:lnTo>
                  <a:pt x="6961570" y="248734"/>
                </a:lnTo>
                <a:lnTo>
                  <a:pt x="6961570" y="270681"/>
                </a:lnTo>
                <a:lnTo>
                  <a:pt x="6895893" y="270681"/>
                </a:lnTo>
                <a:close/>
                <a:moveTo>
                  <a:pt x="7180494" y="234103"/>
                </a:moveTo>
                <a:lnTo>
                  <a:pt x="7246171" y="234103"/>
                </a:lnTo>
                <a:lnTo>
                  <a:pt x="7246171" y="256050"/>
                </a:lnTo>
                <a:lnTo>
                  <a:pt x="7180494" y="256050"/>
                </a:lnTo>
                <a:close/>
                <a:moveTo>
                  <a:pt x="6895893" y="212156"/>
                </a:moveTo>
                <a:lnTo>
                  <a:pt x="6961570" y="212156"/>
                </a:lnTo>
                <a:lnTo>
                  <a:pt x="6961570" y="234103"/>
                </a:lnTo>
                <a:lnTo>
                  <a:pt x="6895893" y="234103"/>
                </a:lnTo>
                <a:close/>
                <a:moveTo>
                  <a:pt x="6063983" y="80473"/>
                </a:moveTo>
                <a:lnTo>
                  <a:pt x="6129660" y="80473"/>
                </a:lnTo>
                <a:lnTo>
                  <a:pt x="6129660" y="95104"/>
                </a:lnTo>
                <a:lnTo>
                  <a:pt x="6129660" y="102420"/>
                </a:lnTo>
                <a:lnTo>
                  <a:pt x="6129660" y="117051"/>
                </a:lnTo>
                <a:lnTo>
                  <a:pt x="6129660" y="138998"/>
                </a:lnTo>
                <a:lnTo>
                  <a:pt x="6129660" y="153630"/>
                </a:lnTo>
                <a:lnTo>
                  <a:pt x="6129660" y="160945"/>
                </a:lnTo>
                <a:lnTo>
                  <a:pt x="6129660" y="175577"/>
                </a:lnTo>
                <a:lnTo>
                  <a:pt x="6129660" y="190209"/>
                </a:lnTo>
                <a:lnTo>
                  <a:pt x="6129660" y="197524"/>
                </a:lnTo>
                <a:lnTo>
                  <a:pt x="6129660" y="212156"/>
                </a:lnTo>
                <a:lnTo>
                  <a:pt x="6129660" y="234103"/>
                </a:lnTo>
                <a:lnTo>
                  <a:pt x="6129660" y="248734"/>
                </a:lnTo>
                <a:lnTo>
                  <a:pt x="6129660" y="256050"/>
                </a:lnTo>
                <a:lnTo>
                  <a:pt x="6129660" y="270681"/>
                </a:lnTo>
                <a:lnTo>
                  <a:pt x="6063983" y="270681"/>
                </a:lnTo>
                <a:lnTo>
                  <a:pt x="6063983" y="256050"/>
                </a:lnTo>
                <a:lnTo>
                  <a:pt x="6063983" y="248734"/>
                </a:lnTo>
                <a:lnTo>
                  <a:pt x="6063983" y="234103"/>
                </a:lnTo>
                <a:lnTo>
                  <a:pt x="6063983" y="212156"/>
                </a:lnTo>
                <a:lnTo>
                  <a:pt x="6063983" y="197524"/>
                </a:lnTo>
                <a:lnTo>
                  <a:pt x="6063983" y="190209"/>
                </a:lnTo>
                <a:lnTo>
                  <a:pt x="6063983" y="175577"/>
                </a:lnTo>
                <a:lnTo>
                  <a:pt x="6063983" y="160945"/>
                </a:lnTo>
                <a:lnTo>
                  <a:pt x="6063983" y="153630"/>
                </a:lnTo>
                <a:lnTo>
                  <a:pt x="6063983" y="138998"/>
                </a:lnTo>
                <a:lnTo>
                  <a:pt x="6063983" y="117051"/>
                </a:lnTo>
                <a:lnTo>
                  <a:pt x="6063983" y="102420"/>
                </a:lnTo>
                <a:lnTo>
                  <a:pt x="6063983" y="95104"/>
                </a:lnTo>
                <a:close/>
                <a:moveTo>
                  <a:pt x="6063983" y="36578"/>
                </a:moveTo>
                <a:lnTo>
                  <a:pt x="6129660" y="36578"/>
                </a:lnTo>
                <a:lnTo>
                  <a:pt x="6129660" y="58525"/>
                </a:lnTo>
                <a:lnTo>
                  <a:pt x="6129660" y="80472"/>
                </a:lnTo>
                <a:lnTo>
                  <a:pt x="6063983" y="80472"/>
                </a:lnTo>
                <a:lnTo>
                  <a:pt x="6063983" y="58525"/>
                </a:lnTo>
                <a:close/>
                <a:moveTo>
                  <a:pt x="6063983" y="0"/>
                </a:moveTo>
                <a:lnTo>
                  <a:pt x="6129660" y="0"/>
                </a:lnTo>
                <a:lnTo>
                  <a:pt x="6129660" y="21947"/>
                </a:lnTo>
                <a:lnTo>
                  <a:pt x="6063983" y="21947"/>
                </a:lnTo>
                <a:close/>
              </a:path>
            </a:pathLst>
          </a:custGeom>
          <a:solidFill>
            <a:srgbClr val="578CCD"/>
          </a:solidFill>
          <a:ln w="2188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2338" name="组合 2337">
            <a:extLst>
              <a:ext uri="{FF2B5EF4-FFF2-40B4-BE49-F238E27FC236}">
                <a16:creationId xmlns:a16="http://schemas.microsoft.com/office/drawing/2014/main" id="{A7D54CA6-879E-1539-E823-C63DD7C0BC5E}"/>
              </a:ext>
            </a:extLst>
          </p:cNvPr>
          <p:cNvGrpSpPr/>
          <p:nvPr/>
        </p:nvGrpSpPr>
        <p:grpSpPr>
          <a:xfrm>
            <a:off x="2908300" y="1833691"/>
            <a:ext cx="6387672" cy="3233609"/>
            <a:chOff x="2908300" y="1833691"/>
            <a:chExt cx="6387672" cy="3233609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D9E5567A-E73D-D0B2-F22C-E35107E67E54}"/>
                </a:ext>
              </a:extLst>
            </p:cNvPr>
            <p:cNvSpPr/>
            <p:nvPr/>
          </p:nvSpPr>
          <p:spPr>
            <a:xfrm>
              <a:off x="2908300" y="2002425"/>
              <a:ext cx="6387672" cy="3064875"/>
            </a:xfrm>
            <a:prstGeom prst="roundRect">
              <a:avLst>
                <a:gd name="adj" fmla="val 3439"/>
              </a:avLst>
            </a:prstGeom>
            <a:solidFill>
              <a:schemeClr val="bg1"/>
            </a:solidFill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C76415D8-C4EC-BCBD-988B-CD132B8E65B5}"/>
                </a:ext>
              </a:extLst>
            </p:cNvPr>
            <p:cNvSpPr/>
            <p:nvPr/>
          </p:nvSpPr>
          <p:spPr>
            <a:xfrm>
              <a:off x="3831771" y="1833691"/>
              <a:ext cx="137461" cy="364316"/>
            </a:xfrm>
            <a:prstGeom prst="roundRect">
              <a:avLst>
                <a:gd name="adj" fmla="val 3441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A0E6E0B-64FE-0228-04AC-4B314052E88E}"/>
                </a:ext>
              </a:extLst>
            </p:cNvPr>
            <p:cNvSpPr/>
            <p:nvPr/>
          </p:nvSpPr>
          <p:spPr>
            <a:xfrm>
              <a:off x="8240460" y="1833691"/>
              <a:ext cx="137461" cy="364316"/>
            </a:xfrm>
            <a:prstGeom prst="roundRect">
              <a:avLst>
                <a:gd name="adj" fmla="val 3441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31" name="椭圆 30" hidden="1">
            <a:extLst>
              <a:ext uri="{FF2B5EF4-FFF2-40B4-BE49-F238E27FC236}">
                <a16:creationId xmlns:a16="http://schemas.microsoft.com/office/drawing/2014/main" id="{5A9DB22C-3C63-49A8-8109-F22008F51B3D}"/>
              </a:ext>
            </a:extLst>
          </p:cNvPr>
          <p:cNvSpPr/>
          <p:nvPr/>
        </p:nvSpPr>
        <p:spPr>
          <a:xfrm>
            <a:off x="-2892875" y="-2972985"/>
            <a:ext cx="5435600" cy="5435600"/>
          </a:xfrm>
          <a:prstGeom prst="ellipse">
            <a:avLst/>
          </a:prstGeom>
          <a:solidFill>
            <a:srgbClr val="578CCD">
              <a:alpha val="25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2C1DCC4-C655-6C27-F8E0-731511243632}"/>
              </a:ext>
            </a:extLst>
          </p:cNvPr>
          <p:cNvSpPr/>
          <p:nvPr/>
        </p:nvSpPr>
        <p:spPr>
          <a:xfrm>
            <a:off x="1875822" y="666209"/>
            <a:ext cx="1176674" cy="1176674"/>
          </a:xfrm>
          <a:prstGeom prst="ellipse">
            <a:avLst/>
          </a:prstGeom>
          <a:solidFill>
            <a:srgbClr val="578CCD">
              <a:alpha val="20000"/>
            </a:srgb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283AACF-7093-1054-F01B-08C390C6466D}"/>
              </a:ext>
            </a:extLst>
          </p:cNvPr>
          <p:cNvSpPr/>
          <p:nvPr/>
        </p:nvSpPr>
        <p:spPr>
          <a:xfrm>
            <a:off x="9293355" y="-368475"/>
            <a:ext cx="1053584" cy="1053584"/>
          </a:xfrm>
          <a:prstGeom prst="ellipse">
            <a:avLst/>
          </a:prstGeom>
          <a:solidFill>
            <a:srgbClr val="578CC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945BC0-E953-C8B4-9D51-8F22EEC04AD2}"/>
              </a:ext>
            </a:extLst>
          </p:cNvPr>
          <p:cNvSpPr txBox="1"/>
          <p:nvPr/>
        </p:nvSpPr>
        <p:spPr>
          <a:xfrm>
            <a:off x="13189858" y="1378580"/>
            <a:ext cx="831487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algn="just"/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        4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23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日世界读书日全称“世界图书与版权日”，又称“世界图书日”。最初的创意来自于国际出版商协会。由西班牙转交方案给了联合国教育、科学及文化组织。</a:t>
            </a:r>
          </a:p>
          <a:p>
            <a:pPr algn="just"/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        1995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年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11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15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日正式确定每年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4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23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为“世界图书日”。其设立目的是推动更多的人去阅读和写作，希望所有人都能尊重和感谢为人类文明做出过巨大贡献的文学、文化、科学、思想大师们，保护知识产权。每年的这一天，世界一百多个国家都会举办各种各样的庆祝和图书宣传活动 。</a:t>
            </a:r>
          </a:p>
        </p:txBody>
      </p:sp>
      <p:grpSp>
        <p:nvGrpSpPr>
          <p:cNvPr id="2334" name="组合 2333">
            <a:extLst>
              <a:ext uri="{FF2B5EF4-FFF2-40B4-BE49-F238E27FC236}">
                <a16:creationId xmlns:a16="http://schemas.microsoft.com/office/drawing/2014/main" id="{F4444C29-FE88-14DC-08C4-D04D66CF206A}"/>
              </a:ext>
            </a:extLst>
          </p:cNvPr>
          <p:cNvGrpSpPr/>
          <p:nvPr/>
        </p:nvGrpSpPr>
        <p:grpSpPr>
          <a:xfrm>
            <a:off x="3476346" y="604229"/>
            <a:ext cx="5277407" cy="1162229"/>
            <a:chOff x="3476346" y="604229"/>
            <a:chExt cx="5277407" cy="116222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636659-E290-E4A8-8082-26DEE1BA1F4E}"/>
                </a:ext>
              </a:extLst>
            </p:cNvPr>
            <p:cNvSpPr txBox="1"/>
            <p:nvPr/>
          </p:nvSpPr>
          <p:spPr>
            <a:xfrm>
              <a:off x="3476346" y="604229"/>
              <a:ext cx="5277407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578CCD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defRPr>
              </a:lvl1pPr>
            </a:lstStyle>
            <a:p>
              <a:pPr algn="just"/>
              <a:r>
                <a:rPr lang="en-US" altLang="zh-CN" sz="48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4</a:t>
              </a:r>
              <a:r>
                <a:rPr lang="zh-CN" altLang="en-US" sz="48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月</a:t>
              </a:r>
              <a:r>
                <a:rPr lang="en-US" altLang="zh-CN" sz="48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23</a:t>
              </a:r>
              <a:r>
                <a:rPr lang="zh-CN" altLang="en-US" sz="48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日世界读书日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5818B2-97E7-65BD-053B-6F86A1A71E7E}"/>
                </a:ext>
              </a:extLst>
            </p:cNvPr>
            <p:cNvSpPr txBox="1"/>
            <p:nvPr/>
          </p:nvSpPr>
          <p:spPr>
            <a:xfrm>
              <a:off x="4038600" y="1397126"/>
              <a:ext cx="41529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578CCD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defRPr>
              </a:lvl1pPr>
            </a:lstStyle>
            <a:p>
              <a:pPr algn="dist"/>
              <a:r>
                <a:rPr lang="en-US" altLang="zh-CN" sz="1800" dirty="0"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—     </a:t>
              </a:r>
              <a:r>
                <a:rPr lang="zh-CN" altLang="en-US" sz="1800" dirty="0"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全称“世界图书与版权日”  </a:t>
              </a:r>
              <a:r>
                <a:rPr lang="en-US" altLang="zh-CN" sz="1800" dirty="0"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—</a:t>
              </a:r>
              <a:endParaRPr lang="zh-CN" altLang="en-US" sz="1800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2DBC74-063E-F97E-1E62-6F56C4929263}"/>
              </a:ext>
            </a:extLst>
          </p:cNvPr>
          <p:cNvGrpSpPr/>
          <p:nvPr/>
        </p:nvGrpSpPr>
        <p:grpSpPr>
          <a:xfrm flipH="1">
            <a:off x="223302" y="1734806"/>
            <a:ext cx="2300656" cy="3490082"/>
            <a:chOff x="9880578" y="2966873"/>
            <a:chExt cx="1494945" cy="2244277"/>
          </a:xfrm>
        </p:grpSpPr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6CC91107-34AB-3E4E-9B8C-9A935D228F70}"/>
                </a:ext>
              </a:extLst>
            </p:cNvPr>
            <p:cNvSpPr/>
            <p:nvPr/>
          </p:nvSpPr>
          <p:spPr>
            <a:xfrm rot="16200000" flipH="1">
              <a:off x="10460556" y="4296183"/>
              <a:ext cx="334989" cy="1494945"/>
            </a:xfrm>
            <a:prstGeom prst="round2SameRect">
              <a:avLst>
                <a:gd name="adj1" fmla="val 2166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222F22DE-7FE2-E8E0-3347-14F3362F498E}"/>
                </a:ext>
              </a:extLst>
            </p:cNvPr>
            <p:cNvSpPr/>
            <p:nvPr/>
          </p:nvSpPr>
          <p:spPr>
            <a:xfrm rot="5400000">
              <a:off x="10422355" y="4121630"/>
              <a:ext cx="334989" cy="115029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3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43CD4695-9819-3246-51D9-E4FA9A4830B0}"/>
                </a:ext>
              </a:extLst>
            </p:cNvPr>
            <p:cNvSpPr/>
            <p:nvPr/>
          </p:nvSpPr>
          <p:spPr>
            <a:xfrm rot="16200000" flipH="1">
              <a:off x="10632914" y="3887570"/>
              <a:ext cx="162010" cy="1098438"/>
            </a:xfrm>
            <a:prstGeom prst="round2SameRect">
              <a:avLst>
                <a:gd name="adj1" fmla="val 36513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2" name="矩形: 圆顶角 11">
              <a:extLst>
                <a:ext uri="{FF2B5EF4-FFF2-40B4-BE49-F238E27FC236}">
                  <a16:creationId xmlns:a16="http://schemas.microsoft.com/office/drawing/2014/main" id="{27FF07AF-3C8C-24F3-A47B-03D40ADD8ABE}"/>
                </a:ext>
              </a:extLst>
            </p:cNvPr>
            <p:cNvSpPr/>
            <p:nvPr/>
          </p:nvSpPr>
          <p:spPr>
            <a:xfrm rot="5400000">
              <a:off x="10566950" y="3596008"/>
              <a:ext cx="474571" cy="1022495"/>
            </a:xfrm>
            <a:prstGeom prst="round2SameRect">
              <a:avLst>
                <a:gd name="adj1" fmla="val 3695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6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8B00A6E3-0788-1D59-D805-C2B486FA6B0E}"/>
                </a:ext>
              </a:extLst>
            </p:cNvPr>
            <p:cNvSpPr/>
            <p:nvPr/>
          </p:nvSpPr>
          <p:spPr>
            <a:xfrm rot="5400000">
              <a:off x="10434456" y="3179304"/>
              <a:ext cx="204284" cy="1150779"/>
            </a:xfrm>
            <a:prstGeom prst="round2SameRect">
              <a:avLst>
                <a:gd name="adj1" fmla="val 34143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id="{49357D58-C8F9-6BBE-12DB-5300DA310551}"/>
                </a:ext>
              </a:extLst>
            </p:cNvPr>
            <p:cNvSpPr/>
            <p:nvPr/>
          </p:nvSpPr>
          <p:spPr>
            <a:xfrm rot="16200000" flipH="1">
              <a:off x="10666922" y="3044954"/>
              <a:ext cx="204284" cy="98814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9000">
                    <a:schemeClr val="accent1">
                      <a:lumMod val="5000"/>
                      <a:lumOff val="95000"/>
                      <a:alpha val="0"/>
                    </a:schemeClr>
                  </a:gs>
                  <a:gs pos="98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5" name="矩形: 圆顶角 14">
              <a:extLst>
                <a:ext uri="{FF2B5EF4-FFF2-40B4-BE49-F238E27FC236}">
                  <a16:creationId xmlns:a16="http://schemas.microsoft.com/office/drawing/2014/main" id="{3ED49364-50E5-A17D-D78E-4AD1A5DF4A9C}"/>
                </a:ext>
              </a:extLst>
            </p:cNvPr>
            <p:cNvSpPr/>
            <p:nvPr/>
          </p:nvSpPr>
          <p:spPr>
            <a:xfrm rot="5400000">
              <a:off x="10601137" y="2854364"/>
              <a:ext cx="120342" cy="102249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5B134CE4-6D92-DF3B-D266-429CB946F76E}"/>
                </a:ext>
              </a:extLst>
            </p:cNvPr>
            <p:cNvSpPr/>
            <p:nvPr/>
          </p:nvSpPr>
          <p:spPr>
            <a:xfrm rot="16200000" flipH="1">
              <a:off x="10345517" y="2680639"/>
              <a:ext cx="326680" cy="899148"/>
            </a:xfrm>
            <a:prstGeom prst="round2SameRect">
              <a:avLst>
                <a:gd name="adj1" fmla="val 43006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AAF42E7-4E37-5C8B-2786-0FF91DD6351F}"/>
              </a:ext>
            </a:extLst>
          </p:cNvPr>
          <p:cNvGrpSpPr/>
          <p:nvPr/>
        </p:nvGrpSpPr>
        <p:grpSpPr>
          <a:xfrm>
            <a:off x="9423684" y="991596"/>
            <a:ext cx="2519968" cy="4233292"/>
            <a:chOff x="9880578" y="2488959"/>
            <a:chExt cx="1637453" cy="2722190"/>
          </a:xfrm>
        </p:grpSpPr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E32F3271-4925-548B-4CA9-7A81B43C4DBA}"/>
                </a:ext>
              </a:extLst>
            </p:cNvPr>
            <p:cNvSpPr/>
            <p:nvPr/>
          </p:nvSpPr>
          <p:spPr>
            <a:xfrm rot="16200000" flipH="1">
              <a:off x="10460556" y="4296182"/>
              <a:ext cx="334989" cy="149494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DB0E8222-50C6-E6FA-1CF7-C142535229F1}"/>
                </a:ext>
              </a:extLst>
            </p:cNvPr>
            <p:cNvSpPr/>
            <p:nvPr/>
          </p:nvSpPr>
          <p:spPr>
            <a:xfrm rot="5400000">
              <a:off x="10460555" y="4121629"/>
              <a:ext cx="334989" cy="115029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100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0" name="矩形: 圆顶角 19">
              <a:extLst>
                <a:ext uri="{FF2B5EF4-FFF2-40B4-BE49-F238E27FC236}">
                  <a16:creationId xmlns:a16="http://schemas.microsoft.com/office/drawing/2014/main" id="{0613470B-4F23-7CD4-2681-107665E74F20}"/>
                </a:ext>
              </a:extLst>
            </p:cNvPr>
            <p:cNvSpPr/>
            <p:nvPr/>
          </p:nvSpPr>
          <p:spPr>
            <a:xfrm rot="5400000">
              <a:off x="10765748" y="3765507"/>
              <a:ext cx="162010" cy="1342557"/>
            </a:xfrm>
            <a:prstGeom prst="round2SameRect">
              <a:avLst>
                <a:gd name="adj1" fmla="val 3163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C6591795-7B70-6538-E6FF-572C0A6473AA}"/>
                </a:ext>
              </a:extLst>
            </p:cNvPr>
            <p:cNvSpPr/>
            <p:nvPr/>
          </p:nvSpPr>
          <p:spPr>
            <a:xfrm rot="5400000">
              <a:off x="10547792" y="3576849"/>
              <a:ext cx="474571" cy="1060809"/>
            </a:xfrm>
            <a:prstGeom prst="round2SameRect">
              <a:avLst>
                <a:gd name="adj1" fmla="val 3695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2" name="矩形: 圆顶角 21">
              <a:extLst>
                <a:ext uri="{FF2B5EF4-FFF2-40B4-BE49-F238E27FC236}">
                  <a16:creationId xmlns:a16="http://schemas.microsoft.com/office/drawing/2014/main" id="{0710C898-0A7E-3E3B-00FF-D6F171D39DB8}"/>
                </a:ext>
              </a:extLst>
            </p:cNvPr>
            <p:cNvSpPr/>
            <p:nvPr/>
          </p:nvSpPr>
          <p:spPr>
            <a:xfrm rot="5400000">
              <a:off x="10389471" y="3224289"/>
              <a:ext cx="204284" cy="1060808"/>
            </a:xfrm>
            <a:prstGeom prst="round2SameRect">
              <a:avLst>
                <a:gd name="adj1" fmla="val 17362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100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3" name="矩形: 圆顶角 22">
              <a:extLst>
                <a:ext uri="{FF2B5EF4-FFF2-40B4-BE49-F238E27FC236}">
                  <a16:creationId xmlns:a16="http://schemas.microsoft.com/office/drawing/2014/main" id="{A4914B7D-473F-281E-80EA-B83F8A0D25AD}"/>
                </a:ext>
              </a:extLst>
            </p:cNvPr>
            <p:cNvSpPr/>
            <p:nvPr/>
          </p:nvSpPr>
          <p:spPr>
            <a:xfrm rot="16200000" flipH="1">
              <a:off x="10541993" y="3044950"/>
              <a:ext cx="204284" cy="98814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9000">
                    <a:schemeClr val="accent1">
                      <a:lumMod val="5000"/>
                      <a:lumOff val="95000"/>
                      <a:alpha val="0"/>
                    </a:schemeClr>
                  </a:gs>
                  <a:gs pos="98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4" name="矩形: 圆顶角 23">
              <a:extLst>
                <a:ext uri="{FF2B5EF4-FFF2-40B4-BE49-F238E27FC236}">
                  <a16:creationId xmlns:a16="http://schemas.microsoft.com/office/drawing/2014/main" id="{1E07C919-7787-5CE0-8B35-11E77A82AFE9}"/>
                </a:ext>
              </a:extLst>
            </p:cNvPr>
            <p:cNvSpPr/>
            <p:nvPr/>
          </p:nvSpPr>
          <p:spPr>
            <a:xfrm rot="5400000">
              <a:off x="10664944" y="2758767"/>
              <a:ext cx="120342" cy="121368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5" name="矩形: 圆顶角 24">
              <a:extLst>
                <a:ext uri="{FF2B5EF4-FFF2-40B4-BE49-F238E27FC236}">
                  <a16:creationId xmlns:a16="http://schemas.microsoft.com/office/drawing/2014/main" id="{4FF73249-C296-B134-DA11-1CF83F217A82}"/>
                </a:ext>
              </a:extLst>
            </p:cNvPr>
            <p:cNvSpPr/>
            <p:nvPr/>
          </p:nvSpPr>
          <p:spPr>
            <a:xfrm rot="5400000">
              <a:off x="10402841" y="2661003"/>
              <a:ext cx="204284" cy="1060808"/>
            </a:xfrm>
            <a:prstGeom prst="round2SameRect">
              <a:avLst>
                <a:gd name="adj1" fmla="val 43006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" name="矩形: 圆顶角 25">
              <a:extLst>
                <a:ext uri="{FF2B5EF4-FFF2-40B4-BE49-F238E27FC236}">
                  <a16:creationId xmlns:a16="http://schemas.microsoft.com/office/drawing/2014/main" id="{5AEB8FFC-25E9-EB99-3F7D-3A433AEC6DBD}"/>
                </a:ext>
              </a:extLst>
            </p:cNvPr>
            <p:cNvSpPr/>
            <p:nvPr/>
          </p:nvSpPr>
          <p:spPr>
            <a:xfrm rot="16200000" flipH="1">
              <a:off x="10681421" y="2541765"/>
              <a:ext cx="255533" cy="81517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" name="矩形: 圆顶角 26">
              <a:extLst>
                <a:ext uri="{FF2B5EF4-FFF2-40B4-BE49-F238E27FC236}">
                  <a16:creationId xmlns:a16="http://schemas.microsoft.com/office/drawing/2014/main" id="{57C2CB99-F761-AA3A-647D-81048268AE00}"/>
                </a:ext>
              </a:extLst>
            </p:cNvPr>
            <p:cNvSpPr/>
            <p:nvPr/>
          </p:nvSpPr>
          <p:spPr>
            <a:xfrm rot="5400000">
              <a:off x="10500821" y="2197806"/>
              <a:ext cx="319714" cy="90202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5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84ED59D9-A41B-701C-1578-AE341B46BC21}"/>
              </a:ext>
            </a:extLst>
          </p:cNvPr>
          <p:cNvSpPr txBox="1"/>
          <p:nvPr/>
        </p:nvSpPr>
        <p:spPr>
          <a:xfrm>
            <a:off x="3048000" y="2230841"/>
            <a:ext cx="611109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algn="just"/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        1995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年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11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15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日正式确定每年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4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23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为“世界图书日”。其设立目的是推动更多的人去阅读和写作，希望所有人都能尊重和感谢为人类文明做出过巨大贡献的文学、文化、科学、思想大师们，保护知识产权。每年的这一天，世界一百多个国家都会举办各种各样的庆祝和图书宣传活动 。</a:t>
            </a:r>
          </a:p>
        </p:txBody>
      </p:sp>
      <p:sp>
        <p:nvSpPr>
          <p:cNvPr id="2331" name="任意多边形: 形状 2330">
            <a:extLst>
              <a:ext uri="{FF2B5EF4-FFF2-40B4-BE49-F238E27FC236}">
                <a16:creationId xmlns:a16="http://schemas.microsoft.com/office/drawing/2014/main" id="{F1596E73-9205-CADA-6A37-76D23B06FB57}"/>
              </a:ext>
            </a:extLst>
          </p:cNvPr>
          <p:cNvSpPr/>
          <p:nvPr/>
        </p:nvSpPr>
        <p:spPr>
          <a:xfrm>
            <a:off x="472792" y="5536262"/>
            <a:ext cx="11262212" cy="764956"/>
          </a:xfrm>
          <a:custGeom>
            <a:avLst/>
            <a:gdLst>
              <a:gd name="connsiteX0" fmla="*/ 3707130 w 10264570"/>
              <a:gd name="connsiteY0" fmla="*/ 0 h 420053"/>
              <a:gd name="connsiteX1" fmla="*/ 3720465 w 10264570"/>
              <a:gd name="connsiteY1" fmla="*/ 0 h 420053"/>
              <a:gd name="connsiteX2" fmla="*/ 3720465 w 10264570"/>
              <a:gd name="connsiteY2" fmla="*/ 124778 h 420053"/>
              <a:gd name="connsiteX3" fmla="*/ 3735705 w 10264570"/>
              <a:gd name="connsiteY3" fmla="*/ 124778 h 420053"/>
              <a:gd name="connsiteX4" fmla="*/ 3735705 w 10264570"/>
              <a:gd name="connsiteY4" fmla="*/ 161925 h 420053"/>
              <a:gd name="connsiteX5" fmla="*/ 3747135 w 10264570"/>
              <a:gd name="connsiteY5" fmla="*/ 161925 h 420053"/>
              <a:gd name="connsiteX6" fmla="*/ 3747135 w 10264570"/>
              <a:gd name="connsiteY6" fmla="*/ 120015 h 420053"/>
              <a:gd name="connsiteX7" fmla="*/ 3762375 w 10264570"/>
              <a:gd name="connsiteY7" fmla="*/ 120015 h 420053"/>
              <a:gd name="connsiteX8" fmla="*/ 3762375 w 10264570"/>
              <a:gd name="connsiteY8" fmla="*/ 180023 h 420053"/>
              <a:gd name="connsiteX9" fmla="*/ 3769043 w 10264570"/>
              <a:gd name="connsiteY9" fmla="*/ 180023 h 420053"/>
              <a:gd name="connsiteX10" fmla="*/ 3769043 w 10264570"/>
              <a:gd name="connsiteY10" fmla="*/ 106680 h 420053"/>
              <a:gd name="connsiteX11" fmla="*/ 3783330 w 10264570"/>
              <a:gd name="connsiteY11" fmla="*/ 106680 h 420053"/>
              <a:gd name="connsiteX12" fmla="*/ 3783330 w 10264570"/>
              <a:gd name="connsiteY12" fmla="*/ 145733 h 420053"/>
              <a:gd name="connsiteX13" fmla="*/ 3795713 w 10264570"/>
              <a:gd name="connsiteY13" fmla="*/ 145733 h 420053"/>
              <a:gd name="connsiteX14" fmla="*/ 3795713 w 10264570"/>
              <a:gd name="connsiteY14" fmla="*/ 163830 h 420053"/>
              <a:gd name="connsiteX15" fmla="*/ 3802380 w 10264570"/>
              <a:gd name="connsiteY15" fmla="*/ 163830 h 420053"/>
              <a:gd name="connsiteX16" fmla="*/ 3802380 w 10264570"/>
              <a:gd name="connsiteY16" fmla="*/ 175260 h 420053"/>
              <a:gd name="connsiteX17" fmla="*/ 3809048 w 10264570"/>
              <a:gd name="connsiteY17" fmla="*/ 175260 h 420053"/>
              <a:gd name="connsiteX18" fmla="*/ 3809048 w 10264570"/>
              <a:gd name="connsiteY18" fmla="*/ 171450 h 420053"/>
              <a:gd name="connsiteX19" fmla="*/ 3825240 w 10264570"/>
              <a:gd name="connsiteY19" fmla="*/ 171450 h 420053"/>
              <a:gd name="connsiteX20" fmla="*/ 3825240 w 10264570"/>
              <a:gd name="connsiteY20" fmla="*/ 197168 h 420053"/>
              <a:gd name="connsiteX21" fmla="*/ 3836670 w 10264570"/>
              <a:gd name="connsiteY21" fmla="*/ 197168 h 420053"/>
              <a:gd name="connsiteX22" fmla="*/ 3836670 w 10264570"/>
              <a:gd name="connsiteY22" fmla="*/ 174308 h 420053"/>
              <a:gd name="connsiteX23" fmla="*/ 3847148 w 10264570"/>
              <a:gd name="connsiteY23" fmla="*/ 174308 h 420053"/>
              <a:gd name="connsiteX24" fmla="*/ 3847148 w 10264570"/>
              <a:gd name="connsiteY24" fmla="*/ 170498 h 420053"/>
              <a:gd name="connsiteX25" fmla="*/ 3850958 w 10264570"/>
              <a:gd name="connsiteY25" fmla="*/ 170498 h 420053"/>
              <a:gd name="connsiteX26" fmla="*/ 3850958 w 10264570"/>
              <a:gd name="connsiteY26" fmla="*/ 97155 h 420053"/>
              <a:gd name="connsiteX27" fmla="*/ 3865245 w 10264570"/>
              <a:gd name="connsiteY27" fmla="*/ 97155 h 420053"/>
              <a:gd name="connsiteX28" fmla="*/ 3865245 w 10264570"/>
              <a:gd name="connsiteY28" fmla="*/ 139065 h 420053"/>
              <a:gd name="connsiteX29" fmla="*/ 3876675 w 10264570"/>
              <a:gd name="connsiteY29" fmla="*/ 139065 h 420053"/>
              <a:gd name="connsiteX30" fmla="*/ 3876675 w 10264570"/>
              <a:gd name="connsiteY30" fmla="*/ 194310 h 420053"/>
              <a:gd name="connsiteX31" fmla="*/ 3880485 w 10264570"/>
              <a:gd name="connsiteY31" fmla="*/ 194310 h 420053"/>
              <a:gd name="connsiteX32" fmla="*/ 3880485 w 10264570"/>
              <a:gd name="connsiteY32" fmla="*/ 160020 h 420053"/>
              <a:gd name="connsiteX33" fmla="*/ 3892868 w 10264570"/>
              <a:gd name="connsiteY33" fmla="*/ 160020 h 420053"/>
              <a:gd name="connsiteX34" fmla="*/ 3892868 w 10264570"/>
              <a:gd name="connsiteY34" fmla="*/ 126683 h 420053"/>
              <a:gd name="connsiteX35" fmla="*/ 3906203 w 10264570"/>
              <a:gd name="connsiteY35" fmla="*/ 126683 h 420053"/>
              <a:gd name="connsiteX36" fmla="*/ 3906203 w 10264570"/>
              <a:gd name="connsiteY36" fmla="*/ 187643 h 420053"/>
              <a:gd name="connsiteX37" fmla="*/ 3921443 w 10264570"/>
              <a:gd name="connsiteY37" fmla="*/ 187643 h 420053"/>
              <a:gd name="connsiteX38" fmla="*/ 3921443 w 10264570"/>
              <a:gd name="connsiteY38" fmla="*/ 193358 h 420053"/>
              <a:gd name="connsiteX39" fmla="*/ 3926205 w 10264570"/>
              <a:gd name="connsiteY39" fmla="*/ 193358 h 420053"/>
              <a:gd name="connsiteX40" fmla="*/ 3926205 w 10264570"/>
              <a:gd name="connsiteY40" fmla="*/ 205740 h 420053"/>
              <a:gd name="connsiteX41" fmla="*/ 3932873 w 10264570"/>
              <a:gd name="connsiteY41" fmla="*/ 205740 h 420053"/>
              <a:gd name="connsiteX42" fmla="*/ 3932873 w 10264570"/>
              <a:gd name="connsiteY42" fmla="*/ 185738 h 420053"/>
              <a:gd name="connsiteX43" fmla="*/ 3948113 w 10264570"/>
              <a:gd name="connsiteY43" fmla="*/ 185738 h 420053"/>
              <a:gd name="connsiteX44" fmla="*/ 3948113 w 10264570"/>
              <a:gd name="connsiteY44" fmla="*/ 199073 h 420053"/>
              <a:gd name="connsiteX45" fmla="*/ 3949065 w 10264570"/>
              <a:gd name="connsiteY45" fmla="*/ 199073 h 420053"/>
              <a:gd name="connsiteX46" fmla="*/ 3949065 w 10264570"/>
              <a:gd name="connsiteY46" fmla="*/ 215265 h 420053"/>
              <a:gd name="connsiteX47" fmla="*/ 3955733 w 10264570"/>
              <a:gd name="connsiteY47" fmla="*/ 215265 h 420053"/>
              <a:gd name="connsiteX48" fmla="*/ 3955733 w 10264570"/>
              <a:gd name="connsiteY48" fmla="*/ 179070 h 420053"/>
              <a:gd name="connsiteX49" fmla="*/ 3969068 w 10264570"/>
              <a:gd name="connsiteY49" fmla="*/ 179070 h 420053"/>
              <a:gd name="connsiteX50" fmla="*/ 3969068 w 10264570"/>
              <a:gd name="connsiteY50" fmla="*/ 199073 h 420053"/>
              <a:gd name="connsiteX51" fmla="*/ 3974783 w 10264570"/>
              <a:gd name="connsiteY51" fmla="*/ 199073 h 420053"/>
              <a:gd name="connsiteX52" fmla="*/ 3974783 w 10264570"/>
              <a:gd name="connsiteY52" fmla="*/ 150495 h 420053"/>
              <a:gd name="connsiteX53" fmla="*/ 3989070 w 10264570"/>
              <a:gd name="connsiteY53" fmla="*/ 150495 h 420053"/>
              <a:gd name="connsiteX54" fmla="*/ 3989070 w 10264570"/>
              <a:gd name="connsiteY54" fmla="*/ 178118 h 420053"/>
              <a:gd name="connsiteX55" fmla="*/ 4000500 w 10264570"/>
              <a:gd name="connsiteY55" fmla="*/ 178118 h 420053"/>
              <a:gd name="connsiteX56" fmla="*/ 4000500 w 10264570"/>
              <a:gd name="connsiteY56" fmla="*/ 213360 h 420053"/>
              <a:gd name="connsiteX57" fmla="*/ 4004310 w 10264570"/>
              <a:gd name="connsiteY57" fmla="*/ 213360 h 420053"/>
              <a:gd name="connsiteX58" fmla="*/ 4004310 w 10264570"/>
              <a:gd name="connsiteY58" fmla="*/ 191453 h 420053"/>
              <a:gd name="connsiteX59" fmla="*/ 4016693 w 10264570"/>
              <a:gd name="connsiteY59" fmla="*/ 191453 h 420053"/>
              <a:gd name="connsiteX60" fmla="*/ 4016693 w 10264570"/>
              <a:gd name="connsiteY60" fmla="*/ 169545 h 420053"/>
              <a:gd name="connsiteX61" fmla="*/ 4030028 w 10264570"/>
              <a:gd name="connsiteY61" fmla="*/ 169545 h 420053"/>
              <a:gd name="connsiteX62" fmla="*/ 4030028 w 10264570"/>
              <a:gd name="connsiteY62" fmla="*/ 209550 h 420053"/>
              <a:gd name="connsiteX63" fmla="*/ 4045268 w 10264570"/>
              <a:gd name="connsiteY63" fmla="*/ 209550 h 420053"/>
              <a:gd name="connsiteX64" fmla="*/ 4045268 w 10264570"/>
              <a:gd name="connsiteY64" fmla="*/ 210503 h 420053"/>
              <a:gd name="connsiteX65" fmla="*/ 4045268 w 10264570"/>
              <a:gd name="connsiteY65" fmla="*/ 220980 h 420053"/>
              <a:gd name="connsiteX66" fmla="*/ 4056698 w 10264570"/>
              <a:gd name="connsiteY66" fmla="*/ 220980 h 420053"/>
              <a:gd name="connsiteX67" fmla="*/ 4056698 w 10264570"/>
              <a:gd name="connsiteY67" fmla="*/ 208598 h 420053"/>
              <a:gd name="connsiteX68" fmla="*/ 4071938 w 10264570"/>
              <a:gd name="connsiteY68" fmla="*/ 208598 h 420053"/>
              <a:gd name="connsiteX69" fmla="*/ 4071938 w 10264570"/>
              <a:gd name="connsiteY69" fmla="*/ 227648 h 420053"/>
              <a:gd name="connsiteX70" fmla="*/ 4076700 w 10264570"/>
              <a:gd name="connsiteY70" fmla="*/ 227648 h 420053"/>
              <a:gd name="connsiteX71" fmla="*/ 4076700 w 10264570"/>
              <a:gd name="connsiteY71" fmla="*/ 200978 h 420053"/>
              <a:gd name="connsiteX72" fmla="*/ 4088130 w 10264570"/>
              <a:gd name="connsiteY72" fmla="*/ 200978 h 420053"/>
              <a:gd name="connsiteX73" fmla="*/ 4088130 w 10264570"/>
              <a:gd name="connsiteY73" fmla="*/ 182880 h 420053"/>
              <a:gd name="connsiteX74" fmla="*/ 4098608 w 10264570"/>
              <a:gd name="connsiteY74" fmla="*/ 182880 h 420053"/>
              <a:gd name="connsiteX75" fmla="*/ 4098608 w 10264570"/>
              <a:gd name="connsiteY75" fmla="*/ 157163 h 420053"/>
              <a:gd name="connsiteX76" fmla="*/ 4108133 w 10264570"/>
              <a:gd name="connsiteY76" fmla="*/ 157163 h 420053"/>
              <a:gd name="connsiteX77" fmla="*/ 4108133 w 10264570"/>
              <a:gd name="connsiteY77" fmla="*/ 131445 h 420053"/>
              <a:gd name="connsiteX78" fmla="*/ 4119563 w 10264570"/>
              <a:gd name="connsiteY78" fmla="*/ 131445 h 420053"/>
              <a:gd name="connsiteX79" fmla="*/ 4119563 w 10264570"/>
              <a:gd name="connsiteY79" fmla="*/ 198120 h 420053"/>
              <a:gd name="connsiteX80" fmla="*/ 4123373 w 10264570"/>
              <a:gd name="connsiteY80" fmla="*/ 198120 h 420053"/>
              <a:gd name="connsiteX81" fmla="*/ 4123373 w 10264570"/>
              <a:gd name="connsiteY81" fmla="*/ 184785 h 420053"/>
              <a:gd name="connsiteX82" fmla="*/ 4134803 w 10264570"/>
              <a:gd name="connsiteY82" fmla="*/ 184785 h 420053"/>
              <a:gd name="connsiteX83" fmla="*/ 4134803 w 10264570"/>
              <a:gd name="connsiteY83" fmla="*/ 236220 h 420053"/>
              <a:gd name="connsiteX84" fmla="*/ 4152900 w 10264570"/>
              <a:gd name="connsiteY84" fmla="*/ 236220 h 420053"/>
              <a:gd name="connsiteX85" fmla="*/ 4152900 w 10264570"/>
              <a:gd name="connsiteY85" fmla="*/ 221933 h 420053"/>
              <a:gd name="connsiteX86" fmla="*/ 4172903 w 10264570"/>
              <a:gd name="connsiteY86" fmla="*/ 221933 h 420053"/>
              <a:gd name="connsiteX87" fmla="*/ 4172903 w 10264570"/>
              <a:gd name="connsiteY87" fmla="*/ 211455 h 420053"/>
              <a:gd name="connsiteX88" fmla="*/ 4193858 w 10264570"/>
              <a:gd name="connsiteY88" fmla="*/ 211455 h 420053"/>
              <a:gd name="connsiteX89" fmla="*/ 4193858 w 10264570"/>
              <a:gd name="connsiteY89" fmla="*/ 206693 h 420053"/>
              <a:gd name="connsiteX90" fmla="*/ 4214813 w 10264570"/>
              <a:gd name="connsiteY90" fmla="*/ 206693 h 420053"/>
              <a:gd name="connsiteX91" fmla="*/ 4214813 w 10264570"/>
              <a:gd name="connsiteY91" fmla="*/ 198120 h 420053"/>
              <a:gd name="connsiteX92" fmla="*/ 4234815 w 10264570"/>
              <a:gd name="connsiteY92" fmla="*/ 198120 h 420053"/>
              <a:gd name="connsiteX93" fmla="*/ 4234815 w 10264570"/>
              <a:gd name="connsiteY93" fmla="*/ 190500 h 420053"/>
              <a:gd name="connsiteX94" fmla="*/ 4255770 w 10264570"/>
              <a:gd name="connsiteY94" fmla="*/ 190500 h 420053"/>
              <a:gd name="connsiteX95" fmla="*/ 4255770 w 10264570"/>
              <a:gd name="connsiteY95" fmla="*/ 180975 h 420053"/>
              <a:gd name="connsiteX96" fmla="*/ 4272915 w 10264570"/>
              <a:gd name="connsiteY96" fmla="*/ 180975 h 420053"/>
              <a:gd name="connsiteX97" fmla="*/ 4272915 w 10264570"/>
              <a:gd name="connsiteY97" fmla="*/ 190500 h 420053"/>
              <a:gd name="connsiteX98" fmla="*/ 4291965 w 10264570"/>
              <a:gd name="connsiteY98" fmla="*/ 190500 h 420053"/>
              <a:gd name="connsiteX99" fmla="*/ 4291965 w 10264570"/>
              <a:gd name="connsiteY99" fmla="*/ 215265 h 420053"/>
              <a:gd name="connsiteX100" fmla="*/ 4311015 w 10264570"/>
              <a:gd name="connsiteY100" fmla="*/ 215265 h 420053"/>
              <a:gd name="connsiteX101" fmla="*/ 4311015 w 10264570"/>
              <a:gd name="connsiteY101" fmla="*/ 230505 h 420053"/>
              <a:gd name="connsiteX102" fmla="*/ 4332923 w 10264570"/>
              <a:gd name="connsiteY102" fmla="*/ 230505 h 420053"/>
              <a:gd name="connsiteX103" fmla="*/ 4332923 w 10264570"/>
              <a:gd name="connsiteY103" fmla="*/ 241935 h 420053"/>
              <a:gd name="connsiteX104" fmla="*/ 4509135 w 10264570"/>
              <a:gd name="connsiteY104" fmla="*/ 241935 h 420053"/>
              <a:gd name="connsiteX105" fmla="*/ 4509135 w 10264570"/>
              <a:gd name="connsiteY105" fmla="*/ 237173 h 420053"/>
              <a:gd name="connsiteX106" fmla="*/ 4524375 w 10264570"/>
              <a:gd name="connsiteY106" fmla="*/ 237173 h 420053"/>
              <a:gd name="connsiteX107" fmla="*/ 4524375 w 10264570"/>
              <a:gd name="connsiteY107" fmla="*/ 218123 h 420053"/>
              <a:gd name="connsiteX108" fmla="*/ 4539615 w 10264570"/>
              <a:gd name="connsiteY108" fmla="*/ 218123 h 420053"/>
              <a:gd name="connsiteX109" fmla="*/ 4539615 w 10264570"/>
              <a:gd name="connsiteY109" fmla="*/ 193358 h 420053"/>
              <a:gd name="connsiteX110" fmla="*/ 4559618 w 10264570"/>
              <a:gd name="connsiteY110" fmla="*/ 193358 h 420053"/>
              <a:gd name="connsiteX111" fmla="*/ 4559618 w 10264570"/>
              <a:gd name="connsiteY111" fmla="*/ 220980 h 420053"/>
              <a:gd name="connsiteX112" fmla="*/ 4571048 w 10264570"/>
              <a:gd name="connsiteY112" fmla="*/ 220980 h 420053"/>
              <a:gd name="connsiteX113" fmla="*/ 4571048 w 10264570"/>
              <a:gd name="connsiteY113" fmla="*/ 212408 h 420053"/>
              <a:gd name="connsiteX114" fmla="*/ 4586288 w 10264570"/>
              <a:gd name="connsiteY114" fmla="*/ 212408 h 420053"/>
              <a:gd name="connsiteX115" fmla="*/ 4586288 w 10264570"/>
              <a:gd name="connsiteY115" fmla="*/ 195263 h 420053"/>
              <a:gd name="connsiteX116" fmla="*/ 4598670 w 10264570"/>
              <a:gd name="connsiteY116" fmla="*/ 195263 h 420053"/>
              <a:gd name="connsiteX117" fmla="*/ 4598670 w 10264570"/>
              <a:gd name="connsiteY117" fmla="*/ 187643 h 420053"/>
              <a:gd name="connsiteX118" fmla="*/ 4610100 w 10264570"/>
              <a:gd name="connsiteY118" fmla="*/ 187643 h 420053"/>
              <a:gd name="connsiteX119" fmla="*/ 4610100 w 10264570"/>
              <a:gd name="connsiteY119" fmla="*/ 206693 h 420053"/>
              <a:gd name="connsiteX120" fmla="*/ 4620578 w 10264570"/>
              <a:gd name="connsiteY120" fmla="*/ 206693 h 420053"/>
              <a:gd name="connsiteX121" fmla="*/ 4620578 w 10264570"/>
              <a:gd name="connsiteY121" fmla="*/ 241935 h 420053"/>
              <a:gd name="connsiteX122" fmla="*/ 4632960 w 10264570"/>
              <a:gd name="connsiteY122" fmla="*/ 241935 h 420053"/>
              <a:gd name="connsiteX123" fmla="*/ 4632960 w 10264570"/>
              <a:gd name="connsiteY123" fmla="*/ 222885 h 420053"/>
              <a:gd name="connsiteX124" fmla="*/ 4645343 w 10264570"/>
              <a:gd name="connsiteY124" fmla="*/ 222885 h 420053"/>
              <a:gd name="connsiteX125" fmla="*/ 4645343 w 10264570"/>
              <a:gd name="connsiteY125" fmla="*/ 187643 h 420053"/>
              <a:gd name="connsiteX126" fmla="*/ 4656773 w 10264570"/>
              <a:gd name="connsiteY126" fmla="*/ 187643 h 420053"/>
              <a:gd name="connsiteX127" fmla="*/ 4656773 w 10264570"/>
              <a:gd name="connsiteY127" fmla="*/ 206693 h 420053"/>
              <a:gd name="connsiteX128" fmla="*/ 4663440 w 10264570"/>
              <a:gd name="connsiteY128" fmla="*/ 206693 h 420053"/>
              <a:gd name="connsiteX129" fmla="*/ 4663440 w 10264570"/>
              <a:gd name="connsiteY129" fmla="*/ 164783 h 420053"/>
              <a:gd name="connsiteX130" fmla="*/ 4674870 w 10264570"/>
              <a:gd name="connsiteY130" fmla="*/ 164783 h 420053"/>
              <a:gd name="connsiteX131" fmla="*/ 4674870 w 10264570"/>
              <a:gd name="connsiteY131" fmla="*/ 132398 h 420053"/>
              <a:gd name="connsiteX132" fmla="*/ 4688205 w 10264570"/>
              <a:gd name="connsiteY132" fmla="*/ 132398 h 420053"/>
              <a:gd name="connsiteX133" fmla="*/ 4688205 w 10264570"/>
              <a:gd name="connsiteY133" fmla="*/ 191453 h 420053"/>
              <a:gd name="connsiteX134" fmla="*/ 4702493 w 10264570"/>
              <a:gd name="connsiteY134" fmla="*/ 191453 h 420053"/>
              <a:gd name="connsiteX135" fmla="*/ 4702493 w 10264570"/>
              <a:gd name="connsiteY135" fmla="*/ 209550 h 420053"/>
              <a:gd name="connsiteX136" fmla="*/ 4712970 w 10264570"/>
              <a:gd name="connsiteY136" fmla="*/ 209550 h 420053"/>
              <a:gd name="connsiteX137" fmla="*/ 4712970 w 10264570"/>
              <a:gd name="connsiteY137" fmla="*/ 189548 h 420053"/>
              <a:gd name="connsiteX138" fmla="*/ 4728210 w 10264570"/>
              <a:gd name="connsiteY138" fmla="*/ 189548 h 420053"/>
              <a:gd name="connsiteX139" fmla="*/ 4728210 w 10264570"/>
              <a:gd name="connsiteY139" fmla="*/ 225743 h 420053"/>
              <a:gd name="connsiteX140" fmla="*/ 4744403 w 10264570"/>
              <a:gd name="connsiteY140" fmla="*/ 225743 h 420053"/>
              <a:gd name="connsiteX141" fmla="*/ 4744403 w 10264570"/>
              <a:gd name="connsiteY141" fmla="*/ 230505 h 420053"/>
              <a:gd name="connsiteX142" fmla="*/ 4751070 w 10264570"/>
              <a:gd name="connsiteY142" fmla="*/ 230505 h 420053"/>
              <a:gd name="connsiteX143" fmla="*/ 4751070 w 10264570"/>
              <a:gd name="connsiteY143" fmla="*/ 237173 h 420053"/>
              <a:gd name="connsiteX144" fmla="*/ 4766310 w 10264570"/>
              <a:gd name="connsiteY144" fmla="*/ 237173 h 420053"/>
              <a:gd name="connsiteX145" fmla="*/ 4766310 w 10264570"/>
              <a:gd name="connsiteY145" fmla="*/ 240983 h 420053"/>
              <a:gd name="connsiteX146" fmla="*/ 4780598 w 10264570"/>
              <a:gd name="connsiteY146" fmla="*/ 240983 h 420053"/>
              <a:gd name="connsiteX147" fmla="*/ 4780598 w 10264570"/>
              <a:gd name="connsiteY147" fmla="*/ 241935 h 420053"/>
              <a:gd name="connsiteX148" fmla="*/ 4886325 w 10264570"/>
              <a:gd name="connsiteY148" fmla="*/ 241935 h 420053"/>
              <a:gd name="connsiteX149" fmla="*/ 4886325 w 10264570"/>
              <a:gd name="connsiteY149" fmla="*/ 229553 h 420053"/>
              <a:gd name="connsiteX150" fmla="*/ 4899660 w 10264570"/>
              <a:gd name="connsiteY150" fmla="*/ 229553 h 420053"/>
              <a:gd name="connsiteX151" fmla="*/ 4899660 w 10264570"/>
              <a:gd name="connsiteY151" fmla="*/ 217170 h 420053"/>
              <a:gd name="connsiteX152" fmla="*/ 4912043 w 10264570"/>
              <a:gd name="connsiteY152" fmla="*/ 217170 h 420053"/>
              <a:gd name="connsiteX153" fmla="*/ 4912043 w 10264570"/>
              <a:gd name="connsiteY153" fmla="*/ 229553 h 420053"/>
              <a:gd name="connsiteX154" fmla="*/ 4927283 w 10264570"/>
              <a:gd name="connsiteY154" fmla="*/ 229553 h 420053"/>
              <a:gd name="connsiteX155" fmla="*/ 4927283 w 10264570"/>
              <a:gd name="connsiteY155" fmla="*/ 235268 h 420053"/>
              <a:gd name="connsiteX156" fmla="*/ 4940618 w 10264570"/>
              <a:gd name="connsiteY156" fmla="*/ 235268 h 420053"/>
              <a:gd name="connsiteX157" fmla="*/ 4940618 w 10264570"/>
              <a:gd name="connsiteY157" fmla="*/ 240983 h 420053"/>
              <a:gd name="connsiteX158" fmla="*/ 4954905 w 10264570"/>
              <a:gd name="connsiteY158" fmla="*/ 240983 h 420053"/>
              <a:gd name="connsiteX159" fmla="*/ 4954905 w 10264570"/>
              <a:gd name="connsiteY159" fmla="*/ 237173 h 420053"/>
              <a:gd name="connsiteX160" fmla="*/ 4970145 w 10264570"/>
              <a:gd name="connsiteY160" fmla="*/ 237173 h 420053"/>
              <a:gd name="connsiteX161" fmla="*/ 4970145 w 10264570"/>
              <a:gd name="connsiteY161" fmla="*/ 230505 h 420053"/>
              <a:gd name="connsiteX162" fmla="*/ 4983480 w 10264570"/>
              <a:gd name="connsiteY162" fmla="*/ 230505 h 420053"/>
              <a:gd name="connsiteX163" fmla="*/ 4983480 w 10264570"/>
              <a:gd name="connsiteY163" fmla="*/ 237173 h 420053"/>
              <a:gd name="connsiteX164" fmla="*/ 4996815 w 10264570"/>
              <a:gd name="connsiteY164" fmla="*/ 237173 h 420053"/>
              <a:gd name="connsiteX165" fmla="*/ 4996815 w 10264570"/>
              <a:gd name="connsiteY165" fmla="*/ 241935 h 420053"/>
              <a:gd name="connsiteX166" fmla="*/ 5033010 w 10264570"/>
              <a:gd name="connsiteY166" fmla="*/ 241935 h 420053"/>
              <a:gd name="connsiteX167" fmla="*/ 5033010 w 10264570"/>
              <a:gd name="connsiteY167" fmla="*/ 223838 h 420053"/>
              <a:gd name="connsiteX168" fmla="*/ 5048250 w 10264570"/>
              <a:gd name="connsiteY168" fmla="*/ 223838 h 420053"/>
              <a:gd name="connsiteX169" fmla="*/ 5048250 w 10264570"/>
              <a:gd name="connsiteY169" fmla="*/ 196215 h 420053"/>
              <a:gd name="connsiteX170" fmla="*/ 5062538 w 10264570"/>
              <a:gd name="connsiteY170" fmla="*/ 196215 h 420053"/>
              <a:gd name="connsiteX171" fmla="*/ 5062538 w 10264570"/>
              <a:gd name="connsiteY171" fmla="*/ 210503 h 420053"/>
              <a:gd name="connsiteX172" fmla="*/ 5070158 w 10264570"/>
              <a:gd name="connsiteY172" fmla="*/ 210503 h 420053"/>
              <a:gd name="connsiteX173" fmla="*/ 5070158 w 10264570"/>
              <a:gd name="connsiteY173" fmla="*/ 193358 h 420053"/>
              <a:gd name="connsiteX174" fmla="*/ 5083493 w 10264570"/>
              <a:gd name="connsiteY174" fmla="*/ 193358 h 420053"/>
              <a:gd name="connsiteX175" fmla="*/ 5083493 w 10264570"/>
              <a:gd name="connsiteY175" fmla="*/ 168593 h 420053"/>
              <a:gd name="connsiteX176" fmla="*/ 5099685 w 10264570"/>
              <a:gd name="connsiteY176" fmla="*/ 168593 h 420053"/>
              <a:gd name="connsiteX177" fmla="*/ 5099685 w 10264570"/>
              <a:gd name="connsiteY177" fmla="*/ 216218 h 420053"/>
              <a:gd name="connsiteX178" fmla="*/ 5107305 w 10264570"/>
              <a:gd name="connsiteY178" fmla="*/ 216218 h 420053"/>
              <a:gd name="connsiteX179" fmla="*/ 5107305 w 10264570"/>
              <a:gd name="connsiteY179" fmla="*/ 212408 h 420053"/>
              <a:gd name="connsiteX180" fmla="*/ 5113973 w 10264570"/>
              <a:gd name="connsiteY180" fmla="*/ 212408 h 420053"/>
              <a:gd name="connsiteX181" fmla="*/ 5113973 w 10264570"/>
              <a:gd name="connsiteY181" fmla="*/ 204788 h 420053"/>
              <a:gd name="connsiteX182" fmla="*/ 5129213 w 10264570"/>
              <a:gd name="connsiteY182" fmla="*/ 204788 h 420053"/>
              <a:gd name="connsiteX183" fmla="*/ 5129213 w 10264570"/>
              <a:gd name="connsiteY183" fmla="*/ 189548 h 420053"/>
              <a:gd name="connsiteX184" fmla="*/ 5147310 w 10264570"/>
              <a:gd name="connsiteY184" fmla="*/ 189548 h 420053"/>
              <a:gd name="connsiteX185" fmla="*/ 5147310 w 10264570"/>
              <a:gd name="connsiteY185" fmla="*/ 219075 h 420053"/>
              <a:gd name="connsiteX186" fmla="*/ 5155883 w 10264570"/>
              <a:gd name="connsiteY186" fmla="*/ 219075 h 420053"/>
              <a:gd name="connsiteX187" fmla="*/ 5155883 w 10264570"/>
              <a:gd name="connsiteY187" fmla="*/ 200025 h 420053"/>
              <a:gd name="connsiteX188" fmla="*/ 5166360 w 10264570"/>
              <a:gd name="connsiteY188" fmla="*/ 200025 h 420053"/>
              <a:gd name="connsiteX189" fmla="*/ 5166360 w 10264570"/>
              <a:gd name="connsiteY189" fmla="*/ 194310 h 420053"/>
              <a:gd name="connsiteX190" fmla="*/ 5175885 w 10264570"/>
              <a:gd name="connsiteY190" fmla="*/ 194310 h 420053"/>
              <a:gd name="connsiteX191" fmla="*/ 5175885 w 10264570"/>
              <a:gd name="connsiteY191" fmla="*/ 181928 h 420053"/>
              <a:gd name="connsiteX192" fmla="*/ 5188268 w 10264570"/>
              <a:gd name="connsiteY192" fmla="*/ 181928 h 420053"/>
              <a:gd name="connsiteX193" fmla="*/ 5188268 w 10264570"/>
              <a:gd name="connsiteY193" fmla="*/ 198120 h 420053"/>
              <a:gd name="connsiteX194" fmla="*/ 5192078 w 10264570"/>
              <a:gd name="connsiteY194" fmla="*/ 198120 h 420053"/>
              <a:gd name="connsiteX195" fmla="*/ 5192078 w 10264570"/>
              <a:gd name="connsiteY195" fmla="*/ 184785 h 420053"/>
              <a:gd name="connsiteX196" fmla="*/ 5203508 w 10264570"/>
              <a:gd name="connsiteY196" fmla="*/ 184785 h 420053"/>
              <a:gd name="connsiteX197" fmla="*/ 5203508 w 10264570"/>
              <a:gd name="connsiteY197" fmla="*/ 216218 h 420053"/>
              <a:gd name="connsiteX198" fmla="*/ 5206365 w 10264570"/>
              <a:gd name="connsiteY198" fmla="*/ 216218 h 420053"/>
              <a:gd name="connsiteX199" fmla="*/ 5206365 w 10264570"/>
              <a:gd name="connsiteY199" fmla="*/ 217170 h 420053"/>
              <a:gd name="connsiteX200" fmla="*/ 5212080 w 10264570"/>
              <a:gd name="connsiteY200" fmla="*/ 217170 h 420053"/>
              <a:gd name="connsiteX201" fmla="*/ 5212080 w 10264570"/>
              <a:gd name="connsiteY201" fmla="*/ 224790 h 420053"/>
              <a:gd name="connsiteX202" fmla="*/ 5214938 w 10264570"/>
              <a:gd name="connsiteY202" fmla="*/ 224790 h 420053"/>
              <a:gd name="connsiteX203" fmla="*/ 5214938 w 10264570"/>
              <a:gd name="connsiteY203" fmla="*/ 230505 h 420053"/>
              <a:gd name="connsiteX204" fmla="*/ 5229225 w 10264570"/>
              <a:gd name="connsiteY204" fmla="*/ 230505 h 420053"/>
              <a:gd name="connsiteX205" fmla="*/ 5229225 w 10264570"/>
              <a:gd name="connsiteY205" fmla="*/ 234315 h 420053"/>
              <a:gd name="connsiteX206" fmla="*/ 5243513 w 10264570"/>
              <a:gd name="connsiteY206" fmla="*/ 234315 h 420053"/>
              <a:gd name="connsiteX207" fmla="*/ 5243513 w 10264570"/>
              <a:gd name="connsiteY207" fmla="*/ 218123 h 420053"/>
              <a:gd name="connsiteX208" fmla="*/ 5257800 w 10264570"/>
              <a:gd name="connsiteY208" fmla="*/ 218123 h 420053"/>
              <a:gd name="connsiteX209" fmla="*/ 5257800 w 10264570"/>
              <a:gd name="connsiteY209" fmla="*/ 226695 h 420053"/>
              <a:gd name="connsiteX210" fmla="*/ 5270183 w 10264570"/>
              <a:gd name="connsiteY210" fmla="*/ 226695 h 420053"/>
              <a:gd name="connsiteX211" fmla="*/ 5270183 w 10264570"/>
              <a:gd name="connsiteY211" fmla="*/ 232410 h 420053"/>
              <a:gd name="connsiteX212" fmla="*/ 5277803 w 10264570"/>
              <a:gd name="connsiteY212" fmla="*/ 232410 h 420053"/>
              <a:gd name="connsiteX213" fmla="*/ 5277803 w 10264570"/>
              <a:gd name="connsiteY213" fmla="*/ 227648 h 420053"/>
              <a:gd name="connsiteX214" fmla="*/ 5290185 w 10264570"/>
              <a:gd name="connsiteY214" fmla="*/ 227648 h 420053"/>
              <a:gd name="connsiteX215" fmla="*/ 5290185 w 10264570"/>
              <a:gd name="connsiteY215" fmla="*/ 237173 h 420053"/>
              <a:gd name="connsiteX216" fmla="*/ 5304473 w 10264570"/>
              <a:gd name="connsiteY216" fmla="*/ 237173 h 420053"/>
              <a:gd name="connsiteX217" fmla="*/ 5304473 w 10264570"/>
              <a:gd name="connsiteY217" fmla="*/ 241935 h 420053"/>
              <a:gd name="connsiteX218" fmla="*/ 5320665 w 10264570"/>
              <a:gd name="connsiteY218" fmla="*/ 241935 h 420053"/>
              <a:gd name="connsiteX219" fmla="*/ 5320665 w 10264570"/>
              <a:gd name="connsiteY219" fmla="*/ 222885 h 420053"/>
              <a:gd name="connsiteX220" fmla="*/ 5332095 w 10264570"/>
              <a:gd name="connsiteY220" fmla="*/ 222885 h 420053"/>
              <a:gd name="connsiteX221" fmla="*/ 5332095 w 10264570"/>
              <a:gd name="connsiteY221" fmla="*/ 211455 h 420053"/>
              <a:gd name="connsiteX222" fmla="*/ 5345430 w 10264570"/>
              <a:gd name="connsiteY222" fmla="*/ 211455 h 420053"/>
              <a:gd name="connsiteX223" fmla="*/ 5345430 w 10264570"/>
              <a:gd name="connsiteY223" fmla="*/ 233363 h 420053"/>
              <a:gd name="connsiteX224" fmla="*/ 5360670 w 10264570"/>
              <a:gd name="connsiteY224" fmla="*/ 233363 h 420053"/>
              <a:gd name="connsiteX225" fmla="*/ 5360670 w 10264570"/>
              <a:gd name="connsiteY225" fmla="*/ 241935 h 420053"/>
              <a:gd name="connsiteX226" fmla="*/ 5420678 w 10264570"/>
              <a:gd name="connsiteY226" fmla="*/ 241935 h 420053"/>
              <a:gd name="connsiteX227" fmla="*/ 5420678 w 10264570"/>
              <a:gd name="connsiteY227" fmla="*/ 242171 h 420053"/>
              <a:gd name="connsiteX228" fmla="*/ 5518823 w 10264570"/>
              <a:gd name="connsiteY228" fmla="*/ 242171 h 420053"/>
              <a:gd name="connsiteX229" fmla="*/ 5518823 w 10264570"/>
              <a:gd name="connsiteY229" fmla="*/ 238761 h 420053"/>
              <a:gd name="connsiteX230" fmla="*/ 5529055 w 10264570"/>
              <a:gd name="connsiteY230" fmla="*/ 238761 h 420053"/>
              <a:gd name="connsiteX231" fmla="*/ 5529055 w 10264570"/>
              <a:gd name="connsiteY231" fmla="*/ 242171 h 420053"/>
              <a:gd name="connsiteX232" fmla="*/ 5534170 w 10264570"/>
              <a:gd name="connsiteY232" fmla="*/ 242171 h 420053"/>
              <a:gd name="connsiteX233" fmla="*/ 5534170 w 10264570"/>
              <a:gd name="connsiteY233" fmla="*/ 234497 h 420053"/>
              <a:gd name="connsiteX234" fmla="*/ 5542697 w 10264570"/>
              <a:gd name="connsiteY234" fmla="*/ 234497 h 420053"/>
              <a:gd name="connsiteX235" fmla="*/ 5542697 w 10264570"/>
              <a:gd name="connsiteY235" fmla="*/ 229382 h 420053"/>
              <a:gd name="connsiteX236" fmla="*/ 5552928 w 10264570"/>
              <a:gd name="connsiteY236" fmla="*/ 229382 h 420053"/>
              <a:gd name="connsiteX237" fmla="*/ 5552928 w 10264570"/>
              <a:gd name="connsiteY237" fmla="*/ 239613 h 420053"/>
              <a:gd name="connsiteX238" fmla="*/ 5564012 w 10264570"/>
              <a:gd name="connsiteY238" fmla="*/ 239613 h 420053"/>
              <a:gd name="connsiteX239" fmla="*/ 5564012 w 10264570"/>
              <a:gd name="connsiteY239" fmla="*/ 242171 h 420053"/>
              <a:gd name="connsiteX240" fmla="*/ 5569128 w 10264570"/>
              <a:gd name="connsiteY240" fmla="*/ 242171 h 420053"/>
              <a:gd name="connsiteX241" fmla="*/ 5569128 w 10264570"/>
              <a:gd name="connsiteY241" fmla="*/ 240466 h 420053"/>
              <a:gd name="connsiteX242" fmla="*/ 5573391 w 10264570"/>
              <a:gd name="connsiteY242" fmla="*/ 240466 h 420053"/>
              <a:gd name="connsiteX243" fmla="*/ 5573391 w 10264570"/>
              <a:gd name="connsiteY243" fmla="*/ 239613 h 420053"/>
              <a:gd name="connsiteX244" fmla="*/ 5580212 w 10264570"/>
              <a:gd name="connsiteY244" fmla="*/ 239613 h 420053"/>
              <a:gd name="connsiteX245" fmla="*/ 5580212 w 10264570"/>
              <a:gd name="connsiteY245" fmla="*/ 230234 h 420053"/>
              <a:gd name="connsiteX246" fmla="*/ 5589591 w 10264570"/>
              <a:gd name="connsiteY246" fmla="*/ 230234 h 420053"/>
              <a:gd name="connsiteX247" fmla="*/ 5589591 w 10264570"/>
              <a:gd name="connsiteY247" fmla="*/ 236203 h 420053"/>
              <a:gd name="connsiteX248" fmla="*/ 5595560 w 10264570"/>
              <a:gd name="connsiteY248" fmla="*/ 236203 h 420053"/>
              <a:gd name="connsiteX249" fmla="*/ 5595560 w 10264570"/>
              <a:gd name="connsiteY249" fmla="*/ 223413 h 420053"/>
              <a:gd name="connsiteX250" fmla="*/ 5604939 w 10264570"/>
              <a:gd name="connsiteY250" fmla="*/ 223413 h 420053"/>
              <a:gd name="connsiteX251" fmla="*/ 5604939 w 10264570"/>
              <a:gd name="connsiteY251" fmla="*/ 214034 h 420053"/>
              <a:gd name="connsiteX252" fmla="*/ 5616023 w 10264570"/>
              <a:gd name="connsiteY252" fmla="*/ 214034 h 420053"/>
              <a:gd name="connsiteX253" fmla="*/ 5616023 w 10264570"/>
              <a:gd name="connsiteY253" fmla="*/ 231939 h 420053"/>
              <a:gd name="connsiteX254" fmla="*/ 5622844 w 10264570"/>
              <a:gd name="connsiteY254" fmla="*/ 231939 h 420053"/>
              <a:gd name="connsiteX255" fmla="*/ 5622844 w 10264570"/>
              <a:gd name="connsiteY255" fmla="*/ 216592 h 420053"/>
              <a:gd name="connsiteX256" fmla="*/ 5634781 w 10264570"/>
              <a:gd name="connsiteY256" fmla="*/ 216592 h 420053"/>
              <a:gd name="connsiteX257" fmla="*/ 5634781 w 10264570"/>
              <a:gd name="connsiteY257" fmla="*/ 226824 h 420053"/>
              <a:gd name="connsiteX258" fmla="*/ 5644160 w 10264570"/>
              <a:gd name="connsiteY258" fmla="*/ 226824 h 420053"/>
              <a:gd name="connsiteX259" fmla="*/ 5644160 w 10264570"/>
              <a:gd name="connsiteY259" fmla="*/ 218297 h 420053"/>
              <a:gd name="connsiteX260" fmla="*/ 5644160 w 10264570"/>
              <a:gd name="connsiteY260" fmla="*/ 217445 h 420053"/>
              <a:gd name="connsiteX261" fmla="*/ 5656949 w 10264570"/>
              <a:gd name="connsiteY261" fmla="*/ 217445 h 420053"/>
              <a:gd name="connsiteX262" fmla="*/ 5656949 w 10264570"/>
              <a:gd name="connsiteY262" fmla="*/ 187603 h 420053"/>
              <a:gd name="connsiteX263" fmla="*/ 5668033 w 10264570"/>
              <a:gd name="connsiteY263" fmla="*/ 187603 h 420053"/>
              <a:gd name="connsiteX264" fmla="*/ 5668033 w 10264570"/>
              <a:gd name="connsiteY264" fmla="*/ 203803 h 420053"/>
              <a:gd name="connsiteX265" fmla="*/ 5677412 w 10264570"/>
              <a:gd name="connsiteY265" fmla="*/ 203803 h 420053"/>
              <a:gd name="connsiteX266" fmla="*/ 5677412 w 10264570"/>
              <a:gd name="connsiteY266" fmla="*/ 220855 h 420053"/>
              <a:gd name="connsiteX267" fmla="*/ 5680823 w 10264570"/>
              <a:gd name="connsiteY267" fmla="*/ 220855 h 420053"/>
              <a:gd name="connsiteX268" fmla="*/ 5680823 w 10264570"/>
              <a:gd name="connsiteY268" fmla="*/ 193571 h 420053"/>
              <a:gd name="connsiteX269" fmla="*/ 5691055 w 10264570"/>
              <a:gd name="connsiteY269" fmla="*/ 193571 h 420053"/>
              <a:gd name="connsiteX270" fmla="*/ 5691055 w 10264570"/>
              <a:gd name="connsiteY270" fmla="*/ 173108 h 420053"/>
              <a:gd name="connsiteX271" fmla="*/ 5702139 w 10264570"/>
              <a:gd name="connsiteY271" fmla="*/ 173108 h 420053"/>
              <a:gd name="connsiteX272" fmla="*/ 5702139 w 10264570"/>
              <a:gd name="connsiteY272" fmla="*/ 209771 h 420053"/>
              <a:gd name="connsiteX273" fmla="*/ 5706402 w 10264570"/>
              <a:gd name="connsiteY273" fmla="*/ 209771 h 420053"/>
              <a:gd name="connsiteX274" fmla="*/ 5706402 w 10264570"/>
              <a:gd name="connsiteY274" fmla="*/ 194424 h 420053"/>
              <a:gd name="connsiteX275" fmla="*/ 5718339 w 10264570"/>
              <a:gd name="connsiteY275" fmla="*/ 194424 h 420053"/>
              <a:gd name="connsiteX276" fmla="*/ 5718339 w 10264570"/>
              <a:gd name="connsiteY276" fmla="*/ 222561 h 420053"/>
              <a:gd name="connsiteX277" fmla="*/ 5723454 w 10264570"/>
              <a:gd name="connsiteY277" fmla="*/ 222561 h 420053"/>
              <a:gd name="connsiteX278" fmla="*/ 5723454 w 10264570"/>
              <a:gd name="connsiteY278" fmla="*/ 209771 h 420053"/>
              <a:gd name="connsiteX279" fmla="*/ 5724307 w 10264570"/>
              <a:gd name="connsiteY279" fmla="*/ 209771 h 420053"/>
              <a:gd name="connsiteX280" fmla="*/ 5724307 w 10264570"/>
              <a:gd name="connsiteY280" fmla="*/ 199539 h 420053"/>
              <a:gd name="connsiteX281" fmla="*/ 5737097 w 10264570"/>
              <a:gd name="connsiteY281" fmla="*/ 199539 h 420053"/>
              <a:gd name="connsiteX282" fmla="*/ 5737097 w 10264570"/>
              <a:gd name="connsiteY282" fmla="*/ 214887 h 420053"/>
              <a:gd name="connsiteX283" fmla="*/ 5742212 w 10264570"/>
              <a:gd name="connsiteY283" fmla="*/ 214887 h 420053"/>
              <a:gd name="connsiteX284" fmla="*/ 5742212 w 10264570"/>
              <a:gd name="connsiteY284" fmla="*/ 205508 h 420053"/>
              <a:gd name="connsiteX285" fmla="*/ 5746476 w 10264570"/>
              <a:gd name="connsiteY285" fmla="*/ 205508 h 420053"/>
              <a:gd name="connsiteX286" fmla="*/ 5746476 w 10264570"/>
              <a:gd name="connsiteY286" fmla="*/ 202097 h 420053"/>
              <a:gd name="connsiteX287" fmla="*/ 5758412 w 10264570"/>
              <a:gd name="connsiteY287" fmla="*/ 202097 h 420053"/>
              <a:gd name="connsiteX288" fmla="*/ 5758412 w 10264570"/>
              <a:gd name="connsiteY288" fmla="*/ 154350 h 420053"/>
              <a:gd name="connsiteX289" fmla="*/ 5769497 w 10264570"/>
              <a:gd name="connsiteY289" fmla="*/ 154350 h 420053"/>
              <a:gd name="connsiteX290" fmla="*/ 5769497 w 10264570"/>
              <a:gd name="connsiteY290" fmla="*/ 179929 h 420053"/>
              <a:gd name="connsiteX291" fmla="*/ 5779728 w 10264570"/>
              <a:gd name="connsiteY291" fmla="*/ 179929 h 420053"/>
              <a:gd name="connsiteX292" fmla="*/ 5779728 w 10264570"/>
              <a:gd name="connsiteY292" fmla="*/ 206361 h 420053"/>
              <a:gd name="connsiteX293" fmla="*/ 5782286 w 10264570"/>
              <a:gd name="connsiteY293" fmla="*/ 206361 h 420053"/>
              <a:gd name="connsiteX294" fmla="*/ 5782286 w 10264570"/>
              <a:gd name="connsiteY294" fmla="*/ 163729 h 420053"/>
              <a:gd name="connsiteX295" fmla="*/ 5792518 w 10264570"/>
              <a:gd name="connsiteY295" fmla="*/ 163729 h 420053"/>
              <a:gd name="connsiteX296" fmla="*/ 5792518 w 10264570"/>
              <a:gd name="connsiteY296" fmla="*/ 131329 h 420053"/>
              <a:gd name="connsiteX297" fmla="*/ 5803602 w 10264570"/>
              <a:gd name="connsiteY297" fmla="*/ 131329 h 420053"/>
              <a:gd name="connsiteX298" fmla="*/ 5803602 w 10264570"/>
              <a:gd name="connsiteY298" fmla="*/ 187603 h 420053"/>
              <a:gd name="connsiteX299" fmla="*/ 5807012 w 10264570"/>
              <a:gd name="connsiteY299" fmla="*/ 187603 h 420053"/>
              <a:gd name="connsiteX300" fmla="*/ 5807012 w 10264570"/>
              <a:gd name="connsiteY300" fmla="*/ 191013 h 420053"/>
              <a:gd name="connsiteX301" fmla="*/ 5815539 w 10264570"/>
              <a:gd name="connsiteY301" fmla="*/ 191013 h 420053"/>
              <a:gd name="connsiteX302" fmla="*/ 5815539 w 10264570"/>
              <a:gd name="connsiteY302" fmla="*/ 208066 h 420053"/>
              <a:gd name="connsiteX303" fmla="*/ 5824918 w 10264570"/>
              <a:gd name="connsiteY303" fmla="*/ 208066 h 420053"/>
              <a:gd name="connsiteX304" fmla="*/ 5824918 w 10264570"/>
              <a:gd name="connsiteY304" fmla="*/ 188455 h 420053"/>
              <a:gd name="connsiteX305" fmla="*/ 5837707 w 10264570"/>
              <a:gd name="connsiteY305" fmla="*/ 188455 h 420053"/>
              <a:gd name="connsiteX306" fmla="*/ 5837707 w 10264570"/>
              <a:gd name="connsiteY306" fmla="*/ 191013 h 420053"/>
              <a:gd name="connsiteX307" fmla="*/ 5843676 w 10264570"/>
              <a:gd name="connsiteY307" fmla="*/ 191013 h 420053"/>
              <a:gd name="connsiteX308" fmla="*/ 5843676 w 10264570"/>
              <a:gd name="connsiteY308" fmla="*/ 182487 h 420053"/>
              <a:gd name="connsiteX309" fmla="*/ 5849644 w 10264570"/>
              <a:gd name="connsiteY309" fmla="*/ 182487 h 420053"/>
              <a:gd name="connsiteX310" fmla="*/ 5849644 w 10264570"/>
              <a:gd name="connsiteY310" fmla="*/ 168845 h 420053"/>
              <a:gd name="connsiteX311" fmla="*/ 5859023 w 10264570"/>
              <a:gd name="connsiteY311" fmla="*/ 168845 h 420053"/>
              <a:gd name="connsiteX312" fmla="*/ 5859023 w 10264570"/>
              <a:gd name="connsiteY312" fmla="*/ 139003 h 420053"/>
              <a:gd name="connsiteX313" fmla="*/ 5870107 w 10264570"/>
              <a:gd name="connsiteY313" fmla="*/ 139003 h 420053"/>
              <a:gd name="connsiteX314" fmla="*/ 5870107 w 10264570"/>
              <a:gd name="connsiteY314" fmla="*/ 195276 h 420053"/>
              <a:gd name="connsiteX315" fmla="*/ 5876076 w 10264570"/>
              <a:gd name="connsiteY315" fmla="*/ 195276 h 420053"/>
              <a:gd name="connsiteX316" fmla="*/ 5876076 w 10264570"/>
              <a:gd name="connsiteY316" fmla="*/ 149234 h 420053"/>
              <a:gd name="connsiteX317" fmla="*/ 5888865 w 10264570"/>
              <a:gd name="connsiteY317" fmla="*/ 149234 h 420053"/>
              <a:gd name="connsiteX318" fmla="*/ 5888865 w 10264570"/>
              <a:gd name="connsiteY318" fmla="*/ 180782 h 420053"/>
              <a:gd name="connsiteX319" fmla="*/ 5898244 w 10264570"/>
              <a:gd name="connsiteY319" fmla="*/ 180782 h 420053"/>
              <a:gd name="connsiteX320" fmla="*/ 5898244 w 10264570"/>
              <a:gd name="connsiteY320" fmla="*/ 152645 h 420053"/>
              <a:gd name="connsiteX321" fmla="*/ 5911033 w 10264570"/>
              <a:gd name="connsiteY321" fmla="*/ 152645 h 420053"/>
              <a:gd name="connsiteX322" fmla="*/ 5911033 w 10264570"/>
              <a:gd name="connsiteY322" fmla="*/ 57150 h 420053"/>
              <a:gd name="connsiteX323" fmla="*/ 5922118 w 10264570"/>
              <a:gd name="connsiteY323" fmla="*/ 57150 h 420053"/>
              <a:gd name="connsiteX324" fmla="*/ 5922118 w 10264570"/>
              <a:gd name="connsiteY324" fmla="*/ 108308 h 420053"/>
              <a:gd name="connsiteX325" fmla="*/ 5931497 w 10264570"/>
              <a:gd name="connsiteY325" fmla="*/ 108308 h 420053"/>
              <a:gd name="connsiteX326" fmla="*/ 5931497 w 10264570"/>
              <a:gd name="connsiteY326" fmla="*/ 176518 h 420053"/>
              <a:gd name="connsiteX327" fmla="*/ 5934054 w 10264570"/>
              <a:gd name="connsiteY327" fmla="*/ 176518 h 420053"/>
              <a:gd name="connsiteX328" fmla="*/ 5934054 w 10264570"/>
              <a:gd name="connsiteY328" fmla="*/ 151792 h 420053"/>
              <a:gd name="connsiteX329" fmla="*/ 5934907 w 10264570"/>
              <a:gd name="connsiteY329" fmla="*/ 151792 h 420053"/>
              <a:gd name="connsiteX330" fmla="*/ 5934907 w 10264570"/>
              <a:gd name="connsiteY330" fmla="*/ 134739 h 420053"/>
              <a:gd name="connsiteX331" fmla="*/ 5944286 w 10264570"/>
              <a:gd name="connsiteY331" fmla="*/ 134739 h 420053"/>
              <a:gd name="connsiteX332" fmla="*/ 5944286 w 10264570"/>
              <a:gd name="connsiteY332" fmla="*/ 93813 h 420053"/>
              <a:gd name="connsiteX333" fmla="*/ 5955370 w 10264570"/>
              <a:gd name="connsiteY333" fmla="*/ 93813 h 420053"/>
              <a:gd name="connsiteX334" fmla="*/ 5955370 w 10264570"/>
              <a:gd name="connsiteY334" fmla="*/ 169697 h 420053"/>
              <a:gd name="connsiteX335" fmla="*/ 5957928 w 10264570"/>
              <a:gd name="connsiteY335" fmla="*/ 169697 h 420053"/>
              <a:gd name="connsiteX336" fmla="*/ 5957928 w 10264570"/>
              <a:gd name="connsiteY336" fmla="*/ 161171 h 420053"/>
              <a:gd name="connsiteX337" fmla="*/ 5967307 w 10264570"/>
              <a:gd name="connsiteY337" fmla="*/ 161171 h 420053"/>
              <a:gd name="connsiteX338" fmla="*/ 5967307 w 10264570"/>
              <a:gd name="connsiteY338" fmla="*/ 128771 h 420053"/>
              <a:gd name="connsiteX339" fmla="*/ 5979244 w 10264570"/>
              <a:gd name="connsiteY339" fmla="*/ 128771 h 420053"/>
              <a:gd name="connsiteX340" fmla="*/ 5979244 w 10264570"/>
              <a:gd name="connsiteY340" fmla="*/ 167139 h 420053"/>
              <a:gd name="connsiteX341" fmla="*/ 5990328 w 10264570"/>
              <a:gd name="connsiteY341" fmla="*/ 167139 h 420053"/>
              <a:gd name="connsiteX342" fmla="*/ 5990328 w 10264570"/>
              <a:gd name="connsiteY342" fmla="*/ 190161 h 420053"/>
              <a:gd name="connsiteX343" fmla="*/ 5991181 w 10264570"/>
              <a:gd name="connsiteY343" fmla="*/ 190161 h 420053"/>
              <a:gd name="connsiteX344" fmla="*/ 5991181 w 10264570"/>
              <a:gd name="connsiteY344" fmla="*/ 202950 h 420053"/>
              <a:gd name="connsiteX345" fmla="*/ 5995444 w 10264570"/>
              <a:gd name="connsiteY345" fmla="*/ 202950 h 420053"/>
              <a:gd name="connsiteX346" fmla="*/ 5995444 w 10264570"/>
              <a:gd name="connsiteY346" fmla="*/ 158613 h 420053"/>
              <a:gd name="connsiteX347" fmla="*/ 6007381 w 10264570"/>
              <a:gd name="connsiteY347" fmla="*/ 158613 h 420053"/>
              <a:gd name="connsiteX348" fmla="*/ 6007381 w 10264570"/>
              <a:gd name="connsiteY348" fmla="*/ 183339 h 420053"/>
              <a:gd name="connsiteX349" fmla="*/ 6016760 w 10264570"/>
              <a:gd name="connsiteY349" fmla="*/ 183339 h 420053"/>
              <a:gd name="connsiteX350" fmla="*/ 6016760 w 10264570"/>
              <a:gd name="connsiteY350" fmla="*/ 214887 h 420053"/>
              <a:gd name="connsiteX351" fmla="*/ 6019318 w 10264570"/>
              <a:gd name="connsiteY351" fmla="*/ 214887 h 420053"/>
              <a:gd name="connsiteX352" fmla="*/ 6019318 w 10264570"/>
              <a:gd name="connsiteY352" fmla="*/ 181634 h 420053"/>
              <a:gd name="connsiteX353" fmla="*/ 6030402 w 10264570"/>
              <a:gd name="connsiteY353" fmla="*/ 181634 h 420053"/>
              <a:gd name="connsiteX354" fmla="*/ 6030402 w 10264570"/>
              <a:gd name="connsiteY354" fmla="*/ 200392 h 420053"/>
              <a:gd name="connsiteX355" fmla="*/ 6039781 w 10264570"/>
              <a:gd name="connsiteY355" fmla="*/ 200392 h 420053"/>
              <a:gd name="connsiteX356" fmla="*/ 6039781 w 10264570"/>
              <a:gd name="connsiteY356" fmla="*/ 208918 h 420053"/>
              <a:gd name="connsiteX357" fmla="*/ 6045749 w 10264570"/>
              <a:gd name="connsiteY357" fmla="*/ 208918 h 420053"/>
              <a:gd name="connsiteX358" fmla="*/ 6045749 w 10264570"/>
              <a:gd name="connsiteY358" fmla="*/ 214887 h 420053"/>
              <a:gd name="connsiteX359" fmla="*/ 6051718 w 10264570"/>
              <a:gd name="connsiteY359" fmla="*/ 214887 h 420053"/>
              <a:gd name="connsiteX360" fmla="*/ 6051718 w 10264570"/>
              <a:gd name="connsiteY360" fmla="*/ 212329 h 420053"/>
              <a:gd name="connsiteX361" fmla="*/ 6059391 w 10264570"/>
              <a:gd name="connsiteY361" fmla="*/ 212329 h 420053"/>
              <a:gd name="connsiteX362" fmla="*/ 6059391 w 10264570"/>
              <a:gd name="connsiteY362" fmla="*/ 196982 h 420053"/>
              <a:gd name="connsiteX363" fmla="*/ 6069623 w 10264570"/>
              <a:gd name="connsiteY363" fmla="*/ 196982 h 420053"/>
              <a:gd name="connsiteX364" fmla="*/ 6069623 w 10264570"/>
              <a:gd name="connsiteY364" fmla="*/ 211476 h 420053"/>
              <a:gd name="connsiteX365" fmla="*/ 6078149 w 10264570"/>
              <a:gd name="connsiteY365" fmla="*/ 211476 h 420053"/>
              <a:gd name="connsiteX366" fmla="*/ 6078149 w 10264570"/>
              <a:gd name="connsiteY366" fmla="*/ 214034 h 420053"/>
              <a:gd name="connsiteX367" fmla="*/ 6082412 w 10264570"/>
              <a:gd name="connsiteY367" fmla="*/ 214034 h 420053"/>
              <a:gd name="connsiteX368" fmla="*/ 6082412 w 10264570"/>
              <a:gd name="connsiteY368" fmla="*/ 212329 h 420053"/>
              <a:gd name="connsiteX369" fmla="*/ 6086676 w 10264570"/>
              <a:gd name="connsiteY369" fmla="*/ 212329 h 420053"/>
              <a:gd name="connsiteX370" fmla="*/ 6086676 w 10264570"/>
              <a:gd name="connsiteY370" fmla="*/ 176518 h 420053"/>
              <a:gd name="connsiteX371" fmla="*/ 6097760 w 10264570"/>
              <a:gd name="connsiteY371" fmla="*/ 176518 h 420053"/>
              <a:gd name="connsiteX372" fmla="*/ 6097760 w 10264570"/>
              <a:gd name="connsiteY372" fmla="*/ 196982 h 420053"/>
              <a:gd name="connsiteX373" fmla="*/ 6107139 w 10264570"/>
              <a:gd name="connsiteY373" fmla="*/ 196982 h 420053"/>
              <a:gd name="connsiteX374" fmla="*/ 6107139 w 10264570"/>
              <a:gd name="connsiteY374" fmla="*/ 223413 h 420053"/>
              <a:gd name="connsiteX375" fmla="*/ 6110549 w 10264570"/>
              <a:gd name="connsiteY375" fmla="*/ 223413 h 420053"/>
              <a:gd name="connsiteX376" fmla="*/ 6110549 w 10264570"/>
              <a:gd name="connsiteY376" fmla="*/ 207213 h 420053"/>
              <a:gd name="connsiteX377" fmla="*/ 6119928 w 10264570"/>
              <a:gd name="connsiteY377" fmla="*/ 207213 h 420053"/>
              <a:gd name="connsiteX378" fmla="*/ 6119928 w 10264570"/>
              <a:gd name="connsiteY378" fmla="*/ 191013 h 420053"/>
              <a:gd name="connsiteX379" fmla="*/ 6131012 w 10264570"/>
              <a:gd name="connsiteY379" fmla="*/ 191013 h 420053"/>
              <a:gd name="connsiteX380" fmla="*/ 6131012 w 10264570"/>
              <a:gd name="connsiteY380" fmla="*/ 220855 h 420053"/>
              <a:gd name="connsiteX381" fmla="*/ 6142949 w 10264570"/>
              <a:gd name="connsiteY381" fmla="*/ 220855 h 420053"/>
              <a:gd name="connsiteX382" fmla="*/ 6142949 w 10264570"/>
              <a:gd name="connsiteY382" fmla="*/ 223413 h 420053"/>
              <a:gd name="connsiteX383" fmla="*/ 6147212 w 10264570"/>
              <a:gd name="connsiteY383" fmla="*/ 223413 h 420053"/>
              <a:gd name="connsiteX384" fmla="*/ 6147212 w 10264570"/>
              <a:gd name="connsiteY384" fmla="*/ 230234 h 420053"/>
              <a:gd name="connsiteX385" fmla="*/ 6153181 w 10264570"/>
              <a:gd name="connsiteY385" fmla="*/ 230234 h 420053"/>
              <a:gd name="connsiteX386" fmla="*/ 6153181 w 10264570"/>
              <a:gd name="connsiteY386" fmla="*/ 220003 h 420053"/>
              <a:gd name="connsiteX387" fmla="*/ 6165970 w 10264570"/>
              <a:gd name="connsiteY387" fmla="*/ 220003 h 420053"/>
              <a:gd name="connsiteX388" fmla="*/ 6165970 w 10264570"/>
              <a:gd name="connsiteY388" fmla="*/ 225971 h 420053"/>
              <a:gd name="connsiteX389" fmla="*/ 6165970 w 10264570"/>
              <a:gd name="connsiteY389" fmla="*/ 234497 h 420053"/>
              <a:gd name="connsiteX390" fmla="*/ 6171086 w 10264570"/>
              <a:gd name="connsiteY390" fmla="*/ 234497 h 420053"/>
              <a:gd name="connsiteX391" fmla="*/ 6171086 w 10264570"/>
              <a:gd name="connsiteY391" fmla="*/ 216592 h 420053"/>
              <a:gd name="connsiteX392" fmla="*/ 6183023 w 10264570"/>
              <a:gd name="connsiteY392" fmla="*/ 216592 h 420053"/>
              <a:gd name="connsiteX393" fmla="*/ 6183023 w 10264570"/>
              <a:gd name="connsiteY393" fmla="*/ 225971 h 420053"/>
              <a:gd name="connsiteX394" fmla="*/ 6187286 w 10264570"/>
              <a:gd name="connsiteY394" fmla="*/ 225971 h 420053"/>
              <a:gd name="connsiteX395" fmla="*/ 6187286 w 10264570"/>
              <a:gd name="connsiteY395" fmla="*/ 202950 h 420053"/>
              <a:gd name="connsiteX396" fmla="*/ 6199223 w 10264570"/>
              <a:gd name="connsiteY396" fmla="*/ 202950 h 420053"/>
              <a:gd name="connsiteX397" fmla="*/ 6199223 w 10264570"/>
              <a:gd name="connsiteY397" fmla="*/ 215739 h 420053"/>
              <a:gd name="connsiteX398" fmla="*/ 6208602 w 10264570"/>
              <a:gd name="connsiteY398" fmla="*/ 215739 h 420053"/>
              <a:gd name="connsiteX399" fmla="*/ 6208602 w 10264570"/>
              <a:gd name="connsiteY399" fmla="*/ 233645 h 420053"/>
              <a:gd name="connsiteX400" fmla="*/ 6212012 w 10264570"/>
              <a:gd name="connsiteY400" fmla="*/ 233645 h 420053"/>
              <a:gd name="connsiteX401" fmla="*/ 6212012 w 10264570"/>
              <a:gd name="connsiteY401" fmla="*/ 222561 h 420053"/>
              <a:gd name="connsiteX402" fmla="*/ 6221391 w 10264570"/>
              <a:gd name="connsiteY402" fmla="*/ 222561 h 420053"/>
              <a:gd name="connsiteX403" fmla="*/ 6221391 w 10264570"/>
              <a:gd name="connsiteY403" fmla="*/ 212329 h 420053"/>
              <a:gd name="connsiteX404" fmla="*/ 6232475 w 10264570"/>
              <a:gd name="connsiteY404" fmla="*/ 212329 h 420053"/>
              <a:gd name="connsiteX405" fmla="*/ 6232475 w 10264570"/>
              <a:gd name="connsiteY405" fmla="*/ 231939 h 420053"/>
              <a:gd name="connsiteX406" fmla="*/ 6245265 w 10264570"/>
              <a:gd name="connsiteY406" fmla="*/ 231939 h 420053"/>
              <a:gd name="connsiteX407" fmla="*/ 6245265 w 10264570"/>
              <a:gd name="connsiteY407" fmla="*/ 237055 h 420053"/>
              <a:gd name="connsiteX408" fmla="*/ 6254644 w 10264570"/>
              <a:gd name="connsiteY408" fmla="*/ 237055 h 420053"/>
              <a:gd name="connsiteX409" fmla="*/ 6254644 w 10264570"/>
              <a:gd name="connsiteY409" fmla="*/ 231087 h 420053"/>
              <a:gd name="connsiteX410" fmla="*/ 6267433 w 10264570"/>
              <a:gd name="connsiteY410" fmla="*/ 231087 h 420053"/>
              <a:gd name="connsiteX411" fmla="*/ 6267433 w 10264570"/>
              <a:gd name="connsiteY411" fmla="*/ 239613 h 420053"/>
              <a:gd name="connsiteX412" fmla="*/ 6273402 w 10264570"/>
              <a:gd name="connsiteY412" fmla="*/ 239613 h 420053"/>
              <a:gd name="connsiteX413" fmla="*/ 6273402 w 10264570"/>
              <a:gd name="connsiteY413" fmla="*/ 228529 h 420053"/>
              <a:gd name="connsiteX414" fmla="*/ 6284486 w 10264570"/>
              <a:gd name="connsiteY414" fmla="*/ 228529 h 420053"/>
              <a:gd name="connsiteX415" fmla="*/ 6284486 w 10264570"/>
              <a:gd name="connsiteY415" fmla="*/ 234497 h 420053"/>
              <a:gd name="connsiteX416" fmla="*/ 6293865 w 10264570"/>
              <a:gd name="connsiteY416" fmla="*/ 234497 h 420053"/>
              <a:gd name="connsiteX417" fmla="*/ 6293865 w 10264570"/>
              <a:gd name="connsiteY417" fmla="*/ 242171 h 420053"/>
              <a:gd name="connsiteX418" fmla="*/ 6299833 w 10264570"/>
              <a:gd name="connsiteY418" fmla="*/ 242171 h 420053"/>
              <a:gd name="connsiteX419" fmla="*/ 6299833 w 10264570"/>
              <a:gd name="connsiteY419" fmla="*/ 239613 h 420053"/>
              <a:gd name="connsiteX420" fmla="*/ 6310065 w 10264570"/>
              <a:gd name="connsiteY420" fmla="*/ 239613 h 420053"/>
              <a:gd name="connsiteX421" fmla="*/ 6310065 w 10264570"/>
              <a:gd name="connsiteY421" fmla="*/ 242171 h 420053"/>
              <a:gd name="connsiteX422" fmla="*/ 6336497 w 10264570"/>
              <a:gd name="connsiteY422" fmla="*/ 242171 h 420053"/>
              <a:gd name="connsiteX423" fmla="*/ 6336497 w 10264570"/>
              <a:gd name="connsiteY423" fmla="*/ 238761 h 420053"/>
              <a:gd name="connsiteX424" fmla="*/ 6346728 w 10264570"/>
              <a:gd name="connsiteY424" fmla="*/ 238761 h 420053"/>
              <a:gd name="connsiteX425" fmla="*/ 6346728 w 10264570"/>
              <a:gd name="connsiteY425" fmla="*/ 242171 h 420053"/>
              <a:gd name="connsiteX426" fmla="*/ 6603370 w 10264570"/>
              <a:gd name="connsiteY426" fmla="*/ 242171 h 420053"/>
              <a:gd name="connsiteX427" fmla="*/ 6603370 w 10264570"/>
              <a:gd name="connsiteY427" fmla="*/ 238761 h 420053"/>
              <a:gd name="connsiteX428" fmla="*/ 6611044 w 10264570"/>
              <a:gd name="connsiteY428" fmla="*/ 238761 h 420053"/>
              <a:gd name="connsiteX429" fmla="*/ 6611044 w 10264570"/>
              <a:gd name="connsiteY429" fmla="*/ 230234 h 420053"/>
              <a:gd name="connsiteX430" fmla="*/ 6618718 w 10264570"/>
              <a:gd name="connsiteY430" fmla="*/ 230234 h 420053"/>
              <a:gd name="connsiteX431" fmla="*/ 6618718 w 10264570"/>
              <a:gd name="connsiteY431" fmla="*/ 235350 h 420053"/>
              <a:gd name="connsiteX432" fmla="*/ 6622981 w 10264570"/>
              <a:gd name="connsiteY432" fmla="*/ 235350 h 420053"/>
              <a:gd name="connsiteX433" fmla="*/ 6622981 w 10264570"/>
              <a:gd name="connsiteY433" fmla="*/ 225118 h 420053"/>
              <a:gd name="connsiteX434" fmla="*/ 6630654 w 10264570"/>
              <a:gd name="connsiteY434" fmla="*/ 225118 h 420053"/>
              <a:gd name="connsiteX435" fmla="*/ 6630654 w 10264570"/>
              <a:gd name="connsiteY435" fmla="*/ 217445 h 420053"/>
              <a:gd name="connsiteX436" fmla="*/ 6638328 w 10264570"/>
              <a:gd name="connsiteY436" fmla="*/ 217445 h 420053"/>
              <a:gd name="connsiteX437" fmla="*/ 6638328 w 10264570"/>
              <a:gd name="connsiteY437" fmla="*/ 231939 h 420053"/>
              <a:gd name="connsiteX438" fmla="*/ 6647707 w 10264570"/>
              <a:gd name="connsiteY438" fmla="*/ 231939 h 420053"/>
              <a:gd name="connsiteX439" fmla="*/ 6647707 w 10264570"/>
              <a:gd name="connsiteY439" fmla="*/ 236203 h 420053"/>
              <a:gd name="connsiteX440" fmla="*/ 6651118 w 10264570"/>
              <a:gd name="connsiteY440" fmla="*/ 236203 h 420053"/>
              <a:gd name="connsiteX441" fmla="*/ 6651118 w 10264570"/>
              <a:gd name="connsiteY441" fmla="*/ 232792 h 420053"/>
              <a:gd name="connsiteX442" fmla="*/ 6655381 w 10264570"/>
              <a:gd name="connsiteY442" fmla="*/ 232792 h 420053"/>
              <a:gd name="connsiteX443" fmla="*/ 6655381 w 10264570"/>
              <a:gd name="connsiteY443" fmla="*/ 231087 h 420053"/>
              <a:gd name="connsiteX444" fmla="*/ 6660496 w 10264570"/>
              <a:gd name="connsiteY444" fmla="*/ 231087 h 420053"/>
              <a:gd name="connsiteX445" fmla="*/ 6660496 w 10264570"/>
              <a:gd name="connsiteY445" fmla="*/ 219150 h 420053"/>
              <a:gd name="connsiteX446" fmla="*/ 6668170 w 10264570"/>
              <a:gd name="connsiteY446" fmla="*/ 219150 h 420053"/>
              <a:gd name="connsiteX447" fmla="*/ 6668170 w 10264570"/>
              <a:gd name="connsiteY447" fmla="*/ 226824 h 420053"/>
              <a:gd name="connsiteX448" fmla="*/ 6672433 w 10264570"/>
              <a:gd name="connsiteY448" fmla="*/ 226824 h 420053"/>
              <a:gd name="connsiteX449" fmla="*/ 6672433 w 10264570"/>
              <a:gd name="connsiteY449" fmla="*/ 208918 h 420053"/>
              <a:gd name="connsiteX450" fmla="*/ 6680960 w 10264570"/>
              <a:gd name="connsiteY450" fmla="*/ 208918 h 420053"/>
              <a:gd name="connsiteX451" fmla="*/ 6680960 w 10264570"/>
              <a:gd name="connsiteY451" fmla="*/ 196129 h 420053"/>
              <a:gd name="connsiteX452" fmla="*/ 6689486 w 10264570"/>
              <a:gd name="connsiteY452" fmla="*/ 196129 h 420053"/>
              <a:gd name="connsiteX453" fmla="*/ 6689486 w 10264570"/>
              <a:gd name="connsiteY453" fmla="*/ 220855 h 420053"/>
              <a:gd name="connsiteX454" fmla="*/ 6694602 w 10264570"/>
              <a:gd name="connsiteY454" fmla="*/ 220855 h 420053"/>
              <a:gd name="connsiteX455" fmla="*/ 6694602 w 10264570"/>
              <a:gd name="connsiteY455" fmla="*/ 201245 h 420053"/>
              <a:gd name="connsiteX456" fmla="*/ 6699718 w 10264570"/>
              <a:gd name="connsiteY456" fmla="*/ 201245 h 420053"/>
              <a:gd name="connsiteX457" fmla="*/ 6699718 w 10264570"/>
              <a:gd name="connsiteY457" fmla="*/ 199539 h 420053"/>
              <a:gd name="connsiteX458" fmla="*/ 6712507 w 10264570"/>
              <a:gd name="connsiteY458" fmla="*/ 199539 h 420053"/>
              <a:gd name="connsiteX459" fmla="*/ 6712507 w 10264570"/>
              <a:gd name="connsiteY459" fmla="*/ 202097 h 420053"/>
              <a:gd name="connsiteX460" fmla="*/ 6719328 w 10264570"/>
              <a:gd name="connsiteY460" fmla="*/ 202097 h 420053"/>
              <a:gd name="connsiteX461" fmla="*/ 6719328 w 10264570"/>
              <a:gd name="connsiteY461" fmla="*/ 183339 h 420053"/>
              <a:gd name="connsiteX462" fmla="*/ 6722739 w 10264570"/>
              <a:gd name="connsiteY462" fmla="*/ 183339 h 420053"/>
              <a:gd name="connsiteX463" fmla="*/ 6722739 w 10264570"/>
              <a:gd name="connsiteY463" fmla="*/ 161171 h 420053"/>
              <a:gd name="connsiteX464" fmla="*/ 6732118 w 10264570"/>
              <a:gd name="connsiteY464" fmla="*/ 161171 h 420053"/>
              <a:gd name="connsiteX465" fmla="*/ 6745760 w 10264570"/>
              <a:gd name="connsiteY465" fmla="*/ 161171 h 420053"/>
              <a:gd name="connsiteX466" fmla="*/ 6745760 w 10264570"/>
              <a:gd name="connsiteY466" fmla="*/ 199539 h 420053"/>
              <a:gd name="connsiteX467" fmla="*/ 6752581 w 10264570"/>
              <a:gd name="connsiteY467" fmla="*/ 199539 h 420053"/>
              <a:gd name="connsiteX468" fmla="*/ 6752581 w 10264570"/>
              <a:gd name="connsiteY468" fmla="*/ 202097 h 420053"/>
              <a:gd name="connsiteX469" fmla="*/ 6761107 w 10264570"/>
              <a:gd name="connsiteY469" fmla="*/ 202097 h 420053"/>
              <a:gd name="connsiteX470" fmla="*/ 6761107 w 10264570"/>
              <a:gd name="connsiteY470" fmla="*/ 214034 h 420053"/>
              <a:gd name="connsiteX471" fmla="*/ 6773044 w 10264570"/>
              <a:gd name="connsiteY471" fmla="*/ 214034 h 420053"/>
              <a:gd name="connsiteX472" fmla="*/ 6773044 w 10264570"/>
              <a:gd name="connsiteY472" fmla="*/ 201245 h 420053"/>
              <a:gd name="connsiteX473" fmla="*/ 6788391 w 10264570"/>
              <a:gd name="connsiteY473" fmla="*/ 201245 h 420053"/>
              <a:gd name="connsiteX474" fmla="*/ 6788391 w 10264570"/>
              <a:gd name="connsiteY474" fmla="*/ 220855 h 420053"/>
              <a:gd name="connsiteX475" fmla="*/ 6790097 w 10264570"/>
              <a:gd name="connsiteY475" fmla="*/ 220855 h 420053"/>
              <a:gd name="connsiteX476" fmla="*/ 6790097 w 10264570"/>
              <a:gd name="connsiteY476" fmla="*/ 211476 h 420053"/>
              <a:gd name="connsiteX477" fmla="*/ 6796065 w 10264570"/>
              <a:gd name="connsiteY477" fmla="*/ 211476 h 420053"/>
              <a:gd name="connsiteX478" fmla="*/ 6796065 w 10264570"/>
              <a:gd name="connsiteY478" fmla="*/ 196129 h 420053"/>
              <a:gd name="connsiteX479" fmla="*/ 6810560 w 10264570"/>
              <a:gd name="connsiteY479" fmla="*/ 196129 h 420053"/>
              <a:gd name="connsiteX480" fmla="*/ 6810560 w 10264570"/>
              <a:gd name="connsiteY480" fmla="*/ 208918 h 420053"/>
              <a:gd name="connsiteX481" fmla="*/ 6822496 w 10264570"/>
              <a:gd name="connsiteY481" fmla="*/ 208918 h 420053"/>
              <a:gd name="connsiteX482" fmla="*/ 6822496 w 10264570"/>
              <a:gd name="connsiteY482" fmla="*/ 226824 h 420053"/>
              <a:gd name="connsiteX483" fmla="*/ 6829318 w 10264570"/>
              <a:gd name="connsiteY483" fmla="*/ 226824 h 420053"/>
              <a:gd name="connsiteX484" fmla="*/ 6829318 w 10264570"/>
              <a:gd name="connsiteY484" fmla="*/ 219150 h 420053"/>
              <a:gd name="connsiteX485" fmla="*/ 6841254 w 10264570"/>
              <a:gd name="connsiteY485" fmla="*/ 219150 h 420053"/>
              <a:gd name="connsiteX486" fmla="*/ 6841254 w 10264570"/>
              <a:gd name="connsiteY486" fmla="*/ 231087 h 420053"/>
              <a:gd name="connsiteX487" fmla="*/ 6849781 w 10264570"/>
              <a:gd name="connsiteY487" fmla="*/ 231087 h 420053"/>
              <a:gd name="connsiteX488" fmla="*/ 6849781 w 10264570"/>
              <a:gd name="connsiteY488" fmla="*/ 232792 h 420053"/>
              <a:gd name="connsiteX489" fmla="*/ 6854896 w 10264570"/>
              <a:gd name="connsiteY489" fmla="*/ 232792 h 420053"/>
              <a:gd name="connsiteX490" fmla="*/ 6854896 w 10264570"/>
              <a:gd name="connsiteY490" fmla="*/ 236203 h 420053"/>
              <a:gd name="connsiteX491" fmla="*/ 6860865 w 10264570"/>
              <a:gd name="connsiteY491" fmla="*/ 236203 h 420053"/>
              <a:gd name="connsiteX492" fmla="*/ 6860865 w 10264570"/>
              <a:gd name="connsiteY492" fmla="*/ 231939 h 420053"/>
              <a:gd name="connsiteX493" fmla="*/ 6874507 w 10264570"/>
              <a:gd name="connsiteY493" fmla="*/ 231939 h 420053"/>
              <a:gd name="connsiteX494" fmla="*/ 6874507 w 10264570"/>
              <a:gd name="connsiteY494" fmla="*/ 217445 h 420053"/>
              <a:gd name="connsiteX495" fmla="*/ 6887296 w 10264570"/>
              <a:gd name="connsiteY495" fmla="*/ 217445 h 420053"/>
              <a:gd name="connsiteX496" fmla="*/ 6887296 w 10264570"/>
              <a:gd name="connsiteY496" fmla="*/ 225118 h 420053"/>
              <a:gd name="connsiteX497" fmla="*/ 6898381 w 10264570"/>
              <a:gd name="connsiteY497" fmla="*/ 225118 h 420053"/>
              <a:gd name="connsiteX498" fmla="*/ 6898381 w 10264570"/>
              <a:gd name="connsiteY498" fmla="*/ 235350 h 420053"/>
              <a:gd name="connsiteX499" fmla="*/ 6905202 w 10264570"/>
              <a:gd name="connsiteY499" fmla="*/ 235350 h 420053"/>
              <a:gd name="connsiteX500" fmla="*/ 6905202 w 10264570"/>
              <a:gd name="connsiteY500" fmla="*/ 230234 h 420053"/>
              <a:gd name="connsiteX501" fmla="*/ 6917139 w 10264570"/>
              <a:gd name="connsiteY501" fmla="*/ 230234 h 420053"/>
              <a:gd name="connsiteX502" fmla="*/ 6917139 w 10264570"/>
              <a:gd name="connsiteY502" fmla="*/ 238761 h 420053"/>
              <a:gd name="connsiteX503" fmla="*/ 6929075 w 10264570"/>
              <a:gd name="connsiteY503" fmla="*/ 238761 h 420053"/>
              <a:gd name="connsiteX504" fmla="*/ 6929075 w 10264570"/>
              <a:gd name="connsiteY504" fmla="*/ 242171 h 420053"/>
              <a:gd name="connsiteX505" fmla="*/ 7386086 w 10264570"/>
              <a:gd name="connsiteY505" fmla="*/ 242171 h 420053"/>
              <a:gd name="connsiteX506" fmla="*/ 7386086 w 10264570"/>
              <a:gd name="connsiteY506" fmla="*/ 234497 h 420053"/>
              <a:gd name="connsiteX507" fmla="*/ 7398875 w 10264570"/>
              <a:gd name="connsiteY507" fmla="*/ 234497 h 420053"/>
              <a:gd name="connsiteX508" fmla="*/ 7398875 w 10264570"/>
              <a:gd name="connsiteY508" fmla="*/ 230234 h 420053"/>
              <a:gd name="connsiteX509" fmla="*/ 7412518 w 10264570"/>
              <a:gd name="connsiteY509" fmla="*/ 230234 h 420053"/>
              <a:gd name="connsiteX510" fmla="*/ 7412518 w 10264570"/>
              <a:gd name="connsiteY510" fmla="*/ 220003 h 420053"/>
              <a:gd name="connsiteX511" fmla="*/ 7424454 w 10264570"/>
              <a:gd name="connsiteY511" fmla="*/ 220003 h 420053"/>
              <a:gd name="connsiteX512" fmla="*/ 7424454 w 10264570"/>
              <a:gd name="connsiteY512" fmla="*/ 230234 h 420053"/>
              <a:gd name="connsiteX513" fmla="*/ 7436391 w 10264570"/>
              <a:gd name="connsiteY513" fmla="*/ 230234 h 420053"/>
              <a:gd name="connsiteX514" fmla="*/ 7436391 w 10264570"/>
              <a:gd name="connsiteY514" fmla="*/ 241318 h 420053"/>
              <a:gd name="connsiteX515" fmla="*/ 7441507 w 10264570"/>
              <a:gd name="connsiteY515" fmla="*/ 241318 h 420053"/>
              <a:gd name="connsiteX516" fmla="*/ 7441507 w 10264570"/>
              <a:gd name="connsiteY516" fmla="*/ 242171 h 420053"/>
              <a:gd name="connsiteX517" fmla="*/ 7459412 w 10264570"/>
              <a:gd name="connsiteY517" fmla="*/ 242171 h 420053"/>
              <a:gd name="connsiteX518" fmla="*/ 7459412 w 10264570"/>
              <a:gd name="connsiteY518" fmla="*/ 235350 h 420053"/>
              <a:gd name="connsiteX519" fmla="*/ 7464528 w 10264570"/>
              <a:gd name="connsiteY519" fmla="*/ 235350 h 420053"/>
              <a:gd name="connsiteX520" fmla="*/ 7464528 w 10264570"/>
              <a:gd name="connsiteY520" fmla="*/ 239613 h 420053"/>
              <a:gd name="connsiteX521" fmla="*/ 7468791 w 10264570"/>
              <a:gd name="connsiteY521" fmla="*/ 239613 h 420053"/>
              <a:gd name="connsiteX522" fmla="*/ 7468791 w 10264570"/>
              <a:gd name="connsiteY522" fmla="*/ 242171 h 420053"/>
              <a:gd name="connsiteX523" fmla="*/ 7469644 w 10264570"/>
              <a:gd name="connsiteY523" fmla="*/ 242171 h 420053"/>
              <a:gd name="connsiteX524" fmla="*/ 7469644 w 10264570"/>
              <a:gd name="connsiteY524" fmla="*/ 237055 h 420053"/>
              <a:gd name="connsiteX525" fmla="*/ 7473907 w 10264570"/>
              <a:gd name="connsiteY525" fmla="*/ 237055 h 420053"/>
              <a:gd name="connsiteX526" fmla="*/ 7473907 w 10264570"/>
              <a:gd name="connsiteY526" fmla="*/ 231939 h 420053"/>
              <a:gd name="connsiteX527" fmla="*/ 7479023 w 10264570"/>
              <a:gd name="connsiteY527" fmla="*/ 231939 h 420053"/>
              <a:gd name="connsiteX528" fmla="*/ 7479023 w 10264570"/>
              <a:gd name="connsiteY528" fmla="*/ 240466 h 420053"/>
              <a:gd name="connsiteX529" fmla="*/ 7481581 w 10264570"/>
              <a:gd name="connsiteY529" fmla="*/ 240466 h 420053"/>
              <a:gd name="connsiteX530" fmla="*/ 7481581 w 10264570"/>
              <a:gd name="connsiteY530" fmla="*/ 237055 h 420053"/>
              <a:gd name="connsiteX531" fmla="*/ 7486696 w 10264570"/>
              <a:gd name="connsiteY531" fmla="*/ 237055 h 420053"/>
              <a:gd name="connsiteX532" fmla="*/ 7486696 w 10264570"/>
              <a:gd name="connsiteY532" fmla="*/ 240466 h 420053"/>
              <a:gd name="connsiteX533" fmla="*/ 7489254 w 10264570"/>
              <a:gd name="connsiteY533" fmla="*/ 240466 h 420053"/>
              <a:gd name="connsiteX534" fmla="*/ 7489254 w 10264570"/>
              <a:gd name="connsiteY534" fmla="*/ 238761 h 420053"/>
              <a:gd name="connsiteX535" fmla="*/ 7495223 w 10264570"/>
              <a:gd name="connsiteY535" fmla="*/ 238761 h 420053"/>
              <a:gd name="connsiteX536" fmla="*/ 7495223 w 10264570"/>
              <a:gd name="connsiteY536" fmla="*/ 242171 h 420053"/>
              <a:gd name="connsiteX537" fmla="*/ 7496075 w 10264570"/>
              <a:gd name="connsiteY537" fmla="*/ 242171 h 420053"/>
              <a:gd name="connsiteX538" fmla="*/ 7496075 w 10264570"/>
              <a:gd name="connsiteY538" fmla="*/ 237908 h 420053"/>
              <a:gd name="connsiteX539" fmla="*/ 7502896 w 10264570"/>
              <a:gd name="connsiteY539" fmla="*/ 237908 h 420053"/>
              <a:gd name="connsiteX540" fmla="*/ 7502896 w 10264570"/>
              <a:gd name="connsiteY540" fmla="*/ 234497 h 420053"/>
              <a:gd name="connsiteX541" fmla="*/ 7504602 w 10264570"/>
              <a:gd name="connsiteY541" fmla="*/ 234497 h 420053"/>
              <a:gd name="connsiteX542" fmla="*/ 7504602 w 10264570"/>
              <a:gd name="connsiteY542" fmla="*/ 227676 h 420053"/>
              <a:gd name="connsiteX543" fmla="*/ 7509718 w 10264570"/>
              <a:gd name="connsiteY543" fmla="*/ 227676 h 420053"/>
              <a:gd name="connsiteX544" fmla="*/ 7509718 w 10264570"/>
              <a:gd name="connsiteY544" fmla="*/ 233645 h 420053"/>
              <a:gd name="connsiteX545" fmla="*/ 7513981 w 10264570"/>
              <a:gd name="connsiteY545" fmla="*/ 233645 h 420053"/>
              <a:gd name="connsiteX546" fmla="*/ 7513981 w 10264570"/>
              <a:gd name="connsiteY546" fmla="*/ 239613 h 420053"/>
              <a:gd name="connsiteX547" fmla="*/ 7514833 w 10264570"/>
              <a:gd name="connsiteY547" fmla="*/ 239613 h 420053"/>
              <a:gd name="connsiteX548" fmla="*/ 7514833 w 10264570"/>
              <a:gd name="connsiteY548" fmla="*/ 230234 h 420053"/>
              <a:gd name="connsiteX549" fmla="*/ 7519949 w 10264570"/>
              <a:gd name="connsiteY549" fmla="*/ 230234 h 420053"/>
              <a:gd name="connsiteX550" fmla="*/ 7519949 w 10264570"/>
              <a:gd name="connsiteY550" fmla="*/ 223413 h 420053"/>
              <a:gd name="connsiteX551" fmla="*/ 7525065 w 10264570"/>
              <a:gd name="connsiteY551" fmla="*/ 223413 h 420053"/>
              <a:gd name="connsiteX552" fmla="*/ 7525065 w 10264570"/>
              <a:gd name="connsiteY552" fmla="*/ 236203 h 420053"/>
              <a:gd name="connsiteX553" fmla="*/ 7525917 w 10264570"/>
              <a:gd name="connsiteY553" fmla="*/ 236203 h 420053"/>
              <a:gd name="connsiteX554" fmla="*/ 7528475 w 10264570"/>
              <a:gd name="connsiteY554" fmla="*/ 236203 h 420053"/>
              <a:gd name="connsiteX555" fmla="*/ 7528475 w 10264570"/>
              <a:gd name="connsiteY555" fmla="*/ 235350 h 420053"/>
              <a:gd name="connsiteX556" fmla="*/ 7531033 w 10264570"/>
              <a:gd name="connsiteY556" fmla="*/ 235350 h 420053"/>
              <a:gd name="connsiteX557" fmla="*/ 7531886 w 10264570"/>
              <a:gd name="connsiteY557" fmla="*/ 235350 h 420053"/>
              <a:gd name="connsiteX558" fmla="*/ 7531886 w 10264570"/>
              <a:gd name="connsiteY558" fmla="*/ 230234 h 420053"/>
              <a:gd name="connsiteX559" fmla="*/ 7537002 w 10264570"/>
              <a:gd name="connsiteY559" fmla="*/ 230234 h 420053"/>
              <a:gd name="connsiteX560" fmla="*/ 7537002 w 10264570"/>
              <a:gd name="connsiteY560" fmla="*/ 235350 h 420053"/>
              <a:gd name="connsiteX561" fmla="*/ 7538707 w 10264570"/>
              <a:gd name="connsiteY561" fmla="*/ 235350 h 420053"/>
              <a:gd name="connsiteX562" fmla="*/ 7538707 w 10264570"/>
              <a:gd name="connsiteY562" fmla="*/ 236203 h 420053"/>
              <a:gd name="connsiteX563" fmla="*/ 7539560 w 10264570"/>
              <a:gd name="connsiteY563" fmla="*/ 236203 h 420053"/>
              <a:gd name="connsiteX564" fmla="*/ 7542118 w 10264570"/>
              <a:gd name="connsiteY564" fmla="*/ 236203 h 420053"/>
              <a:gd name="connsiteX565" fmla="*/ 7542118 w 10264570"/>
              <a:gd name="connsiteY565" fmla="*/ 234497 h 420053"/>
              <a:gd name="connsiteX566" fmla="*/ 7542970 w 10264570"/>
              <a:gd name="connsiteY566" fmla="*/ 234497 h 420053"/>
              <a:gd name="connsiteX567" fmla="*/ 7542970 w 10264570"/>
              <a:gd name="connsiteY567" fmla="*/ 231087 h 420053"/>
              <a:gd name="connsiteX568" fmla="*/ 7545528 w 10264570"/>
              <a:gd name="connsiteY568" fmla="*/ 231087 h 420053"/>
              <a:gd name="connsiteX569" fmla="*/ 7549791 w 10264570"/>
              <a:gd name="connsiteY569" fmla="*/ 231087 h 420053"/>
              <a:gd name="connsiteX570" fmla="*/ 7549791 w 10264570"/>
              <a:gd name="connsiteY570" fmla="*/ 224266 h 420053"/>
              <a:gd name="connsiteX571" fmla="*/ 7554907 w 10264570"/>
              <a:gd name="connsiteY571" fmla="*/ 224266 h 420053"/>
              <a:gd name="connsiteX572" fmla="*/ 7554907 w 10264570"/>
              <a:gd name="connsiteY572" fmla="*/ 225118 h 420053"/>
              <a:gd name="connsiteX573" fmla="*/ 7555760 w 10264570"/>
              <a:gd name="connsiteY573" fmla="*/ 225118 h 420053"/>
              <a:gd name="connsiteX574" fmla="*/ 7559170 w 10264570"/>
              <a:gd name="connsiteY574" fmla="*/ 225118 h 420053"/>
              <a:gd name="connsiteX575" fmla="*/ 7560023 w 10264570"/>
              <a:gd name="connsiteY575" fmla="*/ 225118 h 420053"/>
              <a:gd name="connsiteX576" fmla="*/ 7560023 w 10264570"/>
              <a:gd name="connsiteY576" fmla="*/ 216592 h 420053"/>
              <a:gd name="connsiteX577" fmla="*/ 7565139 w 10264570"/>
              <a:gd name="connsiteY577" fmla="*/ 216592 h 420053"/>
              <a:gd name="connsiteX578" fmla="*/ 7565139 w 10264570"/>
              <a:gd name="connsiteY578" fmla="*/ 227676 h 420053"/>
              <a:gd name="connsiteX579" fmla="*/ 7567696 w 10264570"/>
              <a:gd name="connsiteY579" fmla="*/ 227676 h 420053"/>
              <a:gd name="connsiteX580" fmla="*/ 7567696 w 10264570"/>
              <a:gd name="connsiteY580" fmla="*/ 220003 h 420053"/>
              <a:gd name="connsiteX581" fmla="*/ 7572812 w 10264570"/>
              <a:gd name="connsiteY581" fmla="*/ 220003 h 420053"/>
              <a:gd name="connsiteX582" fmla="*/ 7572812 w 10264570"/>
              <a:gd name="connsiteY582" fmla="*/ 206361 h 420053"/>
              <a:gd name="connsiteX583" fmla="*/ 7577928 w 10264570"/>
              <a:gd name="connsiteY583" fmla="*/ 206361 h 420053"/>
              <a:gd name="connsiteX584" fmla="*/ 7577928 w 10264570"/>
              <a:gd name="connsiteY584" fmla="*/ 217445 h 420053"/>
              <a:gd name="connsiteX585" fmla="*/ 7582191 w 10264570"/>
              <a:gd name="connsiteY585" fmla="*/ 217445 h 420053"/>
              <a:gd name="connsiteX586" fmla="*/ 7582191 w 10264570"/>
              <a:gd name="connsiteY586" fmla="*/ 220855 h 420053"/>
              <a:gd name="connsiteX587" fmla="*/ 7583044 w 10264570"/>
              <a:gd name="connsiteY587" fmla="*/ 220855 h 420053"/>
              <a:gd name="connsiteX588" fmla="*/ 7583044 w 10264570"/>
              <a:gd name="connsiteY588" fmla="*/ 193571 h 420053"/>
              <a:gd name="connsiteX589" fmla="*/ 7588160 w 10264570"/>
              <a:gd name="connsiteY589" fmla="*/ 193571 h 420053"/>
              <a:gd name="connsiteX590" fmla="*/ 7588160 w 10264570"/>
              <a:gd name="connsiteY590" fmla="*/ 208066 h 420053"/>
              <a:gd name="connsiteX591" fmla="*/ 7592423 w 10264570"/>
              <a:gd name="connsiteY591" fmla="*/ 208066 h 420053"/>
              <a:gd name="connsiteX592" fmla="*/ 7592423 w 10264570"/>
              <a:gd name="connsiteY592" fmla="*/ 209771 h 420053"/>
              <a:gd name="connsiteX593" fmla="*/ 7593275 w 10264570"/>
              <a:gd name="connsiteY593" fmla="*/ 209771 h 420053"/>
              <a:gd name="connsiteX594" fmla="*/ 7593275 w 10264570"/>
              <a:gd name="connsiteY594" fmla="*/ 198687 h 420053"/>
              <a:gd name="connsiteX595" fmla="*/ 7598391 w 10264570"/>
              <a:gd name="connsiteY595" fmla="*/ 198687 h 420053"/>
              <a:gd name="connsiteX596" fmla="*/ 7598391 w 10264570"/>
              <a:gd name="connsiteY596" fmla="*/ 180782 h 420053"/>
              <a:gd name="connsiteX597" fmla="*/ 7602654 w 10264570"/>
              <a:gd name="connsiteY597" fmla="*/ 180782 h 420053"/>
              <a:gd name="connsiteX598" fmla="*/ 7602654 w 10264570"/>
              <a:gd name="connsiteY598" fmla="*/ 214887 h 420053"/>
              <a:gd name="connsiteX599" fmla="*/ 7608623 w 10264570"/>
              <a:gd name="connsiteY599" fmla="*/ 214887 h 420053"/>
              <a:gd name="connsiteX600" fmla="*/ 7608623 w 10264570"/>
              <a:gd name="connsiteY600" fmla="*/ 214034 h 420053"/>
              <a:gd name="connsiteX601" fmla="*/ 7612886 w 10264570"/>
              <a:gd name="connsiteY601" fmla="*/ 214034 h 420053"/>
              <a:gd name="connsiteX602" fmla="*/ 7612886 w 10264570"/>
              <a:gd name="connsiteY602" fmla="*/ 213182 h 420053"/>
              <a:gd name="connsiteX603" fmla="*/ 7615444 w 10264570"/>
              <a:gd name="connsiteY603" fmla="*/ 213182 h 420053"/>
              <a:gd name="connsiteX604" fmla="*/ 7615444 w 10264570"/>
              <a:gd name="connsiteY604" fmla="*/ 202097 h 420053"/>
              <a:gd name="connsiteX605" fmla="*/ 7623970 w 10264570"/>
              <a:gd name="connsiteY605" fmla="*/ 202097 h 420053"/>
              <a:gd name="connsiteX606" fmla="*/ 7623970 w 10264570"/>
              <a:gd name="connsiteY606" fmla="*/ 209771 h 420053"/>
              <a:gd name="connsiteX607" fmla="*/ 7625675 w 10264570"/>
              <a:gd name="connsiteY607" fmla="*/ 209771 h 420053"/>
              <a:gd name="connsiteX608" fmla="*/ 7625675 w 10264570"/>
              <a:gd name="connsiteY608" fmla="*/ 220855 h 420053"/>
              <a:gd name="connsiteX609" fmla="*/ 7628233 w 10264570"/>
              <a:gd name="connsiteY609" fmla="*/ 220855 h 420053"/>
              <a:gd name="connsiteX610" fmla="*/ 7628233 w 10264570"/>
              <a:gd name="connsiteY610" fmla="*/ 214034 h 420053"/>
              <a:gd name="connsiteX611" fmla="*/ 7636760 w 10264570"/>
              <a:gd name="connsiteY611" fmla="*/ 214034 h 420053"/>
              <a:gd name="connsiteX612" fmla="*/ 7636760 w 10264570"/>
              <a:gd name="connsiteY612" fmla="*/ 226824 h 420053"/>
              <a:gd name="connsiteX613" fmla="*/ 7637612 w 10264570"/>
              <a:gd name="connsiteY613" fmla="*/ 226824 h 420053"/>
              <a:gd name="connsiteX614" fmla="*/ 7637612 w 10264570"/>
              <a:gd name="connsiteY614" fmla="*/ 219150 h 420053"/>
              <a:gd name="connsiteX615" fmla="*/ 7641023 w 10264570"/>
              <a:gd name="connsiteY615" fmla="*/ 219150 h 420053"/>
              <a:gd name="connsiteX616" fmla="*/ 7641023 w 10264570"/>
              <a:gd name="connsiteY616" fmla="*/ 217445 h 420053"/>
              <a:gd name="connsiteX617" fmla="*/ 7650402 w 10264570"/>
              <a:gd name="connsiteY617" fmla="*/ 217445 h 420053"/>
              <a:gd name="connsiteX618" fmla="*/ 7650402 w 10264570"/>
              <a:gd name="connsiteY618" fmla="*/ 225971 h 420053"/>
              <a:gd name="connsiteX619" fmla="*/ 7651254 w 10264570"/>
              <a:gd name="connsiteY619" fmla="*/ 225971 h 420053"/>
              <a:gd name="connsiteX620" fmla="*/ 7651254 w 10264570"/>
              <a:gd name="connsiteY620" fmla="*/ 207213 h 420053"/>
              <a:gd name="connsiteX621" fmla="*/ 7655518 w 10264570"/>
              <a:gd name="connsiteY621" fmla="*/ 207213 h 420053"/>
              <a:gd name="connsiteX622" fmla="*/ 7655518 w 10264570"/>
              <a:gd name="connsiteY622" fmla="*/ 218297 h 420053"/>
              <a:gd name="connsiteX623" fmla="*/ 7658075 w 10264570"/>
              <a:gd name="connsiteY623" fmla="*/ 218297 h 420053"/>
              <a:gd name="connsiteX624" fmla="*/ 7660633 w 10264570"/>
              <a:gd name="connsiteY624" fmla="*/ 218297 h 420053"/>
              <a:gd name="connsiteX625" fmla="*/ 7665749 w 10264570"/>
              <a:gd name="connsiteY625" fmla="*/ 218297 h 420053"/>
              <a:gd name="connsiteX626" fmla="*/ 7665749 w 10264570"/>
              <a:gd name="connsiteY626" fmla="*/ 214887 h 420053"/>
              <a:gd name="connsiteX627" fmla="*/ 7667454 w 10264570"/>
              <a:gd name="connsiteY627" fmla="*/ 214887 h 420053"/>
              <a:gd name="connsiteX628" fmla="*/ 7667454 w 10264570"/>
              <a:gd name="connsiteY628" fmla="*/ 190161 h 420053"/>
              <a:gd name="connsiteX629" fmla="*/ 7675981 w 10264570"/>
              <a:gd name="connsiteY629" fmla="*/ 190161 h 420053"/>
              <a:gd name="connsiteX630" fmla="*/ 7675981 w 10264570"/>
              <a:gd name="connsiteY630" fmla="*/ 205508 h 420053"/>
              <a:gd name="connsiteX631" fmla="*/ 7682802 w 10264570"/>
              <a:gd name="connsiteY631" fmla="*/ 205508 h 420053"/>
              <a:gd name="connsiteX632" fmla="*/ 7682802 w 10264570"/>
              <a:gd name="connsiteY632" fmla="*/ 220855 h 420053"/>
              <a:gd name="connsiteX633" fmla="*/ 7683654 w 10264570"/>
              <a:gd name="connsiteY633" fmla="*/ 220855 h 420053"/>
              <a:gd name="connsiteX634" fmla="*/ 7683654 w 10264570"/>
              <a:gd name="connsiteY634" fmla="*/ 215739 h 420053"/>
              <a:gd name="connsiteX635" fmla="*/ 7685360 w 10264570"/>
              <a:gd name="connsiteY635" fmla="*/ 215739 h 420053"/>
              <a:gd name="connsiteX636" fmla="*/ 7685360 w 10264570"/>
              <a:gd name="connsiteY636" fmla="*/ 196129 h 420053"/>
              <a:gd name="connsiteX637" fmla="*/ 7693033 w 10264570"/>
              <a:gd name="connsiteY637" fmla="*/ 196129 h 420053"/>
              <a:gd name="connsiteX638" fmla="*/ 7693033 w 10264570"/>
              <a:gd name="connsiteY638" fmla="*/ 177371 h 420053"/>
              <a:gd name="connsiteX639" fmla="*/ 7701560 w 10264570"/>
              <a:gd name="connsiteY639" fmla="*/ 177371 h 420053"/>
              <a:gd name="connsiteX640" fmla="*/ 7701560 w 10264570"/>
              <a:gd name="connsiteY640" fmla="*/ 210624 h 420053"/>
              <a:gd name="connsiteX641" fmla="*/ 7704117 w 10264570"/>
              <a:gd name="connsiteY641" fmla="*/ 210624 h 420053"/>
              <a:gd name="connsiteX642" fmla="*/ 7704117 w 10264570"/>
              <a:gd name="connsiteY642" fmla="*/ 212329 h 420053"/>
              <a:gd name="connsiteX643" fmla="*/ 7710939 w 10264570"/>
              <a:gd name="connsiteY643" fmla="*/ 212329 h 420053"/>
              <a:gd name="connsiteX644" fmla="*/ 7710939 w 10264570"/>
              <a:gd name="connsiteY644" fmla="*/ 222561 h 420053"/>
              <a:gd name="connsiteX645" fmla="*/ 7716907 w 10264570"/>
              <a:gd name="connsiteY645" fmla="*/ 222561 h 420053"/>
              <a:gd name="connsiteX646" fmla="*/ 7716907 w 10264570"/>
              <a:gd name="connsiteY646" fmla="*/ 217445 h 420053"/>
              <a:gd name="connsiteX647" fmla="*/ 7717760 w 10264570"/>
              <a:gd name="connsiteY647" fmla="*/ 217445 h 420053"/>
              <a:gd name="connsiteX648" fmla="*/ 7717760 w 10264570"/>
              <a:gd name="connsiteY648" fmla="*/ 210624 h 420053"/>
              <a:gd name="connsiteX649" fmla="*/ 7722023 w 10264570"/>
              <a:gd name="connsiteY649" fmla="*/ 210624 h 420053"/>
              <a:gd name="connsiteX650" fmla="*/ 7722023 w 10264570"/>
              <a:gd name="connsiteY650" fmla="*/ 206361 h 420053"/>
              <a:gd name="connsiteX651" fmla="*/ 7727139 w 10264570"/>
              <a:gd name="connsiteY651" fmla="*/ 206361 h 420053"/>
              <a:gd name="connsiteX652" fmla="*/ 7727139 w 10264570"/>
              <a:gd name="connsiteY652" fmla="*/ 210624 h 420053"/>
              <a:gd name="connsiteX653" fmla="*/ 7727991 w 10264570"/>
              <a:gd name="connsiteY653" fmla="*/ 210624 h 420053"/>
              <a:gd name="connsiteX654" fmla="*/ 7727991 w 10264570"/>
              <a:gd name="connsiteY654" fmla="*/ 212329 h 420053"/>
              <a:gd name="connsiteX655" fmla="*/ 7728844 w 10264570"/>
              <a:gd name="connsiteY655" fmla="*/ 212329 h 420053"/>
              <a:gd name="connsiteX656" fmla="*/ 7728844 w 10264570"/>
              <a:gd name="connsiteY656" fmla="*/ 207213 h 420053"/>
              <a:gd name="connsiteX657" fmla="*/ 7732254 w 10264570"/>
              <a:gd name="connsiteY657" fmla="*/ 207213 h 420053"/>
              <a:gd name="connsiteX658" fmla="*/ 7733107 w 10264570"/>
              <a:gd name="connsiteY658" fmla="*/ 207213 h 420053"/>
              <a:gd name="connsiteX659" fmla="*/ 7733107 w 10264570"/>
              <a:gd name="connsiteY659" fmla="*/ 192718 h 420053"/>
              <a:gd name="connsiteX660" fmla="*/ 7739075 w 10264570"/>
              <a:gd name="connsiteY660" fmla="*/ 192718 h 420053"/>
              <a:gd name="connsiteX661" fmla="*/ 7739075 w 10264570"/>
              <a:gd name="connsiteY661" fmla="*/ 199539 h 420053"/>
              <a:gd name="connsiteX662" fmla="*/ 7741633 w 10264570"/>
              <a:gd name="connsiteY662" fmla="*/ 199539 h 420053"/>
              <a:gd name="connsiteX663" fmla="*/ 7741633 w 10264570"/>
              <a:gd name="connsiteY663" fmla="*/ 197834 h 420053"/>
              <a:gd name="connsiteX664" fmla="*/ 7744191 w 10264570"/>
              <a:gd name="connsiteY664" fmla="*/ 197834 h 420053"/>
              <a:gd name="connsiteX665" fmla="*/ 7744191 w 10264570"/>
              <a:gd name="connsiteY665" fmla="*/ 181634 h 420053"/>
              <a:gd name="connsiteX666" fmla="*/ 7747602 w 10264570"/>
              <a:gd name="connsiteY666" fmla="*/ 181634 h 420053"/>
              <a:gd name="connsiteX667" fmla="*/ 7747602 w 10264570"/>
              <a:gd name="connsiteY667" fmla="*/ 175666 h 420053"/>
              <a:gd name="connsiteX668" fmla="*/ 7752717 w 10264570"/>
              <a:gd name="connsiteY668" fmla="*/ 175666 h 420053"/>
              <a:gd name="connsiteX669" fmla="*/ 7752717 w 10264570"/>
              <a:gd name="connsiteY669" fmla="*/ 194424 h 420053"/>
              <a:gd name="connsiteX670" fmla="*/ 7756981 w 10264570"/>
              <a:gd name="connsiteY670" fmla="*/ 194424 h 420053"/>
              <a:gd name="connsiteX671" fmla="*/ 7756981 w 10264570"/>
              <a:gd name="connsiteY671" fmla="*/ 187603 h 420053"/>
              <a:gd name="connsiteX672" fmla="*/ 7758686 w 10264570"/>
              <a:gd name="connsiteY672" fmla="*/ 187603 h 420053"/>
              <a:gd name="connsiteX673" fmla="*/ 7758686 w 10264570"/>
              <a:gd name="connsiteY673" fmla="*/ 154350 h 420053"/>
              <a:gd name="connsiteX674" fmla="*/ 7764654 w 10264570"/>
              <a:gd name="connsiteY674" fmla="*/ 154350 h 420053"/>
              <a:gd name="connsiteX675" fmla="*/ 7764654 w 10264570"/>
              <a:gd name="connsiteY675" fmla="*/ 179076 h 420053"/>
              <a:gd name="connsiteX676" fmla="*/ 7768917 w 10264570"/>
              <a:gd name="connsiteY676" fmla="*/ 179076 h 420053"/>
              <a:gd name="connsiteX677" fmla="*/ 7768917 w 10264570"/>
              <a:gd name="connsiteY677" fmla="*/ 189308 h 420053"/>
              <a:gd name="connsiteX678" fmla="*/ 7769770 w 10264570"/>
              <a:gd name="connsiteY678" fmla="*/ 189308 h 420053"/>
              <a:gd name="connsiteX679" fmla="*/ 7769770 w 10264570"/>
              <a:gd name="connsiteY679" fmla="*/ 203803 h 420053"/>
              <a:gd name="connsiteX680" fmla="*/ 7770623 w 10264570"/>
              <a:gd name="connsiteY680" fmla="*/ 203803 h 420053"/>
              <a:gd name="connsiteX681" fmla="*/ 7770623 w 10264570"/>
              <a:gd name="connsiteY681" fmla="*/ 163729 h 420053"/>
              <a:gd name="connsiteX682" fmla="*/ 7775739 w 10264570"/>
              <a:gd name="connsiteY682" fmla="*/ 163729 h 420053"/>
              <a:gd name="connsiteX683" fmla="*/ 7775739 w 10264570"/>
              <a:gd name="connsiteY683" fmla="*/ 133034 h 420053"/>
              <a:gd name="connsiteX684" fmla="*/ 7781707 w 10264570"/>
              <a:gd name="connsiteY684" fmla="*/ 133034 h 420053"/>
              <a:gd name="connsiteX685" fmla="*/ 7781707 w 10264570"/>
              <a:gd name="connsiteY685" fmla="*/ 189308 h 420053"/>
              <a:gd name="connsiteX686" fmla="*/ 7783412 w 10264570"/>
              <a:gd name="connsiteY686" fmla="*/ 189308 h 420053"/>
              <a:gd name="connsiteX687" fmla="*/ 7783412 w 10264570"/>
              <a:gd name="connsiteY687" fmla="*/ 133034 h 420053"/>
              <a:gd name="connsiteX688" fmla="*/ 7791939 w 10264570"/>
              <a:gd name="connsiteY688" fmla="*/ 133034 h 420053"/>
              <a:gd name="connsiteX689" fmla="*/ 7791939 w 10264570"/>
              <a:gd name="connsiteY689" fmla="*/ 163729 h 420053"/>
              <a:gd name="connsiteX690" fmla="*/ 7798760 w 10264570"/>
              <a:gd name="connsiteY690" fmla="*/ 163729 h 420053"/>
              <a:gd name="connsiteX691" fmla="*/ 7798760 w 10264570"/>
              <a:gd name="connsiteY691" fmla="*/ 203803 h 420053"/>
              <a:gd name="connsiteX692" fmla="*/ 7801318 w 10264570"/>
              <a:gd name="connsiteY692" fmla="*/ 203803 h 420053"/>
              <a:gd name="connsiteX693" fmla="*/ 7801318 w 10264570"/>
              <a:gd name="connsiteY693" fmla="*/ 189308 h 420053"/>
              <a:gd name="connsiteX694" fmla="*/ 7801318 w 10264570"/>
              <a:gd name="connsiteY694" fmla="*/ 181634 h 420053"/>
              <a:gd name="connsiteX695" fmla="*/ 7801318 w 10264570"/>
              <a:gd name="connsiteY695" fmla="*/ 179076 h 420053"/>
              <a:gd name="connsiteX696" fmla="*/ 7808991 w 10264570"/>
              <a:gd name="connsiteY696" fmla="*/ 179076 h 420053"/>
              <a:gd name="connsiteX697" fmla="*/ 7808991 w 10264570"/>
              <a:gd name="connsiteY697" fmla="*/ 154350 h 420053"/>
              <a:gd name="connsiteX698" fmla="*/ 7817518 w 10264570"/>
              <a:gd name="connsiteY698" fmla="*/ 154350 h 420053"/>
              <a:gd name="connsiteX699" fmla="*/ 7817518 w 10264570"/>
              <a:gd name="connsiteY699" fmla="*/ 199539 h 420053"/>
              <a:gd name="connsiteX700" fmla="*/ 7819223 w 10264570"/>
              <a:gd name="connsiteY700" fmla="*/ 199539 h 420053"/>
              <a:gd name="connsiteX701" fmla="*/ 7819223 w 10264570"/>
              <a:gd name="connsiteY701" fmla="*/ 194424 h 420053"/>
              <a:gd name="connsiteX702" fmla="*/ 7826897 w 10264570"/>
              <a:gd name="connsiteY702" fmla="*/ 194424 h 420053"/>
              <a:gd name="connsiteX703" fmla="*/ 7826897 w 10264570"/>
              <a:gd name="connsiteY703" fmla="*/ 175666 h 420053"/>
              <a:gd name="connsiteX704" fmla="*/ 7835423 w 10264570"/>
              <a:gd name="connsiteY704" fmla="*/ 175666 h 420053"/>
              <a:gd name="connsiteX705" fmla="*/ 7835423 w 10264570"/>
              <a:gd name="connsiteY705" fmla="*/ 177371 h 420053"/>
              <a:gd name="connsiteX706" fmla="*/ 7840538 w 10264570"/>
              <a:gd name="connsiteY706" fmla="*/ 177371 h 420053"/>
              <a:gd name="connsiteX707" fmla="*/ 7840538 w 10264570"/>
              <a:gd name="connsiteY707" fmla="*/ 196129 h 420053"/>
              <a:gd name="connsiteX708" fmla="*/ 7844802 w 10264570"/>
              <a:gd name="connsiteY708" fmla="*/ 196129 h 420053"/>
              <a:gd name="connsiteX709" fmla="*/ 7844802 w 10264570"/>
              <a:gd name="connsiteY709" fmla="*/ 220003 h 420053"/>
              <a:gd name="connsiteX710" fmla="*/ 7846507 w 10264570"/>
              <a:gd name="connsiteY710" fmla="*/ 220003 h 420053"/>
              <a:gd name="connsiteX711" fmla="*/ 7846507 w 10264570"/>
              <a:gd name="connsiteY711" fmla="*/ 205508 h 420053"/>
              <a:gd name="connsiteX712" fmla="*/ 7848212 w 10264570"/>
              <a:gd name="connsiteY712" fmla="*/ 205508 h 420053"/>
              <a:gd name="connsiteX713" fmla="*/ 7848212 w 10264570"/>
              <a:gd name="connsiteY713" fmla="*/ 192718 h 420053"/>
              <a:gd name="connsiteX714" fmla="*/ 7851623 w 10264570"/>
              <a:gd name="connsiteY714" fmla="*/ 192718 h 420053"/>
              <a:gd name="connsiteX715" fmla="*/ 7851623 w 10264570"/>
              <a:gd name="connsiteY715" fmla="*/ 190161 h 420053"/>
              <a:gd name="connsiteX716" fmla="*/ 7856739 w 10264570"/>
              <a:gd name="connsiteY716" fmla="*/ 190161 h 420053"/>
              <a:gd name="connsiteX717" fmla="*/ 7856739 w 10264570"/>
              <a:gd name="connsiteY717" fmla="*/ 207213 h 420053"/>
              <a:gd name="connsiteX718" fmla="*/ 7864412 w 10264570"/>
              <a:gd name="connsiteY718" fmla="*/ 207213 h 420053"/>
              <a:gd name="connsiteX719" fmla="*/ 7864412 w 10264570"/>
              <a:gd name="connsiteY719" fmla="*/ 220855 h 420053"/>
              <a:gd name="connsiteX720" fmla="*/ 7865265 w 10264570"/>
              <a:gd name="connsiteY720" fmla="*/ 220855 h 420053"/>
              <a:gd name="connsiteX721" fmla="*/ 7865265 w 10264570"/>
              <a:gd name="connsiteY721" fmla="*/ 225971 h 420053"/>
              <a:gd name="connsiteX722" fmla="*/ 7866117 w 10264570"/>
              <a:gd name="connsiteY722" fmla="*/ 225971 h 420053"/>
              <a:gd name="connsiteX723" fmla="*/ 7866117 w 10264570"/>
              <a:gd name="connsiteY723" fmla="*/ 206361 h 420053"/>
              <a:gd name="connsiteX724" fmla="*/ 7874644 w 10264570"/>
              <a:gd name="connsiteY724" fmla="*/ 206361 h 420053"/>
              <a:gd name="connsiteX725" fmla="*/ 7874644 w 10264570"/>
              <a:gd name="connsiteY725" fmla="*/ 217445 h 420053"/>
              <a:gd name="connsiteX726" fmla="*/ 7877202 w 10264570"/>
              <a:gd name="connsiteY726" fmla="*/ 217445 h 420053"/>
              <a:gd name="connsiteX727" fmla="*/ 7877202 w 10264570"/>
              <a:gd name="connsiteY727" fmla="*/ 214034 h 420053"/>
              <a:gd name="connsiteX728" fmla="*/ 7883170 w 10264570"/>
              <a:gd name="connsiteY728" fmla="*/ 214034 h 420053"/>
              <a:gd name="connsiteX729" fmla="*/ 7883170 w 10264570"/>
              <a:gd name="connsiteY729" fmla="*/ 222561 h 420053"/>
              <a:gd name="connsiteX730" fmla="*/ 7884875 w 10264570"/>
              <a:gd name="connsiteY730" fmla="*/ 222561 h 420053"/>
              <a:gd name="connsiteX731" fmla="*/ 7884875 w 10264570"/>
              <a:gd name="connsiteY731" fmla="*/ 202097 h 420053"/>
              <a:gd name="connsiteX732" fmla="*/ 7890844 w 10264570"/>
              <a:gd name="connsiteY732" fmla="*/ 202097 h 420053"/>
              <a:gd name="connsiteX733" fmla="*/ 7890844 w 10264570"/>
              <a:gd name="connsiteY733" fmla="*/ 214034 h 420053"/>
              <a:gd name="connsiteX734" fmla="*/ 7895107 w 10264570"/>
              <a:gd name="connsiteY734" fmla="*/ 214034 h 420053"/>
              <a:gd name="connsiteX735" fmla="*/ 7895107 w 10264570"/>
              <a:gd name="connsiteY735" fmla="*/ 225118 h 420053"/>
              <a:gd name="connsiteX736" fmla="*/ 7895959 w 10264570"/>
              <a:gd name="connsiteY736" fmla="*/ 225118 h 420053"/>
              <a:gd name="connsiteX737" fmla="*/ 7895959 w 10264570"/>
              <a:gd name="connsiteY737" fmla="*/ 215739 h 420053"/>
              <a:gd name="connsiteX738" fmla="*/ 7901928 w 10264570"/>
              <a:gd name="connsiteY738" fmla="*/ 215739 h 420053"/>
              <a:gd name="connsiteX739" fmla="*/ 7901928 w 10264570"/>
              <a:gd name="connsiteY739" fmla="*/ 209771 h 420053"/>
              <a:gd name="connsiteX740" fmla="*/ 7907897 w 10264570"/>
              <a:gd name="connsiteY740" fmla="*/ 209771 h 420053"/>
              <a:gd name="connsiteX741" fmla="*/ 7907897 w 10264570"/>
              <a:gd name="connsiteY741" fmla="*/ 221708 h 420053"/>
              <a:gd name="connsiteX742" fmla="*/ 7913865 w 10264570"/>
              <a:gd name="connsiteY742" fmla="*/ 221708 h 420053"/>
              <a:gd name="connsiteX743" fmla="*/ 7913865 w 10264570"/>
              <a:gd name="connsiteY743" fmla="*/ 224266 h 420053"/>
              <a:gd name="connsiteX744" fmla="*/ 7916423 w 10264570"/>
              <a:gd name="connsiteY744" fmla="*/ 224266 h 420053"/>
              <a:gd name="connsiteX745" fmla="*/ 7916423 w 10264570"/>
              <a:gd name="connsiteY745" fmla="*/ 203803 h 420053"/>
              <a:gd name="connsiteX746" fmla="*/ 7925802 w 10264570"/>
              <a:gd name="connsiteY746" fmla="*/ 203803 h 420053"/>
              <a:gd name="connsiteX747" fmla="*/ 7925802 w 10264570"/>
              <a:gd name="connsiteY747" fmla="*/ 215739 h 420053"/>
              <a:gd name="connsiteX748" fmla="*/ 7932623 w 10264570"/>
              <a:gd name="connsiteY748" fmla="*/ 215739 h 420053"/>
              <a:gd name="connsiteX749" fmla="*/ 7932623 w 10264570"/>
              <a:gd name="connsiteY749" fmla="*/ 225118 h 420053"/>
              <a:gd name="connsiteX750" fmla="*/ 7933475 w 10264570"/>
              <a:gd name="connsiteY750" fmla="*/ 225118 h 420053"/>
              <a:gd name="connsiteX751" fmla="*/ 7933475 w 10264570"/>
              <a:gd name="connsiteY751" fmla="*/ 231087 h 420053"/>
              <a:gd name="connsiteX752" fmla="*/ 7935181 w 10264570"/>
              <a:gd name="connsiteY752" fmla="*/ 231087 h 420053"/>
              <a:gd name="connsiteX753" fmla="*/ 7935181 w 10264570"/>
              <a:gd name="connsiteY753" fmla="*/ 221708 h 420053"/>
              <a:gd name="connsiteX754" fmla="*/ 7942854 w 10264570"/>
              <a:gd name="connsiteY754" fmla="*/ 221708 h 420053"/>
              <a:gd name="connsiteX755" fmla="*/ 7942854 w 10264570"/>
              <a:gd name="connsiteY755" fmla="*/ 212329 h 420053"/>
              <a:gd name="connsiteX756" fmla="*/ 7951381 w 10264570"/>
              <a:gd name="connsiteY756" fmla="*/ 212329 h 420053"/>
              <a:gd name="connsiteX757" fmla="*/ 7951381 w 10264570"/>
              <a:gd name="connsiteY757" fmla="*/ 229382 h 420053"/>
              <a:gd name="connsiteX758" fmla="*/ 7952233 w 10264570"/>
              <a:gd name="connsiteY758" fmla="*/ 229382 h 420053"/>
              <a:gd name="connsiteX759" fmla="*/ 7952233 w 10264570"/>
              <a:gd name="connsiteY759" fmla="*/ 214887 h 420053"/>
              <a:gd name="connsiteX760" fmla="*/ 7959907 w 10264570"/>
              <a:gd name="connsiteY760" fmla="*/ 214887 h 420053"/>
              <a:gd name="connsiteX761" fmla="*/ 7959907 w 10264570"/>
              <a:gd name="connsiteY761" fmla="*/ 224266 h 420053"/>
              <a:gd name="connsiteX762" fmla="*/ 7966728 w 10264570"/>
              <a:gd name="connsiteY762" fmla="*/ 224266 h 420053"/>
              <a:gd name="connsiteX763" fmla="*/ 7966728 w 10264570"/>
              <a:gd name="connsiteY763" fmla="*/ 233645 h 420053"/>
              <a:gd name="connsiteX764" fmla="*/ 7967581 w 10264570"/>
              <a:gd name="connsiteY764" fmla="*/ 233645 h 420053"/>
              <a:gd name="connsiteX765" fmla="*/ 7967581 w 10264570"/>
              <a:gd name="connsiteY765" fmla="*/ 229382 h 420053"/>
              <a:gd name="connsiteX766" fmla="*/ 7969286 w 10264570"/>
              <a:gd name="connsiteY766" fmla="*/ 229382 h 420053"/>
              <a:gd name="connsiteX767" fmla="*/ 7969286 w 10264570"/>
              <a:gd name="connsiteY767" fmla="*/ 218297 h 420053"/>
              <a:gd name="connsiteX768" fmla="*/ 7976107 w 10264570"/>
              <a:gd name="connsiteY768" fmla="*/ 218297 h 420053"/>
              <a:gd name="connsiteX769" fmla="*/ 7976107 w 10264570"/>
              <a:gd name="connsiteY769" fmla="*/ 207213 h 420053"/>
              <a:gd name="connsiteX770" fmla="*/ 7983781 w 10264570"/>
              <a:gd name="connsiteY770" fmla="*/ 207213 h 420053"/>
              <a:gd name="connsiteX771" fmla="*/ 7983781 w 10264570"/>
              <a:gd name="connsiteY771" fmla="*/ 226824 h 420053"/>
              <a:gd name="connsiteX772" fmla="*/ 7985486 w 10264570"/>
              <a:gd name="connsiteY772" fmla="*/ 226824 h 420053"/>
              <a:gd name="connsiteX773" fmla="*/ 7985486 w 10264570"/>
              <a:gd name="connsiteY773" fmla="*/ 227676 h 420053"/>
              <a:gd name="connsiteX774" fmla="*/ 7990602 w 10264570"/>
              <a:gd name="connsiteY774" fmla="*/ 227676 h 420053"/>
              <a:gd name="connsiteX775" fmla="*/ 7990602 w 10264570"/>
              <a:gd name="connsiteY775" fmla="*/ 228529 h 420053"/>
              <a:gd name="connsiteX776" fmla="*/ 7991454 w 10264570"/>
              <a:gd name="connsiteY776" fmla="*/ 228529 h 420053"/>
              <a:gd name="connsiteX777" fmla="*/ 7991454 w 10264570"/>
              <a:gd name="connsiteY777" fmla="*/ 232792 h 420053"/>
              <a:gd name="connsiteX778" fmla="*/ 7994012 w 10264570"/>
              <a:gd name="connsiteY778" fmla="*/ 232792 h 420053"/>
              <a:gd name="connsiteX779" fmla="*/ 7994012 w 10264570"/>
              <a:gd name="connsiteY779" fmla="*/ 219150 h 420053"/>
              <a:gd name="connsiteX780" fmla="*/ 8002538 w 10264570"/>
              <a:gd name="connsiteY780" fmla="*/ 219150 h 420053"/>
              <a:gd name="connsiteX781" fmla="*/ 8002538 w 10264570"/>
              <a:gd name="connsiteY781" fmla="*/ 226824 h 420053"/>
              <a:gd name="connsiteX782" fmla="*/ 8010212 w 10264570"/>
              <a:gd name="connsiteY782" fmla="*/ 226824 h 420053"/>
              <a:gd name="connsiteX783" fmla="*/ 8010212 w 10264570"/>
              <a:gd name="connsiteY783" fmla="*/ 228529 h 420053"/>
              <a:gd name="connsiteX784" fmla="*/ 8011065 w 10264570"/>
              <a:gd name="connsiteY784" fmla="*/ 228529 h 420053"/>
              <a:gd name="connsiteX785" fmla="*/ 8011065 w 10264570"/>
              <a:gd name="connsiteY785" fmla="*/ 225118 h 420053"/>
              <a:gd name="connsiteX786" fmla="*/ 8014475 w 10264570"/>
              <a:gd name="connsiteY786" fmla="*/ 225118 h 420053"/>
              <a:gd name="connsiteX787" fmla="*/ 8014475 w 10264570"/>
              <a:gd name="connsiteY787" fmla="*/ 220855 h 420053"/>
              <a:gd name="connsiteX788" fmla="*/ 8015328 w 10264570"/>
              <a:gd name="connsiteY788" fmla="*/ 220855 h 420053"/>
              <a:gd name="connsiteX789" fmla="*/ 8015328 w 10264570"/>
              <a:gd name="connsiteY789" fmla="*/ 220003 h 420053"/>
              <a:gd name="connsiteX790" fmla="*/ 8021296 w 10264570"/>
              <a:gd name="connsiteY790" fmla="*/ 220003 h 420053"/>
              <a:gd name="connsiteX791" fmla="*/ 8021296 w 10264570"/>
              <a:gd name="connsiteY791" fmla="*/ 209771 h 420053"/>
              <a:gd name="connsiteX792" fmla="*/ 8028970 w 10264570"/>
              <a:gd name="connsiteY792" fmla="*/ 209771 h 420053"/>
              <a:gd name="connsiteX793" fmla="*/ 8028970 w 10264570"/>
              <a:gd name="connsiteY793" fmla="*/ 229382 h 420053"/>
              <a:gd name="connsiteX794" fmla="*/ 8033233 w 10264570"/>
              <a:gd name="connsiteY794" fmla="*/ 229382 h 420053"/>
              <a:gd name="connsiteX795" fmla="*/ 8033233 w 10264570"/>
              <a:gd name="connsiteY795" fmla="*/ 213182 h 420053"/>
              <a:gd name="connsiteX796" fmla="*/ 8041759 w 10264570"/>
              <a:gd name="connsiteY796" fmla="*/ 213182 h 420053"/>
              <a:gd name="connsiteX797" fmla="*/ 8041759 w 10264570"/>
              <a:gd name="connsiteY797" fmla="*/ 224266 h 420053"/>
              <a:gd name="connsiteX798" fmla="*/ 8048581 w 10264570"/>
              <a:gd name="connsiteY798" fmla="*/ 224266 h 420053"/>
              <a:gd name="connsiteX799" fmla="*/ 8048581 w 10264570"/>
              <a:gd name="connsiteY799" fmla="*/ 214887 h 420053"/>
              <a:gd name="connsiteX800" fmla="*/ 8057107 w 10264570"/>
              <a:gd name="connsiteY800" fmla="*/ 214887 h 420053"/>
              <a:gd name="connsiteX801" fmla="*/ 8057107 w 10264570"/>
              <a:gd name="connsiteY801" fmla="*/ 180782 h 420053"/>
              <a:gd name="connsiteX802" fmla="*/ 8063928 w 10264570"/>
              <a:gd name="connsiteY802" fmla="*/ 180782 h 420053"/>
              <a:gd name="connsiteX803" fmla="*/ 8063928 w 10264570"/>
              <a:gd name="connsiteY803" fmla="*/ 198687 h 420053"/>
              <a:gd name="connsiteX804" fmla="*/ 8070749 w 10264570"/>
              <a:gd name="connsiteY804" fmla="*/ 198687 h 420053"/>
              <a:gd name="connsiteX805" fmla="*/ 8070749 w 10264570"/>
              <a:gd name="connsiteY805" fmla="*/ 223413 h 420053"/>
              <a:gd name="connsiteX806" fmla="*/ 8072454 w 10264570"/>
              <a:gd name="connsiteY806" fmla="*/ 223413 h 420053"/>
              <a:gd name="connsiteX807" fmla="*/ 8072454 w 10264570"/>
              <a:gd name="connsiteY807" fmla="*/ 214034 h 420053"/>
              <a:gd name="connsiteX808" fmla="*/ 8073307 w 10264570"/>
              <a:gd name="connsiteY808" fmla="*/ 214034 h 420053"/>
              <a:gd name="connsiteX809" fmla="*/ 8073307 w 10264570"/>
              <a:gd name="connsiteY809" fmla="*/ 208066 h 420053"/>
              <a:gd name="connsiteX810" fmla="*/ 8080128 w 10264570"/>
              <a:gd name="connsiteY810" fmla="*/ 208066 h 420053"/>
              <a:gd name="connsiteX811" fmla="*/ 8080128 w 10264570"/>
              <a:gd name="connsiteY811" fmla="*/ 193571 h 420053"/>
              <a:gd name="connsiteX812" fmla="*/ 8087802 w 10264570"/>
              <a:gd name="connsiteY812" fmla="*/ 193571 h 420053"/>
              <a:gd name="connsiteX813" fmla="*/ 8087802 w 10264570"/>
              <a:gd name="connsiteY813" fmla="*/ 220855 h 420053"/>
              <a:gd name="connsiteX814" fmla="*/ 8088654 w 10264570"/>
              <a:gd name="connsiteY814" fmla="*/ 220855 h 420053"/>
              <a:gd name="connsiteX815" fmla="*/ 8088654 w 10264570"/>
              <a:gd name="connsiteY815" fmla="*/ 217445 h 420053"/>
              <a:gd name="connsiteX816" fmla="*/ 8095475 w 10264570"/>
              <a:gd name="connsiteY816" fmla="*/ 217445 h 420053"/>
              <a:gd name="connsiteX817" fmla="*/ 8095475 w 10264570"/>
              <a:gd name="connsiteY817" fmla="*/ 206361 h 420053"/>
              <a:gd name="connsiteX818" fmla="*/ 8104002 w 10264570"/>
              <a:gd name="connsiteY818" fmla="*/ 206361 h 420053"/>
              <a:gd name="connsiteX819" fmla="*/ 8104002 w 10264570"/>
              <a:gd name="connsiteY819" fmla="*/ 220003 h 420053"/>
              <a:gd name="connsiteX820" fmla="*/ 8110823 w 10264570"/>
              <a:gd name="connsiteY820" fmla="*/ 220003 h 420053"/>
              <a:gd name="connsiteX821" fmla="*/ 8110823 w 10264570"/>
              <a:gd name="connsiteY821" fmla="*/ 227676 h 420053"/>
              <a:gd name="connsiteX822" fmla="*/ 8111675 w 10264570"/>
              <a:gd name="connsiteY822" fmla="*/ 227676 h 420053"/>
              <a:gd name="connsiteX823" fmla="*/ 8111675 w 10264570"/>
              <a:gd name="connsiteY823" fmla="*/ 232792 h 420053"/>
              <a:gd name="connsiteX824" fmla="*/ 8115086 w 10264570"/>
              <a:gd name="connsiteY824" fmla="*/ 232792 h 420053"/>
              <a:gd name="connsiteX825" fmla="*/ 8115086 w 10264570"/>
              <a:gd name="connsiteY825" fmla="*/ 216592 h 420053"/>
              <a:gd name="connsiteX826" fmla="*/ 8122759 w 10264570"/>
              <a:gd name="connsiteY826" fmla="*/ 216592 h 420053"/>
              <a:gd name="connsiteX827" fmla="*/ 8122759 w 10264570"/>
              <a:gd name="connsiteY827" fmla="*/ 225118 h 420053"/>
              <a:gd name="connsiteX828" fmla="*/ 8129581 w 10264570"/>
              <a:gd name="connsiteY828" fmla="*/ 225118 h 420053"/>
              <a:gd name="connsiteX829" fmla="*/ 8129581 w 10264570"/>
              <a:gd name="connsiteY829" fmla="*/ 236203 h 420053"/>
              <a:gd name="connsiteX830" fmla="*/ 8131286 w 10264570"/>
              <a:gd name="connsiteY830" fmla="*/ 236203 h 420053"/>
              <a:gd name="connsiteX831" fmla="*/ 8131286 w 10264570"/>
              <a:gd name="connsiteY831" fmla="*/ 224266 h 420053"/>
              <a:gd name="connsiteX832" fmla="*/ 8138959 w 10264570"/>
              <a:gd name="connsiteY832" fmla="*/ 224266 h 420053"/>
              <a:gd name="connsiteX833" fmla="*/ 8138959 w 10264570"/>
              <a:gd name="connsiteY833" fmla="*/ 231087 h 420053"/>
              <a:gd name="connsiteX834" fmla="*/ 8144928 w 10264570"/>
              <a:gd name="connsiteY834" fmla="*/ 231087 h 420053"/>
              <a:gd name="connsiteX835" fmla="*/ 8144928 w 10264570"/>
              <a:gd name="connsiteY835" fmla="*/ 234497 h 420053"/>
              <a:gd name="connsiteX836" fmla="*/ 8149191 w 10264570"/>
              <a:gd name="connsiteY836" fmla="*/ 234497 h 420053"/>
              <a:gd name="connsiteX837" fmla="*/ 8149191 w 10264570"/>
              <a:gd name="connsiteY837" fmla="*/ 236203 h 420053"/>
              <a:gd name="connsiteX838" fmla="*/ 8153454 w 10264570"/>
              <a:gd name="connsiteY838" fmla="*/ 236203 h 420053"/>
              <a:gd name="connsiteX839" fmla="*/ 8158570 w 10264570"/>
              <a:gd name="connsiteY839" fmla="*/ 236203 h 420053"/>
              <a:gd name="connsiteX840" fmla="*/ 8158570 w 10264570"/>
              <a:gd name="connsiteY840" fmla="*/ 230234 h 420053"/>
              <a:gd name="connsiteX841" fmla="*/ 8165391 w 10264570"/>
              <a:gd name="connsiteY841" fmla="*/ 230234 h 420053"/>
              <a:gd name="connsiteX842" fmla="*/ 8165391 w 10264570"/>
              <a:gd name="connsiteY842" fmla="*/ 235350 h 420053"/>
              <a:gd name="connsiteX843" fmla="*/ 8171360 w 10264570"/>
              <a:gd name="connsiteY843" fmla="*/ 235350 h 420053"/>
              <a:gd name="connsiteX844" fmla="*/ 8171360 w 10264570"/>
              <a:gd name="connsiteY844" fmla="*/ 236203 h 420053"/>
              <a:gd name="connsiteX845" fmla="*/ 8174770 w 10264570"/>
              <a:gd name="connsiteY845" fmla="*/ 236203 h 420053"/>
              <a:gd name="connsiteX846" fmla="*/ 8176475 w 10264570"/>
              <a:gd name="connsiteY846" fmla="*/ 236203 h 420053"/>
              <a:gd name="connsiteX847" fmla="*/ 8176475 w 10264570"/>
              <a:gd name="connsiteY847" fmla="*/ 223413 h 420053"/>
              <a:gd name="connsiteX848" fmla="*/ 8185002 w 10264570"/>
              <a:gd name="connsiteY848" fmla="*/ 223413 h 420053"/>
              <a:gd name="connsiteX849" fmla="*/ 8185002 w 10264570"/>
              <a:gd name="connsiteY849" fmla="*/ 230234 h 420053"/>
              <a:gd name="connsiteX850" fmla="*/ 8190970 w 10264570"/>
              <a:gd name="connsiteY850" fmla="*/ 230234 h 420053"/>
              <a:gd name="connsiteX851" fmla="*/ 8190970 w 10264570"/>
              <a:gd name="connsiteY851" fmla="*/ 239613 h 420053"/>
              <a:gd name="connsiteX852" fmla="*/ 8193528 w 10264570"/>
              <a:gd name="connsiteY852" fmla="*/ 239613 h 420053"/>
              <a:gd name="connsiteX853" fmla="*/ 8193528 w 10264570"/>
              <a:gd name="connsiteY853" fmla="*/ 233645 h 420053"/>
              <a:gd name="connsiteX854" fmla="*/ 8200349 w 10264570"/>
              <a:gd name="connsiteY854" fmla="*/ 233645 h 420053"/>
              <a:gd name="connsiteX855" fmla="*/ 8200349 w 10264570"/>
              <a:gd name="connsiteY855" fmla="*/ 227676 h 420053"/>
              <a:gd name="connsiteX856" fmla="*/ 8208023 w 10264570"/>
              <a:gd name="connsiteY856" fmla="*/ 227676 h 420053"/>
              <a:gd name="connsiteX857" fmla="*/ 8208023 w 10264570"/>
              <a:gd name="connsiteY857" fmla="*/ 238761 h 420053"/>
              <a:gd name="connsiteX858" fmla="*/ 8215696 w 10264570"/>
              <a:gd name="connsiteY858" fmla="*/ 238761 h 420053"/>
              <a:gd name="connsiteX859" fmla="*/ 8215696 w 10264570"/>
              <a:gd name="connsiteY859" fmla="*/ 239613 h 420053"/>
              <a:gd name="connsiteX860" fmla="*/ 8219107 w 10264570"/>
              <a:gd name="connsiteY860" fmla="*/ 239613 h 420053"/>
              <a:gd name="connsiteX861" fmla="*/ 8219107 w 10264570"/>
              <a:gd name="connsiteY861" fmla="*/ 242171 h 420053"/>
              <a:gd name="connsiteX862" fmla="*/ 8222517 w 10264570"/>
              <a:gd name="connsiteY862" fmla="*/ 242171 h 420053"/>
              <a:gd name="connsiteX863" fmla="*/ 8222517 w 10264570"/>
              <a:gd name="connsiteY863" fmla="*/ 238761 h 420053"/>
              <a:gd name="connsiteX864" fmla="*/ 8231044 w 10264570"/>
              <a:gd name="connsiteY864" fmla="*/ 238761 h 420053"/>
              <a:gd name="connsiteX865" fmla="*/ 8231044 w 10264570"/>
              <a:gd name="connsiteY865" fmla="*/ 240466 h 420053"/>
              <a:gd name="connsiteX866" fmla="*/ 8231896 w 10264570"/>
              <a:gd name="connsiteY866" fmla="*/ 240466 h 420053"/>
              <a:gd name="connsiteX867" fmla="*/ 8231896 w 10264570"/>
              <a:gd name="connsiteY867" fmla="*/ 242171 h 420053"/>
              <a:gd name="connsiteX868" fmla="*/ 8235307 w 10264570"/>
              <a:gd name="connsiteY868" fmla="*/ 242171 h 420053"/>
              <a:gd name="connsiteX869" fmla="*/ 8235307 w 10264570"/>
              <a:gd name="connsiteY869" fmla="*/ 237055 h 420053"/>
              <a:gd name="connsiteX870" fmla="*/ 8242981 w 10264570"/>
              <a:gd name="connsiteY870" fmla="*/ 237055 h 420053"/>
              <a:gd name="connsiteX871" fmla="*/ 8242981 w 10264570"/>
              <a:gd name="connsiteY871" fmla="*/ 240466 h 420053"/>
              <a:gd name="connsiteX872" fmla="*/ 8246391 w 10264570"/>
              <a:gd name="connsiteY872" fmla="*/ 240466 h 420053"/>
              <a:gd name="connsiteX873" fmla="*/ 8246391 w 10264570"/>
              <a:gd name="connsiteY873" fmla="*/ 231939 h 420053"/>
              <a:gd name="connsiteX874" fmla="*/ 8254065 w 10264570"/>
              <a:gd name="connsiteY874" fmla="*/ 231939 h 420053"/>
              <a:gd name="connsiteX875" fmla="*/ 8254065 w 10264570"/>
              <a:gd name="connsiteY875" fmla="*/ 237055 h 420053"/>
              <a:gd name="connsiteX876" fmla="*/ 8260886 w 10264570"/>
              <a:gd name="connsiteY876" fmla="*/ 237055 h 420053"/>
              <a:gd name="connsiteX877" fmla="*/ 8260886 w 10264570"/>
              <a:gd name="connsiteY877" fmla="*/ 242171 h 420053"/>
              <a:gd name="connsiteX878" fmla="*/ 8262591 w 10264570"/>
              <a:gd name="connsiteY878" fmla="*/ 242171 h 420053"/>
              <a:gd name="connsiteX879" fmla="*/ 8262591 w 10264570"/>
              <a:gd name="connsiteY879" fmla="*/ 239613 h 420053"/>
              <a:gd name="connsiteX880" fmla="*/ 8269412 w 10264570"/>
              <a:gd name="connsiteY880" fmla="*/ 239613 h 420053"/>
              <a:gd name="connsiteX881" fmla="*/ 8269412 w 10264570"/>
              <a:gd name="connsiteY881" fmla="*/ 235350 h 420053"/>
              <a:gd name="connsiteX882" fmla="*/ 8277086 w 10264570"/>
              <a:gd name="connsiteY882" fmla="*/ 235350 h 420053"/>
              <a:gd name="connsiteX883" fmla="*/ 8277086 w 10264570"/>
              <a:gd name="connsiteY883" fmla="*/ 242171 h 420053"/>
              <a:gd name="connsiteX884" fmla="*/ 8304370 w 10264570"/>
              <a:gd name="connsiteY884" fmla="*/ 242171 h 420053"/>
              <a:gd name="connsiteX885" fmla="*/ 8304370 w 10264570"/>
              <a:gd name="connsiteY885" fmla="*/ 241318 h 420053"/>
              <a:gd name="connsiteX886" fmla="*/ 8312044 w 10264570"/>
              <a:gd name="connsiteY886" fmla="*/ 241318 h 420053"/>
              <a:gd name="connsiteX887" fmla="*/ 8312044 w 10264570"/>
              <a:gd name="connsiteY887" fmla="*/ 242171 h 420053"/>
              <a:gd name="connsiteX888" fmla="*/ 8338475 w 10264570"/>
              <a:gd name="connsiteY888" fmla="*/ 242171 h 420053"/>
              <a:gd name="connsiteX889" fmla="*/ 8338475 w 10264570"/>
              <a:gd name="connsiteY889" fmla="*/ 238761 h 420053"/>
              <a:gd name="connsiteX890" fmla="*/ 8346149 w 10264570"/>
              <a:gd name="connsiteY890" fmla="*/ 238761 h 420053"/>
              <a:gd name="connsiteX891" fmla="*/ 8346149 w 10264570"/>
              <a:gd name="connsiteY891" fmla="*/ 230234 h 420053"/>
              <a:gd name="connsiteX892" fmla="*/ 8353823 w 10264570"/>
              <a:gd name="connsiteY892" fmla="*/ 230234 h 420053"/>
              <a:gd name="connsiteX893" fmla="*/ 8353823 w 10264570"/>
              <a:gd name="connsiteY893" fmla="*/ 235350 h 420053"/>
              <a:gd name="connsiteX894" fmla="*/ 8358086 w 10264570"/>
              <a:gd name="connsiteY894" fmla="*/ 235350 h 420053"/>
              <a:gd name="connsiteX895" fmla="*/ 8358086 w 10264570"/>
              <a:gd name="connsiteY895" fmla="*/ 225118 h 420053"/>
              <a:gd name="connsiteX896" fmla="*/ 8365759 w 10264570"/>
              <a:gd name="connsiteY896" fmla="*/ 225118 h 420053"/>
              <a:gd name="connsiteX897" fmla="*/ 8365759 w 10264570"/>
              <a:gd name="connsiteY897" fmla="*/ 217445 h 420053"/>
              <a:gd name="connsiteX898" fmla="*/ 8373433 w 10264570"/>
              <a:gd name="connsiteY898" fmla="*/ 217445 h 420053"/>
              <a:gd name="connsiteX899" fmla="*/ 8373433 w 10264570"/>
              <a:gd name="connsiteY899" fmla="*/ 231939 h 420053"/>
              <a:gd name="connsiteX900" fmla="*/ 8382812 w 10264570"/>
              <a:gd name="connsiteY900" fmla="*/ 231939 h 420053"/>
              <a:gd name="connsiteX901" fmla="*/ 8382812 w 10264570"/>
              <a:gd name="connsiteY901" fmla="*/ 236203 h 420053"/>
              <a:gd name="connsiteX902" fmla="*/ 8386223 w 10264570"/>
              <a:gd name="connsiteY902" fmla="*/ 236203 h 420053"/>
              <a:gd name="connsiteX903" fmla="*/ 8386223 w 10264570"/>
              <a:gd name="connsiteY903" fmla="*/ 232792 h 420053"/>
              <a:gd name="connsiteX904" fmla="*/ 8390486 w 10264570"/>
              <a:gd name="connsiteY904" fmla="*/ 232792 h 420053"/>
              <a:gd name="connsiteX905" fmla="*/ 8390486 w 10264570"/>
              <a:gd name="connsiteY905" fmla="*/ 231087 h 420053"/>
              <a:gd name="connsiteX906" fmla="*/ 8395602 w 10264570"/>
              <a:gd name="connsiteY906" fmla="*/ 231087 h 420053"/>
              <a:gd name="connsiteX907" fmla="*/ 8395602 w 10264570"/>
              <a:gd name="connsiteY907" fmla="*/ 219150 h 420053"/>
              <a:gd name="connsiteX908" fmla="*/ 8403275 w 10264570"/>
              <a:gd name="connsiteY908" fmla="*/ 219150 h 420053"/>
              <a:gd name="connsiteX909" fmla="*/ 8403275 w 10264570"/>
              <a:gd name="connsiteY909" fmla="*/ 226824 h 420053"/>
              <a:gd name="connsiteX910" fmla="*/ 8408391 w 10264570"/>
              <a:gd name="connsiteY910" fmla="*/ 226824 h 420053"/>
              <a:gd name="connsiteX911" fmla="*/ 8408391 w 10264570"/>
              <a:gd name="connsiteY911" fmla="*/ 208918 h 420053"/>
              <a:gd name="connsiteX912" fmla="*/ 8416065 w 10264570"/>
              <a:gd name="connsiteY912" fmla="*/ 208918 h 420053"/>
              <a:gd name="connsiteX913" fmla="*/ 8416065 w 10264570"/>
              <a:gd name="connsiteY913" fmla="*/ 196129 h 420053"/>
              <a:gd name="connsiteX914" fmla="*/ 8425444 w 10264570"/>
              <a:gd name="connsiteY914" fmla="*/ 196129 h 420053"/>
              <a:gd name="connsiteX915" fmla="*/ 8425444 w 10264570"/>
              <a:gd name="connsiteY915" fmla="*/ 220855 h 420053"/>
              <a:gd name="connsiteX916" fmla="*/ 8429707 w 10264570"/>
              <a:gd name="connsiteY916" fmla="*/ 220855 h 420053"/>
              <a:gd name="connsiteX917" fmla="*/ 8429707 w 10264570"/>
              <a:gd name="connsiteY917" fmla="*/ 201245 h 420053"/>
              <a:gd name="connsiteX918" fmla="*/ 8439938 w 10264570"/>
              <a:gd name="connsiteY918" fmla="*/ 201245 h 420053"/>
              <a:gd name="connsiteX919" fmla="*/ 8439938 w 10264570"/>
              <a:gd name="connsiteY919" fmla="*/ 214034 h 420053"/>
              <a:gd name="connsiteX920" fmla="*/ 8447612 w 10264570"/>
              <a:gd name="connsiteY920" fmla="*/ 214034 h 420053"/>
              <a:gd name="connsiteX921" fmla="*/ 8447612 w 10264570"/>
              <a:gd name="connsiteY921" fmla="*/ 202097 h 420053"/>
              <a:gd name="connsiteX922" fmla="*/ 8457844 w 10264570"/>
              <a:gd name="connsiteY922" fmla="*/ 202097 h 420053"/>
              <a:gd name="connsiteX923" fmla="*/ 8457844 w 10264570"/>
              <a:gd name="connsiteY923" fmla="*/ 161171 h 420053"/>
              <a:gd name="connsiteX924" fmla="*/ 8467223 w 10264570"/>
              <a:gd name="connsiteY924" fmla="*/ 161171 h 420053"/>
              <a:gd name="connsiteX925" fmla="*/ 8467223 w 10264570"/>
              <a:gd name="connsiteY925" fmla="*/ 183339 h 420053"/>
              <a:gd name="connsiteX926" fmla="*/ 8474896 w 10264570"/>
              <a:gd name="connsiteY926" fmla="*/ 183339 h 420053"/>
              <a:gd name="connsiteX927" fmla="*/ 8474896 w 10264570"/>
              <a:gd name="connsiteY927" fmla="*/ 212329 h 420053"/>
              <a:gd name="connsiteX928" fmla="*/ 8480012 w 10264570"/>
              <a:gd name="connsiteY928" fmla="*/ 212329 h 420053"/>
              <a:gd name="connsiteX929" fmla="*/ 8480012 w 10264570"/>
              <a:gd name="connsiteY929" fmla="*/ 199539 h 420053"/>
              <a:gd name="connsiteX930" fmla="*/ 8487686 w 10264570"/>
              <a:gd name="connsiteY930" fmla="*/ 199539 h 420053"/>
              <a:gd name="connsiteX931" fmla="*/ 8487686 w 10264570"/>
              <a:gd name="connsiteY931" fmla="*/ 223413 h 420053"/>
              <a:gd name="connsiteX932" fmla="*/ 8496212 w 10264570"/>
              <a:gd name="connsiteY932" fmla="*/ 223413 h 420053"/>
              <a:gd name="connsiteX933" fmla="*/ 8496212 w 10264570"/>
              <a:gd name="connsiteY933" fmla="*/ 242171 h 420053"/>
              <a:gd name="connsiteX934" fmla="*/ 8717896 w 10264570"/>
              <a:gd name="connsiteY934" fmla="*/ 242171 h 420053"/>
              <a:gd name="connsiteX935" fmla="*/ 8717896 w 10264570"/>
              <a:gd name="connsiteY935" fmla="*/ 238761 h 420053"/>
              <a:gd name="connsiteX936" fmla="*/ 8724717 w 10264570"/>
              <a:gd name="connsiteY936" fmla="*/ 238761 h 420053"/>
              <a:gd name="connsiteX937" fmla="*/ 8724717 w 10264570"/>
              <a:gd name="connsiteY937" fmla="*/ 242171 h 420053"/>
              <a:gd name="connsiteX938" fmla="*/ 8742623 w 10264570"/>
              <a:gd name="connsiteY938" fmla="*/ 242171 h 420053"/>
              <a:gd name="connsiteX939" fmla="*/ 8742623 w 10264570"/>
              <a:gd name="connsiteY939" fmla="*/ 239613 h 420053"/>
              <a:gd name="connsiteX940" fmla="*/ 8748591 w 10264570"/>
              <a:gd name="connsiteY940" fmla="*/ 239613 h 420053"/>
              <a:gd name="connsiteX941" fmla="*/ 8748591 w 10264570"/>
              <a:gd name="connsiteY941" fmla="*/ 242171 h 420053"/>
              <a:gd name="connsiteX942" fmla="*/ 8752854 w 10264570"/>
              <a:gd name="connsiteY942" fmla="*/ 242171 h 420053"/>
              <a:gd name="connsiteX943" fmla="*/ 8752854 w 10264570"/>
              <a:gd name="connsiteY943" fmla="*/ 234497 h 420053"/>
              <a:gd name="connsiteX944" fmla="*/ 8758823 w 10264570"/>
              <a:gd name="connsiteY944" fmla="*/ 234497 h 420053"/>
              <a:gd name="connsiteX945" fmla="*/ 8758823 w 10264570"/>
              <a:gd name="connsiteY945" fmla="*/ 228529 h 420053"/>
              <a:gd name="connsiteX946" fmla="*/ 8765644 w 10264570"/>
              <a:gd name="connsiteY946" fmla="*/ 228529 h 420053"/>
              <a:gd name="connsiteX947" fmla="*/ 8765644 w 10264570"/>
              <a:gd name="connsiteY947" fmla="*/ 239613 h 420053"/>
              <a:gd name="connsiteX948" fmla="*/ 8769907 w 10264570"/>
              <a:gd name="connsiteY948" fmla="*/ 239613 h 420053"/>
              <a:gd name="connsiteX949" fmla="*/ 8769907 w 10264570"/>
              <a:gd name="connsiteY949" fmla="*/ 231087 h 420053"/>
              <a:gd name="connsiteX950" fmla="*/ 8778433 w 10264570"/>
              <a:gd name="connsiteY950" fmla="*/ 231087 h 420053"/>
              <a:gd name="connsiteX951" fmla="*/ 8778433 w 10264570"/>
              <a:gd name="connsiteY951" fmla="*/ 237055 h 420053"/>
              <a:gd name="connsiteX952" fmla="*/ 8784402 w 10264570"/>
              <a:gd name="connsiteY952" fmla="*/ 237055 h 420053"/>
              <a:gd name="connsiteX953" fmla="*/ 8784402 w 10264570"/>
              <a:gd name="connsiteY953" fmla="*/ 231939 h 420053"/>
              <a:gd name="connsiteX954" fmla="*/ 8792075 w 10264570"/>
              <a:gd name="connsiteY954" fmla="*/ 231939 h 420053"/>
              <a:gd name="connsiteX955" fmla="*/ 8792075 w 10264570"/>
              <a:gd name="connsiteY955" fmla="*/ 212329 h 420053"/>
              <a:gd name="connsiteX956" fmla="*/ 8799749 w 10264570"/>
              <a:gd name="connsiteY956" fmla="*/ 212329 h 420053"/>
              <a:gd name="connsiteX957" fmla="*/ 8799749 w 10264570"/>
              <a:gd name="connsiteY957" fmla="*/ 222561 h 420053"/>
              <a:gd name="connsiteX958" fmla="*/ 8806570 w 10264570"/>
              <a:gd name="connsiteY958" fmla="*/ 222561 h 420053"/>
              <a:gd name="connsiteX959" fmla="*/ 8806570 w 10264570"/>
              <a:gd name="connsiteY959" fmla="*/ 233645 h 420053"/>
              <a:gd name="connsiteX960" fmla="*/ 8808275 w 10264570"/>
              <a:gd name="connsiteY960" fmla="*/ 233645 h 420053"/>
              <a:gd name="connsiteX961" fmla="*/ 8808275 w 10264570"/>
              <a:gd name="connsiteY961" fmla="*/ 215739 h 420053"/>
              <a:gd name="connsiteX962" fmla="*/ 8814244 w 10264570"/>
              <a:gd name="connsiteY962" fmla="*/ 215739 h 420053"/>
              <a:gd name="connsiteX963" fmla="*/ 8814244 w 10264570"/>
              <a:gd name="connsiteY963" fmla="*/ 202950 h 420053"/>
              <a:gd name="connsiteX964" fmla="*/ 8821917 w 10264570"/>
              <a:gd name="connsiteY964" fmla="*/ 202950 h 420053"/>
              <a:gd name="connsiteX965" fmla="*/ 8821917 w 10264570"/>
              <a:gd name="connsiteY965" fmla="*/ 225971 h 420053"/>
              <a:gd name="connsiteX966" fmla="*/ 8825328 w 10264570"/>
              <a:gd name="connsiteY966" fmla="*/ 225971 h 420053"/>
              <a:gd name="connsiteX967" fmla="*/ 8825328 w 10264570"/>
              <a:gd name="connsiteY967" fmla="*/ 216592 h 420053"/>
              <a:gd name="connsiteX968" fmla="*/ 8832149 w 10264570"/>
              <a:gd name="connsiteY968" fmla="*/ 216592 h 420053"/>
              <a:gd name="connsiteX969" fmla="*/ 8832149 w 10264570"/>
              <a:gd name="connsiteY969" fmla="*/ 234497 h 420053"/>
              <a:gd name="connsiteX970" fmla="*/ 8835559 w 10264570"/>
              <a:gd name="connsiteY970" fmla="*/ 234497 h 420053"/>
              <a:gd name="connsiteX971" fmla="*/ 8835559 w 10264570"/>
              <a:gd name="connsiteY971" fmla="*/ 225971 h 420053"/>
              <a:gd name="connsiteX972" fmla="*/ 8836412 w 10264570"/>
              <a:gd name="connsiteY972" fmla="*/ 225971 h 420053"/>
              <a:gd name="connsiteX973" fmla="*/ 8836412 w 10264570"/>
              <a:gd name="connsiteY973" fmla="*/ 220003 h 420053"/>
              <a:gd name="connsiteX974" fmla="*/ 8844086 w 10264570"/>
              <a:gd name="connsiteY974" fmla="*/ 220003 h 420053"/>
              <a:gd name="connsiteX975" fmla="*/ 8844086 w 10264570"/>
              <a:gd name="connsiteY975" fmla="*/ 230234 h 420053"/>
              <a:gd name="connsiteX976" fmla="*/ 8848349 w 10264570"/>
              <a:gd name="connsiteY976" fmla="*/ 230234 h 420053"/>
              <a:gd name="connsiteX977" fmla="*/ 8848349 w 10264570"/>
              <a:gd name="connsiteY977" fmla="*/ 223413 h 420053"/>
              <a:gd name="connsiteX978" fmla="*/ 8850907 w 10264570"/>
              <a:gd name="connsiteY978" fmla="*/ 223413 h 420053"/>
              <a:gd name="connsiteX979" fmla="*/ 8850907 w 10264570"/>
              <a:gd name="connsiteY979" fmla="*/ 220855 h 420053"/>
              <a:gd name="connsiteX980" fmla="*/ 8858581 w 10264570"/>
              <a:gd name="connsiteY980" fmla="*/ 220855 h 420053"/>
              <a:gd name="connsiteX981" fmla="*/ 8858581 w 10264570"/>
              <a:gd name="connsiteY981" fmla="*/ 191013 h 420053"/>
              <a:gd name="connsiteX982" fmla="*/ 8866254 w 10264570"/>
              <a:gd name="connsiteY982" fmla="*/ 191013 h 420053"/>
              <a:gd name="connsiteX983" fmla="*/ 8866254 w 10264570"/>
              <a:gd name="connsiteY983" fmla="*/ 207213 h 420053"/>
              <a:gd name="connsiteX984" fmla="*/ 8872222 w 10264570"/>
              <a:gd name="connsiteY984" fmla="*/ 207213 h 420053"/>
              <a:gd name="connsiteX985" fmla="*/ 8872222 w 10264570"/>
              <a:gd name="connsiteY985" fmla="*/ 223413 h 420053"/>
              <a:gd name="connsiteX986" fmla="*/ 8873928 w 10264570"/>
              <a:gd name="connsiteY986" fmla="*/ 223413 h 420053"/>
              <a:gd name="connsiteX987" fmla="*/ 8873928 w 10264570"/>
              <a:gd name="connsiteY987" fmla="*/ 196982 h 420053"/>
              <a:gd name="connsiteX988" fmla="*/ 8880749 w 10264570"/>
              <a:gd name="connsiteY988" fmla="*/ 196982 h 420053"/>
              <a:gd name="connsiteX989" fmla="*/ 8880749 w 10264570"/>
              <a:gd name="connsiteY989" fmla="*/ 176518 h 420053"/>
              <a:gd name="connsiteX990" fmla="*/ 8887570 w 10264570"/>
              <a:gd name="connsiteY990" fmla="*/ 176518 h 420053"/>
              <a:gd name="connsiteX991" fmla="*/ 8887570 w 10264570"/>
              <a:gd name="connsiteY991" fmla="*/ 212329 h 420053"/>
              <a:gd name="connsiteX992" fmla="*/ 8890128 w 10264570"/>
              <a:gd name="connsiteY992" fmla="*/ 212329 h 420053"/>
              <a:gd name="connsiteX993" fmla="*/ 8890128 w 10264570"/>
              <a:gd name="connsiteY993" fmla="*/ 214034 h 420053"/>
              <a:gd name="connsiteX994" fmla="*/ 8892686 w 10264570"/>
              <a:gd name="connsiteY994" fmla="*/ 214034 h 420053"/>
              <a:gd name="connsiteX995" fmla="*/ 8892686 w 10264570"/>
              <a:gd name="connsiteY995" fmla="*/ 211476 h 420053"/>
              <a:gd name="connsiteX996" fmla="*/ 8898654 w 10264570"/>
              <a:gd name="connsiteY996" fmla="*/ 211476 h 420053"/>
              <a:gd name="connsiteX997" fmla="*/ 8898654 w 10264570"/>
              <a:gd name="connsiteY997" fmla="*/ 196982 h 420053"/>
              <a:gd name="connsiteX998" fmla="*/ 8905475 w 10264570"/>
              <a:gd name="connsiteY998" fmla="*/ 196982 h 420053"/>
              <a:gd name="connsiteX999" fmla="*/ 8905475 w 10264570"/>
              <a:gd name="connsiteY999" fmla="*/ 212329 h 420053"/>
              <a:gd name="connsiteX1000" fmla="*/ 8910591 w 10264570"/>
              <a:gd name="connsiteY1000" fmla="*/ 212329 h 420053"/>
              <a:gd name="connsiteX1001" fmla="*/ 8910591 w 10264570"/>
              <a:gd name="connsiteY1001" fmla="*/ 214887 h 420053"/>
              <a:gd name="connsiteX1002" fmla="*/ 8914002 w 10264570"/>
              <a:gd name="connsiteY1002" fmla="*/ 214887 h 420053"/>
              <a:gd name="connsiteX1003" fmla="*/ 8914002 w 10264570"/>
              <a:gd name="connsiteY1003" fmla="*/ 208918 h 420053"/>
              <a:gd name="connsiteX1004" fmla="*/ 8918265 w 10264570"/>
              <a:gd name="connsiteY1004" fmla="*/ 208918 h 420053"/>
              <a:gd name="connsiteX1005" fmla="*/ 8918265 w 10264570"/>
              <a:gd name="connsiteY1005" fmla="*/ 200392 h 420053"/>
              <a:gd name="connsiteX1006" fmla="*/ 8924233 w 10264570"/>
              <a:gd name="connsiteY1006" fmla="*/ 200392 h 420053"/>
              <a:gd name="connsiteX1007" fmla="*/ 8924233 w 10264570"/>
              <a:gd name="connsiteY1007" fmla="*/ 181634 h 420053"/>
              <a:gd name="connsiteX1008" fmla="*/ 8931907 w 10264570"/>
              <a:gd name="connsiteY1008" fmla="*/ 181634 h 420053"/>
              <a:gd name="connsiteX1009" fmla="*/ 8931907 w 10264570"/>
              <a:gd name="connsiteY1009" fmla="*/ 214887 h 420053"/>
              <a:gd name="connsiteX1010" fmla="*/ 8932759 w 10264570"/>
              <a:gd name="connsiteY1010" fmla="*/ 214887 h 420053"/>
              <a:gd name="connsiteX1011" fmla="*/ 8932759 w 10264570"/>
              <a:gd name="connsiteY1011" fmla="*/ 183339 h 420053"/>
              <a:gd name="connsiteX1012" fmla="*/ 8939581 w 10264570"/>
              <a:gd name="connsiteY1012" fmla="*/ 183339 h 420053"/>
              <a:gd name="connsiteX1013" fmla="*/ 8939581 w 10264570"/>
              <a:gd name="connsiteY1013" fmla="*/ 158613 h 420053"/>
              <a:gd name="connsiteX1014" fmla="*/ 8947254 w 10264570"/>
              <a:gd name="connsiteY1014" fmla="*/ 158613 h 420053"/>
              <a:gd name="connsiteX1015" fmla="*/ 8947254 w 10264570"/>
              <a:gd name="connsiteY1015" fmla="*/ 202950 h 420053"/>
              <a:gd name="connsiteX1016" fmla="*/ 8949812 w 10264570"/>
              <a:gd name="connsiteY1016" fmla="*/ 202950 h 420053"/>
              <a:gd name="connsiteX1017" fmla="*/ 8949812 w 10264570"/>
              <a:gd name="connsiteY1017" fmla="*/ 190161 h 420053"/>
              <a:gd name="connsiteX1018" fmla="*/ 8950665 w 10264570"/>
              <a:gd name="connsiteY1018" fmla="*/ 190161 h 420053"/>
              <a:gd name="connsiteX1019" fmla="*/ 8950665 w 10264570"/>
              <a:gd name="connsiteY1019" fmla="*/ 167139 h 420053"/>
              <a:gd name="connsiteX1020" fmla="*/ 8958338 w 10264570"/>
              <a:gd name="connsiteY1020" fmla="*/ 167139 h 420053"/>
              <a:gd name="connsiteX1021" fmla="*/ 8958338 w 10264570"/>
              <a:gd name="connsiteY1021" fmla="*/ 128771 h 420053"/>
              <a:gd name="connsiteX1022" fmla="*/ 8965160 w 10264570"/>
              <a:gd name="connsiteY1022" fmla="*/ 128771 h 420053"/>
              <a:gd name="connsiteX1023" fmla="*/ 8965160 w 10264570"/>
              <a:gd name="connsiteY1023" fmla="*/ 161171 h 420053"/>
              <a:gd name="connsiteX1024" fmla="*/ 8971980 w 10264570"/>
              <a:gd name="connsiteY1024" fmla="*/ 161171 h 420053"/>
              <a:gd name="connsiteX1025" fmla="*/ 8971980 w 10264570"/>
              <a:gd name="connsiteY1025" fmla="*/ 169697 h 420053"/>
              <a:gd name="connsiteX1026" fmla="*/ 8972833 w 10264570"/>
              <a:gd name="connsiteY1026" fmla="*/ 169697 h 420053"/>
              <a:gd name="connsiteX1027" fmla="*/ 8972833 w 10264570"/>
              <a:gd name="connsiteY1027" fmla="*/ 93813 h 420053"/>
              <a:gd name="connsiteX1028" fmla="*/ 8980507 w 10264570"/>
              <a:gd name="connsiteY1028" fmla="*/ 93813 h 420053"/>
              <a:gd name="connsiteX1029" fmla="*/ 8980507 w 10264570"/>
              <a:gd name="connsiteY1029" fmla="*/ 134739 h 420053"/>
              <a:gd name="connsiteX1030" fmla="*/ 8986475 w 10264570"/>
              <a:gd name="connsiteY1030" fmla="*/ 134739 h 420053"/>
              <a:gd name="connsiteX1031" fmla="*/ 8986475 w 10264570"/>
              <a:gd name="connsiteY1031" fmla="*/ 151792 h 420053"/>
              <a:gd name="connsiteX1032" fmla="*/ 8987328 w 10264570"/>
              <a:gd name="connsiteY1032" fmla="*/ 151792 h 420053"/>
              <a:gd name="connsiteX1033" fmla="*/ 8987328 w 10264570"/>
              <a:gd name="connsiteY1033" fmla="*/ 176518 h 420053"/>
              <a:gd name="connsiteX1034" fmla="*/ 8989033 w 10264570"/>
              <a:gd name="connsiteY1034" fmla="*/ 176518 h 420053"/>
              <a:gd name="connsiteX1035" fmla="*/ 8989033 w 10264570"/>
              <a:gd name="connsiteY1035" fmla="*/ 108308 h 420053"/>
              <a:gd name="connsiteX1036" fmla="*/ 8995002 w 10264570"/>
              <a:gd name="connsiteY1036" fmla="*/ 108308 h 420053"/>
              <a:gd name="connsiteX1037" fmla="*/ 8995002 w 10264570"/>
              <a:gd name="connsiteY1037" fmla="*/ 57150 h 420053"/>
              <a:gd name="connsiteX1038" fmla="*/ 9002675 w 10264570"/>
              <a:gd name="connsiteY1038" fmla="*/ 57150 h 420053"/>
              <a:gd name="connsiteX1039" fmla="*/ 9002675 w 10264570"/>
              <a:gd name="connsiteY1039" fmla="*/ 152645 h 420053"/>
              <a:gd name="connsiteX1040" fmla="*/ 9010349 w 10264570"/>
              <a:gd name="connsiteY1040" fmla="*/ 152645 h 420053"/>
              <a:gd name="connsiteX1041" fmla="*/ 9010349 w 10264570"/>
              <a:gd name="connsiteY1041" fmla="*/ 180782 h 420053"/>
              <a:gd name="connsiteX1042" fmla="*/ 9016317 w 10264570"/>
              <a:gd name="connsiteY1042" fmla="*/ 180782 h 420053"/>
              <a:gd name="connsiteX1043" fmla="*/ 9016317 w 10264570"/>
              <a:gd name="connsiteY1043" fmla="*/ 149234 h 420053"/>
              <a:gd name="connsiteX1044" fmla="*/ 9024844 w 10264570"/>
              <a:gd name="connsiteY1044" fmla="*/ 149234 h 420053"/>
              <a:gd name="connsiteX1045" fmla="*/ 9024844 w 10264570"/>
              <a:gd name="connsiteY1045" fmla="*/ 195276 h 420053"/>
              <a:gd name="connsiteX1046" fmla="*/ 9029107 w 10264570"/>
              <a:gd name="connsiteY1046" fmla="*/ 195276 h 420053"/>
              <a:gd name="connsiteX1047" fmla="*/ 9029107 w 10264570"/>
              <a:gd name="connsiteY1047" fmla="*/ 139003 h 420053"/>
              <a:gd name="connsiteX1048" fmla="*/ 9035928 w 10264570"/>
              <a:gd name="connsiteY1048" fmla="*/ 139003 h 420053"/>
              <a:gd name="connsiteX1049" fmla="*/ 9035928 w 10264570"/>
              <a:gd name="connsiteY1049" fmla="*/ 168845 h 420053"/>
              <a:gd name="connsiteX1050" fmla="*/ 9042749 w 10264570"/>
              <a:gd name="connsiteY1050" fmla="*/ 168845 h 420053"/>
              <a:gd name="connsiteX1051" fmla="*/ 9042749 w 10264570"/>
              <a:gd name="connsiteY1051" fmla="*/ 182487 h 420053"/>
              <a:gd name="connsiteX1052" fmla="*/ 9046160 w 10264570"/>
              <a:gd name="connsiteY1052" fmla="*/ 182487 h 420053"/>
              <a:gd name="connsiteX1053" fmla="*/ 9046160 w 10264570"/>
              <a:gd name="connsiteY1053" fmla="*/ 191013 h 420053"/>
              <a:gd name="connsiteX1054" fmla="*/ 9049570 w 10264570"/>
              <a:gd name="connsiteY1054" fmla="*/ 191013 h 420053"/>
              <a:gd name="connsiteX1055" fmla="*/ 9049570 w 10264570"/>
              <a:gd name="connsiteY1055" fmla="*/ 188455 h 420053"/>
              <a:gd name="connsiteX1056" fmla="*/ 9058096 w 10264570"/>
              <a:gd name="connsiteY1056" fmla="*/ 188455 h 420053"/>
              <a:gd name="connsiteX1057" fmla="*/ 9058096 w 10264570"/>
              <a:gd name="connsiteY1057" fmla="*/ 208066 h 420053"/>
              <a:gd name="connsiteX1058" fmla="*/ 9064065 w 10264570"/>
              <a:gd name="connsiteY1058" fmla="*/ 208066 h 420053"/>
              <a:gd name="connsiteX1059" fmla="*/ 9064065 w 10264570"/>
              <a:gd name="connsiteY1059" fmla="*/ 191013 h 420053"/>
              <a:gd name="connsiteX1060" fmla="*/ 9070033 w 10264570"/>
              <a:gd name="connsiteY1060" fmla="*/ 191013 h 420053"/>
              <a:gd name="connsiteX1061" fmla="*/ 9070033 w 10264570"/>
              <a:gd name="connsiteY1061" fmla="*/ 187603 h 420053"/>
              <a:gd name="connsiteX1062" fmla="*/ 9072591 w 10264570"/>
              <a:gd name="connsiteY1062" fmla="*/ 187603 h 420053"/>
              <a:gd name="connsiteX1063" fmla="*/ 9072591 w 10264570"/>
              <a:gd name="connsiteY1063" fmla="*/ 131329 h 420053"/>
              <a:gd name="connsiteX1064" fmla="*/ 9079412 w 10264570"/>
              <a:gd name="connsiteY1064" fmla="*/ 131329 h 420053"/>
              <a:gd name="connsiteX1065" fmla="*/ 9079412 w 10264570"/>
              <a:gd name="connsiteY1065" fmla="*/ 163729 h 420053"/>
              <a:gd name="connsiteX1066" fmla="*/ 9086233 w 10264570"/>
              <a:gd name="connsiteY1066" fmla="*/ 163729 h 420053"/>
              <a:gd name="connsiteX1067" fmla="*/ 9086233 w 10264570"/>
              <a:gd name="connsiteY1067" fmla="*/ 206361 h 420053"/>
              <a:gd name="connsiteX1068" fmla="*/ 9087938 w 10264570"/>
              <a:gd name="connsiteY1068" fmla="*/ 206361 h 420053"/>
              <a:gd name="connsiteX1069" fmla="*/ 9087938 w 10264570"/>
              <a:gd name="connsiteY1069" fmla="*/ 179929 h 420053"/>
              <a:gd name="connsiteX1070" fmla="*/ 9094759 w 10264570"/>
              <a:gd name="connsiteY1070" fmla="*/ 179929 h 420053"/>
              <a:gd name="connsiteX1071" fmla="*/ 9094759 w 10264570"/>
              <a:gd name="connsiteY1071" fmla="*/ 154350 h 420053"/>
              <a:gd name="connsiteX1072" fmla="*/ 9101581 w 10264570"/>
              <a:gd name="connsiteY1072" fmla="*/ 154350 h 420053"/>
              <a:gd name="connsiteX1073" fmla="*/ 9101581 w 10264570"/>
              <a:gd name="connsiteY1073" fmla="*/ 202097 h 420053"/>
              <a:gd name="connsiteX1074" fmla="*/ 9110107 w 10264570"/>
              <a:gd name="connsiteY1074" fmla="*/ 202097 h 420053"/>
              <a:gd name="connsiteX1075" fmla="*/ 9110107 w 10264570"/>
              <a:gd name="connsiteY1075" fmla="*/ 205508 h 420053"/>
              <a:gd name="connsiteX1076" fmla="*/ 9112665 w 10264570"/>
              <a:gd name="connsiteY1076" fmla="*/ 205508 h 420053"/>
              <a:gd name="connsiteX1077" fmla="*/ 9112665 w 10264570"/>
              <a:gd name="connsiteY1077" fmla="*/ 214887 h 420053"/>
              <a:gd name="connsiteX1078" fmla="*/ 9116075 w 10264570"/>
              <a:gd name="connsiteY1078" fmla="*/ 214887 h 420053"/>
              <a:gd name="connsiteX1079" fmla="*/ 9116075 w 10264570"/>
              <a:gd name="connsiteY1079" fmla="*/ 199539 h 420053"/>
              <a:gd name="connsiteX1080" fmla="*/ 9123749 w 10264570"/>
              <a:gd name="connsiteY1080" fmla="*/ 199539 h 420053"/>
              <a:gd name="connsiteX1081" fmla="*/ 9123749 w 10264570"/>
              <a:gd name="connsiteY1081" fmla="*/ 209771 h 420053"/>
              <a:gd name="connsiteX1082" fmla="*/ 9124601 w 10264570"/>
              <a:gd name="connsiteY1082" fmla="*/ 209771 h 420053"/>
              <a:gd name="connsiteX1083" fmla="*/ 9124601 w 10264570"/>
              <a:gd name="connsiteY1083" fmla="*/ 222561 h 420053"/>
              <a:gd name="connsiteX1084" fmla="*/ 9128012 w 10264570"/>
              <a:gd name="connsiteY1084" fmla="*/ 222561 h 420053"/>
              <a:gd name="connsiteX1085" fmla="*/ 9128012 w 10264570"/>
              <a:gd name="connsiteY1085" fmla="*/ 194424 h 420053"/>
              <a:gd name="connsiteX1086" fmla="*/ 9135686 w 10264570"/>
              <a:gd name="connsiteY1086" fmla="*/ 194424 h 420053"/>
              <a:gd name="connsiteX1087" fmla="*/ 9135686 w 10264570"/>
              <a:gd name="connsiteY1087" fmla="*/ 209771 h 420053"/>
              <a:gd name="connsiteX1088" fmla="*/ 9138244 w 10264570"/>
              <a:gd name="connsiteY1088" fmla="*/ 209771 h 420053"/>
              <a:gd name="connsiteX1089" fmla="*/ 9138244 w 10264570"/>
              <a:gd name="connsiteY1089" fmla="*/ 173108 h 420053"/>
              <a:gd name="connsiteX1090" fmla="*/ 9145917 w 10264570"/>
              <a:gd name="connsiteY1090" fmla="*/ 173108 h 420053"/>
              <a:gd name="connsiteX1091" fmla="*/ 9145917 w 10264570"/>
              <a:gd name="connsiteY1091" fmla="*/ 193571 h 420053"/>
              <a:gd name="connsiteX1092" fmla="*/ 9151886 w 10264570"/>
              <a:gd name="connsiteY1092" fmla="*/ 193571 h 420053"/>
              <a:gd name="connsiteX1093" fmla="*/ 9151886 w 10264570"/>
              <a:gd name="connsiteY1093" fmla="*/ 220855 h 420053"/>
              <a:gd name="connsiteX1094" fmla="*/ 9154444 w 10264570"/>
              <a:gd name="connsiteY1094" fmla="*/ 220855 h 420053"/>
              <a:gd name="connsiteX1095" fmla="*/ 9154444 w 10264570"/>
              <a:gd name="connsiteY1095" fmla="*/ 203803 h 420053"/>
              <a:gd name="connsiteX1096" fmla="*/ 9160412 w 10264570"/>
              <a:gd name="connsiteY1096" fmla="*/ 203803 h 420053"/>
              <a:gd name="connsiteX1097" fmla="*/ 9160412 w 10264570"/>
              <a:gd name="connsiteY1097" fmla="*/ 187603 h 420053"/>
              <a:gd name="connsiteX1098" fmla="*/ 9168086 w 10264570"/>
              <a:gd name="connsiteY1098" fmla="*/ 187603 h 420053"/>
              <a:gd name="connsiteX1099" fmla="*/ 9168086 w 10264570"/>
              <a:gd name="connsiteY1099" fmla="*/ 217445 h 420053"/>
              <a:gd name="connsiteX1100" fmla="*/ 9175759 w 10264570"/>
              <a:gd name="connsiteY1100" fmla="*/ 217445 h 420053"/>
              <a:gd name="connsiteX1101" fmla="*/ 9175759 w 10264570"/>
              <a:gd name="connsiteY1101" fmla="*/ 218297 h 420053"/>
              <a:gd name="connsiteX1102" fmla="*/ 9175759 w 10264570"/>
              <a:gd name="connsiteY1102" fmla="*/ 226824 h 420053"/>
              <a:gd name="connsiteX1103" fmla="*/ 9182581 w 10264570"/>
              <a:gd name="connsiteY1103" fmla="*/ 226824 h 420053"/>
              <a:gd name="connsiteX1104" fmla="*/ 9182581 w 10264570"/>
              <a:gd name="connsiteY1104" fmla="*/ 216592 h 420053"/>
              <a:gd name="connsiteX1105" fmla="*/ 9190254 w 10264570"/>
              <a:gd name="connsiteY1105" fmla="*/ 216592 h 420053"/>
              <a:gd name="connsiteX1106" fmla="*/ 9190254 w 10264570"/>
              <a:gd name="connsiteY1106" fmla="*/ 231939 h 420053"/>
              <a:gd name="connsiteX1107" fmla="*/ 9194517 w 10264570"/>
              <a:gd name="connsiteY1107" fmla="*/ 231939 h 420053"/>
              <a:gd name="connsiteX1108" fmla="*/ 9194517 w 10264570"/>
              <a:gd name="connsiteY1108" fmla="*/ 214034 h 420053"/>
              <a:gd name="connsiteX1109" fmla="*/ 9201338 w 10264570"/>
              <a:gd name="connsiteY1109" fmla="*/ 214034 h 420053"/>
              <a:gd name="connsiteX1110" fmla="*/ 9201338 w 10264570"/>
              <a:gd name="connsiteY1110" fmla="*/ 223413 h 420053"/>
              <a:gd name="connsiteX1111" fmla="*/ 9208159 w 10264570"/>
              <a:gd name="connsiteY1111" fmla="*/ 223413 h 420053"/>
              <a:gd name="connsiteX1112" fmla="*/ 9208159 w 10264570"/>
              <a:gd name="connsiteY1112" fmla="*/ 236203 h 420053"/>
              <a:gd name="connsiteX1113" fmla="*/ 9211570 w 10264570"/>
              <a:gd name="connsiteY1113" fmla="*/ 236203 h 420053"/>
              <a:gd name="connsiteX1114" fmla="*/ 9211570 w 10264570"/>
              <a:gd name="connsiteY1114" fmla="*/ 230234 h 420053"/>
              <a:gd name="connsiteX1115" fmla="*/ 9218391 w 10264570"/>
              <a:gd name="connsiteY1115" fmla="*/ 230234 h 420053"/>
              <a:gd name="connsiteX1116" fmla="*/ 9218391 w 10264570"/>
              <a:gd name="connsiteY1116" fmla="*/ 239613 h 420053"/>
              <a:gd name="connsiteX1117" fmla="*/ 9222654 w 10264570"/>
              <a:gd name="connsiteY1117" fmla="*/ 239613 h 420053"/>
              <a:gd name="connsiteX1118" fmla="*/ 9222654 w 10264570"/>
              <a:gd name="connsiteY1118" fmla="*/ 240466 h 420053"/>
              <a:gd name="connsiteX1119" fmla="*/ 9225212 w 10264570"/>
              <a:gd name="connsiteY1119" fmla="*/ 240466 h 420053"/>
              <a:gd name="connsiteX1120" fmla="*/ 9225212 w 10264570"/>
              <a:gd name="connsiteY1120" fmla="*/ 242171 h 420053"/>
              <a:gd name="connsiteX1121" fmla="*/ 9228623 w 10264570"/>
              <a:gd name="connsiteY1121" fmla="*/ 242171 h 420053"/>
              <a:gd name="connsiteX1122" fmla="*/ 9228623 w 10264570"/>
              <a:gd name="connsiteY1122" fmla="*/ 239613 h 420053"/>
              <a:gd name="connsiteX1123" fmla="*/ 9228623 w 10264570"/>
              <a:gd name="connsiteY1123" fmla="*/ 234497 h 420053"/>
              <a:gd name="connsiteX1124" fmla="*/ 9235444 w 10264570"/>
              <a:gd name="connsiteY1124" fmla="*/ 234497 h 420053"/>
              <a:gd name="connsiteX1125" fmla="*/ 9235444 w 10264570"/>
              <a:gd name="connsiteY1125" fmla="*/ 229382 h 420053"/>
              <a:gd name="connsiteX1126" fmla="*/ 9242265 w 10264570"/>
              <a:gd name="connsiteY1126" fmla="*/ 229382 h 420053"/>
              <a:gd name="connsiteX1127" fmla="*/ 9242265 w 10264570"/>
              <a:gd name="connsiteY1127" fmla="*/ 230234 h 420053"/>
              <a:gd name="connsiteX1128" fmla="*/ 9255907 w 10264570"/>
              <a:gd name="connsiteY1128" fmla="*/ 230234 h 420053"/>
              <a:gd name="connsiteX1129" fmla="*/ 9255907 w 10264570"/>
              <a:gd name="connsiteY1129" fmla="*/ 220003 h 420053"/>
              <a:gd name="connsiteX1130" fmla="*/ 9267844 w 10264570"/>
              <a:gd name="connsiteY1130" fmla="*/ 220003 h 420053"/>
              <a:gd name="connsiteX1131" fmla="*/ 9267844 w 10264570"/>
              <a:gd name="connsiteY1131" fmla="*/ 230234 h 420053"/>
              <a:gd name="connsiteX1132" fmla="*/ 9279780 w 10264570"/>
              <a:gd name="connsiteY1132" fmla="*/ 230234 h 420053"/>
              <a:gd name="connsiteX1133" fmla="*/ 9279780 w 10264570"/>
              <a:gd name="connsiteY1133" fmla="*/ 224266 h 420053"/>
              <a:gd name="connsiteX1134" fmla="*/ 9291717 w 10264570"/>
              <a:gd name="connsiteY1134" fmla="*/ 224266 h 420053"/>
              <a:gd name="connsiteX1135" fmla="*/ 9291717 w 10264570"/>
              <a:gd name="connsiteY1135" fmla="*/ 211476 h 420053"/>
              <a:gd name="connsiteX1136" fmla="*/ 9303654 w 10264570"/>
              <a:gd name="connsiteY1136" fmla="*/ 211476 h 420053"/>
              <a:gd name="connsiteX1137" fmla="*/ 9303654 w 10264570"/>
              <a:gd name="connsiteY1137" fmla="*/ 224266 h 420053"/>
              <a:gd name="connsiteX1138" fmla="*/ 9317296 w 10264570"/>
              <a:gd name="connsiteY1138" fmla="*/ 224266 h 420053"/>
              <a:gd name="connsiteX1139" fmla="*/ 9317296 w 10264570"/>
              <a:gd name="connsiteY1139" fmla="*/ 230234 h 420053"/>
              <a:gd name="connsiteX1140" fmla="*/ 9330086 w 10264570"/>
              <a:gd name="connsiteY1140" fmla="*/ 230234 h 420053"/>
              <a:gd name="connsiteX1141" fmla="*/ 9330086 w 10264570"/>
              <a:gd name="connsiteY1141" fmla="*/ 242171 h 420053"/>
              <a:gd name="connsiteX1142" fmla="*/ 9336907 w 10264570"/>
              <a:gd name="connsiteY1142" fmla="*/ 242171 h 420053"/>
              <a:gd name="connsiteX1143" fmla="*/ 9336907 w 10264570"/>
              <a:gd name="connsiteY1143" fmla="*/ 233645 h 420053"/>
              <a:gd name="connsiteX1144" fmla="*/ 9347991 w 10264570"/>
              <a:gd name="connsiteY1144" fmla="*/ 233645 h 420053"/>
              <a:gd name="connsiteX1145" fmla="*/ 9347991 w 10264570"/>
              <a:gd name="connsiteY1145" fmla="*/ 223413 h 420053"/>
              <a:gd name="connsiteX1146" fmla="*/ 9360780 w 10264570"/>
              <a:gd name="connsiteY1146" fmla="*/ 223413 h 420053"/>
              <a:gd name="connsiteX1147" fmla="*/ 9360780 w 10264570"/>
              <a:gd name="connsiteY1147" fmla="*/ 199539 h 420053"/>
              <a:gd name="connsiteX1148" fmla="*/ 9373570 w 10264570"/>
              <a:gd name="connsiteY1148" fmla="*/ 199539 h 420053"/>
              <a:gd name="connsiteX1149" fmla="*/ 9373570 w 10264570"/>
              <a:gd name="connsiteY1149" fmla="*/ 212329 h 420053"/>
              <a:gd name="connsiteX1150" fmla="*/ 9381244 w 10264570"/>
              <a:gd name="connsiteY1150" fmla="*/ 212329 h 420053"/>
              <a:gd name="connsiteX1151" fmla="*/ 9381244 w 10264570"/>
              <a:gd name="connsiteY1151" fmla="*/ 183339 h 420053"/>
              <a:gd name="connsiteX1152" fmla="*/ 9393180 w 10264570"/>
              <a:gd name="connsiteY1152" fmla="*/ 183339 h 420053"/>
              <a:gd name="connsiteX1153" fmla="*/ 9393180 w 10264570"/>
              <a:gd name="connsiteY1153" fmla="*/ 161171 h 420053"/>
              <a:gd name="connsiteX1154" fmla="*/ 9406823 w 10264570"/>
              <a:gd name="connsiteY1154" fmla="*/ 161171 h 420053"/>
              <a:gd name="connsiteX1155" fmla="*/ 9406823 w 10264570"/>
              <a:gd name="connsiteY1155" fmla="*/ 202097 h 420053"/>
              <a:gd name="connsiteX1156" fmla="*/ 9422170 w 10264570"/>
              <a:gd name="connsiteY1156" fmla="*/ 202097 h 420053"/>
              <a:gd name="connsiteX1157" fmla="*/ 9422170 w 10264570"/>
              <a:gd name="connsiteY1157" fmla="*/ 214034 h 420053"/>
              <a:gd name="connsiteX1158" fmla="*/ 9434107 w 10264570"/>
              <a:gd name="connsiteY1158" fmla="*/ 214034 h 420053"/>
              <a:gd name="connsiteX1159" fmla="*/ 9434107 w 10264570"/>
              <a:gd name="connsiteY1159" fmla="*/ 201245 h 420053"/>
              <a:gd name="connsiteX1160" fmla="*/ 9449454 w 10264570"/>
              <a:gd name="connsiteY1160" fmla="*/ 201245 h 420053"/>
              <a:gd name="connsiteX1161" fmla="*/ 9449454 w 10264570"/>
              <a:gd name="connsiteY1161" fmla="*/ 220855 h 420053"/>
              <a:gd name="connsiteX1162" fmla="*/ 9457128 w 10264570"/>
              <a:gd name="connsiteY1162" fmla="*/ 220855 h 420053"/>
              <a:gd name="connsiteX1163" fmla="*/ 9457128 w 10264570"/>
              <a:gd name="connsiteY1163" fmla="*/ 196129 h 420053"/>
              <a:gd name="connsiteX1164" fmla="*/ 9470770 w 10264570"/>
              <a:gd name="connsiteY1164" fmla="*/ 196129 h 420053"/>
              <a:gd name="connsiteX1165" fmla="*/ 9470770 w 10264570"/>
              <a:gd name="connsiteY1165" fmla="*/ 208918 h 420053"/>
              <a:gd name="connsiteX1166" fmla="*/ 9483559 w 10264570"/>
              <a:gd name="connsiteY1166" fmla="*/ 208918 h 420053"/>
              <a:gd name="connsiteX1167" fmla="*/ 9483559 w 10264570"/>
              <a:gd name="connsiteY1167" fmla="*/ 226824 h 420053"/>
              <a:gd name="connsiteX1168" fmla="*/ 9490380 w 10264570"/>
              <a:gd name="connsiteY1168" fmla="*/ 226824 h 420053"/>
              <a:gd name="connsiteX1169" fmla="*/ 9490380 w 10264570"/>
              <a:gd name="connsiteY1169" fmla="*/ 219150 h 420053"/>
              <a:gd name="connsiteX1170" fmla="*/ 9503170 w 10264570"/>
              <a:gd name="connsiteY1170" fmla="*/ 219150 h 420053"/>
              <a:gd name="connsiteX1171" fmla="*/ 9503170 w 10264570"/>
              <a:gd name="connsiteY1171" fmla="*/ 231087 h 420053"/>
              <a:gd name="connsiteX1172" fmla="*/ 9509991 w 10264570"/>
              <a:gd name="connsiteY1172" fmla="*/ 231087 h 420053"/>
              <a:gd name="connsiteX1173" fmla="*/ 9509991 w 10264570"/>
              <a:gd name="connsiteY1173" fmla="*/ 232792 h 420053"/>
              <a:gd name="connsiteX1174" fmla="*/ 9515959 w 10264570"/>
              <a:gd name="connsiteY1174" fmla="*/ 232792 h 420053"/>
              <a:gd name="connsiteX1175" fmla="*/ 9515959 w 10264570"/>
              <a:gd name="connsiteY1175" fmla="*/ 236203 h 420053"/>
              <a:gd name="connsiteX1176" fmla="*/ 9521928 w 10264570"/>
              <a:gd name="connsiteY1176" fmla="*/ 236203 h 420053"/>
              <a:gd name="connsiteX1177" fmla="*/ 9521928 w 10264570"/>
              <a:gd name="connsiteY1177" fmla="*/ 231939 h 420053"/>
              <a:gd name="connsiteX1178" fmla="*/ 9535570 w 10264570"/>
              <a:gd name="connsiteY1178" fmla="*/ 231939 h 420053"/>
              <a:gd name="connsiteX1179" fmla="*/ 9535570 w 10264570"/>
              <a:gd name="connsiteY1179" fmla="*/ 217445 h 420053"/>
              <a:gd name="connsiteX1180" fmla="*/ 9548359 w 10264570"/>
              <a:gd name="connsiteY1180" fmla="*/ 217445 h 420053"/>
              <a:gd name="connsiteX1181" fmla="*/ 9548359 w 10264570"/>
              <a:gd name="connsiteY1181" fmla="*/ 225118 h 420053"/>
              <a:gd name="connsiteX1182" fmla="*/ 9559443 w 10264570"/>
              <a:gd name="connsiteY1182" fmla="*/ 225118 h 420053"/>
              <a:gd name="connsiteX1183" fmla="*/ 9559443 w 10264570"/>
              <a:gd name="connsiteY1183" fmla="*/ 235350 h 420053"/>
              <a:gd name="connsiteX1184" fmla="*/ 9566265 w 10264570"/>
              <a:gd name="connsiteY1184" fmla="*/ 235350 h 420053"/>
              <a:gd name="connsiteX1185" fmla="*/ 9566265 w 10264570"/>
              <a:gd name="connsiteY1185" fmla="*/ 230234 h 420053"/>
              <a:gd name="connsiteX1186" fmla="*/ 9578201 w 10264570"/>
              <a:gd name="connsiteY1186" fmla="*/ 230234 h 420053"/>
              <a:gd name="connsiteX1187" fmla="*/ 9578201 w 10264570"/>
              <a:gd name="connsiteY1187" fmla="*/ 238761 h 420053"/>
              <a:gd name="connsiteX1188" fmla="*/ 9590138 w 10264570"/>
              <a:gd name="connsiteY1188" fmla="*/ 238761 h 420053"/>
              <a:gd name="connsiteX1189" fmla="*/ 9590138 w 10264570"/>
              <a:gd name="connsiteY1189" fmla="*/ 242171 h 420053"/>
              <a:gd name="connsiteX1190" fmla="*/ 10264570 w 10264570"/>
              <a:gd name="connsiteY1190" fmla="*/ 242171 h 420053"/>
              <a:gd name="connsiteX1191" fmla="*/ 10264570 w 10264570"/>
              <a:gd name="connsiteY1191" fmla="*/ 260076 h 420053"/>
              <a:gd name="connsiteX1192" fmla="*/ 9548359 w 10264570"/>
              <a:gd name="connsiteY1192" fmla="*/ 260076 h 420053"/>
              <a:gd name="connsiteX1193" fmla="*/ 9548359 w 10264570"/>
              <a:gd name="connsiteY1193" fmla="*/ 265192 h 420053"/>
              <a:gd name="connsiteX1194" fmla="*/ 9535570 w 10264570"/>
              <a:gd name="connsiteY1194" fmla="*/ 265192 h 420053"/>
              <a:gd name="connsiteX1195" fmla="*/ 9535570 w 10264570"/>
              <a:gd name="connsiteY1195" fmla="*/ 260076 h 420053"/>
              <a:gd name="connsiteX1196" fmla="*/ 9509991 w 10264570"/>
              <a:gd name="connsiteY1196" fmla="*/ 260076 h 420053"/>
              <a:gd name="connsiteX1197" fmla="*/ 9503170 w 10264570"/>
              <a:gd name="connsiteY1197" fmla="*/ 260076 h 420053"/>
              <a:gd name="connsiteX1198" fmla="*/ 9503170 w 10264570"/>
              <a:gd name="connsiteY1198" fmla="*/ 266897 h 420053"/>
              <a:gd name="connsiteX1199" fmla="*/ 9490380 w 10264570"/>
              <a:gd name="connsiteY1199" fmla="*/ 266897 h 420053"/>
              <a:gd name="connsiteX1200" fmla="*/ 9490380 w 10264570"/>
              <a:gd name="connsiteY1200" fmla="*/ 260929 h 420053"/>
              <a:gd name="connsiteX1201" fmla="*/ 9483559 w 10264570"/>
              <a:gd name="connsiteY1201" fmla="*/ 260929 h 420053"/>
              <a:gd name="connsiteX1202" fmla="*/ 9483559 w 10264570"/>
              <a:gd name="connsiteY1202" fmla="*/ 267750 h 420053"/>
              <a:gd name="connsiteX1203" fmla="*/ 9470770 w 10264570"/>
              <a:gd name="connsiteY1203" fmla="*/ 267750 h 420053"/>
              <a:gd name="connsiteX1204" fmla="*/ 9470770 w 10264570"/>
              <a:gd name="connsiteY1204" fmla="*/ 277982 h 420053"/>
              <a:gd name="connsiteX1205" fmla="*/ 9457128 w 10264570"/>
              <a:gd name="connsiteY1205" fmla="*/ 277982 h 420053"/>
              <a:gd name="connsiteX1206" fmla="*/ 9457128 w 10264570"/>
              <a:gd name="connsiteY1206" fmla="*/ 265192 h 420053"/>
              <a:gd name="connsiteX1207" fmla="*/ 9449454 w 10264570"/>
              <a:gd name="connsiteY1207" fmla="*/ 265192 h 420053"/>
              <a:gd name="connsiteX1208" fmla="*/ 9449454 w 10264570"/>
              <a:gd name="connsiteY1208" fmla="*/ 285655 h 420053"/>
              <a:gd name="connsiteX1209" fmla="*/ 9434107 w 10264570"/>
              <a:gd name="connsiteY1209" fmla="*/ 285655 h 420053"/>
              <a:gd name="connsiteX1210" fmla="*/ 9434107 w 10264570"/>
              <a:gd name="connsiteY1210" fmla="*/ 274571 h 420053"/>
              <a:gd name="connsiteX1211" fmla="*/ 9420465 w 10264570"/>
              <a:gd name="connsiteY1211" fmla="*/ 274571 h 420053"/>
              <a:gd name="connsiteX1212" fmla="*/ 9420465 w 10264570"/>
              <a:gd name="connsiteY1212" fmla="*/ 269455 h 420053"/>
              <a:gd name="connsiteX1213" fmla="*/ 9413643 w 10264570"/>
              <a:gd name="connsiteY1213" fmla="*/ 269455 h 420053"/>
              <a:gd name="connsiteX1214" fmla="*/ 9413643 w 10264570"/>
              <a:gd name="connsiteY1214" fmla="*/ 266045 h 420053"/>
              <a:gd name="connsiteX1215" fmla="*/ 9406823 w 10264570"/>
              <a:gd name="connsiteY1215" fmla="*/ 266045 h 420053"/>
              <a:gd name="connsiteX1216" fmla="*/ 9406823 w 10264570"/>
              <a:gd name="connsiteY1216" fmla="*/ 300150 h 420053"/>
              <a:gd name="connsiteX1217" fmla="*/ 9393180 w 10264570"/>
              <a:gd name="connsiteY1217" fmla="*/ 300150 h 420053"/>
              <a:gd name="connsiteX1218" fmla="*/ 9393180 w 10264570"/>
              <a:gd name="connsiteY1218" fmla="*/ 283097 h 420053"/>
              <a:gd name="connsiteX1219" fmla="*/ 9381244 w 10264570"/>
              <a:gd name="connsiteY1219" fmla="*/ 283097 h 420053"/>
              <a:gd name="connsiteX1220" fmla="*/ 9381244 w 10264570"/>
              <a:gd name="connsiteY1220" fmla="*/ 271161 h 420053"/>
              <a:gd name="connsiteX1221" fmla="*/ 9373570 w 10264570"/>
              <a:gd name="connsiteY1221" fmla="*/ 271161 h 420053"/>
              <a:gd name="connsiteX1222" fmla="*/ 9373570 w 10264570"/>
              <a:gd name="connsiteY1222" fmla="*/ 280539 h 420053"/>
              <a:gd name="connsiteX1223" fmla="*/ 9360780 w 10264570"/>
              <a:gd name="connsiteY1223" fmla="*/ 280539 h 420053"/>
              <a:gd name="connsiteX1224" fmla="*/ 9360780 w 10264570"/>
              <a:gd name="connsiteY1224" fmla="*/ 275424 h 420053"/>
              <a:gd name="connsiteX1225" fmla="*/ 9348844 w 10264570"/>
              <a:gd name="connsiteY1225" fmla="*/ 275424 h 420053"/>
              <a:gd name="connsiteX1226" fmla="*/ 9348844 w 10264570"/>
              <a:gd name="connsiteY1226" fmla="*/ 269455 h 420053"/>
              <a:gd name="connsiteX1227" fmla="*/ 9336907 w 10264570"/>
              <a:gd name="connsiteY1227" fmla="*/ 269455 h 420053"/>
              <a:gd name="connsiteX1228" fmla="*/ 9336907 w 10264570"/>
              <a:gd name="connsiteY1228" fmla="*/ 260076 h 420053"/>
              <a:gd name="connsiteX1229" fmla="*/ 9330086 w 10264570"/>
              <a:gd name="connsiteY1229" fmla="*/ 260076 h 420053"/>
              <a:gd name="connsiteX1230" fmla="*/ 9330086 w 10264570"/>
              <a:gd name="connsiteY1230" fmla="*/ 269455 h 420053"/>
              <a:gd name="connsiteX1231" fmla="*/ 9317296 w 10264570"/>
              <a:gd name="connsiteY1231" fmla="*/ 269455 h 420053"/>
              <a:gd name="connsiteX1232" fmla="*/ 9317296 w 10264570"/>
              <a:gd name="connsiteY1232" fmla="*/ 284803 h 420053"/>
              <a:gd name="connsiteX1233" fmla="*/ 9303654 w 10264570"/>
              <a:gd name="connsiteY1233" fmla="*/ 284803 h 420053"/>
              <a:gd name="connsiteX1234" fmla="*/ 9303654 w 10264570"/>
              <a:gd name="connsiteY1234" fmla="*/ 294182 h 420053"/>
              <a:gd name="connsiteX1235" fmla="*/ 9291717 w 10264570"/>
              <a:gd name="connsiteY1235" fmla="*/ 294182 h 420053"/>
              <a:gd name="connsiteX1236" fmla="*/ 9291717 w 10264570"/>
              <a:gd name="connsiteY1236" fmla="*/ 284803 h 420053"/>
              <a:gd name="connsiteX1237" fmla="*/ 9279780 w 10264570"/>
              <a:gd name="connsiteY1237" fmla="*/ 284803 h 420053"/>
              <a:gd name="connsiteX1238" fmla="*/ 9279780 w 10264570"/>
              <a:gd name="connsiteY1238" fmla="*/ 276276 h 420053"/>
              <a:gd name="connsiteX1239" fmla="*/ 9267844 w 10264570"/>
              <a:gd name="connsiteY1239" fmla="*/ 276276 h 420053"/>
              <a:gd name="connsiteX1240" fmla="*/ 9267844 w 10264570"/>
              <a:gd name="connsiteY1240" fmla="*/ 283950 h 420053"/>
              <a:gd name="connsiteX1241" fmla="*/ 9255907 w 10264570"/>
              <a:gd name="connsiteY1241" fmla="*/ 283950 h 420053"/>
              <a:gd name="connsiteX1242" fmla="*/ 9255907 w 10264570"/>
              <a:gd name="connsiteY1242" fmla="*/ 276276 h 420053"/>
              <a:gd name="connsiteX1243" fmla="*/ 9241412 w 10264570"/>
              <a:gd name="connsiteY1243" fmla="*/ 276276 h 420053"/>
              <a:gd name="connsiteX1244" fmla="*/ 9241412 w 10264570"/>
              <a:gd name="connsiteY1244" fmla="*/ 265192 h 420053"/>
              <a:gd name="connsiteX1245" fmla="*/ 9235444 w 10264570"/>
              <a:gd name="connsiteY1245" fmla="*/ 265192 h 420053"/>
              <a:gd name="connsiteX1246" fmla="*/ 9235444 w 10264570"/>
              <a:gd name="connsiteY1246" fmla="*/ 264339 h 420053"/>
              <a:gd name="connsiteX1247" fmla="*/ 9228623 w 10264570"/>
              <a:gd name="connsiteY1247" fmla="*/ 264339 h 420053"/>
              <a:gd name="connsiteX1248" fmla="*/ 9228623 w 10264570"/>
              <a:gd name="connsiteY1248" fmla="*/ 260076 h 420053"/>
              <a:gd name="connsiteX1249" fmla="*/ 9222654 w 10264570"/>
              <a:gd name="connsiteY1249" fmla="*/ 260076 h 420053"/>
              <a:gd name="connsiteX1250" fmla="*/ 9222654 w 10264570"/>
              <a:gd name="connsiteY1250" fmla="*/ 260929 h 420053"/>
              <a:gd name="connsiteX1251" fmla="*/ 9218391 w 10264570"/>
              <a:gd name="connsiteY1251" fmla="*/ 260929 h 420053"/>
              <a:gd name="connsiteX1252" fmla="*/ 9218391 w 10264570"/>
              <a:gd name="connsiteY1252" fmla="*/ 265192 h 420053"/>
              <a:gd name="connsiteX1253" fmla="*/ 9211570 w 10264570"/>
              <a:gd name="connsiteY1253" fmla="*/ 265192 h 420053"/>
              <a:gd name="connsiteX1254" fmla="*/ 9211570 w 10264570"/>
              <a:gd name="connsiteY1254" fmla="*/ 260929 h 420053"/>
              <a:gd name="connsiteX1255" fmla="*/ 9208159 w 10264570"/>
              <a:gd name="connsiteY1255" fmla="*/ 260929 h 420053"/>
              <a:gd name="connsiteX1256" fmla="*/ 9208159 w 10264570"/>
              <a:gd name="connsiteY1256" fmla="*/ 266045 h 420053"/>
              <a:gd name="connsiteX1257" fmla="*/ 9201338 w 10264570"/>
              <a:gd name="connsiteY1257" fmla="*/ 266045 h 420053"/>
              <a:gd name="connsiteX1258" fmla="*/ 9201338 w 10264570"/>
              <a:gd name="connsiteY1258" fmla="*/ 273718 h 420053"/>
              <a:gd name="connsiteX1259" fmla="*/ 9194517 w 10264570"/>
              <a:gd name="connsiteY1259" fmla="*/ 273718 h 420053"/>
              <a:gd name="connsiteX1260" fmla="*/ 9194517 w 10264570"/>
              <a:gd name="connsiteY1260" fmla="*/ 264339 h 420053"/>
              <a:gd name="connsiteX1261" fmla="*/ 9191107 w 10264570"/>
              <a:gd name="connsiteY1261" fmla="*/ 264339 h 420053"/>
              <a:gd name="connsiteX1262" fmla="*/ 9191107 w 10264570"/>
              <a:gd name="connsiteY1262" fmla="*/ 266045 h 420053"/>
              <a:gd name="connsiteX1263" fmla="*/ 9190254 w 10264570"/>
              <a:gd name="connsiteY1263" fmla="*/ 266045 h 420053"/>
              <a:gd name="connsiteX1264" fmla="*/ 9190254 w 10264570"/>
              <a:gd name="connsiteY1264" fmla="*/ 279687 h 420053"/>
              <a:gd name="connsiteX1265" fmla="*/ 9182581 w 10264570"/>
              <a:gd name="connsiteY1265" fmla="*/ 279687 h 420053"/>
              <a:gd name="connsiteX1266" fmla="*/ 9182581 w 10264570"/>
              <a:gd name="connsiteY1266" fmla="*/ 272013 h 420053"/>
              <a:gd name="connsiteX1267" fmla="*/ 9175759 w 10264570"/>
              <a:gd name="connsiteY1267" fmla="*/ 272013 h 420053"/>
              <a:gd name="connsiteX1268" fmla="*/ 9175759 w 10264570"/>
              <a:gd name="connsiteY1268" fmla="*/ 273718 h 420053"/>
              <a:gd name="connsiteX1269" fmla="*/ 9168938 w 10264570"/>
              <a:gd name="connsiteY1269" fmla="*/ 273718 h 420053"/>
              <a:gd name="connsiteX1270" fmla="*/ 9168938 w 10264570"/>
              <a:gd name="connsiteY1270" fmla="*/ 266045 h 420053"/>
              <a:gd name="connsiteX1271" fmla="*/ 9168086 w 10264570"/>
              <a:gd name="connsiteY1271" fmla="*/ 266045 h 420053"/>
              <a:gd name="connsiteX1272" fmla="*/ 9168086 w 10264570"/>
              <a:gd name="connsiteY1272" fmla="*/ 289918 h 420053"/>
              <a:gd name="connsiteX1273" fmla="*/ 9160412 w 10264570"/>
              <a:gd name="connsiteY1273" fmla="*/ 289918 h 420053"/>
              <a:gd name="connsiteX1274" fmla="*/ 9160412 w 10264570"/>
              <a:gd name="connsiteY1274" fmla="*/ 283950 h 420053"/>
              <a:gd name="connsiteX1275" fmla="*/ 9156149 w 10264570"/>
              <a:gd name="connsiteY1275" fmla="*/ 283950 h 420053"/>
              <a:gd name="connsiteX1276" fmla="*/ 9156149 w 10264570"/>
              <a:gd name="connsiteY1276" fmla="*/ 277129 h 420053"/>
              <a:gd name="connsiteX1277" fmla="*/ 9154444 w 10264570"/>
              <a:gd name="connsiteY1277" fmla="*/ 277129 h 420053"/>
              <a:gd name="connsiteX1278" fmla="*/ 9154444 w 10264570"/>
              <a:gd name="connsiteY1278" fmla="*/ 275424 h 420053"/>
              <a:gd name="connsiteX1279" fmla="*/ 9151886 w 10264570"/>
              <a:gd name="connsiteY1279" fmla="*/ 275424 h 420053"/>
              <a:gd name="connsiteX1280" fmla="*/ 9151886 w 10264570"/>
              <a:gd name="connsiteY1280" fmla="*/ 285655 h 420053"/>
              <a:gd name="connsiteX1281" fmla="*/ 9145917 w 10264570"/>
              <a:gd name="connsiteY1281" fmla="*/ 285655 h 420053"/>
              <a:gd name="connsiteX1282" fmla="*/ 9145917 w 10264570"/>
              <a:gd name="connsiteY1282" fmla="*/ 301855 h 420053"/>
              <a:gd name="connsiteX1283" fmla="*/ 9138244 w 10264570"/>
              <a:gd name="connsiteY1283" fmla="*/ 301855 h 420053"/>
              <a:gd name="connsiteX1284" fmla="*/ 9138244 w 10264570"/>
              <a:gd name="connsiteY1284" fmla="*/ 276276 h 420053"/>
              <a:gd name="connsiteX1285" fmla="*/ 9135686 w 10264570"/>
              <a:gd name="connsiteY1285" fmla="*/ 276276 h 420053"/>
              <a:gd name="connsiteX1286" fmla="*/ 9135686 w 10264570"/>
              <a:gd name="connsiteY1286" fmla="*/ 288213 h 420053"/>
              <a:gd name="connsiteX1287" fmla="*/ 9128012 w 10264570"/>
              <a:gd name="connsiteY1287" fmla="*/ 288213 h 420053"/>
              <a:gd name="connsiteX1288" fmla="*/ 9128012 w 10264570"/>
              <a:gd name="connsiteY1288" fmla="*/ 278834 h 420053"/>
              <a:gd name="connsiteX1289" fmla="*/ 9124601 w 10264570"/>
              <a:gd name="connsiteY1289" fmla="*/ 278834 h 420053"/>
              <a:gd name="connsiteX1290" fmla="*/ 9124601 w 10264570"/>
              <a:gd name="connsiteY1290" fmla="*/ 289066 h 420053"/>
              <a:gd name="connsiteX1291" fmla="*/ 9123749 w 10264570"/>
              <a:gd name="connsiteY1291" fmla="*/ 289066 h 420053"/>
              <a:gd name="connsiteX1292" fmla="*/ 9123749 w 10264570"/>
              <a:gd name="connsiteY1292" fmla="*/ 295887 h 420053"/>
              <a:gd name="connsiteX1293" fmla="*/ 9116075 w 10264570"/>
              <a:gd name="connsiteY1293" fmla="*/ 295887 h 420053"/>
              <a:gd name="connsiteX1294" fmla="*/ 9116075 w 10264570"/>
              <a:gd name="connsiteY1294" fmla="*/ 283950 h 420053"/>
              <a:gd name="connsiteX1295" fmla="*/ 9108401 w 10264570"/>
              <a:gd name="connsiteY1295" fmla="*/ 283950 h 420053"/>
              <a:gd name="connsiteX1296" fmla="*/ 9108401 w 10264570"/>
              <a:gd name="connsiteY1296" fmla="*/ 281392 h 420053"/>
              <a:gd name="connsiteX1297" fmla="*/ 9104991 w 10264570"/>
              <a:gd name="connsiteY1297" fmla="*/ 281392 h 420053"/>
              <a:gd name="connsiteX1298" fmla="*/ 9104991 w 10264570"/>
              <a:gd name="connsiteY1298" fmla="*/ 274571 h 420053"/>
              <a:gd name="connsiteX1299" fmla="*/ 9103286 w 10264570"/>
              <a:gd name="connsiteY1299" fmla="*/ 274571 h 420053"/>
              <a:gd name="connsiteX1300" fmla="*/ 9103286 w 10264570"/>
              <a:gd name="connsiteY1300" fmla="*/ 275424 h 420053"/>
              <a:gd name="connsiteX1301" fmla="*/ 9101581 w 10264570"/>
              <a:gd name="connsiteY1301" fmla="*/ 275424 h 420053"/>
              <a:gd name="connsiteX1302" fmla="*/ 9101581 w 10264570"/>
              <a:gd name="connsiteY1302" fmla="*/ 312939 h 420053"/>
              <a:gd name="connsiteX1303" fmla="*/ 9094759 w 10264570"/>
              <a:gd name="connsiteY1303" fmla="*/ 312939 h 420053"/>
              <a:gd name="connsiteX1304" fmla="*/ 9094759 w 10264570"/>
              <a:gd name="connsiteY1304" fmla="*/ 303561 h 420053"/>
              <a:gd name="connsiteX1305" fmla="*/ 9089644 w 10264570"/>
              <a:gd name="connsiteY1305" fmla="*/ 303561 h 420053"/>
              <a:gd name="connsiteX1306" fmla="*/ 9089644 w 10264570"/>
              <a:gd name="connsiteY1306" fmla="*/ 293329 h 420053"/>
              <a:gd name="connsiteX1307" fmla="*/ 9087938 w 10264570"/>
              <a:gd name="connsiteY1307" fmla="*/ 293329 h 420053"/>
              <a:gd name="connsiteX1308" fmla="*/ 9087938 w 10264570"/>
              <a:gd name="connsiteY1308" fmla="*/ 289066 h 420053"/>
              <a:gd name="connsiteX1309" fmla="*/ 9086233 w 10264570"/>
              <a:gd name="connsiteY1309" fmla="*/ 289066 h 420053"/>
              <a:gd name="connsiteX1310" fmla="*/ 9086233 w 10264570"/>
              <a:gd name="connsiteY1310" fmla="*/ 306118 h 420053"/>
              <a:gd name="connsiteX1311" fmla="*/ 9079412 w 10264570"/>
              <a:gd name="connsiteY1311" fmla="*/ 306118 h 420053"/>
              <a:gd name="connsiteX1312" fmla="*/ 9079412 w 10264570"/>
              <a:gd name="connsiteY1312" fmla="*/ 330845 h 420053"/>
              <a:gd name="connsiteX1313" fmla="*/ 9072591 w 10264570"/>
              <a:gd name="connsiteY1313" fmla="*/ 330845 h 420053"/>
              <a:gd name="connsiteX1314" fmla="*/ 9072591 w 10264570"/>
              <a:gd name="connsiteY1314" fmla="*/ 299297 h 420053"/>
              <a:gd name="connsiteX1315" fmla="*/ 9070033 w 10264570"/>
              <a:gd name="connsiteY1315" fmla="*/ 299297 h 420053"/>
              <a:gd name="connsiteX1316" fmla="*/ 9070033 w 10264570"/>
              <a:gd name="connsiteY1316" fmla="*/ 283097 h 420053"/>
              <a:gd name="connsiteX1317" fmla="*/ 9068328 w 10264570"/>
              <a:gd name="connsiteY1317" fmla="*/ 283097 h 420053"/>
              <a:gd name="connsiteX1318" fmla="*/ 9068328 w 10264570"/>
              <a:gd name="connsiteY1318" fmla="*/ 287361 h 420053"/>
              <a:gd name="connsiteX1319" fmla="*/ 9065770 w 10264570"/>
              <a:gd name="connsiteY1319" fmla="*/ 287361 h 420053"/>
              <a:gd name="connsiteX1320" fmla="*/ 9065770 w 10264570"/>
              <a:gd name="connsiteY1320" fmla="*/ 295034 h 420053"/>
              <a:gd name="connsiteX1321" fmla="*/ 9058096 w 10264570"/>
              <a:gd name="connsiteY1321" fmla="*/ 295034 h 420053"/>
              <a:gd name="connsiteX1322" fmla="*/ 9058096 w 10264570"/>
              <a:gd name="connsiteY1322" fmla="*/ 310382 h 420053"/>
              <a:gd name="connsiteX1323" fmla="*/ 9049570 w 10264570"/>
              <a:gd name="connsiteY1323" fmla="*/ 310382 h 420053"/>
              <a:gd name="connsiteX1324" fmla="*/ 9049570 w 10264570"/>
              <a:gd name="connsiteY1324" fmla="*/ 301855 h 420053"/>
              <a:gd name="connsiteX1325" fmla="*/ 9046160 w 10264570"/>
              <a:gd name="connsiteY1325" fmla="*/ 301855 h 420053"/>
              <a:gd name="connsiteX1326" fmla="*/ 9046160 w 10264570"/>
              <a:gd name="connsiteY1326" fmla="*/ 299297 h 420053"/>
              <a:gd name="connsiteX1327" fmla="*/ 9042749 w 10264570"/>
              <a:gd name="connsiteY1327" fmla="*/ 299297 h 420053"/>
              <a:gd name="connsiteX1328" fmla="*/ 9042749 w 10264570"/>
              <a:gd name="connsiteY1328" fmla="*/ 304413 h 420053"/>
              <a:gd name="connsiteX1329" fmla="*/ 9035928 w 10264570"/>
              <a:gd name="connsiteY1329" fmla="*/ 304413 h 420053"/>
              <a:gd name="connsiteX1330" fmla="*/ 9035928 w 10264570"/>
              <a:gd name="connsiteY1330" fmla="*/ 328287 h 420053"/>
              <a:gd name="connsiteX1331" fmla="*/ 9029107 w 10264570"/>
              <a:gd name="connsiteY1331" fmla="*/ 328287 h 420053"/>
              <a:gd name="connsiteX1332" fmla="*/ 9029107 w 10264570"/>
              <a:gd name="connsiteY1332" fmla="*/ 298445 h 420053"/>
              <a:gd name="connsiteX1333" fmla="*/ 9024844 w 10264570"/>
              <a:gd name="connsiteY1333" fmla="*/ 298445 h 420053"/>
              <a:gd name="connsiteX1334" fmla="*/ 9024844 w 10264570"/>
              <a:gd name="connsiteY1334" fmla="*/ 345339 h 420053"/>
              <a:gd name="connsiteX1335" fmla="*/ 9016317 w 10264570"/>
              <a:gd name="connsiteY1335" fmla="*/ 345339 h 420053"/>
              <a:gd name="connsiteX1336" fmla="*/ 9016317 w 10264570"/>
              <a:gd name="connsiteY1336" fmla="*/ 320613 h 420053"/>
              <a:gd name="connsiteX1337" fmla="*/ 9009496 w 10264570"/>
              <a:gd name="connsiteY1337" fmla="*/ 320613 h 420053"/>
              <a:gd name="connsiteX1338" fmla="*/ 9009496 w 10264570"/>
              <a:gd name="connsiteY1338" fmla="*/ 308676 h 420053"/>
              <a:gd name="connsiteX1339" fmla="*/ 9006086 w 10264570"/>
              <a:gd name="connsiteY1339" fmla="*/ 308676 h 420053"/>
              <a:gd name="connsiteX1340" fmla="*/ 9006086 w 10264570"/>
              <a:gd name="connsiteY1340" fmla="*/ 301855 h 420053"/>
              <a:gd name="connsiteX1341" fmla="*/ 9002675 w 10264570"/>
              <a:gd name="connsiteY1341" fmla="*/ 301855 h 420053"/>
              <a:gd name="connsiteX1342" fmla="*/ 9002675 w 10264570"/>
              <a:gd name="connsiteY1342" fmla="*/ 379445 h 420053"/>
              <a:gd name="connsiteX1343" fmla="*/ 8995002 w 10264570"/>
              <a:gd name="connsiteY1343" fmla="*/ 379445 h 420053"/>
              <a:gd name="connsiteX1344" fmla="*/ 8995002 w 10264570"/>
              <a:gd name="connsiteY1344" fmla="*/ 339371 h 420053"/>
              <a:gd name="connsiteX1345" fmla="*/ 8989033 w 10264570"/>
              <a:gd name="connsiteY1345" fmla="*/ 339371 h 420053"/>
              <a:gd name="connsiteX1346" fmla="*/ 8989033 w 10264570"/>
              <a:gd name="connsiteY1346" fmla="*/ 311234 h 420053"/>
              <a:gd name="connsiteX1347" fmla="*/ 8987328 w 10264570"/>
              <a:gd name="connsiteY1347" fmla="*/ 311234 h 420053"/>
              <a:gd name="connsiteX1348" fmla="*/ 8987328 w 10264570"/>
              <a:gd name="connsiteY1348" fmla="*/ 315497 h 420053"/>
              <a:gd name="connsiteX1349" fmla="*/ 8986475 w 10264570"/>
              <a:gd name="connsiteY1349" fmla="*/ 315497 h 420053"/>
              <a:gd name="connsiteX1350" fmla="*/ 8986475 w 10264570"/>
              <a:gd name="connsiteY1350" fmla="*/ 317203 h 420053"/>
              <a:gd name="connsiteX1351" fmla="*/ 8984770 w 10264570"/>
              <a:gd name="connsiteY1351" fmla="*/ 317203 h 420053"/>
              <a:gd name="connsiteX1352" fmla="*/ 8984770 w 10264570"/>
              <a:gd name="connsiteY1352" fmla="*/ 335108 h 420053"/>
              <a:gd name="connsiteX1353" fmla="*/ 8980507 w 10264570"/>
              <a:gd name="connsiteY1353" fmla="*/ 335108 h 420053"/>
              <a:gd name="connsiteX1354" fmla="*/ 8980507 w 10264570"/>
              <a:gd name="connsiteY1354" fmla="*/ 349603 h 420053"/>
              <a:gd name="connsiteX1355" fmla="*/ 8972833 w 10264570"/>
              <a:gd name="connsiteY1355" fmla="*/ 349603 h 420053"/>
              <a:gd name="connsiteX1356" fmla="*/ 8972833 w 10264570"/>
              <a:gd name="connsiteY1356" fmla="*/ 291624 h 420053"/>
              <a:gd name="connsiteX1357" fmla="*/ 8971980 w 10264570"/>
              <a:gd name="connsiteY1357" fmla="*/ 291624 h 420053"/>
              <a:gd name="connsiteX1358" fmla="*/ 8971980 w 10264570"/>
              <a:gd name="connsiteY1358" fmla="*/ 308676 h 420053"/>
              <a:gd name="connsiteX1359" fmla="*/ 8965160 w 10264570"/>
              <a:gd name="connsiteY1359" fmla="*/ 308676 h 420053"/>
              <a:gd name="connsiteX1360" fmla="*/ 8965160 w 10264570"/>
              <a:gd name="connsiteY1360" fmla="*/ 334255 h 420053"/>
              <a:gd name="connsiteX1361" fmla="*/ 8958338 w 10264570"/>
              <a:gd name="connsiteY1361" fmla="*/ 334255 h 420053"/>
              <a:gd name="connsiteX1362" fmla="*/ 8958338 w 10264570"/>
              <a:gd name="connsiteY1362" fmla="*/ 322318 h 420053"/>
              <a:gd name="connsiteX1363" fmla="*/ 8950665 w 10264570"/>
              <a:gd name="connsiteY1363" fmla="*/ 322318 h 420053"/>
              <a:gd name="connsiteX1364" fmla="*/ 8950665 w 10264570"/>
              <a:gd name="connsiteY1364" fmla="*/ 296739 h 420053"/>
              <a:gd name="connsiteX1365" fmla="*/ 8947254 w 10264570"/>
              <a:gd name="connsiteY1365" fmla="*/ 296739 h 420053"/>
              <a:gd name="connsiteX1366" fmla="*/ 8947254 w 10264570"/>
              <a:gd name="connsiteY1366" fmla="*/ 309529 h 420053"/>
              <a:gd name="connsiteX1367" fmla="*/ 8943844 w 10264570"/>
              <a:gd name="connsiteY1367" fmla="*/ 309529 h 420053"/>
              <a:gd name="connsiteX1368" fmla="*/ 8943844 w 10264570"/>
              <a:gd name="connsiteY1368" fmla="*/ 312939 h 420053"/>
              <a:gd name="connsiteX1369" fmla="*/ 8935317 w 10264570"/>
              <a:gd name="connsiteY1369" fmla="*/ 312939 h 420053"/>
              <a:gd name="connsiteX1370" fmla="*/ 8935317 w 10264570"/>
              <a:gd name="connsiteY1370" fmla="*/ 289918 h 420053"/>
              <a:gd name="connsiteX1371" fmla="*/ 8932759 w 10264570"/>
              <a:gd name="connsiteY1371" fmla="*/ 289918 h 420053"/>
              <a:gd name="connsiteX1372" fmla="*/ 8932759 w 10264570"/>
              <a:gd name="connsiteY1372" fmla="*/ 283097 h 420053"/>
              <a:gd name="connsiteX1373" fmla="*/ 8931907 w 10264570"/>
              <a:gd name="connsiteY1373" fmla="*/ 283097 h 420053"/>
              <a:gd name="connsiteX1374" fmla="*/ 8931907 w 10264570"/>
              <a:gd name="connsiteY1374" fmla="*/ 301855 h 420053"/>
              <a:gd name="connsiteX1375" fmla="*/ 8924233 w 10264570"/>
              <a:gd name="connsiteY1375" fmla="*/ 301855 h 420053"/>
              <a:gd name="connsiteX1376" fmla="*/ 8924233 w 10264570"/>
              <a:gd name="connsiteY1376" fmla="*/ 289066 h 420053"/>
              <a:gd name="connsiteX1377" fmla="*/ 8922528 w 10264570"/>
              <a:gd name="connsiteY1377" fmla="*/ 289066 h 420053"/>
              <a:gd name="connsiteX1378" fmla="*/ 8922528 w 10264570"/>
              <a:gd name="connsiteY1378" fmla="*/ 286508 h 420053"/>
              <a:gd name="connsiteX1379" fmla="*/ 8918265 w 10264570"/>
              <a:gd name="connsiteY1379" fmla="*/ 286508 h 420053"/>
              <a:gd name="connsiteX1380" fmla="*/ 8918265 w 10264570"/>
              <a:gd name="connsiteY1380" fmla="*/ 283950 h 420053"/>
              <a:gd name="connsiteX1381" fmla="*/ 8914002 w 10264570"/>
              <a:gd name="connsiteY1381" fmla="*/ 283950 h 420053"/>
              <a:gd name="connsiteX1382" fmla="*/ 8914002 w 10264570"/>
              <a:gd name="connsiteY1382" fmla="*/ 285655 h 420053"/>
              <a:gd name="connsiteX1383" fmla="*/ 8910591 w 10264570"/>
              <a:gd name="connsiteY1383" fmla="*/ 285655 h 420053"/>
              <a:gd name="connsiteX1384" fmla="*/ 8910591 w 10264570"/>
              <a:gd name="connsiteY1384" fmla="*/ 289918 h 420053"/>
              <a:gd name="connsiteX1385" fmla="*/ 8902065 w 10264570"/>
              <a:gd name="connsiteY1385" fmla="*/ 289918 h 420053"/>
              <a:gd name="connsiteX1386" fmla="*/ 8902065 w 10264570"/>
              <a:gd name="connsiteY1386" fmla="*/ 286508 h 420053"/>
              <a:gd name="connsiteX1387" fmla="*/ 8898654 w 10264570"/>
              <a:gd name="connsiteY1387" fmla="*/ 286508 h 420053"/>
              <a:gd name="connsiteX1388" fmla="*/ 8898654 w 10264570"/>
              <a:gd name="connsiteY1388" fmla="*/ 280539 h 420053"/>
              <a:gd name="connsiteX1389" fmla="*/ 8895244 w 10264570"/>
              <a:gd name="connsiteY1389" fmla="*/ 280539 h 420053"/>
              <a:gd name="connsiteX1390" fmla="*/ 8895244 w 10264570"/>
              <a:gd name="connsiteY1390" fmla="*/ 275424 h 420053"/>
              <a:gd name="connsiteX1391" fmla="*/ 8891833 w 10264570"/>
              <a:gd name="connsiteY1391" fmla="*/ 275424 h 420053"/>
              <a:gd name="connsiteX1392" fmla="*/ 8891833 w 10264570"/>
              <a:gd name="connsiteY1392" fmla="*/ 273718 h 420053"/>
              <a:gd name="connsiteX1393" fmla="*/ 8890128 w 10264570"/>
              <a:gd name="connsiteY1393" fmla="*/ 273718 h 420053"/>
              <a:gd name="connsiteX1394" fmla="*/ 8890128 w 10264570"/>
              <a:gd name="connsiteY1394" fmla="*/ 283097 h 420053"/>
              <a:gd name="connsiteX1395" fmla="*/ 8887570 w 10264570"/>
              <a:gd name="connsiteY1395" fmla="*/ 283097 h 420053"/>
              <a:gd name="connsiteX1396" fmla="*/ 8887570 w 10264570"/>
              <a:gd name="connsiteY1396" fmla="*/ 303561 h 420053"/>
              <a:gd name="connsiteX1397" fmla="*/ 8880749 w 10264570"/>
              <a:gd name="connsiteY1397" fmla="*/ 303561 h 420053"/>
              <a:gd name="connsiteX1398" fmla="*/ 8880749 w 10264570"/>
              <a:gd name="connsiteY1398" fmla="*/ 288213 h 420053"/>
              <a:gd name="connsiteX1399" fmla="*/ 8873928 w 10264570"/>
              <a:gd name="connsiteY1399" fmla="*/ 288213 h 420053"/>
              <a:gd name="connsiteX1400" fmla="*/ 8873928 w 10264570"/>
              <a:gd name="connsiteY1400" fmla="*/ 277129 h 420053"/>
              <a:gd name="connsiteX1401" fmla="*/ 8872222 w 10264570"/>
              <a:gd name="connsiteY1401" fmla="*/ 277129 h 420053"/>
              <a:gd name="connsiteX1402" fmla="*/ 8872222 w 10264570"/>
              <a:gd name="connsiteY1402" fmla="*/ 279687 h 420053"/>
              <a:gd name="connsiteX1403" fmla="*/ 8870517 w 10264570"/>
              <a:gd name="connsiteY1403" fmla="*/ 279687 h 420053"/>
              <a:gd name="connsiteX1404" fmla="*/ 8870517 w 10264570"/>
              <a:gd name="connsiteY1404" fmla="*/ 285655 h 420053"/>
              <a:gd name="connsiteX1405" fmla="*/ 8866254 w 10264570"/>
              <a:gd name="connsiteY1405" fmla="*/ 285655 h 420053"/>
              <a:gd name="connsiteX1406" fmla="*/ 8866254 w 10264570"/>
              <a:gd name="connsiteY1406" fmla="*/ 291624 h 420053"/>
              <a:gd name="connsiteX1407" fmla="*/ 8858581 w 10264570"/>
              <a:gd name="connsiteY1407" fmla="*/ 291624 h 420053"/>
              <a:gd name="connsiteX1408" fmla="*/ 8858581 w 10264570"/>
              <a:gd name="connsiteY1408" fmla="*/ 268603 h 420053"/>
              <a:gd name="connsiteX1409" fmla="*/ 8856875 w 10264570"/>
              <a:gd name="connsiteY1409" fmla="*/ 268603 h 420053"/>
              <a:gd name="connsiteX1410" fmla="*/ 8856875 w 10264570"/>
              <a:gd name="connsiteY1410" fmla="*/ 267750 h 420053"/>
              <a:gd name="connsiteX1411" fmla="*/ 8855170 w 10264570"/>
              <a:gd name="connsiteY1411" fmla="*/ 267750 h 420053"/>
              <a:gd name="connsiteX1412" fmla="*/ 8855170 w 10264570"/>
              <a:gd name="connsiteY1412" fmla="*/ 272013 h 420053"/>
              <a:gd name="connsiteX1413" fmla="*/ 8851759 w 10264570"/>
              <a:gd name="connsiteY1413" fmla="*/ 272013 h 420053"/>
              <a:gd name="connsiteX1414" fmla="*/ 8851759 w 10264570"/>
              <a:gd name="connsiteY1414" fmla="*/ 273718 h 420053"/>
              <a:gd name="connsiteX1415" fmla="*/ 8844086 w 10264570"/>
              <a:gd name="connsiteY1415" fmla="*/ 273718 h 420053"/>
              <a:gd name="connsiteX1416" fmla="*/ 8844086 w 10264570"/>
              <a:gd name="connsiteY1416" fmla="*/ 281392 h 420053"/>
              <a:gd name="connsiteX1417" fmla="*/ 8836412 w 10264570"/>
              <a:gd name="connsiteY1417" fmla="*/ 281392 h 420053"/>
              <a:gd name="connsiteX1418" fmla="*/ 8836412 w 10264570"/>
              <a:gd name="connsiteY1418" fmla="*/ 276276 h 420053"/>
              <a:gd name="connsiteX1419" fmla="*/ 8835559 w 10264570"/>
              <a:gd name="connsiteY1419" fmla="*/ 276276 h 420053"/>
              <a:gd name="connsiteX1420" fmla="*/ 8835559 w 10264570"/>
              <a:gd name="connsiteY1420" fmla="*/ 270308 h 420053"/>
              <a:gd name="connsiteX1421" fmla="*/ 8832149 w 10264570"/>
              <a:gd name="connsiteY1421" fmla="*/ 270308 h 420053"/>
              <a:gd name="connsiteX1422" fmla="*/ 8832149 w 10264570"/>
              <a:gd name="connsiteY1422" fmla="*/ 276276 h 420053"/>
              <a:gd name="connsiteX1423" fmla="*/ 8825328 w 10264570"/>
              <a:gd name="connsiteY1423" fmla="*/ 276276 h 420053"/>
              <a:gd name="connsiteX1424" fmla="*/ 8825328 w 10264570"/>
              <a:gd name="connsiteY1424" fmla="*/ 268603 h 420053"/>
              <a:gd name="connsiteX1425" fmla="*/ 8821917 w 10264570"/>
              <a:gd name="connsiteY1425" fmla="*/ 268603 h 420053"/>
              <a:gd name="connsiteX1426" fmla="*/ 8821917 w 10264570"/>
              <a:gd name="connsiteY1426" fmla="*/ 284803 h 420053"/>
              <a:gd name="connsiteX1427" fmla="*/ 8814244 w 10264570"/>
              <a:gd name="connsiteY1427" fmla="*/ 284803 h 420053"/>
              <a:gd name="connsiteX1428" fmla="*/ 8814244 w 10264570"/>
              <a:gd name="connsiteY1428" fmla="*/ 274571 h 420053"/>
              <a:gd name="connsiteX1429" fmla="*/ 8808275 w 10264570"/>
              <a:gd name="connsiteY1429" fmla="*/ 274571 h 420053"/>
              <a:gd name="connsiteX1430" fmla="*/ 8808275 w 10264570"/>
              <a:gd name="connsiteY1430" fmla="*/ 267750 h 420053"/>
              <a:gd name="connsiteX1431" fmla="*/ 8806570 w 10264570"/>
              <a:gd name="connsiteY1431" fmla="*/ 267750 h 420053"/>
              <a:gd name="connsiteX1432" fmla="*/ 8806570 w 10264570"/>
              <a:gd name="connsiteY1432" fmla="*/ 269455 h 420053"/>
              <a:gd name="connsiteX1433" fmla="*/ 8804012 w 10264570"/>
              <a:gd name="connsiteY1433" fmla="*/ 269455 h 420053"/>
              <a:gd name="connsiteX1434" fmla="*/ 8804012 w 10264570"/>
              <a:gd name="connsiteY1434" fmla="*/ 273718 h 420053"/>
              <a:gd name="connsiteX1435" fmla="*/ 8799749 w 10264570"/>
              <a:gd name="connsiteY1435" fmla="*/ 273718 h 420053"/>
              <a:gd name="connsiteX1436" fmla="*/ 8799749 w 10264570"/>
              <a:gd name="connsiteY1436" fmla="*/ 277129 h 420053"/>
              <a:gd name="connsiteX1437" fmla="*/ 8792075 w 10264570"/>
              <a:gd name="connsiteY1437" fmla="*/ 277129 h 420053"/>
              <a:gd name="connsiteX1438" fmla="*/ 8792075 w 10264570"/>
              <a:gd name="connsiteY1438" fmla="*/ 262634 h 420053"/>
              <a:gd name="connsiteX1439" fmla="*/ 8791222 w 10264570"/>
              <a:gd name="connsiteY1439" fmla="*/ 262634 h 420053"/>
              <a:gd name="connsiteX1440" fmla="*/ 8791222 w 10264570"/>
              <a:gd name="connsiteY1440" fmla="*/ 266897 h 420053"/>
              <a:gd name="connsiteX1441" fmla="*/ 8784402 w 10264570"/>
              <a:gd name="connsiteY1441" fmla="*/ 266897 h 420053"/>
              <a:gd name="connsiteX1442" fmla="*/ 8784402 w 10264570"/>
              <a:gd name="connsiteY1442" fmla="*/ 266045 h 420053"/>
              <a:gd name="connsiteX1443" fmla="*/ 8778433 w 10264570"/>
              <a:gd name="connsiteY1443" fmla="*/ 266045 h 420053"/>
              <a:gd name="connsiteX1444" fmla="*/ 8778433 w 10264570"/>
              <a:gd name="connsiteY1444" fmla="*/ 271161 h 420053"/>
              <a:gd name="connsiteX1445" fmla="*/ 8769907 w 10264570"/>
              <a:gd name="connsiteY1445" fmla="*/ 271161 h 420053"/>
              <a:gd name="connsiteX1446" fmla="*/ 8769907 w 10264570"/>
              <a:gd name="connsiteY1446" fmla="*/ 262634 h 420053"/>
              <a:gd name="connsiteX1447" fmla="*/ 8769054 w 10264570"/>
              <a:gd name="connsiteY1447" fmla="*/ 262634 h 420053"/>
              <a:gd name="connsiteX1448" fmla="*/ 8769054 w 10264570"/>
              <a:gd name="connsiteY1448" fmla="*/ 260929 h 420053"/>
              <a:gd name="connsiteX1449" fmla="*/ 8765644 w 10264570"/>
              <a:gd name="connsiteY1449" fmla="*/ 260929 h 420053"/>
              <a:gd name="connsiteX1450" fmla="*/ 8765644 w 10264570"/>
              <a:gd name="connsiteY1450" fmla="*/ 266897 h 420053"/>
              <a:gd name="connsiteX1451" fmla="*/ 8758823 w 10264570"/>
              <a:gd name="connsiteY1451" fmla="*/ 266897 h 420053"/>
              <a:gd name="connsiteX1452" fmla="*/ 8758823 w 10264570"/>
              <a:gd name="connsiteY1452" fmla="*/ 262634 h 420053"/>
              <a:gd name="connsiteX1453" fmla="*/ 8752854 w 10264570"/>
              <a:gd name="connsiteY1453" fmla="*/ 262634 h 420053"/>
              <a:gd name="connsiteX1454" fmla="*/ 8752854 w 10264570"/>
              <a:gd name="connsiteY1454" fmla="*/ 260076 h 420053"/>
              <a:gd name="connsiteX1455" fmla="*/ 8748591 w 10264570"/>
              <a:gd name="connsiteY1455" fmla="*/ 260076 h 420053"/>
              <a:gd name="connsiteX1456" fmla="*/ 8748591 w 10264570"/>
              <a:gd name="connsiteY1456" fmla="*/ 261782 h 420053"/>
              <a:gd name="connsiteX1457" fmla="*/ 8742623 w 10264570"/>
              <a:gd name="connsiteY1457" fmla="*/ 261782 h 420053"/>
              <a:gd name="connsiteX1458" fmla="*/ 8742623 w 10264570"/>
              <a:gd name="connsiteY1458" fmla="*/ 260076 h 420053"/>
              <a:gd name="connsiteX1459" fmla="*/ 8724717 w 10264570"/>
              <a:gd name="connsiteY1459" fmla="*/ 260076 h 420053"/>
              <a:gd name="connsiteX1460" fmla="*/ 8724717 w 10264570"/>
              <a:gd name="connsiteY1460" fmla="*/ 260929 h 420053"/>
              <a:gd name="connsiteX1461" fmla="*/ 8717896 w 10264570"/>
              <a:gd name="connsiteY1461" fmla="*/ 260929 h 420053"/>
              <a:gd name="connsiteX1462" fmla="*/ 8717896 w 10264570"/>
              <a:gd name="connsiteY1462" fmla="*/ 260076 h 420053"/>
              <a:gd name="connsiteX1463" fmla="*/ 8496212 w 10264570"/>
              <a:gd name="connsiteY1463" fmla="*/ 260076 h 420053"/>
              <a:gd name="connsiteX1464" fmla="*/ 8496212 w 10264570"/>
              <a:gd name="connsiteY1464" fmla="*/ 260929 h 420053"/>
              <a:gd name="connsiteX1465" fmla="*/ 8487686 w 10264570"/>
              <a:gd name="connsiteY1465" fmla="*/ 260929 h 420053"/>
              <a:gd name="connsiteX1466" fmla="*/ 8487686 w 10264570"/>
              <a:gd name="connsiteY1466" fmla="*/ 280539 h 420053"/>
              <a:gd name="connsiteX1467" fmla="*/ 8480012 w 10264570"/>
              <a:gd name="connsiteY1467" fmla="*/ 280539 h 420053"/>
              <a:gd name="connsiteX1468" fmla="*/ 8480012 w 10264570"/>
              <a:gd name="connsiteY1468" fmla="*/ 271161 h 420053"/>
              <a:gd name="connsiteX1469" fmla="*/ 8474896 w 10264570"/>
              <a:gd name="connsiteY1469" fmla="*/ 271161 h 420053"/>
              <a:gd name="connsiteX1470" fmla="*/ 8474896 w 10264570"/>
              <a:gd name="connsiteY1470" fmla="*/ 283097 h 420053"/>
              <a:gd name="connsiteX1471" fmla="*/ 8467223 w 10264570"/>
              <a:gd name="connsiteY1471" fmla="*/ 283097 h 420053"/>
              <a:gd name="connsiteX1472" fmla="*/ 8467223 w 10264570"/>
              <a:gd name="connsiteY1472" fmla="*/ 300150 h 420053"/>
              <a:gd name="connsiteX1473" fmla="*/ 8457844 w 10264570"/>
              <a:gd name="connsiteY1473" fmla="*/ 300150 h 420053"/>
              <a:gd name="connsiteX1474" fmla="*/ 8457844 w 10264570"/>
              <a:gd name="connsiteY1474" fmla="*/ 266045 h 420053"/>
              <a:gd name="connsiteX1475" fmla="*/ 8452728 w 10264570"/>
              <a:gd name="connsiteY1475" fmla="*/ 266045 h 420053"/>
              <a:gd name="connsiteX1476" fmla="*/ 8452728 w 10264570"/>
              <a:gd name="connsiteY1476" fmla="*/ 269455 h 420053"/>
              <a:gd name="connsiteX1477" fmla="*/ 8449317 w 10264570"/>
              <a:gd name="connsiteY1477" fmla="*/ 269455 h 420053"/>
              <a:gd name="connsiteX1478" fmla="*/ 8449317 w 10264570"/>
              <a:gd name="connsiteY1478" fmla="*/ 274571 h 420053"/>
              <a:gd name="connsiteX1479" fmla="*/ 8439938 w 10264570"/>
              <a:gd name="connsiteY1479" fmla="*/ 274571 h 420053"/>
              <a:gd name="connsiteX1480" fmla="*/ 8439938 w 10264570"/>
              <a:gd name="connsiteY1480" fmla="*/ 285655 h 420053"/>
              <a:gd name="connsiteX1481" fmla="*/ 8429707 w 10264570"/>
              <a:gd name="connsiteY1481" fmla="*/ 285655 h 420053"/>
              <a:gd name="connsiteX1482" fmla="*/ 8429707 w 10264570"/>
              <a:gd name="connsiteY1482" fmla="*/ 265192 h 420053"/>
              <a:gd name="connsiteX1483" fmla="*/ 8425444 w 10264570"/>
              <a:gd name="connsiteY1483" fmla="*/ 265192 h 420053"/>
              <a:gd name="connsiteX1484" fmla="*/ 8425444 w 10264570"/>
              <a:gd name="connsiteY1484" fmla="*/ 277982 h 420053"/>
              <a:gd name="connsiteX1485" fmla="*/ 8416065 w 10264570"/>
              <a:gd name="connsiteY1485" fmla="*/ 277982 h 420053"/>
              <a:gd name="connsiteX1486" fmla="*/ 8416065 w 10264570"/>
              <a:gd name="connsiteY1486" fmla="*/ 267750 h 420053"/>
              <a:gd name="connsiteX1487" fmla="*/ 8408391 w 10264570"/>
              <a:gd name="connsiteY1487" fmla="*/ 267750 h 420053"/>
              <a:gd name="connsiteX1488" fmla="*/ 8408391 w 10264570"/>
              <a:gd name="connsiteY1488" fmla="*/ 260929 h 420053"/>
              <a:gd name="connsiteX1489" fmla="*/ 8403275 w 10264570"/>
              <a:gd name="connsiteY1489" fmla="*/ 260929 h 420053"/>
              <a:gd name="connsiteX1490" fmla="*/ 8403275 w 10264570"/>
              <a:gd name="connsiteY1490" fmla="*/ 266897 h 420053"/>
              <a:gd name="connsiteX1491" fmla="*/ 8395602 w 10264570"/>
              <a:gd name="connsiteY1491" fmla="*/ 266897 h 420053"/>
              <a:gd name="connsiteX1492" fmla="*/ 8395602 w 10264570"/>
              <a:gd name="connsiteY1492" fmla="*/ 260076 h 420053"/>
              <a:gd name="connsiteX1493" fmla="*/ 8390486 w 10264570"/>
              <a:gd name="connsiteY1493" fmla="*/ 260076 h 420053"/>
              <a:gd name="connsiteX1494" fmla="*/ 8373433 w 10264570"/>
              <a:gd name="connsiteY1494" fmla="*/ 260076 h 420053"/>
              <a:gd name="connsiteX1495" fmla="*/ 8373433 w 10264570"/>
              <a:gd name="connsiteY1495" fmla="*/ 265192 h 420053"/>
              <a:gd name="connsiteX1496" fmla="*/ 8365759 w 10264570"/>
              <a:gd name="connsiteY1496" fmla="*/ 265192 h 420053"/>
              <a:gd name="connsiteX1497" fmla="*/ 8365759 w 10264570"/>
              <a:gd name="connsiteY1497" fmla="*/ 260076 h 420053"/>
              <a:gd name="connsiteX1498" fmla="*/ 8254065 w 10264570"/>
              <a:gd name="connsiteY1498" fmla="*/ 260076 h 420053"/>
              <a:gd name="connsiteX1499" fmla="*/ 8254065 w 10264570"/>
              <a:gd name="connsiteY1499" fmla="*/ 260929 h 420053"/>
              <a:gd name="connsiteX1500" fmla="*/ 8246391 w 10264570"/>
              <a:gd name="connsiteY1500" fmla="*/ 260929 h 420053"/>
              <a:gd name="connsiteX1501" fmla="*/ 8246391 w 10264570"/>
              <a:gd name="connsiteY1501" fmla="*/ 260076 h 420053"/>
              <a:gd name="connsiteX1502" fmla="*/ 8231044 w 10264570"/>
              <a:gd name="connsiteY1502" fmla="*/ 260076 h 420053"/>
              <a:gd name="connsiteX1503" fmla="*/ 8222517 w 10264570"/>
              <a:gd name="connsiteY1503" fmla="*/ 260076 h 420053"/>
              <a:gd name="connsiteX1504" fmla="*/ 8208023 w 10264570"/>
              <a:gd name="connsiteY1504" fmla="*/ 260076 h 420053"/>
              <a:gd name="connsiteX1505" fmla="*/ 8208023 w 10264570"/>
              <a:gd name="connsiteY1505" fmla="*/ 263487 h 420053"/>
              <a:gd name="connsiteX1506" fmla="*/ 8200349 w 10264570"/>
              <a:gd name="connsiteY1506" fmla="*/ 263487 h 420053"/>
              <a:gd name="connsiteX1507" fmla="*/ 8200349 w 10264570"/>
              <a:gd name="connsiteY1507" fmla="*/ 261782 h 420053"/>
              <a:gd name="connsiteX1508" fmla="*/ 8195233 w 10264570"/>
              <a:gd name="connsiteY1508" fmla="*/ 261782 h 420053"/>
              <a:gd name="connsiteX1509" fmla="*/ 8195233 w 10264570"/>
              <a:gd name="connsiteY1509" fmla="*/ 260076 h 420053"/>
              <a:gd name="connsiteX1510" fmla="*/ 8190970 w 10264570"/>
              <a:gd name="connsiteY1510" fmla="*/ 260076 h 420053"/>
              <a:gd name="connsiteX1511" fmla="*/ 8190970 w 10264570"/>
              <a:gd name="connsiteY1511" fmla="*/ 262634 h 420053"/>
              <a:gd name="connsiteX1512" fmla="*/ 8185002 w 10264570"/>
              <a:gd name="connsiteY1512" fmla="*/ 262634 h 420053"/>
              <a:gd name="connsiteX1513" fmla="*/ 8185002 w 10264570"/>
              <a:gd name="connsiteY1513" fmla="*/ 267750 h 420053"/>
              <a:gd name="connsiteX1514" fmla="*/ 8176475 w 10264570"/>
              <a:gd name="connsiteY1514" fmla="*/ 267750 h 420053"/>
              <a:gd name="connsiteX1515" fmla="*/ 8176475 w 10264570"/>
              <a:gd name="connsiteY1515" fmla="*/ 260929 h 420053"/>
              <a:gd name="connsiteX1516" fmla="*/ 8174770 w 10264570"/>
              <a:gd name="connsiteY1516" fmla="*/ 260929 h 420053"/>
              <a:gd name="connsiteX1517" fmla="*/ 8174770 w 10264570"/>
              <a:gd name="connsiteY1517" fmla="*/ 260076 h 420053"/>
              <a:gd name="connsiteX1518" fmla="*/ 8165391 w 10264570"/>
              <a:gd name="connsiteY1518" fmla="*/ 260076 h 420053"/>
              <a:gd name="connsiteX1519" fmla="*/ 8165391 w 10264570"/>
              <a:gd name="connsiteY1519" fmla="*/ 261782 h 420053"/>
              <a:gd name="connsiteX1520" fmla="*/ 8161981 w 10264570"/>
              <a:gd name="connsiteY1520" fmla="*/ 261782 h 420053"/>
              <a:gd name="connsiteX1521" fmla="*/ 8161981 w 10264570"/>
              <a:gd name="connsiteY1521" fmla="*/ 263487 h 420053"/>
              <a:gd name="connsiteX1522" fmla="*/ 8153454 w 10264570"/>
              <a:gd name="connsiteY1522" fmla="*/ 263487 h 420053"/>
              <a:gd name="connsiteX1523" fmla="*/ 8153454 w 10264570"/>
              <a:gd name="connsiteY1523" fmla="*/ 261782 h 420053"/>
              <a:gd name="connsiteX1524" fmla="*/ 8149191 w 10264570"/>
              <a:gd name="connsiteY1524" fmla="*/ 261782 h 420053"/>
              <a:gd name="connsiteX1525" fmla="*/ 8149191 w 10264570"/>
              <a:gd name="connsiteY1525" fmla="*/ 260929 h 420053"/>
              <a:gd name="connsiteX1526" fmla="*/ 8144928 w 10264570"/>
              <a:gd name="connsiteY1526" fmla="*/ 260929 h 420053"/>
              <a:gd name="connsiteX1527" fmla="*/ 8144928 w 10264570"/>
              <a:gd name="connsiteY1527" fmla="*/ 261782 h 420053"/>
              <a:gd name="connsiteX1528" fmla="*/ 8139812 w 10264570"/>
              <a:gd name="connsiteY1528" fmla="*/ 261782 h 420053"/>
              <a:gd name="connsiteX1529" fmla="*/ 8139812 w 10264570"/>
              <a:gd name="connsiteY1529" fmla="*/ 262634 h 420053"/>
              <a:gd name="connsiteX1530" fmla="*/ 8138959 w 10264570"/>
              <a:gd name="connsiteY1530" fmla="*/ 262634 h 420053"/>
              <a:gd name="connsiteX1531" fmla="*/ 8138959 w 10264570"/>
              <a:gd name="connsiteY1531" fmla="*/ 267750 h 420053"/>
              <a:gd name="connsiteX1532" fmla="*/ 8131286 w 10264570"/>
              <a:gd name="connsiteY1532" fmla="*/ 267750 h 420053"/>
              <a:gd name="connsiteX1533" fmla="*/ 8131286 w 10264570"/>
              <a:gd name="connsiteY1533" fmla="*/ 260076 h 420053"/>
              <a:gd name="connsiteX1534" fmla="*/ 8129581 w 10264570"/>
              <a:gd name="connsiteY1534" fmla="*/ 260076 h 420053"/>
              <a:gd name="connsiteX1535" fmla="*/ 8129581 w 10264570"/>
              <a:gd name="connsiteY1535" fmla="*/ 263487 h 420053"/>
              <a:gd name="connsiteX1536" fmla="*/ 8127023 w 10264570"/>
              <a:gd name="connsiteY1536" fmla="*/ 263487 h 420053"/>
              <a:gd name="connsiteX1537" fmla="*/ 8127023 w 10264570"/>
              <a:gd name="connsiteY1537" fmla="*/ 271161 h 420053"/>
              <a:gd name="connsiteX1538" fmla="*/ 8118496 w 10264570"/>
              <a:gd name="connsiteY1538" fmla="*/ 271161 h 420053"/>
              <a:gd name="connsiteX1539" fmla="*/ 8118496 w 10264570"/>
              <a:gd name="connsiteY1539" fmla="*/ 270308 h 420053"/>
              <a:gd name="connsiteX1540" fmla="*/ 8115086 w 10264570"/>
              <a:gd name="connsiteY1540" fmla="*/ 270308 h 420053"/>
              <a:gd name="connsiteX1541" fmla="*/ 8115086 w 10264570"/>
              <a:gd name="connsiteY1541" fmla="*/ 266045 h 420053"/>
              <a:gd name="connsiteX1542" fmla="*/ 8110823 w 10264570"/>
              <a:gd name="connsiteY1542" fmla="*/ 266045 h 420053"/>
              <a:gd name="connsiteX1543" fmla="*/ 8110823 w 10264570"/>
              <a:gd name="connsiteY1543" fmla="*/ 274571 h 420053"/>
              <a:gd name="connsiteX1544" fmla="*/ 8104002 w 10264570"/>
              <a:gd name="connsiteY1544" fmla="*/ 274571 h 420053"/>
              <a:gd name="connsiteX1545" fmla="*/ 8104002 w 10264570"/>
              <a:gd name="connsiteY1545" fmla="*/ 278834 h 420053"/>
              <a:gd name="connsiteX1546" fmla="*/ 8095475 w 10264570"/>
              <a:gd name="connsiteY1546" fmla="*/ 278834 h 420053"/>
              <a:gd name="connsiteX1547" fmla="*/ 8095475 w 10264570"/>
              <a:gd name="connsiteY1547" fmla="*/ 269455 h 420053"/>
              <a:gd name="connsiteX1548" fmla="*/ 8088654 w 10264570"/>
              <a:gd name="connsiteY1548" fmla="*/ 269455 h 420053"/>
              <a:gd name="connsiteX1549" fmla="*/ 8088654 w 10264570"/>
              <a:gd name="connsiteY1549" fmla="*/ 263487 h 420053"/>
              <a:gd name="connsiteX1550" fmla="*/ 8087802 w 10264570"/>
              <a:gd name="connsiteY1550" fmla="*/ 263487 h 420053"/>
              <a:gd name="connsiteX1551" fmla="*/ 8087802 w 10264570"/>
              <a:gd name="connsiteY1551" fmla="*/ 283950 h 420053"/>
              <a:gd name="connsiteX1552" fmla="*/ 8080128 w 10264570"/>
              <a:gd name="connsiteY1552" fmla="*/ 283950 h 420053"/>
              <a:gd name="connsiteX1553" fmla="*/ 8080128 w 10264570"/>
              <a:gd name="connsiteY1553" fmla="*/ 278834 h 420053"/>
              <a:gd name="connsiteX1554" fmla="*/ 8075012 w 10264570"/>
              <a:gd name="connsiteY1554" fmla="*/ 278834 h 420053"/>
              <a:gd name="connsiteX1555" fmla="*/ 8075012 w 10264570"/>
              <a:gd name="connsiteY1555" fmla="*/ 272866 h 420053"/>
              <a:gd name="connsiteX1556" fmla="*/ 8073307 w 10264570"/>
              <a:gd name="connsiteY1556" fmla="*/ 272866 h 420053"/>
              <a:gd name="connsiteX1557" fmla="*/ 8073307 w 10264570"/>
              <a:gd name="connsiteY1557" fmla="*/ 272013 h 420053"/>
              <a:gd name="connsiteX1558" fmla="*/ 8072454 w 10264570"/>
              <a:gd name="connsiteY1558" fmla="*/ 272013 h 420053"/>
              <a:gd name="connsiteX1559" fmla="*/ 8072454 w 10264570"/>
              <a:gd name="connsiteY1559" fmla="*/ 271161 h 420053"/>
              <a:gd name="connsiteX1560" fmla="*/ 8070749 w 10264570"/>
              <a:gd name="connsiteY1560" fmla="*/ 271161 h 420053"/>
              <a:gd name="connsiteX1561" fmla="*/ 8070749 w 10264570"/>
              <a:gd name="connsiteY1561" fmla="*/ 280539 h 420053"/>
              <a:gd name="connsiteX1562" fmla="*/ 8063928 w 10264570"/>
              <a:gd name="connsiteY1562" fmla="*/ 280539 h 420053"/>
              <a:gd name="connsiteX1563" fmla="*/ 8063928 w 10264570"/>
              <a:gd name="connsiteY1563" fmla="*/ 295034 h 420053"/>
              <a:gd name="connsiteX1564" fmla="*/ 8057107 w 10264570"/>
              <a:gd name="connsiteY1564" fmla="*/ 295034 h 420053"/>
              <a:gd name="connsiteX1565" fmla="*/ 8057107 w 10264570"/>
              <a:gd name="connsiteY1565" fmla="*/ 267750 h 420053"/>
              <a:gd name="connsiteX1566" fmla="*/ 8052844 w 10264570"/>
              <a:gd name="connsiteY1566" fmla="*/ 267750 h 420053"/>
              <a:gd name="connsiteX1567" fmla="*/ 8052844 w 10264570"/>
              <a:gd name="connsiteY1567" fmla="*/ 269455 h 420053"/>
              <a:gd name="connsiteX1568" fmla="*/ 8049433 w 10264570"/>
              <a:gd name="connsiteY1568" fmla="*/ 269455 h 420053"/>
              <a:gd name="connsiteX1569" fmla="*/ 8049433 w 10264570"/>
              <a:gd name="connsiteY1569" fmla="*/ 273718 h 420053"/>
              <a:gd name="connsiteX1570" fmla="*/ 8041759 w 10264570"/>
              <a:gd name="connsiteY1570" fmla="*/ 273718 h 420053"/>
              <a:gd name="connsiteX1571" fmla="*/ 8041759 w 10264570"/>
              <a:gd name="connsiteY1571" fmla="*/ 283097 h 420053"/>
              <a:gd name="connsiteX1572" fmla="*/ 8033233 w 10264570"/>
              <a:gd name="connsiteY1572" fmla="*/ 283097 h 420053"/>
              <a:gd name="connsiteX1573" fmla="*/ 8033233 w 10264570"/>
              <a:gd name="connsiteY1573" fmla="*/ 266045 h 420053"/>
              <a:gd name="connsiteX1574" fmla="*/ 8032380 w 10264570"/>
              <a:gd name="connsiteY1574" fmla="*/ 266045 h 420053"/>
              <a:gd name="connsiteX1575" fmla="*/ 8032380 w 10264570"/>
              <a:gd name="connsiteY1575" fmla="*/ 276276 h 420053"/>
              <a:gd name="connsiteX1576" fmla="*/ 8028970 w 10264570"/>
              <a:gd name="connsiteY1576" fmla="*/ 276276 h 420053"/>
              <a:gd name="connsiteX1577" fmla="*/ 8028970 w 10264570"/>
              <a:gd name="connsiteY1577" fmla="*/ 277129 h 420053"/>
              <a:gd name="connsiteX1578" fmla="*/ 8023002 w 10264570"/>
              <a:gd name="connsiteY1578" fmla="*/ 277129 h 420053"/>
              <a:gd name="connsiteX1579" fmla="*/ 8023002 w 10264570"/>
              <a:gd name="connsiteY1579" fmla="*/ 283950 h 420053"/>
              <a:gd name="connsiteX1580" fmla="*/ 8015328 w 10264570"/>
              <a:gd name="connsiteY1580" fmla="*/ 283950 h 420053"/>
              <a:gd name="connsiteX1581" fmla="*/ 8015328 w 10264570"/>
              <a:gd name="connsiteY1581" fmla="*/ 276276 h 420053"/>
              <a:gd name="connsiteX1582" fmla="*/ 8007654 w 10264570"/>
              <a:gd name="connsiteY1582" fmla="*/ 276276 h 420053"/>
              <a:gd name="connsiteX1583" fmla="*/ 8007654 w 10264570"/>
              <a:gd name="connsiteY1583" fmla="*/ 267750 h 420053"/>
              <a:gd name="connsiteX1584" fmla="*/ 8006802 w 10264570"/>
              <a:gd name="connsiteY1584" fmla="*/ 267750 h 420053"/>
              <a:gd name="connsiteX1585" fmla="*/ 8006802 w 10264570"/>
              <a:gd name="connsiteY1585" fmla="*/ 270308 h 420053"/>
              <a:gd name="connsiteX1586" fmla="*/ 7998275 w 10264570"/>
              <a:gd name="connsiteY1586" fmla="*/ 270308 h 420053"/>
              <a:gd name="connsiteX1587" fmla="*/ 7998275 w 10264570"/>
              <a:gd name="connsiteY1587" fmla="*/ 267750 h 420053"/>
              <a:gd name="connsiteX1588" fmla="*/ 7994012 w 10264570"/>
              <a:gd name="connsiteY1588" fmla="*/ 267750 h 420053"/>
              <a:gd name="connsiteX1589" fmla="*/ 7994012 w 10264570"/>
              <a:gd name="connsiteY1589" fmla="*/ 265192 h 420053"/>
              <a:gd name="connsiteX1590" fmla="*/ 7990602 w 10264570"/>
              <a:gd name="connsiteY1590" fmla="*/ 265192 h 420053"/>
              <a:gd name="connsiteX1591" fmla="*/ 7990602 w 10264570"/>
              <a:gd name="connsiteY1591" fmla="*/ 262634 h 420053"/>
              <a:gd name="connsiteX1592" fmla="*/ 7985486 w 10264570"/>
              <a:gd name="connsiteY1592" fmla="*/ 262634 h 420053"/>
              <a:gd name="connsiteX1593" fmla="*/ 7985486 w 10264570"/>
              <a:gd name="connsiteY1593" fmla="*/ 266045 h 420053"/>
              <a:gd name="connsiteX1594" fmla="*/ 7983781 w 10264570"/>
              <a:gd name="connsiteY1594" fmla="*/ 266045 h 420053"/>
              <a:gd name="connsiteX1595" fmla="*/ 7983781 w 10264570"/>
              <a:gd name="connsiteY1595" fmla="*/ 277129 h 420053"/>
              <a:gd name="connsiteX1596" fmla="*/ 7976107 w 10264570"/>
              <a:gd name="connsiteY1596" fmla="*/ 277129 h 420053"/>
              <a:gd name="connsiteX1597" fmla="*/ 7976107 w 10264570"/>
              <a:gd name="connsiteY1597" fmla="*/ 268603 h 420053"/>
              <a:gd name="connsiteX1598" fmla="*/ 7969286 w 10264570"/>
              <a:gd name="connsiteY1598" fmla="*/ 268603 h 420053"/>
              <a:gd name="connsiteX1599" fmla="*/ 7969286 w 10264570"/>
              <a:gd name="connsiteY1599" fmla="*/ 265192 h 420053"/>
              <a:gd name="connsiteX1600" fmla="*/ 7967581 w 10264570"/>
              <a:gd name="connsiteY1600" fmla="*/ 265192 h 420053"/>
              <a:gd name="connsiteX1601" fmla="*/ 7967581 w 10264570"/>
              <a:gd name="connsiteY1601" fmla="*/ 262634 h 420053"/>
              <a:gd name="connsiteX1602" fmla="*/ 7966728 w 10264570"/>
              <a:gd name="connsiteY1602" fmla="*/ 262634 h 420053"/>
              <a:gd name="connsiteX1603" fmla="*/ 7966728 w 10264570"/>
              <a:gd name="connsiteY1603" fmla="*/ 264339 h 420053"/>
              <a:gd name="connsiteX1604" fmla="*/ 7965023 w 10264570"/>
              <a:gd name="connsiteY1604" fmla="*/ 264339 h 420053"/>
              <a:gd name="connsiteX1605" fmla="*/ 7965023 w 10264570"/>
              <a:gd name="connsiteY1605" fmla="*/ 267750 h 420053"/>
              <a:gd name="connsiteX1606" fmla="*/ 7959907 w 10264570"/>
              <a:gd name="connsiteY1606" fmla="*/ 267750 h 420053"/>
              <a:gd name="connsiteX1607" fmla="*/ 7959907 w 10264570"/>
              <a:gd name="connsiteY1607" fmla="*/ 271161 h 420053"/>
              <a:gd name="connsiteX1608" fmla="*/ 7952233 w 10264570"/>
              <a:gd name="connsiteY1608" fmla="*/ 271161 h 420053"/>
              <a:gd name="connsiteX1609" fmla="*/ 7952233 w 10264570"/>
              <a:gd name="connsiteY1609" fmla="*/ 260076 h 420053"/>
              <a:gd name="connsiteX1610" fmla="*/ 7951381 w 10264570"/>
              <a:gd name="connsiteY1610" fmla="*/ 260076 h 420053"/>
              <a:gd name="connsiteX1611" fmla="*/ 7951381 w 10264570"/>
              <a:gd name="connsiteY1611" fmla="*/ 272013 h 420053"/>
              <a:gd name="connsiteX1612" fmla="*/ 7942854 w 10264570"/>
              <a:gd name="connsiteY1612" fmla="*/ 272013 h 420053"/>
              <a:gd name="connsiteX1613" fmla="*/ 7942854 w 10264570"/>
              <a:gd name="connsiteY1613" fmla="*/ 268603 h 420053"/>
              <a:gd name="connsiteX1614" fmla="*/ 7937739 w 10264570"/>
              <a:gd name="connsiteY1614" fmla="*/ 268603 h 420053"/>
              <a:gd name="connsiteX1615" fmla="*/ 7937739 w 10264570"/>
              <a:gd name="connsiteY1615" fmla="*/ 265192 h 420053"/>
              <a:gd name="connsiteX1616" fmla="*/ 7932623 w 10264570"/>
              <a:gd name="connsiteY1616" fmla="*/ 265192 h 420053"/>
              <a:gd name="connsiteX1617" fmla="*/ 7932623 w 10264570"/>
              <a:gd name="connsiteY1617" fmla="*/ 269455 h 420053"/>
              <a:gd name="connsiteX1618" fmla="*/ 7925802 w 10264570"/>
              <a:gd name="connsiteY1618" fmla="*/ 269455 h 420053"/>
              <a:gd name="connsiteX1619" fmla="*/ 7925802 w 10264570"/>
              <a:gd name="connsiteY1619" fmla="*/ 278834 h 420053"/>
              <a:gd name="connsiteX1620" fmla="*/ 7916423 w 10264570"/>
              <a:gd name="connsiteY1620" fmla="*/ 278834 h 420053"/>
              <a:gd name="connsiteX1621" fmla="*/ 7916423 w 10264570"/>
              <a:gd name="connsiteY1621" fmla="*/ 266897 h 420053"/>
              <a:gd name="connsiteX1622" fmla="*/ 7913865 w 10264570"/>
              <a:gd name="connsiteY1622" fmla="*/ 266897 h 420053"/>
              <a:gd name="connsiteX1623" fmla="*/ 7913865 w 10264570"/>
              <a:gd name="connsiteY1623" fmla="*/ 267750 h 420053"/>
              <a:gd name="connsiteX1624" fmla="*/ 7907897 w 10264570"/>
              <a:gd name="connsiteY1624" fmla="*/ 267750 h 420053"/>
              <a:gd name="connsiteX1625" fmla="*/ 7907897 w 10264570"/>
              <a:gd name="connsiteY1625" fmla="*/ 271161 h 420053"/>
              <a:gd name="connsiteX1626" fmla="*/ 7901928 w 10264570"/>
              <a:gd name="connsiteY1626" fmla="*/ 271161 h 420053"/>
              <a:gd name="connsiteX1627" fmla="*/ 7901928 w 10264570"/>
              <a:gd name="connsiteY1627" fmla="*/ 268603 h 420053"/>
              <a:gd name="connsiteX1628" fmla="*/ 7901075 w 10264570"/>
              <a:gd name="connsiteY1628" fmla="*/ 268603 h 420053"/>
              <a:gd name="connsiteX1629" fmla="*/ 7901075 w 10264570"/>
              <a:gd name="connsiteY1629" fmla="*/ 271161 h 420053"/>
              <a:gd name="connsiteX1630" fmla="*/ 7890844 w 10264570"/>
              <a:gd name="connsiteY1630" fmla="*/ 271161 h 420053"/>
              <a:gd name="connsiteX1631" fmla="*/ 7890844 w 10264570"/>
              <a:gd name="connsiteY1631" fmla="*/ 277129 h 420053"/>
              <a:gd name="connsiteX1632" fmla="*/ 7884875 w 10264570"/>
              <a:gd name="connsiteY1632" fmla="*/ 277129 h 420053"/>
              <a:gd name="connsiteX1633" fmla="*/ 7884875 w 10264570"/>
              <a:gd name="connsiteY1633" fmla="*/ 266897 h 420053"/>
              <a:gd name="connsiteX1634" fmla="*/ 7883170 w 10264570"/>
              <a:gd name="connsiteY1634" fmla="*/ 266897 h 420053"/>
              <a:gd name="connsiteX1635" fmla="*/ 7883170 w 10264570"/>
              <a:gd name="connsiteY1635" fmla="*/ 269455 h 420053"/>
              <a:gd name="connsiteX1636" fmla="*/ 7877202 w 10264570"/>
              <a:gd name="connsiteY1636" fmla="*/ 269455 h 420053"/>
              <a:gd name="connsiteX1637" fmla="*/ 7877202 w 10264570"/>
              <a:gd name="connsiteY1637" fmla="*/ 268603 h 420053"/>
              <a:gd name="connsiteX1638" fmla="*/ 7876349 w 10264570"/>
              <a:gd name="connsiteY1638" fmla="*/ 268603 h 420053"/>
              <a:gd name="connsiteX1639" fmla="*/ 7876349 w 10264570"/>
              <a:gd name="connsiteY1639" fmla="*/ 269455 h 420053"/>
              <a:gd name="connsiteX1640" fmla="*/ 7874644 w 10264570"/>
              <a:gd name="connsiteY1640" fmla="*/ 269455 h 420053"/>
              <a:gd name="connsiteX1641" fmla="*/ 7874644 w 10264570"/>
              <a:gd name="connsiteY1641" fmla="*/ 277129 h 420053"/>
              <a:gd name="connsiteX1642" fmla="*/ 7866117 w 10264570"/>
              <a:gd name="connsiteY1642" fmla="*/ 277129 h 420053"/>
              <a:gd name="connsiteX1643" fmla="*/ 7866117 w 10264570"/>
              <a:gd name="connsiteY1643" fmla="*/ 266897 h 420053"/>
              <a:gd name="connsiteX1644" fmla="*/ 7864412 w 10264570"/>
              <a:gd name="connsiteY1644" fmla="*/ 266897 h 420053"/>
              <a:gd name="connsiteX1645" fmla="*/ 7864412 w 10264570"/>
              <a:gd name="connsiteY1645" fmla="*/ 271161 h 420053"/>
              <a:gd name="connsiteX1646" fmla="*/ 7861002 w 10264570"/>
              <a:gd name="connsiteY1646" fmla="*/ 271161 h 420053"/>
              <a:gd name="connsiteX1647" fmla="*/ 7861002 w 10264570"/>
              <a:gd name="connsiteY1647" fmla="*/ 283950 h 420053"/>
              <a:gd name="connsiteX1648" fmla="*/ 7856739 w 10264570"/>
              <a:gd name="connsiteY1648" fmla="*/ 283950 h 420053"/>
              <a:gd name="connsiteX1649" fmla="*/ 7851623 w 10264570"/>
              <a:gd name="connsiteY1649" fmla="*/ 283950 h 420053"/>
              <a:gd name="connsiteX1650" fmla="*/ 7851623 w 10264570"/>
              <a:gd name="connsiteY1650" fmla="*/ 282245 h 420053"/>
              <a:gd name="connsiteX1651" fmla="*/ 7848212 w 10264570"/>
              <a:gd name="connsiteY1651" fmla="*/ 282245 h 420053"/>
              <a:gd name="connsiteX1652" fmla="*/ 7848212 w 10264570"/>
              <a:gd name="connsiteY1652" fmla="*/ 278834 h 420053"/>
              <a:gd name="connsiteX1653" fmla="*/ 7848212 w 10264570"/>
              <a:gd name="connsiteY1653" fmla="*/ 274571 h 420053"/>
              <a:gd name="connsiteX1654" fmla="*/ 7844802 w 10264570"/>
              <a:gd name="connsiteY1654" fmla="*/ 274571 h 420053"/>
              <a:gd name="connsiteX1655" fmla="*/ 7844802 w 10264570"/>
              <a:gd name="connsiteY1655" fmla="*/ 280539 h 420053"/>
              <a:gd name="connsiteX1656" fmla="*/ 7843949 w 10264570"/>
              <a:gd name="connsiteY1656" fmla="*/ 280539 h 420053"/>
              <a:gd name="connsiteX1657" fmla="*/ 7843949 w 10264570"/>
              <a:gd name="connsiteY1657" fmla="*/ 289918 h 420053"/>
              <a:gd name="connsiteX1658" fmla="*/ 7840538 w 10264570"/>
              <a:gd name="connsiteY1658" fmla="*/ 289918 h 420053"/>
              <a:gd name="connsiteX1659" fmla="*/ 7840538 w 10264570"/>
              <a:gd name="connsiteY1659" fmla="*/ 295034 h 420053"/>
              <a:gd name="connsiteX1660" fmla="*/ 7835423 w 10264570"/>
              <a:gd name="connsiteY1660" fmla="*/ 295034 h 420053"/>
              <a:gd name="connsiteX1661" fmla="*/ 7835423 w 10264570"/>
              <a:gd name="connsiteY1661" fmla="*/ 296739 h 420053"/>
              <a:gd name="connsiteX1662" fmla="*/ 7826897 w 10264570"/>
              <a:gd name="connsiteY1662" fmla="*/ 296739 h 420053"/>
              <a:gd name="connsiteX1663" fmla="*/ 7826897 w 10264570"/>
              <a:gd name="connsiteY1663" fmla="*/ 281392 h 420053"/>
              <a:gd name="connsiteX1664" fmla="*/ 7824338 w 10264570"/>
              <a:gd name="connsiteY1664" fmla="*/ 281392 h 420053"/>
              <a:gd name="connsiteX1665" fmla="*/ 7824338 w 10264570"/>
              <a:gd name="connsiteY1665" fmla="*/ 282245 h 420053"/>
              <a:gd name="connsiteX1666" fmla="*/ 7817518 w 10264570"/>
              <a:gd name="connsiteY1666" fmla="*/ 282245 h 420053"/>
              <a:gd name="connsiteX1667" fmla="*/ 7817518 w 10264570"/>
              <a:gd name="connsiteY1667" fmla="*/ 306118 h 420053"/>
              <a:gd name="connsiteX1668" fmla="*/ 7808991 w 10264570"/>
              <a:gd name="connsiteY1668" fmla="*/ 306118 h 420053"/>
              <a:gd name="connsiteX1669" fmla="*/ 7808991 w 10264570"/>
              <a:gd name="connsiteY1669" fmla="*/ 297592 h 420053"/>
              <a:gd name="connsiteX1670" fmla="*/ 7803875 w 10264570"/>
              <a:gd name="connsiteY1670" fmla="*/ 297592 h 420053"/>
              <a:gd name="connsiteX1671" fmla="*/ 7803875 w 10264570"/>
              <a:gd name="connsiteY1671" fmla="*/ 293329 h 420053"/>
              <a:gd name="connsiteX1672" fmla="*/ 7801318 w 10264570"/>
              <a:gd name="connsiteY1672" fmla="*/ 293329 h 420053"/>
              <a:gd name="connsiteX1673" fmla="*/ 7801318 w 10264570"/>
              <a:gd name="connsiteY1673" fmla="*/ 285655 h 420053"/>
              <a:gd name="connsiteX1674" fmla="*/ 7801318 w 10264570"/>
              <a:gd name="connsiteY1674" fmla="*/ 283097 h 420053"/>
              <a:gd name="connsiteX1675" fmla="*/ 7798760 w 10264570"/>
              <a:gd name="connsiteY1675" fmla="*/ 283097 h 420053"/>
              <a:gd name="connsiteX1676" fmla="*/ 7798760 w 10264570"/>
              <a:gd name="connsiteY1676" fmla="*/ 299297 h 420053"/>
              <a:gd name="connsiteX1677" fmla="*/ 7798760 w 10264570"/>
              <a:gd name="connsiteY1677" fmla="*/ 303561 h 420053"/>
              <a:gd name="connsiteX1678" fmla="*/ 7791939 w 10264570"/>
              <a:gd name="connsiteY1678" fmla="*/ 303561 h 420053"/>
              <a:gd name="connsiteX1679" fmla="*/ 7791939 w 10264570"/>
              <a:gd name="connsiteY1679" fmla="*/ 323171 h 420053"/>
              <a:gd name="connsiteX1680" fmla="*/ 7783412 w 10264570"/>
              <a:gd name="connsiteY1680" fmla="*/ 323171 h 420053"/>
              <a:gd name="connsiteX1681" fmla="*/ 7783412 w 10264570"/>
              <a:gd name="connsiteY1681" fmla="*/ 277129 h 420053"/>
              <a:gd name="connsiteX1682" fmla="*/ 7781707 w 10264570"/>
              <a:gd name="connsiteY1682" fmla="*/ 277129 h 420053"/>
              <a:gd name="connsiteX1683" fmla="*/ 7781707 w 10264570"/>
              <a:gd name="connsiteY1683" fmla="*/ 323171 h 420053"/>
              <a:gd name="connsiteX1684" fmla="*/ 7775739 w 10264570"/>
              <a:gd name="connsiteY1684" fmla="*/ 323171 h 420053"/>
              <a:gd name="connsiteX1685" fmla="*/ 7775739 w 10264570"/>
              <a:gd name="connsiteY1685" fmla="*/ 299297 h 420053"/>
              <a:gd name="connsiteX1686" fmla="*/ 7770623 w 10264570"/>
              <a:gd name="connsiteY1686" fmla="*/ 299297 h 420053"/>
              <a:gd name="connsiteX1687" fmla="*/ 7770623 w 10264570"/>
              <a:gd name="connsiteY1687" fmla="*/ 289066 h 420053"/>
              <a:gd name="connsiteX1688" fmla="*/ 7768065 w 10264570"/>
              <a:gd name="connsiteY1688" fmla="*/ 289066 h 420053"/>
              <a:gd name="connsiteX1689" fmla="*/ 7768065 w 10264570"/>
              <a:gd name="connsiteY1689" fmla="*/ 297592 h 420053"/>
              <a:gd name="connsiteX1690" fmla="*/ 7766360 w 10264570"/>
              <a:gd name="connsiteY1690" fmla="*/ 297592 h 420053"/>
              <a:gd name="connsiteX1691" fmla="*/ 7766360 w 10264570"/>
              <a:gd name="connsiteY1691" fmla="*/ 303561 h 420053"/>
              <a:gd name="connsiteX1692" fmla="*/ 7764654 w 10264570"/>
              <a:gd name="connsiteY1692" fmla="*/ 303561 h 420053"/>
              <a:gd name="connsiteX1693" fmla="*/ 7764654 w 10264570"/>
              <a:gd name="connsiteY1693" fmla="*/ 306118 h 420053"/>
              <a:gd name="connsiteX1694" fmla="*/ 7758686 w 10264570"/>
              <a:gd name="connsiteY1694" fmla="*/ 306118 h 420053"/>
              <a:gd name="connsiteX1695" fmla="*/ 7758686 w 10264570"/>
              <a:gd name="connsiteY1695" fmla="*/ 303561 h 420053"/>
              <a:gd name="connsiteX1696" fmla="*/ 7756981 w 10264570"/>
              <a:gd name="connsiteY1696" fmla="*/ 303561 h 420053"/>
              <a:gd name="connsiteX1697" fmla="*/ 7756981 w 10264570"/>
              <a:gd name="connsiteY1697" fmla="*/ 281392 h 420053"/>
              <a:gd name="connsiteX1698" fmla="*/ 7752717 w 10264570"/>
              <a:gd name="connsiteY1698" fmla="*/ 281392 h 420053"/>
              <a:gd name="connsiteX1699" fmla="*/ 7752717 w 10264570"/>
              <a:gd name="connsiteY1699" fmla="*/ 296739 h 420053"/>
              <a:gd name="connsiteX1700" fmla="*/ 7747602 w 10264570"/>
              <a:gd name="connsiteY1700" fmla="*/ 296739 h 420053"/>
              <a:gd name="connsiteX1701" fmla="*/ 7747602 w 10264570"/>
              <a:gd name="connsiteY1701" fmla="*/ 293329 h 420053"/>
              <a:gd name="connsiteX1702" fmla="*/ 7744191 w 10264570"/>
              <a:gd name="connsiteY1702" fmla="*/ 293329 h 420053"/>
              <a:gd name="connsiteX1703" fmla="*/ 7744191 w 10264570"/>
              <a:gd name="connsiteY1703" fmla="*/ 289918 h 420053"/>
              <a:gd name="connsiteX1704" fmla="*/ 7741633 w 10264570"/>
              <a:gd name="connsiteY1704" fmla="*/ 289918 h 420053"/>
              <a:gd name="connsiteX1705" fmla="*/ 7741633 w 10264570"/>
              <a:gd name="connsiteY1705" fmla="*/ 278834 h 420053"/>
              <a:gd name="connsiteX1706" fmla="*/ 7739075 w 10264570"/>
              <a:gd name="connsiteY1706" fmla="*/ 278834 h 420053"/>
              <a:gd name="connsiteX1707" fmla="*/ 7739075 w 10264570"/>
              <a:gd name="connsiteY1707" fmla="*/ 282245 h 420053"/>
              <a:gd name="connsiteX1708" fmla="*/ 7736518 w 10264570"/>
              <a:gd name="connsiteY1708" fmla="*/ 282245 h 420053"/>
              <a:gd name="connsiteX1709" fmla="*/ 7736518 w 10264570"/>
              <a:gd name="connsiteY1709" fmla="*/ 283950 h 420053"/>
              <a:gd name="connsiteX1710" fmla="*/ 7730549 w 10264570"/>
              <a:gd name="connsiteY1710" fmla="*/ 283950 h 420053"/>
              <a:gd name="connsiteX1711" fmla="*/ 7730549 w 10264570"/>
              <a:gd name="connsiteY1711" fmla="*/ 277982 h 420053"/>
              <a:gd name="connsiteX1712" fmla="*/ 7727991 w 10264570"/>
              <a:gd name="connsiteY1712" fmla="*/ 277982 h 420053"/>
              <a:gd name="connsiteX1713" fmla="*/ 7727991 w 10264570"/>
              <a:gd name="connsiteY1713" fmla="*/ 282245 h 420053"/>
              <a:gd name="connsiteX1714" fmla="*/ 7717760 w 10264570"/>
              <a:gd name="connsiteY1714" fmla="*/ 282245 h 420053"/>
              <a:gd name="connsiteX1715" fmla="*/ 7717760 w 10264570"/>
              <a:gd name="connsiteY1715" fmla="*/ 273718 h 420053"/>
              <a:gd name="connsiteX1716" fmla="*/ 7709233 w 10264570"/>
              <a:gd name="connsiteY1716" fmla="*/ 273718 h 420053"/>
              <a:gd name="connsiteX1717" fmla="*/ 7709233 w 10264570"/>
              <a:gd name="connsiteY1717" fmla="*/ 271161 h 420053"/>
              <a:gd name="connsiteX1718" fmla="*/ 7704970 w 10264570"/>
              <a:gd name="connsiteY1718" fmla="*/ 271161 h 420053"/>
              <a:gd name="connsiteX1719" fmla="*/ 7704970 w 10264570"/>
              <a:gd name="connsiteY1719" fmla="*/ 268603 h 420053"/>
              <a:gd name="connsiteX1720" fmla="*/ 7704117 w 10264570"/>
              <a:gd name="connsiteY1720" fmla="*/ 268603 h 420053"/>
              <a:gd name="connsiteX1721" fmla="*/ 7704117 w 10264570"/>
              <a:gd name="connsiteY1721" fmla="*/ 276276 h 420053"/>
              <a:gd name="connsiteX1722" fmla="*/ 7701560 w 10264570"/>
              <a:gd name="connsiteY1722" fmla="*/ 276276 h 420053"/>
              <a:gd name="connsiteX1723" fmla="*/ 7701560 w 10264570"/>
              <a:gd name="connsiteY1723" fmla="*/ 295034 h 420053"/>
              <a:gd name="connsiteX1724" fmla="*/ 7693033 w 10264570"/>
              <a:gd name="connsiteY1724" fmla="*/ 295034 h 420053"/>
              <a:gd name="connsiteX1725" fmla="*/ 7693033 w 10264570"/>
              <a:gd name="connsiteY1725" fmla="*/ 280539 h 420053"/>
              <a:gd name="connsiteX1726" fmla="*/ 7685360 w 10264570"/>
              <a:gd name="connsiteY1726" fmla="*/ 280539 h 420053"/>
              <a:gd name="connsiteX1727" fmla="*/ 7685360 w 10264570"/>
              <a:gd name="connsiteY1727" fmla="*/ 270308 h 420053"/>
              <a:gd name="connsiteX1728" fmla="*/ 7682802 w 10264570"/>
              <a:gd name="connsiteY1728" fmla="*/ 270308 h 420053"/>
              <a:gd name="connsiteX1729" fmla="*/ 7682802 w 10264570"/>
              <a:gd name="connsiteY1729" fmla="*/ 272866 h 420053"/>
              <a:gd name="connsiteX1730" fmla="*/ 7681096 w 10264570"/>
              <a:gd name="connsiteY1730" fmla="*/ 272866 h 420053"/>
              <a:gd name="connsiteX1731" fmla="*/ 7681096 w 10264570"/>
              <a:gd name="connsiteY1731" fmla="*/ 278834 h 420053"/>
              <a:gd name="connsiteX1732" fmla="*/ 7675981 w 10264570"/>
              <a:gd name="connsiteY1732" fmla="*/ 278834 h 420053"/>
              <a:gd name="connsiteX1733" fmla="*/ 7675981 w 10264570"/>
              <a:gd name="connsiteY1733" fmla="*/ 283950 h 420053"/>
              <a:gd name="connsiteX1734" fmla="*/ 7667454 w 10264570"/>
              <a:gd name="connsiteY1734" fmla="*/ 283950 h 420053"/>
              <a:gd name="connsiteX1735" fmla="*/ 7667454 w 10264570"/>
              <a:gd name="connsiteY1735" fmla="*/ 271161 h 420053"/>
              <a:gd name="connsiteX1736" fmla="*/ 7665749 w 10264570"/>
              <a:gd name="connsiteY1736" fmla="*/ 271161 h 420053"/>
              <a:gd name="connsiteX1737" fmla="*/ 7665749 w 10264570"/>
              <a:gd name="connsiteY1737" fmla="*/ 267750 h 420053"/>
              <a:gd name="connsiteX1738" fmla="*/ 7662338 w 10264570"/>
              <a:gd name="connsiteY1738" fmla="*/ 267750 h 420053"/>
              <a:gd name="connsiteX1739" fmla="*/ 7662338 w 10264570"/>
              <a:gd name="connsiteY1739" fmla="*/ 266045 h 420053"/>
              <a:gd name="connsiteX1740" fmla="*/ 7660633 w 10264570"/>
              <a:gd name="connsiteY1740" fmla="*/ 266045 h 420053"/>
              <a:gd name="connsiteX1741" fmla="*/ 7660633 w 10264570"/>
              <a:gd name="connsiteY1741" fmla="*/ 268603 h 420053"/>
              <a:gd name="connsiteX1742" fmla="*/ 7655518 w 10264570"/>
              <a:gd name="connsiteY1742" fmla="*/ 268603 h 420053"/>
              <a:gd name="connsiteX1743" fmla="*/ 7655518 w 10264570"/>
              <a:gd name="connsiteY1743" fmla="*/ 277129 h 420053"/>
              <a:gd name="connsiteX1744" fmla="*/ 7651254 w 10264570"/>
              <a:gd name="connsiteY1744" fmla="*/ 277129 h 420053"/>
              <a:gd name="connsiteX1745" fmla="*/ 7651254 w 10264570"/>
              <a:gd name="connsiteY1745" fmla="*/ 266897 h 420053"/>
              <a:gd name="connsiteX1746" fmla="*/ 7650402 w 10264570"/>
              <a:gd name="connsiteY1746" fmla="*/ 266897 h 420053"/>
              <a:gd name="connsiteX1747" fmla="*/ 7650402 w 10264570"/>
              <a:gd name="connsiteY1747" fmla="*/ 274571 h 420053"/>
              <a:gd name="connsiteX1748" fmla="*/ 7641023 w 10264570"/>
              <a:gd name="connsiteY1748" fmla="*/ 274571 h 420053"/>
              <a:gd name="connsiteX1749" fmla="*/ 7641023 w 10264570"/>
              <a:gd name="connsiteY1749" fmla="*/ 270308 h 420053"/>
              <a:gd name="connsiteX1750" fmla="*/ 7635907 w 10264570"/>
              <a:gd name="connsiteY1750" fmla="*/ 270308 h 420053"/>
              <a:gd name="connsiteX1751" fmla="*/ 7635907 w 10264570"/>
              <a:gd name="connsiteY1751" fmla="*/ 269455 h 420053"/>
              <a:gd name="connsiteX1752" fmla="*/ 7628233 w 10264570"/>
              <a:gd name="connsiteY1752" fmla="*/ 269455 h 420053"/>
              <a:gd name="connsiteX1753" fmla="*/ 7628233 w 10264570"/>
              <a:gd name="connsiteY1753" fmla="*/ 268603 h 420053"/>
              <a:gd name="connsiteX1754" fmla="*/ 7625675 w 10264570"/>
              <a:gd name="connsiteY1754" fmla="*/ 268603 h 420053"/>
              <a:gd name="connsiteX1755" fmla="*/ 7625675 w 10264570"/>
              <a:gd name="connsiteY1755" fmla="*/ 277129 h 420053"/>
              <a:gd name="connsiteX1756" fmla="*/ 7623970 w 10264570"/>
              <a:gd name="connsiteY1756" fmla="*/ 277129 h 420053"/>
              <a:gd name="connsiteX1757" fmla="*/ 7618002 w 10264570"/>
              <a:gd name="connsiteY1757" fmla="*/ 277129 h 420053"/>
              <a:gd name="connsiteX1758" fmla="*/ 7618002 w 10264570"/>
              <a:gd name="connsiteY1758" fmla="*/ 283097 h 420053"/>
              <a:gd name="connsiteX1759" fmla="*/ 7612886 w 10264570"/>
              <a:gd name="connsiteY1759" fmla="*/ 283097 h 420053"/>
              <a:gd name="connsiteX1760" fmla="*/ 7612886 w 10264570"/>
              <a:gd name="connsiteY1760" fmla="*/ 273718 h 420053"/>
              <a:gd name="connsiteX1761" fmla="*/ 7607770 w 10264570"/>
              <a:gd name="connsiteY1761" fmla="*/ 273718 h 420053"/>
              <a:gd name="connsiteX1762" fmla="*/ 7607770 w 10264570"/>
              <a:gd name="connsiteY1762" fmla="*/ 269455 h 420053"/>
              <a:gd name="connsiteX1763" fmla="*/ 7605212 w 10264570"/>
              <a:gd name="connsiteY1763" fmla="*/ 269455 h 420053"/>
              <a:gd name="connsiteX1764" fmla="*/ 7605212 w 10264570"/>
              <a:gd name="connsiteY1764" fmla="*/ 267750 h 420053"/>
              <a:gd name="connsiteX1765" fmla="*/ 7603507 w 10264570"/>
              <a:gd name="connsiteY1765" fmla="*/ 267750 h 420053"/>
              <a:gd name="connsiteX1766" fmla="*/ 7602654 w 10264570"/>
              <a:gd name="connsiteY1766" fmla="*/ 267750 h 420053"/>
              <a:gd name="connsiteX1767" fmla="*/ 7602654 w 10264570"/>
              <a:gd name="connsiteY1767" fmla="*/ 295034 h 420053"/>
              <a:gd name="connsiteX1768" fmla="*/ 7598391 w 10264570"/>
              <a:gd name="connsiteY1768" fmla="*/ 295034 h 420053"/>
              <a:gd name="connsiteX1769" fmla="*/ 7598391 w 10264570"/>
              <a:gd name="connsiteY1769" fmla="*/ 280539 h 420053"/>
              <a:gd name="connsiteX1770" fmla="*/ 7593275 w 10264570"/>
              <a:gd name="connsiteY1770" fmla="*/ 280539 h 420053"/>
              <a:gd name="connsiteX1771" fmla="*/ 7593275 w 10264570"/>
              <a:gd name="connsiteY1771" fmla="*/ 271161 h 420053"/>
              <a:gd name="connsiteX1772" fmla="*/ 7592423 w 10264570"/>
              <a:gd name="connsiteY1772" fmla="*/ 271161 h 420053"/>
              <a:gd name="connsiteX1773" fmla="*/ 7592423 w 10264570"/>
              <a:gd name="connsiteY1773" fmla="*/ 272013 h 420053"/>
              <a:gd name="connsiteX1774" fmla="*/ 7592423 w 10264570"/>
              <a:gd name="connsiteY1774" fmla="*/ 272866 h 420053"/>
              <a:gd name="connsiteX1775" fmla="*/ 7590718 w 10264570"/>
              <a:gd name="connsiteY1775" fmla="*/ 272866 h 420053"/>
              <a:gd name="connsiteX1776" fmla="*/ 7590718 w 10264570"/>
              <a:gd name="connsiteY1776" fmla="*/ 278834 h 420053"/>
              <a:gd name="connsiteX1777" fmla="*/ 7588160 w 10264570"/>
              <a:gd name="connsiteY1777" fmla="*/ 278834 h 420053"/>
              <a:gd name="connsiteX1778" fmla="*/ 7588160 w 10264570"/>
              <a:gd name="connsiteY1778" fmla="*/ 283950 h 420053"/>
              <a:gd name="connsiteX1779" fmla="*/ 7583044 w 10264570"/>
              <a:gd name="connsiteY1779" fmla="*/ 283950 h 420053"/>
              <a:gd name="connsiteX1780" fmla="*/ 7583044 w 10264570"/>
              <a:gd name="connsiteY1780" fmla="*/ 263487 h 420053"/>
              <a:gd name="connsiteX1781" fmla="*/ 7582191 w 10264570"/>
              <a:gd name="connsiteY1781" fmla="*/ 263487 h 420053"/>
              <a:gd name="connsiteX1782" fmla="*/ 7582191 w 10264570"/>
              <a:gd name="connsiteY1782" fmla="*/ 269455 h 420053"/>
              <a:gd name="connsiteX1783" fmla="*/ 7577928 w 10264570"/>
              <a:gd name="connsiteY1783" fmla="*/ 269455 h 420053"/>
              <a:gd name="connsiteX1784" fmla="*/ 7577928 w 10264570"/>
              <a:gd name="connsiteY1784" fmla="*/ 278834 h 420053"/>
              <a:gd name="connsiteX1785" fmla="*/ 7572812 w 10264570"/>
              <a:gd name="connsiteY1785" fmla="*/ 278834 h 420053"/>
              <a:gd name="connsiteX1786" fmla="*/ 7572812 w 10264570"/>
              <a:gd name="connsiteY1786" fmla="*/ 274571 h 420053"/>
              <a:gd name="connsiteX1787" fmla="*/ 7567696 w 10264570"/>
              <a:gd name="connsiteY1787" fmla="*/ 274571 h 420053"/>
              <a:gd name="connsiteX1788" fmla="*/ 7567696 w 10264570"/>
              <a:gd name="connsiteY1788" fmla="*/ 266045 h 420053"/>
              <a:gd name="connsiteX1789" fmla="*/ 7565139 w 10264570"/>
              <a:gd name="connsiteY1789" fmla="*/ 266045 h 420053"/>
              <a:gd name="connsiteX1790" fmla="*/ 7565139 w 10264570"/>
              <a:gd name="connsiteY1790" fmla="*/ 270308 h 420053"/>
              <a:gd name="connsiteX1791" fmla="*/ 7562581 w 10264570"/>
              <a:gd name="connsiteY1791" fmla="*/ 270308 h 420053"/>
              <a:gd name="connsiteX1792" fmla="*/ 7562581 w 10264570"/>
              <a:gd name="connsiteY1792" fmla="*/ 271161 h 420053"/>
              <a:gd name="connsiteX1793" fmla="*/ 7557465 w 10264570"/>
              <a:gd name="connsiteY1793" fmla="*/ 271161 h 420053"/>
              <a:gd name="connsiteX1794" fmla="*/ 7557465 w 10264570"/>
              <a:gd name="connsiteY1794" fmla="*/ 263487 h 420053"/>
              <a:gd name="connsiteX1795" fmla="*/ 7555760 w 10264570"/>
              <a:gd name="connsiteY1795" fmla="*/ 263487 h 420053"/>
              <a:gd name="connsiteX1796" fmla="*/ 7555760 w 10264570"/>
              <a:gd name="connsiteY1796" fmla="*/ 260929 h 420053"/>
              <a:gd name="connsiteX1797" fmla="*/ 7554907 w 10264570"/>
              <a:gd name="connsiteY1797" fmla="*/ 260929 h 420053"/>
              <a:gd name="connsiteX1798" fmla="*/ 7554907 w 10264570"/>
              <a:gd name="connsiteY1798" fmla="*/ 267750 h 420053"/>
              <a:gd name="connsiteX1799" fmla="*/ 7549791 w 10264570"/>
              <a:gd name="connsiteY1799" fmla="*/ 267750 h 420053"/>
              <a:gd name="connsiteX1800" fmla="*/ 7549791 w 10264570"/>
              <a:gd name="connsiteY1800" fmla="*/ 262634 h 420053"/>
              <a:gd name="connsiteX1801" fmla="*/ 7548939 w 10264570"/>
              <a:gd name="connsiteY1801" fmla="*/ 262634 h 420053"/>
              <a:gd name="connsiteX1802" fmla="*/ 7548939 w 10264570"/>
              <a:gd name="connsiteY1802" fmla="*/ 261782 h 420053"/>
              <a:gd name="connsiteX1803" fmla="*/ 7545528 w 10264570"/>
              <a:gd name="connsiteY1803" fmla="*/ 261782 h 420053"/>
              <a:gd name="connsiteX1804" fmla="*/ 7545528 w 10264570"/>
              <a:gd name="connsiteY1804" fmla="*/ 260929 h 420053"/>
              <a:gd name="connsiteX1805" fmla="*/ 7542118 w 10264570"/>
              <a:gd name="connsiteY1805" fmla="*/ 260929 h 420053"/>
              <a:gd name="connsiteX1806" fmla="*/ 7542118 w 10264570"/>
              <a:gd name="connsiteY1806" fmla="*/ 261782 h 420053"/>
              <a:gd name="connsiteX1807" fmla="*/ 7539560 w 10264570"/>
              <a:gd name="connsiteY1807" fmla="*/ 261782 h 420053"/>
              <a:gd name="connsiteX1808" fmla="*/ 7539560 w 10264570"/>
              <a:gd name="connsiteY1808" fmla="*/ 263487 h 420053"/>
              <a:gd name="connsiteX1809" fmla="*/ 7534444 w 10264570"/>
              <a:gd name="connsiteY1809" fmla="*/ 263487 h 420053"/>
              <a:gd name="connsiteX1810" fmla="*/ 7534444 w 10264570"/>
              <a:gd name="connsiteY1810" fmla="*/ 261782 h 420053"/>
              <a:gd name="connsiteX1811" fmla="*/ 7531886 w 10264570"/>
              <a:gd name="connsiteY1811" fmla="*/ 261782 h 420053"/>
              <a:gd name="connsiteX1812" fmla="*/ 7531886 w 10264570"/>
              <a:gd name="connsiteY1812" fmla="*/ 260076 h 420053"/>
              <a:gd name="connsiteX1813" fmla="*/ 7525917 w 10264570"/>
              <a:gd name="connsiteY1813" fmla="*/ 260076 h 420053"/>
              <a:gd name="connsiteX1814" fmla="*/ 7525917 w 10264570"/>
              <a:gd name="connsiteY1814" fmla="*/ 260929 h 420053"/>
              <a:gd name="connsiteX1815" fmla="*/ 7525065 w 10264570"/>
              <a:gd name="connsiteY1815" fmla="*/ 260929 h 420053"/>
              <a:gd name="connsiteX1816" fmla="*/ 7525065 w 10264570"/>
              <a:gd name="connsiteY1816" fmla="*/ 267750 h 420053"/>
              <a:gd name="connsiteX1817" fmla="*/ 7519949 w 10264570"/>
              <a:gd name="connsiteY1817" fmla="*/ 267750 h 420053"/>
              <a:gd name="connsiteX1818" fmla="*/ 7519949 w 10264570"/>
              <a:gd name="connsiteY1818" fmla="*/ 262634 h 420053"/>
              <a:gd name="connsiteX1819" fmla="*/ 7514833 w 10264570"/>
              <a:gd name="connsiteY1819" fmla="*/ 262634 h 420053"/>
              <a:gd name="connsiteX1820" fmla="*/ 7514833 w 10264570"/>
              <a:gd name="connsiteY1820" fmla="*/ 260076 h 420053"/>
              <a:gd name="connsiteX1821" fmla="*/ 7512275 w 10264570"/>
              <a:gd name="connsiteY1821" fmla="*/ 260076 h 420053"/>
              <a:gd name="connsiteX1822" fmla="*/ 7512275 w 10264570"/>
              <a:gd name="connsiteY1822" fmla="*/ 261782 h 420053"/>
              <a:gd name="connsiteX1823" fmla="*/ 7509718 w 10264570"/>
              <a:gd name="connsiteY1823" fmla="*/ 261782 h 420053"/>
              <a:gd name="connsiteX1824" fmla="*/ 7509718 w 10264570"/>
              <a:gd name="connsiteY1824" fmla="*/ 263487 h 420053"/>
              <a:gd name="connsiteX1825" fmla="*/ 7504602 w 10264570"/>
              <a:gd name="connsiteY1825" fmla="*/ 263487 h 420053"/>
              <a:gd name="connsiteX1826" fmla="*/ 7504602 w 10264570"/>
              <a:gd name="connsiteY1826" fmla="*/ 260076 h 420053"/>
              <a:gd name="connsiteX1827" fmla="*/ 7495223 w 10264570"/>
              <a:gd name="connsiteY1827" fmla="*/ 260076 h 420053"/>
              <a:gd name="connsiteX1828" fmla="*/ 7489254 w 10264570"/>
              <a:gd name="connsiteY1828" fmla="*/ 260076 h 420053"/>
              <a:gd name="connsiteX1829" fmla="*/ 7479023 w 10264570"/>
              <a:gd name="connsiteY1829" fmla="*/ 260076 h 420053"/>
              <a:gd name="connsiteX1830" fmla="*/ 7479023 w 10264570"/>
              <a:gd name="connsiteY1830" fmla="*/ 260929 h 420053"/>
              <a:gd name="connsiteX1831" fmla="*/ 7473907 w 10264570"/>
              <a:gd name="connsiteY1831" fmla="*/ 260929 h 420053"/>
              <a:gd name="connsiteX1832" fmla="*/ 7473907 w 10264570"/>
              <a:gd name="connsiteY1832" fmla="*/ 260076 h 420053"/>
              <a:gd name="connsiteX1833" fmla="*/ 7436391 w 10264570"/>
              <a:gd name="connsiteY1833" fmla="*/ 260076 h 420053"/>
              <a:gd name="connsiteX1834" fmla="*/ 7436391 w 10264570"/>
              <a:gd name="connsiteY1834" fmla="*/ 276276 h 420053"/>
              <a:gd name="connsiteX1835" fmla="*/ 7424454 w 10264570"/>
              <a:gd name="connsiteY1835" fmla="*/ 276276 h 420053"/>
              <a:gd name="connsiteX1836" fmla="*/ 7424454 w 10264570"/>
              <a:gd name="connsiteY1836" fmla="*/ 283950 h 420053"/>
              <a:gd name="connsiteX1837" fmla="*/ 7412518 w 10264570"/>
              <a:gd name="connsiteY1837" fmla="*/ 283950 h 420053"/>
              <a:gd name="connsiteX1838" fmla="*/ 7412518 w 10264570"/>
              <a:gd name="connsiteY1838" fmla="*/ 276276 h 420053"/>
              <a:gd name="connsiteX1839" fmla="*/ 7398875 w 10264570"/>
              <a:gd name="connsiteY1839" fmla="*/ 276276 h 420053"/>
              <a:gd name="connsiteX1840" fmla="*/ 7398875 w 10264570"/>
              <a:gd name="connsiteY1840" fmla="*/ 264339 h 420053"/>
              <a:gd name="connsiteX1841" fmla="*/ 7386086 w 10264570"/>
              <a:gd name="connsiteY1841" fmla="*/ 264339 h 420053"/>
              <a:gd name="connsiteX1842" fmla="*/ 7386086 w 10264570"/>
              <a:gd name="connsiteY1842" fmla="*/ 260076 h 420053"/>
              <a:gd name="connsiteX1843" fmla="*/ 6887296 w 10264570"/>
              <a:gd name="connsiteY1843" fmla="*/ 260076 h 420053"/>
              <a:gd name="connsiteX1844" fmla="*/ 6887296 w 10264570"/>
              <a:gd name="connsiteY1844" fmla="*/ 265192 h 420053"/>
              <a:gd name="connsiteX1845" fmla="*/ 6874507 w 10264570"/>
              <a:gd name="connsiteY1845" fmla="*/ 265192 h 420053"/>
              <a:gd name="connsiteX1846" fmla="*/ 6874507 w 10264570"/>
              <a:gd name="connsiteY1846" fmla="*/ 260076 h 420053"/>
              <a:gd name="connsiteX1847" fmla="*/ 6849781 w 10264570"/>
              <a:gd name="connsiteY1847" fmla="*/ 260076 h 420053"/>
              <a:gd name="connsiteX1848" fmla="*/ 6841254 w 10264570"/>
              <a:gd name="connsiteY1848" fmla="*/ 260076 h 420053"/>
              <a:gd name="connsiteX1849" fmla="*/ 6841254 w 10264570"/>
              <a:gd name="connsiteY1849" fmla="*/ 266897 h 420053"/>
              <a:gd name="connsiteX1850" fmla="*/ 6830170 w 10264570"/>
              <a:gd name="connsiteY1850" fmla="*/ 266897 h 420053"/>
              <a:gd name="connsiteX1851" fmla="*/ 6830170 w 10264570"/>
              <a:gd name="connsiteY1851" fmla="*/ 276276 h 420053"/>
              <a:gd name="connsiteX1852" fmla="*/ 6820791 w 10264570"/>
              <a:gd name="connsiteY1852" fmla="*/ 276276 h 420053"/>
              <a:gd name="connsiteX1853" fmla="*/ 6820791 w 10264570"/>
              <a:gd name="connsiteY1853" fmla="*/ 283950 h 420053"/>
              <a:gd name="connsiteX1854" fmla="*/ 6813118 w 10264570"/>
              <a:gd name="connsiteY1854" fmla="*/ 283950 h 420053"/>
              <a:gd name="connsiteX1855" fmla="*/ 6813118 w 10264570"/>
              <a:gd name="connsiteY1855" fmla="*/ 276276 h 420053"/>
              <a:gd name="connsiteX1856" fmla="*/ 6810560 w 10264570"/>
              <a:gd name="connsiteY1856" fmla="*/ 276276 h 420053"/>
              <a:gd name="connsiteX1857" fmla="*/ 6810560 w 10264570"/>
              <a:gd name="connsiteY1857" fmla="*/ 277982 h 420053"/>
              <a:gd name="connsiteX1858" fmla="*/ 6805444 w 10264570"/>
              <a:gd name="connsiteY1858" fmla="*/ 277982 h 420053"/>
              <a:gd name="connsiteX1859" fmla="*/ 6805444 w 10264570"/>
              <a:gd name="connsiteY1859" fmla="*/ 284803 h 420053"/>
              <a:gd name="connsiteX1860" fmla="*/ 6797770 w 10264570"/>
              <a:gd name="connsiteY1860" fmla="*/ 284803 h 420053"/>
              <a:gd name="connsiteX1861" fmla="*/ 6797770 w 10264570"/>
              <a:gd name="connsiteY1861" fmla="*/ 294182 h 420053"/>
              <a:gd name="connsiteX1862" fmla="*/ 6790097 w 10264570"/>
              <a:gd name="connsiteY1862" fmla="*/ 294182 h 420053"/>
              <a:gd name="connsiteX1863" fmla="*/ 6790097 w 10264570"/>
              <a:gd name="connsiteY1863" fmla="*/ 284803 h 420053"/>
              <a:gd name="connsiteX1864" fmla="*/ 6788391 w 10264570"/>
              <a:gd name="connsiteY1864" fmla="*/ 284803 h 420053"/>
              <a:gd name="connsiteX1865" fmla="*/ 6788391 w 10264570"/>
              <a:gd name="connsiteY1865" fmla="*/ 285655 h 420053"/>
              <a:gd name="connsiteX1866" fmla="*/ 6773044 w 10264570"/>
              <a:gd name="connsiteY1866" fmla="*/ 285655 h 420053"/>
              <a:gd name="connsiteX1867" fmla="*/ 6773044 w 10264570"/>
              <a:gd name="connsiteY1867" fmla="*/ 274571 h 420053"/>
              <a:gd name="connsiteX1868" fmla="*/ 6760254 w 10264570"/>
              <a:gd name="connsiteY1868" fmla="*/ 274571 h 420053"/>
              <a:gd name="connsiteX1869" fmla="*/ 6760254 w 10264570"/>
              <a:gd name="connsiteY1869" fmla="*/ 275424 h 420053"/>
              <a:gd name="connsiteX1870" fmla="*/ 6752581 w 10264570"/>
              <a:gd name="connsiteY1870" fmla="*/ 275424 h 420053"/>
              <a:gd name="connsiteX1871" fmla="*/ 6752581 w 10264570"/>
              <a:gd name="connsiteY1871" fmla="*/ 280539 h 420053"/>
              <a:gd name="connsiteX1872" fmla="*/ 6745760 w 10264570"/>
              <a:gd name="connsiteY1872" fmla="*/ 280539 h 420053"/>
              <a:gd name="connsiteX1873" fmla="*/ 6745760 w 10264570"/>
              <a:gd name="connsiteY1873" fmla="*/ 300150 h 420053"/>
              <a:gd name="connsiteX1874" fmla="*/ 6732118 w 10264570"/>
              <a:gd name="connsiteY1874" fmla="*/ 300150 h 420053"/>
              <a:gd name="connsiteX1875" fmla="*/ 6722739 w 10264570"/>
              <a:gd name="connsiteY1875" fmla="*/ 300150 h 420053"/>
              <a:gd name="connsiteX1876" fmla="*/ 6722739 w 10264570"/>
              <a:gd name="connsiteY1876" fmla="*/ 283097 h 420053"/>
              <a:gd name="connsiteX1877" fmla="*/ 6719328 w 10264570"/>
              <a:gd name="connsiteY1877" fmla="*/ 283097 h 420053"/>
              <a:gd name="connsiteX1878" fmla="*/ 6719328 w 10264570"/>
              <a:gd name="connsiteY1878" fmla="*/ 271161 h 420053"/>
              <a:gd name="connsiteX1879" fmla="*/ 6714212 w 10264570"/>
              <a:gd name="connsiteY1879" fmla="*/ 271161 h 420053"/>
              <a:gd name="connsiteX1880" fmla="*/ 6714212 w 10264570"/>
              <a:gd name="connsiteY1880" fmla="*/ 274571 h 420053"/>
              <a:gd name="connsiteX1881" fmla="*/ 6712507 w 10264570"/>
              <a:gd name="connsiteY1881" fmla="*/ 274571 h 420053"/>
              <a:gd name="connsiteX1882" fmla="*/ 6712507 w 10264570"/>
              <a:gd name="connsiteY1882" fmla="*/ 280539 h 420053"/>
              <a:gd name="connsiteX1883" fmla="*/ 6704833 w 10264570"/>
              <a:gd name="connsiteY1883" fmla="*/ 280539 h 420053"/>
              <a:gd name="connsiteX1884" fmla="*/ 6704833 w 10264570"/>
              <a:gd name="connsiteY1884" fmla="*/ 285655 h 420053"/>
              <a:gd name="connsiteX1885" fmla="*/ 6694602 w 10264570"/>
              <a:gd name="connsiteY1885" fmla="*/ 285655 h 420053"/>
              <a:gd name="connsiteX1886" fmla="*/ 6694602 w 10264570"/>
              <a:gd name="connsiteY1886" fmla="*/ 265192 h 420053"/>
              <a:gd name="connsiteX1887" fmla="*/ 6689486 w 10264570"/>
              <a:gd name="connsiteY1887" fmla="*/ 265192 h 420053"/>
              <a:gd name="connsiteX1888" fmla="*/ 6689486 w 10264570"/>
              <a:gd name="connsiteY1888" fmla="*/ 277982 h 420053"/>
              <a:gd name="connsiteX1889" fmla="*/ 6680960 w 10264570"/>
              <a:gd name="connsiteY1889" fmla="*/ 277982 h 420053"/>
              <a:gd name="connsiteX1890" fmla="*/ 6680960 w 10264570"/>
              <a:gd name="connsiteY1890" fmla="*/ 267750 h 420053"/>
              <a:gd name="connsiteX1891" fmla="*/ 6672433 w 10264570"/>
              <a:gd name="connsiteY1891" fmla="*/ 267750 h 420053"/>
              <a:gd name="connsiteX1892" fmla="*/ 6672433 w 10264570"/>
              <a:gd name="connsiteY1892" fmla="*/ 260929 h 420053"/>
              <a:gd name="connsiteX1893" fmla="*/ 6668170 w 10264570"/>
              <a:gd name="connsiteY1893" fmla="*/ 260929 h 420053"/>
              <a:gd name="connsiteX1894" fmla="*/ 6668170 w 10264570"/>
              <a:gd name="connsiteY1894" fmla="*/ 266897 h 420053"/>
              <a:gd name="connsiteX1895" fmla="*/ 6660496 w 10264570"/>
              <a:gd name="connsiteY1895" fmla="*/ 266897 h 420053"/>
              <a:gd name="connsiteX1896" fmla="*/ 6660496 w 10264570"/>
              <a:gd name="connsiteY1896" fmla="*/ 260076 h 420053"/>
              <a:gd name="connsiteX1897" fmla="*/ 6655381 w 10264570"/>
              <a:gd name="connsiteY1897" fmla="*/ 260076 h 420053"/>
              <a:gd name="connsiteX1898" fmla="*/ 6638328 w 10264570"/>
              <a:gd name="connsiteY1898" fmla="*/ 260076 h 420053"/>
              <a:gd name="connsiteX1899" fmla="*/ 6638328 w 10264570"/>
              <a:gd name="connsiteY1899" fmla="*/ 265192 h 420053"/>
              <a:gd name="connsiteX1900" fmla="*/ 6630654 w 10264570"/>
              <a:gd name="connsiteY1900" fmla="*/ 265192 h 420053"/>
              <a:gd name="connsiteX1901" fmla="*/ 6630654 w 10264570"/>
              <a:gd name="connsiteY1901" fmla="*/ 260076 h 420053"/>
              <a:gd name="connsiteX1902" fmla="*/ 6346728 w 10264570"/>
              <a:gd name="connsiteY1902" fmla="*/ 260076 h 420053"/>
              <a:gd name="connsiteX1903" fmla="*/ 6346728 w 10264570"/>
              <a:gd name="connsiteY1903" fmla="*/ 260929 h 420053"/>
              <a:gd name="connsiteX1904" fmla="*/ 6336497 w 10264570"/>
              <a:gd name="connsiteY1904" fmla="*/ 260929 h 420053"/>
              <a:gd name="connsiteX1905" fmla="*/ 6336497 w 10264570"/>
              <a:gd name="connsiteY1905" fmla="*/ 260076 h 420053"/>
              <a:gd name="connsiteX1906" fmla="*/ 6310065 w 10264570"/>
              <a:gd name="connsiteY1906" fmla="*/ 260076 h 420053"/>
              <a:gd name="connsiteX1907" fmla="*/ 6310065 w 10264570"/>
              <a:gd name="connsiteY1907" fmla="*/ 261782 h 420053"/>
              <a:gd name="connsiteX1908" fmla="*/ 6299833 w 10264570"/>
              <a:gd name="connsiteY1908" fmla="*/ 261782 h 420053"/>
              <a:gd name="connsiteX1909" fmla="*/ 6299833 w 10264570"/>
              <a:gd name="connsiteY1909" fmla="*/ 260076 h 420053"/>
              <a:gd name="connsiteX1910" fmla="*/ 6293865 w 10264570"/>
              <a:gd name="connsiteY1910" fmla="*/ 260076 h 420053"/>
              <a:gd name="connsiteX1911" fmla="*/ 6293865 w 10264570"/>
              <a:gd name="connsiteY1911" fmla="*/ 262634 h 420053"/>
              <a:gd name="connsiteX1912" fmla="*/ 6284486 w 10264570"/>
              <a:gd name="connsiteY1912" fmla="*/ 262634 h 420053"/>
              <a:gd name="connsiteX1913" fmla="*/ 6284486 w 10264570"/>
              <a:gd name="connsiteY1913" fmla="*/ 266897 h 420053"/>
              <a:gd name="connsiteX1914" fmla="*/ 6273402 w 10264570"/>
              <a:gd name="connsiteY1914" fmla="*/ 266897 h 420053"/>
              <a:gd name="connsiteX1915" fmla="*/ 6273402 w 10264570"/>
              <a:gd name="connsiteY1915" fmla="*/ 260929 h 420053"/>
              <a:gd name="connsiteX1916" fmla="*/ 6268286 w 10264570"/>
              <a:gd name="connsiteY1916" fmla="*/ 260929 h 420053"/>
              <a:gd name="connsiteX1917" fmla="*/ 6268286 w 10264570"/>
              <a:gd name="connsiteY1917" fmla="*/ 262634 h 420053"/>
              <a:gd name="connsiteX1918" fmla="*/ 6267433 w 10264570"/>
              <a:gd name="connsiteY1918" fmla="*/ 262634 h 420053"/>
              <a:gd name="connsiteX1919" fmla="*/ 6267433 w 10264570"/>
              <a:gd name="connsiteY1919" fmla="*/ 271161 h 420053"/>
              <a:gd name="connsiteX1920" fmla="*/ 6254644 w 10264570"/>
              <a:gd name="connsiteY1920" fmla="*/ 271161 h 420053"/>
              <a:gd name="connsiteX1921" fmla="*/ 6254644 w 10264570"/>
              <a:gd name="connsiteY1921" fmla="*/ 266045 h 420053"/>
              <a:gd name="connsiteX1922" fmla="*/ 6245265 w 10264570"/>
              <a:gd name="connsiteY1922" fmla="*/ 266045 h 420053"/>
              <a:gd name="connsiteX1923" fmla="*/ 6245265 w 10264570"/>
              <a:gd name="connsiteY1923" fmla="*/ 266897 h 420053"/>
              <a:gd name="connsiteX1924" fmla="*/ 6235033 w 10264570"/>
              <a:gd name="connsiteY1924" fmla="*/ 266897 h 420053"/>
              <a:gd name="connsiteX1925" fmla="*/ 6235033 w 10264570"/>
              <a:gd name="connsiteY1925" fmla="*/ 262634 h 420053"/>
              <a:gd name="connsiteX1926" fmla="*/ 6232475 w 10264570"/>
              <a:gd name="connsiteY1926" fmla="*/ 262634 h 420053"/>
              <a:gd name="connsiteX1927" fmla="*/ 6232475 w 10264570"/>
              <a:gd name="connsiteY1927" fmla="*/ 277129 h 420053"/>
              <a:gd name="connsiteX1928" fmla="*/ 6221391 w 10264570"/>
              <a:gd name="connsiteY1928" fmla="*/ 277129 h 420053"/>
              <a:gd name="connsiteX1929" fmla="*/ 6221391 w 10264570"/>
              <a:gd name="connsiteY1929" fmla="*/ 273718 h 420053"/>
              <a:gd name="connsiteX1930" fmla="*/ 6214570 w 10264570"/>
              <a:gd name="connsiteY1930" fmla="*/ 273718 h 420053"/>
              <a:gd name="connsiteX1931" fmla="*/ 6214570 w 10264570"/>
              <a:gd name="connsiteY1931" fmla="*/ 269455 h 420053"/>
              <a:gd name="connsiteX1932" fmla="*/ 6212012 w 10264570"/>
              <a:gd name="connsiteY1932" fmla="*/ 269455 h 420053"/>
              <a:gd name="connsiteX1933" fmla="*/ 6212012 w 10264570"/>
              <a:gd name="connsiteY1933" fmla="*/ 267750 h 420053"/>
              <a:gd name="connsiteX1934" fmla="*/ 6208602 w 10264570"/>
              <a:gd name="connsiteY1934" fmla="*/ 267750 h 420053"/>
              <a:gd name="connsiteX1935" fmla="*/ 6208602 w 10264570"/>
              <a:gd name="connsiteY1935" fmla="*/ 274571 h 420053"/>
              <a:gd name="connsiteX1936" fmla="*/ 6199223 w 10264570"/>
              <a:gd name="connsiteY1936" fmla="*/ 274571 h 420053"/>
              <a:gd name="connsiteX1937" fmla="*/ 6199223 w 10264570"/>
              <a:gd name="connsiteY1937" fmla="*/ 284803 h 420053"/>
              <a:gd name="connsiteX1938" fmla="*/ 6187286 w 10264570"/>
              <a:gd name="connsiteY1938" fmla="*/ 284803 h 420053"/>
              <a:gd name="connsiteX1939" fmla="*/ 6187286 w 10264570"/>
              <a:gd name="connsiteY1939" fmla="*/ 268603 h 420053"/>
              <a:gd name="connsiteX1940" fmla="*/ 6183023 w 10264570"/>
              <a:gd name="connsiteY1940" fmla="*/ 268603 h 420053"/>
              <a:gd name="connsiteX1941" fmla="*/ 6183023 w 10264570"/>
              <a:gd name="connsiteY1941" fmla="*/ 276276 h 420053"/>
              <a:gd name="connsiteX1942" fmla="*/ 6171086 w 10264570"/>
              <a:gd name="connsiteY1942" fmla="*/ 276276 h 420053"/>
              <a:gd name="connsiteX1943" fmla="*/ 6171086 w 10264570"/>
              <a:gd name="connsiteY1943" fmla="*/ 270308 h 420053"/>
              <a:gd name="connsiteX1944" fmla="*/ 6165970 w 10264570"/>
              <a:gd name="connsiteY1944" fmla="*/ 270308 h 420053"/>
              <a:gd name="connsiteX1945" fmla="*/ 6165970 w 10264570"/>
              <a:gd name="connsiteY1945" fmla="*/ 276276 h 420053"/>
              <a:gd name="connsiteX1946" fmla="*/ 6165970 w 10264570"/>
              <a:gd name="connsiteY1946" fmla="*/ 281392 h 420053"/>
              <a:gd name="connsiteX1947" fmla="*/ 6153181 w 10264570"/>
              <a:gd name="connsiteY1947" fmla="*/ 281392 h 420053"/>
              <a:gd name="connsiteX1948" fmla="*/ 6153181 w 10264570"/>
              <a:gd name="connsiteY1948" fmla="*/ 273718 h 420053"/>
              <a:gd name="connsiteX1949" fmla="*/ 6142097 w 10264570"/>
              <a:gd name="connsiteY1949" fmla="*/ 273718 h 420053"/>
              <a:gd name="connsiteX1950" fmla="*/ 6142097 w 10264570"/>
              <a:gd name="connsiteY1950" fmla="*/ 272013 h 420053"/>
              <a:gd name="connsiteX1951" fmla="*/ 6136128 w 10264570"/>
              <a:gd name="connsiteY1951" fmla="*/ 272013 h 420053"/>
              <a:gd name="connsiteX1952" fmla="*/ 6136128 w 10264570"/>
              <a:gd name="connsiteY1952" fmla="*/ 267750 h 420053"/>
              <a:gd name="connsiteX1953" fmla="*/ 6133570 w 10264570"/>
              <a:gd name="connsiteY1953" fmla="*/ 267750 h 420053"/>
              <a:gd name="connsiteX1954" fmla="*/ 6133570 w 10264570"/>
              <a:gd name="connsiteY1954" fmla="*/ 268603 h 420053"/>
              <a:gd name="connsiteX1955" fmla="*/ 6131012 w 10264570"/>
              <a:gd name="connsiteY1955" fmla="*/ 268603 h 420053"/>
              <a:gd name="connsiteX1956" fmla="*/ 6131012 w 10264570"/>
              <a:gd name="connsiteY1956" fmla="*/ 291624 h 420053"/>
              <a:gd name="connsiteX1957" fmla="*/ 6119928 w 10264570"/>
              <a:gd name="connsiteY1957" fmla="*/ 291624 h 420053"/>
              <a:gd name="connsiteX1958" fmla="*/ 6119928 w 10264570"/>
              <a:gd name="connsiteY1958" fmla="*/ 285655 h 420053"/>
              <a:gd name="connsiteX1959" fmla="*/ 6113107 w 10264570"/>
              <a:gd name="connsiteY1959" fmla="*/ 285655 h 420053"/>
              <a:gd name="connsiteX1960" fmla="*/ 6113107 w 10264570"/>
              <a:gd name="connsiteY1960" fmla="*/ 279687 h 420053"/>
              <a:gd name="connsiteX1961" fmla="*/ 6110549 w 10264570"/>
              <a:gd name="connsiteY1961" fmla="*/ 279687 h 420053"/>
              <a:gd name="connsiteX1962" fmla="*/ 6110549 w 10264570"/>
              <a:gd name="connsiteY1962" fmla="*/ 277129 h 420053"/>
              <a:gd name="connsiteX1963" fmla="*/ 6107139 w 10264570"/>
              <a:gd name="connsiteY1963" fmla="*/ 277129 h 420053"/>
              <a:gd name="connsiteX1964" fmla="*/ 6107139 w 10264570"/>
              <a:gd name="connsiteY1964" fmla="*/ 288213 h 420053"/>
              <a:gd name="connsiteX1965" fmla="*/ 6097760 w 10264570"/>
              <a:gd name="connsiteY1965" fmla="*/ 288213 h 420053"/>
              <a:gd name="connsiteX1966" fmla="*/ 6097760 w 10264570"/>
              <a:gd name="connsiteY1966" fmla="*/ 303561 h 420053"/>
              <a:gd name="connsiteX1967" fmla="*/ 6086676 w 10264570"/>
              <a:gd name="connsiteY1967" fmla="*/ 303561 h 420053"/>
              <a:gd name="connsiteX1968" fmla="*/ 6086676 w 10264570"/>
              <a:gd name="connsiteY1968" fmla="*/ 283097 h 420053"/>
              <a:gd name="connsiteX1969" fmla="*/ 6082412 w 10264570"/>
              <a:gd name="connsiteY1969" fmla="*/ 283097 h 420053"/>
              <a:gd name="connsiteX1970" fmla="*/ 6082412 w 10264570"/>
              <a:gd name="connsiteY1970" fmla="*/ 273718 h 420053"/>
              <a:gd name="connsiteX1971" fmla="*/ 6080707 w 10264570"/>
              <a:gd name="connsiteY1971" fmla="*/ 273718 h 420053"/>
              <a:gd name="connsiteX1972" fmla="*/ 6080707 w 10264570"/>
              <a:gd name="connsiteY1972" fmla="*/ 275424 h 420053"/>
              <a:gd name="connsiteX1973" fmla="*/ 6075591 w 10264570"/>
              <a:gd name="connsiteY1973" fmla="*/ 275424 h 420053"/>
              <a:gd name="connsiteX1974" fmla="*/ 6075591 w 10264570"/>
              <a:gd name="connsiteY1974" fmla="*/ 280539 h 420053"/>
              <a:gd name="connsiteX1975" fmla="*/ 6069623 w 10264570"/>
              <a:gd name="connsiteY1975" fmla="*/ 280539 h 420053"/>
              <a:gd name="connsiteX1976" fmla="*/ 6069623 w 10264570"/>
              <a:gd name="connsiteY1976" fmla="*/ 286508 h 420053"/>
              <a:gd name="connsiteX1977" fmla="*/ 6064507 w 10264570"/>
              <a:gd name="connsiteY1977" fmla="*/ 286508 h 420053"/>
              <a:gd name="connsiteX1978" fmla="*/ 6064507 w 10264570"/>
              <a:gd name="connsiteY1978" fmla="*/ 289918 h 420053"/>
              <a:gd name="connsiteX1979" fmla="*/ 6051718 w 10264570"/>
              <a:gd name="connsiteY1979" fmla="*/ 289918 h 420053"/>
              <a:gd name="connsiteX1980" fmla="*/ 6051718 w 10264570"/>
              <a:gd name="connsiteY1980" fmla="*/ 285655 h 420053"/>
              <a:gd name="connsiteX1981" fmla="*/ 6045749 w 10264570"/>
              <a:gd name="connsiteY1981" fmla="*/ 285655 h 420053"/>
              <a:gd name="connsiteX1982" fmla="*/ 6045749 w 10264570"/>
              <a:gd name="connsiteY1982" fmla="*/ 283950 h 420053"/>
              <a:gd name="connsiteX1983" fmla="*/ 6039781 w 10264570"/>
              <a:gd name="connsiteY1983" fmla="*/ 283950 h 420053"/>
              <a:gd name="connsiteX1984" fmla="*/ 6039781 w 10264570"/>
              <a:gd name="connsiteY1984" fmla="*/ 286508 h 420053"/>
              <a:gd name="connsiteX1985" fmla="*/ 6032960 w 10264570"/>
              <a:gd name="connsiteY1985" fmla="*/ 286508 h 420053"/>
              <a:gd name="connsiteX1986" fmla="*/ 6032960 w 10264570"/>
              <a:gd name="connsiteY1986" fmla="*/ 289066 h 420053"/>
              <a:gd name="connsiteX1987" fmla="*/ 6030402 w 10264570"/>
              <a:gd name="connsiteY1987" fmla="*/ 289066 h 420053"/>
              <a:gd name="connsiteX1988" fmla="*/ 6030402 w 10264570"/>
              <a:gd name="connsiteY1988" fmla="*/ 301855 h 420053"/>
              <a:gd name="connsiteX1989" fmla="*/ 6019318 w 10264570"/>
              <a:gd name="connsiteY1989" fmla="*/ 301855 h 420053"/>
              <a:gd name="connsiteX1990" fmla="*/ 6019318 w 10264570"/>
              <a:gd name="connsiteY1990" fmla="*/ 283097 h 420053"/>
              <a:gd name="connsiteX1991" fmla="*/ 6016760 w 10264570"/>
              <a:gd name="connsiteY1991" fmla="*/ 283097 h 420053"/>
              <a:gd name="connsiteX1992" fmla="*/ 6016760 w 10264570"/>
              <a:gd name="connsiteY1992" fmla="*/ 289918 h 420053"/>
              <a:gd name="connsiteX1993" fmla="*/ 6013349 w 10264570"/>
              <a:gd name="connsiteY1993" fmla="*/ 289918 h 420053"/>
              <a:gd name="connsiteX1994" fmla="*/ 6013349 w 10264570"/>
              <a:gd name="connsiteY1994" fmla="*/ 312939 h 420053"/>
              <a:gd name="connsiteX1995" fmla="*/ 6000560 w 10264570"/>
              <a:gd name="connsiteY1995" fmla="*/ 312939 h 420053"/>
              <a:gd name="connsiteX1996" fmla="*/ 6000560 w 10264570"/>
              <a:gd name="connsiteY1996" fmla="*/ 309529 h 420053"/>
              <a:gd name="connsiteX1997" fmla="*/ 5995444 w 10264570"/>
              <a:gd name="connsiteY1997" fmla="*/ 309529 h 420053"/>
              <a:gd name="connsiteX1998" fmla="*/ 5995444 w 10264570"/>
              <a:gd name="connsiteY1998" fmla="*/ 296739 h 420053"/>
              <a:gd name="connsiteX1999" fmla="*/ 5990328 w 10264570"/>
              <a:gd name="connsiteY1999" fmla="*/ 296739 h 420053"/>
              <a:gd name="connsiteX2000" fmla="*/ 5990328 w 10264570"/>
              <a:gd name="connsiteY2000" fmla="*/ 322318 h 420053"/>
              <a:gd name="connsiteX2001" fmla="*/ 5979244 w 10264570"/>
              <a:gd name="connsiteY2001" fmla="*/ 322318 h 420053"/>
              <a:gd name="connsiteX2002" fmla="*/ 5979244 w 10264570"/>
              <a:gd name="connsiteY2002" fmla="*/ 334255 h 420053"/>
              <a:gd name="connsiteX2003" fmla="*/ 5967307 w 10264570"/>
              <a:gd name="connsiteY2003" fmla="*/ 334255 h 420053"/>
              <a:gd name="connsiteX2004" fmla="*/ 5967307 w 10264570"/>
              <a:gd name="connsiteY2004" fmla="*/ 308676 h 420053"/>
              <a:gd name="connsiteX2005" fmla="*/ 5957928 w 10264570"/>
              <a:gd name="connsiteY2005" fmla="*/ 308676 h 420053"/>
              <a:gd name="connsiteX2006" fmla="*/ 5957928 w 10264570"/>
              <a:gd name="connsiteY2006" fmla="*/ 291624 h 420053"/>
              <a:gd name="connsiteX2007" fmla="*/ 5955370 w 10264570"/>
              <a:gd name="connsiteY2007" fmla="*/ 291624 h 420053"/>
              <a:gd name="connsiteX2008" fmla="*/ 5955370 w 10264570"/>
              <a:gd name="connsiteY2008" fmla="*/ 349603 h 420053"/>
              <a:gd name="connsiteX2009" fmla="*/ 5944286 w 10264570"/>
              <a:gd name="connsiteY2009" fmla="*/ 349603 h 420053"/>
              <a:gd name="connsiteX2010" fmla="*/ 5944286 w 10264570"/>
              <a:gd name="connsiteY2010" fmla="*/ 335108 h 420053"/>
              <a:gd name="connsiteX2011" fmla="*/ 5937465 w 10264570"/>
              <a:gd name="connsiteY2011" fmla="*/ 335108 h 420053"/>
              <a:gd name="connsiteX2012" fmla="*/ 5937465 w 10264570"/>
              <a:gd name="connsiteY2012" fmla="*/ 317203 h 420053"/>
              <a:gd name="connsiteX2013" fmla="*/ 5934907 w 10264570"/>
              <a:gd name="connsiteY2013" fmla="*/ 317203 h 420053"/>
              <a:gd name="connsiteX2014" fmla="*/ 5934907 w 10264570"/>
              <a:gd name="connsiteY2014" fmla="*/ 315497 h 420053"/>
              <a:gd name="connsiteX2015" fmla="*/ 5934054 w 10264570"/>
              <a:gd name="connsiteY2015" fmla="*/ 315497 h 420053"/>
              <a:gd name="connsiteX2016" fmla="*/ 5934054 w 10264570"/>
              <a:gd name="connsiteY2016" fmla="*/ 311234 h 420053"/>
              <a:gd name="connsiteX2017" fmla="*/ 5931497 w 10264570"/>
              <a:gd name="connsiteY2017" fmla="*/ 311234 h 420053"/>
              <a:gd name="connsiteX2018" fmla="*/ 5931497 w 10264570"/>
              <a:gd name="connsiteY2018" fmla="*/ 339371 h 420053"/>
              <a:gd name="connsiteX2019" fmla="*/ 5922118 w 10264570"/>
              <a:gd name="connsiteY2019" fmla="*/ 339371 h 420053"/>
              <a:gd name="connsiteX2020" fmla="*/ 5922118 w 10264570"/>
              <a:gd name="connsiteY2020" fmla="*/ 379445 h 420053"/>
              <a:gd name="connsiteX2021" fmla="*/ 5911033 w 10264570"/>
              <a:gd name="connsiteY2021" fmla="*/ 379445 h 420053"/>
              <a:gd name="connsiteX2022" fmla="*/ 5911033 w 10264570"/>
              <a:gd name="connsiteY2022" fmla="*/ 301855 h 420053"/>
              <a:gd name="connsiteX2023" fmla="*/ 5905065 w 10264570"/>
              <a:gd name="connsiteY2023" fmla="*/ 301855 h 420053"/>
              <a:gd name="connsiteX2024" fmla="*/ 5905065 w 10264570"/>
              <a:gd name="connsiteY2024" fmla="*/ 308676 h 420053"/>
              <a:gd name="connsiteX2025" fmla="*/ 5899949 w 10264570"/>
              <a:gd name="connsiteY2025" fmla="*/ 308676 h 420053"/>
              <a:gd name="connsiteX2026" fmla="*/ 5899949 w 10264570"/>
              <a:gd name="connsiteY2026" fmla="*/ 320613 h 420053"/>
              <a:gd name="connsiteX2027" fmla="*/ 5888865 w 10264570"/>
              <a:gd name="connsiteY2027" fmla="*/ 320613 h 420053"/>
              <a:gd name="connsiteX2028" fmla="*/ 5888865 w 10264570"/>
              <a:gd name="connsiteY2028" fmla="*/ 345339 h 420053"/>
              <a:gd name="connsiteX2029" fmla="*/ 5876076 w 10264570"/>
              <a:gd name="connsiteY2029" fmla="*/ 345339 h 420053"/>
              <a:gd name="connsiteX2030" fmla="*/ 5876076 w 10264570"/>
              <a:gd name="connsiteY2030" fmla="*/ 298445 h 420053"/>
              <a:gd name="connsiteX2031" fmla="*/ 5870107 w 10264570"/>
              <a:gd name="connsiteY2031" fmla="*/ 298445 h 420053"/>
              <a:gd name="connsiteX2032" fmla="*/ 5870107 w 10264570"/>
              <a:gd name="connsiteY2032" fmla="*/ 328287 h 420053"/>
              <a:gd name="connsiteX2033" fmla="*/ 5859023 w 10264570"/>
              <a:gd name="connsiteY2033" fmla="*/ 328287 h 420053"/>
              <a:gd name="connsiteX2034" fmla="*/ 5859023 w 10264570"/>
              <a:gd name="connsiteY2034" fmla="*/ 304413 h 420053"/>
              <a:gd name="connsiteX2035" fmla="*/ 5849644 w 10264570"/>
              <a:gd name="connsiteY2035" fmla="*/ 304413 h 420053"/>
              <a:gd name="connsiteX2036" fmla="*/ 5849644 w 10264570"/>
              <a:gd name="connsiteY2036" fmla="*/ 299297 h 420053"/>
              <a:gd name="connsiteX2037" fmla="*/ 5843676 w 10264570"/>
              <a:gd name="connsiteY2037" fmla="*/ 299297 h 420053"/>
              <a:gd name="connsiteX2038" fmla="*/ 5843676 w 10264570"/>
              <a:gd name="connsiteY2038" fmla="*/ 301855 h 420053"/>
              <a:gd name="connsiteX2039" fmla="*/ 5837707 w 10264570"/>
              <a:gd name="connsiteY2039" fmla="*/ 301855 h 420053"/>
              <a:gd name="connsiteX2040" fmla="*/ 5837707 w 10264570"/>
              <a:gd name="connsiteY2040" fmla="*/ 310382 h 420053"/>
              <a:gd name="connsiteX2041" fmla="*/ 5824918 w 10264570"/>
              <a:gd name="connsiteY2041" fmla="*/ 310382 h 420053"/>
              <a:gd name="connsiteX2042" fmla="*/ 5824918 w 10264570"/>
              <a:gd name="connsiteY2042" fmla="*/ 295034 h 420053"/>
              <a:gd name="connsiteX2043" fmla="*/ 5813833 w 10264570"/>
              <a:gd name="connsiteY2043" fmla="*/ 295034 h 420053"/>
              <a:gd name="connsiteX2044" fmla="*/ 5813833 w 10264570"/>
              <a:gd name="connsiteY2044" fmla="*/ 287361 h 420053"/>
              <a:gd name="connsiteX2045" fmla="*/ 5809570 w 10264570"/>
              <a:gd name="connsiteY2045" fmla="*/ 287361 h 420053"/>
              <a:gd name="connsiteX2046" fmla="*/ 5809570 w 10264570"/>
              <a:gd name="connsiteY2046" fmla="*/ 283097 h 420053"/>
              <a:gd name="connsiteX2047" fmla="*/ 5807012 w 10264570"/>
              <a:gd name="connsiteY2047" fmla="*/ 283097 h 420053"/>
              <a:gd name="connsiteX2048" fmla="*/ 5807012 w 10264570"/>
              <a:gd name="connsiteY2048" fmla="*/ 299297 h 420053"/>
              <a:gd name="connsiteX2049" fmla="*/ 5803602 w 10264570"/>
              <a:gd name="connsiteY2049" fmla="*/ 299297 h 420053"/>
              <a:gd name="connsiteX2050" fmla="*/ 5803602 w 10264570"/>
              <a:gd name="connsiteY2050" fmla="*/ 330845 h 420053"/>
              <a:gd name="connsiteX2051" fmla="*/ 5792518 w 10264570"/>
              <a:gd name="connsiteY2051" fmla="*/ 330845 h 420053"/>
              <a:gd name="connsiteX2052" fmla="*/ 5792518 w 10264570"/>
              <a:gd name="connsiteY2052" fmla="*/ 306118 h 420053"/>
              <a:gd name="connsiteX2053" fmla="*/ 5782286 w 10264570"/>
              <a:gd name="connsiteY2053" fmla="*/ 306118 h 420053"/>
              <a:gd name="connsiteX2054" fmla="*/ 5782286 w 10264570"/>
              <a:gd name="connsiteY2054" fmla="*/ 289066 h 420053"/>
              <a:gd name="connsiteX2055" fmla="*/ 5779728 w 10264570"/>
              <a:gd name="connsiteY2055" fmla="*/ 289066 h 420053"/>
              <a:gd name="connsiteX2056" fmla="*/ 5779728 w 10264570"/>
              <a:gd name="connsiteY2056" fmla="*/ 293329 h 420053"/>
              <a:gd name="connsiteX2057" fmla="*/ 5776318 w 10264570"/>
              <a:gd name="connsiteY2057" fmla="*/ 293329 h 420053"/>
              <a:gd name="connsiteX2058" fmla="*/ 5776318 w 10264570"/>
              <a:gd name="connsiteY2058" fmla="*/ 303561 h 420053"/>
              <a:gd name="connsiteX2059" fmla="*/ 5769497 w 10264570"/>
              <a:gd name="connsiteY2059" fmla="*/ 303561 h 420053"/>
              <a:gd name="connsiteX2060" fmla="*/ 5769497 w 10264570"/>
              <a:gd name="connsiteY2060" fmla="*/ 312939 h 420053"/>
              <a:gd name="connsiteX2061" fmla="*/ 5758412 w 10264570"/>
              <a:gd name="connsiteY2061" fmla="*/ 312939 h 420053"/>
              <a:gd name="connsiteX2062" fmla="*/ 5758412 w 10264570"/>
              <a:gd name="connsiteY2062" fmla="*/ 275424 h 420053"/>
              <a:gd name="connsiteX2063" fmla="*/ 5755854 w 10264570"/>
              <a:gd name="connsiteY2063" fmla="*/ 275424 h 420053"/>
              <a:gd name="connsiteX2064" fmla="*/ 5755854 w 10264570"/>
              <a:gd name="connsiteY2064" fmla="*/ 274571 h 420053"/>
              <a:gd name="connsiteX2065" fmla="*/ 5753297 w 10264570"/>
              <a:gd name="connsiteY2065" fmla="*/ 274571 h 420053"/>
              <a:gd name="connsiteX2066" fmla="*/ 5753297 w 10264570"/>
              <a:gd name="connsiteY2066" fmla="*/ 281392 h 420053"/>
              <a:gd name="connsiteX2067" fmla="*/ 5747328 w 10264570"/>
              <a:gd name="connsiteY2067" fmla="*/ 281392 h 420053"/>
              <a:gd name="connsiteX2068" fmla="*/ 5747328 w 10264570"/>
              <a:gd name="connsiteY2068" fmla="*/ 283950 h 420053"/>
              <a:gd name="connsiteX2069" fmla="*/ 5737097 w 10264570"/>
              <a:gd name="connsiteY2069" fmla="*/ 283950 h 420053"/>
              <a:gd name="connsiteX2070" fmla="*/ 5737097 w 10264570"/>
              <a:gd name="connsiteY2070" fmla="*/ 295887 h 420053"/>
              <a:gd name="connsiteX2071" fmla="*/ 5724307 w 10264570"/>
              <a:gd name="connsiteY2071" fmla="*/ 295887 h 420053"/>
              <a:gd name="connsiteX2072" fmla="*/ 5724307 w 10264570"/>
              <a:gd name="connsiteY2072" fmla="*/ 289066 h 420053"/>
              <a:gd name="connsiteX2073" fmla="*/ 5723454 w 10264570"/>
              <a:gd name="connsiteY2073" fmla="*/ 289066 h 420053"/>
              <a:gd name="connsiteX2074" fmla="*/ 5723454 w 10264570"/>
              <a:gd name="connsiteY2074" fmla="*/ 278834 h 420053"/>
              <a:gd name="connsiteX2075" fmla="*/ 5718339 w 10264570"/>
              <a:gd name="connsiteY2075" fmla="*/ 278834 h 420053"/>
              <a:gd name="connsiteX2076" fmla="*/ 5718339 w 10264570"/>
              <a:gd name="connsiteY2076" fmla="*/ 288213 h 420053"/>
              <a:gd name="connsiteX2077" fmla="*/ 5706402 w 10264570"/>
              <a:gd name="connsiteY2077" fmla="*/ 288213 h 420053"/>
              <a:gd name="connsiteX2078" fmla="*/ 5706402 w 10264570"/>
              <a:gd name="connsiteY2078" fmla="*/ 276276 h 420053"/>
              <a:gd name="connsiteX2079" fmla="*/ 5702139 w 10264570"/>
              <a:gd name="connsiteY2079" fmla="*/ 276276 h 420053"/>
              <a:gd name="connsiteX2080" fmla="*/ 5702139 w 10264570"/>
              <a:gd name="connsiteY2080" fmla="*/ 301855 h 420053"/>
              <a:gd name="connsiteX2081" fmla="*/ 5691055 w 10264570"/>
              <a:gd name="connsiteY2081" fmla="*/ 301855 h 420053"/>
              <a:gd name="connsiteX2082" fmla="*/ 5691055 w 10264570"/>
              <a:gd name="connsiteY2082" fmla="*/ 285655 h 420053"/>
              <a:gd name="connsiteX2083" fmla="*/ 5680823 w 10264570"/>
              <a:gd name="connsiteY2083" fmla="*/ 285655 h 420053"/>
              <a:gd name="connsiteX2084" fmla="*/ 5680823 w 10264570"/>
              <a:gd name="connsiteY2084" fmla="*/ 275424 h 420053"/>
              <a:gd name="connsiteX2085" fmla="*/ 5677412 w 10264570"/>
              <a:gd name="connsiteY2085" fmla="*/ 275424 h 420053"/>
              <a:gd name="connsiteX2086" fmla="*/ 5677412 w 10264570"/>
              <a:gd name="connsiteY2086" fmla="*/ 277129 h 420053"/>
              <a:gd name="connsiteX2087" fmla="*/ 5674854 w 10264570"/>
              <a:gd name="connsiteY2087" fmla="*/ 277129 h 420053"/>
              <a:gd name="connsiteX2088" fmla="*/ 5674854 w 10264570"/>
              <a:gd name="connsiteY2088" fmla="*/ 283950 h 420053"/>
              <a:gd name="connsiteX2089" fmla="*/ 5668033 w 10264570"/>
              <a:gd name="connsiteY2089" fmla="*/ 283950 h 420053"/>
              <a:gd name="connsiteX2090" fmla="*/ 5668033 w 10264570"/>
              <a:gd name="connsiteY2090" fmla="*/ 289918 h 420053"/>
              <a:gd name="connsiteX2091" fmla="*/ 5656949 w 10264570"/>
              <a:gd name="connsiteY2091" fmla="*/ 289918 h 420053"/>
              <a:gd name="connsiteX2092" fmla="*/ 5656949 w 10264570"/>
              <a:gd name="connsiteY2092" fmla="*/ 266045 h 420053"/>
              <a:gd name="connsiteX2093" fmla="*/ 5655244 w 10264570"/>
              <a:gd name="connsiteY2093" fmla="*/ 266045 h 420053"/>
              <a:gd name="connsiteX2094" fmla="*/ 5655244 w 10264570"/>
              <a:gd name="connsiteY2094" fmla="*/ 273718 h 420053"/>
              <a:gd name="connsiteX2095" fmla="*/ 5644160 w 10264570"/>
              <a:gd name="connsiteY2095" fmla="*/ 273718 h 420053"/>
              <a:gd name="connsiteX2096" fmla="*/ 5644160 w 10264570"/>
              <a:gd name="connsiteY2096" fmla="*/ 272013 h 420053"/>
              <a:gd name="connsiteX2097" fmla="*/ 5634781 w 10264570"/>
              <a:gd name="connsiteY2097" fmla="*/ 272013 h 420053"/>
              <a:gd name="connsiteX2098" fmla="*/ 5634781 w 10264570"/>
              <a:gd name="connsiteY2098" fmla="*/ 279687 h 420053"/>
              <a:gd name="connsiteX2099" fmla="*/ 5622844 w 10264570"/>
              <a:gd name="connsiteY2099" fmla="*/ 279687 h 420053"/>
              <a:gd name="connsiteX2100" fmla="*/ 5622844 w 10264570"/>
              <a:gd name="connsiteY2100" fmla="*/ 266045 h 420053"/>
              <a:gd name="connsiteX2101" fmla="*/ 5621139 w 10264570"/>
              <a:gd name="connsiteY2101" fmla="*/ 266045 h 420053"/>
              <a:gd name="connsiteX2102" fmla="*/ 5621139 w 10264570"/>
              <a:gd name="connsiteY2102" fmla="*/ 264339 h 420053"/>
              <a:gd name="connsiteX2103" fmla="*/ 5616023 w 10264570"/>
              <a:gd name="connsiteY2103" fmla="*/ 264339 h 420053"/>
              <a:gd name="connsiteX2104" fmla="*/ 5616023 w 10264570"/>
              <a:gd name="connsiteY2104" fmla="*/ 273718 h 420053"/>
              <a:gd name="connsiteX2105" fmla="*/ 5604939 w 10264570"/>
              <a:gd name="connsiteY2105" fmla="*/ 273718 h 420053"/>
              <a:gd name="connsiteX2106" fmla="*/ 5604939 w 10264570"/>
              <a:gd name="connsiteY2106" fmla="*/ 266045 h 420053"/>
              <a:gd name="connsiteX2107" fmla="*/ 5595560 w 10264570"/>
              <a:gd name="connsiteY2107" fmla="*/ 266045 h 420053"/>
              <a:gd name="connsiteX2108" fmla="*/ 5595560 w 10264570"/>
              <a:gd name="connsiteY2108" fmla="*/ 260929 h 420053"/>
              <a:gd name="connsiteX2109" fmla="*/ 5589591 w 10264570"/>
              <a:gd name="connsiteY2109" fmla="*/ 260929 h 420053"/>
              <a:gd name="connsiteX2110" fmla="*/ 5589591 w 10264570"/>
              <a:gd name="connsiteY2110" fmla="*/ 265192 h 420053"/>
              <a:gd name="connsiteX2111" fmla="*/ 5580212 w 10264570"/>
              <a:gd name="connsiteY2111" fmla="*/ 265192 h 420053"/>
              <a:gd name="connsiteX2112" fmla="*/ 5580212 w 10264570"/>
              <a:gd name="connsiteY2112" fmla="*/ 260929 h 420053"/>
              <a:gd name="connsiteX2113" fmla="*/ 5573391 w 10264570"/>
              <a:gd name="connsiteY2113" fmla="*/ 260929 h 420053"/>
              <a:gd name="connsiteX2114" fmla="*/ 5573391 w 10264570"/>
              <a:gd name="connsiteY2114" fmla="*/ 260076 h 420053"/>
              <a:gd name="connsiteX2115" fmla="*/ 5552928 w 10264570"/>
              <a:gd name="connsiteY2115" fmla="*/ 260076 h 420053"/>
              <a:gd name="connsiteX2116" fmla="*/ 5552928 w 10264570"/>
              <a:gd name="connsiteY2116" fmla="*/ 265192 h 420053"/>
              <a:gd name="connsiteX2117" fmla="*/ 5542697 w 10264570"/>
              <a:gd name="connsiteY2117" fmla="*/ 265192 h 420053"/>
              <a:gd name="connsiteX2118" fmla="*/ 5542697 w 10264570"/>
              <a:gd name="connsiteY2118" fmla="*/ 260076 h 420053"/>
              <a:gd name="connsiteX2119" fmla="*/ 5534170 w 10264570"/>
              <a:gd name="connsiteY2119" fmla="*/ 260076 h 420053"/>
              <a:gd name="connsiteX2120" fmla="*/ 5529055 w 10264570"/>
              <a:gd name="connsiteY2120" fmla="*/ 260076 h 420053"/>
              <a:gd name="connsiteX2121" fmla="*/ 5518823 w 10264570"/>
              <a:gd name="connsiteY2121" fmla="*/ 260076 h 420053"/>
              <a:gd name="connsiteX2122" fmla="*/ 5412244 w 10264570"/>
              <a:gd name="connsiteY2122" fmla="*/ 260076 h 420053"/>
              <a:gd name="connsiteX2123" fmla="*/ 5412244 w 10264570"/>
              <a:gd name="connsiteY2123" fmla="*/ 260033 h 420053"/>
              <a:gd name="connsiteX2124" fmla="*/ 5360670 w 10264570"/>
              <a:gd name="connsiteY2124" fmla="*/ 260033 h 420053"/>
              <a:gd name="connsiteX2125" fmla="*/ 5360670 w 10264570"/>
              <a:gd name="connsiteY2125" fmla="*/ 268605 h 420053"/>
              <a:gd name="connsiteX2126" fmla="*/ 5345430 w 10264570"/>
              <a:gd name="connsiteY2126" fmla="*/ 268605 h 420053"/>
              <a:gd name="connsiteX2127" fmla="*/ 5345430 w 10264570"/>
              <a:gd name="connsiteY2127" fmla="*/ 286703 h 420053"/>
              <a:gd name="connsiteX2128" fmla="*/ 5332095 w 10264570"/>
              <a:gd name="connsiteY2128" fmla="*/ 286703 h 420053"/>
              <a:gd name="connsiteX2129" fmla="*/ 5332095 w 10264570"/>
              <a:gd name="connsiteY2129" fmla="*/ 277178 h 420053"/>
              <a:gd name="connsiteX2130" fmla="*/ 5320665 w 10264570"/>
              <a:gd name="connsiteY2130" fmla="*/ 277178 h 420053"/>
              <a:gd name="connsiteX2131" fmla="*/ 5320665 w 10264570"/>
              <a:gd name="connsiteY2131" fmla="*/ 260033 h 420053"/>
              <a:gd name="connsiteX2132" fmla="*/ 5290185 w 10264570"/>
              <a:gd name="connsiteY2132" fmla="*/ 260033 h 420053"/>
              <a:gd name="connsiteX2133" fmla="*/ 5290185 w 10264570"/>
              <a:gd name="connsiteY2133" fmla="*/ 268605 h 420053"/>
              <a:gd name="connsiteX2134" fmla="*/ 5277803 w 10264570"/>
              <a:gd name="connsiteY2134" fmla="*/ 268605 h 420053"/>
              <a:gd name="connsiteX2135" fmla="*/ 5277803 w 10264570"/>
              <a:gd name="connsiteY2135" fmla="*/ 261938 h 420053"/>
              <a:gd name="connsiteX2136" fmla="*/ 5270183 w 10264570"/>
              <a:gd name="connsiteY2136" fmla="*/ 261938 h 420053"/>
              <a:gd name="connsiteX2137" fmla="*/ 5270183 w 10264570"/>
              <a:gd name="connsiteY2137" fmla="*/ 276225 h 420053"/>
              <a:gd name="connsiteX2138" fmla="*/ 5257800 w 10264570"/>
              <a:gd name="connsiteY2138" fmla="*/ 276225 h 420053"/>
              <a:gd name="connsiteX2139" fmla="*/ 5257800 w 10264570"/>
              <a:gd name="connsiteY2139" fmla="*/ 287655 h 420053"/>
              <a:gd name="connsiteX2140" fmla="*/ 5243513 w 10264570"/>
              <a:gd name="connsiteY2140" fmla="*/ 287655 h 420053"/>
              <a:gd name="connsiteX2141" fmla="*/ 5243513 w 10264570"/>
              <a:gd name="connsiteY2141" fmla="*/ 266700 h 420053"/>
              <a:gd name="connsiteX2142" fmla="*/ 5227320 w 10264570"/>
              <a:gd name="connsiteY2142" fmla="*/ 266700 h 420053"/>
              <a:gd name="connsiteX2143" fmla="*/ 5227320 w 10264570"/>
              <a:gd name="connsiteY2143" fmla="*/ 260985 h 420053"/>
              <a:gd name="connsiteX2144" fmla="*/ 5221605 w 10264570"/>
              <a:gd name="connsiteY2144" fmla="*/ 260985 h 420053"/>
              <a:gd name="connsiteX2145" fmla="*/ 5221605 w 10264570"/>
              <a:gd name="connsiteY2145" fmla="*/ 264795 h 420053"/>
              <a:gd name="connsiteX2146" fmla="*/ 5214938 w 10264570"/>
              <a:gd name="connsiteY2146" fmla="*/ 264795 h 420053"/>
              <a:gd name="connsiteX2147" fmla="*/ 5214938 w 10264570"/>
              <a:gd name="connsiteY2147" fmla="*/ 267653 h 420053"/>
              <a:gd name="connsiteX2148" fmla="*/ 5212080 w 10264570"/>
              <a:gd name="connsiteY2148" fmla="*/ 267653 h 420053"/>
              <a:gd name="connsiteX2149" fmla="*/ 5212080 w 10264570"/>
              <a:gd name="connsiteY2149" fmla="*/ 285750 h 420053"/>
              <a:gd name="connsiteX2150" fmla="*/ 5203508 w 10264570"/>
              <a:gd name="connsiteY2150" fmla="*/ 285750 h 420053"/>
              <a:gd name="connsiteX2151" fmla="*/ 5203508 w 10264570"/>
              <a:gd name="connsiteY2151" fmla="*/ 306705 h 420053"/>
              <a:gd name="connsiteX2152" fmla="*/ 5192078 w 10264570"/>
              <a:gd name="connsiteY2152" fmla="*/ 306705 h 420053"/>
              <a:gd name="connsiteX2153" fmla="*/ 5192078 w 10264570"/>
              <a:gd name="connsiteY2153" fmla="*/ 288608 h 420053"/>
              <a:gd name="connsiteX2154" fmla="*/ 5188268 w 10264570"/>
              <a:gd name="connsiteY2154" fmla="*/ 288608 h 420053"/>
              <a:gd name="connsiteX2155" fmla="*/ 5188268 w 10264570"/>
              <a:gd name="connsiteY2155" fmla="*/ 317183 h 420053"/>
              <a:gd name="connsiteX2156" fmla="*/ 5175885 w 10264570"/>
              <a:gd name="connsiteY2156" fmla="*/ 317183 h 420053"/>
              <a:gd name="connsiteX2157" fmla="*/ 5175885 w 10264570"/>
              <a:gd name="connsiteY2157" fmla="*/ 299085 h 420053"/>
              <a:gd name="connsiteX2158" fmla="*/ 5171123 w 10264570"/>
              <a:gd name="connsiteY2158" fmla="*/ 299085 h 420053"/>
              <a:gd name="connsiteX2159" fmla="*/ 5171123 w 10264570"/>
              <a:gd name="connsiteY2159" fmla="*/ 317183 h 420053"/>
              <a:gd name="connsiteX2160" fmla="*/ 5155883 w 10264570"/>
              <a:gd name="connsiteY2160" fmla="*/ 317183 h 420053"/>
              <a:gd name="connsiteX2161" fmla="*/ 5155883 w 10264570"/>
              <a:gd name="connsiteY2161" fmla="*/ 282893 h 420053"/>
              <a:gd name="connsiteX2162" fmla="*/ 5147310 w 10264570"/>
              <a:gd name="connsiteY2162" fmla="*/ 282893 h 420053"/>
              <a:gd name="connsiteX2163" fmla="*/ 5147310 w 10264570"/>
              <a:gd name="connsiteY2163" fmla="*/ 310515 h 420053"/>
              <a:gd name="connsiteX2164" fmla="*/ 5129213 w 10264570"/>
              <a:gd name="connsiteY2164" fmla="*/ 310515 h 420053"/>
              <a:gd name="connsiteX2165" fmla="*/ 5129213 w 10264570"/>
              <a:gd name="connsiteY2165" fmla="*/ 291465 h 420053"/>
              <a:gd name="connsiteX2166" fmla="*/ 5115878 w 10264570"/>
              <a:gd name="connsiteY2166" fmla="*/ 291465 h 420053"/>
              <a:gd name="connsiteX2167" fmla="*/ 5115878 w 10264570"/>
              <a:gd name="connsiteY2167" fmla="*/ 308610 h 420053"/>
              <a:gd name="connsiteX2168" fmla="*/ 5099685 w 10264570"/>
              <a:gd name="connsiteY2168" fmla="*/ 308610 h 420053"/>
              <a:gd name="connsiteX2169" fmla="*/ 5099685 w 10264570"/>
              <a:gd name="connsiteY2169" fmla="*/ 367665 h 420053"/>
              <a:gd name="connsiteX2170" fmla="*/ 5083493 w 10264570"/>
              <a:gd name="connsiteY2170" fmla="*/ 367665 h 420053"/>
              <a:gd name="connsiteX2171" fmla="*/ 5083493 w 10264570"/>
              <a:gd name="connsiteY2171" fmla="*/ 336233 h 420053"/>
              <a:gd name="connsiteX2172" fmla="*/ 5070158 w 10264570"/>
              <a:gd name="connsiteY2172" fmla="*/ 336233 h 420053"/>
              <a:gd name="connsiteX2173" fmla="*/ 5070158 w 10264570"/>
              <a:gd name="connsiteY2173" fmla="*/ 294323 h 420053"/>
              <a:gd name="connsiteX2174" fmla="*/ 5062538 w 10264570"/>
              <a:gd name="connsiteY2174" fmla="*/ 294323 h 420053"/>
              <a:gd name="connsiteX2175" fmla="*/ 5062538 w 10264570"/>
              <a:gd name="connsiteY2175" fmla="*/ 312420 h 420053"/>
              <a:gd name="connsiteX2176" fmla="*/ 5048250 w 10264570"/>
              <a:gd name="connsiteY2176" fmla="*/ 312420 h 420053"/>
              <a:gd name="connsiteX2177" fmla="*/ 5048250 w 10264570"/>
              <a:gd name="connsiteY2177" fmla="*/ 278130 h 420053"/>
              <a:gd name="connsiteX2178" fmla="*/ 5033010 w 10264570"/>
              <a:gd name="connsiteY2178" fmla="*/ 278130 h 420053"/>
              <a:gd name="connsiteX2179" fmla="*/ 5033010 w 10264570"/>
              <a:gd name="connsiteY2179" fmla="*/ 260033 h 420053"/>
              <a:gd name="connsiteX2180" fmla="*/ 4996815 w 10264570"/>
              <a:gd name="connsiteY2180" fmla="*/ 260033 h 420053"/>
              <a:gd name="connsiteX2181" fmla="*/ 4996815 w 10264570"/>
              <a:gd name="connsiteY2181" fmla="*/ 270510 h 420053"/>
              <a:gd name="connsiteX2182" fmla="*/ 4983480 w 10264570"/>
              <a:gd name="connsiteY2182" fmla="*/ 270510 h 420053"/>
              <a:gd name="connsiteX2183" fmla="*/ 4983480 w 10264570"/>
              <a:gd name="connsiteY2183" fmla="*/ 275273 h 420053"/>
              <a:gd name="connsiteX2184" fmla="*/ 4970145 w 10264570"/>
              <a:gd name="connsiteY2184" fmla="*/ 275273 h 420053"/>
              <a:gd name="connsiteX2185" fmla="*/ 4970145 w 10264570"/>
              <a:gd name="connsiteY2185" fmla="*/ 270510 h 420053"/>
              <a:gd name="connsiteX2186" fmla="*/ 4954905 w 10264570"/>
              <a:gd name="connsiteY2186" fmla="*/ 270510 h 420053"/>
              <a:gd name="connsiteX2187" fmla="*/ 4954905 w 10264570"/>
              <a:gd name="connsiteY2187" fmla="*/ 261938 h 420053"/>
              <a:gd name="connsiteX2188" fmla="*/ 4940618 w 10264570"/>
              <a:gd name="connsiteY2188" fmla="*/ 261938 h 420053"/>
              <a:gd name="connsiteX2189" fmla="*/ 4940618 w 10264570"/>
              <a:gd name="connsiteY2189" fmla="*/ 269558 h 420053"/>
              <a:gd name="connsiteX2190" fmla="*/ 4927283 w 10264570"/>
              <a:gd name="connsiteY2190" fmla="*/ 269558 h 420053"/>
              <a:gd name="connsiteX2191" fmla="*/ 4927283 w 10264570"/>
              <a:gd name="connsiteY2191" fmla="*/ 283845 h 420053"/>
              <a:gd name="connsiteX2192" fmla="*/ 4912043 w 10264570"/>
              <a:gd name="connsiteY2192" fmla="*/ 283845 h 420053"/>
              <a:gd name="connsiteX2193" fmla="*/ 4912043 w 10264570"/>
              <a:gd name="connsiteY2193" fmla="*/ 292418 h 420053"/>
              <a:gd name="connsiteX2194" fmla="*/ 4899660 w 10264570"/>
              <a:gd name="connsiteY2194" fmla="*/ 292418 h 420053"/>
              <a:gd name="connsiteX2195" fmla="*/ 4899660 w 10264570"/>
              <a:gd name="connsiteY2195" fmla="*/ 283845 h 420053"/>
              <a:gd name="connsiteX2196" fmla="*/ 4886325 w 10264570"/>
              <a:gd name="connsiteY2196" fmla="*/ 283845 h 420053"/>
              <a:gd name="connsiteX2197" fmla="*/ 4886325 w 10264570"/>
              <a:gd name="connsiteY2197" fmla="*/ 260033 h 420053"/>
              <a:gd name="connsiteX2198" fmla="*/ 4780598 w 10264570"/>
              <a:gd name="connsiteY2198" fmla="*/ 260033 h 420053"/>
              <a:gd name="connsiteX2199" fmla="*/ 4780598 w 10264570"/>
              <a:gd name="connsiteY2199" fmla="*/ 261938 h 420053"/>
              <a:gd name="connsiteX2200" fmla="*/ 4766310 w 10264570"/>
              <a:gd name="connsiteY2200" fmla="*/ 261938 h 420053"/>
              <a:gd name="connsiteX2201" fmla="*/ 4766310 w 10264570"/>
              <a:gd name="connsiteY2201" fmla="*/ 270510 h 420053"/>
              <a:gd name="connsiteX2202" fmla="*/ 4751070 w 10264570"/>
              <a:gd name="connsiteY2202" fmla="*/ 270510 h 420053"/>
              <a:gd name="connsiteX2203" fmla="*/ 4751070 w 10264570"/>
              <a:gd name="connsiteY2203" fmla="*/ 275273 h 420053"/>
              <a:gd name="connsiteX2204" fmla="*/ 4744403 w 10264570"/>
              <a:gd name="connsiteY2204" fmla="*/ 275273 h 420053"/>
              <a:gd name="connsiteX2205" fmla="*/ 4744403 w 10264570"/>
              <a:gd name="connsiteY2205" fmla="*/ 281940 h 420053"/>
              <a:gd name="connsiteX2206" fmla="*/ 4728210 w 10264570"/>
              <a:gd name="connsiteY2206" fmla="*/ 281940 h 420053"/>
              <a:gd name="connsiteX2207" fmla="*/ 4728210 w 10264570"/>
              <a:gd name="connsiteY2207" fmla="*/ 310515 h 420053"/>
              <a:gd name="connsiteX2208" fmla="*/ 4712970 w 10264570"/>
              <a:gd name="connsiteY2208" fmla="*/ 310515 h 420053"/>
              <a:gd name="connsiteX2209" fmla="*/ 4712970 w 10264570"/>
              <a:gd name="connsiteY2209" fmla="*/ 295275 h 420053"/>
              <a:gd name="connsiteX2210" fmla="*/ 4700588 w 10264570"/>
              <a:gd name="connsiteY2210" fmla="*/ 295275 h 420053"/>
              <a:gd name="connsiteX2211" fmla="*/ 4700588 w 10264570"/>
              <a:gd name="connsiteY2211" fmla="*/ 283845 h 420053"/>
              <a:gd name="connsiteX2212" fmla="*/ 4688205 w 10264570"/>
              <a:gd name="connsiteY2212" fmla="*/ 283845 h 420053"/>
              <a:gd name="connsiteX2213" fmla="*/ 4688205 w 10264570"/>
              <a:gd name="connsiteY2213" fmla="*/ 331470 h 420053"/>
              <a:gd name="connsiteX2214" fmla="*/ 4674870 w 10264570"/>
              <a:gd name="connsiteY2214" fmla="*/ 331470 h 420053"/>
              <a:gd name="connsiteX2215" fmla="*/ 4674870 w 10264570"/>
              <a:gd name="connsiteY2215" fmla="*/ 306705 h 420053"/>
              <a:gd name="connsiteX2216" fmla="*/ 4663440 w 10264570"/>
              <a:gd name="connsiteY2216" fmla="*/ 306705 h 420053"/>
              <a:gd name="connsiteX2217" fmla="*/ 4663440 w 10264570"/>
              <a:gd name="connsiteY2217" fmla="*/ 289560 h 420053"/>
              <a:gd name="connsiteX2218" fmla="*/ 4656773 w 10264570"/>
              <a:gd name="connsiteY2218" fmla="*/ 289560 h 420053"/>
              <a:gd name="connsiteX2219" fmla="*/ 4656773 w 10264570"/>
              <a:gd name="connsiteY2219" fmla="*/ 304800 h 420053"/>
              <a:gd name="connsiteX2220" fmla="*/ 4645343 w 10264570"/>
              <a:gd name="connsiteY2220" fmla="*/ 304800 h 420053"/>
              <a:gd name="connsiteX2221" fmla="*/ 4645343 w 10264570"/>
              <a:gd name="connsiteY2221" fmla="*/ 276225 h 420053"/>
              <a:gd name="connsiteX2222" fmla="*/ 4632960 w 10264570"/>
              <a:gd name="connsiteY2222" fmla="*/ 276225 h 420053"/>
              <a:gd name="connsiteX2223" fmla="*/ 4632960 w 10264570"/>
              <a:gd name="connsiteY2223" fmla="*/ 260033 h 420053"/>
              <a:gd name="connsiteX2224" fmla="*/ 4620578 w 10264570"/>
              <a:gd name="connsiteY2224" fmla="*/ 260033 h 420053"/>
              <a:gd name="connsiteX2225" fmla="*/ 4620578 w 10264570"/>
              <a:gd name="connsiteY2225" fmla="*/ 289560 h 420053"/>
              <a:gd name="connsiteX2226" fmla="*/ 4610100 w 10264570"/>
              <a:gd name="connsiteY2226" fmla="*/ 289560 h 420053"/>
              <a:gd name="connsiteX2227" fmla="*/ 4610100 w 10264570"/>
              <a:gd name="connsiteY2227" fmla="*/ 304800 h 420053"/>
              <a:gd name="connsiteX2228" fmla="*/ 4598670 w 10264570"/>
              <a:gd name="connsiteY2228" fmla="*/ 304800 h 420053"/>
              <a:gd name="connsiteX2229" fmla="*/ 4598670 w 10264570"/>
              <a:gd name="connsiteY2229" fmla="*/ 276225 h 420053"/>
              <a:gd name="connsiteX2230" fmla="*/ 4586288 w 10264570"/>
              <a:gd name="connsiteY2230" fmla="*/ 276225 h 420053"/>
              <a:gd name="connsiteX2231" fmla="*/ 4586288 w 10264570"/>
              <a:gd name="connsiteY2231" fmla="*/ 262890 h 420053"/>
              <a:gd name="connsiteX2232" fmla="*/ 4571048 w 10264570"/>
              <a:gd name="connsiteY2232" fmla="*/ 262890 h 420053"/>
              <a:gd name="connsiteX2233" fmla="*/ 4559618 w 10264570"/>
              <a:gd name="connsiteY2233" fmla="*/ 262890 h 420053"/>
              <a:gd name="connsiteX2234" fmla="*/ 4559618 w 10264570"/>
              <a:gd name="connsiteY2234" fmla="*/ 287655 h 420053"/>
              <a:gd name="connsiteX2235" fmla="*/ 4539615 w 10264570"/>
              <a:gd name="connsiteY2235" fmla="*/ 287655 h 420053"/>
              <a:gd name="connsiteX2236" fmla="*/ 4539615 w 10264570"/>
              <a:gd name="connsiteY2236" fmla="*/ 273368 h 420053"/>
              <a:gd name="connsiteX2237" fmla="*/ 4524375 w 10264570"/>
              <a:gd name="connsiteY2237" fmla="*/ 273368 h 420053"/>
              <a:gd name="connsiteX2238" fmla="*/ 4524375 w 10264570"/>
              <a:gd name="connsiteY2238" fmla="*/ 263843 h 420053"/>
              <a:gd name="connsiteX2239" fmla="*/ 4509135 w 10264570"/>
              <a:gd name="connsiteY2239" fmla="*/ 263843 h 420053"/>
              <a:gd name="connsiteX2240" fmla="*/ 4509135 w 10264570"/>
              <a:gd name="connsiteY2240" fmla="*/ 260033 h 420053"/>
              <a:gd name="connsiteX2241" fmla="*/ 4311015 w 10264570"/>
              <a:gd name="connsiteY2241" fmla="*/ 260033 h 420053"/>
              <a:gd name="connsiteX2242" fmla="*/ 4311015 w 10264570"/>
              <a:gd name="connsiteY2242" fmla="*/ 269558 h 420053"/>
              <a:gd name="connsiteX2243" fmla="*/ 4291965 w 10264570"/>
              <a:gd name="connsiteY2243" fmla="*/ 269558 h 420053"/>
              <a:gd name="connsiteX2244" fmla="*/ 4291965 w 10264570"/>
              <a:gd name="connsiteY2244" fmla="*/ 292418 h 420053"/>
              <a:gd name="connsiteX2245" fmla="*/ 4272915 w 10264570"/>
              <a:gd name="connsiteY2245" fmla="*/ 292418 h 420053"/>
              <a:gd name="connsiteX2246" fmla="*/ 4272915 w 10264570"/>
              <a:gd name="connsiteY2246" fmla="*/ 300990 h 420053"/>
              <a:gd name="connsiteX2247" fmla="*/ 4255770 w 10264570"/>
              <a:gd name="connsiteY2247" fmla="*/ 300990 h 420053"/>
              <a:gd name="connsiteX2248" fmla="*/ 4255770 w 10264570"/>
              <a:gd name="connsiteY2248" fmla="*/ 292418 h 420053"/>
              <a:gd name="connsiteX2249" fmla="*/ 4234815 w 10264570"/>
              <a:gd name="connsiteY2249" fmla="*/ 292418 h 420053"/>
              <a:gd name="connsiteX2250" fmla="*/ 4234815 w 10264570"/>
              <a:gd name="connsiteY2250" fmla="*/ 284798 h 420053"/>
              <a:gd name="connsiteX2251" fmla="*/ 4214813 w 10264570"/>
              <a:gd name="connsiteY2251" fmla="*/ 284798 h 420053"/>
              <a:gd name="connsiteX2252" fmla="*/ 4214813 w 10264570"/>
              <a:gd name="connsiteY2252" fmla="*/ 277178 h 420053"/>
              <a:gd name="connsiteX2253" fmla="*/ 4193858 w 10264570"/>
              <a:gd name="connsiteY2253" fmla="*/ 277178 h 420053"/>
              <a:gd name="connsiteX2254" fmla="*/ 4193858 w 10264570"/>
              <a:gd name="connsiteY2254" fmla="*/ 275273 h 420053"/>
              <a:gd name="connsiteX2255" fmla="*/ 4172903 w 10264570"/>
              <a:gd name="connsiteY2255" fmla="*/ 275273 h 420053"/>
              <a:gd name="connsiteX2256" fmla="*/ 4172903 w 10264570"/>
              <a:gd name="connsiteY2256" fmla="*/ 268605 h 420053"/>
              <a:gd name="connsiteX2257" fmla="*/ 4169093 w 10264570"/>
              <a:gd name="connsiteY2257" fmla="*/ 268605 h 420053"/>
              <a:gd name="connsiteX2258" fmla="*/ 4169093 w 10264570"/>
              <a:gd name="connsiteY2258" fmla="*/ 270510 h 420053"/>
              <a:gd name="connsiteX2259" fmla="*/ 4156710 w 10264570"/>
              <a:gd name="connsiteY2259" fmla="*/ 270510 h 420053"/>
              <a:gd name="connsiteX2260" fmla="*/ 4156710 w 10264570"/>
              <a:gd name="connsiteY2260" fmla="*/ 268605 h 420053"/>
              <a:gd name="connsiteX2261" fmla="*/ 4152900 w 10264570"/>
              <a:gd name="connsiteY2261" fmla="*/ 268605 h 420053"/>
              <a:gd name="connsiteX2262" fmla="*/ 4152900 w 10264570"/>
              <a:gd name="connsiteY2262" fmla="*/ 264795 h 420053"/>
              <a:gd name="connsiteX2263" fmla="*/ 4134803 w 10264570"/>
              <a:gd name="connsiteY2263" fmla="*/ 264795 h 420053"/>
              <a:gd name="connsiteX2264" fmla="*/ 4134803 w 10264570"/>
              <a:gd name="connsiteY2264" fmla="*/ 306705 h 420053"/>
              <a:gd name="connsiteX2265" fmla="*/ 4123373 w 10264570"/>
              <a:gd name="connsiteY2265" fmla="*/ 306705 h 420053"/>
              <a:gd name="connsiteX2266" fmla="*/ 4123373 w 10264570"/>
              <a:gd name="connsiteY2266" fmla="*/ 288608 h 420053"/>
              <a:gd name="connsiteX2267" fmla="*/ 4119563 w 10264570"/>
              <a:gd name="connsiteY2267" fmla="*/ 288608 h 420053"/>
              <a:gd name="connsiteX2268" fmla="*/ 4119563 w 10264570"/>
              <a:gd name="connsiteY2268" fmla="*/ 319088 h 420053"/>
              <a:gd name="connsiteX2269" fmla="*/ 4111943 w 10264570"/>
              <a:gd name="connsiteY2269" fmla="*/ 319088 h 420053"/>
              <a:gd name="connsiteX2270" fmla="*/ 4111943 w 10264570"/>
              <a:gd name="connsiteY2270" fmla="*/ 338138 h 420053"/>
              <a:gd name="connsiteX2271" fmla="*/ 4098608 w 10264570"/>
              <a:gd name="connsiteY2271" fmla="*/ 338138 h 420053"/>
              <a:gd name="connsiteX2272" fmla="*/ 4098608 w 10264570"/>
              <a:gd name="connsiteY2272" fmla="*/ 304800 h 420053"/>
              <a:gd name="connsiteX2273" fmla="*/ 4088130 w 10264570"/>
              <a:gd name="connsiteY2273" fmla="*/ 304800 h 420053"/>
              <a:gd name="connsiteX2274" fmla="*/ 4088130 w 10264570"/>
              <a:gd name="connsiteY2274" fmla="*/ 289560 h 420053"/>
              <a:gd name="connsiteX2275" fmla="*/ 4076700 w 10264570"/>
              <a:gd name="connsiteY2275" fmla="*/ 289560 h 420053"/>
              <a:gd name="connsiteX2276" fmla="*/ 4076700 w 10264570"/>
              <a:gd name="connsiteY2276" fmla="*/ 270510 h 420053"/>
              <a:gd name="connsiteX2277" fmla="*/ 4073843 w 10264570"/>
              <a:gd name="connsiteY2277" fmla="*/ 270510 h 420053"/>
              <a:gd name="connsiteX2278" fmla="*/ 4073843 w 10264570"/>
              <a:gd name="connsiteY2278" fmla="*/ 272415 h 420053"/>
              <a:gd name="connsiteX2279" fmla="*/ 4071938 w 10264570"/>
              <a:gd name="connsiteY2279" fmla="*/ 272415 h 420053"/>
              <a:gd name="connsiteX2280" fmla="*/ 4071938 w 10264570"/>
              <a:gd name="connsiteY2280" fmla="*/ 289560 h 420053"/>
              <a:gd name="connsiteX2281" fmla="*/ 4056698 w 10264570"/>
              <a:gd name="connsiteY2281" fmla="*/ 289560 h 420053"/>
              <a:gd name="connsiteX2282" fmla="*/ 4056698 w 10264570"/>
              <a:gd name="connsiteY2282" fmla="*/ 279083 h 420053"/>
              <a:gd name="connsiteX2283" fmla="*/ 4045268 w 10264570"/>
              <a:gd name="connsiteY2283" fmla="*/ 279083 h 420053"/>
              <a:gd name="connsiteX2284" fmla="*/ 4045268 w 10264570"/>
              <a:gd name="connsiteY2284" fmla="*/ 281940 h 420053"/>
              <a:gd name="connsiteX2285" fmla="*/ 4032885 w 10264570"/>
              <a:gd name="connsiteY2285" fmla="*/ 281940 h 420053"/>
              <a:gd name="connsiteX2286" fmla="*/ 4032885 w 10264570"/>
              <a:gd name="connsiteY2286" fmla="*/ 272415 h 420053"/>
              <a:gd name="connsiteX2287" fmla="*/ 4030028 w 10264570"/>
              <a:gd name="connsiteY2287" fmla="*/ 272415 h 420053"/>
              <a:gd name="connsiteX2288" fmla="*/ 4030028 w 10264570"/>
              <a:gd name="connsiteY2288" fmla="*/ 303848 h 420053"/>
              <a:gd name="connsiteX2289" fmla="*/ 4016693 w 10264570"/>
              <a:gd name="connsiteY2289" fmla="*/ 303848 h 420053"/>
              <a:gd name="connsiteX2290" fmla="*/ 4016693 w 10264570"/>
              <a:gd name="connsiteY2290" fmla="*/ 296228 h 420053"/>
              <a:gd name="connsiteX2291" fmla="*/ 4008120 w 10264570"/>
              <a:gd name="connsiteY2291" fmla="*/ 296228 h 420053"/>
              <a:gd name="connsiteX2292" fmla="*/ 4008120 w 10264570"/>
              <a:gd name="connsiteY2292" fmla="*/ 287655 h 420053"/>
              <a:gd name="connsiteX2293" fmla="*/ 4004310 w 10264570"/>
              <a:gd name="connsiteY2293" fmla="*/ 287655 h 420053"/>
              <a:gd name="connsiteX2294" fmla="*/ 4004310 w 10264570"/>
              <a:gd name="connsiteY2294" fmla="*/ 283845 h 420053"/>
              <a:gd name="connsiteX2295" fmla="*/ 4000500 w 10264570"/>
              <a:gd name="connsiteY2295" fmla="*/ 283845 h 420053"/>
              <a:gd name="connsiteX2296" fmla="*/ 4000500 w 10264570"/>
              <a:gd name="connsiteY2296" fmla="*/ 298133 h 420053"/>
              <a:gd name="connsiteX2297" fmla="*/ 3989070 w 10264570"/>
              <a:gd name="connsiteY2297" fmla="*/ 298133 h 420053"/>
              <a:gd name="connsiteX2298" fmla="*/ 3989070 w 10264570"/>
              <a:gd name="connsiteY2298" fmla="*/ 319088 h 420053"/>
              <a:gd name="connsiteX2299" fmla="*/ 3974783 w 10264570"/>
              <a:gd name="connsiteY2299" fmla="*/ 319088 h 420053"/>
              <a:gd name="connsiteX2300" fmla="*/ 3974783 w 10264570"/>
              <a:gd name="connsiteY2300" fmla="*/ 285750 h 420053"/>
              <a:gd name="connsiteX2301" fmla="*/ 3969068 w 10264570"/>
              <a:gd name="connsiteY2301" fmla="*/ 285750 h 420053"/>
              <a:gd name="connsiteX2302" fmla="*/ 3969068 w 10264570"/>
              <a:gd name="connsiteY2302" fmla="*/ 300990 h 420053"/>
              <a:gd name="connsiteX2303" fmla="*/ 3955733 w 10264570"/>
              <a:gd name="connsiteY2303" fmla="*/ 300990 h 420053"/>
              <a:gd name="connsiteX2304" fmla="*/ 3955733 w 10264570"/>
              <a:gd name="connsiteY2304" fmla="*/ 288608 h 420053"/>
              <a:gd name="connsiteX2305" fmla="*/ 3949065 w 10264570"/>
              <a:gd name="connsiteY2305" fmla="*/ 288608 h 420053"/>
              <a:gd name="connsiteX2306" fmla="*/ 3949065 w 10264570"/>
              <a:gd name="connsiteY2306" fmla="*/ 301943 h 420053"/>
              <a:gd name="connsiteX2307" fmla="*/ 3948113 w 10264570"/>
              <a:gd name="connsiteY2307" fmla="*/ 301943 h 420053"/>
              <a:gd name="connsiteX2308" fmla="*/ 3948113 w 10264570"/>
              <a:gd name="connsiteY2308" fmla="*/ 311468 h 420053"/>
              <a:gd name="connsiteX2309" fmla="*/ 3932873 w 10264570"/>
              <a:gd name="connsiteY2309" fmla="*/ 311468 h 420053"/>
              <a:gd name="connsiteX2310" fmla="*/ 3932873 w 10264570"/>
              <a:gd name="connsiteY2310" fmla="*/ 296228 h 420053"/>
              <a:gd name="connsiteX2311" fmla="*/ 3919538 w 10264570"/>
              <a:gd name="connsiteY2311" fmla="*/ 296228 h 420053"/>
              <a:gd name="connsiteX2312" fmla="*/ 3919538 w 10264570"/>
              <a:gd name="connsiteY2312" fmla="*/ 292418 h 420053"/>
              <a:gd name="connsiteX2313" fmla="*/ 3911918 w 10264570"/>
              <a:gd name="connsiteY2313" fmla="*/ 292418 h 420053"/>
              <a:gd name="connsiteX2314" fmla="*/ 3911918 w 10264570"/>
              <a:gd name="connsiteY2314" fmla="*/ 282893 h 420053"/>
              <a:gd name="connsiteX2315" fmla="*/ 3909060 w 10264570"/>
              <a:gd name="connsiteY2315" fmla="*/ 282893 h 420053"/>
              <a:gd name="connsiteX2316" fmla="*/ 3909060 w 10264570"/>
              <a:gd name="connsiteY2316" fmla="*/ 284798 h 420053"/>
              <a:gd name="connsiteX2317" fmla="*/ 3906203 w 10264570"/>
              <a:gd name="connsiteY2317" fmla="*/ 284798 h 420053"/>
              <a:gd name="connsiteX2318" fmla="*/ 3906203 w 10264570"/>
              <a:gd name="connsiteY2318" fmla="*/ 333375 h 420053"/>
              <a:gd name="connsiteX2319" fmla="*/ 3892868 w 10264570"/>
              <a:gd name="connsiteY2319" fmla="*/ 333375 h 420053"/>
              <a:gd name="connsiteX2320" fmla="*/ 3892868 w 10264570"/>
              <a:gd name="connsiteY2320" fmla="*/ 320993 h 420053"/>
              <a:gd name="connsiteX2321" fmla="*/ 3884295 w 10264570"/>
              <a:gd name="connsiteY2321" fmla="*/ 320993 h 420053"/>
              <a:gd name="connsiteX2322" fmla="*/ 3884295 w 10264570"/>
              <a:gd name="connsiteY2322" fmla="*/ 307658 h 420053"/>
              <a:gd name="connsiteX2323" fmla="*/ 3880485 w 10264570"/>
              <a:gd name="connsiteY2323" fmla="*/ 307658 h 420053"/>
              <a:gd name="connsiteX2324" fmla="*/ 3880485 w 10264570"/>
              <a:gd name="connsiteY2324" fmla="*/ 302895 h 420053"/>
              <a:gd name="connsiteX2325" fmla="*/ 3876675 w 10264570"/>
              <a:gd name="connsiteY2325" fmla="*/ 302895 h 420053"/>
              <a:gd name="connsiteX2326" fmla="*/ 3876675 w 10264570"/>
              <a:gd name="connsiteY2326" fmla="*/ 324803 h 420053"/>
              <a:gd name="connsiteX2327" fmla="*/ 3865245 w 10264570"/>
              <a:gd name="connsiteY2327" fmla="*/ 324803 h 420053"/>
              <a:gd name="connsiteX2328" fmla="*/ 3865245 w 10264570"/>
              <a:gd name="connsiteY2328" fmla="*/ 357188 h 420053"/>
              <a:gd name="connsiteX2329" fmla="*/ 3850958 w 10264570"/>
              <a:gd name="connsiteY2329" fmla="*/ 357188 h 420053"/>
              <a:gd name="connsiteX2330" fmla="*/ 3850958 w 10264570"/>
              <a:gd name="connsiteY2330" fmla="*/ 316230 h 420053"/>
              <a:gd name="connsiteX2331" fmla="*/ 3847148 w 10264570"/>
              <a:gd name="connsiteY2331" fmla="*/ 316230 h 420053"/>
              <a:gd name="connsiteX2332" fmla="*/ 3847148 w 10264570"/>
              <a:gd name="connsiteY2332" fmla="*/ 295275 h 420053"/>
              <a:gd name="connsiteX2333" fmla="*/ 3844290 w 10264570"/>
              <a:gd name="connsiteY2333" fmla="*/ 295275 h 420053"/>
              <a:gd name="connsiteX2334" fmla="*/ 3844290 w 10264570"/>
              <a:gd name="connsiteY2334" fmla="*/ 300038 h 420053"/>
              <a:gd name="connsiteX2335" fmla="*/ 3838575 w 10264570"/>
              <a:gd name="connsiteY2335" fmla="*/ 300038 h 420053"/>
              <a:gd name="connsiteX2336" fmla="*/ 3838575 w 10264570"/>
              <a:gd name="connsiteY2336" fmla="*/ 309563 h 420053"/>
              <a:gd name="connsiteX2337" fmla="*/ 3825240 w 10264570"/>
              <a:gd name="connsiteY2337" fmla="*/ 309563 h 420053"/>
              <a:gd name="connsiteX2338" fmla="*/ 3825240 w 10264570"/>
              <a:gd name="connsiteY2338" fmla="*/ 329565 h 420053"/>
              <a:gd name="connsiteX2339" fmla="*/ 3809048 w 10264570"/>
              <a:gd name="connsiteY2339" fmla="*/ 329565 h 420053"/>
              <a:gd name="connsiteX2340" fmla="*/ 3809048 w 10264570"/>
              <a:gd name="connsiteY2340" fmla="*/ 319088 h 420053"/>
              <a:gd name="connsiteX2341" fmla="*/ 3802380 w 10264570"/>
              <a:gd name="connsiteY2341" fmla="*/ 319088 h 420053"/>
              <a:gd name="connsiteX2342" fmla="*/ 3802380 w 10264570"/>
              <a:gd name="connsiteY2342" fmla="*/ 316230 h 420053"/>
              <a:gd name="connsiteX2343" fmla="*/ 3795713 w 10264570"/>
              <a:gd name="connsiteY2343" fmla="*/ 316230 h 420053"/>
              <a:gd name="connsiteX2344" fmla="*/ 3795713 w 10264570"/>
              <a:gd name="connsiteY2344" fmla="*/ 321945 h 420053"/>
              <a:gd name="connsiteX2345" fmla="*/ 3783330 w 10264570"/>
              <a:gd name="connsiteY2345" fmla="*/ 321945 h 420053"/>
              <a:gd name="connsiteX2346" fmla="*/ 3783330 w 10264570"/>
              <a:gd name="connsiteY2346" fmla="*/ 354330 h 420053"/>
              <a:gd name="connsiteX2347" fmla="*/ 3769043 w 10264570"/>
              <a:gd name="connsiteY2347" fmla="*/ 354330 h 420053"/>
              <a:gd name="connsiteX2348" fmla="*/ 3769043 w 10264570"/>
              <a:gd name="connsiteY2348" fmla="*/ 315278 h 420053"/>
              <a:gd name="connsiteX2349" fmla="*/ 3762375 w 10264570"/>
              <a:gd name="connsiteY2349" fmla="*/ 315278 h 420053"/>
              <a:gd name="connsiteX2350" fmla="*/ 3762375 w 10264570"/>
              <a:gd name="connsiteY2350" fmla="*/ 376238 h 420053"/>
              <a:gd name="connsiteX2351" fmla="*/ 3747135 w 10264570"/>
              <a:gd name="connsiteY2351" fmla="*/ 376238 h 420053"/>
              <a:gd name="connsiteX2352" fmla="*/ 3747135 w 10264570"/>
              <a:gd name="connsiteY2352" fmla="*/ 343853 h 420053"/>
              <a:gd name="connsiteX2353" fmla="*/ 3733800 w 10264570"/>
              <a:gd name="connsiteY2353" fmla="*/ 343853 h 420053"/>
              <a:gd name="connsiteX2354" fmla="*/ 3733800 w 10264570"/>
              <a:gd name="connsiteY2354" fmla="*/ 327660 h 420053"/>
              <a:gd name="connsiteX2355" fmla="*/ 3727133 w 10264570"/>
              <a:gd name="connsiteY2355" fmla="*/ 327660 h 420053"/>
              <a:gd name="connsiteX2356" fmla="*/ 3727133 w 10264570"/>
              <a:gd name="connsiteY2356" fmla="*/ 319088 h 420053"/>
              <a:gd name="connsiteX2357" fmla="*/ 3720465 w 10264570"/>
              <a:gd name="connsiteY2357" fmla="*/ 319088 h 420053"/>
              <a:gd name="connsiteX2358" fmla="*/ 3720465 w 10264570"/>
              <a:gd name="connsiteY2358" fmla="*/ 420053 h 420053"/>
              <a:gd name="connsiteX2359" fmla="*/ 3707130 w 10264570"/>
              <a:gd name="connsiteY2359" fmla="*/ 420053 h 420053"/>
              <a:gd name="connsiteX2360" fmla="*/ 3707130 w 10264570"/>
              <a:gd name="connsiteY2360" fmla="*/ 367665 h 420053"/>
              <a:gd name="connsiteX2361" fmla="*/ 3694748 w 10264570"/>
              <a:gd name="connsiteY2361" fmla="*/ 367665 h 420053"/>
              <a:gd name="connsiteX2362" fmla="*/ 3694748 w 10264570"/>
              <a:gd name="connsiteY2362" fmla="*/ 331470 h 420053"/>
              <a:gd name="connsiteX2363" fmla="*/ 3690938 w 10264570"/>
              <a:gd name="connsiteY2363" fmla="*/ 331470 h 420053"/>
              <a:gd name="connsiteX2364" fmla="*/ 3690938 w 10264570"/>
              <a:gd name="connsiteY2364" fmla="*/ 340043 h 420053"/>
              <a:gd name="connsiteX2365" fmla="*/ 3687128 w 10264570"/>
              <a:gd name="connsiteY2365" fmla="*/ 340043 h 420053"/>
              <a:gd name="connsiteX2366" fmla="*/ 3687128 w 10264570"/>
              <a:gd name="connsiteY2366" fmla="*/ 362903 h 420053"/>
              <a:gd name="connsiteX2367" fmla="*/ 3679508 w 10264570"/>
              <a:gd name="connsiteY2367" fmla="*/ 362903 h 420053"/>
              <a:gd name="connsiteX2368" fmla="*/ 3679508 w 10264570"/>
              <a:gd name="connsiteY2368" fmla="*/ 381000 h 420053"/>
              <a:gd name="connsiteX2369" fmla="*/ 3665220 w 10264570"/>
              <a:gd name="connsiteY2369" fmla="*/ 381000 h 420053"/>
              <a:gd name="connsiteX2370" fmla="*/ 3665220 w 10264570"/>
              <a:gd name="connsiteY2370" fmla="*/ 303848 h 420053"/>
              <a:gd name="connsiteX2371" fmla="*/ 3662363 w 10264570"/>
              <a:gd name="connsiteY2371" fmla="*/ 303848 h 420053"/>
              <a:gd name="connsiteX2372" fmla="*/ 3662363 w 10264570"/>
              <a:gd name="connsiteY2372" fmla="*/ 300990 h 420053"/>
              <a:gd name="connsiteX2373" fmla="*/ 3658553 w 10264570"/>
              <a:gd name="connsiteY2373" fmla="*/ 300990 h 420053"/>
              <a:gd name="connsiteX2374" fmla="*/ 3658553 w 10264570"/>
              <a:gd name="connsiteY2374" fmla="*/ 308610 h 420053"/>
              <a:gd name="connsiteX2375" fmla="*/ 3652838 w 10264570"/>
              <a:gd name="connsiteY2375" fmla="*/ 308610 h 420053"/>
              <a:gd name="connsiteX2376" fmla="*/ 3652838 w 10264570"/>
              <a:gd name="connsiteY2376" fmla="*/ 320993 h 420053"/>
              <a:gd name="connsiteX2377" fmla="*/ 3639503 w 10264570"/>
              <a:gd name="connsiteY2377" fmla="*/ 320993 h 420053"/>
              <a:gd name="connsiteX2378" fmla="*/ 3639503 w 10264570"/>
              <a:gd name="connsiteY2378" fmla="*/ 345758 h 420053"/>
              <a:gd name="connsiteX2379" fmla="*/ 3623310 w 10264570"/>
              <a:gd name="connsiteY2379" fmla="*/ 345758 h 420053"/>
              <a:gd name="connsiteX2380" fmla="*/ 3623310 w 10264570"/>
              <a:gd name="connsiteY2380" fmla="*/ 311468 h 420053"/>
              <a:gd name="connsiteX2381" fmla="*/ 3616643 w 10264570"/>
              <a:gd name="connsiteY2381" fmla="*/ 311468 h 420053"/>
              <a:gd name="connsiteX2382" fmla="*/ 3616643 w 10264570"/>
              <a:gd name="connsiteY2382" fmla="*/ 328613 h 420053"/>
              <a:gd name="connsiteX2383" fmla="*/ 3602355 w 10264570"/>
              <a:gd name="connsiteY2383" fmla="*/ 328613 h 420053"/>
              <a:gd name="connsiteX2384" fmla="*/ 3602355 w 10264570"/>
              <a:gd name="connsiteY2384" fmla="*/ 303848 h 420053"/>
              <a:gd name="connsiteX2385" fmla="*/ 3590925 w 10264570"/>
              <a:gd name="connsiteY2385" fmla="*/ 303848 h 420053"/>
              <a:gd name="connsiteX2386" fmla="*/ 3590925 w 10264570"/>
              <a:gd name="connsiteY2386" fmla="*/ 287655 h 420053"/>
              <a:gd name="connsiteX2387" fmla="*/ 3583305 w 10264570"/>
              <a:gd name="connsiteY2387" fmla="*/ 287655 h 420053"/>
              <a:gd name="connsiteX2388" fmla="*/ 3583305 w 10264570"/>
              <a:gd name="connsiteY2388" fmla="*/ 301943 h 420053"/>
              <a:gd name="connsiteX2389" fmla="*/ 3571875 w 10264570"/>
              <a:gd name="connsiteY2389" fmla="*/ 301943 h 420053"/>
              <a:gd name="connsiteX2390" fmla="*/ 3571875 w 10264570"/>
              <a:gd name="connsiteY2390" fmla="*/ 286703 h 420053"/>
              <a:gd name="connsiteX2391" fmla="*/ 3564255 w 10264570"/>
              <a:gd name="connsiteY2391" fmla="*/ 286703 h 420053"/>
              <a:gd name="connsiteX2392" fmla="*/ 3564255 w 10264570"/>
              <a:gd name="connsiteY2392" fmla="*/ 285750 h 420053"/>
              <a:gd name="connsiteX2393" fmla="*/ 3552825 w 10264570"/>
              <a:gd name="connsiteY2393" fmla="*/ 285750 h 420053"/>
              <a:gd name="connsiteX2394" fmla="*/ 3552825 w 10264570"/>
              <a:gd name="connsiteY2394" fmla="*/ 278130 h 420053"/>
              <a:gd name="connsiteX2395" fmla="*/ 3550920 w 10264570"/>
              <a:gd name="connsiteY2395" fmla="*/ 278130 h 420053"/>
              <a:gd name="connsiteX2396" fmla="*/ 3550920 w 10264570"/>
              <a:gd name="connsiteY2396" fmla="*/ 277178 h 420053"/>
              <a:gd name="connsiteX2397" fmla="*/ 3541395 w 10264570"/>
              <a:gd name="connsiteY2397" fmla="*/ 277178 h 420053"/>
              <a:gd name="connsiteX2398" fmla="*/ 3541395 w 10264570"/>
              <a:gd name="connsiteY2398" fmla="*/ 270510 h 420053"/>
              <a:gd name="connsiteX2399" fmla="*/ 3539490 w 10264570"/>
              <a:gd name="connsiteY2399" fmla="*/ 270510 h 420053"/>
              <a:gd name="connsiteX2400" fmla="*/ 3539490 w 10264570"/>
              <a:gd name="connsiteY2400" fmla="*/ 299085 h 420053"/>
              <a:gd name="connsiteX2401" fmla="*/ 3526155 w 10264570"/>
              <a:gd name="connsiteY2401" fmla="*/ 299085 h 420053"/>
              <a:gd name="connsiteX2402" fmla="*/ 3526155 w 10264570"/>
              <a:gd name="connsiteY2402" fmla="*/ 284798 h 420053"/>
              <a:gd name="connsiteX2403" fmla="*/ 3515678 w 10264570"/>
              <a:gd name="connsiteY2403" fmla="*/ 284798 h 420053"/>
              <a:gd name="connsiteX2404" fmla="*/ 3515678 w 10264570"/>
              <a:gd name="connsiteY2404" fmla="*/ 274320 h 420053"/>
              <a:gd name="connsiteX2405" fmla="*/ 3509010 w 10264570"/>
              <a:gd name="connsiteY2405" fmla="*/ 274320 h 420053"/>
              <a:gd name="connsiteX2406" fmla="*/ 3509010 w 10264570"/>
              <a:gd name="connsiteY2406" fmla="*/ 282893 h 420053"/>
              <a:gd name="connsiteX2407" fmla="*/ 3497580 w 10264570"/>
              <a:gd name="connsiteY2407" fmla="*/ 282893 h 420053"/>
              <a:gd name="connsiteX2408" fmla="*/ 3497580 w 10264570"/>
              <a:gd name="connsiteY2408" fmla="*/ 266700 h 420053"/>
              <a:gd name="connsiteX2409" fmla="*/ 3490913 w 10264570"/>
              <a:gd name="connsiteY2409" fmla="*/ 266700 h 420053"/>
              <a:gd name="connsiteX2410" fmla="*/ 3490913 w 10264570"/>
              <a:gd name="connsiteY2410" fmla="*/ 271463 h 420053"/>
              <a:gd name="connsiteX2411" fmla="*/ 3478530 w 10264570"/>
              <a:gd name="connsiteY2411" fmla="*/ 271463 h 420053"/>
              <a:gd name="connsiteX2412" fmla="*/ 3478530 w 10264570"/>
              <a:gd name="connsiteY2412" fmla="*/ 265748 h 420053"/>
              <a:gd name="connsiteX2413" fmla="*/ 3467100 w 10264570"/>
              <a:gd name="connsiteY2413" fmla="*/ 265748 h 420053"/>
              <a:gd name="connsiteX2414" fmla="*/ 3467100 w 10264570"/>
              <a:gd name="connsiteY2414" fmla="*/ 260033 h 420053"/>
              <a:gd name="connsiteX2415" fmla="*/ 3461385 w 10264570"/>
              <a:gd name="connsiteY2415" fmla="*/ 260033 h 420053"/>
              <a:gd name="connsiteX2416" fmla="*/ 3461385 w 10264570"/>
              <a:gd name="connsiteY2416" fmla="*/ 261938 h 420053"/>
              <a:gd name="connsiteX2417" fmla="*/ 3449955 w 10264570"/>
              <a:gd name="connsiteY2417" fmla="*/ 261938 h 420053"/>
              <a:gd name="connsiteX2418" fmla="*/ 3449955 w 10264570"/>
              <a:gd name="connsiteY2418" fmla="*/ 260033 h 420053"/>
              <a:gd name="connsiteX2419" fmla="*/ 3445193 w 10264570"/>
              <a:gd name="connsiteY2419" fmla="*/ 260033 h 420053"/>
              <a:gd name="connsiteX2420" fmla="*/ 3438525 w 10264570"/>
              <a:gd name="connsiteY2420" fmla="*/ 260033 h 420053"/>
              <a:gd name="connsiteX2421" fmla="*/ 3438525 w 10264570"/>
              <a:gd name="connsiteY2421" fmla="*/ 263843 h 420053"/>
              <a:gd name="connsiteX2422" fmla="*/ 3427095 w 10264570"/>
              <a:gd name="connsiteY2422" fmla="*/ 263843 h 420053"/>
              <a:gd name="connsiteX2423" fmla="*/ 3427095 w 10264570"/>
              <a:gd name="connsiteY2423" fmla="*/ 268605 h 420053"/>
              <a:gd name="connsiteX2424" fmla="*/ 3413760 w 10264570"/>
              <a:gd name="connsiteY2424" fmla="*/ 268605 h 420053"/>
              <a:gd name="connsiteX2425" fmla="*/ 3413760 w 10264570"/>
              <a:gd name="connsiteY2425" fmla="*/ 260033 h 420053"/>
              <a:gd name="connsiteX2426" fmla="*/ 3406140 w 10264570"/>
              <a:gd name="connsiteY2426" fmla="*/ 260033 h 420053"/>
              <a:gd name="connsiteX2427" fmla="*/ 3406140 w 10264570"/>
              <a:gd name="connsiteY2427" fmla="*/ 267653 h 420053"/>
              <a:gd name="connsiteX2428" fmla="*/ 3390900 w 10264570"/>
              <a:gd name="connsiteY2428" fmla="*/ 267653 h 420053"/>
              <a:gd name="connsiteX2429" fmla="*/ 3390900 w 10264570"/>
              <a:gd name="connsiteY2429" fmla="*/ 261938 h 420053"/>
              <a:gd name="connsiteX2430" fmla="*/ 3379470 w 10264570"/>
              <a:gd name="connsiteY2430" fmla="*/ 261938 h 420053"/>
              <a:gd name="connsiteX2431" fmla="*/ 3379470 w 10264570"/>
              <a:gd name="connsiteY2431" fmla="*/ 266700 h 420053"/>
              <a:gd name="connsiteX2432" fmla="*/ 3365183 w 10264570"/>
              <a:gd name="connsiteY2432" fmla="*/ 266700 h 420053"/>
              <a:gd name="connsiteX2433" fmla="*/ 3365183 w 10264570"/>
              <a:gd name="connsiteY2433" fmla="*/ 281940 h 420053"/>
              <a:gd name="connsiteX2434" fmla="*/ 3350895 w 10264570"/>
              <a:gd name="connsiteY2434" fmla="*/ 281940 h 420053"/>
              <a:gd name="connsiteX2435" fmla="*/ 3350895 w 10264570"/>
              <a:gd name="connsiteY2435" fmla="*/ 273368 h 420053"/>
              <a:gd name="connsiteX2436" fmla="*/ 3339465 w 10264570"/>
              <a:gd name="connsiteY2436" fmla="*/ 273368 h 420053"/>
              <a:gd name="connsiteX2437" fmla="*/ 3339465 w 10264570"/>
              <a:gd name="connsiteY2437" fmla="*/ 262890 h 420053"/>
              <a:gd name="connsiteX2438" fmla="*/ 3332798 w 10264570"/>
              <a:gd name="connsiteY2438" fmla="*/ 262890 h 420053"/>
              <a:gd name="connsiteX2439" fmla="*/ 3332798 w 10264570"/>
              <a:gd name="connsiteY2439" fmla="*/ 267653 h 420053"/>
              <a:gd name="connsiteX2440" fmla="*/ 3320415 w 10264570"/>
              <a:gd name="connsiteY2440" fmla="*/ 267653 h 420053"/>
              <a:gd name="connsiteX2441" fmla="*/ 3320415 w 10264570"/>
              <a:gd name="connsiteY2441" fmla="*/ 260033 h 420053"/>
              <a:gd name="connsiteX2442" fmla="*/ 3106103 w 10264570"/>
              <a:gd name="connsiteY2442" fmla="*/ 260033 h 420053"/>
              <a:gd name="connsiteX2443" fmla="*/ 3106103 w 10264570"/>
              <a:gd name="connsiteY2443" fmla="*/ 274320 h 420053"/>
              <a:gd name="connsiteX2444" fmla="*/ 3092768 w 10264570"/>
              <a:gd name="connsiteY2444" fmla="*/ 274320 h 420053"/>
              <a:gd name="connsiteX2445" fmla="*/ 3092768 w 10264570"/>
              <a:gd name="connsiteY2445" fmla="*/ 286703 h 420053"/>
              <a:gd name="connsiteX2446" fmla="*/ 3079433 w 10264570"/>
              <a:gd name="connsiteY2446" fmla="*/ 286703 h 420053"/>
              <a:gd name="connsiteX2447" fmla="*/ 3079433 w 10264570"/>
              <a:gd name="connsiteY2447" fmla="*/ 280035 h 420053"/>
              <a:gd name="connsiteX2448" fmla="*/ 3071813 w 10264570"/>
              <a:gd name="connsiteY2448" fmla="*/ 280035 h 420053"/>
              <a:gd name="connsiteX2449" fmla="*/ 3071813 w 10264570"/>
              <a:gd name="connsiteY2449" fmla="*/ 287655 h 420053"/>
              <a:gd name="connsiteX2450" fmla="*/ 3059430 w 10264570"/>
              <a:gd name="connsiteY2450" fmla="*/ 287655 h 420053"/>
              <a:gd name="connsiteX2451" fmla="*/ 3059430 w 10264570"/>
              <a:gd name="connsiteY2451" fmla="*/ 298133 h 420053"/>
              <a:gd name="connsiteX2452" fmla="*/ 3045143 w 10264570"/>
              <a:gd name="connsiteY2452" fmla="*/ 298133 h 420053"/>
              <a:gd name="connsiteX2453" fmla="*/ 3045143 w 10264570"/>
              <a:gd name="connsiteY2453" fmla="*/ 277178 h 420053"/>
              <a:gd name="connsiteX2454" fmla="*/ 3031808 w 10264570"/>
              <a:gd name="connsiteY2454" fmla="*/ 277178 h 420053"/>
              <a:gd name="connsiteX2455" fmla="*/ 3031808 w 10264570"/>
              <a:gd name="connsiteY2455" fmla="*/ 282893 h 420053"/>
              <a:gd name="connsiteX2456" fmla="*/ 3017520 w 10264570"/>
              <a:gd name="connsiteY2456" fmla="*/ 282893 h 420053"/>
              <a:gd name="connsiteX2457" fmla="*/ 3017520 w 10264570"/>
              <a:gd name="connsiteY2457" fmla="*/ 289560 h 420053"/>
              <a:gd name="connsiteX2458" fmla="*/ 3008948 w 10264570"/>
              <a:gd name="connsiteY2458" fmla="*/ 289560 h 420053"/>
              <a:gd name="connsiteX2459" fmla="*/ 3008948 w 10264570"/>
              <a:gd name="connsiteY2459" fmla="*/ 300038 h 420053"/>
              <a:gd name="connsiteX2460" fmla="*/ 2994660 w 10264570"/>
              <a:gd name="connsiteY2460" fmla="*/ 300038 h 420053"/>
              <a:gd name="connsiteX2461" fmla="*/ 2994660 w 10264570"/>
              <a:gd name="connsiteY2461" fmla="*/ 289560 h 420053"/>
              <a:gd name="connsiteX2462" fmla="*/ 2987040 w 10264570"/>
              <a:gd name="connsiteY2462" fmla="*/ 289560 h 420053"/>
              <a:gd name="connsiteX2463" fmla="*/ 2987040 w 10264570"/>
              <a:gd name="connsiteY2463" fmla="*/ 301943 h 420053"/>
              <a:gd name="connsiteX2464" fmla="*/ 2973705 w 10264570"/>
              <a:gd name="connsiteY2464" fmla="*/ 301943 h 420053"/>
              <a:gd name="connsiteX2465" fmla="*/ 2973705 w 10264570"/>
              <a:gd name="connsiteY2465" fmla="*/ 320993 h 420053"/>
              <a:gd name="connsiteX2466" fmla="*/ 2957513 w 10264570"/>
              <a:gd name="connsiteY2466" fmla="*/ 320993 h 420053"/>
              <a:gd name="connsiteX2467" fmla="*/ 2957513 w 10264570"/>
              <a:gd name="connsiteY2467" fmla="*/ 297180 h 420053"/>
              <a:gd name="connsiteX2468" fmla="*/ 2949893 w 10264570"/>
              <a:gd name="connsiteY2468" fmla="*/ 297180 h 420053"/>
              <a:gd name="connsiteX2469" fmla="*/ 2949893 w 10264570"/>
              <a:gd name="connsiteY2469" fmla="*/ 334328 h 420053"/>
              <a:gd name="connsiteX2470" fmla="*/ 2931795 w 10264570"/>
              <a:gd name="connsiteY2470" fmla="*/ 334328 h 420053"/>
              <a:gd name="connsiteX2471" fmla="*/ 2931795 w 10264570"/>
              <a:gd name="connsiteY2471" fmla="*/ 315278 h 420053"/>
              <a:gd name="connsiteX2472" fmla="*/ 2916555 w 10264570"/>
              <a:gd name="connsiteY2472" fmla="*/ 315278 h 420053"/>
              <a:gd name="connsiteX2473" fmla="*/ 2916555 w 10264570"/>
              <a:gd name="connsiteY2473" fmla="*/ 305753 h 420053"/>
              <a:gd name="connsiteX2474" fmla="*/ 2909888 w 10264570"/>
              <a:gd name="connsiteY2474" fmla="*/ 305753 h 420053"/>
              <a:gd name="connsiteX2475" fmla="*/ 2909888 w 10264570"/>
              <a:gd name="connsiteY2475" fmla="*/ 300038 h 420053"/>
              <a:gd name="connsiteX2476" fmla="*/ 2901315 w 10264570"/>
              <a:gd name="connsiteY2476" fmla="*/ 300038 h 420053"/>
              <a:gd name="connsiteX2477" fmla="*/ 2901315 w 10264570"/>
              <a:gd name="connsiteY2477" fmla="*/ 360045 h 420053"/>
              <a:gd name="connsiteX2478" fmla="*/ 2886075 w 10264570"/>
              <a:gd name="connsiteY2478" fmla="*/ 360045 h 420053"/>
              <a:gd name="connsiteX2479" fmla="*/ 2886075 w 10264570"/>
              <a:gd name="connsiteY2479" fmla="*/ 328613 h 420053"/>
              <a:gd name="connsiteX2480" fmla="*/ 2872740 w 10264570"/>
              <a:gd name="connsiteY2480" fmla="*/ 328613 h 420053"/>
              <a:gd name="connsiteX2481" fmla="*/ 2872740 w 10264570"/>
              <a:gd name="connsiteY2481" fmla="*/ 307658 h 420053"/>
              <a:gd name="connsiteX2482" fmla="*/ 2867978 w 10264570"/>
              <a:gd name="connsiteY2482" fmla="*/ 307658 h 420053"/>
              <a:gd name="connsiteX2483" fmla="*/ 2867978 w 10264570"/>
              <a:gd name="connsiteY2483" fmla="*/ 312420 h 420053"/>
              <a:gd name="connsiteX2484" fmla="*/ 2864168 w 10264570"/>
              <a:gd name="connsiteY2484" fmla="*/ 312420 h 420053"/>
              <a:gd name="connsiteX2485" fmla="*/ 2864168 w 10264570"/>
              <a:gd name="connsiteY2485" fmla="*/ 325755 h 420053"/>
              <a:gd name="connsiteX2486" fmla="*/ 2854643 w 10264570"/>
              <a:gd name="connsiteY2486" fmla="*/ 325755 h 420053"/>
              <a:gd name="connsiteX2487" fmla="*/ 2854643 w 10264570"/>
              <a:gd name="connsiteY2487" fmla="*/ 337185 h 420053"/>
              <a:gd name="connsiteX2488" fmla="*/ 2839403 w 10264570"/>
              <a:gd name="connsiteY2488" fmla="*/ 337185 h 420053"/>
              <a:gd name="connsiteX2489" fmla="*/ 2839403 w 10264570"/>
              <a:gd name="connsiteY2489" fmla="*/ 290513 h 420053"/>
              <a:gd name="connsiteX2490" fmla="*/ 2835593 w 10264570"/>
              <a:gd name="connsiteY2490" fmla="*/ 290513 h 420053"/>
              <a:gd name="connsiteX2491" fmla="*/ 2835593 w 10264570"/>
              <a:gd name="connsiteY2491" fmla="*/ 289560 h 420053"/>
              <a:gd name="connsiteX2492" fmla="*/ 2830830 w 10264570"/>
              <a:gd name="connsiteY2492" fmla="*/ 289560 h 420053"/>
              <a:gd name="connsiteX2493" fmla="*/ 2830830 w 10264570"/>
              <a:gd name="connsiteY2493" fmla="*/ 293370 h 420053"/>
              <a:gd name="connsiteX2494" fmla="*/ 2824163 w 10264570"/>
              <a:gd name="connsiteY2494" fmla="*/ 293370 h 420053"/>
              <a:gd name="connsiteX2495" fmla="*/ 2824163 w 10264570"/>
              <a:gd name="connsiteY2495" fmla="*/ 300990 h 420053"/>
              <a:gd name="connsiteX2496" fmla="*/ 2808923 w 10264570"/>
              <a:gd name="connsiteY2496" fmla="*/ 300990 h 420053"/>
              <a:gd name="connsiteX2497" fmla="*/ 2808923 w 10264570"/>
              <a:gd name="connsiteY2497" fmla="*/ 316230 h 420053"/>
              <a:gd name="connsiteX2498" fmla="*/ 2790825 w 10264570"/>
              <a:gd name="connsiteY2498" fmla="*/ 316230 h 420053"/>
              <a:gd name="connsiteX2499" fmla="*/ 2790825 w 10264570"/>
              <a:gd name="connsiteY2499" fmla="*/ 287655 h 420053"/>
              <a:gd name="connsiteX2500" fmla="*/ 2783205 w 10264570"/>
              <a:gd name="connsiteY2500" fmla="*/ 287655 h 420053"/>
              <a:gd name="connsiteX2501" fmla="*/ 2783205 w 10264570"/>
              <a:gd name="connsiteY2501" fmla="*/ 305753 h 420053"/>
              <a:gd name="connsiteX2502" fmla="*/ 2767013 w 10264570"/>
              <a:gd name="connsiteY2502" fmla="*/ 305753 h 420053"/>
              <a:gd name="connsiteX2503" fmla="*/ 2767013 w 10264570"/>
              <a:gd name="connsiteY2503" fmla="*/ 291465 h 420053"/>
              <a:gd name="connsiteX2504" fmla="*/ 2753678 w 10264570"/>
              <a:gd name="connsiteY2504" fmla="*/ 291465 h 420053"/>
              <a:gd name="connsiteX2505" fmla="*/ 2753678 w 10264570"/>
              <a:gd name="connsiteY2505" fmla="*/ 280988 h 420053"/>
              <a:gd name="connsiteX2506" fmla="*/ 2746058 w 10264570"/>
              <a:gd name="connsiteY2506" fmla="*/ 280988 h 420053"/>
              <a:gd name="connsiteX2507" fmla="*/ 2746058 w 10264570"/>
              <a:gd name="connsiteY2507" fmla="*/ 289560 h 420053"/>
              <a:gd name="connsiteX2508" fmla="*/ 2731770 w 10264570"/>
              <a:gd name="connsiteY2508" fmla="*/ 289560 h 420053"/>
              <a:gd name="connsiteX2509" fmla="*/ 2731770 w 10264570"/>
              <a:gd name="connsiteY2509" fmla="*/ 280988 h 420053"/>
              <a:gd name="connsiteX2510" fmla="*/ 2723198 w 10264570"/>
              <a:gd name="connsiteY2510" fmla="*/ 280988 h 420053"/>
              <a:gd name="connsiteX2511" fmla="*/ 2723198 w 10264570"/>
              <a:gd name="connsiteY2511" fmla="*/ 275273 h 420053"/>
              <a:gd name="connsiteX2512" fmla="*/ 2708910 w 10264570"/>
              <a:gd name="connsiteY2512" fmla="*/ 275273 h 420053"/>
              <a:gd name="connsiteX2513" fmla="*/ 2708910 w 10264570"/>
              <a:gd name="connsiteY2513" fmla="*/ 271463 h 420053"/>
              <a:gd name="connsiteX2514" fmla="*/ 2697480 w 10264570"/>
              <a:gd name="connsiteY2514" fmla="*/ 271463 h 420053"/>
              <a:gd name="connsiteX2515" fmla="*/ 2695575 w 10264570"/>
              <a:gd name="connsiteY2515" fmla="*/ 271463 h 420053"/>
              <a:gd name="connsiteX2516" fmla="*/ 2695575 w 10264570"/>
              <a:gd name="connsiteY2516" fmla="*/ 287655 h 420053"/>
              <a:gd name="connsiteX2517" fmla="*/ 2681288 w 10264570"/>
              <a:gd name="connsiteY2517" fmla="*/ 287655 h 420053"/>
              <a:gd name="connsiteX2518" fmla="*/ 2681288 w 10264570"/>
              <a:gd name="connsiteY2518" fmla="*/ 279083 h 420053"/>
              <a:gd name="connsiteX2519" fmla="*/ 2667953 w 10264570"/>
              <a:gd name="connsiteY2519" fmla="*/ 279083 h 420053"/>
              <a:gd name="connsiteX2520" fmla="*/ 2667953 w 10264570"/>
              <a:gd name="connsiteY2520" fmla="*/ 273368 h 420053"/>
              <a:gd name="connsiteX2521" fmla="*/ 2667000 w 10264570"/>
              <a:gd name="connsiteY2521" fmla="*/ 273368 h 420053"/>
              <a:gd name="connsiteX2522" fmla="*/ 2667000 w 10264570"/>
              <a:gd name="connsiteY2522" fmla="*/ 278130 h 420053"/>
              <a:gd name="connsiteX2523" fmla="*/ 2660333 w 10264570"/>
              <a:gd name="connsiteY2523" fmla="*/ 278130 h 420053"/>
              <a:gd name="connsiteX2524" fmla="*/ 2660333 w 10264570"/>
              <a:gd name="connsiteY2524" fmla="*/ 279083 h 420053"/>
              <a:gd name="connsiteX2525" fmla="*/ 2652713 w 10264570"/>
              <a:gd name="connsiteY2525" fmla="*/ 279083 h 420053"/>
              <a:gd name="connsiteX2526" fmla="*/ 2652713 w 10264570"/>
              <a:gd name="connsiteY2526" fmla="*/ 288608 h 420053"/>
              <a:gd name="connsiteX2527" fmla="*/ 2637473 w 10264570"/>
              <a:gd name="connsiteY2527" fmla="*/ 288608 h 420053"/>
              <a:gd name="connsiteX2528" fmla="*/ 2637473 w 10264570"/>
              <a:gd name="connsiteY2528" fmla="*/ 276225 h 420053"/>
              <a:gd name="connsiteX2529" fmla="*/ 2628900 w 10264570"/>
              <a:gd name="connsiteY2529" fmla="*/ 276225 h 420053"/>
              <a:gd name="connsiteX2530" fmla="*/ 2628900 w 10264570"/>
              <a:gd name="connsiteY2530" fmla="*/ 295275 h 420053"/>
              <a:gd name="connsiteX2531" fmla="*/ 2611755 w 10264570"/>
              <a:gd name="connsiteY2531" fmla="*/ 295275 h 420053"/>
              <a:gd name="connsiteX2532" fmla="*/ 2611755 w 10264570"/>
              <a:gd name="connsiteY2532" fmla="*/ 284798 h 420053"/>
              <a:gd name="connsiteX2533" fmla="*/ 2596515 w 10264570"/>
              <a:gd name="connsiteY2533" fmla="*/ 284798 h 420053"/>
              <a:gd name="connsiteX2534" fmla="*/ 2596515 w 10264570"/>
              <a:gd name="connsiteY2534" fmla="*/ 280035 h 420053"/>
              <a:gd name="connsiteX2535" fmla="*/ 2589848 w 10264570"/>
              <a:gd name="connsiteY2535" fmla="*/ 280035 h 420053"/>
              <a:gd name="connsiteX2536" fmla="*/ 2589848 w 10264570"/>
              <a:gd name="connsiteY2536" fmla="*/ 277178 h 420053"/>
              <a:gd name="connsiteX2537" fmla="*/ 2585085 w 10264570"/>
              <a:gd name="connsiteY2537" fmla="*/ 277178 h 420053"/>
              <a:gd name="connsiteX2538" fmla="*/ 2585085 w 10264570"/>
              <a:gd name="connsiteY2538" fmla="*/ 278130 h 420053"/>
              <a:gd name="connsiteX2539" fmla="*/ 2581275 w 10264570"/>
              <a:gd name="connsiteY2539" fmla="*/ 278130 h 420053"/>
              <a:gd name="connsiteX2540" fmla="*/ 2581275 w 10264570"/>
              <a:gd name="connsiteY2540" fmla="*/ 308610 h 420053"/>
              <a:gd name="connsiteX2541" fmla="*/ 2566035 w 10264570"/>
              <a:gd name="connsiteY2541" fmla="*/ 308610 h 420053"/>
              <a:gd name="connsiteX2542" fmla="*/ 2566035 w 10264570"/>
              <a:gd name="connsiteY2542" fmla="*/ 300990 h 420053"/>
              <a:gd name="connsiteX2543" fmla="*/ 2556510 w 10264570"/>
              <a:gd name="connsiteY2543" fmla="*/ 300990 h 420053"/>
              <a:gd name="connsiteX2544" fmla="*/ 2556510 w 10264570"/>
              <a:gd name="connsiteY2544" fmla="*/ 292418 h 420053"/>
              <a:gd name="connsiteX2545" fmla="*/ 2551748 w 10264570"/>
              <a:gd name="connsiteY2545" fmla="*/ 292418 h 420053"/>
              <a:gd name="connsiteX2546" fmla="*/ 2551748 w 10264570"/>
              <a:gd name="connsiteY2546" fmla="*/ 289560 h 420053"/>
              <a:gd name="connsiteX2547" fmla="*/ 2547938 w 10264570"/>
              <a:gd name="connsiteY2547" fmla="*/ 289560 h 420053"/>
              <a:gd name="connsiteX2548" fmla="*/ 2547938 w 10264570"/>
              <a:gd name="connsiteY2548" fmla="*/ 302895 h 420053"/>
              <a:gd name="connsiteX2549" fmla="*/ 2534603 w 10264570"/>
              <a:gd name="connsiteY2549" fmla="*/ 302895 h 420053"/>
              <a:gd name="connsiteX2550" fmla="*/ 2534603 w 10264570"/>
              <a:gd name="connsiteY2550" fmla="*/ 323850 h 420053"/>
              <a:gd name="connsiteX2551" fmla="*/ 2518410 w 10264570"/>
              <a:gd name="connsiteY2551" fmla="*/ 323850 h 420053"/>
              <a:gd name="connsiteX2552" fmla="*/ 2518410 w 10264570"/>
              <a:gd name="connsiteY2552" fmla="*/ 283845 h 420053"/>
              <a:gd name="connsiteX2553" fmla="*/ 2510790 w 10264570"/>
              <a:gd name="connsiteY2553" fmla="*/ 283845 h 420053"/>
              <a:gd name="connsiteX2554" fmla="*/ 2510790 w 10264570"/>
              <a:gd name="connsiteY2554" fmla="*/ 287655 h 420053"/>
              <a:gd name="connsiteX2555" fmla="*/ 2504123 w 10264570"/>
              <a:gd name="connsiteY2555" fmla="*/ 287655 h 420053"/>
              <a:gd name="connsiteX2556" fmla="*/ 2504123 w 10264570"/>
              <a:gd name="connsiteY2556" fmla="*/ 293370 h 420053"/>
              <a:gd name="connsiteX2557" fmla="*/ 2488883 w 10264570"/>
              <a:gd name="connsiteY2557" fmla="*/ 293370 h 420053"/>
              <a:gd name="connsiteX2558" fmla="*/ 2488883 w 10264570"/>
              <a:gd name="connsiteY2558" fmla="*/ 306705 h 420053"/>
              <a:gd name="connsiteX2559" fmla="*/ 2470785 w 10264570"/>
              <a:gd name="connsiteY2559" fmla="*/ 306705 h 420053"/>
              <a:gd name="connsiteX2560" fmla="*/ 2470785 w 10264570"/>
              <a:gd name="connsiteY2560" fmla="*/ 282893 h 420053"/>
              <a:gd name="connsiteX2561" fmla="*/ 2462213 w 10264570"/>
              <a:gd name="connsiteY2561" fmla="*/ 282893 h 420053"/>
              <a:gd name="connsiteX2562" fmla="*/ 2462213 w 10264570"/>
              <a:gd name="connsiteY2562" fmla="*/ 298133 h 420053"/>
              <a:gd name="connsiteX2563" fmla="*/ 2446973 w 10264570"/>
              <a:gd name="connsiteY2563" fmla="*/ 298133 h 420053"/>
              <a:gd name="connsiteX2564" fmla="*/ 2446973 w 10264570"/>
              <a:gd name="connsiteY2564" fmla="*/ 285750 h 420053"/>
              <a:gd name="connsiteX2565" fmla="*/ 2433638 w 10264570"/>
              <a:gd name="connsiteY2565" fmla="*/ 285750 h 420053"/>
              <a:gd name="connsiteX2566" fmla="*/ 2433638 w 10264570"/>
              <a:gd name="connsiteY2566" fmla="*/ 277178 h 420053"/>
              <a:gd name="connsiteX2567" fmla="*/ 2426018 w 10264570"/>
              <a:gd name="connsiteY2567" fmla="*/ 277178 h 420053"/>
              <a:gd name="connsiteX2568" fmla="*/ 2426018 w 10264570"/>
              <a:gd name="connsiteY2568" fmla="*/ 284798 h 420053"/>
              <a:gd name="connsiteX2569" fmla="*/ 2411730 w 10264570"/>
              <a:gd name="connsiteY2569" fmla="*/ 284798 h 420053"/>
              <a:gd name="connsiteX2570" fmla="*/ 2411730 w 10264570"/>
              <a:gd name="connsiteY2570" fmla="*/ 277178 h 420053"/>
              <a:gd name="connsiteX2571" fmla="*/ 2403158 w 10264570"/>
              <a:gd name="connsiteY2571" fmla="*/ 277178 h 420053"/>
              <a:gd name="connsiteX2572" fmla="*/ 2403158 w 10264570"/>
              <a:gd name="connsiteY2572" fmla="*/ 272415 h 420053"/>
              <a:gd name="connsiteX2573" fmla="*/ 2388870 w 10264570"/>
              <a:gd name="connsiteY2573" fmla="*/ 272415 h 420053"/>
              <a:gd name="connsiteX2574" fmla="*/ 2388870 w 10264570"/>
              <a:gd name="connsiteY2574" fmla="*/ 269558 h 420053"/>
              <a:gd name="connsiteX2575" fmla="*/ 2374583 w 10264570"/>
              <a:gd name="connsiteY2575" fmla="*/ 269558 h 420053"/>
              <a:gd name="connsiteX2576" fmla="*/ 2374583 w 10264570"/>
              <a:gd name="connsiteY2576" fmla="*/ 282893 h 420053"/>
              <a:gd name="connsiteX2577" fmla="*/ 2360295 w 10264570"/>
              <a:gd name="connsiteY2577" fmla="*/ 282893 h 420053"/>
              <a:gd name="connsiteX2578" fmla="*/ 2360295 w 10264570"/>
              <a:gd name="connsiteY2578" fmla="*/ 276225 h 420053"/>
              <a:gd name="connsiteX2579" fmla="*/ 2347913 w 10264570"/>
              <a:gd name="connsiteY2579" fmla="*/ 276225 h 420053"/>
              <a:gd name="connsiteX2580" fmla="*/ 2347913 w 10264570"/>
              <a:gd name="connsiteY2580" fmla="*/ 271463 h 420053"/>
              <a:gd name="connsiteX2581" fmla="*/ 2340293 w 10264570"/>
              <a:gd name="connsiteY2581" fmla="*/ 271463 h 420053"/>
              <a:gd name="connsiteX2582" fmla="*/ 2340293 w 10264570"/>
              <a:gd name="connsiteY2582" fmla="*/ 275273 h 420053"/>
              <a:gd name="connsiteX2583" fmla="*/ 2327910 w 10264570"/>
              <a:gd name="connsiteY2583" fmla="*/ 275273 h 420053"/>
              <a:gd name="connsiteX2584" fmla="*/ 2327910 w 10264570"/>
              <a:gd name="connsiteY2584" fmla="*/ 267653 h 420053"/>
              <a:gd name="connsiteX2585" fmla="*/ 2313623 w 10264570"/>
              <a:gd name="connsiteY2585" fmla="*/ 267653 h 420053"/>
              <a:gd name="connsiteX2586" fmla="*/ 2313623 w 10264570"/>
              <a:gd name="connsiteY2586" fmla="*/ 260033 h 420053"/>
              <a:gd name="connsiteX2587" fmla="*/ 2112645 w 10264570"/>
              <a:gd name="connsiteY2587" fmla="*/ 260033 h 420053"/>
              <a:gd name="connsiteX2588" fmla="*/ 2112645 w 10264570"/>
              <a:gd name="connsiteY2588" fmla="*/ 260985 h 420053"/>
              <a:gd name="connsiteX2589" fmla="*/ 2099310 w 10264570"/>
              <a:gd name="connsiteY2589" fmla="*/ 260985 h 420053"/>
              <a:gd name="connsiteX2590" fmla="*/ 2099310 w 10264570"/>
              <a:gd name="connsiteY2590" fmla="*/ 274320 h 420053"/>
              <a:gd name="connsiteX2591" fmla="*/ 2087880 w 10264570"/>
              <a:gd name="connsiteY2591" fmla="*/ 274320 h 420053"/>
              <a:gd name="connsiteX2592" fmla="*/ 2087880 w 10264570"/>
              <a:gd name="connsiteY2592" fmla="*/ 266700 h 420053"/>
              <a:gd name="connsiteX2593" fmla="*/ 2081213 w 10264570"/>
              <a:gd name="connsiteY2593" fmla="*/ 266700 h 420053"/>
              <a:gd name="connsiteX2594" fmla="*/ 2081213 w 10264570"/>
              <a:gd name="connsiteY2594" fmla="*/ 283845 h 420053"/>
              <a:gd name="connsiteX2595" fmla="*/ 2068830 w 10264570"/>
              <a:gd name="connsiteY2595" fmla="*/ 283845 h 420053"/>
              <a:gd name="connsiteX2596" fmla="*/ 2068830 w 10264570"/>
              <a:gd name="connsiteY2596" fmla="*/ 296228 h 420053"/>
              <a:gd name="connsiteX2597" fmla="*/ 2055495 w 10264570"/>
              <a:gd name="connsiteY2597" fmla="*/ 296228 h 420053"/>
              <a:gd name="connsiteX2598" fmla="*/ 2055495 w 10264570"/>
              <a:gd name="connsiteY2598" fmla="*/ 273368 h 420053"/>
              <a:gd name="connsiteX2599" fmla="*/ 2041208 w 10264570"/>
              <a:gd name="connsiteY2599" fmla="*/ 273368 h 420053"/>
              <a:gd name="connsiteX2600" fmla="*/ 2041208 w 10264570"/>
              <a:gd name="connsiteY2600" fmla="*/ 266700 h 420053"/>
              <a:gd name="connsiteX2601" fmla="*/ 2029778 w 10264570"/>
              <a:gd name="connsiteY2601" fmla="*/ 266700 h 420053"/>
              <a:gd name="connsiteX2602" fmla="*/ 2029778 w 10264570"/>
              <a:gd name="connsiteY2602" fmla="*/ 273368 h 420053"/>
              <a:gd name="connsiteX2603" fmla="*/ 2014538 w 10264570"/>
              <a:gd name="connsiteY2603" fmla="*/ 273368 h 420053"/>
              <a:gd name="connsiteX2604" fmla="*/ 2014538 w 10264570"/>
              <a:gd name="connsiteY2604" fmla="*/ 262890 h 420053"/>
              <a:gd name="connsiteX2605" fmla="*/ 2006918 w 10264570"/>
              <a:gd name="connsiteY2605" fmla="*/ 262890 h 420053"/>
              <a:gd name="connsiteX2606" fmla="*/ 2006918 w 10264570"/>
              <a:gd name="connsiteY2606" fmla="*/ 276225 h 420053"/>
              <a:gd name="connsiteX2607" fmla="*/ 1993583 w 10264570"/>
              <a:gd name="connsiteY2607" fmla="*/ 276225 h 420053"/>
              <a:gd name="connsiteX2608" fmla="*/ 1993583 w 10264570"/>
              <a:gd name="connsiteY2608" fmla="*/ 268605 h 420053"/>
              <a:gd name="connsiteX2609" fmla="*/ 1981200 w 10264570"/>
              <a:gd name="connsiteY2609" fmla="*/ 268605 h 420053"/>
              <a:gd name="connsiteX2610" fmla="*/ 1981200 w 10264570"/>
              <a:gd name="connsiteY2610" fmla="*/ 260033 h 420053"/>
              <a:gd name="connsiteX2611" fmla="*/ 1974533 w 10264570"/>
              <a:gd name="connsiteY2611" fmla="*/ 260033 h 420053"/>
              <a:gd name="connsiteX2612" fmla="*/ 1974533 w 10264570"/>
              <a:gd name="connsiteY2612" fmla="*/ 263843 h 420053"/>
              <a:gd name="connsiteX2613" fmla="*/ 1970723 w 10264570"/>
              <a:gd name="connsiteY2613" fmla="*/ 263843 h 420053"/>
              <a:gd name="connsiteX2614" fmla="*/ 1970723 w 10264570"/>
              <a:gd name="connsiteY2614" fmla="*/ 265748 h 420053"/>
              <a:gd name="connsiteX2615" fmla="*/ 1959293 w 10264570"/>
              <a:gd name="connsiteY2615" fmla="*/ 265748 h 420053"/>
              <a:gd name="connsiteX2616" fmla="*/ 1959293 w 10264570"/>
              <a:gd name="connsiteY2616" fmla="*/ 260985 h 420053"/>
              <a:gd name="connsiteX2617" fmla="*/ 1952625 w 10264570"/>
              <a:gd name="connsiteY2617" fmla="*/ 260985 h 420053"/>
              <a:gd name="connsiteX2618" fmla="*/ 1952625 w 10264570"/>
              <a:gd name="connsiteY2618" fmla="*/ 271463 h 420053"/>
              <a:gd name="connsiteX2619" fmla="*/ 1942148 w 10264570"/>
              <a:gd name="connsiteY2619" fmla="*/ 271463 h 420053"/>
              <a:gd name="connsiteX2620" fmla="*/ 1942148 w 10264570"/>
              <a:gd name="connsiteY2620" fmla="*/ 280035 h 420053"/>
              <a:gd name="connsiteX2621" fmla="*/ 1929765 w 10264570"/>
              <a:gd name="connsiteY2621" fmla="*/ 280035 h 420053"/>
              <a:gd name="connsiteX2622" fmla="*/ 1929765 w 10264570"/>
              <a:gd name="connsiteY2622" fmla="*/ 264795 h 420053"/>
              <a:gd name="connsiteX2623" fmla="*/ 1922145 w 10264570"/>
              <a:gd name="connsiteY2623" fmla="*/ 264795 h 420053"/>
              <a:gd name="connsiteX2624" fmla="*/ 1922145 w 10264570"/>
              <a:gd name="connsiteY2624" fmla="*/ 273368 h 420053"/>
              <a:gd name="connsiteX2625" fmla="*/ 1910715 w 10264570"/>
              <a:gd name="connsiteY2625" fmla="*/ 273368 h 420053"/>
              <a:gd name="connsiteX2626" fmla="*/ 1910715 w 10264570"/>
              <a:gd name="connsiteY2626" fmla="*/ 267653 h 420053"/>
              <a:gd name="connsiteX2627" fmla="*/ 1905000 w 10264570"/>
              <a:gd name="connsiteY2627" fmla="*/ 267653 h 420053"/>
              <a:gd name="connsiteX2628" fmla="*/ 1905000 w 10264570"/>
              <a:gd name="connsiteY2628" fmla="*/ 274320 h 420053"/>
              <a:gd name="connsiteX2629" fmla="*/ 1898333 w 10264570"/>
              <a:gd name="connsiteY2629" fmla="*/ 274320 h 420053"/>
              <a:gd name="connsiteX2630" fmla="*/ 1898333 w 10264570"/>
              <a:gd name="connsiteY2630" fmla="*/ 278130 h 420053"/>
              <a:gd name="connsiteX2631" fmla="*/ 1893570 w 10264570"/>
              <a:gd name="connsiteY2631" fmla="*/ 278130 h 420053"/>
              <a:gd name="connsiteX2632" fmla="*/ 1893570 w 10264570"/>
              <a:gd name="connsiteY2632" fmla="*/ 282893 h 420053"/>
              <a:gd name="connsiteX2633" fmla="*/ 1881188 w 10264570"/>
              <a:gd name="connsiteY2633" fmla="*/ 282893 h 420053"/>
              <a:gd name="connsiteX2634" fmla="*/ 1881188 w 10264570"/>
              <a:gd name="connsiteY2634" fmla="*/ 269558 h 420053"/>
              <a:gd name="connsiteX2635" fmla="*/ 1879283 w 10264570"/>
              <a:gd name="connsiteY2635" fmla="*/ 269558 h 420053"/>
              <a:gd name="connsiteX2636" fmla="*/ 1879283 w 10264570"/>
              <a:gd name="connsiteY2636" fmla="*/ 288608 h 420053"/>
              <a:gd name="connsiteX2637" fmla="*/ 1866900 w 10264570"/>
              <a:gd name="connsiteY2637" fmla="*/ 288608 h 420053"/>
              <a:gd name="connsiteX2638" fmla="*/ 1866900 w 10264570"/>
              <a:gd name="connsiteY2638" fmla="*/ 302895 h 420053"/>
              <a:gd name="connsiteX2639" fmla="*/ 1853565 w 10264570"/>
              <a:gd name="connsiteY2639" fmla="*/ 302895 h 420053"/>
              <a:gd name="connsiteX2640" fmla="*/ 1853565 w 10264570"/>
              <a:gd name="connsiteY2640" fmla="*/ 277178 h 420053"/>
              <a:gd name="connsiteX2641" fmla="*/ 1848803 w 10264570"/>
              <a:gd name="connsiteY2641" fmla="*/ 277178 h 420053"/>
              <a:gd name="connsiteX2642" fmla="*/ 1848803 w 10264570"/>
              <a:gd name="connsiteY2642" fmla="*/ 285750 h 420053"/>
              <a:gd name="connsiteX2643" fmla="*/ 1845945 w 10264570"/>
              <a:gd name="connsiteY2643" fmla="*/ 285750 h 420053"/>
              <a:gd name="connsiteX2644" fmla="*/ 1845945 w 10264570"/>
              <a:gd name="connsiteY2644" fmla="*/ 298133 h 420053"/>
              <a:gd name="connsiteX2645" fmla="*/ 1830705 w 10264570"/>
              <a:gd name="connsiteY2645" fmla="*/ 298133 h 420053"/>
              <a:gd name="connsiteX2646" fmla="*/ 1830705 w 10264570"/>
              <a:gd name="connsiteY2646" fmla="*/ 282893 h 420053"/>
              <a:gd name="connsiteX2647" fmla="*/ 1829753 w 10264570"/>
              <a:gd name="connsiteY2647" fmla="*/ 282893 h 420053"/>
              <a:gd name="connsiteX2648" fmla="*/ 1829753 w 10264570"/>
              <a:gd name="connsiteY2648" fmla="*/ 286703 h 420053"/>
              <a:gd name="connsiteX2649" fmla="*/ 1819275 w 10264570"/>
              <a:gd name="connsiteY2649" fmla="*/ 286703 h 420053"/>
              <a:gd name="connsiteX2650" fmla="*/ 1819275 w 10264570"/>
              <a:gd name="connsiteY2650" fmla="*/ 296228 h 420053"/>
              <a:gd name="connsiteX2651" fmla="*/ 1817370 w 10264570"/>
              <a:gd name="connsiteY2651" fmla="*/ 296228 h 420053"/>
              <a:gd name="connsiteX2652" fmla="*/ 1817370 w 10264570"/>
              <a:gd name="connsiteY2652" fmla="*/ 302895 h 420053"/>
              <a:gd name="connsiteX2653" fmla="*/ 1804988 w 10264570"/>
              <a:gd name="connsiteY2653" fmla="*/ 302895 h 420053"/>
              <a:gd name="connsiteX2654" fmla="*/ 1804988 w 10264570"/>
              <a:gd name="connsiteY2654" fmla="*/ 340995 h 420053"/>
              <a:gd name="connsiteX2655" fmla="*/ 1791653 w 10264570"/>
              <a:gd name="connsiteY2655" fmla="*/ 340995 h 420053"/>
              <a:gd name="connsiteX2656" fmla="*/ 1791653 w 10264570"/>
              <a:gd name="connsiteY2656" fmla="*/ 317183 h 420053"/>
              <a:gd name="connsiteX2657" fmla="*/ 1780223 w 10264570"/>
              <a:gd name="connsiteY2657" fmla="*/ 317183 h 420053"/>
              <a:gd name="connsiteX2658" fmla="*/ 1780223 w 10264570"/>
              <a:gd name="connsiteY2658" fmla="*/ 298133 h 420053"/>
              <a:gd name="connsiteX2659" fmla="*/ 1772603 w 10264570"/>
              <a:gd name="connsiteY2659" fmla="*/ 298133 h 420053"/>
              <a:gd name="connsiteX2660" fmla="*/ 1772603 w 10264570"/>
              <a:gd name="connsiteY2660" fmla="*/ 299085 h 420053"/>
              <a:gd name="connsiteX2661" fmla="*/ 1760220 w 10264570"/>
              <a:gd name="connsiteY2661" fmla="*/ 299085 h 420053"/>
              <a:gd name="connsiteX2662" fmla="*/ 1760220 w 10264570"/>
              <a:gd name="connsiteY2662" fmla="*/ 284798 h 420053"/>
              <a:gd name="connsiteX2663" fmla="*/ 1758315 w 10264570"/>
              <a:gd name="connsiteY2663" fmla="*/ 284798 h 420053"/>
              <a:gd name="connsiteX2664" fmla="*/ 1758315 w 10264570"/>
              <a:gd name="connsiteY2664" fmla="*/ 286703 h 420053"/>
              <a:gd name="connsiteX2665" fmla="*/ 1754505 w 10264570"/>
              <a:gd name="connsiteY2665" fmla="*/ 286703 h 420053"/>
              <a:gd name="connsiteX2666" fmla="*/ 1754505 w 10264570"/>
              <a:gd name="connsiteY2666" fmla="*/ 337185 h 420053"/>
              <a:gd name="connsiteX2667" fmla="*/ 1741170 w 10264570"/>
              <a:gd name="connsiteY2667" fmla="*/ 337185 h 420053"/>
              <a:gd name="connsiteX2668" fmla="*/ 1741170 w 10264570"/>
              <a:gd name="connsiteY2668" fmla="*/ 324803 h 420053"/>
              <a:gd name="connsiteX2669" fmla="*/ 1732598 w 10264570"/>
              <a:gd name="connsiteY2669" fmla="*/ 324803 h 420053"/>
              <a:gd name="connsiteX2670" fmla="*/ 1732598 w 10264570"/>
              <a:gd name="connsiteY2670" fmla="*/ 310515 h 420053"/>
              <a:gd name="connsiteX2671" fmla="*/ 1729740 w 10264570"/>
              <a:gd name="connsiteY2671" fmla="*/ 310515 h 420053"/>
              <a:gd name="connsiteX2672" fmla="*/ 1729740 w 10264570"/>
              <a:gd name="connsiteY2672" fmla="*/ 304800 h 420053"/>
              <a:gd name="connsiteX2673" fmla="*/ 1725930 w 10264570"/>
              <a:gd name="connsiteY2673" fmla="*/ 304800 h 420053"/>
              <a:gd name="connsiteX2674" fmla="*/ 1725930 w 10264570"/>
              <a:gd name="connsiteY2674" fmla="*/ 328613 h 420053"/>
              <a:gd name="connsiteX2675" fmla="*/ 1713548 w 10264570"/>
              <a:gd name="connsiteY2675" fmla="*/ 328613 h 420053"/>
              <a:gd name="connsiteX2676" fmla="*/ 1713548 w 10264570"/>
              <a:gd name="connsiteY2676" fmla="*/ 361950 h 420053"/>
              <a:gd name="connsiteX2677" fmla="*/ 1700213 w 10264570"/>
              <a:gd name="connsiteY2677" fmla="*/ 361950 h 420053"/>
              <a:gd name="connsiteX2678" fmla="*/ 1700213 w 10264570"/>
              <a:gd name="connsiteY2678" fmla="*/ 296228 h 420053"/>
              <a:gd name="connsiteX2679" fmla="*/ 1692593 w 10264570"/>
              <a:gd name="connsiteY2679" fmla="*/ 296228 h 420053"/>
              <a:gd name="connsiteX2680" fmla="*/ 1692593 w 10264570"/>
              <a:gd name="connsiteY2680" fmla="*/ 301943 h 420053"/>
              <a:gd name="connsiteX2681" fmla="*/ 1686878 w 10264570"/>
              <a:gd name="connsiteY2681" fmla="*/ 301943 h 420053"/>
              <a:gd name="connsiteX2682" fmla="*/ 1686878 w 10264570"/>
              <a:gd name="connsiteY2682" fmla="*/ 312420 h 420053"/>
              <a:gd name="connsiteX2683" fmla="*/ 1673543 w 10264570"/>
              <a:gd name="connsiteY2683" fmla="*/ 312420 h 420053"/>
              <a:gd name="connsiteX2684" fmla="*/ 1673543 w 10264570"/>
              <a:gd name="connsiteY2684" fmla="*/ 333375 h 420053"/>
              <a:gd name="connsiteX2685" fmla="*/ 1658303 w 10264570"/>
              <a:gd name="connsiteY2685" fmla="*/ 333375 h 420053"/>
              <a:gd name="connsiteX2686" fmla="*/ 1658303 w 10264570"/>
              <a:gd name="connsiteY2686" fmla="*/ 293370 h 420053"/>
              <a:gd name="connsiteX2687" fmla="*/ 1650683 w 10264570"/>
              <a:gd name="connsiteY2687" fmla="*/ 293370 h 420053"/>
              <a:gd name="connsiteX2688" fmla="*/ 1650683 w 10264570"/>
              <a:gd name="connsiteY2688" fmla="*/ 319088 h 420053"/>
              <a:gd name="connsiteX2689" fmla="*/ 1637348 w 10264570"/>
              <a:gd name="connsiteY2689" fmla="*/ 319088 h 420053"/>
              <a:gd name="connsiteX2690" fmla="*/ 1637348 w 10264570"/>
              <a:gd name="connsiteY2690" fmla="*/ 299085 h 420053"/>
              <a:gd name="connsiteX2691" fmla="*/ 1624965 w 10264570"/>
              <a:gd name="connsiteY2691" fmla="*/ 299085 h 420053"/>
              <a:gd name="connsiteX2692" fmla="*/ 1624965 w 10264570"/>
              <a:gd name="connsiteY2692" fmla="*/ 295275 h 420053"/>
              <a:gd name="connsiteX2693" fmla="*/ 1618298 w 10264570"/>
              <a:gd name="connsiteY2693" fmla="*/ 295275 h 420053"/>
              <a:gd name="connsiteX2694" fmla="*/ 1618298 w 10264570"/>
              <a:gd name="connsiteY2694" fmla="*/ 297180 h 420053"/>
              <a:gd name="connsiteX2695" fmla="*/ 1611630 w 10264570"/>
              <a:gd name="connsiteY2695" fmla="*/ 297180 h 420053"/>
              <a:gd name="connsiteX2696" fmla="*/ 1611630 w 10264570"/>
              <a:gd name="connsiteY2696" fmla="*/ 303848 h 420053"/>
              <a:gd name="connsiteX2697" fmla="*/ 1595438 w 10264570"/>
              <a:gd name="connsiteY2697" fmla="*/ 303848 h 420053"/>
              <a:gd name="connsiteX2698" fmla="*/ 1595438 w 10264570"/>
              <a:gd name="connsiteY2698" fmla="*/ 290513 h 420053"/>
              <a:gd name="connsiteX2699" fmla="*/ 1582103 w 10264570"/>
              <a:gd name="connsiteY2699" fmla="*/ 290513 h 420053"/>
              <a:gd name="connsiteX2700" fmla="*/ 1582103 w 10264570"/>
              <a:gd name="connsiteY2700" fmla="*/ 283845 h 420053"/>
              <a:gd name="connsiteX2701" fmla="*/ 1576388 w 10264570"/>
              <a:gd name="connsiteY2701" fmla="*/ 283845 h 420053"/>
              <a:gd name="connsiteX2702" fmla="*/ 1576388 w 10264570"/>
              <a:gd name="connsiteY2702" fmla="*/ 280988 h 420053"/>
              <a:gd name="connsiteX2703" fmla="*/ 1573530 w 10264570"/>
              <a:gd name="connsiteY2703" fmla="*/ 280988 h 420053"/>
              <a:gd name="connsiteX2704" fmla="*/ 1573530 w 10264570"/>
              <a:gd name="connsiteY2704" fmla="*/ 294323 h 420053"/>
              <a:gd name="connsiteX2705" fmla="*/ 1568768 w 10264570"/>
              <a:gd name="connsiteY2705" fmla="*/ 294323 h 420053"/>
              <a:gd name="connsiteX2706" fmla="*/ 1568768 w 10264570"/>
              <a:gd name="connsiteY2706" fmla="*/ 320993 h 420053"/>
              <a:gd name="connsiteX2707" fmla="*/ 1555433 w 10264570"/>
              <a:gd name="connsiteY2707" fmla="*/ 320993 h 420053"/>
              <a:gd name="connsiteX2708" fmla="*/ 1555433 w 10264570"/>
              <a:gd name="connsiteY2708" fmla="*/ 300038 h 420053"/>
              <a:gd name="connsiteX2709" fmla="*/ 1544003 w 10264570"/>
              <a:gd name="connsiteY2709" fmla="*/ 300038 h 420053"/>
              <a:gd name="connsiteX2710" fmla="*/ 1544003 w 10264570"/>
              <a:gd name="connsiteY2710" fmla="*/ 285750 h 420053"/>
              <a:gd name="connsiteX2711" fmla="*/ 1540193 w 10264570"/>
              <a:gd name="connsiteY2711" fmla="*/ 285750 h 420053"/>
              <a:gd name="connsiteX2712" fmla="*/ 1540193 w 10264570"/>
              <a:gd name="connsiteY2712" fmla="*/ 289560 h 420053"/>
              <a:gd name="connsiteX2713" fmla="*/ 1536383 w 10264570"/>
              <a:gd name="connsiteY2713" fmla="*/ 289560 h 420053"/>
              <a:gd name="connsiteX2714" fmla="*/ 1536383 w 10264570"/>
              <a:gd name="connsiteY2714" fmla="*/ 298133 h 420053"/>
              <a:gd name="connsiteX2715" fmla="*/ 1527810 w 10264570"/>
              <a:gd name="connsiteY2715" fmla="*/ 298133 h 420053"/>
              <a:gd name="connsiteX2716" fmla="*/ 1527810 w 10264570"/>
              <a:gd name="connsiteY2716" fmla="*/ 305753 h 420053"/>
              <a:gd name="connsiteX2717" fmla="*/ 1514475 w 10264570"/>
              <a:gd name="connsiteY2717" fmla="*/ 305753 h 420053"/>
              <a:gd name="connsiteX2718" fmla="*/ 1514475 w 10264570"/>
              <a:gd name="connsiteY2718" fmla="*/ 274320 h 420053"/>
              <a:gd name="connsiteX2719" fmla="*/ 1510665 w 10264570"/>
              <a:gd name="connsiteY2719" fmla="*/ 274320 h 420053"/>
              <a:gd name="connsiteX2720" fmla="*/ 1510665 w 10264570"/>
              <a:gd name="connsiteY2720" fmla="*/ 273368 h 420053"/>
              <a:gd name="connsiteX2721" fmla="*/ 1507808 w 10264570"/>
              <a:gd name="connsiteY2721" fmla="*/ 273368 h 420053"/>
              <a:gd name="connsiteX2722" fmla="*/ 1507808 w 10264570"/>
              <a:gd name="connsiteY2722" fmla="*/ 280035 h 420053"/>
              <a:gd name="connsiteX2723" fmla="*/ 1501140 w 10264570"/>
              <a:gd name="connsiteY2723" fmla="*/ 280035 h 420053"/>
              <a:gd name="connsiteX2724" fmla="*/ 1501140 w 10264570"/>
              <a:gd name="connsiteY2724" fmla="*/ 280988 h 420053"/>
              <a:gd name="connsiteX2725" fmla="*/ 1487805 w 10264570"/>
              <a:gd name="connsiteY2725" fmla="*/ 280988 h 420053"/>
              <a:gd name="connsiteX2726" fmla="*/ 1487805 w 10264570"/>
              <a:gd name="connsiteY2726" fmla="*/ 291465 h 420053"/>
              <a:gd name="connsiteX2727" fmla="*/ 1472565 w 10264570"/>
              <a:gd name="connsiteY2727" fmla="*/ 291465 h 420053"/>
              <a:gd name="connsiteX2728" fmla="*/ 1472565 w 10264570"/>
              <a:gd name="connsiteY2728" fmla="*/ 285750 h 420053"/>
              <a:gd name="connsiteX2729" fmla="*/ 1471613 w 10264570"/>
              <a:gd name="connsiteY2729" fmla="*/ 285750 h 420053"/>
              <a:gd name="connsiteX2730" fmla="*/ 1471613 w 10264570"/>
              <a:gd name="connsiteY2730" fmla="*/ 277178 h 420053"/>
              <a:gd name="connsiteX2731" fmla="*/ 1464945 w 10264570"/>
              <a:gd name="connsiteY2731" fmla="*/ 277178 h 420053"/>
              <a:gd name="connsiteX2732" fmla="*/ 1464945 w 10264570"/>
              <a:gd name="connsiteY2732" fmla="*/ 284798 h 420053"/>
              <a:gd name="connsiteX2733" fmla="*/ 1451610 w 10264570"/>
              <a:gd name="connsiteY2733" fmla="*/ 284798 h 420053"/>
              <a:gd name="connsiteX2734" fmla="*/ 1451610 w 10264570"/>
              <a:gd name="connsiteY2734" fmla="*/ 274320 h 420053"/>
              <a:gd name="connsiteX2735" fmla="*/ 1444943 w 10264570"/>
              <a:gd name="connsiteY2735" fmla="*/ 274320 h 420053"/>
              <a:gd name="connsiteX2736" fmla="*/ 1444943 w 10264570"/>
              <a:gd name="connsiteY2736" fmla="*/ 297180 h 420053"/>
              <a:gd name="connsiteX2737" fmla="*/ 1431608 w 10264570"/>
              <a:gd name="connsiteY2737" fmla="*/ 297180 h 420053"/>
              <a:gd name="connsiteX2738" fmla="*/ 1431608 w 10264570"/>
              <a:gd name="connsiteY2738" fmla="*/ 282893 h 420053"/>
              <a:gd name="connsiteX2739" fmla="*/ 1420178 w 10264570"/>
              <a:gd name="connsiteY2739" fmla="*/ 282893 h 420053"/>
              <a:gd name="connsiteX2740" fmla="*/ 1420178 w 10264570"/>
              <a:gd name="connsiteY2740" fmla="*/ 273368 h 420053"/>
              <a:gd name="connsiteX2741" fmla="*/ 1416368 w 10264570"/>
              <a:gd name="connsiteY2741" fmla="*/ 273368 h 420053"/>
              <a:gd name="connsiteX2742" fmla="*/ 1416368 w 10264570"/>
              <a:gd name="connsiteY2742" fmla="*/ 276225 h 420053"/>
              <a:gd name="connsiteX2743" fmla="*/ 1412558 w 10264570"/>
              <a:gd name="connsiteY2743" fmla="*/ 276225 h 420053"/>
              <a:gd name="connsiteX2744" fmla="*/ 1412558 w 10264570"/>
              <a:gd name="connsiteY2744" fmla="*/ 281940 h 420053"/>
              <a:gd name="connsiteX2745" fmla="*/ 1403985 w 10264570"/>
              <a:gd name="connsiteY2745" fmla="*/ 281940 h 420053"/>
              <a:gd name="connsiteX2746" fmla="*/ 1403985 w 10264570"/>
              <a:gd name="connsiteY2746" fmla="*/ 286703 h 420053"/>
              <a:gd name="connsiteX2747" fmla="*/ 1390650 w 10264570"/>
              <a:gd name="connsiteY2747" fmla="*/ 286703 h 420053"/>
              <a:gd name="connsiteX2748" fmla="*/ 1390650 w 10264570"/>
              <a:gd name="connsiteY2748" fmla="*/ 266700 h 420053"/>
              <a:gd name="connsiteX2749" fmla="*/ 1387793 w 10264570"/>
              <a:gd name="connsiteY2749" fmla="*/ 266700 h 420053"/>
              <a:gd name="connsiteX2750" fmla="*/ 1387793 w 10264570"/>
              <a:gd name="connsiteY2750" fmla="*/ 272415 h 420053"/>
              <a:gd name="connsiteX2751" fmla="*/ 1375410 w 10264570"/>
              <a:gd name="connsiteY2751" fmla="*/ 272415 h 420053"/>
              <a:gd name="connsiteX2752" fmla="*/ 1375410 w 10264570"/>
              <a:gd name="connsiteY2752" fmla="*/ 270510 h 420053"/>
              <a:gd name="connsiteX2753" fmla="*/ 1363980 w 10264570"/>
              <a:gd name="connsiteY2753" fmla="*/ 270510 h 420053"/>
              <a:gd name="connsiteX2754" fmla="*/ 1363980 w 10264570"/>
              <a:gd name="connsiteY2754" fmla="*/ 277178 h 420053"/>
              <a:gd name="connsiteX2755" fmla="*/ 1348740 w 10264570"/>
              <a:gd name="connsiteY2755" fmla="*/ 277178 h 420053"/>
              <a:gd name="connsiteX2756" fmla="*/ 1348740 w 10264570"/>
              <a:gd name="connsiteY2756" fmla="*/ 266700 h 420053"/>
              <a:gd name="connsiteX2757" fmla="*/ 1346835 w 10264570"/>
              <a:gd name="connsiteY2757" fmla="*/ 266700 h 420053"/>
              <a:gd name="connsiteX2758" fmla="*/ 1346835 w 10264570"/>
              <a:gd name="connsiteY2758" fmla="*/ 264795 h 420053"/>
              <a:gd name="connsiteX2759" fmla="*/ 1343025 w 10264570"/>
              <a:gd name="connsiteY2759" fmla="*/ 264795 h 420053"/>
              <a:gd name="connsiteX2760" fmla="*/ 1343025 w 10264570"/>
              <a:gd name="connsiteY2760" fmla="*/ 307658 h 420053"/>
              <a:gd name="connsiteX2761" fmla="*/ 1332548 w 10264570"/>
              <a:gd name="connsiteY2761" fmla="*/ 307658 h 420053"/>
              <a:gd name="connsiteX2762" fmla="*/ 1332548 w 10264570"/>
              <a:gd name="connsiteY2762" fmla="*/ 330518 h 420053"/>
              <a:gd name="connsiteX2763" fmla="*/ 1322070 w 10264570"/>
              <a:gd name="connsiteY2763" fmla="*/ 330518 h 420053"/>
              <a:gd name="connsiteX2764" fmla="*/ 1322070 w 10264570"/>
              <a:gd name="connsiteY2764" fmla="*/ 381953 h 420053"/>
              <a:gd name="connsiteX2765" fmla="*/ 1308735 w 10264570"/>
              <a:gd name="connsiteY2765" fmla="*/ 381953 h 420053"/>
              <a:gd name="connsiteX2766" fmla="*/ 1308735 w 10264570"/>
              <a:gd name="connsiteY2766" fmla="*/ 353378 h 420053"/>
              <a:gd name="connsiteX2767" fmla="*/ 1301115 w 10264570"/>
              <a:gd name="connsiteY2767" fmla="*/ 353378 h 420053"/>
              <a:gd name="connsiteX2768" fmla="*/ 1301115 w 10264570"/>
              <a:gd name="connsiteY2768" fmla="*/ 305753 h 420053"/>
              <a:gd name="connsiteX2769" fmla="*/ 1297305 w 10264570"/>
              <a:gd name="connsiteY2769" fmla="*/ 305753 h 420053"/>
              <a:gd name="connsiteX2770" fmla="*/ 1297305 w 10264570"/>
              <a:gd name="connsiteY2770" fmla="*/ 335280 h 420053"/>
              <a:gd name="connsiteX2771" fmla="*/ 1284923 w 10264570"/>
              <a:gd name="connsiteY2771" fmla="*/ 335280 h 420053"/>
              <a:gd name="connsiteX2772" fmla="*/ 1284923 w 10264570"/>
              <a:gd name="connsiteY2772" fmla="*/ 270510 h 420053"/>
              <a:gd name="connsiteX2773" fmla="*/ 1267778 w 10264570"/>
              <a:gd name="connsiteY2773" fmla="*/ 270510 h 420053"/>
              <a:gd name="connsiteX2774" fmla="*/ 1267778 w 10264570"/>
              <a:gd name="connsiteY2774" fmla="*/ 276225 h 420053"/>
              <a:gd name="connsiteX2775" fmla="*/ 1247775 w 10264570"/>
              <a:gd name="connsiteY2775" fmla="*/ 276225 h 420053"/>
              <a:gd name="connsiteX2776" fmla="*/ 1247775 w 10264570"/>
              <a:gd name="connsiteY2776" fmla="*/ 285750 h 420053"/>
              <a:gd name="connsiteX2777" fmla="*/ 1226820 w 10264570"/>
              <a:gd name="connsiteY2777" fmla="*/ 285750 h 420053"/>
              <a:gd name="connsiteX2778" fmla="*/ 1226820 w 10264570"/>
              <a:gd name="connsiteY2778" fmla="*/ 289560 h 420053"/>
              <a:gd name="connsiteX2779" fmla="*/ 1205865 w 10264570"/>
              <a:gd name="connsiteY2779" fmla="*/ 289560 h 420053"/>
              <a:gd name="connsiteX2780" fmla="*/ 1205865 w 10264570"/>
              <a:gd name="connsiteY2780" fmla="*/ 300990 h 420053"/>
              <a:gd name="connsiteX2781" fmla="*/ 1184910 w 10264570"/>
              <a:gd name="connsiteY2781" fmla="*/ 300990 h 420053"/>
              <a:gd name="connsiteX2782" fmla="*/ 1184910 w 10264570"/>
              <a:gd name="connsiteY2782" fmla="*/ 312420 h 420053"/>
              <a:gd name="connsiteX2783" fmla="*/ 1164908 w 10264570"/>
              <a:gd name="connsiteY2783" fmla="*/ 312420 h 420053"/>
              <a:gd name="connsiteX2784" fmla="*/ 1164908 w 10264570"/>
              <a:gd name="connsiteY2784" fmla="*/ 325755 h 420053"/>
              <a:gd name="connsiteX2785" fmla="*/ 1146810 w 10264570"/>
              <a:gd name="connsiteY2785" fmla="*/ 325755 h 420053"/>
              <a:gd name="connsiteX2786" fmla="*/ 1146810 w 10264570"/>
              <a:gd name="connsiteY2786" fmla="*/ 312420 h 420053"/>
              <a:gd name="connsiteX2787" fmla="*/ 1128713 w 10264570"/>
              <a:gd name="connsiteY2787" fmla="*/ 312420 h 420053"/>
              <a:gd name="connsiteX2788" fmla="*/ 1128713 w 10264570"/>
              <a:gd name="connsiteY2788" fmla="*/ 277178 h 420053"/>
              <a:gd name="connsiteX2789" fmla="*/ 1109663 w 10264570"/>
              <a:gd name="connsiteY2789" fmla="*/ 277178 h 420053"/>
              <a:gd name="connsiteX2790" fmla="*/ 1109663 w 10264570"/>
              <a:gd name="connsiteY2790" fmla="*/ 262890 h 420053"/>
              <a:gd name="connsiteX2791" fmla="*/ 1087755 w 10264570"/>
              <a:gd name="connsiteY2791" fmla="*/ 262890 h 420053"/>
              <a:gd name="connsiteX2792" fmla="*/ 1087755 w 10264570"/>
              <a:gd name="connsiteY2792" fmla="*/ 260033 h 420053"/>
              <a:gd name="connsiteX2793" fmla="*/ 911543 w 10264570"/>
              <a:gd name="connsiteY2793" fmla="*/ 260033 h 420053"/>
              <a:gd name="connsiteX2794" fmla="*/ 911543 w 10264570"/>
              <a:gd name="connsiteY2794" fmla="*/ 268605 h 420053"/>
              <a:gd name="connsiteX2795" fmla="*/ 896303 w 10264570"/>
              <a:gd name="connsiteY2795" fmla="*/ 268605 h 420053"/>
              <a:gd name="connsiteX2796" fmla="*/ 896303 w 10264570"/>
              <a:gd name="connsiteY2796" fmla="*/ 282893 h 420053"/>
              <a:gd name="connsiteX2797" fmla="*/ 881063 w 10264570"/>
              <a:gd name="connsiteY2797" fmla="*/ 282893 h 420053"/>
              <a:gd name="connsiteX2798" fmla="*/ 881063 w 10264570"/>
              <a:gd name="connsiteY2798" fmla="*/ 304800 h 420053"/>
              <a:gd name="connsiteX2799" fmla="*/ 861060 w 10264570"/>
              <a:gd name="connsiteY2799" fmla="*/ 304800 h 420053"/>
              <a:gd name="connsiteX2800" fmla="*/ 861060 w 10264570"/>
              <a:gd name="connsiteY2800" fmla="*/ 267653 h 420053"/>
              <a:gd name="connsiteX2801" fmla="*/ 849630 w 10264570"/>
              <a:gd name="connsiteY2801" fmla="*/ 267653 h 420053"/>
              <a:gd name="connsiteX2802" fmla="*/ 834390 w 10264570"/>
              <a:gd name="connsiteY2802" fmla="*/ 267653 h 420053"/>
              <a:gd name="connsiteX2803" fmla="*/ 834390 w 10264570"/>
              <a:gd name="connsiteY2803" fmla="*/ 268605 h 420053"/>
              <a:gd name="connsiteX2804" fmla="*/ 834390 w 10264570"/>
              <a:gd name="connsiteY2804" fmla="*/ 285750 h 420053"/>
              <a:gd name="connsiteX2805" fmla="*/ 822008 w 10264570"/>
              <a:gd name="connsiteY2805" fmla="*/ 285750 h 420053"/>
              <a:gd name="connsiteX2806" fmla="*/ 822008 w 10264570"/>
              <a:gd name="connsiteY2806" fmla="*/ 286703 h 420053"/>
              <a:gd name="connsiteX2807" fmla="*/ 809625 w 10264570"/>
              <a:gd name="connsiteY2807" fmla="*/ 286703 h 420053"/>
              <a:gd name="connsiteX2808" fmla="*/ 809625 w 10264570"/>
              <a:gd name="connsiteY2808" fmla="*/ 277178 h 420053"/>
              <a:gd name="connsiteX2809" fmla="*/ 800100 w 10264570"/>
              <a:gd name="connsiteY2809" fmla="*/ 277178 h 420053"/>
              <a:gd name="connsiteX2810" fmla="*/ 800100 w 10264570"/>
              <a:gd name="connsiteY2810" fmla="*/ 260033 h 420053"/>
              <a:gd name="connsiteX2811" fmla="*/ 787718 w 10264570"/>
              <a:gd name="connsiteY2811" fmla="*/ 260033 h 420053"/>
              <a:gd name="connsiteX2812" fmla="*/ 787718 w 10264570"/>
              <a:gd name="connsiteY2812" fmla="*/ 268605 h 420053"/>
              <a:gd name="connsiteX2813" fmla="*/ 775335 w 10264570"/>
              <a:gd name="connsiteY2813" fmla="*/ 268605 h 420053"/>
              <a:gd name="connsiteX2814" fmla="*/ 775335 w 10264570"/>
              <a:gd name="connsiteY2814" fmla="*/ 286703 h 420053"/>
              <a:gd name="connsiteX2815" fmla="*/ 763905 w 10264570"/>
              <a:gd name="connsiteY2815" fmla="*/ 286703 h 420053"/>
              <a:gd name="connsiteX2816" fmla="*/ 763905 w 10264570"/>
              <a:gd name="connsiteY2816" fmla="*/ 277178 h 420053"/>
              <a:gd name="connsiteX2817" fmla="*/ 757238 w 10264570"/>
              <a:gd name="connsiteY2817" fmla="*/ 277178 h 420053"/>
              <a:gd name="connsiteX2818" fmla="*/ 757238 w 10264570"/>
              <a:gd name="connsiteY2818" fmla="*/ 288608 h 420053"/>
              <a:gd name="connsiteX2819" fmla="*/ 745808 w 10264570"/>
              <a:gd name="connsiteY2819" fmla="*/ 288608 h 420053"/>
              <a:gd name="connsiteX2820" fmla="*/ 745808 w 10264570"/>
              <a:gd name="connsiteY2820" fmla="*/ 304800 h 420053"/>
              <a:gd name="connsiteX2821" fmla="*/ 732473 w 10264570"/>
              <a:gd name="connsiteY2821" fmla="*/ 304800 h 420053"/>
              <a:gd name="connsiteX2822" fmla="*/ 732473 w 10264570"/>
              <a:gd name="connsiteY2822" fmla="*/ 273368 h 420053"/>
              <a:gd name="connsiteX2823" fmla="*/ 720090 w 10264570"/>
              <a:gd name="connsiteY2823" fmla="*/ 273368 h 420053"/>
              <a:gd name="connsiteX2824" fmla="*/ 720090 w 10264570"/>
              <a:gd name="connsiteY2824" fmla="*/ 280988 h 420053"/>
              <a:gd name="connsiteX2825" fmla="*/ 706755 w 10264570"/>
              <a:gd name="connsiteY2825" fmla="*/ 280988 h 420053"/>
              <a:gd name="connsiteX2826" fmla="*/ 706755 w 10264570"/>
              <a:gd name="connsiteY2826" fmla="*/ 291465 h 420053"/>
              <a:gd name="connsiteX2827" fmla="*/ 692468 w 10264570"/>
              <a:gd name="connsiteY2827" fmla="*/ 291465 h 420053"/>
              <a:gd name="connsiteX2828" fmla="*/ 692468 w 10264570"/>
              <a:gd name="connsiteY2828" fmla="*/ 279083 h 420053"/>
              <a:gd name="connsiteX2829" fmla="*/ 682943 w 10264570"/>
              <a:gd name="connsiteY2829" fmla="*/ 279083 h 420053"/>
              <a:gd name="connsiteX2830" fmla="*/ 682943 w 10264570"/>
              <a:gd name="connsiteY2830" fmla="*/ 286703 h 420053"/>
              <a:gd name="connsiteX2831" fmla="*/ 669608 w 10264570"/>
              <a:gd name="connsiteY2831" fmla="*/ 286703 h 420053"/>
              <a:gd name="connsiteX2832" fmla="*/ 669608 w 10264570"/>
              <a:gd name="connsiteY2832" fmla="*/ 279083 h 420053"/>
              <a:gd name="connsiteX2833" fmla="*/ 654368 w 10264570"/>
              <a:gd name="connsiteY2833" fmla="*/ 279083 h 420053"/>
              <a:gd name="connsiteX2834" fmla="*/ 654368 w 10264570"/>
              <a:gd name="connsiteY2834" fmla="*/ 265748 h 420053"/>
              <a:gd name="connsiteX2835" fmla="*/ 640080 w 10264570"/>
              <a:gd name="connsiteY2835" fmla="*/ 265748 h 420053"/>
              <a:gd name="connsiteX2836" fmla="*/ 640080 w 10264570"/>
              <a:gd name="connsiteY2836" fmla="*/ 260033 h 420053"/>
              <a:gd name="connsiteX2837" fmla="*/ 534353 w 10264570"/>
              <a:gd name="connsiteY2837" fmla="*/ 260033 h 420053"/>
              <a:gd name="connsiteX2838" fmla="*/ 534353 w 10264570"/>
              <a:gd name="connsiteY2838" fmla="*/ 300038 h 420053"/>
              <a:gd name="connsiteX2839" fmla="*/ 521018 w 10264570"/>
              <a:gd name="connsiteY2839" fmla="*/ 300038 h 420053"/>
              <a:gd name="connsiteX2840" fmla="*/ 521018 w 10264570"/>
              <a:gd name="connsiteY2840" fmla="*/ 312420 h 420053"/>
              <a:gd name="connsiteX2841" fmla="*/ 508635 w 10264570"/>
              <a:gd name="connsiteY2841" fmla="*/ 312420 h 420053"/>
              <a:gd name="connsiteX2842" fmla="*/ 508635 w 10264570"/>
              <a:gd name="connsiteY2842" fmla="*/ 300038 h 420053"/>
              <a:gd name="connsiteX2843" fmla="*/ 493395 w 10264570"/>
              <a:gd name="connsiteY2843" fmla="*/ 300038 h 420053"/>
              <a:gd name="connsiteX2844" fmla="*/ 493395 w 10264570"/>
              <a:gd name="connsiteY2844" fmla="*/ 278130 h 420053"/>
              <a:gd name="connsiteX2845" fmla="*/ 480060 w 10264570"/>
              <a:gd name="connsiteY2845" fmla="*/ 278130 h 420053"/>
              <a:gd name="connsiteX2846" fmla="*/ 480060 w 10264570"/>
              <a:gd name="connsiteY2846" fmla="*/ 265748 h 420053"/>
              <a:gd name="connsiteX2847" fmla="*/ 465773 w 10264570"/>
              <a:gd name="connsiteY2847" fmla="*/ 265748 h 420053"/>
              <a:gd name="connsiteX2848" fmla="*/ 465773 w 10264570"/>
              <a:gd name="connsiteY2848" fmla="*/ 279083 h 420053"/>
              <a:gd name="connsiteX2849" fmla="*/ 449580 w 10264570"/>
              <a:gd name="connsiteY2849" fmla="*/ 279083 h 420053"/>
              <a:gd name="connsiteX2850" fmla="*/ 449580 w 10264570"/>
              <a:gd name="connsiteY2850" fmla="*/ 286703 h 420053"/>
              <a:gd name="connsiteX2851" fmla="*/ 436245 w 10264570"/>
              <a:gd name="connsiteY2851" fmla="*/ 286703 h 420053"/>
              <a:gd name="connsiteX2852" fmla="*/ 436245 w 10264570"/>
              <a:gd name="connsiteY2852" fmla="*/ 279083 h 420053"/>
              <a:gd name="connsiteX2853" fmla="*/ 422910 w 10264570"/>
              <a:gd name="connsiteY2853" fmla="*/ 279083 h 420053"/>
              <a:gd name="connsiteX2854" fmla="*/ 422910 w 10264570"/>
              <a:gd name="connsiteY2854" fmla="*/ 260033 h 420053"/>
              <a:gd name="connsiteX2855" fmla="*/ 386715 w 10264570"/>
              <a:gd name="connsiteY2855" fmla="*/ 260033 h 420053"/>
              <a:gd name="connsiteX2856" fmla="*/ 386715 w 10264570"/>
              <a:gd name="connsiteY2856" fmla="*/ 269558 h 420053"/>
              <a:gd name="connsiteX2857" fmla="*/ 372428 w 10264570"/>
              <a:gd name="connsiteY2857" fmla="*/ 269558 h 420053"/>
              <a:gd name="connsiteX2858" fmla="*/ 372428 w 10264570"/>
              <a:gd name="connsiteY2858" fmla="*/ 292418 h 420053"/>
              <a:gd name="connsiteX2859" fmla="*/ 358140 w 10264570"/>
              <a:gd name="connsiteY2859" fmla="*/ 292418 h 420053"/>
              <a:gd name="connsiteX2860" fmla="*/ 358140 w 10264570"/>
              <a:gd name="connsiteY2860" fmla="*/ 280035 h 420053"/>
              <a:gd name="connsiteX2861" fmla="*/ 350520 w 10264570"/>
              <a:gd name="connsiteY2861" fmla="*/ 280035 h 420053"/>
              <a:gd name="connsiteX2862" fmla="*/ 350520 w 10264570"/>
              <a:gd name="connsiteY2862" fmla="*/ 307658 h 420053"/>
              <a:gd name="connsiteX2863" fmla="*/ 336233 w 10264570"/>
              <a:gd name="connsiteY2863" fmla="*/ 307658 h 420053"/>
              <a:gd name="connsiteX2864" fmla="*/ 336233 w 10264570"/>
              <a:gd name="connsiteY2864" fmla="*/ 328613 h 420053"/>
              <a:gd name="connsiteX2865" fmla="*/ 320993 w 10264570"/>
              <a:gd name="connsiteY2865" fmla="*/ 328613 h 420053"/>
              <a:gd name="connsiteX2866" fmla="*/ 320993 w 10264570"/>
              <a:gd name="connsiteY2866" fmla="*/ 289560 h 420053"/>
              <a:gd name="connsiteX2867" fmla="*/ 303848 w 10264570"/>
              <a:gd name="connsiteY2867" fmla="*/ 289560 h 420053"/>
              <a:gd name="connsiteX2868" fmla="*/ 303848 w 10264570"/>
              <a:gd name="connsiteY2868" fmla="*/ 279083 h 420053"/>
              <a:gd name="connsiteX2869" fmla="*/ 290513 w 10264570"/>
              <a:gd name="connsiteY2869" fmla="*/ 279083 h 420053"/>
              <a:gd name="connsiteX2870" fmla="*/ 290513 w 10264570"/>
              <a:gd name="connsiteY2870" fmla="*/ 291465 h 420053"/>
              <a:gd name="connsiteX2871" fmla="*/ 273368 w 10264570"/>
              <a:gd name="connsiteY2871" fmla="*/ 291465 h 420053"/>
              <a:gd name="connsiteX2872" fmla="*/ 273368 w 10264570"/>
              <a:gd name="connsiteY2872" fmla="*/ 272415 h 420053"/>
              <a:gd name="connsiteX2873" fmla="*/ 264795 w 10264570"/>
              <a:gd name="connsiteY2873" fmla="*/ 272415 h 420053"/>
              <a:gd name="connsiteX2874" fmla="*/ 264795 w 10264570"/>
              <a:gd name="connsiteY2874" fmla="*/ 295275 h 420053"/>
              <a:gd name="connsiteX2875" fmla="*/ 253365 w 10264570"/>
              <a:gd name="connsiteY2875" fmla="*/ 295275 h 420053"/>
              <a:gd name="connsiteX2876" fmla="*/ 253365 w 10264570"/>
              <a:gd name="connsiteY2876" fmla="*/ 316230 h 420053"/>
              <a:gd name="connsiteX2877" fmla="*/ 243840 w 10264570"/>
              <a:gd name="connsiteY2877" fmla="*/ 316230 h 420053"/>
              <a:gd name="connsiteX2878" fmla="*/ 243840 w 10264570"/>
              <a:gd name="connsiteY2878" fmla="*/ 350520 h 420053"/>
              <a:gd name="connsiteX2879" fmla="*/ 232410 w 10264570"/>
              <a:gd name="connsiteY2879" fmla="*/ 350520 h 420053"/>
              <a:gd name="connsiteX2880" fmla="*/ 232410 w 10264570"/>
              <a:gd name="connsiteY2880" fmla="*/ 305753 h 420053"/>
              <a:gd name="connsiteX2881" fmla="*/ 228600 w 10264570"/>
              <a:gd name="connsiteY2881" fmla="*/ 305753 h 420053"/>
              <a:gd name="connsiteX2882" fmla="*/ 228600 w 10264570"/>
              <a:gd name="connsiteY2882" fmla="*/ 335280 h 420053"/>
              <a:gd name="connsiteX2883" fmla="*/ 217170 w 10264570"/>
              <a:gd name="connsiteY2883" fmla="*/ 335280 h 420053"/>
              <a:gd name="connsiteX2884" fmla="*/ 217170 w 10264570"/>
              <a:gd name="connsiteY2884" fmla="*/ 301943 h 420053"/>
              <a:gd name="connsiteX2885" fmla="*/ 207645 w 10264570"/>
              <a:gd name="connsiteY2885" fmla="*/ 301943 h 420053"/>
              <a:gd name="connsiteX2886" fmla="*/ 207645 w 10264570"/>
              <a:gd name="connsiteY2886" fmla="*/ 262890 h 420053"/>
              <a:gd name="connsiteX2887" fmla="*/ 204788 w 10264570"/>
              <a:gd name="connsiteY2887" fmla="*/ 262890 h 420053"/>
              <a:gd name="connsiteX2888" fmla="*/ 204788 w 10264570"/>
              <a:gd name="connsiteY2888" fmla="*/ 260985 h 420053"/>
              <a:gd name="connsiteX2889" fmla="*/ 199073 w 10264570"/>
              <a:gd name="connsiteY2889" fmla="*/ 260985 h 420053"/>
              <a:gd name="connsiteX2890" fmla="*/ 199073 w 10264570"/>
              <a:gd name="connsiteY2890" fmla="*/ 260033 h 420053"/>
              <a:gd name="connsiteX2891" fmla="*/ 193358 w 10264570"/>
              <a:gd name="connsiteY2891" fmla="*/ 260033 h 420053"/>
              <a:gd name="connsiteX2892" fmla="*/ 193358 w 10264570"/>
              <a:gd name="connsiteY2892" fmla="*/ 262890 h 420053"/>
              <a:gd name="connsiteX2893" fmla="*/ 177165 w 10264570"/>
              <a:gd name="connsiteY2893" fmla="*/ 262890 h 420053"/>
              <a:gd name="connsiteX2894" fmla="*/ 177165 w 10264570"/>
              <a:gd name="connsiteY2894" fmla="*/ 276225 h 420053"/>
              <a:gd name="connsiteX2895" fmla="*/ 162878 w 10264570"/>
              <a:gd name="connsiteY2895" fmla="*/ 276225 h 420053"/>
              <a:gd name="connsiteX2896" fmla="*/ 162878 w 10264570"/>
              <a:gd name="connsiteY2896" fmla="*/ 268605 h 420053"/>
              <a:gd name="connsiteX2897" fmla="*/ 150495 w 10264570"/>
              <a:gd name="connsiteY2897" fmla="*/ 268605 h 420053"/>
              <a:gd name="connsiteX2898" fmla="*/ 150495 w 10264570"/>
              <a:gd name="connsiteY2898" fmla="*/ 260033 h 420053"/>
              <a:gd name="connsiteX2899" fmla="*/ 142875 w 10264570"/>
              <a:gd name="connsiteY2899" fmla="*/ 260033 h 420053"/>
              <a:gd name="connsiteX2900" fmla="*/ 142875 w 10264570"/>
              <a:gd name="connsiteY2900" fmla="*/ 263843 h 420053"/>
              <a:gd name="connsiteX2901" fmla="*/ 129540 w 10264570"/>
              <a:gd name="connsiteY2901" fmla="*/ 263843 h 420053"/>
              <a:gd name="connsiteX2902" fmla="*/ 129540 w 10264570"/>
              <a:gd name="connsiteY2902" fmla="*/ 260033 h 420053"/>
              <a:gd name="connsiteX2903" fmla="*/ 99060 w 10264570"/>
              <a:gd name="connsiteY2903" fmla="*/ 260033 h 420053"/>
              <a:gd name="connsiteX2904" fmla="*/ 99060 w 10264570"/>
              <a:gd name="connsiteY2904" fmla="*/ 289560 h 420053"/>
              <a:gd name="connsiteX2905" fmla="*/ 87630 w 10264570"/>
              <a:gd name="connsiteY2905" fmla="*/ 289560 h 420053"/>
              <a:gd name="connsiteX2906" fmla="*/ 87630 w 10264570"/>
              <a:gd name="connsiteY2906" fmla="*/ 304800 h 420053"/>
              <a:gd name="connsiteX2907" fmla="*/ 74295 w 10264570"/>
              <a:gd name="connsiteY2907" fmla="*/ 304800 h 420053"/>
              <a:gd name="connsiteX2908" fmla="*/ 74295 w 10264570"/>
              <a:gd name="connsiteY2908" fmla="*/ 276225 h 420053"/>
              <a:gd name="connsiteX2909" fmla="*/ 60008 w 10264570"/>
              <a:gd name="connsiteY2909" fmla="*/ 276225 h 420053"/>
              <a:gd name="connsiteX2910" fmla="*/ 60008 w 10264570"/>
              <a:gd name="connsiteY2910" fmla="*/ 260033 h 420053"/>
              <a:gd name="connsiteX2911" fmla="*/ 0 w 10264570"/>
              <a:gd name="connsiteY2911" fmla="*/ 260033 h 420053"/>
              <a:gd name="connsiteX2912" fmla="*/ 0 w 10264570"/>
              <a:gd name="connsiteY2912" fmla="*/ 258128 h 420053"/>
              <a:gd name="connsiteX2913" fmla="*/ 0 w 10264570"/>
              <a:gd name="connsiteY2913" fmla="*/ 245745 h 420053"/>
              <a:gd name="connsiteX2914" fmla="*/ 0 w 10264570"/>
              <a:gd name="connsiteY2914" fmla="*/ 241935 h 420053"/>
              <a:gd name="connsiteX2915" fmla="*/ 60008 w 10264570"/>
              <a:gd name="connsiteY2915" fmla="*/ 241935 h 420053"/>
              <a:gd name="connsiteX2916" fmla="*/ 60008 w 10264570"/>
              <a:gd name="connsiteY2916" fmla="*/ 222885 h 420053"/>
              <a:gd name="connsiteX2917" fmla="*/ 74295 w 10264570"/>
              <a:gd name="connsiteY2917" fmla="*/ 222885 h 420053"/>
              <a:gd name="connsiteX2918" fmla="*/ 74295 w 10264570"/>
              <a:gd name="connsiteY2918" fmla="*/ 187643 h 420053"/>
              <a:gd name="connsiteX2919" fmla="*/ 87630 w 10264570"/>
              <a:gd name="connsiteY2919" fmla="*/ 187643 h 420053"/>
              <a:gd name="connsiteX2920" fmla="*/ 87630 w 10264570"/>
              <a:gd name="connsiteY2920" fmla="*/ 206693 h 420053"/>
              <a:gd name="connsiteX2921" fmla="*/ 99060 w 10264570"/>
              <a:gd name="connsiteY2921" fmla="*/ 206693 h 420053"/>
              <a:gd name="connsiteX2922" fmla="*/ 99060 w 10264570"/>
              <a:gd name="connsiteY2922" fmla="*/ 241935 h 420053"/>
              <a:gd name="connsiteX2923" fmla="*/ 129540 w 10264570"/>
              <a:gd name="connsiteY2923" fmla="*/ 241935 h 420053"/>
              <a:gd name="connsiteX2924" fmla="*/ 129540 w 10264570"/>
              <a:gd name="connsiteY2924" fmla="*/ 237173 h 420053"/>
              <a:gd name="connsiteX2925" fmla="*/ 142875 w 10264570"/>
              <a:gd name="connsiteY2925" fmla="*/ 237173 h 420053"/>
              <a:gd name="connsiteX2926" fmla="*/ 142875 w 10264570"/>
              <a:gd name="connsiteY2926" fmla="*/ 240030 h 420053"/>
              <a:gd name="connsiteX2927" fmla="*/ 150495 w 10264570"/>
              <a:gd name="connsiteY2927" fmla="*/ 240030 h 420053"/>
              <a:gd name="connsiteX2928" fmla="*/ 150495 w 10264570"/>
              <a:gd name="connsiteY2928" fmla="*/ 236220 h 420053"/>
              <a:gd name="connsiteX2929" fmla="*/ 162878 w 10264570"/>
              <a:gd name="connsiteY2929" fmla="*/ 236220 h 420053"/>
              <a:gd name="connsiteX2930" fmla="*/ 162878 w 10264570"/>
              <a:gd name="connsiteY2930" fmla="*/ 230505 h 420053"/>
              <a:gd name="connsiteX2931" fmla="*/ 177165 w 10264570"/>
              <a:gd name="connsiteY2931" fmla="*/ 230505 h 420053"/>
              <a:gd name="connsiteX2932" fmla="*/ 177165 w 10264570"/>
              <a:gd name="connsiteY2932" fmla="*/ 241935 h 420053"/>
              <a:gd name="connsiteX2933" fmla="*/ 190500 w 10264570"/>
              <a:gd name="connsiteY2933" fmla="*/ 241935 h 420053"/>
              <a:gd name="connsiteX2934" fmla="*/ 190500 w 10264570"/>
              <a:gd name="connsiteY2934" fmla="*/ 239078 h 420053"/>
              <a:gd name="connsiteX2935" fmla="*/ 204788 w 10264570"/>
              <a:gd name="connsiteY2935" fmla="*/ 239078 h 420053"/>
              <a:gd name="connsiteX2936" fmla="*/ 204788 w 10264570"/>
              <a:gd name="connsiteY2936" fmla="*/ 235268 h 420053"/>
              <a:gd name="connsiteX2937" fmla="*/ 207645 w 10264570"/>
              <a:gd name="connsiteY2937" fmla="*/ 235268 h 420053"/>
              <a:gd name="connsiteX2938" fmla="*/ 207645 w 10264570"/>
              <a:gd name="connsiteY2938" fmla="*/ 197168 h 420053"/>
              <a:gd name="connsiteX2939" fmla="*/ 217170 w 10264570"/>
              <a:gd name="connsiteY2939" fmla="*/ 197168 h 420053"/>
              <a:gd name="connsiteX2940" fmla="*/ 217170 w 10264570"/>
              <a:gd name="connsiteY2940" fmla="*/ 147638 h 420053"/>
              <a:gd name="connsiteX2941" fmla="*/ 228600 w 10264570"/>
              <a:gd name="connsiteY2941" fmla="*/ 147638 h 420053"/>
              <a:gd name="connsiteX2942" fmla="*/ 228600 w 10264570"/>
              <a:gd name="connsiteY2942" fmla="*/ 167640 h 420053"/>
              <a:gd name="connsiteX2943" fmla="*/ 232410 w 10264570"/>
              <a:gd name="connsiteY2943" fmla="*/ 167640 h 420053"/>
              <a:gd name="connsiteX2944" fmla="*/ 232410 w 10264570"/>
              <a:gd name="connsiteY2944" fmla="*/ 143828 h 420053"/>
              <a:gd name="connsiteX2945" fmla="*/ 243840 w 10264570"/>
              <a:gd name="connsiteY2945" fmla="*/ 143828 h 420053"/>
              <a:gd name="connsiteX2946" fmla="*/ 243840 w 10264570"/>
              <a:gd name="connsiteY2946" fmla="*/ 161925 h 420053"/>
              <a:gd name="connsiteX2947" fmla="*/ 253365 w 10264570"/>
              <a:gd name="connsiteY2947" fmla="*/ 161925 h 420053"/>
              <a:gd name="connsiteX2948" fmla="*/ 253365 w 10264570"/>
              <a:gd name="connsiteY2948" fmla="*/ 178118 h 420053"/>
              <a:gd name="connsiteX2949" fmla="*/ 264795 w 10264570"/>
              <a:gd name="connsiteY2949" fmla="*/ 178118 h 420053"/>
              <a:gd name="connsiteX2950" fmla="*/ 264795 w 10264570"/>
              <a:gd name="connsiteY2950" fmla="*/ 206693 h 420053"/>
              <a:gd name="connsiteX2951" fmla="*/ 275273 w 10264570"/>
              <a:gd name="connsiteY2951" fmla="*/ 206693 h 420053"/>
              <a:gd name="connsiteX2952" fmla="*/ 275273 w 10264570"/>
              <a:gd name="connsiteY2952" fmla="*/ 212408 h 420053"/>
              <a:gd name="connsiteX2953" fmla="*/ 290513 w 10264570"/>
              <a:gd name="connsiteY2953" fmla="*/ 212408 h 420053"/>
              <a:gd name="connsiteX2954" fmla="*/ 290513 w 10264570"/>
              <a:gd name="connsiteY2954" fmla="*/ 221933 h 420053"/>
              <a:gd name="connsiteX2955" fmla="*/ 305753 w 10264570"/>
              <a:gd name="connsiteY2955" fmla="*/ 221933 h 420053"/>
              <a:gd name="connsiteX2956" fmla="*/ 305753 w 10264570"/>
              <a:gd name="connsiteY2956" fmla="*/ 226695 h 420053"/>
              <a:gd name="connsiteX2957" fmla="*/ 312420 w 10264570"/>
              <a:gd name="connsiteY2957" fmla="*/ 226695 h 420053"/>
              <a:gd name="connsiteX2958" fmla="*/ 312420 w 10264570"/>
              <a:gd name="connsiteY2958" fmla="*/ 230505 h 420053"/>
              <a:gd name="connsiteX2959" fmla="*/ 320993 w 10264570"/>
              <a:gd name="connsiteY2959" fmla="*/ 230505 h 420053"/>
              <a:gd name="connsiteX2960" fmla="*/ 320993 w 10264570"/>
              <a:gd name="connsiteY2960" fmla="*/ 199073 h 420053"/>
              <a:gd name="connsiteX2961" fmla="*/ 336233 w 10264570"/>
              <a:gd name="connsiteY2961" fmla="*/ 199073 h 420053"/>
              <a:gd name="connsiteX2962" fmla="*/ 336233 w 10264570"/>
              <a:gd name="connsiteY2962" fmla="*/ 215265 h 420053"/>
              <a:gd name="connsiteX2963" fmla="*/ 350520 w 10264570"/>
              <a:gd name="connsiteY2963" fmla="*/ 215265 h 420053"/>
              <a:gd name="connsiteX2964" fmla="*/ 350520 w 10264570"/>
              <a:gd name="connsiteY2964" fmla="*/ 225743 h 420053"/>
              <a:gd name="connsiteX2965" fmla="*/ 358140 w 10264570"/>
              <a:gd name="connsiteY2965" fmla="*/ 225743 h 420053"/>
              <a:gd name="connsiteX2966" fmla="*/ 358140 w 10264570"/>
              <a:gd name="connsiteY2966" fmla="*/ 216218 h 420053"/>
              <a:gd name="connsiteX2967" fmla="*/ 372428 w 10264570"/>
              <a:gd name="connsiteY2967" fmla="*/ 216218 h 420053"/>
              <a:gd name="connsiteX2968" fmla="*/ 372428 w 10264570"/>
              <a:gd name="connsiteY2968" fmla="*/ 234315 h 420053"/>
              <a:gd name="connsiteX2969" fmla="*/ 386715 w 10264570"/>
              <a:gd name="connsiteY2969" fmla="*/ 234315 h 420053"/>
              <a:gd name="connsiteX2970" fmla="*/ 386715 w 10264570"/>
              <a:gd name="connsiteY2970" fmla="*/ 241935 h 420053"/>
              <a:gd name="connsiteX2971" fmla="*/ 422910 w 10264570"/>
              <a:gd name="connsiteY2971" fmla="*/ 241935 h 420053"/>
              <a:gd name="connsiteX2972" fmla="*/ 422910 w 10264570"/>
              <a:gd name="connsiteY2972" fmla="*/ 228600 h 420053"/>
              <a:gd name="connsiteX2973" fmla="*/ 436245 w 10264570"/>
              <a:gd name="connsiteY2973" fmla="*/ 228600 h 420053"/>
              <a:gd name="connsiteX2974" fmla="*/ 436245 w 10264570"/>
              <a:gd name="connsiteY2974" fmla="*/ 217170 h 420053"/>
              <a:gd name="connsiteX2975" fmla="*/ 449580 w 10264570"/>
              <a:gd name="connsiteY2975" fmla="*/ 217170 h 420053"/>
              <a:gd name="connsiteX2976" fmla="*/ 449580 w 10264570"/>
              <a:gd name="connsiteY2976" fmla="*/ 228600 h 420053"/>
              <a:gd name="connsiteX2977" fmla="*/ 465773 w 10264570"/>
              <a:gd name="connsiteY2977" fmla="*/ 228600 h 420053"/>
              <a:gd name="connsiteX2978" fmla="*/ 465773 w 10264570"/>
              <a:gd name="connsiteY2978" fmla="*/ 233363 h 420053"/>
              <a:gd name="connsiteX2979" fmla="*/ 480060 w 10264570"/>
              <a:gd name="connsiteY2979" fmla="*/ 233363 h 420053"/>
              <a:gd name="connsiteX2980" fmla="*/ 480060 w 10264570"/>
              <a:gd name="connsiteY2980" fmla="*/ 224790 h 420053"/>
              <a:gd name="connsiteX2981" fmla="*/ 493395 w 10264570"/>
              <a:gd name="connsiteY2981" fmla="*/ 224790 h 420053"/>
              <a:gd name="connsiteX2982" fmla="*/ 493395 w 10264570"/>
              <a:gd name="connsiteY2982" fmla="*/ 215265 h 420053"/>
              <a:gd name="connsiteX2983" fmla="*/ 508635 w 10264570"/>
              <a:gd name="connsiteY2983" fmla="*/ 215265 h 420053"/>
              <a:gd name="connsiteX2984" fmla="*/ 508635 w 10264570"/>
              <a:gd name="connsiteY2984" fmla="*/ 197168 h 420053"/>
              <a:gd name="connsiteX2985" fmla="*/ 521018 w 10264570"/>
              <a:gd name="connsiteY2985" fmla="*/ 197168 h 420053"/>
              <a:gd name="connsiteX2986" fmla="*/ 521018 w 10264570"/>
              <a:gd name="connsiteY2986" fmla="*/ 215265 h 420053"/>
              <a:gd name="connsiteX2987" fmla="*/ 534353 w 10264570"/>
              <a:gd name="connsiteY2987" fmla="*/ 215265 h 420053"/>
              <a:gd name="connsiteX2988" fmla="*/ 534353 w 10264570"/>
              <a:gd name="connsiteY2988" fmla="*/ 241935 h 420053"/>
              <a:gd name="connsiteX2989" fmla="*/ 640080 w 10264570"/>
              <a:gd name="connsiteY2989" fmla="*/ 241935 h 420053"/>
              <a:gd name="connsiteX2990" fmla="*/ 640080 w 10264570"/>
              <a:gd name="connsiteY2990" fmla="*/ 233363 h 420053"/>
              <a:gd name="connsiteX2991" fmla="*/ 654368 w 10264570"/>
              <a:gd name="connsiteY2991" fmla="*/ 233363 h 420053"/>
              <a:gd name="connsiteX2992" fmla="*/ 654368 w 10264570"/>
              <a:gd name="connsiteY2992" fmla="*/ 228600 h 420053"/>
              <a:gd name="connsiteX2993" fmla="*/ 669608 w 10264570"/>
              <a:gd name="connsiteY2993" fmla="*/ 228600 h 420053"/>
              <a:gd name="connsiteX2994" fmla="*/ 669608 w 10264570"/>
              <a:gd name="connsiteY2994" fmla="*/ 217170 h 420053"/>
              <a:gd name="connsiteX2995" fmla="*/ 682943 w 10264570"/>
              <a:gd name="connsiteY2995" fmla="*/ 217170 h 420053"/>
              <a:gd name="connsiteX2996" fmla="*/ 682943 w 10264570"/>
              <a:gd name="connsiteY2996" fmla="*/ 228600 h 420053"/>
              <a:gd name="connsiteX2997" fmla="*/ 692468 w 10264570"/>
              <a:gd name="connsiteY2997" fmla="*/ 228600 h 420053"/>
              <a:gd name="connsiteX2998" fmla="*/ 692468 w 10264570"/>
              <a:gd name="connsiteY2998" fmla="*/ 212408 h 420053"/>
              <a:gd name="connsiteX2999" fmla="*/ 706755 w 10264570"/>
              <a:gd name="connsiteY2999" fmla="*/ 212408 h 420053"/>
              <a:gd name="connsiteX3000" fmla="*/ 706755 w 10264570"/>
              <a:gd name="connsiteY3000" fmla="*/ 224790 h 420053"/>
              <a:gd name="connsiteX3001" fmla="*/ 718185 w 10264570"/>
              <a:gd name="connsiteY3001" fmla="*/ 224790 h 420053"/>
              <a:gd name="connsiteX3002" fmla="*/ 718185 w 10264570"/>
              <a:gd name="connsiteY3002" fmla="*/ 213360 h 420053"/>
              <a:gd name="connsiteX3003" fmla="*/ 732473 w 10264570"/>
              <a:gd name="connsiteY3003" fmla="*/ 213360 h 420053"/>
              <a:gd name="connsiteX3004" fmla="*/ 732473 w 10264570"/>
              <a:gd name="connsiteY3004" fmla="*/ 175260 h 420053"/>
              <a:gd name="connsiteX3005" fmla="*/ 745808 w 10264570"/>
              <a:gd name="connsiteY3005" fmla="*/ 175260 h 420053"/>
              <a:gd name="connsiteX3006" fmla="*/ 745808 w 10264570"/>
              <a:gd name="connsiteY3006" fmla="*/ 196215 h 420053"/>
              <a:gd name="connsiteX3007" fmla="*/ 757238 w 10264570"/>
              <a:gd name="connsiteY3007" fmla="*/ 196215 h 420053"/>
              <a:gd name="connsiteX3008" fmla="*/ 757238 w 10264570"/>
              <a:gd name="connsiteY3008" fmla="*/ 222885 h 420053"/>
              <a:gd name="connsiteX3009" fmla="*/ 763905 w 10264570"/>
              <a:gd name="connsiteY3009" fmla="*/ 222885 h 420053"/>
              <a:gd name="connsiteX3010" fmla="*/ 763905 w 10264570"/>
              <a:gd name="connsiteY3010" fmla="*/ 211455 h 420053"/>
              <a:gd name="connsiteX3011" fmla="*/ 775335 w 10264570"/>
              <a:gd name="connsiteY3011" fmla="*/ 211455 h 420053"/>
              <a:gd name="connsiteX3012" fmla="*/ 775335 w 10264570"/>
              <a:gd name="connsiteY3012" fmla="*/ 233363 h 420053"/>
              <a:gd name="connsiteX3013" fmla="*/ 787718 w 10264570"/>
              <a:gd name="connsiteY3013" fmla="*/ 233363 h 420053"/>
              <a:gd name="connsiteX3014" fmla="*/ 787718 w 10264570"/>
              <a:gd name="connsiteY3014" fmla="*/ 241935 h 420053"/>
              <a:gd name="connsiteX3015" fmla="*/ 800100 w 10264570"/>
              <a:gd name="connsiteY3015" fmla="*/ 241935 h 420053"/>
              <a:gd name="connsiteX3016" fmla="*/ 800100 w 10264570"/>
              <a:gd name="connsiteY3016" fmla="*/ 222885 h 420053"/>
              <a:gd name="connsiteX3017" fmla="*/ 809625 w 10264570"/>
              <a:gd name="connsiteY3017" fmla="*/ 222885 h 420053"/>
              <a:gd name="connsiteX3018" fmla="*/ 809625 w 10264570"/>
              <a:gd name="connsiteY3018" fmla="*/ 211455 h 420053"/>
              <a:gd name="connsiteX3019" fmla="*/ 814388 w 10264570"/>
              <a:gd name="connsiteY3019" fmla="*/ 211455 h 420053"/>
              <a:gd name="connsiteX3020" fmla="*/ 814388 w 10264570"/>
              <a:gd name="connsiteY3020" fmla="*/ 162878 h 420053"/>
              <a:gd name="connsiteX3021" fmla="*/ 834390 w 10264570"/>
              <a:gd name="connsiteY3021" fmla="*/ 162878 h 420053"/>
              <a:gd name="connsiteX3022" fmla="*/ 834390 w 10264570"/>
              <a:gd name="connsiteY3022" fmla="*/ 190500 h 420053"/>
              <a:gd name="connsiteX3023" fmla="*/ 849630 w 10264570"/>
              <a:gd name="connsiteY3023" fmla="*/ 190500 h 420053"/>
              <a:gd name="connsiteX3024" fmla="*/ 849630 w 10264570"/>
              <a:gd name="connsiteY3024" fmla="*/ 202883 h 420053"/>
              <a:gd name="connsiteX3025" fmla="*/ 861060 w 10264570"/>
              <a:gd name="connsiteY3025" fmla="*/ 202883 h 420053"/>
              <a:gd name="connsiteX3026" fmla="*/ 861060 w 10264570"/>
              <a:gd name="connsiteY3026" fmla="*/ 160973 h 420053"/>
              <a:gd name="connsiteX3027" fmla="*/ 881063 w 10264570"/>
              <a:gd name="connsiteY3027" fmla="*/ 160973 h 420053"/>
              <a:gd name="connsiteX3028" fmla="*/ 881063 w 10264570"/>
              <a:gd name="connsiteY3028" fmla="*/ 199073 h 420053"/>
              <a:gd name="connsiteX3029" fmla="*/ 896303 w 10264570"/>
              <a:gd name="connsiteY3029" fmla="*/ 199073 h 420053"/>
              <a:gd name="connsiteX3030" fmla="*/ 896303 w 10264570"/>
              <a:gd name="connsiteY3030" fmla="*/ 227648 h 420053"/>
              <a:gd name="connsiteX3031" fmla="*/ 911543 w 10264570"/>
              <a:gd name="connsiteY3031" fmla="*/ 227648 h 420053"/>
              <a:gd name="connsiteX3032" fmla="*/ 911543 w 10264570"/>
              <a:gd name="connsiteY3032" fmla="*/ 241935 h 420053"/>
              <a:gd name="connsiteX3033" fmla="*/ 1087755 w 10264570"/>
              <a:gd name="connsiteY3033" fmla="*/ 241935 h 420053"/>
              <a:gd name="connsiteX3034" fmla="*/ 1087755 w 10264570"/>
              <a:gd name="connsiteY3034" fmla="*/ 218123 h 420053"/>
              <a:gd name="connsiteX3035" fmla="*/ 1109663 w 10264570"/>
              <a:gd name="connsiteY3035" fmla="*/ 218123 h 420053"/>
              <a:gd name="connsiteX3036" fmla="*/ 1109663 w 10264570"/>
              <a:gd name="connsiteY3036" fmla="*/ 193358 h 420053"/>
              <a:gd name="connsiteX3037" fmla="*/ 1128713 w 10264570"/>
              <a:gd name="connsiteY3037" fmla="*/ 193358 h 420053"/>
              <a:gd name="connsiteX3038" fmla="*/ 1128713 w 10264570"/>
              <a:gd name="connsiteY3038" fmla="*/ 156210 h 420053"/>
              <a:gd name="connsiteX3039" fmla="*/ 1146810 w 10264570"/>
              <a:gd name="connsiteY3039" fmla="*/ 156210 h 420053"/>
              <a:gd name="connsiteX3040" fmla="*/ 1146810 w 10264570"/>
              <a:gd name="connsiteY3040" fmla="*/ 140970 h 420053"/>
              <a:gd name="connsiteX3041" fmla="*/ 1164908 w 10264570"/>
              <a:gd name="connsiteY3041" fmla="*/ 140970 h 420053"/>
              <a:gd name="connsiteX3042" fmla="*/ 1164908 w 10264570"/>
              <a:gd name="connsiteY3042" fmla="*/ 156210 h 420053"/>
              <a:gd name="connsiteX3043" fmla="*/ 1184910 w 10264570"/>
              <a:gd name="connsiteY3043" fmla="*/ 156210 h 420053"/>
              <a:gd name="connsiteX3044" fmla="*/ 1184910 w 10264570"/>
              <a:gd name="connsiteY3044" fmla="*/ 168593 h 420053"/>
              <a:gd name="connsiteX3045" fmla="*/ 1205865 w 10264570"/>
              <a:gd name="connsiteY3045" fmla="*/ 168593 h 420053"/>
              <a:gd name="connsiteX3046" fmla="*/ 1205865 w 10264570"/>
              <a:gd name="connsiteY3046" fmla="*/ 180975 h 420053"/>
              <a:gd name="connsiteX3047" fmla="*/ 1226820 w 10264570"/>
              <a:gd name="connsiteY3047" fmla="*/ 180975 h 420053"/>
              <a:gd name="connsiteX3048" fmla="*/ 1226820 w 10264570"/>
              <a:gd name="connsiteY3048" fmla="*/ 188595 h 420053"/>
              <a:gd name="connsiteX3049" fmla="*/ 1247775 w 10264570"/>
              <a:gd name="connsiteY3049" fmla="*/ 188595 h 420053"/>
              <a:gd name="connsiteX3050" fmla="*/ 1247775 w 10264570"/>
              <a:gd name="connsiteY3050" fmla="*/ 203835 h 420053"/>
              <a:gd name="connsiteX3051" fmla="*/ 1267778 w 10264570"/>
              <a:gd name="connsiteY3051" fmla="*/ 203835 h 420053"/>
              <a:gd name="connsiteX3052" fmla="*/ 1267778 w 10264570"/>
              <a:gd name="connsiteY3052" fmla="*/ 226695 h 420053"/>
              <a:gd name="connsiteX3053" fmla="*/ 1284923 w 10264570"/>
              <a:gd name="connsiteY3053" fmla="*/ 226695 h 420053"/>
              <a:gd name="connsiteX3054" fmla="*/ 1284923 w 10264570"/>
              <a:gd name="connsiteY3054" fmla="*/ 147638 h 420053"/>
              <a:gd name="connsiteX3055" fmla="*/ 1297305 w 10264570"/>
              <a:gd name="connsiteY3055" fmla="*/ 147638 h 420053"/>
              <a:gd name="connsiteX3056" fmla="*/ 1297305 w 10264570"/>
              <a:gd name="connsiteY3056" fmla="*/ 167640 h 420053"/>
              <a:gd name="connsiteX3057" fmla="*/ 1301115 w 10264570"/>
              <a:gd name="connsiteY3057" fmla="*/ 167640 h 420053"/>
              <a:gd name="connsiteX3058" fmla="*/ 1301115 w 10264570"/>
              <a:gd name="connsiteY3058" fmla="*/ 65723 h 420053"/>
              <a:gd name="connsiteX3059" fmla="*/ 1312545 w 10264570"/>
              <a:gd name="connsiteY3059" fmla="*/ 65723 h 420053"/>
              <a:gd name="connsiteX3060" fmla="*/ 1312545 w 10264570"/>
              <a:gd name="connsiteY3060" fmla="*/ 105728 h 420053"/>
              <a:gd name="connsiteX3061" fmla="*/ 1322070 w 10264570"/>
              <a:gd name="connsiteY3061" fmla="*/ 105728 h 420053"/>
              <a:gd name="connsiteX3062" fmla="*/ 1322070 w 10264570"/>
              <a:gd name="connsiteY3062" fmla="*/ 144780 h 420053"/>
              <a:gd name="connsiteX3063" fmla="*/ 1332548 w 10264570"/>
              <a:gd name="connsiteY3063" fmla="*/ 144780 h 420053"/>
              <a:gd name="connsiteX3064" fmla="*/ 1332548 w 10264570"/>
              <a:gd name="connsiteY3064" fmla="*/ 173355 h 420053"/>
              <a:gd name="connsiteX3065" fmla="*/ 1343025 w 10264570"/>
              <a:gd name="connsiteY3065" fmla="*/ 173355 h 420053"/>
              <a:gd name="connsiteX3066" fmla="*/ 1343025 w 10264570"/>
              <a:gd name="connsiteY3066" fmla="*/ 237173 h 420053"/>
              <a:gd name="connsiteX3067" fmla="*/ 1348740 w 10264570"/>
              <a:gd name="connsiteY3067" fmla="*/ 237173 h 420053"/>
              <a:gd name="connsiteX3068" fmla="*/ 1348740 w 10264570"/>
              <a:gd name="connsiteY3068" fmla="*/ 224790 h 420053"/>
              <a:gd name="connsiteX3069" fmla="*/ 1363980 w 10264570"/>
              <a:gd name="connsiteY3069" fmla="*/ 224790 h 420053"/>
              <a:gd name="connsiteX3070" fmla="*/ 1363980 w 10264570"/>
              <a:gd name="connsiteY3070" fmla="*/ 233363 h 420053"/>
              <a:gd name="connsiteX3071" fmla="*/ 1375410 w 10264570"/>
              <a:gd name="connsiteY3071" fmla="*/ 233363 h 420053"/>
              <a:gd name="connsiteX3072" fmla="*/ 1375410 w 10264570"/>
              <a:gd name="connsiteY3072" fmla="*/ 225743 h 420053"/>
              <a:gd name="connsiteX3073" fmla="*/ 1390650 w 10264570"/>
              <a:gd name="connsiteY3073" fmla="*/ 225743 h 420053"/>
              <a:gd name="connsiteX3074" fmla="*/ 1390650 w 10264570"/>
              <a:gd name="connsiteY3074" fmla="*/ 200025 h 420053"/>
              <a:gd name="connsiteX3075" fmla="*/ 1403985 w 10264570"/>
              <a:gd name="connsiteY3075" fmla="*/ 200025 h 420053"/>
              <a:gd name="connsiteX3076" fmla="*/ 1403985 w 10264570"/>
              <a:gd name="connsiteY3076" fmla="*/ 213360 h 420053"/>
              <a:gd name="connsiteX3077" fmla="*/ 1416368 w 10264570"/>
              <a:gd name="connsiteY3077" fmla="*/ 213360 h 420053"/>
              <a:gd name="connsiteX3078" fmla="*/ 1416368 w 10264570"/>
              <a:gd name="connsiteY3078" fmla="*/ 227648 h 420053"/>
              <a:gd name="connsiteX3079" fmla="*/ 1420178 w 10264570"/>
              <a:gd name="connsiteY3079" fmla="*/ 227648 h 420053"/>
              <a:gd name="connsiteX3080" fmla="*/ 1420178 w 10264570"/>
              <a:gd name="connsiteY3080" fmla="*/ 204788 h 420053"/>
              <a:gd name="connsiteX3081" fmla="*/ 1431608 w 10264570"/>
              <a:gd name="connsiteY3081" fmla="*/ 204788 h 420053"/>
              <a:gd name="connsiteX3082" fmla="*/ 1431608 w 10264570"/>
              <a:gd name="connsiteY3082" fmla="*/ 186690 h 420053"/>
              <a:gd name="connsiteX3083" fmla="*/ 1444943 w 10264570"/>
              <a:gd name="connsiteY3083" fmla="*/ 186690 h 420053"/>
              <a:gd name="connsiteX3084" fmla="*/ 1444943 w 10264570"/>
              <a:gd name="connsiteY3084" fmla="*/ 218123 h 420053"/>
              <a:gd name="connsiteX3085" fmla="*/ 1451610 w 10264570"/>
              <a:gd name="connsiteY3085" fmla="*/ 218123 h 420053"/>
              <a:gd name="connsiteX3086" fmla="*/ 1451610 w 10264570"/>
              <a:gd name="connsiteY3086" fmla="*/ 205740 h 420053"/>
              <a:gd name="connsiteX3087" fmla="*/ 1464945 w 10264570"/>
              <a:gd name="connsiteY3087" fmla="*/ 205740 h 420053"/>
              <a:gd name="connsiteX3088" fmla="*/ 1464945 w 10264570"/>
              <a:gd name="connsiteY3088" fmla="*/ 229553 h 420053"/>
              <a:gd name="connsiteX3089" fmla="*/ 1471613 w 10264570"/>
              <a:gd name="connsiteY3089" fmla="*/ 229553 h 420053"/>
              <a:gd name="connsiteX3090" fmla="*/ 1471613 w 10264570"/>
              <a:gd name="connsiteY3090" fmla="*/ 218123 h 420053"/>
              <a:gd name="connsiteX3091" fmla="*/ 1472565 w 10264570"/>
              <a:gd name="connsiteY3091" fmla="*/ 218123 h 420053"/>
              <a:gd name="connsiteX3092" fmla="*/ 1472565 w 10264570"/>
              <a:gd name="connsiteY3092" fmla="*/ 209550 h 420053"/>
              <a:gd name="connsiteX3093" fmla="*/ 1487805 w 10264570"/>
              <a:gd name="connsiteY3093" fmla="*/ 209550 h 420053"/>
              <a:gd name="connsiteX3094" fmla="*/ 1487805 w 10264570"/>
              <a:gd name="connsiteY3094" fmla="*/ 222885 h 420053"/>
              <a:gd name="connsiteX3095" fmla="*/ 1494473 w 10264570"/>
              <a:gd name="connsiteY3095" fmla="*/ 222885 h 420053"/>
              <a:gd name="connsiteX3096" fmla="*/ 1494473 w 10264570"/>
              <a:gd name="connsiteY3096" fmla="*/ 215265 h 420053"/>
              <a:gd name="connsiteX3097" fmla="*/ 1499235 w 10264570"/>
              <a:gd name="connsiteY3097" fmla="*/ 215265 h 420053"/>
              <a:gd name="connsiteX3098" fmla="*/ 1499235 w 10264570"/>
              <a:gd name="connsiteY3098" fmla="*/ 211455 h 420053"/>
              <a:gd name="connsiteX3099" fmla="*/ 1514475 w 10264570"/>
              <a:gd name="connsiteY3099" fmla="*/ 211455 h 420053"/>
              <a:gd name="connsiteX3100" fmla="*/ 1514475 w 10264570"/>
              <a:gd name="connsiteY3100" fmla="*/ 171450 h 420053"/>
              <a:gd name="connsiteX3101" fmla="*/ 1527810 w 10264570"/>
              <a:gd name="connsiteY3101" fmla="*/ 171450 h 420053"/>
              <a:gd name="connsiteX3102" fmla="*/ 1527810 w 10264570"/>
              <a:gd name="connsiteY3102" fmla="*/ 192405 h 420053"/>
              <a:gd name="connsiteX3103" fmla="*/ 1540193 w 10264570"/>
              <a:gd name="connsiteY3103" fmla="*/ 192405 h 420053"/>
              <a:gd name="connsiteX3104" fmla="*/ 1540193 w 10264570"/>
              <a:gd name="connsiteY3104" fmla="*/ 215265 h 420053"/>
              <a:gd name="connsiteX3105" fmla="*/ 1544003 w 10264570"/>
              <a:gd name="connsiteY3105" fmla="*/ 215265 h 420053"/>
              <a:gd name="connsiteX3106" fmla="*/ 1544003 w 10264570"/>
              <a:gd name="connsiteY3106" fmla="*/ 179070 h 420053"/>
              <a:gd name="connsiteX3107" fmla="*/ 1555433 w 10264570"/>
              <a:gd name="connsiteY3107" fmla="*/ 179070 h 420053"/>
              <a:gd name="connsiteX3108" fmla="*/ 1555433 w 10264570"/>
              <a:gd name="connsiteY3108" fmla="*/ 152400 h 420053"/>
              <a:gd name="connsiteX3109" fmla="*/ 1568768 w 10264570"/>
              <a:gd name="connsiteY3109" fmla="*/ 152400 h 420053"/>
              <a:gd name="connsiteX3110" fmla="*/ 1568768 w 10264570"/>
              <a:gd name="connsiteY3110" fmla="*/ 200025 h 420053"/>
              <a:gd name="connsiteX3111" fmla="*/ 1573530 w 10264570"/>
              <a:gd name="connsiteY3111" fmla="*/ 200025 h 420053"/>
              <a:gd name="connsiteX3112" fmla="*/ 1573530 w 10264570"/>
              <a:gd name="connsiteY3112" fmla="*/ 202883 h 420053"/>
              <a:gd name="connsiteX3113" fmla="*/ 1584008 w 10264570"/>
              <a:gd name="connsiteY3113" fmla="*/ 202883 h 420053"/>
              <a:gd name="connsiteX3114" fmla="*/ 1584008 w 10264570"/>
              <a:gd name="connsiteY3114" fmla="*/ 217170 h 420053"/>
              <a:gd name="connsiteX3115" fmla="*/ 1595438 w 10264570"/>
              <a:gd name="connsiteY3115" fmla="*/ 217170 h 420053"/>
              <a:gd name="connsiteX3116" fmla="*/ 1595438 w 10264570"/>
              <a:gd name="connsiteY3116" fmla="*/ 200978 h 420053"/>
              <a:gd name="connsiteX3117" fmla="*/ 1611630 w 10264570"/>
              <a:gd name="connsiteY3117" fmla="*/ 200978 h 420053"/>
              <a:gd name="connsiteX3118" fmla="*/ 1611630 w 10264570"/>
              <a:gd name="connsiteY3118" fmla="*/ 202883 h 420053"/>
              <a:gd name="connsiteX3119" fmla="*/ 1618298 w 10264570"/>
              <a:gd name="connsiteY3119" fmla="*/ 202883 h 420053"/>
              <a:gd name="connsiteX3120" fmla="*/ 1618298 w 10264570"/>
              <a:gd name="connsiteY3120" fmla="*/ 195263 h 420053"/>
              <a:gd name="connsiteX3121" fmla="*/ 1624965 w 10264570"/>
              <a:gd name="connsiteY3121" fmla="*/ 195263 h 420053"/>
              <a:gd name="connsiteX3122" fmla="*/ 1624965 w 10264570"/>
              <a:gd name="connsiteY3122" fmla="*/ 183833 h 420053"/>
              <a:gd name="connsiteX3123" fmla="*/ 1637348 w 10264570"/>
              <a:gd name="connsiteY3123" fmla="*/ 183833 h 420053"/>
              <a:gd name="connsiteX3124" fmla="*/ 1637348 w 10264570"/>
              <a:gd name="connsiteY3124" fmla="*/ 158115 h 420053"/>
              <a:gd name="connsiteX3125" fmla="*/ 1650683 w 10264570"/>
              <a:gd name="connsiteY3125" fmla="*/ 158115 h 420053"/>
              <a:gd name="connsiteX3126" fmla="*/ 1650683 w 10264570"/>
              <a:gd name="connsiteY3126" fmla="*/ 205740 h 420053"/>
              <a:gd name="connsiteX3127" fmla="*/ 1658303 w 10264570"/>
              <a:gd name="connsiteY3127" fmla="*/ 205740 h 420053"/>
              <a:gd name="connsiteX3128" fmla="*/ 1658303 w 10264570"/>
              <a:gd name="connsiteY3128" fmla="*/ 166688 h 420053"/>
              <a:gd name="connsiteX3129" fmla="*/ 1673543 w 10264570"/>
              <a:gd name="connsiteY3129" fmla="*/ 166688 h 420053"/>
              <a:gd name="connsiteX3130" fmla="*/ 1673543 w 10264570"/>
              <a:gd name="connsiteY3130" fmla="*/ 194310 h 420053"/>
              <a:gd name="connsiteX3131" fmla="*/ 1684973 w 10264570"/>
              <a:gd name="connsiteY3131" fmla="*/ 194310 h 420053"/>
              <a:gd name="connsiteX3132" fmla="*/ 1684973 w 10264570"/>
              <a:gd name="connsiteY3132" fmla="*/ 169545 h 420053"/>
              <a:gd name="connsiteX3133" fmla="*/ 1700213 w 10264570"/>
              <a:gd name="connsiteY3133" fmla="*/ 169545 h 420053"/>
              <a:gd name="connsiteX3134" fmla="*/ 1700213 w 10264570"/>
              <a:gd name="connsiteY3134" fmla="*/ 88583 h 420053"/>
              <a:gd name="connsiteX3135" fmla="*/ 1713548 w 10264570"/>
              <a:gd name="connsiteY3135" fmla="*/ 88583 h 420053"/>
              <a:gd name="connsiteX3136" fmla="*/ 1713548 w 10264570"/>
              <a:gd name="connsiteY3136" fmla="*/ 132398 h 420053"/>
              <a:gd name="connsiteX3137" fmla="*/ 1725930 w 10264570"/>
              <a:gd name="connsiteY3137" fmla="*/ 132398 h 420053"/>
              <a:gd name="connsiteX3138" fmla="*/ 1725930 w 10264570"/>
              <a:gd name="connsiteY3138" fmla="*/ 190500 h 420053"/>
              <a:gd name="connsiteX3139" fmla="*/ 1729740 w 10264570"/>
              <a:gd name="connsiteY3139" fmla="*/ 190500 h 420053"/>
              <a:gd name="connsiteX3140" fmla="*/ 1729740 w 10264570"/>
              <a:gd name="connsiteY3140" fmla="*/ 154305 h 420053"/>
              <a:gd name="connsiteX3141" fmla="*/ 1741170 w 10264570"/>
              <a:gd name="connsiteY3141" fmla="*/ 154305 h 420053"/>
              <a:gd name="connsiteX3142" fmla="*/ 1741170 w 10264570"/>
              <a:gd name="connsiteY3142" fmla="*/ 120015 h 420053"/>
              <a:gd name="connsiteX3143" fmla="*/ 1754505 w 10264570"/>
              <a:gd name="connsiteY3143" fmla="*/ 120015 h 420053"/>
              <a:gd name="connsiteX3144" fmla="*/ 1754505 w 10264570"/>
              <a:gd name="connsiteY3144" fmla="*/ 183833 h 420053"/>
              <a:gd name="connsiteX3145" fmla="*/ 1769745 w 10264570"/>
              <a:gd name="connsiteY3145" fmla="*/ 183833 h 420053"/>
              <a:gd name="connsiteX3146" fmla="*/ 1769745 w 10264570"/>
              <a:gd name="connsiteY3146" fmla="*/ 202883 h 420053"/>
              <a:gd name="connsiteX3147" fmla="*/ 1781175 w 10264570"/>
              <a:gd name="connsiteY3147" fmla="*/ 202883 h 420053"/>
              <a:gd name="connsiteX3148" fmla="*/ 1781175 w 10264570"/>
              <a:gd name="connsiteY3148" fmla="*/ 181928 h 420053"/>
              <a:gd name="connsiteX3149" fmla="*/ 1797368 w 10264570"/>
              <a:gd name="connsiteY3149" fmla="*/ 181928 h 420053"/>
              <a:gd name="connsiteX3150" fmla="*/ 1797368 w 10264570"/>
              <a:gd name="connsiteY3150" fmla="*/ 190500 h 420053"/>
              <a:gd name="connsiteX3151" fmla="*/ 1804035 w 10264570"/>
              <a:gd name="connsiteY3151" fmla="*/ 190500 h 420053"/>
              <a:gd name="connsiteX3152" fmla="*/ 1804035 w 10264570"/>
              <a:gd name="connsiteY3152" fmla="*/ 175260 h 420053"/>
              <a:gd name="connsiteX3153" fmla="*/ 1817370 w 10264570"/>
              <a:gd name="connsiteY3153" fmla="*/ 175260 h 420053"/>
              <a:gd name="connsiteX3154" fmla="*/ 1817370 w 10264570"/>
              <a:gd name="connsiteY3154" fmla="*/ 195263 h 420053"/>
              <a:gd name="connsiteX3155" fmla="*/ 1829753 w 10264570"/>
              <a:gd name="connsiteY3155" fmla="*/ 195263 h 420053"/>
              <a:gd name="connsiteX3156" fmla="*/ 1829753 w 10264570"/>
              <a:gd name="connsiteY3156" fmla="*/ 218123 h 420053"/>
              <a:gd name="connsiteX3157" fmla="*/ 1830705 w 10264570"/>
              <a:gd name="connsiteY3157" fmla="*/ 218123 h 420053"/>
              <a:gd name="connsiteX3158" fmla="*/ 1830705 w 10264570"/>
              <a:gd name="connsiteY3158" fmla="*/ 205740 h 420053"/>
              <a:gd name="connsiteX3159" fmla="*/ 1845945 w 10264570"/>
              <a:gd name="connsiteY3159" fmla="*/ 205740 h 420053"/>
              <a:gd name="connsiteX3160" fmla="*/ 1845945 w 10264570"/>
              <a:gd name="connsiteY3160" fmla="*/ 210503 h 420053"/>
              <a:gd name="connsiteX3161" fmla="*/ 1848803 w 10264570"/>
              <a:gd name="connsiteY3161" fmla="*/ 210503 h 420053"/>
              <a:gd name="connsiteX3162" fmla="*/ 1848803 w 10264570"/>
              <a:gd name="connsiteY3162" fmla="*/ 228600 h 420053"/>
              <a:gd name="connsiteX3163" fmla="*/ 1853565 w 10264570"/>
              <a:gd name="connsiteY3163" fmla="*/ 228600 h 420053"/>
              <a:gd name="connsiteX3164" fmla="*/ 1853565 w 10264570"/>
              <a:gd name="connsiteY3164" fmla="*/ 214313 h 420053"/>
              <a:gd name="connsiteX3165" fmla="*/ 1866900 w 10264570"/>
              <a:gd name="connsiteY3165" fmla="*/ 214313 h 420053"/>
              <a:gd name="connsiteX3166" fmla="*/ 1866900 w 10264570"/>
              <a:gd name="connsiteY3166" fmla="*/ 224790 h 420053"/>
              <a:gd name="connsiteX3167" fmla="*/ 1879283 w 10264570"/>
              <a:gd name="connsiteY3167" fmla="*/ 224790 h 420053"/>
              <a:gd name="connsiteX3168" fmla="*/ 1879283 w 10264570"/>
              <a:gd name="connsiteY3168" fmla="*/ 230505 h 420053"/>
              <a:gd name="connsiteX3169" fmla="*/ 1881188 w 10264570"/>
              <a:gd name="connsiteY3169" fmla="*/ 230505 h 420053"/>
              <a:gd name="connsiteX3170" fmla="*/ 1881188 w 10264570"/>
              <a:gd name="connsiteY3170" fmla="*/ 207645 h 420053"/>
              <a:gd name="connsiteX3171" fmla="*/ 1893570 w 10264570"/>
              <a:gd name="connsiteY3171" fmla="*/ 207645 h 420053"/>
              <a:gd name="connsiteX3172" fmla="*/ 1893570 w 10264570"/>
              <a:gd name="connsiteY3172" fmla="*/ 220028 h 420053"/>
              <a:gd name="connsiteX3173" fmla="*/ 1905000 w 10264570"/>
              <a:gd name="connsiteY3173" fmla="*/ 220028 h 420053"/>
              <a:gd name="connsiteX3174" fmla="*/ 1905000 w 10264570"/>
              <a:gd name="connsiteY3174" fmla="*/ 233363 h 420053"/>
              <a:gd name="connsiteX3175" fmla="*/ 1905000 w 10264570"/>
              <a:gd name="connsiteY3175" fmla="*/ 235268 h 420053"/>
              <a:gd name="connsiteX3176" fmla="*/ 1910715 w 10264570"/>
              <a:gd name="connsiteY3176" fmla="*/ 235268 h 420053"/>
              <a:gd name="connsiteX3177" fmla="*/ 1910715 w 10264570"/>
              <a:gd name="connsiteY3177" fmla="*/ 228600 h 420053"/>
              <a:gd name="connsiteX3178" fmla="*/ 1922145 w 10264570"/>
              <a:gd name="connsiteY3178" fmla="*/ 228600 h 420053"/>
              <a:gd name="connsiteX3179" fmla="*/ 1922145 w 10264570"/>
              <a:gd name="connsiteY3179" fmla="*/ 238125 h 420053"/>
              <a:gd name="connsiteX3180" fmla="*/ 1929765 w 10264570"/>
              <a:gd name="connsiteY3180" fmla="*/ 238125 h 420053"/>
              <a:gd name="connsiteX3181" fmla="*/ 1929765 w 10264570"/>
              <a:gd name="connsiteY3181" fmla="*/ 227648 h 420053"/>
              <a:gd name="connsiteX3182" fmla="*/ 1942148 w 10264570"/>
              <a:gd name="connsiteY3182" fmla="*/ 227648 h 420053"/>
              <a:gd name="connsiteX3183" fmla="*/ 1942148 w 10264570"/>
              <a:gd name="connsiteY3183" fmla="*/ 234315 h 420053"/>
              <a:gd name="connsiteX3184" fmla="*/ 1952625 w 10264570"/>
              <a:gd name="connsiteY3184" fmla="*/ 234315 h 420053"/>
              <a:gd name="connsiteX3185" fmla="*/ 1952625 w 10264570"/>
              <a:gd name="connsiteY3185" fmla="*/ 239078 h 420053"/>
              <a:gd name="connsiteX3186" fmla="*/ 1959293 w 10264570"/>
              <a:gd name="connsiteY3186" fmla="*/ 239078 h 420053"/>
              <a:gd name="connsiteX3187" fmla="*/ 1959293 w 10264570"/>
              <a:gd name="connsiteY3187" fmla="*/ 234315 h 420053"/>
              <a:gd name="connsiteX3188" fmla="*/ 1970723 w 10264570"/>
              <a:gd name="connsiteY3188" fmla="*/ 234315 h 420053"/>
              <a:gd name="connsiteX3189" fmla="*/ 1970723 w 10264570"/>
              <a:gd name="connsiteY3189" fmla="*/ 237173 h 420053"/>
              <a:gd name="connsiteX3190" fmla="*/ 1974533 w 10264570"/>
              <a:gd name="connsiteY3190" fmla="*/ 237173 h 420053"/>
              <a:gd name="connsiteX3191" fmla="*/ 1974533 w 10264570"/>
              <a:gd name="connsiteY3191" fmla="*/ 240983 h 420053"/>
              <a:gd name="connsiteX3192" fmla="*/ 1981200 w 10264570"/>
              <a:gd name="connsiteY3192" fmla="*/ 240983 h 420053"/>
              <a:gd name="connsiteX3193" fmla="*/ 1981200 w 10264570"/>
              <a:gd name="connsiteY3193" fmla="*/ 236220 h 420053"/>
              <a:gd name="connsiteX3194" fmla="*/ 1993583 w 10264570"/>
              <a:gd name="connsiteY3194" fmla="*/ 236220 h 420053"/>
              <a:gd name="connsiteX3195" fmla="*/ 1993583 w 10264570"/>
              <a:gd name="connsiteY3195" fmla="*/ 230505 h 420053"/>
              <a:gd name="connsiteX3196" fmla="*/ 2006918 w 10264570"/>
              <a:gd name="connsiteY3196" fmla="*/ 230505 h 420053"/>
              <a:gd name="connsiteX3197" fmla="*/ 2006918 w 10264570"/>
              <a:gd name="connsiteY3197" fmla="*/ 238125 h 420053"/>
              <a:gd name="connsiteX3198" fmla="*/ 2014538 w 10264570"/>
              <a:gd name="connsiteY3198" fmla="*/ 238125 h 420053"/>
              <a:gd name="connsiteX3199" fmla="*/ 2014538 w 10264570"/>
              <a:gd name="connsiteY3199" fmla="*/ 226695 h 420053"/>
              <a:gd name="connsiteX3200" fmla="*/ 2029778 w 10264570"/>
              <a:gd name="connsiteY3200" fmla="*/ 226695 h 420053"/>
              <a:gd name="connsiteX3201" fmla="*/ 2029778 w 10264570"/>
              <a:gd name="connsiteY3201" fmla="*/ 232410 h 420053"/>
              <a:gd name="connsiteX3202" fmla="*/ 2043113 w 10264570"/>
              <a:gd name="connsiteY3202" fmla="*/ 232410 h 420053"/>
              <a:gd name="connsiteX3203" fmla="*/ 2043113 w 10264570"/>
              <a:gd name="connsiteY3203" fmla="*/ 235268 h 420053"/>
              <a:gd name="connsiteX3204" fmla="*/ 2048828 w 10264570"/>
              <a:gd name="connsiteY3204" fmla="*/ 235268 h 420053"/>
              <a:gd name="connsiteX3205" fmla="*/ 2048828 w 10264570"/>
              <a:gd name="connsiteY3205" fmla="*/ 237173 h 420053"/>
              <a:gd name="connsiteX3206" fmla="*/ 2055495 w 10264570"/>
              <a:gd name="connsiteY3206" fmla="*/ 237173 h 420053"/>
              <a:gd name="connsiteX3207" fmla="*/ 2055495 w 10264570"/>
              <a:gd name="connsiteY3207" fmla="*/ 219075 h 420053"/>
              <a:gd name="connsiteX3208" fmla="*/ 2068830 w 10264570"/>
              <a:gd name="connsiteY3208" fmla="*/ 219075 h 420053"/>
              <a:gd name="connsiteX3209" fmla="*/ 2068830 w 10264570"/>
              <a:gd name="connsiteY3209" fmla="*/ 228600 h 420053"/>
              <a:gd name="connsiteX3210" fmla="*/ 2081213 w 10264570"/>
              <a:gd name="connsiteY3210" fmla="*/ 228600 h 420053"/>
              <a:gd name="connsiteX3211" fmla="*/ 2081213 w 10264570"/>
              <a:gd name="connsiteY3211" fmla="*/ 234315 h 420053"/>
              <a:gd name="connsiteX3212" fmla="*/ 2087880 w 10264570"/>
              <a:gd name="connsiteY3212" fmla="*/ 234315 h 420053"/>
              <a:gd name="connsiteX3213" fmla="*/ 2087880 w 10264570"/>
              <a:gd name="connsiteY3213" fmla="*/ 229553 h 420053"/>
              <a:gd name="connsiteX3214" fmla="*/ 2099310 w 10264570"/>
              <a:gd name="connsiteY3214" fmla="*/ 229553 h 420053"/>
              <a:gd name="connsiteX3215" fmla="*/ 2099310 w 10264570"/>
              <a:gd name="connsiteY3215" fmla="*/ 240030 h 420053"/>
              <a:gd name="connsiteX3216" fmla="*/ 2112645 w 10264570"/>
              <a:gd name="connsiteY3216" fmla="*/ 240030 h 420053"/>
              <a:gd name="connsiteX3217" fmla="*/ 2112645 w 10264570"/>
              <a:gd name="connsiteY3217" fmla="*/ 241935 h 420053"/>
              <a:gd name="connsiteX3218" fmla="*/ 2347913 w 10264570"/>
              <a:gd name="connsiteY3218" fmla="*/ 241935 h 420053"/>
              <a:gd name="connsiteX3219" fmla="*/ 2347913 w 10264570"/>
              <a:gd name="connsiteY3219" fmla="*/ 235268 h 420053"/>
              <a:gd name="connsiteX3220" fmla="*/ 2360295 w 10264570"/>
              <a:gd name="connsiteY3220" fmla="*/ 235268 h 420053"/>
              <a:gd name="connsiteX3221" fmla="*/ 2360295 w 10264570"/>
              <a:gd name="connsiteY3221" fmla="*/ 226695 h 420053"/>
              <a:gd name="connsiteX3222" fmla="*/ 2374583 w 10264570"/>
              <a:gd name="connsiteY3222" fmla="*/ 226695 h 420053"/>
              <a:gd name="connsiteX3223" fmla="*/ 2374583 w 10264570"/>
              <a:gd name="connsiteY3223" fmla="*/ 241935 h 420053"/>
              <a:gd name="connsiteX3224" fmla="*/ 2411730 w 10264570"/>
              <a:gd name="connsiteY3224" fmla="*/ 241935 h 420053"/>
              <a:gd name="connsiteX3225" fmla="*/ 2411730 w 10264570"/>
              <a:gd name="connsiteY3225" fmla="*/ 228600 h 420053"/>
              <a:gd name="connsiteX3226" fmla="*/ 2426018 w 10264570"/>
              <a:gd name="connsiteY3226" fmla="*/ 228600 h 420053"/>
              <a:gd name="connsiteX3227" fmla="*/ 2426018 w 10264570"/>
              <a:gd name="connsiteY3227" fmla="*/ 237173 h 420053"/>
              <a:gd name="connsiteX3228" fmla="*/ 2433638 w 10264570"/>
              <a:gd name="connsiteY3228" fmla="*/ 237173 h 420053"/>
              <a:gd name="connsiteX3229" fmla="*/ 2433638 w 10264570"/>
              <a:gd name="connsiteY3229" fmla="*/ 217170 h 420053"/>
              <a:gd name="connsiteX3230" fmla="*/ 2446973 w 10264570"/>
              <a:gd name="connsiteY3230" fmla="*/ 217170 h 420053"/>
              <a:gd name="connsiteX3231" fmla="*/ 2446973 w 10264570"/>
              <a:gd name="connsiteY3231" fmla="*/ 201930 h 420053"/>
              <a:gd name="connsiteX3232" fmla="*/ 2462213 w 10264570"/>
              <a:gd name="connsiteY3232" fmla="*/ 201930 h 420053"/>
              <a:gd name="connsiteX3233" fmla="*/ 2462213 w 10264570"/>
              <a:gd name="connsiteY3233" fmla="*/ 230505 h 420053"/>
              <a:gd name="connsiteX3234" fmla="*/ 2470785 w 10264570"/>
              <a:gd name="connsiteY3234" fmla="*/ 230505 h 420053"/>
              <a:gd name="connsiteX3235" fmla="*/ 2470785 w 10264570"/>
              <a:gd name="connsiteY3235" fmla="*/ 206693 h 420053"/>
              <a:gd name="connsiteX3236" fmla="*/ 2488883 w 10264570"/>
              <a:gd name="connsiteY3236" fmla="*/ 206693 h 420053"/>
              <a:gd name="connsiteX3237" fmla="*/ 2488883 w 10264570"/>
              <a:gd name="connsiteY3237" fmla="*/ 222885 h 420053"/>
              <a:gd name="connsiteX3238" fmla="*/ 2502218 w 10264570"/>
              <a:gd name="connsiteY3238" fmla="*/ 222885 h 420053"/>
              <a:gd name="connsiteX3239" fmla="*/ 2502218 w 10264570"/>
              <a:gd name="connsiteY3239" fmla="*/ 208598 h 420053"/>
              <a:gd name="connsiteX3240" fmla="*/ 2518410 w 10264570"/>
              <a:gd name="connsiteY3240" fmla="*/ 208598 h 420053"/>
              <a:gd name="connsiteX3241" fmla="*/ 2518410 w 10264570"/>
              <a:gd name="connsiteY3241" fmla="*/ 160020 h 420053"/>
              <a:gd name="connsiteX3242" fmla="*/ 2534603 w 10264570"/>
              <a:gd name="connsiteY3242" fmla="*/ 160020 h 420053"/>
              <a:gd name="connsiteX3243" fmla="*/ 2534603 w 10264570"/>
              <a:gd name="connsiteY3243" fmla="*/ 186690 h 420053"/>
              <a:gd name="connsiteX3244" fmla="*/ 2547938 w 10264570"/>
              <a:gd name="connsiteY3244" fmla="*/ 186690 h 420053"/>
              <a:gd name="connsiteX3245" fmla="*/ 2547938 w 10264570"/>
              <a:gd name="connsiteY3245" fmla="*/ 220980 h 420053"/>
              <a:gd name="connsiteX3246" fmla="*/ 2551748 w 10264570"/>
              <a:gd name="connsiteY3246" fmla="*/ 220980 h 420053"/>
              <a:gd name="connsiteX3247" fmla="*/ 2551748 w 10264570"/>
              <a:gd name="connsiteY3247" fmla="*/ 200025 h 420053"/>
              <a:gd name="connsiteX3248" fmla="*/ 2566035 w 10264570"/>
              <a:gd name="connsiteY3248" fmla="*/ 200025 h 420053"/>
              <a:gd name="connsiteX3249" fmla="*/ 2566035 w 10264570"/>
              <a:gd name="connsiteY3249" fmla="*/ 179070 h 420053"/>
              <a:gd name="connsiteX3250" fmla="*/ 2581275 w 10264570"/>
              <a:gd name="connsiteY3250" fmla="*/ 179070 h 420053"/>
              <a:gd name="connsiteX3251" fmla="*/ 2581275 w 10264570"/>
              <a:gd name="connsiteY3251" fmla="*/ 217170 h 420053"/>
              <a:gd name="connsiteX3252" fmla="*/ 2598420 w 10264570"/>
              <a:gd name="connsiteY3252" fmla="*/ 217170 h 420053"/>
              <a:gd name="connsiteX3253" fmla="*/ 2598420 w 10264570"/>
              <a:gd name="connsiteY3253" fmla="*/ 228600 h 420053"/>
              <a:gd name="connsiteX3254" fmla="*/ 2611755 w 10264570"/>
              <a:gd name="connsiteY3254" fmla="*/ 228600 h 420053"/>
              <a:gd name="connsiteX3255" fmla="*/ 2611755 w 10264570"/>
              <a:gd name="connsiteY3255" fmla="*/ 216218 h 420053"/>
              <a:gd name="connsiteX3256" fmla="*/ 2628900 w 10264570"/>
              <a:gd name="connsiteY3256" fmla="*/ 216218 h 420053"/>
              <a:gd name="connsiteX3257" fmla="*/ 2628900 w 10264570"/>
              <a:gd name="connsiteY3257" fmla="*/ 234315 h 420053"/>
              <a:gd name="connsiteX3258" fmla="*/ 2637473 w 10264570"/>
              <a:gd name="connsiteY3258" fmla="*/ 234315 h 420053"/>
              <a:gd name="connsiteX3259" fmla="*/ 2637473 w 10264570"/>
              <a:gd name="connsiteY3259" fmla="*/ 211455 h 420053"/>
              <a:gd name="connsiteX3260" fmla="*/ 2652713 w 10264570"/>
              <a:gd name="connsiteY3260" fmla="*/ 211455 h 420053"/>
              <a:gd name="connsiteX3261" fmla="*/ 2652713 w 10264570"/>
              <a:gd name="connsiteY3261" fmla="*/ 223838 h 420053"/>
              <a:gd name="connsiteX3262" fmla="*/ 2667000 w 10264570"/>
              <a:gd name="connsiteY3262" fmla="*/ 223838 h 420053"/>
              <a:gd name="connsiteX3263" fmla="*/ 2667000 w 10264570"/>
              <a:gd name="connsiteY3263" fmla="*/ 240030 h 420053"/>
              <a:gd name="connsiteX3264" fmla="*/ 2667953 w 10264570"/>
              <a:gd name="connsiteY3264" fmla="*/ 240030 h 420053"/>
              <a:gd name="connsiteX3265" fmla="*/ 2667953 w 10264570"/>
              <a:gd name="connsiteY3265" fmla="*/ 229553 h 420053"/>
              <a:gd name="connsiteX3266" fmla="*/ 2681288 w 10264570"/>
              <a:gd name="connsiteY3266" fmla="*/ 229553 h 420053"/>
              <a:gd name="connsiteX3267" fmla="*/ 2681288 w 10264570"/>
              <a:gd name="connsiteY3267" fmla="*/ 219075 h 420053"/>
              <a:gd name="connsiteX3268" fmla="*/ 2695575 w 10264570"/>
              <a:gd name="connsiteY3268" fmla="*/ 219075 h 420053"/>
              <a:gd name="connsiteX3269" fmla="*/ 2695575 w 10264570"/>
              <a:gd name="connsiteY3269" fmla="*/ 239078 h 420053"/>
              <a:gd name="connsiteX3270" fmla="*/ 2710815 w 10264570"/>
              <a:gd name="connsiteY3270" fmla="*/ 239078 h 420053"/>
              <a:gd name="connsiteX3271" fmla="*/ 2710815 w 10264570"/>
              <a:gd name="connsiteY3271" fmla="*/ 241935 h 420053"/>
              <a:gd name="connsiteX3272" fmla="*/ 2723198 w 10264570"/>
              <a:gd name="connsiteY3272" fmla="*/ 241935 h 420053"/>
              <a:gd name="connsiteX3273" fmla="*/ 2723198 w 10264570"/>
              <a:gd name="connsiteY3273" fmla="*/ 239078 h 420053"/>
              <a:gd name="connsiteX3274" fmla="*/ 2725103 w 10264570"/>
              <a:gd name="connsiteY3274" fmla="*/ 239078 h 420053"/>
              <a:gd name="connsiteX3275" fmla="*/ 2725103 w 10264570"/>
              <a:gd name="connsiteY3275" fmla="*/ 231458 h 420053"/>
              <a:gd name="connsiteX3276" fmla="*/ 2731770 w 10264570"/>
              <a:gd name="connsiteY3276" fmla="*/ 231458 h 420053"/>
              <a:gd name="connsiteX3277" fmla="*/ 2731770 w 10264570"/>
              <a:gd name="connsiteY3277" fmla="*/ 220980 h 420053"/>
              <a:gd name="connsiteX3278" fmla="*/ 2746058 w 10264570"/>
              <a:gd name="connsiteY3278" fmla="*/ 220980 h 420053"/>
              <a:gd name="connsiteX3279" fmla="*/ 2746058 w 10264570"/>
              <a:gd name="connsiteY3279" fmla="*/ 232410 h 420053"/>
              <a:gd name="connsiteX3280" fmla="*/ 2753678 w 10264570"/>
              <a:gd name="connsiteY3280" fmla="*/ 232410 h 420053"/>
              <a:gd name="connsiteX3281" fmla="*/ 2753678 w 10264570"/>
              <a:gd name="connsiteY3281" fmla="*/ 207645 h 420053"/>
              <a:gd name="connsiteX3282" fmla="*/ 2767013 w 10264570"/>
              <a:gd name="connsiteY3282" fmla="*/ 207645 h 420053"/>
              <a:gd name="connsiteX3283" fmla="*/ 2767013 w 10264570"/>
              <a:gd name="connsiteY3283" fmla="*/ 188595 h 420053"/>
              <a:gd name="connsiteX3284" fmla="*/ 2783205 w 10264570"/>
              <a:gd name="connsiteY3284" fmla="*/ 188595 h 420053"/>
              <a:gd name="connsiteX3285" fmla="*/ 2783205 w 10264570"/>
              <a:gd name="connsiteY3285" fmla="*/ 223838 h 420053"/>
              <a:gd name="connsiteX3286" fmla="*/ 2790825 w 10264570"/>
              <a:gd name="connsiteY3286" fmla="*/ 223838 h 420053"/>
              <a:gd name="connsiteX3287" fmla="*/ 2790825 w 10264570"/>
              <a:gd name="connsiteY3287" fmla="*/ 195263 h 420053"/>
              <a:gd name="connsiteX3288" fmla="*/ 2808923 w 10264570"/>
              <a:gd name="connsiteY3288" fmla="*/ 195263 h 420053"/>
              <a:gd name="connsiteX3289" fmla="*/ 2808923 w 10264570"/>
              <a:gd name="connsiteY3289" fmla="*/ 214313 h 420053"/>
              <a:gd name="connsiteX3290" fmla="*/ 2822258 w 10264570"/>
              <a:gd name="connsiteY3290" fmla="*/ 214313 h 420053"/>
              <a:gd name="connsiteX3291" fmla="*/ 2822258 w 10264570"/>
              <a:gd name="connsiteY3291" fmla="*/ 197168 h 420053"/>
              <a:gd name="connsiteX3292" fmla="*/ 2839403 w 10264570"/>
              <a:gd name="connsiteY3292" fmla="*/ 197168 h 420053"/>
              <a:gd name="connsiteX3293" fmla="*/ 2839403 w 10264570"/>
              <a:gd name="connsiteY3293" fmla="*/ 138113 h 420053"/>
              <a:gd name="connsiteX3294" fmla="*/ 2854643 w 10264570"/>
              <a:gd name="connsiteY3294" fmla="*/ 138113 h 420053"/>
              <a:gd name="connsiteX3295" fmla="*/ 2854643 w 10264570"/>
              <a:gd name="connsiteY3295" fmla="*/ 169545 h 420053"/>
              <a:gd name="connsiteX3296" fmla="*/ 2867978 w 10264570"/>
              <a:gd name="connsiteY3296" fmla="*/ 169545 h 420053"/>
              <a:gd name="connsiteX3297" fmla="*/ 2867978 w 10264570"/>
              <a:gd name="connsiteY3297" fmla="*/ 202883 h 420053"/>
              <a:gd name="connsiteX3298" fmla="*/ 2872740 w 10264570"/>
              <a:gd name="connsiteY3298" fmla="*/ 202883 h 420053"/>
              <a:gd name="connsiteX3299" fmla="*/ 2872740 w 10264570"/>
              <a:gd name="connsiteY3299" fmla="*/ 149543 h 420053"/>
              <a:gd name="connsiteX3300" fmla="*/ 2886075 w 10264570"/>
              <a:gd name="connsiteY3300" fmla="*/ 149543 h 420053"/>
              <a:gd name="connsiteX3301" fmla="*/ 2886075 w 10264570"/>
              <a:gd name="connsiteY3301" fmla="*/ 109538 h 420053"/>
              <a:gd name="connsiteX3302" fmla="*/ 2901315 w 10264570"/>
              <a:gd name="connsiteY3302" fmla="*/ 109538 h 420053"/>
              <a:gd name="connsiteX3303" fmla="*/ 2901315 w 10264570"/>
              <a:gd name="connsiteY3303" fmla="*/ 183833 h 420053"/>
              <a:gd name="connsiteX3304" fmla="*/ 2918460 w 10264570"/>
              <a:gd name="connsiteY3304" fmla="*/ 183833 h 420053"/>
              <a:gd name="connsiteX3305" fmla="*/ 2918460 w 10264570"/>
              <a:gd name="connsiteY3305" fmla="*/ 205740 h 420053"/>
              <a:gd name="connsiteX3306" fmla="*/ 2931795 w 10264570"/>
              <a:gd name="connsiteY3306" fmla="*/ 205740 h 420053"/>
              <a:gd name="connsiteX3307" fmla="*/ 2931795 w 10264570"/>
              <a:gd name="connsiteY3307" fmla="*/ 180975 h 420053"/>
              <a:gd name="connsiteX3308" fmla="*/ 2949893 w 10264570"/>
              <a:gd name="connsiteY3308" fmla="*/ 180975 h 420053"/>
              <a:gd name="connsiteX3309" fmla="*/ 2949893 w 10264570"/>
              <a:gd name="connsiteY3309" fmla="*/ 217170 h 420053"/>
              <a:gd name="connsiteX3310" fmla="*/ 2957513 w 10264570"/>
              <a:gd name="connsiteY3310" fmla="*/ 217170 h 420053"/>
              <a:gd name="connsiteX3311" fmla="*/ 2957513 w 10264570"/>
              <a:gd name="connsiteY3311" fmla="*/ 173355 h 420053"/>
              <a:gd name="connsiteX3312" fmla="*/ 2973705 w 10264570"/>
              <a:gd name="connsiteY3312" fmla="*/ 173355 h 420053"/>
              <a:gd name="connsiteX3313" fmla="*/ 2973705 w 10264570"/>
              <a:gd name="connsiteY3313" fmla="*/ 197168 h 420053"/>
              <a:gd name="connsiteX3314" fmla="*/ 2987040 w 10264570"/>
              <a:gd name="connsiteY3314" fmla="*/ 197168 h 420053"/>
              <a:gd name="connsiteX3315" fmla="*/ 2987040 w 10264570"/>
              <a:gd name="connsiteY3315" fmla="*/ 228600 h 420053"/>
              <a:gd name="connsiteX3316" fmla="*/ 2994660 w 10264570"/>
              <a:gd name="connsiteY3316" fmla="*/ 228600 h 420053"/>
              <a:gd name="connsiteX3317" fmla="*/ 2994660 w 10264570"/>
              <a:gd name="connsiteY3317" fmla="*/ 214313 h 420053"/>
              <a:gd name="connsiteX3318" fmla="*/ 3008948 w 10264570"/>
              <a:gd name="connsiteY3318" fmla="*/ 214313 h 420053"/>
              <a:gd name="connsiteX3319" fmla="*/ 3008948 w 10264570"/>
              <a:gd name="connsiteY3319" fmla="*/ 236220 h 420053"/>
              <a:gd name="connsiteX3320" fmla="*/ 3017520 w 10264570"/>
              <a:gd name="connsiteY3320" fmla="*/ 236220 h 420053"/>
              <a:gd name="connsiteX3321" fmla="*/ 3017520 w 10264570"/>
              <a:gd name="connsiteY3321" fmla="*/ 240030 h 420053"/>
              <a:gd name="connsiteX3322" fmla="*/ 3023235 w 10264570"/>
              <a:gd name="connsiteY3322" fmla="*/ 240030 h 420053"/>
              <a:gd name="connsiteX3323" fmla="*/ 3023235 w 10264570"/>
              <a:gd name="connsiteY3323" fmla="*/ 241935 h 420053"/>
              <a:gd name="connsiteX3324" fmla="*/ 3029903 w 10264570"/>
              <a:gd name="connsiteY3324" fmla="*/ 241935 h 420053"/>
              <a:gd name="connsiteX3325" fmla="*/ 3029903 w 10264570"/>
              <a:gd name="connsiteY3325" fmla="*/ 237173 h 420053"/>
              <a:gd name="connsiteX3326" fmla="*/ 3045143 w 10264570"/>
              <a:gd name="connsiteY3326" fmla="*/ 237173 h 420053"/>
              <a:gd name="connsiteX3327" fmla="*/ 3045143 w 10264570"/>
              <a:gd name="connsiteY3327" fmla="*/ 211455 h 420053"/>
              <a:gd name="connsiteX3328" fmla="*/ 3059430 w 10264570"/>
              <a:gd name="connsiteY3328" fmla="*/ 211455 h 420053"/>
              <a:gd name="connsiteX3329" fmla="*/ 3059430 w 10264570"/>
              <a:gd name="connsiteY3329" fmla="*/ 224790 h 420053"/>
              <a:gd name="connsiteX3330" fmla="*/ 3071813 w 10264570"/>
              <a:gd name="connsiteY3330" fmla="*/ 224790 h 420053"/>
              <a:gd name="connsiteX3331" fmla="*/ 3071813 w 10264570"/>
              <a:gd name="connsiteY3331" fmla="*/ 241935 h 420053"/>
              <a:gd name="connsiteX3332" fmla="*/ 3079433 w 10264570"/>
              <a:gd name="connsiteY3332" fmla="*/ 241935 h 420053"/>
              <a:gd name="connsiteX3333" fmla="*/ 3079433 w 10264570"/>
              <a:gd name="connsiteY3333" fmla="*/ 235268 h 420053"/>
              <a:gd name="connsiteX3334" fmla="*/ 3092768 w 10264570"/>
              <a:gd name="connsiteY3334" fmla="*/ 235268 h 420053"/>
              <a:gd name="connsiteX3335" fmla="*/ 3092768 w 10264570"/>
              <a:gd name="connsiteY3335" fmla="*/ 241935 h 420053"/>
              <a:gd name="connsiteX3336" fmla="*/ 3320415 w 10264570"/>
              <a:gd name="connsiteY3336" fmla="*/ 241935 h 420053"/>
              <a:gd name="connsiteX3337" fmla="*/ 3320415 w 10264570"/>
              <a:gd name="connsiteY3337" fmla="*/ 238125 h 420053"/>
              <a:gd name="connsiteX3338" fmla="*/ 3332798 w 10264570"/>
              <a:gd name="connsiteY3338" fmla="*/ 238125 h 420053"/>
              <a:gd name="connsiteX3339" fmla="*/ 3332798 w 10264570"/>
              <a:gd name="connsiteY3339" fmla="*/ 241935 h 420053"/>
              <a:gd name="connsiteX3340" fmla="*/ 3339465 w 10264570"/>
              <a:gd name="connsiteY3340" fmla="*/ 241935 h 420053"/>
              <a:gd name="connsiteX3341" fmla="*/ 3339465 w 10264570"/>
              <a:gd name="connsiteY3341" fmla="*/ 237173 h 420053"/>
              <a:gd name="connsiteX3342" fmla="*/ 3350895 w 10264570"/>
              <a:gd name="connsiteY3342" fmla="*/ 237173 h 420053"/>
              <a:gd name="connsiteX3343" fmla="*/ 3350895 w 10264570"/>
              <a:gd name="connsiteY3343" fmla="*/ 231458 h 420053"/>
              <a:gd name="connsiteX3344" fmla="*/ 3365183 w 10264570"/>
              <a:gd name="connsiteY3344" fmla="*/ 231458 h 420053"/>
              <a:gd name="connsiteX3345" fmla="*/ 3365183 w 10264570"/>
              <a:gd name="connsiteY3345" fmla="*/ 241935 h 420053"/>
              <a:gd name="connsiteX3346" fmla="*/ 3377565 w 10264570"/>
              <a:gd name="connsiteY3346" fmla="*/ 241935 h 420053"/>
              <a:gd name="connsiteX3347" fmla="*/ 3377565 w 10264570"/>
              <a:gd name="connsiteY3347" fmla="*/ 240030 h 420053"/>
              <a:gd name="connsiteX3348" fmla="*/ 3390900 w 10264570"/>
              <a:gd name="connsiteY3348" fmla="*/ 240030 h 420053"/>
              <a:gd name="connsiteX3349" fmla="*/ 3390900 w 10264570"/>
              <a:gd name="connsiteY3349" fmla="*/ 236220 h 420053"/>
              <a:gd name="connsiteX3350" fmla="*/ 3406140 w 10264570"/>
              <a:gd name="connsiteY3350" fmla="*/ 236220 h 420053"/>
              <a:gd name="connsiteX3351" fmla="*/ 3406140 w 10264570"/>
              <a:gd name="connsiteY3351" fmla="*/ 241935 h 420053"/>
              <a:gd name="connsiteX3352" fmla="*/ 3413760 w 10264570"/>
              <a:gd name="connsiteY3352" fmla="*/ 241935 h 420053"/>
              <a:gd name="connsiteX3353" fmla="*/ 3413760 w 10264570"/>
              <a:gd name="connsiteY3353" fmla="*/ 239078 h 420053"/>
              <a:gd name="connsiteX3354" fmla="*/ 3427095 w 10264570"/>
              <a:gd name="connsiteY3354" fmla="*/ 239078 h 420053"/>
              <a:gd name="connsiteX3355" fmla="*/ 3427095 w 10264570"/>
              <a:gd name="connsiteY3355" fmla="*/ 241935 h 420053"/>
              <a:gd name="connsiteX3356" fmla="*/ 3449955 w 10264570"/>
              <a:gd name="connsiteY3356" fmla="*/ 241935 h 420053"/>
              <a:gd name="connsiteX3357" fmla="*/ 3461385 w 10264570"/>
              <a:gd name="connsiteY3357" fmla="*/ 241935 h 420053"/>
              <a:gd name="connsiteX3358" fmla="*/ 3467100 w 10264570"/>
              <a:gd name="connsiteY3358" fmla="*/ 241935 h 420053"/>
              <a:gd name="connsiteX3359" fmla="*/ 3467100 w 10264570"/>
              <a:gd name="connsiteY3359" fmla="*/ 240983 h 420053"/>
              <a:gd name="connsiteX3360" fmla="*/ 3478530 w 10264570"/>
              <a:gd name="connsiteY3360" fmla="*/ 240983 h 420053"/>
              <a:gd name="connsiteX3361" fmla="*/ 3478530 w 10264570"/>
              <a:gd name="connsiteY3361" fmla="*/ 237173 h 420053"/>
              <a:gd name="connsiteX3362" fmla="*/ 3486150 w 10264570"/>
              <a:gd name="connsiteY3362" fmla="*/ 237173 h 420053"/>
              <a:gd name="connsiteX3363" fmla="*/ 3486150 w 10264570"/>
              <a:gd name="connsiteY3363" fmla="*/ 235268 h 420053"/>
              <a:gd name="connsiteX3364" fmla="*/ 3497580 w 10264570"/>
              <a:gd name="connsiteY3364" fmla="*/ 235268 h 420053"/>
              <a:gd name="connsiteX3365" fmla="*/ 3497580 w 10264570"/>
              <a:gd name="connsiteY3365" fmla="*/ 215265 h 420053"/>
              <a:gd name="connsiteX3366" fmla="*/ 3509010 w 10264570"/>
              <a:gd name="connsiteY3366" fmla="*/ 215265 h 420053"/>
              <a:gd name="connsiteX3367" fmla="*/ 3509010 w 10264570"/>
              <a:gd name="connsiteY3367" fmla="*/ 225743 h 420053"/>
              <a:gd name="connsiteX3368" fmla="*/ 3515678 w 10264570"/>
              <a:gd name="connsiteY3368" fmla="*/ 225743 h 420053"/>
              <a:gd name="connsiteX3369" fmla="*/ 3515678 w 10264570"/>
              <a:gd name="connsiteY3369" fmla="*/ 200978 h 420053"/>
              <a:gd name="connsiteX3370" fmla="*/ 3526155 w 10264570"/>
              <a:gd name="connsiteY3370" fmla="*/ 200978 h 420053"/>
              <a:gd name="connsiteX3371" fmla="*/ 3526155 w 10264570"/>
              <a:gd name="connsiteY3371" fmla="*/ 182880 h 420053"/>
              <a:gd name="connsiteX3372" fmla="*/ 3539490 w 10264570"/>
              <a:gd name="connsiteY3372" fmla="*/ 182880 h 420053"/>
              <a:gd name="connsiteX3373" fmla="*/ 3539490 w 10264570"/>
              <a:gd name="connsiteY3373" fmla="*/ 217170 h 420053"/>
              <a:gd name="connsiteX3374" fmla="*/ 3552825 w 10264570"/>
              <a:gd name="connsiteY3374" fmla="*/ 217170 h 420053"/>
              <a:gd name="connsiteX3375" fmla="*/ 3552825 w 10264570"/>
              <a:gd name="connsiteY3375" fmla="*/ 227648 h 420053"/>
              <a:gd name="connsiteX3376" fmla="*/ 3558540 w 10264570"/>
              <a:gd name="connsiteY3376" fmla="*/ 227648 h 420053"/>
              <a:gd name="connsiteX3377" fmla="*/ 3558540 w 10264570"/>
              <a:gd name="connsiteY3377" fmla="*/ 220980 h 420053"/>
              <a:gd name="connsiteX3378" fmla="*/ 3564255 w 10264570"/>
              <a:gd name="connsiteY3378" fmla="*/ 220980 h 420053"/>
              <a:gd name="connsiteX3379" fmla="*/ 3564255 w 10264570"/>
              <a:gd name="connsiteY3379" fmla="*/ 216218 h 420053"/>
              <a:gd name="connsiteX3380" fmla="*/ 3571875 w 10264570"/>
              <a:gd name="connsiteY3380" fmla="*/ 216218 h 420053"/>
              <a:gd name="connsiteX3381" fmla="*/ 3571875 w 10264570"/>
              <a:gd name="connsiteY3381" fmla="*/ 186690 h 420053"/>
              <a:gd name="connsiteX3382" fmla="*/ 3583305 w 10264570"/>
              <a:gd name="connsiteY3382" fmla="*/ 186690 h 420053"/>
              <a:gd name="connsiteX3383" fmla="*/ 3583305 w 10264570"/>
              <a:gd name="connsiteY3383" fmla="*/ 205740 h 420053"/>
              <a:gd name="connsiteX3384" fmla="*/ 3590925 w 10264570"/>
              <a:gd name="connsiteY3384" fmla="*/ 205740 h 420053"/>
              <a:gd name="connsiteX3385" fmla="*/ 3590925 w 10264570"/>
              <a:gd name="connsiteY3385" fmla="*/ 163830 h 420053"/>
              <a:gd name="connsiteX3386" fmla="*/ 3602355 w 10264570"/>
              <a:gd name="connsiteY3386" fmla="*/ 163830 h 420053"/>
              <a:gd name="connsiteX3387" fmla="*/ 3602355 w 10264570"/>
              <a:gd name="connsiteY3387" fmla="*/ 132398 h 420053"/>
              <a:gd name="connsiteX3388" fmla="*/ 3616643 w 10264570"/>
              <a:gd name="connsiteY3388" fmla="*/ 132398 h 420053"/>
              <a:gd name="connsiteX3389" fmla="*/ 3616643 w 10264570"/>
              <a:gd name="connsiteY3389" fmla="*/ 190500 h 420053"/>
              <a:gd name="connsiteX3390" fmla="*/ 3623310 w 10264570"/>
              <a:gd name="connsiteY3390" fmla="*/ 190500 h 420053"/>
              <a:gd name="connsiteX3391" fmla="*/ 3623310 w 10264570"/>
              <a:gd name="connsiteY3391" fmla="*/ 142875 h 420053"/>
              <a:gd name="connsiteX3392" fmla="*/ 3639503 w 10264570"/>
              <a:gd name="connsiteY3392" fmla="*/ 142875 h 420053"/>
              <a:gd name="connsiteX3393" fmla="*/ 3639503 w 10264570"/>
              <a:gd name="connsiteY3393" fmla="*/ 175260 h 420053"/>
              <a:gd name="connsiteX3394" fmla="*/ 3650933 w 10264570"/>
              <a:gd name="connsiteY3394" fmla="*/ 175260 h 420053"/>
              <a:gd name="connsiteX3395" fmla="*/ 3650933 w 10264570"/>
              <a:gd name="connsiteY3395" fmla="*/ 146685 h 420053"/>
              <a:gd name="connsiteX3396" fmla="*/ 3665220 w 10264570"/>
              <a:gd name="connsiteY3396" fmla="*/ 146685 h 420053"/>
              <a:gd name="connsiteX3397" fmla="*/ 3665220 w 10264570"/>
              <a:gd name="connsiteY3397" fmla="*/ 47625 h 420053"/>
              <a:gd name="connsiteX3398" fmla="*/ 3679508 w 10264570"/>
              <a:gd name="connsiteY3398" fmla="*/ 47625 h 420053"/>
              <a:gd name="connsiteX3399" fmla="*/ 3679508 w 10264570"/>
              <a:gd name="connsiteY3399" fmla="*/ 100965 h 420053"/>
              <a:gd name="connsiteX3400" fmla="*/ 3690938 w 10264570"/>
              <a:gd name="connsiteY3400" fmla="*/ 100965 h 420053"/>
              <a:gd name="connsiteX3401" fmla="*/ 3690938 w 10264570"/>
              <a:gd name="connsiteY3401" fmla="*/ 156210 h 420053"/>
              <a:gd name="connsiteX3402" fmla="*/ 3694748 w 10264570"/>
              <a:gd name="connsiteY3402" fmla="*/ 156210 h 420053"/>
              <a:gd name="connsiteX3403" fmla="*/ 3694748 w 10264570"/>
              <a:gd name="connsiteY3403" fmla="*/ 66675 h 420053"/>
              <a:gd name="connsiteX3404" fmla="*/ 3707130 w 10264570"/>
              <a:gd name="connsiteY3404" fmla="*/ 66675 h 42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</a:cxnLst>
            <a:rect l="l" t="t" r="r" b="b"/>
            <a:pathLst>
              <a:path w="10264570" h="420053">
                <a:moveTo>
                  <a:pt x="3707130" y="0"/>
                </a:moveTo>
                <a:lnTo>
                  <a:pt x="3720465" y="0"/>
                </a:lnTo>
                <a:lnTo>
                  <a:pt x="3720465" y="124778"/>
                </a:lnTo>
                <a:lnTo>
                  <a:pt x="3735705" y="124778"/>
                </a:lnTo>
                <a:lnTo>
                  <a:pt x="3735705" y="161925"/>
                </a:lnTo>
                <a:lnTo>
                  <a:pt x="3747135" y="161925"/>
                </a:lnTo>
                <a:lnTo>
                  <a:pt x="3747135" y="120015"/>
                </a:lnTo>
                <a:lnTo>
                  <a:pt x="3762375" y="120015"/>
                </a:lnTo>
                <a:lnTo>
                  <a:pt x="3762375" y="180023"/>
                </a:lnTo>
                <a:lnTo>
                  <a:pt x="3769043" y="180023"/>
                </a:lnTo>
                <a:lnTo>
                  <a:pt x="3769043" y="106680"/>
                </a:lnTo>
                <a:lnTo>
                  <a:pt x="3783330" y="106680"/>
                </a:lnTo>
                <a:lnTo>
                  <a:pt x="3783330" y="145733"/>
                </a:lnTo>
                <a:lnTo>
                  <a:pt x="3795713" y="145733"/>
                </a:lnTo>
                <a:lnTo>
                  <a:pt x="3795713" y="163830"/>
                </a:lnTo>
                <a:lnTo>
                  <a:pt x="3802380" y="163830"/>
                </a:lnTo>
                <a:lnTo>
                  <a:pt x="3802380" y="175260"/>
                </a:lnTo>
                <a:lnTo>
                  <a:pt x="3809048" y="175260"/>
                </a:lnTo>
                <a:lnTo>
                  <a:pt x="3809048" y="171450"/>
                </a:lnTo>
                <a:lnTo>
                  <a:pt x="3825240" y="171450"/>
                </a:lnTo>
                <a:lnTo>
                  <a:pt x="3825240" y="197168"/>
                </a:lnTo>
                <a:lnTo>
                  <a:pt x="3836670" y="197168"/>
                </a:lnTo>
                <a:lnTo>
                  <a:pt x="3836670" y="174308"/>
                </a:lnTo>
                <a:lnTo>
                  <a:pt x="3847148" y="174308"/>
                </a:lnTo>
                <a:lnTo>
                  <a:pt x="3847148" y="170498"/>
                </a:lnTo>
                <a:lnTo>
                  <a:pt x="3850958" y="170498"/>
                </a:lnTo>
                <a:lnTo>
                  <a:pt x="3850958" y="97155"/>
                </a:lnTo>
                <a:lnTo>
                  <a:pt x="3865245" y="97155"/>
                </a:lnTo>
                <a:lnTo>
                  <a:pt x="3865245" y="139065"/>
                </a:lnTo>
                <a:lnTo>
                  <a:pt x="3876675" y="139065"/>
                </a:lnTo>
                <a:lnTo>
                  <a:pt x="3876675" y="194310"/>
                </a:lnTo>
                <a:lnTo>
                  <a:pt x="3880485" y="194310"/>
                </a:lnTo>
                <a:lnTo>
                  <a:pt x="3880485" y="160020"/>
                </a:lnTo>
                <a:lnTo>
                  <a:pt x="3892868" y="160020"/>
                </a:lnTo>
                <a:lnTo>
                  <a:pt x="3892868" y="126683"/>
                </a:lnTo>
                <a:lnTo>
                  <a:pt x="3906203" y="126683"/>
                </a:lnTo>
                <a:lnTo>
                  <a:pt x="3906203" y="187643"/>
                </a:lnTo>
                <a:lnTo>
                  <a:pt x="3921443" y="187643"/>
                </a:lnTo>
                <a:lnTo>
                  <a:pt x="3921443" y="193358"/>
                </a:lnTo>
                <a:lnTo>
                  <a:pt x="3926205" y="193358"/>
                </a:lnTo>
                <a:lnTo>
                  <a:pt x="3926205" y="205740"/>
                </a:lnTo>
                <a:lnTo>
                  <a:pt x="3932873" y="205740"/>
                </a:lnTo>
                <a:lnTo>
                  <a:pt x="3932873" y="185738"/>
                </a:lnTo>
                <a:lnTo>
                  <a:pt x="3948113" y="185738"/>
                </a:lnTo>
                <a:lnTo>
                  <a:pt x="3948113" y="199073"/>
                </a:lnTo>
                <a:lnTo>
                  <a:pt x="3949065" y="199073"/>
                </a:lnTo>
                <a:lnTo>
                  <a:pt x="3949065" y="215265"/>
                </a:lnTo>
                <a:lnTo>
                  <a:pt x="3955733" y="215265"/>
                </a:lnTo>
                <a:lnTo>
                  <a:pt x="3955733" y="179070"/>
                </a:lnTo>
                <a:lnTo>
                  <a:pt x="3969068" y="179070"/>
                </a:lnTo>
                <a:lnTo>
                  <a:pt x="3969068" y="199073"/>
                </a:lnTo>
                <a:lnTo>
                  <a:pt x="3974783" y="199073"/>
                </a:lnTo>
                <a:lnTo>
                  <a:pt x="3974783" y="150495"/>
                </a:lnTo>
                <a:lnTo>
                  <a:pt x="3989070" y="150495"/>
                </a:lnTo>
                <a:lnTo>
                  <a:pt x="3989070" y="178118"/>
                </a:lnTo>
                <a:lnTo>
                  <a:pt x="4000500" y="178118"/>
                </a:lnTo>
                <a:lnTo>
                  <a:pt x="4000500" y="213360"/>
                </a:lnTo>
                <a:lnTo>
                  <a:pt x="4004310" y="213360"/>
                </a:lnTo>
                <a:lnTo>
                  <a:pt x="4004310" y="191453"/>
                </a:lnTo>
                <a:lnTo>
                  <a:pt x="4016693" y="191453"/>
                </a:lnTo>
                <a:lnTo>
                  <a:pt x="4016693" y="169545"/>
                </a:lnTo>
                <a:lnTo>
                  <a:pt x="4030028" y="169545"/>
                </a:lnTo>
                <a:lnTo>
                  <a:pt x="4030028" y="209550"/>
                </a:lnTo>
                <a:lnTo>
                  <a:pt x="4045268" y="209550"/>
                </a:lnTo>
                <a:lnTo>
                  <a:pt x="4045268" y="210503"/>
                </a:lnTo>
                <a:lnTo>
                  <a:pt x="4045268" y="220980"/>
                </a:lnTo>
                <a:lnTo>
                  <a:pt x="4056698" y="220980"/>
                </a:lnTo>
                <a:lnTo>
                  <a:pt x="4056698" y="208598"/>
                </a:lnTo>
                <a:lnTo>
                  <a:pt x="4071938" y="208598"/>
                </a:lnTo>
                <a:lnTo>
                  <a:pt x="4071938" y="227648"/>
                </a:lnTo>
                <a:lnTo>
                  <a:pt x="4076700" y="227648"/>
                </a:lnTo>
                <a:lnTo>
                  <a:pt x="4076700" y="200978"/>
                </a:lnTo>
                <a:lnTo>
                  <a:pt x="4088130" y="200978"/>
                </a:lnTo>
                <a:lnTo>
                  <a:pt x="4088130" y="182880"/>
                </a:lnTo>
                <a:lnTo>
                  <a:pt x="4098608" y="182880"/>
                </a:lnTo>
                <a:lnTo>
                  <a:pt x="4098608" y="157163"/>
                </a:lnTo>
                <a:lnTo>
                  <a:pt x="4108133" y="157163"/>
                </a:lnTo>
                <a:lnTo>
                  <a:pt x="4108133" y="131445"/>
                </a:lnTo>
                <a:lnTo>
                  <a:pt x="4119563" y="131445"/>
                </a:lnTo>
                <a:lnTo>
                  <a:pt x="4119563" y="198120"/>
                </a:lnTo>
                <a:lnTo>
                  <a:pt x="4123373" y="198120"/>
                </a:lnTo>
                <a:lnTo>
                  <a:pt x="4123373" y="184785"/>
                </a:lnTo>
                <a:lnTo>
                  <a:pt x="4134803" y="184785"/>
                </a:lnTo>
                <a:lnTo>
                  <a:pt x="4134803" y="236220"/>
                </a:lnTo>
                <a:lnTo>
                  <a:pt x="4152900" y="236220"/>
                </a:lnTo>
                <a:lnTo>
                  <a:pt x="4152900" y="221933"/>
                </a:lnTo>
                <a:lnTo>
                  <a:pt x="4172903" y="221933"/>
                </a:lnTo>
                <a:lnTo>
                  <a:pt x="4172903" y="211455"/>
                </a:lnTo>
                <a:lnTo>
                  <a:pt x="4193858" y="211455"/>
                </a:lnTo>
                <a:lnTo>
                  <a:pt x="4193858" y="206693"/>
                </a:lnTo>
                <a:lnTo>
                  <a:pt x="4214813" y="206693"/>
                </a:lnTo>
                <a:lnTo>
                  <a:pt x="4214813" y="198120"/>
                </a:lnTo>
                <a:lnTo>
                  <a:pt x="4234815" y="198120"/>
                </a:lnTo>
                <a:lnTo>
                  <a:pt x="4234815" y="190500"/>
                </a:lnTo>
                <a:lnTo>
                  <a:pt x="4255770" y="190500"/>
                </a:lnTo>
                <a:lnTo>
                  <a:pt x="4255770" y="180975"/>
                </a:lnTo>
                <a:lnTo>
                  <a:pt x="4272915" y="180975"/>
                </a:lnTo>
                <a:lnTo>
                  <a:pt x="4272915" y="190500"/>
                </a:lnTo>
                <a:lnTo>
                  <a:pt x="4291965" y="190500"/>
                </a:lnTo>
                <a:lnTo>
                  <a:pt x="4291965" y="215265"/>
                </a:lnTo>
                <a:lnTo>
                  <a:pt x="4311015" y="215265"/>
                </a:lnTo>
                <a:lnTo>
                  <a:pt x="4311015" y="230505"/>
                </a:lnTo>
                <a:lnTo>
                  <a:pt x="4332923" y="230505"/>
                </a:lnTo>
                <a:lnTo>
                  <a:pt x="4332923" y="241935"/>
                </a:lnTo>
                <a:lnTo>
                  <a:pt x="4509135" y="241935"/>
                </a:lnTo>
                <a:lnTo>
                  <a:pt x="4509135" y="237173"/>
                </a:lnTo>
                <a:lnTo>
                  <a:pt x="4524375" y="237173"/>
                </a:lnTo>
                <a:lnTo>
                  <a:pt x="4524375" y="218123"/>
                </a:lnTo>
                <a:lnTo>
                  <a:pt x="4539615" y="218123"/>
                </a:lnTo>
                <a:lnTo>
                  <a:pt x="4539615" y="193358"/>
                </a:lnTo>
                <a:lnTo>
                  <a:pt x="4559618" y="193358"/>
                </a:lnTo>
                <a:lnTo>
                  <a:pt x="4559618" y="220980"/>
                </a:lnTo>
                <a:lnTo>
                  <a:pt x="4571048" y="220980"/>
                </a:lnTo>
                <a:lnTo>
                  <a:pt x="4571048" y="212408"/>
                </a:lnTo>
                <a:lnTo>
                  <a:pt x="4586288" y="212408"/>
                </a:lnTo>
                <a:lnTo>
                  <a:pt x="4586288" y="195263"/>
                </a:lnTo>
                <a:lnTo>
                  <a:pt x="4598670" y="195263"/>
                </a:lnTo>
                <a:lnTo>
                  <a:pt x="4598670" y="187643"/>
                </a:lnTo>
                <a:lnTo>
                  <a:pt x="4610100" y="187643"/>
                </a:lnTo>
                <a:lnTo>
                  <a:pt x="4610100" y="206693"/>
                </a:lnTo>
                <a:lnTo>
                  <a:pt x="4620578" y="206693"/>
                </a:lnTo>
                <a:lnTo>
                  <a:pt x="4620578" y="241935"/>
                </a:lnTo>
                <a:lnTo>
                  <a:pt x="4632960" y="241935"/>
                </a:lnTo>
                <a:lnTo>
                  <a:pt x="4632960" y="222885"/>
                </a:lnTo>
                <a:lnTo>
                  <a:pt x="4645343" y="222885"/>
                </a:lnTo>
                <a:lnTo>
                  <a:pt x="4645343" y="187643"/>
                </a:lnTo>
                <a:lnTo>
                  <a:pt x="4656773" y="187643"/>
                </a:lnTo>
                <a:lnTo>
                  <a:pt x="4656773" y="206693"/>
                </a:lnTo>
                <a:lnTo>
                  <a:pt x="4663440" y="206693"/>
                </a:lnTo>
                <a:lnTo>
                  <a:pt x="4663440" y="164783"/>
                </a:lnTo>
                <a:lnTo>
                  <a:pt x="4674870" y="164783"/>
                </a:lnTo>
                <a:lnTo>
                  <a:pt x="4674870" y="132398"/>
                </a:lnTo>
                <a:lnTo>
                  <a:pt x="4688205" y="132398"/>
                </a:lnTo>
                <a:lnTo>
                  <a:pt x="4688205" y="191453"/>
                </a:lnTo>
                <a:lnTo>
                  <a:pt x="4702493" y="191453"/>
                </a:lnTo>
                <a:lnTo>
                  <a:pt x="4702493" y="209550"/>
                </a:lnTo>
                <a:lnTo>
                  <a:pt x="4712970" y="209550"/>
                </a:lnTo>
                <a:lnTo>
                  <a:pt x="4712970" y="189548"/>
                </a:lnTo>
                <a:lnTo>
                  <a:pt x="4728210" y="189548"/>
                </a:lnTo>
                <a:lnTo>
                  <a:pt x="4728210" y="225743"/>
                </a:lnTo>
                <a:lnTo>
                  <a:pt x="4744403" y="225743"/>
                </a:lnTo>
                <a:lnTo>
                  <a:pt x="4744403" y="230505"/>
                </a:lnTo>
                <a:lnTo>
                  <a:pt x="4751070" y="230505"/>
                </a:lnTo>
                <a:lnTo>
                  <a:pt x="4751070" y="237173"/>
                </a:lnTo>
                <a:lnTo>
                  <a:pt x="4766310" y="237173"/>
                </a:lnTo>
                <a:lnTo>
                  <a:pt x="4766310" y="240983"/>
                </a:lnTo>
                <a:lnTo>
                  <a:pt x="4780598" y="240983"/>
                </a:lnTo>
                <a:lnTo>
                  <a:pt x="4780598" y="241935"/>
                </a:lnTo>
                <a:lnTo>
                  <a:pt x="4886325" y="241935"/>
                </a:lnTo>
                <a:lnTo>
                  <a:pt x="4886325" y="229553"/>
                </a:lnTo>
                <a:lnTo>
                  <a:pt x="4899660" y="229553"/>
                </a:lnTo>
                <a:lnTo>
                  <a:pt x="4899660" y="217170"/>
                </a:lnTo>
                <a:lnTo>
                  <a:pt x="4912043" y="217170"/>
                </a:lnTo>
                <a:lnTo>
                  <a:pt x="4912043" y="229553"/>
                </a:lnTo>
                <a:lnTo>
                  <a:pt x="4927283" y="229553"/>
                </a:lnTo>
                <a:lnTo>
                  <a:pt x="4927283" y="235268"/>
                </a:lnTo>
                <a:lnTo>
                  <a:pt x="4940618" y="235268"/>
                </a:lnTo>
                <a:lnTo>
                  <a:pt x="4940618" y="240983"/>
                </a:lnTo>
                <a:lnTo>
                  <a:pt x="4954905" y="240983"/>
                </a:lnTo>
                <a:lnTo>
                  <a:pt x="4954905" y="237173"/>
                </a:lnTo>
                <a:lnTo>
                  <a:pt x="4970145" y="237173"/>
                </a:lnTo>
                <a:lnTo>
                  <a:pt x="4970145" y="230505"/>
                </a:lnTo>
                <a:lnTo>
                  <a:pt x="4983480" y="230505"/>
                </a:lnTo>
                <a:lnTo>
                  <a:pt x="4983480" y="237173"/>
                </a:lnTo>
                <a:lnTo>
                  <a:pt x="4996815" y="237173"/>
                </a:lnTo>
                <a:lnTo>
                  <a:pt x="4996815" y="241935"/>
                </a:lnTo>
                <a:lnTo>
                  <a:pt x="5033010" y="241935"/>
                </a:lnTo>
                <a:lnTo>
                  <a:pt x="5033010" y="223838"/>
                </a:lnTo>
                <a:lnTo>
                  <a:pt x="5048250" y="223838"/>
                </a:lnTo>
                <a:lnTo>
                  <a:pt x="5048250" y="196215"/>
                </a:lnTo>
                <a:lnTo>
                  <a:pt x="5062538" y="196215"/>
                </a:lnTo>
                <a:lnTo>
                  <a:pt x="5062538" y="210503"/>
                </a:lnTo>
                <a:lnTo>
                  <a:pt x="5070158" y="210503"/>
                </a:lnTo>
                <a:lnTo>
                  <a:pt x="5070158" y="193358"/>
                </a:lnTo>
                <a:lnTo>
                  <a:pt x="5083493" y="193358"/>
                </a:lnTo>
                <a:lnTo>
                  <a:pt x="5083493" y="168593"/>
                </a:lnTo>
                <a:lnTo>
                  <a:pt x="5099685" y="168593"/>
                </a:lnTo>
                <a:lnTo>
                  <a:pt x="5099685" y="216218"/>
                </a:lnTo>
                <a:lnTo>
                  <a:pt x="5107305" y="216218"/>
                </a:lnTo>
                <a:lnTo>
                  <a:pt x="5107305" y="212408"/>
                </a:lnTo>
                <a:lnTo>
                  <a:pt x="5113973" y="212408"/>
                </a:lnTo>
                <a:lnTo>
                  <a:pt x="5113973" y="204788"/>
                </a:lnTo>
                <a:lnTo>
                  <a:pt x="5129213" y="204788"/>
                </a:lnTo>
                <a:lnTo>
                  <a:pt x="5129213" y="189548"/>
                </a:lnTo>
                <a:lnTo>
                  <a:pt x="5147310" y="189548"/>
                </a:lnTo>
                <a:lnTo>
                  <a:pt x="5147310" y="219075"/>
                </a:lnTo>
                <a:lnTo>
                  <a:pt x="5155883" y="219075"/>
                </a:lnTo>
                <a:lnTo>
                  <a:pt x="5155883" y="200025"/>
                </a:lnTo>
                <a:lnTo>
                  <a:pt x="5166360" y="200025"/>
                </a:lnTo>
                <a:lnTo>
                  <a:pt x="5166360" y="194310"/>
                </a:lnTo>
                <a:lnTo>
                  <a:pt x="5175885" y="194310"/>
                </a:lnTo>
                <a:lnTo>
                  <a:pt x="5175885" y="181928"/>
                </a:lnTo>
                <a:lnTo>
                  <a:pt x="5188268" y="181928"/>
                </a:lnTo>
                <a:lnTo>
                  <a:pt x="5188268" y="198120"/>
                </a:lnTo>
                <a:lnTo>
                  <a:pt x="5192078" y="198120"/>
                </a:lnTo>
                <a:lnTo>
                  <a:pt x="5192078" y="184785"/>
                </a:lnTo>
                <a:lnTo>
                  <a:pt x="5203508" y="184785"/>
                </a:lnTo>
                <a:lnTo>
                  <a:pt x="5203508" y="216218"/>
                </a:lnTo>
                <a:lnTo>
                  <a:pt x="5206365" y="216218"/>
                </a:lnTo>
                <a:lnTo>
                  <a:pt x="5206365" y="217170"/>
                </a:lnTo>
                <a:lnTo>
                  <a:pt x="5212080" y="217170"/>
                </a:lnTo>
                <a:lnTo>
                  <a:pt x="5212080" y="224790"/>
                </a:lnTo>
                <a:lnTo>
                  <a:pt x="5214938" y="224790"/>
                </a:lnTo>
                <a:lnTo>
                  <a:pt x="5214938" y="230505"/>
                </a:lnTo>
                <a:lnTo>
                  <a:pt x="5229225" y="230505"/>
                </a:lnTo>
                <a:lnTo>
                  <a:pt x="5229225" y="234315"/>
                </a:lnTo>
                <a:lnTo>
                  <a:pt x="5243513" y="234315"/>
                </a:lnTo>
                <a:lnTo>
                  <a:pt x="5243513" y="218123"/>
                </a:lnTo>
                <a:lnTo>
                  <a:pt x="5257800" y="218123"/>
                </a:lnTo>
                <a:lnTo>
                  <a:pt x="5257800" y="226695"/>
                </a:lnTo>
                <a:lnTo>
                  <a:pt x="5270183" y="226695"/>
                </a:lnTo>
                <a:lnTo>
                  <a:pt x="5270183" y="232410"/>
                </a:lnTo>
                <a:lnTo>
                  <a:pt x="5277803" y="232410"/>
                </a:lnTo>
                <a:lnTo>
                  <a:pt x="5277803" y="227648"/>
                </a:lnTo>
                <a:lnTo>
                  <a:pt x="5290185" y="227648"/>
                </a:lnTo>
                <a:lnTo>
                  <a:pt x="5290185" y="237173"/>
                </a:lnTo>
                <a:lnTo>
                  <a:pt x="5304473" y="237173"/>
                </a:lnTo>
                <a:lnTo>
                  <a:pt x="5304473" y="241935"/>
                </a:lnTo>
                <a:lnTo>
                  <a:pt x="5320665" y="241935"/>
                </a:lnTo>
                <a:lnTo>
                  <a:pt x="5320665" y="222885"/>
                </a:lnTo>
                <a:lnTo>
                  <a:pt x="5332095" y="222885"/>
                </a:lnTo>
                <a:lnTo>
                  <a:pt x="5332095" y="211455"/>
                </a:lnTo>
                <a:lnTo>
                  <a:pt x="5345430" y="211455"/>
                </a:lnTo>
                <a:lnTo>
                  <a:pt x="5345430" y="233363"/>
                </a:lnTo>
                <a:lnTo>
                  <a:pt x="5360670" y="233363"/>
                </a:lnTo>
                <a:lnTo>
                  <a:pt x="5360670" y="241935"/>
                </a:lnTo>
                <a:lnTo>
                  <a:pt x="5420678" y="241935"/>
                </a:lnTo>
                <a:lnTo>
                  <a:pt x="5420678" y="242171"/>
                </a:lnTo>
                <a:lnTo>
                  <a:pt x="5518823" y="242171"/>
                </a:lnTo>
                <a:lnTo>
                  <a:pt x="5518823" y="238761"/>
                </a:lnTo>
                <a:lnTo>
                  <a:pt x="5529055" y="238761"/>
                </a:lnTo>
                <a:lnTo>
                  <a:pt x="5529055" y="242171"/>
                </a:lnTo>
                <a:lnTo>
                  <a:pt x="5534170" y="242171"/>
                </a:lnTo>
                <a:lnTo>
                  <a:pt x="5534170" y="234497"/>
                </a:lnTo>
                <a:lnTo>
                  <a:pt x="5542697" y="234497"/>
                </a:lnTo>
                <a:lnTo>
                  <a:pt x="5542697" y="229382"/>
                </a:lnTo>
                <a:lnTo>
                  <a:pt x="5552928" y="229382"/>
                </a:lnTo>
                <a:lnTo>
                  <a:pt x="5552928" y="239613"/>
                </a:lnTo>
                <a:lnTo>
                  <a:pt x="5564012" y="239613"/>
                </a:lnTo>
                <a:lnTo>
                  <a:pt x="5564012" y="242171"/>
                </a:lnTo>
                <a:lnTo>
                  <a:pt x="5569128" y="242171"/>
                </a:lnTo>
                <a:lnTo>
                  <a:pt x="5569128" y="240466"/>
                </a:lnTo>
                <a:lnTo>
                  <a:pt x="5573391" y="240466"/>
                </a:lnTo>
                <a:lnTo>
                  <a:pt x="5573391" y="239613"/>
                </a:lnTo>
                <a:lnTo>
                  <a:pt x="5580212" y="239613"/>
                </a:lnTo>
                <a:lnTo>
                  <a:pt x="5580212" y="230234"/>
                </a:lnTo>
                <a:lnTo>
                  <a:pt x="5589591" y="230234"/>
                </a:lnTo>
                <a:lnTo>
                  <a:pt x="5589591" y="236203"/>
                </a:lnTo>
                <a:lnTo>
                  <a:pt x="5595560" y="236203"/>
                </a:lnTo>
                <a:lnTo>
                  <a:pt x="5595560" y="223413"/>
                </a:lnTo>
                <a:lnTo>
                  <a:pt x="5604939" y="223413"/>
                </a:lnTo>
                <a:lnTo>
                  <a:pt x="5604939" y="214034"/>
                </a:lnTo>
                <a:lnTo>
                  <a:pt x="5616023" y="214034"/>
                </a:lnTo>
                <a:lnTo>
                  <a:pt x="5616023" y="231939"/>
                </a:lnTo>
                <a:lnTo>
                  <a:pt x="5622844" y="231939"/>
                </a:lnTo>
                <a:lnTo>
                  <a:pt x="5622844" y="216592"/>
                </a:lnTo>
                <a:lnTo>
                  <a:pt x="5634781" y="216592"/>
                </a:lnTo>
                <a:lnTo>
                  <a:pt x="5634781" y="226824"/>
                </a:lnTo>
                <a:lnTo>
                  <a:pt x="5644160" y="226824"/>
                </a:lnTo>
                <a:lnTo>
                  <a:pt x="5644160" y="218297"/>
                </a:lnTo>
                <a:lnTo>
                  <a:pt x="5644160" y="217445"/>
                </a:lnTo>
                <a:lnTo>
                  <a:pt x="5656949" y="217445"/>
                </a:lnTo>
                <a:lnTo>
                  <a:pt x="5656949" y="187603"/>
                </a:lnTo>
                <a:lnTo>
                  <a:pt x="5668033" y="187603"/>
                </a:lnTo>
                <a:lnTo>
                  <a:pt x="5668033" y="203803"/>
                </a:lnTo>
                <a:lnTo>
                  <a:pt x="5677412" y="203803"/>
                </a:lnTo>
                <a:lnTo>
                  <a:pt x="5677412" y="220855"/>
                </a:lnTo>
                <a:lnTo>
                  <a:pt x="5680823" y="220855"/>
                </a:lnTo>
                <a:lnTo>
                  <a:pt x="5680823" y="193571"/>
                </a:lnTo>
                <a:lnTo>
                  <a:pt x="5691055" y="193571"/>
                </a:lnTo>
                <a:lnTo>
                  <a:pt x="5691055" y="173108"/>
                </a:lnTo>
                <a:lnTo>
                  <a:pt x="5702139" y="173108"/>
                </a:lnTo>
                <a:lnTo>
                  <a:pt x="5702139" y="209771"/>
                </a:lnTo>
                <a:lnTo>
                  <a:pt x="5706402" y="209771"/>
                </a:lnTo>
                <a:lnTo>
                  <a:pt x="5706402" y="194424"/>
                </a:lnTo>
                <a:lnTo>
                  <a:pt x="5718339" y="194424"/>
                </a:lnTo>
                <a:lnTo>
                  <a:pt x="5718339" y="222561"/>
                </a:lnTo>
                <a:lnTo>
                  <a:pt x="5723454" y="222561"/>
                </a:lnTo>
                <a:lnTo>
                  <a:pt x="5723454" y="209771"/>
                </a:lnTo>
                <a:lnTo>
                  <a:pt x="5724307" y="209771"/>
                </a:lnTo>
                <a:lnTo>
                  <a:pt x="5724307" y="199539"/>
                </a:lnTo>
                <a:lnTo>
                  <a:pt x="5737097" y="199539"/>
                </a:lnTo>
                <a:lnTo>
                  <a:pt x="5737097" y="214887"/>
                </a:lnTo>
                <a:lnTo>
                  <a:pt x="5742212" y="214887"/>
                </a:lnTo>
                <a:lnTo>
                  <a:pt x="5742212" y="205508"/>
                </a:lnTo>
                <a:lnTo>
                  <a:pt x="5746476" y="205508"/>
                </a:lnTo>
                <a:lnTo>
                  <a:pt x="5746476" y="202097"/>
                </a:lnTo>
                <a:lnTo>
                  <a:pt x="5758412" y="202097"/>
                </a:lnTo>
                <a:lnTo>
                  <a:pt x="5758412" y="154350"/>
                </a:lnTo>
                <a:lnTo>
                  <a:pt x="5769497" y="154350"/>
                </a:lnTo>
                <a:lnTo>
                  <a:pt x="5769497" y="179929"/>
                </a:lnTo>
                <a:lnTo>
                  <a:pt x="5779728" y="179929"/>
                </a:lnTo>
                <a:lnTo>
                  <a:pt x="5779728" y="206361"/>
                </a:lnTo>
                <a:lnTo>
                  <a:pt x="5782286" y="206361"/>
                </a:lnTo>
                <a:lnTo>
                  <a:pt x="5782286" y="163729"/>
                </a:lnTo>
                <a:lnTo>
                  <a:pt x="5792518" y="163729"/>
                </a:lnTo>
                <a:lnTo>
                  <a:pt x="5792518" y="131329"/>
                </a:lnTo>
                <a:lnTo>
                  <a:pt x="5803602" y="131329"/>
                </a:lnTo>
                <a:lnTo>
                  <a:pt x="5803602" y="187603"/>
                </a:lnTo>
                <a:lnTo>
                  <a:pt x="5807012" y="187603"/>
                </a:lnTo>
                <a:lnTo>
                  <a:pt x="5807012" y="191013"/>
                </a:lnTo>
                <a:lnTo>
                  <a:pt x="5815539" y="191013"/>
                </a:lnTo>
                <a:lnTo>
                  <a:pt x="5815539" y="208066"/>
                </a:lnTo>
                <a:lnTo>
                  <a:pt x="5824918" y="208066"/>
                </a:lnTo>
                <a:lnTo>
                  <a:pt x="5824918" y="188455"/>
                </a:lnTo>
                <a:lnTo>
                  <a:pt x="5837707" y="188455"/>
                </a:lnTo>
                <a:lnTo>
                  <a:pt x="5837707" y="191013"/>
                </a:lnTo>
                <a:lnTo>
                  <a:pt x="5843676" y="191013"/>
                </a:lnTo>
                <a:lnTo>
                  <a:pt x="5843676" y="182487"/>
                </a:lnTo>
                <a:lnTo>
                  <a:pt x="5849644" y="182487"/>
                </a:lnTo>
                <a:lnTo>
                  <a:pt x="5849644" y="168845"/>
                </a:lnTo>
                <a:lnTo>
                  <a:pt x="5859023" y="168845"/>
                </a:lnTo>
                <a:lnTo>
                  <a:pt x="5859023" y="139003"/>
                </a:lnTo>
                <a:lnTo>
                  <a:pt x="5870107" y="139003"/>
                </a:lnTo>
                <a:lnTo>
                  <a:pt x="5870107" y="195276"/>
                </a:lnTo>
                <a:lnTo>
                  <a:pt x="5876076" y="195276"/>
                </a:lnTo>
                <a:lnTo>
                  <a:pt x="5876076" y="149234"/>
                </a:lnTo>
                <a:lnTo>
                  <a:pt x="5888865" y="149234"/>
                </a:lnTo>
                <a:lnTo>
                  <a:pt x="5888865" y="180782"/>
                </a:lnTo>
                <a:lnTo>
                  <a:pt x="5898244" y="180782"/>
                </a:lnTo>
                <a:lnTo>
                  <a:pt x="5898244" y="152645"/>
                </a:lnTo>
                <a:lnTo>
                  <a:pt x="5911033" y="152645"/>
                </a:lnTo>
                <a:lnTo>
                  <a:pt x="5911033" y="57150"/>
                </a:lnTo>
                <a:lnTo>
                  <a:pt x="5922118" y="57150"/>
                </a:lnTo>
                <a:lnTo>
                  <a:pt x="5922118" y="108308"/>
                </a:lnTo>
                <a:lnTo>
                  <a:pt x="5931497" y="108308"/>
                </a:lnTo>
                <a:lnTo>
                  <a:pt x="5931497" y="176518"/>
                </a:lnTo>
                <a:lnTo>
                  <a:pt x="5934054" y="176518"/>
                </a:lnTo>
                <a:lnTo>
                  <a:pt x="5934054" y="151792"/>
                </a:lnTo>
                <a:lnTo>
                  <a:pt x="5934907" y="151792"/>
                </a:lnTo>
                <a:lnTo>
                  <a:pt x="5934907" y="134739"/>
                </a:lnTo>
                <a:lnTo>
                  <a:pt x="5944286" y="134739"/>
                </a:lnTo>
                <a:lnTo>
                  <a:pt x="5944286" y="93813"/>
                </a:lnTo>
                <a:lnTo>
                  <a:pt x="5955370" y="93813"/>
                </a:lnTo>
                <a:lnTo>
                  <a:pt x="5955370" y="169697"/>
                </a:lnTo>
                <a:lnTo>
                  <a:pt x="5957928" y="169697"/>
                </a:lnTo>
                <a:lnTo>
                  <a:pt x="5957928" y="161171"/>
                </a:lnTo>
                <a:lnTo>
                  <a:pt x="5967307" y="161171"/>
                </a:lnTo>
                <a:lnTo>
                  <a:pt x="5967307" y="128771"/>
                </a:lnTo>
                <a:lnTo>
                  <a:pt x="5979244" y="128771"/>
                </a:lnTo>
                <a:lnTo>
                  <a:pt x="5979244" y="167139"/>
                </a:lnTo>
                <a:lnTo>
                  <a:pt x="5990328" y="167139"/>
                </a:lnTo>
                <a:lnTo>
                  <a:pt x="5990328" y="190161"/>
                </a:lnTo>
                <a:lnTo>
                  <a:pt x="5991181" y="190161"/>
                </a:lnTo>
                <a:lnTo>
                  <a:pt x="5991181" y="202950"/>
                </a:lnTo>
                <a:lnTo>
                  <a:pt x="5995444" y="202950"/>
                </a:lnTo>
                <a:lnTo>
                  <a:pt x="5995444" y="158613"/>
                </a:lnTo>
                <a:lnTo>
                  <a:pt x="6007381" y="158613"/>
                </a:lnTo>
                <a:lnTo>
                  <a:pt x="6007381" y="183339"/>
                </a:lnTo>
                <a:lnTo>
                  <a:pt x="6016760" y="183339"/>
                </a:lnTo>
                <a:lnTo>
                  <a:pt x="6016760" y="214887"/>
                </a:lnTo>
                <a:lnTo>
                  <a:pt x="6019318" y="214887"/>
                </a:lnTo>
                <a:lnTo>
                  <a:pt x="6019318" y="181634"/>
                </a:lnTo>
                <a:lnTo>
                  <a:pt x="6030402" y="181634"/>
                </a:lnTo>
                <a:lnTo>
                  <a:pt x="6030402" y="200392"/>
                </a:lnTo>
                <a:lnTo>
                  <a:pt x="6039781" y="200392"/>
                </a:lnTo>
                <a:lnTo>
                  <a:pt x="6039781" y="208918"/>
                </a:lnTo>
                <a:lnTo>
                  <a:pt x="6045749" y="208918"/>
                </a:lnTo>
                <a:lnTo>
                  <a:pt x="6045749" y="214887"/>
                </a:lnTo>
                <a:lnTo>
                  <a:pt x="6051718" y="214887"/>
                </a:lnTo>
                <a:lnTo>
                  <a:pt x="6051718" y="212329"/>
                </a:lnTo>
                <a:lnTo>
                  <a:pt x="6059391" y="212329"/>
                </a:lnTo>
                <a:lnTo>
                  <a:pt x="6059391" y="196982"/>
                </a:lnTo>
                <a:lnTo>
                  <a:pt x="6069623" y="196982"/>
                </a:lnTo>
                <a:lnTo>
                  <a:pt x="6069623" y="211476"/>
                </a:lnTo>
                <a:lnTo>
                  <a:pt x="6078149" y="211476"/>
                </a:lnTo>
                <a:lnTo>
                  <a:pt x="6078149" y="214034"/>
                </a:lnTo>
                <a:lnTo>
                  <a:pt x="6082412" y="214034"/>
                </a:lnTo>
                <a:lnTo>
                  <a:pt x="6082412" y="212329"/>
                </a:lnTo>
                <a:lnTo>
                  <a:pt x="6086676" y="212329"/>
                </a:lnTo>
                <a:lnTo>
                  <a:pt x="6086676" y="176518"/>
                </a:lnTo>
                <a:lnTo>
                  <a:pt x="6097760" y="176518"/>
                </a:lnTo>
                <a:lnTo>
                  <a:pt x="6097760" y="196982"/>
                </a:lnTo>
                <a:lnTo>
                  <a:pt x="6107139" y="196982"/>
                </a:lnTo>
                <a:lnTo>
                  <a:pt x="6107139" y="223413"/>
                </a:lnTo>
                <a:lnTo>
                  <a:pt x="6110549" y="223413"/>
                </a:lnTo>
                <a:lnTo>
                  <a:pt x="6110549" y="207213"/>
                </a:lnTo>
                <a:lnTo>
                  <a:pt x="6119928" y="207213"/>
                </a:lnTo>
                <a:lnTo>
                  <a:pt x="6119928" y="191013"/>
                </a:lnTo>
                <a:lnTo>
                  <a:pt x="6131012" y="191013"/>
                </a:lnTo>
                <a:lnTo>
                  <a:pt x="6131012" y="220855"/>
                </a:lnTo>
                <a:lnTo>
                  <a:pt x="6142949" y="220855"/>
                </a:lnTo>
                <a:lnTo>
                  <a:pt x="6142949" y="223413"/>
                </a:lnTo>
                <a:lnTo>
                  <a:pt x="6147212" y="223413"/>
                </a:lnTo>
                <a:lnTo>
                  <a:pt x="6147212" y="230234"/>
                </a:lnTo>
                <a:lnTo>
                  <a:pt x="6153181" y="230234"/>
                </a:lnTo>
                <a:lnTo>
                  <a:pt x="6153181" y="220003"/>
                </a:lnTo>
                <a:lnTo>
                  <a:pt x="6165970" y="220003"/>
                </a:lnTo>
                <a:lnTo>
                  <a:pt x="6165970" y="225971"/>
                </a:lnTo>
                <a:lnTo>
                  <a:pt x="6165970" y="234497"/>
                </a:lnTo>
                <a:lnTo>
                  <a:pt x="6171086" y="234497"/>
                </a:lnTo>
                <a:lnTo>
                  <a:pt x="6171086" y="216592"/>
                </a:lnTo>
                <a:lnTo>
                  <a:pt x="6183023" y="216592"/>
                </a:lnTo>
                <a:lnTo>
                  <a:pt x="6183023" y="225971"/>
                </a:lnTo>
                <a:lnTo>
                  <a:pt x="6187286" y="225971"/>
                </a:lnTo>
                <a:lnTo>
                  <a:pt x="6187286" y="202950"/>
                </a:lnTo>
                <a:lnTo>
                  <a:pt x="6199223" y="202950"/>
                </a:lnTo>
                <a:lnTo>
                  <a:pt x="6199223" y="215739"/>
                </a:lnTo>
                <a:lnTo>
                  <a:pt x="6208602" y="215739"/>
                </a:lnTo>
                <a:lnTo>
                  <a:pt x="6208602" y="233645"/>
                </a:lnTo>
                <a:lnTo>
                  <a:pt x="6212012" y="233645"/>
                </a:lnTo>
                <a:lnTo>
                  <a:pt x="6212012" y="222561"/>
                </a:lnTo>
                <a:lnTo>
                  <a:pt x="6221391" y="222561"/>
                </a:lnTo>
                <a:lnTo>
                  <a:pt x="6221391" y="212329"/>
                </a:lnTo>
                <a:lnTo>
                  <a:pt x="6232475" y="212329"/>
                </a:lnTo>
                <a:lnTo>
                  <a:pt x="6232475" y="231939"/>
                </a:lnTo>
                <a:lnTo>
                  <a:pt x="6245265" y="231939"/>
                </a:lnTo>
                <a:lnTo>
                  <a:pt x="6245265" y="237055"/>
                </a:lnTo>
                <a:lnTo>
                  <a:pt x="6254644" y="237055"/>
                </a:lnTo>
                <a:lnTo>
                  <a:pt x="6254644" y="231087"/>
                </a:lnTo>
                <a:lnTo>
                  <a:pt x="6267433" y="231087"/>
                </a:lnTo>
                <a:lnTo>
                  <a:pt x="6267433" y="239613"/>
                </a:lnTo>
                <a:lnTo>
                  <a:pt x="6273402" y="239613"/>
                </a:lnTo>
                <a:lnTo>
                  <a:pt x="6273402" y="228529"/>
                </a:lnTo>
                <a:lnTo>
                  <a:pt x="6284486" y="228529"/>
                </a:lnTo>
                <a:lnTo>
                  <a:pt x="6284486" y="234497"/>
                </a:lnTo>
                <a:lnTo>
                  <a:pt x="6293865" y="234497"/>
                </a:lnTo>
                <a:lnTo>
                  <a:pt x="6293865" y="242171"/>
                </a:lnTo>
                <a:lnTo>
                  <a:pt x="6299833" y="242171"/>
                </a:lnTo>
                <a:lnTo>
                  <a:pt x="6299833" y="239613"/>
                </a:lnTo>
                <a:lnTo>
                  <a:pt x="6310065" y="239613"/>
                </a:lnTo>
                <a:lnTo>
                  <a:pt x="6310065" y="242171"/>
                </a:lnTo>
                <a:lnTo>
                  <a:pt x="6336497" y="242171"/>
                </a:lnTo>
                <a:lnTo>
                  <a:pt x="6336497" y="238761"/>
                </a:lnTo>
                <a:lnTo>
                  <a:pt x="6346728" y="238761"/>
                </a:lnTo>
                <a:lnTo>
                  <a:pt x="6346728" y="242171"/>
                </a:lnTo>
                <a:lnTo>
                  <a:pt x="6603370" y="242171"/>
                </a:lnTo>
                <a:lnTo>
                  <a:pt x="6603370" y="238761"/>
                </a:lnTo>
                <a:lnTo>
                  <a:pt x="6611044" y="238761"/>
                </a:lnTo>
                <a:lnTo>
                  <a:pt x="6611044" y="230234"/>
                </a:lnTo>
                <a:lnTo>
                  <a:pt x="6618718" y="230234"/>
                </a:lnTo>
                <a:lnTo>
                  <a:pt x="6618718" y="235350"/>
                </a:lnTo>
                <a:lnTo>
                  <a:pt x="6622981" y="235350"/>
                </a:lnTo>
                <a:lnTo>
                  <a:pt x="6622981" y="225118"/>
                </a:lnTo>
                <a:lnTo>
                  <a:pt x="6630654" y="225118"/>
                </a:lnTo>
                <a:lnTo>
                  <a:pt x="6630654" y="217445"/>
                </a:lnTo>
                <a:lnTo>
                  <a:pt x="6638328" y="217445"/>
                </a:lnTo>
                <a:lnTo>
                  <a:pt x="6638328" y="231939"/>
                </a:lnTo>
                <a:lnTo>
                  <a:pt x="6647707" y="231939"/>
                </a:lnTo>
                <a:lnTo>
                  <a:pt x="6647707" y="236203"/>
                </a:lnTo>
                <a:lnTo>
                  <a:pt x="6651118" y="236203"/>
                </a:lnTo>
                <a:lnTo>
                  <a:pt x="6651118" y="232792"/>
                </a:lnTo>
                <a:lnTo>
                  <a:pt x="6655381" y="232792"/>
                </a:lnTo>
                <a:lnTo>
                  <a:pt x="6655381" y="231087"/>
                </a:lnTo>
                <a:lnTo>
                  <a:pt x="6660496" y="231087"/>
                </a:lnTo>
                <a:lnTo>
                  <a:pt x="6660496" y="219150"/>
                </a:lnTo>
                <a:lnTo>
                  <a:pt x="6668170" y="219150"/>
                </a:lnTo>
                <a:lnTo>
                  <a:pt x="6668170" y="226824"/>
                </a:lnTo>
                <a:lnTo>
                  <a:pt x="6672433" y="226824"/>
                </a:lnTo>
                <a:lnTo>
                  <a:pt x="6672433" y="208918"/>
                </a:lnTo>
                <a:lnTo>
                  <a:pt x="6680960" y="208918"/>
                </a:lnTo>
                <a:lnTo>
                  <a:pt x="6680960" y="196129"/>
                </a:lnTo>
                <a:lnTo>
                  <a:pt x="6689486" y="196129"/>
                </a:lnTo>
                <a:lnTo>
                  <a:pt x="6689486" y="220855"/>
                </a:lnTo>
                <a:lnTo>
                  <a:pt x="6694602" y="220855"/>
                </a:lnTo>
                <a:lnTo>
                  <a:pt x="6694602" y="201245"/>
                </a:lnTo>
                <a:lnTo>
                  <a:pt x="6699718" y="201245"/>
                </a:lnTo>
                <a:lnTo>
                  <a:pt x="6699718" y="199539"/>
                </a:lnTo>
                <a:lnTo>
                  <a:pt x="6712507" y="199539"/>
                </a:lnTo>
                <a:lnTo>
                  <a:pt x="6712507" y="202097"/>
                </a:lnTo>
                <a:lnTo>
                  <a:pt x="6719328" y="202097"/>
                </a:lnTo>
                <a:lnTo>
                  <a:pt x="6719328" y="183339"/>
                </a:lnTo>
                <a:lnTo>
                  <a:pt x="6722739" y="183339"/>
                </a:lnTo>
                <a:lnTo>
                  <a:pt x="6722739" y="161171"/>
                </a:lnTo>
                <a:lnTo>
                  <a:pt x="6732118" y="161171"/>
                </a:lnTo>
                <a:lnTo>
                  <a:pt x="6745760" y="161171"/>
                </a:lnTo>
                <a:lnTo>
                  <a:pt x="6745760" y="199539"/>
                </a:lnTo>
                <a:lnTo>
                  <a:pt x="6752581" y="199539"/>
                </a:lnTo>
                <a:lnTo>
                  <a:pt x="6752581" y="202097"/>
                </a:lnTo>
                <a:lnTo>
                  <a:pt x="6761107" y="202097"/>
                </a:lnTo>
                <a:lnTo>
                  <a:pt x="6761107" y="214034"/>
                </a:lnTo>
                <a:lnTo>
                  <a:pt x="6773044" y="214034"/>
                </a:lnTo>
                <a:lnTo>
                  <a:pt x="6773044" y="201245"/>
                </a:lnTo>
                <a:lnTo>
                  <a:pt x="6788391" y="201245"/>
                </a:lnTo>
                <a:lnTo>
                  <a:pt x="6788391" y="220855"/>
                </a:lnTo>
                <a:lnTo>
                  <a:pt x="6790097" y="220855"/>
                </a:lnTo>
                <a:lnTo>
                  <a:pt x="6790097" y="211476"/>
                </a:lnTo>
                <a:lnTo>
                  <a:pt x="6796065" y="211476"/>
                </a:lnTo>
                <a:lnTo>
                  <a:pt x="6796065" y="196129"/>
                </a:lnTo>
                <a:lnTo>
                  <a:pt x="6810560" y="196129"/>
                </a:lnTo>
                <a:lnTo>
                  <a:pt x="6810560" y="208918"/>
                </a:lnTo>
                <a:lnTo>
                  <a:pt x="6822496" y="208918"/>
                </a:lnTo>
                <a:lnTo>
                  <a:pt x="6822496" y="226824"/>
                </a:lnTo>
                <a:lnTo>
                  <a:pt x="6829318" y="226824"/>
                </a:lnTo>
                <a:lnTo>
                  <a:pt x="6829318" y="219150"/>
                </a:lnTo>
                <a:lnTo>
                  <a:pt x="6841254" y="219150"/>
                </a:lnTo>
                <a:lnTo>
                  <a:pt x="6841254" y="231087"/>
                </a:lnTo>
                <a:lnTo>
                  <a:pt x="6849781" y="231087"/>
                </a:lnTo>
                <a:lnTo>
                  <a:pt x="6849781" y="232792"/>
                </a:lnTo>
                <a:lnTo>
                  <a:pt x="6854896" y="232792"/>
                </a:lnTo>
                <a:lnTo>
                  <a:pt x="6854896" y="236203"/>
                </a:lnTo>
                <a:lnTo>
                  <a:pt x="6860865" y="236203"/>
                </a:lnTo>
                <a:lnTo>
                  <a:pt x="6860865" y="231939"/>
                </a:lnTo>
                <a:lnTo>
                  <a:pt x="6874507" y="231939"/>
                </a:lnTo>
                <a:lnTo>
                  <a:pt x="6874507" y="217445"/>
                </a:lnTo>
                <a:lnTo>
                  <a:pt x="6887296" y="217445"/>
                </a:lnTo>
                <a:lnTo>
                  <a:pt x="6887296" y="225118"/>
                </a:lnTo>
                <a:lnTo>
                  <a:pt x="6898381" y="225118"/>
                </a:lnTo>
                <a:lnTo>
                  <a:pt x="6898381" y="235350"/>
                </a:lnTo>
                <a:lnTo>
                  <a:pt x="6905202" y="235350"/>
                </a:lnTo>
                <a:lnTo>
                  <a:pt x="6905202" y="230234"/>
                </a:lnTo>
                <a:lnTo>
                  <a:pt x="6917139" y="230234"/>
                </a:lnTo>
                <a:lnTo>
                  <a:pt x="6917139" y="238761"/>
                </a:lnTo>
                <a:lnTo>
                  <a:pt x="6929075" y="238761"/>
                </a:lnTo>
                <a:lnTo>
                  <a:pt x="6929075" y="242171"/>
                </a:lnTo>
                <a:lnTo>
                  <a:pt x="7386086" y="242171"/>
                </a:lnTo>
                <a:lnTo>
                  <a:pt x="7386086" y="234497"/>
                </a:lnTo>
                <a:lnTo>
                  <a:pt x="7398875" y="234497"/>
                </a:lnTo>
                <a:lnTo>
                  <a:pt x="7398875" y="230234"/>
                </a:lnTo>
                <a:lnTo>
                  <a:pt x="7412518" y="230234"/>
                </a:lnTo>
                <a:lnTo>
                  <a:pt x="7412518" y="220003"/>
                </a:lnTo>
                <a:lnTo>
                  <a:pt x="7424454" y="220003"/>
                </a:lnTo>
                <a:lnTo>
                  <a:pt x="7424454" y="230234"/>
                </a:lnTo>
                <a:lnTo>
                  <a:pt x="7436391" y="230234"/>
                </a:lnTo>
                <a:lnTo>
                  <a:pt x="7436391" y="241318"/>
                </a:lnTo>
                <a:lnTo>
                  <a:pt x="7441507" y="241318"/>
                </a:lnTo>
                <a:lnTo>
                  <a:pt x="7441507" y="242171"/>
                </a:lnTo>
                <a:lnTo>
                  <a:pt x="7459412" y="242171"/>
                </a:lnTo>
                <a:lnTo>
                  <a:pt x="7459412" y="235350"/>
                </a:lnTo>
                <a:lnTo>
                  <a:pt x="7464528" y="235350"/>
                </a:lnTo>
                <a:lnTo>
                  <a:pt x="7464528" y="239613"/>
                </a:lnTo>
                <a:lnTo>
                  <a:pt x="7468791" y="239613"/>
                </a:lnTo>
                <a:lnTo>
                  <a:pt x="7468791" y="242171"/>
                </a:lnTo>
                <a:lnTo>
                  <a:pt x="7469644" y="242171"/>
                </a:lnTo>
                <a:lnTo>
                  <a:pt x="7469644" y="237055"/>
                </a:lnTo>
                <a:lnTo>
                  <a:pt x="7473907" y="237055"/>
                </a:lnTo>
                <a:lnTo>
                  <a:pt x="7473907" y="231939"/>
                </a:lnTo>
                <a:lnTo>
                  <a:pt x="7479023" y="231939"/>
                </a:lnTo>
                <a:lnTo>
                  <a:pt x="7479023" y="240466"/>
                </a:lnTo>
                <a:lnTo>
                  <a:pt x="7481581" y="240466"/>
                </a:lnTo>
                <a:lnTo>
                  <a:pt x="7481581" y="237055"/>
                </a:lnTo>
                <a:lnTo>
                  <a:pt x="7486696" y="237055"/>
                </a:lnTo>
                <a:lnTo>
                  <a:pt x="7486696" y="240466"/>
                </a:lnTo>
                <a:lnTo>
                  <a:pt x="7489254" y="240466"/>
                </a:lnTo>
                <a:lnTo>
                  <a:pt x="7489254" y="238761"/>
                </a:lnTo>
                <a:lnTo>
                  <a:pt x="7495223" y="238761"/>
                </a:lnTo>
                <a:lnTo>
                  <a:pt x="7495223" y="242171"/>
                </a:lnTo>
                <a:lnTo>
                  <a:pt x="7496075" y="242171"/>
                </a:lnTo>
                <a:lnTo>
                  <a:pt x="7496075" y="237908"/>
                </a:lnTo>
                <a:lnTo>
                  <a:pt x="7502896" y="237908"/>
                </a:lnTo>
                <a:lnTo>
                  <a:pt x="7502896" y="234497"/>
                </a:lnTo>
                <a:lnTo>
                  <a:pt x="7504602" y="234497"/>
                </a:lnTo>
                <a:lnTo>
                  <a:pt x="7504602" y="227676"/>
                </a:lnTo>
                <a:lnTo>
                  <a:pt x="7509718" y="227676"/>
                </a:lnTo>
                <a:lnTo>
                  <a:pt x="7509718" y="233645"/>
                </a:lnTo>
                <a:lnTo>
                  <a:pt x="7513981" y="233645"/>
                </a:lnTo>
                <a:lnTo>
                  <a:pt x="7513981" y="239613"/>
                </a:lnTo>
                <a:lnTo>
                  <a:pt x="7514833" y="239613"/>
                </a:lnTo>
                <a:lnTo>
                  <a:pt x="7514833" y="230234"/>
                </a:lnTo>
                <a:lnTo>
                  <a:pt x="7519949" y="230234"/>
                </a:lnTo>
                <a:lnTo>
                  <a:pt x="7519949" y="223413"/>
                </a:lnTo>
                <a:lnTo>
                  <a:pt x="7525065" y="223413"/>
                </a:lnTo>
                <a:lnTo>
                  <a:pt x="7525065" y="236203"/>
                </a:lnTo>
                <a:lnTo>
                  <a:pt x="7525917" y="236203"/>
                </a:lnTo>
                <a:lnTo>
                  <a:pt x="7528475" y="236203"/>
                </a:lnTo>
                <a:lnTo>
                  <a:pt x="7528475" y="235350"/>
                </a:lnTo>
                <a:lnTo>
                  <a:pt x="7531033" y="235350"/>
                </a:lnTo>
                <a:lnTo>
                  <a:pt x="7531886" y="235350"/>
                </a:lnTo>
                <a:lnTo>
                  <a:pt x="7531886" y="230234"/>
                </a:lnTo>
                <a:lnTo>
                  <a:pt x="7537002" y="230234"/>
                </a:lnTo>
                <a:lnTo>
                  <a:pt x="7537002" y="235350"/>
                </a:lnTo>
                <a:lnTo>
                  <a:pt x="7538707" y="235350"/>
                </a:lnTo>
                <a:lnTo>
                  <a:pt x="7538707" y="236203"/>
                </a:lnTo>
                <a:lnTo>
                  <a:pt x="7539560" y="236203"/>
                </a:lnTo>
                <a:lnTo>
                  <a:pt x="7542118" y="236203"/>
                </a:lnTo>
                <a:lnTo>
                  <a:pt x="7542118" y="234497"/>
                </a:lnTo>
                <a:lnTo>
                  <a:pt x="7542970" y="234497"/>
                </a:lnTo>
                <a:lnTo>
                  <a:pt x="7542970" y="231087"/>
                </a:lnTo>
                <a:lnTo>
                  <a:pt x="7545528" y="231087"/>
                </a:lnTo>
                <a:lnTo>
                  <a:pt x="7549791" y="231087"/>
                </a:lnTo>
                <a:lnTo>
                  <a:pt x="7549791" y="224266"/>
                </a:lnTo>
                <a:lnTo>
                  <a:pt x="7554907" y="224266"/>
                </a:lnTo>
                <a:lnTo>
                  <a:pt x="7554907" y="225118"/>
                </a:lnTo>
                <a:lnTo>
                  <a:pt x="7555760" y="225118"/>
                </a:lnTo>
                <a:lnTo>
                  <a:pt x="7559170" y="225118"/>
                </a:lnTo>
                <a:lnTo>
                  <a:pt x="7560023" y="225118"/>
                </a:lnTo>
                <a:lnTo>
                  <a:pt x="7560023" y="216592"/>
                </a:lnTo>
                <a:lnTo>
                  <a:pt x="7565139" y="216592"/>
                </a:lnTo>
                <a:lnTo>
                  <a:pt x="7565139" y="227676"/>
                </a:lnTo>
                <a:lnTo>
                  <a:pt x="7567696" y="227676"/>
                </a:lnTo>
                <a:lnTo>
                  <a:pt x="7567696" y="220003"/>
                </a:lnTo>
                <a:lnTo>
                  <a:pt x="7572812" y="220003"/>
                </a:lnTo>
                <a:lnTo>
                  <a:pt x="7572812" y="206361"/>
                </a:lnTo>
                <a:lnTo>
                  <a:pt x="7577928" y="206361"/>
                </a:lnTo>
                <a:lnTo>
                  <a:pt x="7577928" y="217445"/>
                </a:lnTo>
                <a:lnTo>
                  <a:pt x="7582191" y="217445"/>
                </a:lnTo>
                <a:lnTo>
                  <a:pt x="7582191" y="220855"/>
                </a:lnTo>
                <a:lnTo>
                  <a:pt x="7583044" y="220855"/>
                </a:lnTo>
                <a:lnTo>
                  <a:pt x="7583044" y="193571"/>
                </a:lnTo>
                <a:lnTo>
                  <a:pt x="7588160" y="193571"/>
                </a:lnTo>
                <a:lnTo>
                  <a:pt x="7588160" y="208066"/>
                </a:lnTo>
                <a:lnTo>
                  <a:pt x="7592423" y="208066"/>
                </a:lnTo>
                <a:lnTo>
                  <a:pt x="7592423" y="209771"/>
                </a:lnTo>
                <a:lnTo>
                  <a:pt x="7593275" y="209771"/>
                </a:lnTo>
                <a:lnTo>
                  <a:pt x="7593275" y="198687"/>
                </a:lnTo>
                <a:lnTo>
                  <a:pt x="7598391" y="198687"/>
                </a:lnTo>
                <a:lnTo>
                  <a:pt x="7598391" y="180782"/>
                </a:lnTo>
                <a:lnTo>
                  <a:pt x="7602654" y="180782"/>
                </a:lnTo>
                <a:lnTo>
                  <a:pt x="7602654" y="214887"/>
                </a:lnTo>
                <a:lnTo>
                  <a:pt x="7608623" y="214887"/>
                </a:lnTo>
                <a:lnTo>
                  <a:pt x="7608623" y="214034"/>
                </a:lnTo>
                <a:lnTo>
                  <a:pt x="7612886" y="214034"/>
                </a:lnTo>
                <a:lnTo>
                  <a:pt x="7612886" y="213182"/>
                </a:lnTo>
                <a:lnTo>
                  <a:pt x="7615444" y="213182"/>
                </a:lnTo>
                <a:lnTo>
                  <a:pt x="7615444" y="202097"/>
                </a:lnTo>
                <a:lnTo>
                  <a:pt x="7623970" y="202097"/>
                </a:lnTo>
                <a:lnTo>
                  <a:pt x="7623970" y="209771"/>
                </a:lnTo>
                <a:lnTo>
                  <a:pt x="7625675" y="209771"/>
                </a:lnTo>
                <a:lnTo>
                  <a:pt x="7625675" y="220855"/>
                </a:lnTo>
                <a:lnTo>
                  <a:pt x="7628233" y="220855"/>
                </a:lnTo>
                <a:lnTo>
                  <a:pt x="7628233" y="214034"/>
                </a:lnTo>
                <a:lnTo>
                  <a:pt x="7636760" y="214034"/>
                </a:lnTo>
                <a:lnTo>
                  <a:pt x="7636760" y="226824"/>
                </a:lnTo>
                <a:lnTo>
                  <a:pt x="7637612" y="226824"/>
                </a:lnTo>
                <a:lnTo>
                  <a:pt x="7637612" y="219150"/>
                </a:lnTo>
                <a:lnTo>
                  <a:pt x="7641023" y="219150"/>
                </a:lnTo>
                <a:lnTo>
                  <a:pt x="7641023" y="217445"/>
                </a:lnTo>
                <a:lnTo>
                  <a:pt x="7650402" y="217445"/>
                </a:lnTo>
                <a:lnTo>
                  <a:pt x="7650402" y="225971"/>
                </a:lnTo>
                <a:lnTo>
                  <a:pt x="7651254" y="225971"/>
                </a:lnTo>
                <a:lnTo>
                  <a:pt x="7651254" y="207213"/>
                </a:lnTo>
                <a:lnTo>
                  <a:pt x="7655518" y="207213"/>
                </a:lnTo>
                <a:lnTo>
                  <a:pt x="7655518" y="218297"/>
                </a:lnTo>
                <a:lnTo>
                  <a:pt x="7658075" y="218297"/>
                </a:lnTo>
                <a:lnTo>
                  <a:pt x="7660633" y="218297"/>
                </a:lnTo>
                <a:lnTo>
                  <a:pt x="7665749" y="218297"/>
                </a:lnTo>
                <a:lnTo>
                  <a:pt x="7665749" y="214887"/>
                </a:lnTo>
                <a:lnTo>
                  <a:pt x="7667454" y="214887"/>
                </a:lnTo>
                <a:lnTo>
                  <a:pt x="7667454" y="190161"/>
                </a:lnTo>
                <a:lnTo>
                  <a:pt x="7675981" y="190161"/>
                </a:lnTo>
                <a:lnTo>
                  <a:pt x="7675981" y="205508"/>
                </a:lnTo>
                <a:lnTo>
                  <a:pt x="7682802" y="205508"/>
                </a:lnTo>
                <a:lnTo>
                  <a:pt x="7682802" y="220855"/>
                </a:lnTo>
                <a:lnTo>
                  <a:pt x="7683654" y="220855"/>
                </a:lnTo>
                <a:lnTo>
                  <a:pt x="7683654" y="215739"/>
                </a:lnTo>
                <a:lnTo>
                  <a:pt x="7685360" y="215739"/>
                </a:lnTo>
                <a:lnTo>
                  <a:pt x="7685360" y="196129"/>
                </a:lnTo>
                <a:lnTo>
                  <a:pt x="7693033" y="196129"/>
                </a:lnTo>
                <a:lnTo>
                  <a:pt x="7693033" y="177371"/>
                </a:lnTo>
                <a:lnTo>
                  <a:pt x="7701560" y="177371"/>
                </a:lnTo>
                <a:lnTo>
                  <a:pt x="7701560" y="210624"/>
                </a:lnTo>
                <a:lnTo>
                  <a:pt x="7704117" y="210624"/>
                </a:lnTo>
                <a:lnTo>
                  <a:pt x="7704117" y="212329"/>
                </a:lnTo>
                <a:lnTo>
                  <a:pt x="7710939" y="212329"/>
                </a:lnTo>
                <a:lnTo>
                  <a:pt x="7710939" y="222561"/>
                </a:lnTo>
                <a:lnTo>
                  <a:pt x="7716907" y="222561"/>
                </a:lnTo>
                <a:lnTo>
                  <a:pt x="7716907" y="217445"/>
                </a:lnTo>
                <a:lnTo>
                  <a:pt x="7717760" y="217445"/>
                </a:lnTo>
                <a:lnTo>
                  <a:pt x="7717760" y="210624"/>
                </a:lnTo>
                <a:lnTo>
                  <a:pt x="7722023" y="210624"/>
                </a:lnTo>
                <a:lnTo>
                  <a:pt x="7722023" y="206361"/>
                </a:lnTo>
                <a:lnTo>
                  <a:pt x="7727139" y="206361"/>
                </a:lnTo>
                <a:lnTo>
                  <a:pt x="7727139" y="210624"/>
                </a:lnTo>
                <a:lnTo>
                  <a:pt x="7727991" y="210624"/>
                </a:lnTo>
                <a:lnTo>
                  <a:pt x="7727991" y="212329"/>
                </a:lnTo>
                <a:lnTo>
                  <a:pt x="7728844" y="212329"/>
                </a:lnTo>
                <a:lnTo>
                  <a:pt x="7728844" y="207213"/>
                </a:lnTo>
                <a:lnTo>
                  <a:pt x="7732254" y="207213"/>
                </a:lnTo>
                <a:lnTo>
                  <a:pt x="7733107" y="207213"/>
                </a:lnTo>
                <a:lnTo>
                  <a:pt x="7733107" y="192718"/>
                </a:lnTo>
                <a:lnTo>
                  <a:pt x="7739075" y="192718"/>
                </a:lnTo>
                <a:lnTo>
                  <a:pt x="7739075" y="199539"/>
                </a:lnTo>
                <a:lnTo>
                  <a:pt x="7741633" y="199539"/>
                </a:lnTo>
                <a:lnTo>
                  <a:pt x="7741633" y="197834"/>
                </a:lnTo>
                <a:lnTo>
                  <a:pt x="7744191" y="197834"/>
                </a:lnTo>
                <a:lnTo>
                  <a:pt x="7744191" y="181634"/>
                </a:lnTo>
                <a:lnTo>
                  <a:pt x="7747602" y="181634"/>
                </a:lnTo>
                <a:lnTo>
                  <a:pt x="7747602" y="175666"/>
                </a:lnTo>
                <a:lnTo>
                  <a:pt x="7752717" y="175666"/>
                </a:lnTo>
                <a:lnTo>
                  <a:pt x="7752717" y="194424"/>
                </a:lnTo>
                <a:lnTo>
                  <a:pt x="7756981" y="194424"/>
                </a:lnTo>
                <a:lnTo>
                  <a:pt x="7756981" y="187603"/>
                </a:lnTo>
                <a:lnTo>
                  <a:pt x="7758686" y="187603"/>
                </a:lnTo>
                <a:lnTo>
                  <a:pt x="7758686" y="154350"/>
                </a:lnTo>
                <a:lnTo>
                  <a:pt x="7764654" y="154350"/>
                </a:lnTo>
                <a:lnTo>
                  <a:pt x="7764654" y="179076"/>
                </a:lnTo>
                <a:lnTo>
                  <a:pt x="7768917" y="179076"/>
                </a:lnTo>
                <a:lnTo>
                  <a:pt x="7768917" y="189308"/>
                </a:lnTo>
                <a:lnTo>
                  <a:pt x="7769770" y="189308"/>
                </a:lnTo>
                <a:lnTo>
                  <a:pt x="7769770" y="203803"/>
                </a:lnTo>
                <a:lnTo>
                  <a:pt x="7770623" y="203803"/>
                </a:lnTo>
                <a:lnTo>
                  <a:pt x="7770623" y="163729"/>
                </a:lnTo>
                <a:lnTo>
                  <a:pt x="7775739" y="163729"/>
                </a:lnTo>
                <a:lnTo>
                  <a:pt x="7775739" y="133034"/>
                </a:lnTo>
                <a:lnTo>
                  <a:pt x="7781707" y="133034"/>
                </a:lnTo>
                <a:lnTo>
                  <a:pt x="7781707" y="189308"/>
                </a:lnTo>
                <a:lnTo>
                  <a:pt x="7783412" y="189308"/>
                </a:lnTo>
                <a:lnTo>
                  <a:pt x="7783412" y="133034"/>
                </a:lnTo>
                <a:lnTo>
                  <a:pt x="7791939" y="133034"/>
                </a:lnTo>
                <a:lnTo>
                  <a:pt x="7791939" y="163729"/>
                </a:lnTo>
                <a:lnTo>
                  <a:pt x="7798760" y="163729"/>
                </a:lnTo>
                <a:lnTo>
                  <a:pt x="7798760" y="203803"/>
                </a:lnTo>
                <a:lnTo>
                  <a:pt x="7801318" y="203803"/>
                </a:lnTo>
                <a:lnTo>
                  <a:pt x="7801318" y="189308"/>
                </a:lnTo>
                <a:lnTo>
                  <a:pt x="7801318" y="181634"/>
                </a:lnTo>
                <a:lnTo>
                  <a:pt x="7801318" y="179076"/>
                </a:lnTo>
                <a:lnTo>
                  <a:pt x="7808991" y="179076"/>
                </a:lnTo>
                <a:lnTo>
                  <a:pt x="7808991" y="154350"/>
                </a:lnTo>
                <a:lnTo>
                  <a:pt x="7817518" y="154350"/>
                </a:lnTo>
                <a:lnTo>
                  <a:pt x="7817518" y="199539"/>
                </a:lnTo>
                <a:lnTo>
                  <a:pt x="7819223" y="199539"/>
                </a:lnTo>
                <a:lnTo>
                  <a:pt x="7819223" y="194424"/>
                </a:lnTo>
                <a:lnTo>
                  <a:pt x="7826897" y="194424"/>
                </a:lnTo>
                <a:lnTo>
                  <a:pt x="7826897" y="175666"/>
                </a:lnTo>
                <a:lnTo>
                  <a:pt x="7835423" y="175666"/>
                </a:lnTo>
                <a:lnTo>
                  <a:pt x="7835423" y="177371"/>
                </a:lnTo>
                <a:lnTo>
                  <a:pt x="7840538" y="177371"/>
                </a:lnTo>
                <a:lnTo>
                  <a:pt x="7840538" y="196129"/>
                </a:lnTo>
                <a:lnTo>
                  <a:pt x="7844802" y="196129"/>
                </a:lnTo>
                <a:lnTo>
                  <a:pt x="7844802" y="220003"/>
                </a:lnTo>
                <a:lnTo>
                  <a:pt x="7846507" y="220003"/>
                </a:lnTo>
                <a:lnTo>
                  <a:pt x="7846507" y="205508"/>
                </a:lnTo>
                <a:lnTo>
                  <a:pt x="7848212" y="205508"/>
                </a:lnTo>
                <a:lnTo>
                  <a:pt x="7848212" y="192718"/>
                </a:lnTo>
                <a:lnTo>
                  <a:pt x="7851623" y="192718"/>
                </a:lnTo>
                <a:lnTo>
                  <a:pt x="7851623" y="190161"/>
                </a:lnTo>
                <a:lnTo>
                  <a:pt x="7856739" y="190161"/>
                </a:lnTo>
                <a:lnTo>
                  <a:pt x="7856739" y="207213"/>
                </a:lnTo>
                <a:lnTo>
                  <a:pt x="7864412" y="207213"/>
                </a:lnTo>
                <a:lnTo>
                  <a:pt x="7864412" y="220855"/>
                </a:lnTo>
                <a:lnTo>
                  <a:pt x="7865265" y="220855"/>
                </a:lnTo>
                <a:lnTo>
                  <a:pt x="7865265" y="225971"/>
                </a:lnTo>
                <a:lnTo>
                  <a:pt x="7866117" y="225971"/>
                </a:lnTo>
                <a:lnTo>
                  <a:pt x="7866117" y="206361"/>
                </a:lnTo>
                <a:lnTo>
                  <a:pt x="7874644" y="206361"/>
                </a:lnTo>
                <a:lnTo>
                  <a:pt x="7874644" y="217445"/>
                </a:lnTo>
                <a:lnTo>
                  <a:pt x="7877202" y="217445"/>
                </a:lnTo>
                <a:lnTo>
                  <a:pt x="7877202" y="214034"/>
                </a:lnTo>
                <a:lnTo>
                  <a:pt x="7883170" y="214034"/>
                </a:lnTo>
                <a:lnTo>
                  <a:pt x="7883170" y="222561"/>
                </a:lnTo>
                <a:lnTo>
                  <a:pt x="7884875" y="222561"/>
                </a:lnTo>
                <a:lnTo>
                  <a:pt x="7884875" y="202097"/>
                </a:lnTo>
                <a:lnTo>
                  <a:pt x="7890844" y="202097"/>
                </a:lnTo>
                <a:lnTo>
                  <a:pt x="7890844" y="214034"/>
                </a:lnTo>
                <a:lnTo>
                  <a:pt x="7895107" y="214034"/>
                </a:lnTo>
                <a:lnTo>
                  <a:pt x="7895107" y="225118"/>
                </a:lnTo>
                <a:lnTo>
                  <a:pt x="7895959" y="225118"/>
                </a:lnTo>
                <a:lnTo>
                  <a:pt x="7895959" y="215739"/>
                </a:lnTo>
                <a:lnTo>
                  <a:pt x="7901928" y="215739"/>
                </a:lnTo>
                <a:lnTo>
                  <a:pt x="7901928" y="209771"/>
                </a:lnTo>
                <a:lnTo>
                  <a:pt x="7907897" y="209771"/>
                </a:lnTo>
                <a:lnTo>
                  <a:pt x="7907897" y="221708"/>
                </a:lnTo>
                <a:lnTo>
                  <a:pt x="7913865" y="221708"/>
                </a:lnTo>
                <a:lnTo>
                  <a:pt x="7913865" y="224266"/>
                </a:lnTo>
                <a:lnTo>
                  <a:pt x="7916423" y="224266"/>
                </a:lnTo>
                <a:lnTo>
                  <a:pt x="7916423" y="203803"/>
                </a:lnTo>
                <a:lnTo>
                  <a:pt x="7925802" y="203803"/>
                </a:lnTo>
                <a:lnTo>
                  <a:pt x="7925802" y="215739"/>
                </a:lnTo>
                <a:lnTo>
                  <a:pt x="7932623" y="215739"/>
                </a:lnTo>
                <a:lnTo>
                  <a:pt x="7932623" y="225118"/>
                </a:lnTo>
                <a:lnTo>
                  <a:pt x="7933475" y="225118"/>
                </a:lnTo>
                <a:lnTo>
                  <a:pt x="7933475" y="231087"/>
                </a:lnTo>
                <a:lnTo>
                  <a:pt x="7935181" y="231087"/>
                </a:lnTo>
                <a:lnTo>
                  <a:pt x="7935181" y="221708"/>
                </a:lnTo>
                <a:lnTo>
                  <a:pt x="7942854" y="221708"/>
                </a:lnTo>
                <a:lnTo>
                  <a:pt x="7942854" y="212329"/>
                </a:lnTo>
                <a:lnTo>
                  <a:pt x="7951381" y="212329"/>
                </a:lnTo>
                <a:lnTo>
                  <a:pt x="7951381" y="229382"/>
                </a:lnTo>
                <a:lnTo>
                  <a:pt x="7952233" y="229382"/>
                </a:lnTo>
                <a:lnTo>
                  <a:pt x="7952233" y="214887"/>
                </a:lnTo>
                <a:lnTo>
                  <a:pt x="7959907" y="214887"/>
                </a:lnTo>
                <a:lnTo>
                  <a:pt x="7959907" y="224266"/>
                </a:lnTo>
                <a:lnTo>
                  <a:pt x="7966728" y="224266"/>
                </a:lnTo>
                <a:lnTo>
                  <a:pt x="7966728" y="233645"/>
                </a:lnTo>
                <a:lnTo>
                  <a:pt x="7967581" y="233645"/>
                </a:lnTo>
                <a:lnTo>
                  <a:pt x="7967581" y="229382"/>
                </a:lnTo>
                <a:lnTo>
                  <a:pt x="7969286" y="229382"/>
                </a:lnTo>
                <a:lnTo>
                  <a:pt x="7969286" y="218297"/>
                </a:lnTo>
                <a:lnTo>
                  <a:pt x="7976107" y="218297"/>
                </a:lnTo>
                <a:lnTo>
                  <a:pt x="7976107" y="207213"/>
                </a:lnTo>
                <a:lnTo>
                  <a:pt x="7983781" y="207213"/>
                </a:lnTo>
                <a:lnTo>
                  <a:pt x="7983781" y="226824"/>
                </a:lnTo>
                <a:lnTo>
                  <a:pt x="7985486" y="226824"/>
                </a:lnTo>
                <a:lnTo>
                  <a:pt x="7985486" y="227676"/>
                </a:lnTo>
                <a:lnTo>
                  <a:pt x="7990602" y="227676"/>
                </a:lnTo>
                <a:lnTo>
                  <a:pt x="7990602" y="228529"/>
                </a:lnTo>
                <a:lnTo>
                  <a:pt x="7991454" y="228529"/>
                </a:lnTo>
                <a:lnTo>
                  <a:pt x="7991454" y="232792"/>
                </a:lnTo>
                <a:lnTo>
                  <a:pt x="7994012" y="232792"/>
                </a:lnTo>
                <a:lnTo>
                  <a:pt x="7994012" y="219150"/>
                </a:lnTo>
                <a:lnTo>
                  <a:pt x="8002538" y="219150"/>
                </a:lnTo>
                <a:lnTo>
                  <a:pt x="8002538" y="226824"/>
                </a:lnTo>
                <a:lnTo>
                  <a:pt x="8010212" y="226824"/>
                </a:lnTo>
                <a:lnTo>
                  <a:pt x="8010212" y="228529"/>
                </a:lnTo>
                <a:lnTo>
                  <a:pt x="8011065" y="228529"/>
                </a:lnTo>
                <a:lnTo>
                  <a:pt x="8011065" y="225118"/>
                </a:lnTo>
                <a:lnTo>
                  <a:pt x="8014475" y="225118"/>
                </a:lnTo>
                <a:lnTo>
                  <a:pt x="8014475" y="220855"/>
                </a:lnTo>
                <a:lnTo>
                  <a:pt x="8015328" y="220855"/>
                </a:lnTo>
                <a:lnTo>
                  <a:pt x="8015328" y="220003"/>
                </a:lnTo>
                <a:lnTo>
                  <a:pt x="8021296" y="220003"/>
                </a:lnTo>
                <a:lnTo>
                  <a:pt x="8021296" y="209771"/>
                </a:lnTo>
                <a:lnTo>
                  <a:pt x="8028970" y="209771"/>
                </a:lnTo>
                <a:lnTo>
                  <a:pt x="8028970" y="229382"/>
                </a:lnTo>
                <a:lnTo>
                  <a:pt x="8033233" y="229382"/>
                </a:lnTo>
                <a:lnTo>
                  <a:pt x="8033233" y="213182"/>
                </a:lnTo>
                <a:lnTo>
                  <a:pt x="8041759" y="213182"/>
                </a:lnTo>
                <a:lnTo>
                  <a:pt x="8041759" y="224266"/>
                </a:lnTo>
                <a:lnTo>
                  <a:pt x="8048581" y="224266"/>
                </a:lnTo>
                <a:lnTo>
                  <a:pt x="8048581" y="214887"/>
                </a:lnTo>
                <a:lnTo>
                  <a:pt x="8057107" y="214887"/>
                </a:lnTo>
                <a:lnTo>
                  <a:pt x="8057107" y="180782"/>
                </a:lnTo>
                <a:lnTo>
                  <a:pt x="8063928" y="180782"/>
                </a:lnTo>
                <a:lnTo>
                  <a:pt x="8063928" y="198687"/>
                </a:lnTo>
                <a:lnTo>
                  <a:pt x="8070749" y="198687"/>
                </a:lnTo>
                <a:lnTo>
                  <a:pt x="8070749" y="223413"/>
                </a:lnTo>
                <a:lnTo>
                  <a:pt x="8072454" y="223413"/>
                </a:lnTo>
                <a:lnTo>
                  <a:pt x="8072454" y="214034"/>
                </a:lnTo>
                <a:lnTo>
                  <a:pt x="8073307" y="214034"/>
                </a:lnTo>
                <a:lnTo>
                  <a:pt x="8073307" y="208066"/>
                </a:lnTo>
                <a:lnTo>
                  <a:pt x="8080128" y="208066"/>
                </a:lnTo>
                <a:lnTo>
                  <a:pt x="8080128" y="193571"/>
                </a:lnTo>
                <a:lnTo>
                  <a:pt x="8087802" y="193571"/>
                </a:lnTo>
                <a:lnTo>
                  <a:pt x="8087802" y="220855"/>
                </a:lnTo>
                <a:lnTo>
                  <a:pt x="8088654" y="220855"/>
                </a:lnTo>
                <a:lnTo>
                  <a:pt x="8088654" y="217445"/>
                </a:lnTo>
                <a:lnTo>
                  <a:pt x="8095475" y="217445"/>
                </a:lnTo>
                <a:lnTo>
                  <a:pt x="8095475" y="206361"/>
                </a:lnTo>
                <a:lnTo>
                  <a:pt x="8104002" y="206361"/>
                </a:lnTo>
                <a:lnTo>
                  <a:pt x="8104002" y="220003"/>
                </a:lnTo>
                <a:lnTo>
                  <a:pt x="8110823" y="220003"/>
                </a:lnTo>
                <a:lnTo>
                  <a:pt x="8110823" y="227676"/>
                </a:lnTo>
                <a:lnTo>
                  <a:pt x="8111675" y="227676"/>
                </a:lnTo>
                <a:lnTo>
                  <a:pt x="8111675" y="232792"/>
                </a:lnTo>
                <a:lnTo>
                  <a:pt x="8115086" y="232792"/>
                </a:lnTo>
                <a:lnTo>
                  <a:pt x="8115086" y="216592"/>
                </a:lnTo>
                <a:lnTo>
                  <a:pt x="8122759" y="216592"/>
                </a:lnTo>
                <a:lnTo>
                  <a:pt x="8122759" y="225118"/>
                </a:lnTo>
                <a:lnTo>
                  <a:pt x="8129581" y="225118"/>
                </a:lnTo>
                <a:lnTo>
                  <a:pt x="8129581" y="236203"/>
                </a:lnTo>
                <a:lnTo>
                  <a:pt x="8131286" y="236203"/>
                </a:lnTo>
                <a:lnTo>
                  <a:pt x="8131286" y="224266"/>
                </a:lnTo>
                <a:lnTo>
                  <a:pt x="8138959" y="224266"/>
                </a:lnTo>
                <a:lnTo>
                  <a:pt x="8138959" y="231087"/>
                </a:lnTo>
                <a:lnTo>
                  <a:pt x="8144928" y="231087"/>
                </a:lnTo>
                <a:lnTo>
                  <a:pt x="8144928" y="234497"/>
                </a:lnTo>
                <a:lnTo>
                  <a:pt x="8149191" y="234497"/>
                </a:lnTo>
                <a:lnTo>
                  <a:pt x="8149191" y="236203"/>
                </a:lnTo>
                <a:lnTo>
                  <a:pt x="8153454" y="236203"/>
                </a:lnTo>
                <a:lnTo>
                  <a:pt x="8158570" y="236203"/>
                </a:lnTo>
                <a:lnTo>
                  <a:pt x="8158570" y="230234"/>
                </a:lnTo>
                <a:lnTo>
                  <a:pt x="8165391" y="230234"/>
                </a:lnTo>
                <a:lnTo>
                  <a:pt x="8165391" y="235350"/>
                </a:lnTo>
                <a:lnTo>
                  <a:pt x="8171360" y="235350"/>
                </a:lnTo>
                <a:lnTo>
                  <a:pt x="8171360" y="236203"/>
                </a:lnTo>
                <a:lnTo>
                  <a:pt x="8174770" y="236203"/>
                </a:lnTo>
                <a:lnTo>
                  <a:pt x="8176475" y="236203"/>
                </a:lnTo>
                <a:lnTo>
                  <a:pt x="8176475" y="223413"/>
                </a:lnTo>
                <a:lnTo>
                  <a:pt x="8185002" y="223413"/>
                </a:lnTo>
                <a:lnTo>
                  <a:pt x="8185002" y="230234"/>
                </a:lnTo>
                <a:lnTo>
                  <a:pt x="8190970" y="230234"/>
                </a:lnTo>
                <a:lnTo>
                  <a:pt x="8190970" y="239613"/>
                </a:lnTo>
                <a:lnTo>
                  <a:pt x="8193528" y="239613"/>
                </a:lnTo>
                <a:lnTo>
                  <a:pt x="8193528" y="233645"/>
                </a:lnTo>
                <a:lnTo>
                  <a:pt x="8200349" y="233645"/>
                </a:lnTo>
                <a:lnTo>
                  <a:pt x="8200349" y="227676"/>
                </a:lnTo>
                <a:lnTo>
                  <a:pt x="8208023" y="227676"/>
                </a:lnTo>
                <a:lnTo>
                  <a:pt x="8208023" y="238761"/>
                </a:lnTo>
                <a:lnTo>
                  <a:pt x="8215696" y="238761"/>
                </a:lnTo>
                <a:lnTo>
                  <a:pt x="8215696" y="239613"/>
                </a:lnTo>
                <a:lnTo>
                  <a:pt x="8219107" y="239613"/>
                </a:lnTo>
                <a:lnTo>
                  <a:pt x="8219107" y="242171"/>
                </a:lnTo>
                <a:lnTo>
                  <a:pt x="8222517" y="242171"/>
                </a:lnTo>
                <a:lnTo>
                  <a:pt x="8222517" y="238761"/>
                </a:lnTo>
                <a:lnTo>
                  <a:pt x="8231044" y="238761"/>
                </a:lnTo>
                <a:lnTo>
                  <a:pt x="8231044" y="240466"/>
                </a:lnTo>
                <a:lnTo>
                  <a:pt x="8231896" y="240466"/>
                </a:lnTo>
                <a:lnTo>
                  <a:pt x="8231896" y="242171"/>
                </a:lnTo>
                <a:lnTo>
                  <a:pt x="8235307" y="242171"/>
                </a:lnTo>
                <a:lnTo>
                  <a:pt x="8235307" y="237055"/>
                </a:lnTo>
                <a:lnTo>
                  <a:pt x="8242981" y="237055"/>
                </a:lnTo>
                <a:lnTo>
                  <a:pt x="8242981" y="240466"/>
                </a:lnTo>
                <a:lnTo>
                  <a:pt x="8246391" y="240466"/>
                </a:lnTo>
                <a:lnTo>
                  <a:pt x="8246391" y="231939"/>
                </a:lnTo>
                <a:lnTo>
                  <a:pt x="8254065" y="231939"/>
                </a:lnTo>
                <a:lnTo>
                  <a:pt x="8254065" y="237055"/>
                </a:lnTo>
                <a:lnTo>
                  <a:pt x="8260886" y="237055"/>
                </a:lnTo>
                <a:lnTo>
                  <a:pt x="8260886" y="242171"/>
                </a:lnTo>
                <a:lnTo>
                  <a:pt x="8262591" y="242171"/>
                </a:lnTo>
                <a:lnTo>
                  <a:pt x="8262591" y="239613"/>
                </a:lnTo>
                <a:lnTo>
                  <a:pt x="8269412" y="239613"/>
                </a:lnTo>
                <a:lnTo>
                  <a:pt x="8269412" y="235350"/>
                </a:lnTo>
                <a:lnTo>
                  <a:pt x="8277086" y="235350"/>
                </a:lnTo>
                <a:lnTo>
                  <a:pt x="8277086" y="242171"/>
                </a:lnTo>
                <a:lnTo>
                  <a:pt x="8304370" y="242171"/>
                </a:lnTo>
                <a:lnTo>
                  <a:pt x="8304370" y="241318"/>
                </a:lnTo>
                <a:lnTo>
                  <a:pt x="8312044" y="241318"/>
                </a:lnTo>
                <a:lnTo>
                  <a:pt x="8312044" y="242171"/>
                </a:lnTo>
                <a:lnTo>
                  <a:pt x="8338475" y="242171"/>
                </a:lnTo>
                <a:lnTo>
                  <a:pt x="8338475" y="238761"/>
                </a:lnTo>
                <a:lnTo>
                  <a:pt x="8346149" y="238761"/>
                </a:lnTo>
                <a:lnTo>
                  <a:pt x="8346149" y="230234"/>
                </a:lnTo>
                <a:lnTo>
                  <a:pt x="8353823" y="230234"/>
                </a:lnTo>
                <a:lnTo>
                  <a:pt x="8353823" y="235350"/>
                </a:lnTo>
                <a:lnTo>
                  <a:pt x="8358086" y="235350"/>
                </a:lnTo>
                <a:lnTo>
                  <a:pt x="8358086" y="225118"/>
                </a:lnTo>
                <a:lnTo>
                  <a:pt x="8365759" y="225118"/>
                </a:lnTo>
                <a:lnTo>
                  <a:pt x="8365759" y="217445"/>
                </a:lnTo>
                <a:lnTo>
                  <a:pt x="8373433" y="217445"/>
                </a:lnTo>
                <a:lnTo>
                  <a:pt x="8373433" y="231939"/>
                </a:lnTo>
                <a:lnTo>
                  <a:pt x="8382812" y="231939"/>
                </a:lnTo>
                <a:lnTo>
                  <a:pt x="8382812" y="236203"/>
                </a:lnTo>
                <a:lnTo>
                  <a:pt x="8386223" y="236203"/>
                </a:lnTo>
                <a:lnTo>
                  <a:pt x="8386223" y="232792"/>
                </a:lnTo>
                <a:lnTo>
                  <a:pt x="8390486" y="232792"/>
                </a:lnTo>
                <a:lnTo>
                  <a:pt x="8390486" y="231087"/>
                </a:lnTo>
                <a:lnTo>
                  <a:pt x="8395602" y="231087"/>
                </a:lnTo>
                <a:lnTo>
                  <a:pt x="8395602" y="219150"/>
                </a:lnTo>
                <a:lnTo>
                  <a:pt x="8403275" y="219150"/>
                </a:lnTo>
                <a:lnTo>
                  <a:pt x="8403275" y="226824"/>
                </a:lnTo>
                <a:lnTo>
                  <a:pt x="8408391" y="226824"/>
                </a:lnTo>
                <a:lnTo>
                  <a:pt x="8408391" y="208918"/>
                </a:lnTo>
                <a:lnTo>
                  <a:pt x="8416065" y="208918"/>
                </a:lnTo>
                <a:lnTo>
                  <a:pt x="8416065" y="196129"/>
                </a:lnTo>
                <a:lnTo>
                  <a:pt x="8425444" y="196129"/>
                </a:lnTo>
                <a:lnTo>
                  <a:pt x="8425444" y="220855"/>
                </a:lnTo>
                <a:lnTo>
                  <a:pt x="8429707" y="220855"/>
                </a:lnTo>
                <a:lnTo>
                  <a:pt x="8429707" y="201245"/>
                </a:lnTo>
                <a:lnTo>
                  <a:pt x="8439938" y="201245"/>
                </a:lnTo>
                <a:lnTo>
                  <a:pt x="8439938" y="214034"/>
                </a:lnTo>
                <a:lnTo>
                  <a:pt x="8447612" y="214034"/>
                </a:lnTo>
                <a:lnTo>
                  <a:pt x="8447612" y="202097"/>
                </a:lnTo>
                <a:lnTo>
                  <a:pt x="8457844" y="202097"/>
                </a:lnTo>
                <a:lnTo>
                  <a:pt x="8457844" y="161171"/>
                </a:lnTo>
                <a:lnTo>
                  <a:pt x="8467223" y="161171"/>
                </a:lnTo>
                <a:lnTo>
                  <a:pt x="8467223" y="183339"/>
                </a:lnTo>
                <a:lnTo>
                  <a:pt x="8474896" y="183339"/>
                </a:lnTo>
                <a:lnTo>
                  <a:pt x="8474896" y="212329"/>
                </a:lnTo>
                <a:lnTo>
                  <a:pt x="8480012" y="212329"/>
                </a:lnTo>
                <a:lnTo>
                  <a:pt x="8480012" y="199539"/>
                </a:lnTo>
                <a:lnTo>
                  <a:pt x="8487686" y="199539"/>
                </a:lnTo>
                <a:lnTo>
                  <a:pt x="8487686" y="223413"/>
                </a:lnTo>
                <a:lnTo>
                  <a:pt x="8496212" y="223413"/>
                </a:lnTo>
                <a:lnTo>
                  <a:pt x="8496212" y="242171"/>
                </a:lnTo>
                <a:lnTo>
                  <a:pt x="8717896" y="242171"/>
                </a:lnTo>
                <a:lnTo>
                  <a:pt x="8717896" y="238761"/>
                </a:lnTo>
                <a:lnTo>
                  <a:pt x="8724717" y="238761"/>
                </a:lnTo>
                <a:lnTo>
                  <a:pt x="8724717" y="242171"/>
                </a:lnTo>
                <a:lnTo>
                  <a:pt x="8742623" y="242171"/>
                </a:lnTo>
                <a:lnTo>
                  <a:pt x="8742623" y="239613"/>
                </a:lnTo>
                <a:lnTo>
                  <a:pt x="8748591" y="239613"/>
                </a:lnTo>
                <a:lnTo>
                  <a:pt x="8748591" y="242171"/>
                </a:lnTo>
                <a:lnTo>
                  <a:pt x="8752854" y="242171"/>
                </a:lnTo>
                <a:lnTo>
                  <a:pt x="8752854" y="234497"/>
                </a:lnTo>
                <a:lnTo>
                  <a:pt x="8758823" y="234497"/>
                </a:lnTo>
                <a:lnTo>
                  <a:pt x="8758823" y="228529"/>
                </a:lnTo>
                <a:lnTo>
                  <a:pt x="8765644" y="228529"/>
                </a:lnTo>
                <a:lnTo>
                  <a:pt x="8765644" y="239613"/>
                </a:lnTo>
                <a:lnTo>
                  <a:pt x="8769907" y="239613"/>
                </a:lnTo>
                <a:lnTo>
                  <a:pt x="8769907" y="231087"/>
                </a:lnTo>
                <a:lnTo>
                  <a:pt x="8778433" y="231087"/>
                </a:lnTo>
                <a:lnTo>
                  <a:pt x="8778433" y="237055"/>
                </a:lnTo>
                <a:lnTo>
                  <a:pt x="8784402" y="237055"/>
                </a:lnTo>
                <a:lnTo>
                  <a:pt x="8784402" y="231939"/>
                </a:lnTo>
                <a:lnTo>
                  <a:pt x="8792075" y="231939"/>
                </a:lnTo>
                <a:lnTo>
                  <a:pt x="8792075" y="212329"/>
                </a:lnTo>
                <a:lnTo>
                  <a:pt x="8799749" y="212329"/>
                </a:lnTo>
                <a:lnTo>
                  <a:pt x="8799749" y="222561"/>
                </a:lnTo>
                <a:lnTo>
                  <a:pt x="8806570" y="222561"/>
                </a:lnTo>
                <a:lnTo>
                  <a:pt x="8806570" y="233645"/>
                </a:lnTo>
                <a:lnTo>
                  <a:pt x="8808275" y="233645"/>
                </a:lnTo>
                <a:lnTo>
                  <a:pt x="8808275" y="215739"/>
                </a:lnTo>
                <a:lnTo>
                  <a:pt x="8814244" y="215739"/>
                </a:lnTo>
                <a:lnTo>
                  <a:pt x="8814244" y="202950"/>
                </a:lnTo>
                <a:lnTo>
                  <a:pt x="8821917" y="202950"/>
                </a:lnTo>
                <a:lnTo>
                  <a:pt x="8821917" y="225971"/>
                </a:lnTo>
                <a:lnTo>
                  <a:pt x="8825328" y="225971"/>
                </a:lnTo>
                <a:lnTo>
                  <a:pt x="8825328" y="216592"/>
                </a:lnTo>
                <a:lnTo>
                  <a:pt x="8832149" y="216592"/>
                </a:lnTo>
                <a:lnTo>
                  <a:pt x="8832149" y="234497"/>
                </a:lnTo>
                <a:lnTo>
                  <a:pt x="8835559" y="234497"/>
                </a:lnTo>
                <a:lnTo>
                  <a:pt x="8835559" y="225971"/>
                </a:lnTo>
                <a:lnTo>
                  <a:pt x="8836412" y="225971"/>
                </a:lnTo>
                <a:lnTo>
                  <a:pt x="8836412" y="220003"/>
                </a:lnTo>
                <a:lnTo>
                  <a:pt x="8844086" y="220003"/>
                </a:lnTo>
                <a:lnTo>
                  <a:pt x="8844086" y="230234"/>
                </a:lnTo>
                <a:lnTo>
                  <a:pt x="8848349" y="230234"/>
                </a:lnTo>
                <a:lnTo>
                  <a:pt x="8848349" y="223413"/>
                </a:lnTo>
                <a:lnTo>
                  <a:pt x="8850907" y="223413"/>
                </a:lnTo>
                <a:lnTo>
                  <a:pt x="8850907" y="220855"/>
                </a:lnTo>
                <a:lnTo>
                  <a:pt x="8858581" y="220855"/>
                </a:lnTo>
                <a:lnTo>
                  <a:pt x="8858581" y="191013"/>
                </a:lnTo>
                <a:lnTo>
                  <a:pt x="8866254" y="191013"/>
                </a:lnTo>
                <a:lnTo>
                  <a:pt x="8866254" y="207213"/>
                </a:lnTo>
                <a:lnTo>
                  <a:pt x="8872222" y="207213"/>
                </a:lnTo>
                <a:lnTo>
                  <a:pt x="8872222" y="223413"/>
                </a:lnTo>
                <a:lnTo>
                  <a:pt x="8873928" y="223413"/>
                </a:lnTo>
                <a:lnTo>
                  <a:pt x="8873928" y="196982"/>
                </a:lnTo>
                <a:lnTo>
                  <a:pt x="8880749" y="196982"/>
                </a:lnTo>
                <a:lnTo>
                  <a:pt x="8880749" y="176518"/>
                </a:lnTo>
                <a:lnTo>
                  <a:pt x="8887570" y="176518"/>
                </a:lnTo>
                <a:lnTo>
                  <a:pt x="8887570" y="212329"/>
                </a:lnTo>
                <a:lnTo>
                  <a:pt x="8890128" y="212329"/>
                </a:lnTo>
                <a:lnTo>
                  <a:pt x="8890128" y="214034"/>
                </a:lnTo>
                <a:lnTo>
                  <a:pt x="8892686" y="214034"/>
                </a:lnTo>
                <a:lnTo>
                  <a:pt x="8892686" y="211476"/>
                </a:lnTo>
                <a:lnTo>
                  <a:pt x="8898654" y="211476"/>
                </a:lnTo>
                <a:lnTo>
                  <a:pt x="8898654" y="196982"/>
                </a:lnTo>
                <a:lnTo>
                  <a:pt x="8905475" y="196982"/>
                </a:lnTo>
                <a:lnTo>
                  <a:pt x="8905475" y="212329"/>
                </a:lnTo>
                <a:lnTo>
                  <a:pt x="8910591" y="212329"/>
                </a:lnTo>
                <a:lnTo>
                  <a:pt x="8910591" y="214887"/>
                </a:lnTo>
                <a:lnTo>
                  <a:pt x="8914002" y="214887"/>
                </a:lnTo>
                <a:lnTo>
                  <a:pt x="8914002" y="208918"/>
                </a:lnTo>
                <a:lnTo>
                  <a:pt x="8918265" y="208918"/>
                </a:lnTo>
                <a:lnTo>
                  <a:pt x="8918265" y="200392"/>
                </a:lnTo>
                <a:lnTo>
                  <a:pt x="8924233" y="200392"/>
                </a:lnTo>
                <a:lnTo>
                  <a:pt x="8924233" y="181634"/>
                </a:lnTo>
                <a:lnTo>
                  <a:pt x="8931907" y="181634"/>
                </a:lnTo>
                <a:lnTo>
                  <a:pt x="8931907" y="214887"/>
                </a:lnTo>
                <a:lnTo>
                  <a:pt x="8932759" y="214887"/>
                </a:lnTo>
                <a:lnTo>
                  <a:pt x="8932759" y="183339"/>
                </a:lnTo>
                <a:lnTo>
                  <a:pt x="8939581" y="183339"/>
                </a:lnTo>
                <a:lnTo>
                  <a:pt x="8939581" y="158613"/>
                </a:lnTo>
                <a:lnTo>
                  <a:pt x="8947254" y="158613"/>
                </a:lnTo>
                <a:lnTo>
                  <a:pt x="8947254" y="202950"/>
                </a:lnTo>
                <a:lnTo>
                  <a:pt x="8949812" y="202950"/>
                </a:lnTo>
                <a:lnTo>
                  <a:pt x="8949812" y="190161"/>
                </a:lnTo>
                <a:lnTo>
                  <a:pt x="8950665" y="190161"/>
                </a:lnTo>
                <a:lnTo>
                  <a:pt x="8950665" y="167139"/>
                </a:lnTo>
                <a:lnTo>
                  <a:pt x="8958338" y="167139"/>
                </a:lnTo>
                <a:lnTo>
                  <a:pt x="8958338" y="128771"/>
                </a:lnTo>
                <a:lnTo>
                  <a:pt x="8965160" y="128771"/>
                </a:lnTo>
                <a:lnTo>
                  <a:pt x="8965160" y="161171"/>
                </a:lnTo>
                <a:lnTo>
                  <a:pt x="8971980" y="161171"/>
                </a:lnTo>
                <a:lnTo>
                  <a:pt x="8971980" y="169697"/>
                </a:lnTo>
                <a:lnTo>
                  <a:pt x="8972833" y="169697"/>
                </a:lnTo>
                <a:lnTo>
                  <a:pt x="8972833" y="93813"/>
                </a:lnTo>
                <a:lnTo>
                  <a:pt x="8980507" y="93813"/>
                </a:lnTo>
                <a:lnTo>
                  <a:pt x="8980507" y="134739"/>
                </a:lnTo>
                <a:lnTo>
                  <a:pt x="8986475" y="134739"/>
                </a:lnTo>
                <a:lnTo>
                  <a:pt x="8986475" y="151792"/>
                </a:lnTo>
                <a:lnTo>
                  <a:pt x="8987328" y="151792"/>
                </a:lnTo>
                <a:lnTo>
                  <a:pt x="8987328" y="176518"/>
                </a:lnTo>
                <a:lnTo>
                  <a:pt x="8989033" y="176518"/>
                </a:lnTo>
                <a:lnTo>
                  <a:pt x="8989033" y="108308"/>
                </a:lnTo>
                <a:lnTo>
                  <a:pt x="8995002" y="108308"/>
                </a:lnTo>
                <a:lnTo>
                  <a:pt x="8995002" y="57150"/>
                </a:lnTo>
                <a:lnTo>
                  <a:pt x="9002675" y="57150"/>
                </a:lnTo>
                <a:lnTo>
                  <a:pt x="9002675" y="152645"/>
                </a:lnTo>
                <a:lnTo>
                  <a:pt x="9010349" y="152645"/>
                </a:lnTo>
                <a:lnTo>
                  <a:pt x="9010349" y="180782"/>
                </a:lnTo>
                <a:lnTo>
                  <a:pt x="9016317" y="180782"/>
                </a:lnTo>
                <a:lnTo>
                  <a:pt x="9016317" y="149234"/>
                </a:lnTo>
                <a:lnTo>
                  <a:pt x="9024844" y="149234"/>
                </a:lnTo>
                <a:lnTo>
                  <a:pt x="9024844" y="195276"/>
                </a:lnTo>
                <a:lnTo>
                  <a:pt x="9029107" y="195276"/>
                </a:lnTo>
                <a:lnTo>
                  <a:pt x="9029107" y="139003"/>
                </a:lnTo>
                <a:lnTo>
                  <a:pt x="9035928" y="139003"/>
                </a:lnTo>
                <a:lnTo>
                  <a:pt x="9035928" y="168845"/>
                </a:lnTo>
                <a:lnTo>
                  <a:pt x="9042749" y="168845"/>
                </a:lnTo>
                <a:lnTo>
                  <a:pt x="9042749" y="182487"/>
                </a:lnTo>
                <a:lnTo>
                  <a:pt x="9046160" y="182487"/>
                </a:lnTo>
                <a:lnTo>
                  <a:pt x="9046160" y="191013"/>
                </a:lnTo>
                <a:lnTo>
                  <a:pt x="9049570" y="191013"/>
                </a:lnTo>
                <a:lnTo>
                  <a:pt x="9049570" y="188455"/>
                </a:lnTo>
                <a:lnTo>
                  <a:pt x="9058096" y="188455"/>
                </a:lnTo>
                <a:lnTo>
                  <a:pt x="9058096" y="208066"/>
                </a:lnTo>
                <a:lnTo>
                  <a:pt x="9064065" y="208066"/>
                </a:lnTo>
                <a:lnTo>
                  <a:pt x="9064065" y="191013"/>
                </a:lnTo>
                <a:lnTo>
                  <a:pt x="9070033" y="191013"/>
                </a:lnTo>
                <a:lnTo>
                  <a:pt x="9070033" y="187603"/>
                </a:lnTo>
                <a:lnTo>
                  <a:pt x="9072591" y="187603"/>
                </a:lnTo>
                <a:lnTo>
                  <a:pt x="9072591" y="131329"/>
                </a:lnTo>
                <a:lnTo>
                  <a:pt x="9079412" y="131329"/>
                </a:lnTo>
                <a:lnTo>
                  <a:pt x="9079412" y="163729"/>
                </a:lnTo>
                <a:lnTo>
                  <a:pt x="9086233" y="163729"/>
                </a:lnTo>
                <a:lnTo>
                  <a:pt x="9086233" y="206361"/>
                </a:lnTo>
                <a:lnTo>
                  <a:pt x="9087938" y="206361"/>
                </a:lnTo>
                <a:lnTo>
                  <a:pt x="9087938" y="179929"/>
                </a:lnTo>
                <a:lnTo>
                  <a:pt x="9094759" y="179929"/>
                </a:lnTo>
                <a:lnTo>
                  <a:pt x="9094759" y="154350"/>
                </a:lnTo>
                <a:lnTo>
                  <a:pt x="9101581" y="154350"/>
                </a:lnTo>
                <a:lnTo>
                  <a:pt x="9101581" y="202097"/>
                </a:lnTo>
                <a:lnTo>
                  <a:pt x="9110107" y="202097"/>
                </a:lnTo>
                <a:lnTo>
                  <a:pt x="9110107" y="205508"/>
                </a:lnTo>
                <a:lnTo>
                  <a:pt x="9112665" y="205508"/>
                </a:lnTo>
                <a:lnTo>
                  <a:pt x="9112665" y="214887"/>
                </a:lnTo>
                <a:lnTo>
                  <a:pt x="9116075" y="214887"/>
                </a:lnTo>
                <a:lnTo>
                  <a:pt x="9116075" y="199539"/>
                </a:lnTo>
                <a:lnTo>
                  <a:pt x="9123749" y="199539"/>
                </a:lnTo>
                <a:lnTo>
                  <a:pt x="9123749" y="209771"/>
                </a:lnTo>
                <a:lnTo>
                  <a:pt x="9124601" y="209771"/>
                </a:lnTo>
                <a:lnTo>
                  <a:pt x="9124601" y="222561"/>
                </a:lnTo>
                <a:lnTo>
                  <a:pt x="9128012" y="222561"/>
                </a:lnTo>
                <a:lnTo>
                  <a:pt x="9128012" y="194424"/>
                </a:lnTo>
                <a:lnTo>
                  <a:pt x="9135686" y="194424"/>
                </a:lnTo>
                <a:lnTo>
                  <a:pt x="9135686" y="209771"/>
                </a:lnTo>
                <a:lnTo>
                  <a:pt x="9138244" y="209771"/>
                </a:lnTo>
                <a:lnTo>
                  <a:pt x="9138244" y="173108"/>
                </a:lnTo>
                <a:lnTo>
                  <a:pt x="9145917" y="173108"/>
                </a:lnTo>
                <a:lnTo>
                  <a:pt x="9145917" y="193571"/>
                </a:lnTo>
                <a:lnTo>
                  <a:pt x="9151886" y="193571"/>
                </a:lnTo>
                <a:lnTo>
                  <a:pt x="9151886" y="220855"/>
                </a:lnTo>
                <a:lnTo>
                  <a:pt x="9154444" y="220855"/>
                </a:lnTo>
                <a:lnTo>
                  <a:pt x="9154444" y="203803"/>
                </a:lnTo>
                <a:lnTo>
                  <a:pt x="9160412" y="203803"/>
                </a:lnTo>
                <a:lnTo>
                  <a:pt x="9160412" y="187603"/>
                </a:lnTo>
                <a:lnTo>
                  <a:pt x="9168086" y="187603"/>
                </a:lnTo>
                <a:lnTo>
                  <a:pt x="9168086" y="217445"/>
                </a:lnTo>
                <a:lnTo>
                  <a:pt x="9175759" y="217445"/>
                </a:lnTo>
                <a:lnTo>
                  <a:pt x="9175759" y="218297"/>
                </a:lnTo>
                <a:lnTo>
                  <a:pt x="9175759" y="226824"/>
                </a:lnTo>
                <a:lnTo>
                  <a:pt x="9182581" y="226824"/>
                </a:lnTo>
                <a:lnTo>
                  <a:pt x="9182581" y="216592"/>
                </a:lnTo>
                <a:lnTo>
                  <a:pt x="9190254" y="216592"/>
                </a:lnTo>
                <a:lnTo>
                  <a:pt x="9190254" y="231939"/>
                </a:lnTo>
                <a:lnTo>
                  <a:pt x="9194517" y="231939"/>
                </a:lnTo>
                <a:lnTo>
                  <a:pt x="9194517" y="214034"/>
                </a:lnTo>
                <a:lnTo>
                  <a:pt x="9201338" y="214034"/>
                </a:lnTo>
                <a:lnTo>
                  <a:pt x="9201338" y="223413"/>
                </a:lnTo>
                <a:lnTo>
                  <a:pt x="9208159" y="223413"/>
                </a:lnTo>
                <a:lnTo>
                  <a:pt x="9208159" y="236203"/>
                </a:lnTo>
                <a:lnTo>
                  <a:pt x="9211570" y="236203"/>
                </a:lnTo>
                <a:lnTo>
                  <a:pt x="9211570" y="230234"/>
                </a:lnTo>
                <a:lnTo>
                  <a:pt x="9218391" y="230234"/>
                </a:lnTo>
                <a:lnTo>
                  <a:pt x="9218391" y="239613"/>
                </a:lnTo>
                <a:lnTo>
                  <a:pt x="9222654" y="239613"/>
                </a:lnTo>
                <a:lnTo>
                  <a:pt x="9222654" y="240466"/>
                </a:lnTo>
                <a:lnTo>
                  <a:pt x="9225212" y="240466"/>
                </a:lnTo>
                <a:lnTo>
                  <a:pt x="9225212" y="242171"/>
                </a:lnTo>
                <a:lnTo>
                  <a:pt x="9228623" y="242171"/>
                </a:lnTo>
                <a:lnTo>
                  <a:pt x="9228623" y="239613"/>
                </a:lnTo>
                <a:lnTo>
                  <a:pt x="9228623" y="234497"/>
                </a:lnTo>
                <a:lnTo>
                  <a:pt x="9235444" y="234497"/>
                </a:lnTo>
                <a:lnTo>
                  <a:pt x="9235444" y="229382"/>
                </a:lnTo>
                <a:lnTo>
                  <a:pt x="9242265" y="229382"/>
                </a:lnTo>
                <a:lnTo>
                  <a:pt x="9242265" y="230234"/>
                </a:lnTo>
                <a:lnTo>
                  <a:pt x="9255907" y="230234"/>
                </a:lnTo>
                <a:lnTo>
                  <a:pt x="9255907" y="220003"/>
                </a:lnTo>
                <a:lnTo>
                  <a:pt x="9267844" y="220003"/>
                </a:lnTo>
                <a:lnTo>
                  <a:pt x="9267844" y="230234"/>
                </a:lnTo>
                <a:lnTo>
                  <a:pt x="9279780" y="230234"/>
                </a:lnTo>
                <a:lnTo>
                  <a:pt x="9279780" y="224266"/>
                </a:lnTo>
                <a:lnTo>
                  <a:pt x="9291717" y="224266"/>
                </a:lnTo>
                <a:lnTo>
                  <a:pt x="9291717" y="211476"/>
                </a:lnTo>
                <a:lnTo>
                  <a:pt x="9303654" y="211476"/>
                </a:lnTo>
                <a:lnTo>
                  <a:pt x="9303654" y="224266"/>
                </a:lnTo>
                <a:lnTo>
                  <a:pt x="9317296" y="224266"/>
                </a:lnTo>
                <a:lnTo>
                  <a:pt x="9317296" y="230234"/>
                </a:lnTo>
                <a:lnTo>
                  <a:pt x="9330086" y="230234"/>
                </a:lnTo>
                <a:lnTo>
                  <a:pt x="9330086" y="242171"/>
                </a:lnTo>
                <a:lnTo>
                  <a:pt x="9336907" y="242171"/>
                </a:lnTo>
                <a:lnTo>
                  <a:pt x="9336907" y="233645"/>
                </a:lnTo>
                <a:lnTo>
                  <a:pt x="9347991" y="233645"/>
                </a:lnTo>
                <a:lnTo>
                  <a:pt x="9347991" y="223413"/>
                </a:lnTo>
                <a:lnTo>
                  <a:pt x="9360780" y="223413"/>
                </a:lnTo>
                <a:lnTo>
                  <a:pt x="9360780" y="199539"/>
                </a:lnTo>
                <a:lnTo>
                  <a:pt x="9373570" y="199539"/>
                </a:lnTo>
                <a:lnTo>
                  <a:pt x="9373570" y="212329"/>
                </a:lnTo>
                <a:lnTo>
                  <a:pt x="9381244" y="212329"/>
                </a:lnTo>
                <a:lnTo>
                  <a:pt x="9381244" y="183339"/>
                </a:lnTo>
                <a:lnTo>
                  <a:pt x="9393180" y="183339"/>
                </a:lnTo>
                <a:lnTo>
                  <a:pt x="9393180" y="161171"/>
                </a:lnTo>
                <a:lnTo>
                  <a:pt x="9406823" y="161171"/>
                </a:lnTo>
                <a:lnTo>
                  <a:pt x="9406823" y="202097"/>
                </a:lnTo>
                <a:lnTo>
                  <a:pt x="9422170" y="202097"/>
                </a:lnTo>
                <a:lnTo>
                  <a:pt x="9422170" y="214034"/>
                </a:lnTo>
                <a:lnTo>
                  <a:pt x="9434107" y="214034"/>
                </a:lnTo>
                <a:lnTo>
                  <a:pt x="9434107" y="201245"/>
                </a:lnTo>
                <a:lnTo>
                  <a:pt x="9449454" y="201245"/>
                </a:lnTo>
                <a:lnTo>
                  <a:pt x="9449454" y="220855"/>
                </a:lnTo>
                <a:lnTo>
                  <a:pt x="9457128" y="220855"/>
                </a:lnTo>
                <a:lnTo>
                  <a:pt x="9457128" y="196129"/>
                </a:lnTo>
                <a:lnTo>
                  <a:pt x="9470770" y="196129"/>
                </a:lnTo>
                <a:lnTo>
                  <a:pt x="9470770" y="208918"/>
                </a:lnTo>
                <a:lnTo>
                  <a:pt x="9483559" y="208918"/>
                </a:lnTo>
                <a:lnTo>
                  <a:pt x="9483559" y="226824"/>
                </a:lnTo>
                <a:lnTo>
                  <a:pt x="9490380" y="226824"/>
                </a:lnTo>
                <a:lnTo>
                  <a:pt x="9490380" y="219150"/>
                </a:lnTo>
                <a:lnTo>
                  <a:pt x="9503170" y="219150"/>
                </a:lnTo>
                <a:lnTo>
                  <a:pt x="9503170" y="231087"/>
                </a:lnTo>
                <a:lnTo>
                  <a:pt x="9509991" y="231087"/>
                </a:lnTo>
                <a:lnTo>
                  <a:pt x="9509991" y="232792"/>
                </a:lnTo>
                <a:lnTo>
                  <a:pt x="9515959" y="232792"/>
                </a:lnTo>
                <a:lnTo>
                  <a:pt x="9515959" y="236203"/>
                </a:lnTo>
                <a:lnTo>
                  <a:pt x="9521928" y="236203"/>
                </a:lnTo>
                <a:lnTo>
                  <a:pt x="9521928" y="231939"/>
                </a:lnTo>
                <a:lnTo>
                  <a:pt x="9535570" y="231939"/>
                </a:lnTo>
                <a:lnTo>
                  <a:pt x="9535570" y="217445"/>
                </a:lnTo>
                <a:lnTo>
                  <a:pt x="9548359" y="217445"/>
                </a:lnTo>
                <a:lnTo>
                  <a:pt x="9548359" y="225118"/>
                </a:lnTo>
                <a:lnTo>
                  <a:pt x="9559443" y="225118"/>
                </a:lnTo>
                <a:lnTo>
                  <a:pt x="9559443" y="235350"/>
                </a:lnTo>
                <a:lnTo>
                  <a:pt x="9566265" y="235350"/>
                </a:lnTo>
                <a:lnTo>
                  <a:pt x="9566265" y="230234"/>
                </a:lnTo>
                <a:lnTo>
                  <a:pt x="9578201" y="230234"/>
                </a:lnTo>
                <a:lnTo>
                  <a:pt x="9578201" y="238761"/>
                </a:lnTo>
                <a:lnTo>
                  <a:pt x="9590138" y="238761"/>
                </a:lnTo>
                <a:lnTo>
                  <a:pt x="9590138" y="242171"/>
                </a:lnTo>
                <a:lnTo>
                  <a:pt x="10264570" y="242171"/>
                </a:lnTo>
                <a:lnTo>
                  <a:pt x="10264570" y="260076"/>
                </a:lnTo>
                <a:lnTo>
                  <a:pt x="9548359" y="260076"/>
                </a:lnTo>
                <a:lnTo>
                  <a:pt x="9548359" y="265192"/>
                </a:lnTo>
                <a:lnTo>
                  <a:pt x="9535570" y="265192"/>
                </a:lnTo>
                <a:lnTo>
                  <a:pt x="9535570" y="260076"/>
                </a:lnTo>
                <a:lnTo>
                  <a:pt x="9509991" y="260076"/>
                </a:lnTo>
                <a:lnTo>
                  <a:pt x="9503170" y="260076"/>
                </a:lnTo>
                <a:lnTo>
                  <a:pt x="9503170" y="266897"/>
                </a:lnTo>
                <a:lnTo>
                  <a:pt x="9490380" y="266897"/>
                </a:lnTo>
                <a:lnTo>
                  <a:pt x="9490380" y="260929"/>
                </a:lnTo>
                <a:lnTo>
                  <a:pt x="9483559" y="260929"/>
                </a:lnTo>
                <a:lnTo>
                  <a:pt x="9483559" y="267750"/>
                </a:lnTo>
                <a:lnTo>
                  <a:pt x="9470770" y="267750"/>
                </a:lnTo>
                <a:lnTo>
                  <a:pt x="9470770" y="277982"/>
                </a:lnTo>
                <a:lnTo>
                  <a:pt x="9457128" y="277982"/>
                </a:lnTo>
                <a:lnTo>
                  <a:pt x="9457128" y="265192"/>
                </a:lnTo>
                <a:lnTo>
                  <a:pt x="9449454" y="265192"/>
                </a:lnTo>
                <a:lnTo>
                  <a:pt x="9449454" y="285655"/>
                </a:lnTo>
                <a:lnTo>
                  <a:pt x="9434107" y="285655"/>
                </a:lnTo>
                <a:lnTo>
                  <a:pt x="9434107" y="274571"/>
                </a:lnTo>
                <a:lnTo>
                  <a:pt x="9420465" y="274571"/>
                </a:lnTo>
                <a:lnTo>
                  <a:pt x="9420465" y="269455"/>
                </a:lnTo>
                <a:lnTo>
                  <a:pt x="9413643" y="269455"/>
                </a:lnTo>
                <a:lnTo>
                  <a:pt x="9413643" y="266045"/>
                </a:lnTo>
                <a:lnTo>
                  <a:pt x="9406823" y="266045"/>
                </a:lnTo>
                <a:lnTo>
                  <a:pt x="9406823" y="300150"/>
                </a:lnTo>
                <a:lnTo>
                  <a:pt x="9393180" y="300150"/>
                </a:lnTo>
                <a:lnTo>
                  <a:pt x="9393180" y="283097"/>
                </a:lnTo>
                <a:lnTo>
                  <a:pt x="9381244" y="283097"/>
                </a:lnTo>
                <a:lnTo>
                  <a:pt x="9381244" y="271161"/>
                </a:lnTo>
                <a:lnTo>
                  <a:pt x="9373570" y="271161"/>
                </a:lnTo>
                <a:lnTo>
                  <a:pt x="9373570" y="280539"/>
                </a:lnTo>
                <a:lnTo>
                  <a:pt x="9360780" y="280539"/>
                </a:lnTo>
                <a:lnTo>
                  <a:pt x="9360780" y="275424"/>
                </a:lnTo>
                <a:lnTo>
                  <a:pt x="9348844" y="275424"/>
                </a:lnTo>
                <a:lnTo>
                  <a:pt x="9348844" y="269455"/>
                </a:lnTo>
                <a:lnTo>
                  <a:pt x="9336907" y="269455"/>
                </a:lnTo>
                <a:lnTo>
                  <a:pt x="9336907" y="260076"/>
                </a:lnTo>
                <a:lnTo>
                  <a:pt x="9330086" y="260076"/>
                </a:lnTo>
                <a:lnTo>
                  <a:pt x="9330086" y="269455"/>
                </a:lnTo>
                <a:lnTo>
                  <a:pt x="9317296" y="269455"/>
                </a:lnTo>
                <a:lnTo>
                  <a:pt x="9317296" y="284803"/>
                </a:lnTo>
                <a:lnTo>
                  <a:pt x="9303654" y="284803"/>
                </a:lnTo>
                <a:lnTo>
                  <a:pt x="9303654" y="294182"/>
                </a:lnTo>
                <a:lnTo>
                  <a:pt x="9291717" y="294182"/>
                </a:lnTo>
                <a:lnTo>
                  <a:pt x="9291717" y="284803"/>
                </a:lnTo>
                <a:lnTo>
                  <a:pt x="9279780" y="284803"/>
                </a:lnTo>
                <a:lnTo>
                  <a:pt x="9279780" y="276276"/>
                </a:lnTo>
                <a:lnTo>
                  <a:pt x="9267844" y="276276"/>
                </a:lnTo>
                <a:lnTo>
                  <a:pt x="9267844" y="283950"/>
                </a:lnTo>
                <a:lnTo>
                  <a:pt x="9255907" y="283950"/>
                </a:lnTo>
                <a:lnTo>
                  <a:pt x="9255907" y="276276"/>
                </a:lnTo>
                <a:lnTo>
                  <a:pt x="9241412" y="276276"/>
                </a:lnTo>
                <a:lnTo>
                  <a:pt x="9241412" y="265192"/>
                </a:lnTo>
                <a:lnTo>
                  <a:pt x="9235444" y="265192"/>
                </a:lnTo>
                <a:lnTo>
                  <a:pt x="9235444" y="264339"/>
                </a:lnTo>
                <a:lnTo>
                  <a:pt x="9228623" y="264339"/>
                </a:lnTo>
                <a:lnTo>
                  <a:pt x="9228623" y="260076"/>
                </a:lnTo>
                <a:lnTo>
                  <a:pt x="9222654" y="260076"/>
                </a:lnTo>
                <a:lnTo>
                  <a:pt x="9222654" y="260929"/>
                </a:lnTo>
                <a:lnTo>
                  <a:pt x="9218391" y="260929"/>
                </a:lnTo>
                <a:lnTo>
                  <a:pt x="9218391" y="265192"/>
                </a:lnTo>
                <a:lnTo>
                  <a:pt x="9211570" y="265192"/>
                </a:lnTo>
                <a:lnTo>
                  <a:pt x="9211570" y="260929"/>
                </a:lnTo>
                <a:lnTo>
                  <a:pt x="9208159" y="260929"/>
                </a:lnTo>
                <a:lnTo>
                  <a:pt x="9208159" y="266045"/>
                </a:lnTo>
                <a:lnTo>
                  <a:pt x="9201338" y="266045"/>
                </a:lnTo>
                <a:lnTo>
                  <a:pt x="9201338" y="273718"/>
                </a:lnTo>
                <a:lnTo>
                  <a:pt x="9194517" y="273718"/>
                </a:lnTo>
                <a:lnTo>
                  <a:pt x="9194517" y="264339"/>
                </a:lnTo>
                <a:lnTo>
                  <a:pt x="9191107" y="264339"/>
                </a:lnTo>
                <a:lnTo>
                  <a:pt x="9191107" y="266045"/>
                </a:lnTo>
                <a:lnTo>
                  <a:pt x="9190254" y="266045"/>
                </a:lnTo>
                <a:lnTo>
                  <a:pt x="9190254" y="279687"/>
                </a:lnTo>
                <a:lnTo>
                  <a:pt x="9182581" y="279687"/>
                </a:lnTo>
                <a:lnTo>
                  <a:pt x="9182581" y="272013"/>
                </a:lnTo>
                <a:lnTo>
                  <a:pt x="9175759" y="272013"/>
                </a:lnTo>
                <a:lnTo>
                  <a:pt x="9175759" y="273718"/>
                </a:lnTo>
                <a:lnTo>
                  <a:pt x="9168938" y="273718"/>
                </a:lnTo>
                <a:lnTo>
                  <a:pt x="9168938" y="266045"/>
                </a:lnTo>
                <a:lnTo>
                  <a:pt x="9168086" y="266045"/>
                </a:lnTo>
                <a:lnTo>
                  <a:pt x="9168086" y="289918"/>
                </a:lnTo>
                <a:lnTo>
                  <a:pt x="9160412" y="289918"/>
                </a:lnTo>
                <a:lnTo>
                  <a:pt x="9160412" y="283950"/>
                </a:lnTo>
                <a:lnTo>
                  <a:pt x="9156149" y="283950"/>
                </a:lnTo>
                <a:lnTo>
                  <a:pt x="9156149" y="277129"/>
                </a:lnTo>
                <a:lnTo>
                  <a:pt x="9154444" y="277129"/>
                </a:lnTo>
                <a:lnTo>
                  <a:pt x="9154444" y="275424"/>
                </a:lnTo>
                <a:lnTo>
                  <a:pt x="9151886" y="275424"/>
                </a:lnTo>
                <a:lnTo>
                  <a:pt x="9151886" y="285655"/>
                </a:lnTo>
                <a:lnTo>
                  <a:pt x="9145917" y="285655"/>
                </a:lnTo>
                <a:lnTo>
                  <a:pt x="9145917" y="301855"/>
                </a:lnTo>
                <a:lnTo>
                  <a:pt x="9138244" y="301855"/>
                </a:lnTo>
                <a:lnTo>
                  <a:pt x="9138244" y="276276"/>
                </a:lnTo>
                <a:lnTo>
                  <a:pt x="9135686" y="276276"/>
                </a:lnTo>
                <a:lnTo>
                  <a:pt x="9135686" y="288213"/>
                </a:lnTo>
                <a:lnTo>
                  <a:pt x="9128012" y="288213"/>
                </a:lnTo>
                <a:lnTo>
                  <a:pt x="9128012" y="278834"/>
                </a:lnTo>
                <a:lnTo>
                  <a:pt x="9124601" y="278834"/>
                </a:lnTo>
                <a:lnTo>
                  <a:pt x="9124601" y="289066"/>
                </a:lnTo>
                <a:lnTo>
                  <a:pt x="9123749" y="289066"/>
                </a:lnTo>
                <a:lnTo>
                  <a:pt x="9123749" y="295887"/>
                </a:lnTo>
                <a:lnTo>
                  <a:pt x="9116075" y="295887"/>
                </a:lnTo>
                <a:lnTo>
                  <a:pt x="9116075" y="283950"/>
                </a:lnTo>
                <a:lnTo>
                  <a:pt x="9108401" y="283950"/>
                </a:lnTo>
                <a:lnTo>
                  <a:pt x="9108401" y="281392"/>
                </a:lnTo>
                <a:lnTo>
                  <a:pt x="9104991" y="281392"/>
                </a:lnTo>
                <a:lnTo>
                  <a:pt x="9104991" y="274571"/>
                </a:lnTo>
                <a:lnTo>
                  <a:pt x="9103286" y="274571"/>
                </a:lnTo>
                <a:lnTo>
                  <a:pt x="9103286" y="275424"/>
                </a:lnTo>
                <a:lnTo>
                  <a:pt x="9101581" y="275424"/>
                </a:lnTo>
                <a:lnTo>
                  <a:pt x="9101581" y="312939"/>
                </a:lnTo>
                <a:lnTo>
                  <a:pt x="9094759" y="312939"/>
                </a:lnTo>
                <a:lnTo>
                  <a:pt x="9094759" y="303561"/>
                </a:lnTo>
                <a:lnTo>
                  <a:pt x="9089644" y="303561"/>
                </a:lnTo>
                <a:lnTo>
                  <a:pt x="9089644" y="293329"/>
                </a:lnTo>
                <a:lnTo>
                  <a:pt x="9087938" y="293329"/>
                </a:lnTo>
                <a:lnTo>
                  <a:pt x="9087938" y="289066"/>
                </a:lnTo>
                <a:lnTo>
                  <a:pt x="9086233" y="289066"/>
                </a:lnTo>
                <a:lnTo>
                  <a:pt x="9086233" y="306118"/>
                </a:lnTo>
                <a:lnTo>
                  <a:pt x="9079412" y="306118"/>
                </a:lnTo>
                <a:lnTo>
                  <a:pt x="9079412" y="330845"/>
                </a:lnTo>
                <a:lnTo>
                  <a:pt x="9072591" y="330845"/>
                </a:lnTo>
                <a:lnTo>
                  <a:pt x="9072591" y="299297"/>
                </a:lnTo>
                <a:lnTo>
                  <a:pt x="9070033" y="299297"/>
                </a:lnTo>
                <a:lnTo>
                  <a:pt x="9070033" y="283097"/>
                </a:lnTo>
                <a:lnTo>
                  <a:pt x="9068328" y="283097"/>
                </a:lnTo>
                <a:lnTo>
                  <a:pt x="9068328" y="287361"/>
                </a:lnTo>
                <a:lnTo>
                  <a:pt x="9065770" y="287361"/>
                </a:lnTo>
                <a:lnTo>
                  <a:pt x="9065770" y="295034"/>
                </a:lnTo>
                <a:lnTo>
                  <a:pt x="9058096" y="295034"/>
                </a:lnTo>
                <a:lnTo>
                  <a:pt x="9058096" y="310382"/>
                </a:lnTo>
                <a:lnTo>
                  <a:pt x="9049570" y="310382"/>
                </a:lnTo>
                <a:lnTo>
                  <a:pt x="9049570" y="301855"/>
                </a:lnTo>
                <a:lnTo>
                  <a:pt x="9046160" y="301855"/>
                </a:lnTo>
                <a:lnTo>
                  <a:pt x="9046160" y="299297"/>
                </a:lnTo>
                <a:lnTo>
                  <a:pt x="9042749" y="299297"/>
                </a:lnTo>
                <a:lnTo>
                  <a:pt x="9042749" y="304413"/>
                </a:lnTo>
                <a:lnTo>
                  <a:pt x="9035928" y="304413"/>
                </a:lnTo>
                <a:lnTo>
                  <a:pt x="9035928" y="328287"/>
                </a:lnTo>
                <a:lnTo>
                  <a:pt x="9029107" y="328287"/>
                </a:lnTo>
                <a:lnTo>
                  <a:pt x="9029107" y="298445"/>
                </a:lnTo>
                <a:lnTo>
                  <a:pt x="9024844" y="298445"/>
                </a:lnTo>
                <a:lnTo>
                  <a:pt x="9024844" y="345339"/>
                </a:lnTo>
                <a:lnTo>
                  <a:pt x="9016317" y="345339"/>
                </a:lnTo>
                <a:lnTo>
                  <a:pt x="9016317" y="320613"/>
                </a:lnTo>
                <a:lnTo>
                  <a:pt x="9009496" y="320613"/>
                </a:lnTo>
                <a:lnTo>
                  <a:pt x="9009496" y="308676"/>
                </a:lnTo>
                <a:lnTo>
                  <a:pt x="9006086" y="308676"/>
                </a:lnTo>
                <a:lnTo>
                  <a:pt x="9006086" y="301855"/>
                </a:lnTo>
                <a:lnTo>
                  <a:pt x="9002675" y="301855"/>
                </a:lnTo>
                <a:lnTo>
                  <a:pt x="9002675" y="379445"/>
                </a:lnTo>
                <a:lnTo>
                  <a:pt x="8995002" y="379445"/>
                </a:lnTo>
                <a:lnTo>
                  <a:pt x="8995002" y="339371"/>
                </a:lnTo>
                <a:lnTo>
                  <a:pt x="8989033" y="339371"/>
                </a:lnTo>
                <a:lnTo>
                  <a:pt x="8989033" y="311234"/>
                </a:lnTo>
                <a:lnTo>
                  <a:pt x="8987328" y="311234"/>
                </a:lnTo>
                <a:lnTo>
                  <a:pt x="8987328" y="315497"/>
                </a:lnTo>
                <a:lnTo>
                  <a:pt x="8986475" y="315497"/>
                </a:lnTo>
                <a:lnTo>
                  <a:pt x="8986475" y="317203"/>
                </a:lnTo>
                <a:lnTo>
                  <a:pt x="8984770" y="317203"/>
                </a:lnTo>
                <a:lnTo>
                  <a:pt x="8984770" y="335108"/>
                </a:lnTo>
                <a:lnTo>
                  <a:pt x="8980507" y="335108"/>
                </a:lnTo>
                <a:lnTo>
                  <a:pt x="8980507" y="349603"/>
                </a:lnTo>
                <a:lnTo>
                  <a:pt x="8972833" y="349603"/>
                </a:lnTo>
                <a:lnTo>
                  <a:pt x="8972833" y="291624"/>
                </a:lnTo>
                <a:lnTo>
                  <a:pt x="8971980" y="291624"/>
                </a:lnTo>
                <a:lnTo>
                  <a:pt x="8971980" y="308676"/>
                </a:lnTo>
                <a:lnTo>
                  <a:pt x="8965160" y="308676"/>
                </a:lnTo>
                <a:lnTo>
                  <a:pt x="8965160" y="334255"/>
                </a:lnTo>
                <a:lnTo>
                  <a:pt x="8958338" y="334255"/>
                </a:lnTo>
                <a:lnTo>
                  <a:pt x="8958338" y="322318"/>
                </a:lnTo>
                <a:lnTo>
                  <a:pt x="8950665" y="322318"/>
                </a:lnTo>
                <a:lnTo>
                  <a:pt x="8950665" y="296739"/>
                </a:lnTo>
                <a:lnTo>
                  <a:pt x="8947254" y="296739"/>
                </a:lnTo>
                <a:lnTo>
                  <a:pt x="8947254" y="309529"/>
                </a:lnTo>
                <a:lnTo>
                  <a:pt x="8943844" y="309529"/>
                </a:lnTo>
                <a:lnTo>
                  <a:pt x="8943844" y="312939"/>
                </a:lnTo>
                <a:lnTo>
                  <a:pt x="8935317" y="312939"/>
                </a:lnTo>
                <a:lnTo>
                  <a:pt x="8935317" y="289918"/>
                </a:lnTo>
                <a:lnTo>
                  <a:pt x="8932759" y="289918"/>
                </a:lnTo>
                <a:lnTo>
                  <a:pt x="8932759" y="283097"/>
                </a:lnTo>
                <a:lnTo>
                  <a:pt x="8931907" y="283097"/>
                </a:lnTo>
                <a:lnTo>
                  <a:pt x="8931907" y="301855"/>
                </a:lnTo>
                <a:lnTo>
                  <a:pt x="8924233" y="301855"/>
                </a:lnTo>
                <a:lnTo>
                  <a:pt x="8924233" y="289066"/>
                </a:lnTo>
                <a:lnTo>
                  <a:pt x="8922528" y="289066"/>
                </a:lnTo>
                <a:lnTo>
                  <a:pt x="8922528" y="286508"/>
                </a:lnTo>
                <a:lnTo>
                  <a:pt x="8918265" y="286508"/>
                </a:lnTo>
                <a:lnTo>
                  <a:pt x="8918265" y="283950"/>
                </a:lnTo>
                <a:lnTo>
                  <a:pt x="8914002" y="283950"/>
                </a:lnTo>
                <a:lnTo>
                  <a:pt x="8914002" y="285655"/>
                </a:lnTo>
                <a:lnTo>
                  <a:pt x="8910591" y="285655"/>
                </a:lnTo>
                <a:lnTo>
                  <a:pt x="8910591" y="289918"/>
                </a:lnTo>
                <a:lnTo>
                  <a:pt x="8902065" y="289918"/>
                </a:lnTo>
                <a:lnTo>
                  <a:pt x="8902065" y="286508"/>
                </a:lnTo>
                <a:lnTo>
                  <a:pt x="8898654" y="286508"/>
                </a:lnTo>
                <a:lnTo>
                  <a:pt x="8898654" y="280539"/>
                </a:lnTo>
                <a:lnTo>
                  <a:pt x="8895244" y="280539"/>
                </a:lnTo>
                <a:lnTo>
                  <a:pt x="8895244" y="275424"/>
                </a:lnTo>
                <a:lnTo>
                  <a:pt x="8891833" y="275424"/>
                </a:lnTo>
                <a:lnTo>
                  <a:pt x="8891833" y="273718"/>
                </a:lnTo>
                <a:lnTo>
                  <a:pt x="8890128" y="273718"/>
                </a:lnTo>
                <a:lnTo>
                  <a:pt x="8890128" y="283097"/>
                </a:lnTo>
                <a:lnTo>
                  <a:pt x="8887570" y="283097"/>
                </a:lnTo>
                <a:lnTo>
                  <a:pt x="8887570" y="303561"/>
                </a:lnTo>
                <a:lnTo>
                  <a:pt x="8880749" y="303561"/>
                </a:lnTo>
                <a:lnTo>
                  <a:pt x="8880749" y="288213"/>
                </a:lnTo>
                <a:lnTo>
                  <a:pt x="8873928" y="288213"/>
                </a:lnTo>
                <a:lnTo>
                  <a:pt x="8873928" y="277129"/>
                </a:lnTo>
                <a:lnTo>
                  <a:pt x="8872222" y="277129"/>
                </a:lnTo>
                <a:lnTo>
                  <a:pt x="8872222" y="279687"/>
                </a:lnTo>
                <a:lnTo>
                  <a:pt x="8870517" y="279687"/>
                </a:lnTo>
                <a:lnTo>
                  <a:pt x="8870517" y="285655"/>
                </a:lnTo>
                <a:lnTo>
                  <a:pt x="8866254" y="285655"/>
                </a:lnTo>
                <a:lnTo>
                  <a:pt x="8866254" y="291624"/>
                </a:lnTo>
                <a:lnTo>
                  <a:pt x="8858581" y="291624"/>
                </a:lnTo>
                <a:lnTo>
                  <a:pt x="8858581" y="268603"/>
                </a:lnTo>
                <a:lnTo>
                  <a:pt x="8856875" y="268603"/>
                </a:lnTo>
                <a:lnTo>
                  <a:pt x="8856875" y="267750"/>
                </a:lnTo>
                <a:lnTo>
                  <a:pt x="8855170" y="267750"/>
                </a:lnTo>
                <a:lnTo>
                  <a:pt x="8855170" y="272013"/>
                </a:lnTo>
                <a:lnTo>
                  <a:pt x="8851759" y="272013"/>
                </a:lnTo>
                <a:lnTo>
                  <a:pt x="8851759" y="273718"/>
                </a:lnTo>
                <a:lnTo>
                  <a:pt x="8844086" y="273718"/>
                </a:lnTo>
                <a:lnTo>
                  <a:pt x="8844086" y="281392"/>
                </a:lnTo>
                <a:lnTo>
                  <a:pt x="8836412" y="281392"/>
                </a:lnTo>
                <a:lnTo>
                  <a:pt x="8836412" y="276276"/>
                </a:lnTo>
                <a:lnTo>
                  <a:pt x="8835559" y="276276"/>
                </a:lnTo>
                <a:lnTo>
                  <a:pt x="8835559" y="270308"/>
                </a:lnTo>
                <a:lnTo>
                  <a:pt x="8832149" y="270308"/>
                </a:lnTo>
                <a:lnTo>
                  <a:pt x="8832149" y="276276"/>
                </a:lnTo>
                <a:lnTo>
                  <a:pt x="8825328" y="276276"/>
                </a:lnTo>
                <a:lnTo>
                  <a:pt x="8825328" y="268603"/>
                </a:lnTo>
                <a:lnTo>
                  <a:pt x="8821917" y="268603"/>
                </a:lnTo>
                <a:lnTo>
                  <a:pt x="8821917" y="284803"/>
                </a:lnTo>
                <a:lnTo>
                  <a:pt x="8814244" y="284803"/>
                </a:lnTo>
                <a:lnTo>
                  <a:pt x="8814244" y="274571"/>
                </a:lnTo>
                <a:lnTo>
                  <a:pt x="8808275" y="274571"/>
                </a:lnTo>
                <a:lnTo>
                  <a:pt x="8808275" y="267750"/>
                </a:lnTo>
                <a:lnTo>
                  <a:pt x="8806570" y="267750"/>
                </a:lnTo>
                <a:lnTo>
                  <a:pt x="8806570" y="269455"/>
                </a:lnTo>
                <a:lnTo>
                  <a:pt x="8804012" y="269455"/>
                </a:lnTo>
                <a:lnTo>
                  <a:pt x="8804012" y="273718"/>
                </a:lnTo>
                <a:lnTo>
                  <a:pt x="8799749" y="273718"/>
                </a:lnTo>
                <a:lnTo>
                  <a:pt x="8799749" y="277129"/>
                </a:lnTo>
                <a:lnTo>
                  <a:pt x="8792075" y="277129"/>
                </a:lnTo>
                <a:lnTo>
                  <a:pt x="8792075" y="262634"/>
                </a:lnTo>
                <a:lnTo>
                  <a:pt x="8791222" y="262634"/>
                </a:lnTo>
                <a:lnTo>
                  <a:pt x="8791222" y="266897"/>
                </a:lnTo>
                <a:lnTo>
                  <a:pt x="8784402" y="266897"/>
                </a:lnTo>
                <a:lnTo>
                  <a:pt x="8784402" y="266045"/>
                </a:lnTo>
                <a:lnTo>
                  <a:pt x="8778433" y="266045"/>
                </a:lnTo>
                <a:lnTo>
                  <a:pt x="8778433" y="271161"/>
                </a:lnTo>
                <a:lnTo>
                  <a:pt x="8769907" y="271161"/>
                </a:lnTo>
                <a:lnTo>
                  <a:pt x="8769907" y="262634"/>
                </a:lnTo>
                <a:lnTo>
                  <a:pt x="8769054" y="262634"/>
                </a:lnTo>
                <a:lnTo>
                  <a:pt x="8769054" y="260929"/>
                </a:lnTo>
                <a:lnTo>
                  <a:pt x="8765644" y="260929"/>
                </a:lnTo>
                <a:lnTo>
                  <a:pt x="8765644" y="266897"/>
                </a:lnTo>
                <a:lnTo>
                  <a:pt x="8758823" y="266897"/>
                </a:lnTo>
                <a:lnTo>
                  <a:pt x="8758823" y="262634"/>
                </a:lnTo>
                <a:lnTo>
                  <a:pt x="8752854" y="262634"/>
                </a:lnTo>
                <a:lnTo>
                  <a:pt x="8752854" y="260076"/>
                </a:lnTo>
                <a:lnTo>
                  <a:pt x="8748591" y="260076"/>
                </a:lnTo>
                <a:lnTo>
                  <a:pt x="8748591" y="261782"/>
                </a:lnTo>
                <a:lnTo>
                  <a:pt x="8742623" y="261782"/>
                </a:lnTo>
                <a:lnTo>
                  <a:pt x="8742623" y="260076"/>
                </a:lnTo>
                <a:lnTo>
                  <a:pt x="8724717" y="260076"/>
                </a:lnTo>
                <a:lnTo>
                  <a:pt x="8724717" y="260929"/>
                </a:lnTo>
                <a:lnTo>
                  <a:pt x="8717896" y="260929"/>
                </a:lnTo>
                <a:lnTo>
                  <a:pt x="8717896" y="260076"/>
                </a:lnTo>
                <a:lnTo>
                  <a:pt x="8496212" y="260076"/>
                </a:lnTo>
                <a:lnTo>
                  <a:pt x="8496212" y="260929"/>
                </a:lnTo>
                <a:lnTo>
                  <a:pt x="8487686" y="260929"/>
                </a:lnTo>
                <a:lnTo>
                  <a:pt x="8487686" y="280539"/>
                </a:lnTo>
                <a:lnTo>
                  <a:pt x="8480012" y="280539"/>
                </a:lnTo>
                <a:lnTo>
                  <a:pt x="8480012" y="271161"/>
                </a:lnTo>
                <a:lnTo>
                  <a:pt x="8474896" y="271161"/>
                </a:lnTo>
                <a:lnTo>
                  <a:pt x="8474896" y="283097"/>
                </a:lnTo>
                <a:lnTo>
                  <a:pt x="8467223" y="283097"/>
                </a:lnTo>
                <a:lnTo>
                  <a:pt x="8467223" y="300150"/>
                </a:lnTo>
                <a:lnTo>
                  <a:pt x="8457844" y="300150"/>
                </a:lnTo>
                <a:lnTo>
                  <a:pt x="8457844" y="266045"/>
                </a:lnTo>
                <a:lnTo>
                  <a:pt x="8452728" y="266045"/>
                </a:lnTo>
                <a:lnTo>
                  <a:pt x="8452728" y="269455"/>
                </a:lnTo>
                <a:lnTo>
                  <a:pt x="8449317" y="269455"/>
                </a:lnTo>
                <a:lnTo>
                  <a:pt x="8449317" y="274571"/>
                </a:lnTo>
                <a:lnTo>
                  <a:pt x="8439938" y="274571"/>
                </a:lnTo>
                <a:lnTo>
                  <a:pt x="8439938" y="285655"/>
                </a:lnTo>
                <a:lnTo>
                  <a:pt x="8429707" y="285655"/>
                </a:lnTo>
                <a:lnTo>
                  <a:pt x="8429707" y="265192"/>
                </a:lnTo>
                <a:lnTo>
                  <a:pt x="8425444" y="265192"/>
                </a:lnTo>
                <a:lnTo>
                  <a:pt x="8425444" y="277982"/>
                </a:lnTo>
                <a:lnTo>
                  <a:pt x="8416065" y="277982"/>
                </a:lnTo>
                <a:lnTo>
                  <a:pt x="8416065" y="267750"/>
                </a:lnTo>
                <a:lnTo>
                  <a:pt x="8408391" y="267750"/>
                </a:lnTo>
                <a:lnTo>
                  <a:pt x="8408391" y="260929"/>
                </a:lnTo>
                <a:lnTo>
                  <a:pt x="8403275" y="260929"/>
                </a:lnTo>
                <a:lnTo>
                  <a:pt x="8403275" y="266897"/>
                </a:lnTo>
                <a:lnTo>
                  <a:pt x="8395602" y="266897"/>
                </a:lnTo>
                <a:lnTo>
                  <a:pt x="8395602" y="260076"/>
                </a:lnTo>
                <a:lnTo>
                  <a:pt x="8390486" y="260076"/>
                </a:lnTo>
                <a:lnTo>
                  <a:pt x="8373433" y="260076"/>
                </a:lnTo>
                <a:lnTo>
                  <a:pt x="8373433" y="265192"/>
                </a:lnTo>
                <a:lnTo>
                  <a:pt x="8365759" y="265192"/>
                </a:lnTo>
                <a:lnTo>
                  <a:pt x="8365759" y="260076"/>
                </a:lnTo>
                <a:lnTo>
                  <a:pt x="8254065" y="260076"/>
                </a:lnTo>
                <a:lnTo>
                  <a:pt x="8254065" y="260929"/>
                </a:lnTo>
                <a:lnTo>
                  <a:pt x="8246391" y="260929"/>
                </a:lnTo>
                <a:lnTo>
                  <a:pt x="8246391" y="260076"/>
                </a:lnTo>
                <a:lnTo>
                  <a:pt x="8231044" y="260076"/>
                </a:lnTo>
                <a:lnTo>
                  <a:pt x="8222517" y="260076"/>
                </a:lnTo>
                <a:lnTo>
                  <a:pt x="8208023" y="260076"/>
                </a:lnTo>
                <a:lnTo>
                  <a:pt x="8208023" y="263487"/>
                </a:lnTo>
                <a:lnTo>
                  <a:pt x="8200349" y="263487"/>
                </a:lnTo>
                <a:lnTo>
                  <a:pt x="8200349" y="261782"/>
                </a:lnTo>
                <a:lnTo>
                  <a:pt x="8195233" y="261782"/>
                </a:lnTo>
                <a:lnTo>
                  <a:pt x="8195233" y="260076"/>
                </a:lnTo>
                <a:lnTo>
                  <a:pt x="8190970" y="260076"/>
                </a:lnTo>
                <a:lnTo>
                  <a:pt x="8190970" y="262634"/>
                </a:lnTo>
                <a:lnTo>
                  <a:pt x="8185002" y="262634"/>
                </a:lnTo>
                <a:lnTo>
                  <a:pt x="8185002" y="267750"/>
                </a:lnTo>
                <a:lnTo>
                  <a:pt x="8176475" y="267750"/>
                </a:lnTo>
                <a:lnTo>
                  <a:pt x="8176475" y="260929"/>
                </a:lnTo>
                <a:lnTo>
                  <a:pt x="8174770" y="260929"/>
                </a:lnTo>
                <a:lnTo>
                  <a:pt x="8174770" y="260076"/>
                </a:lnTo>
                <a:lnTo>
                  <a:pt x="8165391" y="260076"/>
                </a:lnTo>
                <a:lnTo>
                  <a:pt x="8165391" y="261782"/>
                </a:lnTo>
                <a:lnTo>
                  <a:pt x="8161981" y="261782"/>
                </a:lnTo>
                <a:lnTo>
                  <a:pt x="8161981" y="263487"/>
                </a:lnTo>
                <a:lnTo>
                  <a:pt x="8153454" y="263487"/>
                </a:lnTo>
                <a:lnTo>
                  <a:pt x="8153454" y="261782"/>
                </a:lnTo>
                <a:lnTo>
                  <a:pt x="8149191" y="261782"/>
                </a:lnTo>
                <a:lnTo>
                  <a:pt x="8149191" y="260929"/>
                </a:lnTo>
                <a:lnTo>
                  <a:pt x="8144928" y="260929"/>
                </a:lnTo>
                <a:lnTo>
                  <a:pt x="8144928" y="261782"/>
                </a:lnTo>
                <a:lnTo>
                  <a:pt x="8139812" y="261782"/>
                </a:lnTo>
                <a:lnTo>
                  <a:pt x="8139812" y="262634"/>
                </a:lnTo>
                <a:lnTo>
                  <a:pt x="8138959" y="262634"/>
                </a:lnTo>
                <a:lnTo>
                  <a:pt x="8138959" y="267750"/>
                </a:lnTo>
                <a:lnTo>
                  <a:pt x="8131286" y="267750"/>
                </a:lnTo>
                <a:lnTo>
                  <a:pt x="8131286" y="260076"/>
                </a:lnTo>
                <a:lnTo>
                  <a:pt x="8129581" y="260076"/>
                </a:lnTo>
                <a:lnTo>
                  <a:pt x="8129581" y="263487"/>
                </a:lnTo>
                <a:lnTo>
                  <a:pt x="8127023" y="263487"/>
                </a:lnTo>
                <a:lnTo>
                  <a:pt x="8127023" y="271161"/>
                </a:lnTo>
                <a:lnTo>
                  <a:pt x="8118496" y="271161"/>
                </a:lnTo>
                <a:lnTo>
                  <a:pt x="8118496" y="270308"/>
                </a:lnTo>
                <a:lnTo>
                  <a:pt x="8115086" y="270308"/>
                </a:lnTo>
                <a:lnTo>
                  <a:pt x="8115086" y="266045"/>
                </a:lnTo>
                <a:lnTo>
                  <a:pt x="8110823" y="266045"/>
                </a:lnTo>
                <a:lnTo>
                  <a:pt x="8110823" y="274571"/>
                </a:lnTo>
                <a:lnTo>
                  <a:pt x="8104002" y="274571"/>
                </a:lnTo>
                <a:lnTo>
                  <a:pt x="8104002" y="278834"/>
                </a:lnTo>
                <a:lnTo>
                  <a:pt x="8095475" y="278834"/>
                </a:lnTo>
                <a:lnTo>
                  <a:pt x="8095475" y="269455"/>
                </a:lnTo>
                <a:lnTo>
                  <a:pt x="8088654" y="269455"/>
                </a:lnTo>
                <a:lnTo>
                  <a:pt x="8088654" y="263487"/>
                </a:lnTo>
                <a:lnTo>
                  <a:pt x="8087802" y="263487"/>
                </a:lnTo>
                <a:lnTo>
                  <a:pt x="8087802" y="283950"/>
                </a:lnTo>
                <a:lnTo>
                  <a:pt x="8080128" y="283950"/>
                </a:lnTo>
                <a:lnTo>
                  <a:pt x="8080128" y="278834"/>
                </a:lnTo>
                <a:lnTo>
                  <a:pt x="8075012" y="278834"/>
                </a:lnTo>
                <a:lnTo>
                  <a:pt x="8075012" y="272866"/>
                </a:lnTo>
                <a:lnTo>
                  <a:pt x="8073307" y="272866"/>
                </a:lnTo>
                <a:lnTo>
                  <a:pt x="8073307" y="272013"/>
                </a:lnTo>
                <a:lnTo>
                  <a:pt x="8072454" y="272013"/>
                </a:lnTo>
                <a:lnTo>
                  <a:pt x="8072454" y="271161"/>
                </a:lnTo>
                <a:lnTo>
                  <a:pt x="8070749" y="271161"/>
                </a:lnTo>
                <a:lnTo>
                  <a:pt x="8070749" y="280539"/>
                </a:lnTo>
                <a:lnTo>
                  <a:pt x="8063928" y="280539"/>
                </a:lnTo>
                <a:lnTo>
                  <a:pt x="8063928" y="295034"/>
                </a:lnTo>
                <a:lnTo>
                  <a:pt x="8057107" y="295034"/>
                </a:lnTo>
                <a:lnTo>
                  <a:pt x="8057107" y="267750"/>
                </a:lnTo>
                <a:lnTo>
                  <a:pt x="8052844" y="267750"/>
                </a:lnTo>
                <a:lnTo>
                  <a:pt x="8052844" y="269455"/>
                </a:lnTo>
                <a:lnTo>
                  <a:pt x="8049433" y="269455"/>
                </a:lnTo>
                <a:lnTo>
                  <a:pt x="8049433" y="273718"/>
                </a:lnTo>
                <a:lnTo>
                  <a:pt x="8041759" y="273718"/>
                </a:lnTo>
                <a:lnTo>
                  <a:pt x="8041759" y="283097"/>
                </a:lnTo>
                <a:lnTo>
                  <a:pt x="8033233" y="283097"/>
                </a:lnTo>
                <a:lnTo>
                  <a:pt x="8033233" y="266045"/>
                </a:lnTo>
                <a:lnTo>
                  <a:pt x="8032380" y="266045"/>
                </a:lnTo>
                <a:lnTo>
                  <a:pt x="8032380" y="276276"/>
                </a:lnTo>
                <a:lnTo>
                  <a:pt x="8028970" y="276276"/>
                </a:lnTo>
                <a:lnTo>
                  <a:pt x="8028970" y="277129"/>
                </a:lnTo>
                <a:lnTo>
                  <a:pt x="8023002" y="277129"/>
                </a:lnTo>
                <a:lnTo>
                  <a:pt x="8023002" y="283950"/>
                </a:lnTo>
                <a:lnTo>
                  <a:pt x="8015328" y="283950"/>
                </a:lnTo>
                <a:lnTo>
                  <a:pt x="8015328" y="276276"/>
                </a:lnTo>
                <a:lnTo>
                  <a:pt x="8007654" y="276276"/>
                </a:lnTo>
                <a:lnTo>
                  <a:pt x="8007654" y="267750"/>
                </a:lnTo>
                <a:lnTo>
                  <a:pt x="8006802" y="267750"/>
                </a:lnTo>
                <a:lnTo>
                  <a:pt x="8006802" y="270308"/>
                </a:lnTo>
                <a:lnTo>
                  <a:pt x="7998275" y="270308"/>
                </a:lnTo>
                <a:lnTo>
                  <a:pt x="7998275" y="267750"/>
                </a:lnTo>
                <a:lnTo>
                  <a:pt x="7994012" y="267750"/>
                </a:lnTo>
                <a:lnTo>
                  <a:pt x="7994012" y="265192"/>
                </a:lnTo>
                <a:lnTo>
                  <a:pt x="7990602" y="265192"/>
                </a:lnTo>
                <a:lnTo>
                  <a:pt x="7990602" y="262634"/>
                </a:lnTo>
                <a:lnTo>
                  <a:pt x="7985486" y="262634"/>
                </a:lnTo>
                <a:lnTo>
                  <a:pt x="7985486" y="266045"/>
                </a:lnTo>
                <a:lnTo>
                  <a:pt x="7983781" y="266045"/>
                </a:lnTo>
                <a:lnTo>
                  <a:pt x="7983781" y="277129"/>
                </a:lnTo>
                <a:lnTo>
                  <a:pt x="7976107" y="277129"/>
                </a:lnTo>
                <a:lnTo>
                  <a:pt x="7976107" y="268603"/>
                </a:lnTo>
                <a:lnTo>
                  <a:pt x="7969286" y="268603"/>
                </a:lnTo>
                <a:lnTo>
                  <a:pt x="7969286" y="265192"/>
                </a:lnTo>
                <a:lnTo>
                  <a:pt x="7967581" y="265192"/>
                </a:lnTo>
                <a:lnTo>
                  <a:pt x="7967581" y="262634"/>
                </a:lnTo>
                <a:lnTo>
                  <a:pt x="7966728" y="262634"/>
                </a:lnTo>
                <a:lnTo>
                  <a:pt x="7966728" y="264339"/>
                </a:lnTo>
                <a:lnTo>
                  <a:pt x="7965023" y="264339"/>
                </a:lnTo>
                <a:lnTo>
                  <a:pt x="7965023" y="267750"/>
                </a:lnTo>
                <a:lnTo>
                  <a:pt x="7959907" y="267750"/>
                </a:lnTo>
                <a:lnTo>
                  <a:pt x="7959907" y="271161"/>
                </a:lnTo>
                <a:lnTo>
                  <a:pt x="7952233" y="271161"/>
                </a:lnTo>
                <a:lnTo>
                  <a:pt x="7952233" y="260076"/>
                </a:lnTo>
                <a:lnTo>
                  <a:pt x="7951381" y="260076"/>
                </a:lnTo>
                <a:lnTo>
                  <a:pt x="7951381" y="272013"/>
                </a:lnTo>
                <a:lnTo>
                  <a:pt x="7942854" y="272013"/>
                </a:lnTo>
                <a:lnTo>
                  <a:pt x="7942854" y="268603"/>
                </a:lnTo>
                <a:lnTo>
                  <a:pt x="7937739" y="268603"/>
                </a:lnTo>
                <a:lnTo>
                  <a:pt x="7937739" y="265192"/>
                </a:lnTo>
                <a:lnTo>
                  <a:pt x="7932623" y="265192"/>
                </a:lnTo>
                <a:lnTo>
                  <a:pt x="7932623" y="269455"/>
                </a:lnTo>
                <a:lnTo>
                  <a:pt x="7925802" y="269455"/>
                </a:lnTo>
                <a:lnTo>
                  <a:pt x="7925802" y="278834"/>
                </a:lnTo>
                <a:lnTo>
                  <a:pt x="7916423" y="278834"/>
                </a:lnTo>
                <a:lnTo>
                  <a:pt x="7916423" y="266897"/>
                </a:lnTo>
                <a:lnTo>
                  <a:pt x="7913865" y="266897"/>
                </a:lnTo>
                <a:lnTo>
                  <a:pt x="7913865" y="267750"/>
                </a:lnTo>
                <a:lnTo>
                  <a:pt x="7907897" y="267750"/>
                </a:lnTo>
                <a:lnTo>
                  <a:pt x="7907897" y="271161"/>
                </a:lnTo>
                <a:lnTo>
                  <a:pt x="7901928" y="271161"/>
                </a:lnTo>
                <a:lnTo>
                  <a:pt x="7901928" y="268603"/>
                </a:lnTo>
                <a:lnTo>
                  <a:pt x="7901075" y="268603"/>
                </a:lnTo>
                <a:lnTo>
                  <a:pt x="7901075" y="271161"/>
                </a:lnTo>
                <a:lnTo>
                  <a:pt x="7890844" y="271161"/>
                </a:lnTo>
                <a:lnTo>
                  <a:pt x="7890844" y="277129"/>
                </a:lnTo>
                <a:lnTo>
                  <a:pt x="7884875" y="277129"/>
                </a:lnTo>
                <a:lnTo>
                  <a:pt x="7884875" y="266897"/>
                </a:lnTo>
                <a:lnTo>
                  <a:pt x="7883170" y="266897"/>
                </a:lnTo>
                <a:lnTo>
                  <a:pt x="7883170" y="269455"/>
                </a:lnTo>
                <a:lnTo>
                  <a:pt x="7877202" y="269455"/>
                </a:lnTo>
                <a:lnTo>
                  <a:pt x="7877202" y="268603"/>
                </a:lnTo>
                <a:lnTo>
                  <a:pt x="7876349" y="268603"/>
                </a:lnTo>
                <a:lnTo>
                  <a:pt x="7876349" y="269455"/>
                </a:lnTo>
                <a:lnTo>
                  <a:pt x="7874644" y="269455"/>
                </a:lnTo>
                <a:lnTo>
                  <a:pt x="7874644" y="277129"/>
                </a:lnTo>
                <a:lnTo>
                  <a:pt x="7866117" y="277129"/>
                </a:lnTo>
                <a:lnTo>
                  <a:pt x="7866117" y="266897"/>
                </a:lnTo>
                <a:lnTo>
                  <a:pt x="7864412" y="266897"/>
                </a:lnTo>
                <a:lnTo>
                  <a:pt x="7864412" y="271161"/>
                </a:lnTo>
                <a:lnTo>
                  <a:pt x="7861002" y="271161"/>
                </a:lnTo>
                <a:lnTo>
                  <a:pt x="7861002" y="283950"/>
                </a:lnTo>
                <a:lnTo>
                  <a:pt x="7856739" y="283950"/>
                </a:lnTo>
                <a:lnTo>
                  <a:pt x="7851623" y="283950"/>
                </a:lnTo>
                <a:lnTo>
                  <a:pt x="7851623" y="282245"/>
                </a:lnTo>
                <a:lnTo>
                  <a:pt x="7848212" y="282245"/>
                </a:lnTo>
                <a:lnTo>
                  <a:pt x="7848212" y="278834"/>
                </a:lnTo>
                <a:lnTo>
                  <a:pt x="7848212" y="274571"/>
                </a:lnTo>
                <a:lnTo>
                  <a:pt x="7844802" y="274571"/>
                </a:lnTo>
                <a:lnTo>
                  <a:pt x="7844802" y="280539"/>
                </a:lnTo>
                <a:lnTo>
                  <a:pt x="7843949" y="280539"/>
                </a:lnTo>
                <a:lnTo>
                  <a:pt x="7843949" y="289918"/>
                </a:lnTo>
                <a:lnTo>
                  <a:pt x="7840538" y="289918"/>
                </a:lnTo>
                <a:lnTo>
                  <a:pt x="7840538" y="295034"/>
                </a:lnTo>
                <a:lnTo>
                  <a:pt x="7835423" y="295034"/>
                </a:lnTo>
                <a:lnTo>
                  <a:pt x="7835423" y="296739"/>
                </a:lnTo>
                <a:lnTo>
                  <a:pt x="7826897" y="296739"/>
                </a:lnTo>
                <a:lnTo>
                  <a:pt x="7826897" y="281392"/>
                </a:lnTo>
                <a:lnTo>
                  <a:pt x="7824338" y="281392"/>
                </a:lnTo>
                <a:lnTo>
                  <a:pt x="7824338" y="282245"/>
                </a:lnTo>
                <a:lnTo>
                  <a:pt x="7817518" y="282245"/>
                </a:lnTo>
                <a:lnTo>
                  <a:pt x="7817518" y="306118"/>
                </a:lnTo>
                <a:lnTo>
                  <a:pt x="7808991" y="306118"/>
                </a:lnTo>
                <a:lnTo>
                  <a:pt x="7808991" y="297592"/>
                </a:lnTo>
                <a:lnTo>
                  <a:pt x="7803875" y="297592"/>
                </a:lnTo>
                <a:lnTo>
                  <a:pt x="7803875" y="293329"/>
                </a:lnTo>
                <a:lnTo>
                  <a:pt x="7801318" y="293329"/>
                </a:lnTo>
                <a:lnTo>
                  <a:pt x="7801318" y="285655"/>
                </a:lnTo>
                <a:lnTo>
                  <a:pt x="7801318" y="283097"/>
                </a:lnTo>
                <a:lnTo>
                  <a:pt x="7798760" y="283097"/>
                </a:lnTo>
                <a:lnTo>
                  <a:pt x="7798760" y="299297"/>
                </a:lnTo>
                <a:lnTo>
                  <a:pt x="7798760" y="303561"/>
                </a:lnTo>
                <a:lnTo>
                  <a:pt x="7791939" y="303561"/>
                </a:lnTo>
                <a:lnTo>
                  <a:pt x="7791939" y="323171"/>
                </a:lnTo>
                <a:lnTo>
                  <a:pt x="7783412" y="323171"/>
                </a:lnTo>
                <a:lnTo>
                  <a:pt x="7783412" y="277129"/>
                </a:lnTo>
                <a:lnTo>
                  <a:pt x="7781707" y="277129"/>
                </a:lnTo>
                <a:lnTo>
                  <a:pt x="7781707" y="323171"/>
                </a:lnTo>
                <a:lnTo>
                  <a:pt x="7775739" y="323171"/>
                </a:lnTo>
                <a:lnTo>
                  <a:pt x="7775739" y="299297"/>
                </a:lnTo>
                <a:lnTo>
                  <a:pt x="7770623" y="299297"/>
                </a:lnTo>
                <a:lnTo>
                  <a:pt x="7770623" y="289066"/>
                </a:lnTo>
                <a:lnTo>
                  <a:pt x="7768065" y="289066"/>
                </a:lnTo>
                <a:lnTo>
                  <a:pt x="7768065" y="297592"/>
                </a:lnTo>
                <a:lnTo>
                  <a:pt x="7766360" y="297592"/>
                </a:lnTo>
                <a:lnTo>
                  <a:pt x="7766360" y="303561"/>
                </a:lnTo>
                <a:lnTo>
                  <a:pt x="7764654" y="303561"/>
                </a:lnTo>
                <a:lnTo>
                  <a:pt x="7764654" y="306118"/>
                </a:lnTo>
                <a:lnTo>
                  <a:pt x="7758686" y="306118"/>
                </a:lnTo>
                <a:lnTo>
                  <a:pt x="7758686" y="303561"/>
                </a:lnTo>
                <a:lnTo>
                  <a:pt x="7756981" y="303561"/>
                </a:lnTo>
                <a:lnTo>
                  <a:pt x="7756981" y="281392"/>
                </a:lnTo>
                <a:lnTo>
                  <a:pt x="7752717" y="281392"/>
                </a:lnTo>
                <a:lnTo>
                  <a:pt x="7752717" y="296739"/>
                </a:lnTo>
                <a:lnTo>
                  <a:pt x="7747602" y="296739"/>
                </a:lnTo>
                <a:lnTo>
                  <a:pt x="7747602" y="293329"/>
                </a:lnTo>
                <a:lnTo>
                  <a:pt x="7744191" y="293329"/>
                </a:lnTo>
                <a:lnTo>
                  <a:pt x="7744191" y="289918"/>
                </a:lnTo>
                <a:lnTo>
                  <a:pt x="7741633" y="289918"/>
                </a:lnTo>
                <a:lnTo>
                  <a:pt x="7741633" y="278834"/>
                </a:lnTo>
                <a:lnTo>
                  <a:pt x="7739075" y="278834"/>
                </a:lnTo>
                <a:lnTo>
                  <a:pt x="7739075" y="282245"/>
                </a:lnTo>
                <a:lnTo>
                  <a:pt x="7736518" y="282245"/>
                </a:lnTo>
                <a:lnTo>
                  <a:pt x="7736518" y="283950"/>
                </a:lnTo>
                <a:lnTo>
                  <a:pt x="7730549" y="283950"/>
                </a:lnTo>
                <a:lnTo>
                  <a:pt x="7730549" y="277982"/>
                </a:lnTo>
                <a:lnTo>
                  <a:pt x="7727991" y="277982"/>
                </a:lnTo>
                <a:lnTo>
                  <a:pt x="7727991" y="282245"/>
                </a:lnTo>
                <a:lnTo>
                  <a:pt x="7717760" y="282245"/>
                </a:lnTo>
                <a:lnTo>
                  <a:pt x="7717760" y="273718"/>
                </a:lnTo>
                <a:lnTo>
                  <a:pt x="7709233" y="273718"/>
                </a:lnTo>
                <a:lnTo>
                  <a:pt x="7709233" y="271161"/>
                </a:lnTo>
                <a:lnTo>
                  <a:pt x="7704970" y="271161"/>
                </a:lnTo>
                <a:lnTo>
                  <a:pt x="7704970" y="268603"/>
                </a:lnTo>
                <a:lnTo>
                  <a:pt x="7704117" y="268603"/>
                </a:lnTo>
                <a:lnTo>
                  <a:pt x="7704117" y="276276"/>
                </a:lnTo>
                <a:lnTo>
                  <a:pt x="7701560" y="276276"/>
                </a:lnTo>
                <a:lnTo>
                  <a:pt x="7701560" y="295034"/>
                </a:lnTo>
                <a:lnTo>
                  <a:pt x="7693033" y="295034"/>
                </a:lnTo>
                <a:lnTo>
                  <a:pt x="7693033" y="280539"/>
                </a:lnTo>
                <a:lnTo>
                  <a:pt x="7685360" y="280539"/>
                </a:lnTo>
                <a:lnTo>
                  <a:pt x="7685360" y="270308"/>
                </a:lnTo>
                <a:lnTo>
                  <a:pt x="7682802" y="270308"/>
                </a:lnTo>
                <a:lnTo>
                  <a:pt x="7682802" y="272866"/>
                </a:lnTo>
                <a:lnTo>
                  <a:pt x="7681096" y="272866"/>
                </a:lnTo>
                <a:lnTo>
                  <a:pt x="7681096" y="278834"/>
                </a:lnTo>
                <a:lnTo>
                  <a:pt x="7675981" y="278834"/>
                </a:lnTo>
                <a:lnTo>
                  <a:pt x="7675981" y="283950"/>
                </a:lnTo>
                <a:lnTo>
                  <a:pt x="7667454" y="283950"/>
                </a:lnTo>
                <a:lnTo>
                  <a:pt x="7667454" y="271161"/>
                </a:lnTo>
                <a:lnTo>
                  <a:pt x="7665749" y="271161"/>
                </a:lnTo>
                <a:lnTo>
                  <a:pt x="7665749" y="267750"/>
                </a:lnTo>
                <a:lnTo>
                  <a:pt x="7662338" y="267750"/>
                </a:lnTo>
                <a:lnTo>
                  <a:pt x="7662338" y="266045"/>
                </a:lnTo>
                <a:lnTo>
                  <a:pt x="7660633" y="266045"/>
                </a:lnTo>
                <a:lnTo>
                  <a:pt x="7660633" y="268603"/>
                </a:lnTo>
                <a:lnTo>
                  <a:pt x="7655518" y="268603"/>
                </a:lnTo>
                <a:lnTo>
                  <a:pt x="7655518" y="277129"/>
                </a:lnTo>
                <a:lnTo>
                  <a:pt x="7651254" y="277129"/>
                </a:lnTo>
                <a:lnTo>
                  <a:pt x="7651254" y="266897"/>
                </a:lnTo>
                <a:lnTo>
                  <a:pt x="7650402" y="266897"/>
                </a:lnTo>
                <a:lnTo>
                  <a:pt x="7650402" y="274571"/>
                </a:lnTo>
                <a:lnTo>
                  <a:pt x="7641023" y="274571"/>
                </a:lnTo>
                <a:lnTo>
                  <a:pt x="7641023" y="270308"/>
                </a:lnTo>
                <a:lnTo>
                  <a:pt x="7635907" y="270308"/>
                </a:lnTo>
                <a:lnTo>
                  <a:pt x="7635907" y="269455"/>
                </a:lnTo>
                <a:lnTo>
                  <a:pt x="7628233" y="269455"/>
                </a:lnTo>
                <a:lnTo>
                  <a:pt x="7628233" y="268603"/>
                </a:lnTo>
                <a:lnTo>
                  <a:pt x="7625675" y="268603"/>
                </a:lnTo>
                <a:lnTo>
                  <a:pt x="7625675" y="277129"/>
                </a:lnTo>
                <a:lnTo>
                  <a:pt x="7623970" y="277129"/>
                </a:lnTo>
                <a:lnTo>
                  <a:pt x="7618002" y="277129"/>
                </a:lnTo>
                <a:lnTo>
                  <a:pt x="7618002" y="283097"/>
                </a:lnTo>
                <a:lnTo>
                  <a:pt x="7612886" y="283097"/>
                </a:lnTo>
                <a:lnTo>
                  <a:pt x="7612886" y="273718"/>
                </a:lnTo>
                <a:lnTo>
                  <a:pt x="7607770" y="273718"/>
                </a:lnTo>
                <a:lnTo>
                  <a:pt x="7607770" y="269455"/>
                </a:lnTo>
                <a:lnTo>
                  <a:pt x="7605212" y="269455"/>
                </a:lnTo>
                <a:lnTo>
                  <a:pt x="7605212" y="267750"/>
                </a:lnTo>
                <a:lnTo>
                  <a:pt x="7603507" y="267750"/>
                </a:lnTo>
                <a:lnTo>
                  <a:pt x="7602654" y="267750"/>
                </a:lnTo>
                <a:lnTo>
                  <a:pt x="7602654" y="295034"/>
                </a:lnTo>
                <a:lnTo>
                  <a:pt x="7598391" y="295034"/>
                </a:lnTo>
                <a:lnTo>
                  <a:pt x="7598391" y="280539"/>
                </a:lnTo>
                <a:lnTo>
                  <a:pt x="7593275" y="280539"/>
                </a:lnTo>
                <a:lnTo>
                  <a:pt x="7593275" y="271161"/>
                </a:lnTo>
                <a:lnTo>
                  <a:pt x="7592423" y="271161"/>
                </a:lnTo>
                <a:lnTo>
                  <a:pt x="7592423" y="272013"/>
                </a:lnTo>
                <a:lnTo>
                  <a:pt x="7592423" y="272866"/>
                </a:lnTo>
                <a:lnTo>
                  <a:pt x="7590718" y="272866"/>
                </a:lnTo>
                <a:lnTo>
                  <a:pt x="7590718" y="278834"/>
                </a:lnTo>
                <a:lnTo>
                  <a:pt x="7588160" y="278834"/>
                </a:lnTo>
                <a:lnTo>
                  <a:pt x="7588160" y="283950"/>
                </a:lnTo>
                <a:lnTo>
                  <a:pt x="7583044" y="283950"/>
                </a:lnTo>
                <a:lnTo>
                  <a:pt x="7583044" y="263487"/>
                </a:lnTo>
                <a:lnTo>
                  <a:pt x="7582191" y="263487"/>
                </a:lnTo>
                <a:lnTo>
                  <a:pt x="7582191" y="269455"/>
                </a:lnTo>
                <a:lnTo>
                  <a:pt x="7577928" y="269455"/>
                </a:lnTo>
                <a:lnTo>
                  <a:pt x="7577928" y="278834"/>
                </a:lnTo>
                <a:lnTo>
                  <a:pt x="7572812" y="278834"/>
                </a:lnTo>
                <a:lnTo>
                  <a:pt x="7572812" y="274571"/>
                </a:lnTo>
                <a:lnTo>
                  <a:pt x="7567696" y="274571"/>
                </a:lnTo>
                <a:lnTo>
                  <a:pt x="7567696" y="266045"/>
                </a:lnTo>
                <a:lnTo>
                  <a:pt x="7565139" y="266045"/>
                </a:lnTo>
                <a:lnTo>
                  <a:pt x="7565139" y="270308"/>
                </a:lnTo>
                <a:lnTo>
                  <a:pt x="7562581" y="270308"/>
                </a:lnTo>
                <a:lnTo>
                  <a:pt x="7562581" y="271161"/>
                </a:lnTo>
                <a:lnTo>
                  <a:pt x="7557465" y="271161"/>
                </a:lnTo>
                <a:lnTo>
                  <a:pt x="7557465" y="263487"/>
                </a:lnTo>
                <a:lnTo>
                  <a:pt x="7555760" y="263487"/>
                </a:lnTo>
                <a:lnTo>
                  <a:pt x="7555760" y="260929"/>
                </a:lnTo>
                <a:lnTo>
                  <a:pt x="7554907" y="260929"/>
                </a:lnTo>
                <a:lnTo>
                  <a:pt x="7554907" y="267750"/>
                </a:lnTo>
                <a:lnTo>
                  <a:pt x="7549791" y="267750"/>
                </a:lnTo>
                <a:lnTo>
                  <a:pt x="7549791" y="262634"/>
                </a:lnTo>
                <a:lnTo>
                  <a:pt x="7548939" y="262634"/>
                </a:lnTo>
                <a:lnTo>
                  <a:pt x="7548939" y="261782"/>
                </a:lnTo>
                <a:lnTo>
                  <a:pt x="7545528" y="261782"/>
                </a:lnTo>
                <a:lnTo>
                  <a:pt x="7545528" y="260929"/>
                </a:lnTo>
                <a:lnTo>
                  <a:pt x="7542118" y="260929"/>
                </a:lnTo>
                <a:lnTo>
                  <a:pt x="7542118" y="261782"/>
                </a:lnTo>
                <a:lnTo>
                  <a:pt x="7539560" y="261782"/>
                </a:lnTo>
                <a:lnTo>
                  <a:pt x="7539560" y="263487"/>
                </a:lnTo>
                <a:lnTo>
                  <a:pt x="7534444" y="263487"/>
                </a:lnTo>
                <a:lnTo>
                  <a:pt x="7534444" y="261782"/>
                </a:lnTo>
                <a:lnTo>
                  <a:pt x="7531886" y="261782"/>
                </a:lnTo>
                <a:lnTo>
                  <a:pt x="7531886" y="260076"/>
                </a:lnTo>
                <a:lnTo>
                  <a:pt x="7525917" y="260076"/>
                </a:lnTo>
                <a:lnTo>
                  <a:pt x="7525917" y="260929"/>
                </a:lnTo>
                <a:lnTo>
                  <a:pt x="7525065" y="260929"/>
                </a:lnTo>
                <a:lnTo>
                  <a:pt x="7525065" y="267750"/>
                </a:lnTo>
                <a:lnTo>
                  <a:pt x="7519949" y="267750"/>
                </a:lnTo>
                <a:lnTo>
                  <a:pt x="7519949" y="262634"/>
                </a:lnTo>
                <a:lnTo>
                  <a:pt x="7514833" y="262634"/>
                </a:lnTo>
                <a:lnTo>
                  <a:pt x="7514833" y="260076"/>
                </a:lnTo>
                <a:lnTo>
                  <a:pt x="7512275" y="260076"/>
                </a:lnTo>
                <a:lnTo>
                  <a:pt x="7512275" y="261782"/>
                </a:lnTo>
                <a:lnTo>
                  <a:pt x="7509718" y="261782"/>
                </a:lnTo>
                <a:lnTo>
                  <a:pt x="7509718" y="263487"/>
                </a:lnTo>
                <a:lnTo>
                  <a:pt x="7504602" y="263487"/>
                </a:lnTo>
                <a:lnTo>
                  <a:pt x="7504602" y="260076"/>
                </a:lnTo>
                <a:lnTo>
                  <a:pt x="7495223" y="260076"/>
                </a:lnTo>
                <a:lnTo>
                  <a:pt x="7489254" y="260076"/>
                </a:lnTo>
                <a:lnTo>
                  <a:pt x="7479023" y="260076"/>
                </a:lnTo>
                <a:lnTo>
                  <a:pt x="7479023" y="260929"/>
                </a:lnTo>
                <a:lnTo>
                  <a:pt x="7473907" y="260929"/>
                </a:lnTo>
                <a:lnTo>
                  <a:pt x="7473907" y="260076"/>
                </a:lnTo>
                <a:lnTo>
                  <a:pt x="7436391" y="260076"/>
                </a:lnTo>
                <a:lnTo>
                  <a:pt x="7436391" y="276276"/>
                </a:lnTo>
                <a:lnTo>
                  <a:pt x="7424454" y="276276"/>
                </a:lnTo>
                <a:lnTo>
                  <a:pt x="7424454" y="283950"/>
                </a:lnTo>
                <a:lnTo>
                  <a:pt x="7412518" y="283950"/>
                </a:lnTo>
                <a:lnTo>
                  <a:pt x="7412518" y="276276"/>
                </a:lnTo>
                <a:lnTo>
                  <a:pt x="7398875" y="276276"/>
                </a:lnTo>
                <a:lnTo>
                  <a:pt x="7398875" y="264339"/>
                </a:lnTo>
                <a:lnTo>
                  <a:pt x="7386086" y="264339"/>
                </a:lnTo>
                <a:lnTo>
                  <a:pt x="7386086" y="260076"/>
                </a:lnTo>
                <a:lnTo>
                  <a:pt x="6887296" y="260076"/>
                </a:lnTo>
                <a:lnTo>
                  <a:pt x="6887296" y="265192"/>
                </a:lnTo>
                <a:lnTo>
                  <a:pt x="6874507" y="265192"/>
                </a:lnTo>
                <a:lnTo>
                  <a:pt x="6874507" y="260076"/>
                </a:lnTo>
                <a:lnTo>
                  <a:pt x="6849781" y="260076"/>
                </a:lnTo>
                <a:lnTo>
                  <a:pt x="6841254" y="260076"/>
                </a:lnTo>
                <a:lnTo>
                  <a:pt x="6841254" y="266897"/>
                </a:lnTo>
                <a:lnTo>
                  <a:pt x="6830170" y="266897"/>
                </a:lnTo>
                <a:lnTo>
                  <a:pt x="6830170" y="276276"/>
                </a:lnTo>
                <a:lnTo>
                  <a:pt x="6820791" y="276276"/>
                </a:lnTo>
                <a:lnTo>
                  <a:pt x="6820791" y="283950"/>
                </a:lnTo>
                <a:lnTo>
                  <a:pt x="6813118" y="283950"/>
                </a:lnTo>
                <a:lnTo>
                  <a:pt x="6813118" y="276276"/>
                </a:lnTo>
                <a:lnTo>
                  <a:pt x="6810560" y="276276"/>
                </a:lnTo>
                <a:lnTo>
                  <a:pt x="6810560" y="277982"/>
                </a:lnTo>
                <a:lnTo>
                  <a:pt x="6805444" y="277982"/>
                </a:lnTo>
                <a:lnTo>
                  <a:pt x="6805444" y="284803"/>
                </a:lnTo>
                <a:lnTo>
                  <a:pt x="6797770" y="284803"/>
                </a:lnTo>
                <a:lnTo>
                  <a:pt x="6797770" y="294182"/>
                </a:lnTo>
                <a:lnTo>
                  <a:pt x="6790097" y="294182"/>
                </a:lnTo>
                <a:lnTo>
                  <a:pt x="6790097" y="284803"/>
                </a:lnTo>
                <a:lnTo>
                  <a:pt x="6788391" y="284803"/>
                </a:lnTo>
                <a:lnTo>
                  <a:pt x="6788391" y="285655"/>
                </a:lnTo>
                <a:lnTo>
                  <a:pt x="6773044" y="285655"/>
                </a:lnTo>
                <a:lnTo>
                  <a:pt x="6773044" y="274571"/>
                </a:lnTo>
                <a:lnTo>
                  <a:pt x="6760254" y="274571"/>
                </a:lnTo>
                <a:lnTo>
                  <a:pt x="6760254" y="275424"/>
                </a:lnTo>
                <a:lnTo>
                  <a:pt x="6752581" y="275424"/>
                </a:lnTo>
                <a:lnTo>
                  <a:pt x="6752581" y="280539"/>
                </a:lnTo>
                <a:lnTo>
                  <a:pt x="6745760" y="280539"/>
                </a:lnTo>
                <a:lnTo>
                  <a:pt x="6745760" y="300150"/>
                </a:lnTo>
                <a:lnTo>
                  <a:pt x="6732118" y="300150"/>
                </a:lnTo>
                <a:lnTo>
                  <a:pt x="6722739" y="300150"/>
                </a:lnTo>
                <a:lnTo>
                  <a:pt x="6722739" y="283097"/>
                </a:lnTo>
                <a:lnTo>
                  <a:pt x="6719328" y="283097"/>
                </a:lnTo>
                <a:lnTo>
                  <a:pt x="6719328" y="271161"/>
                </a:lnTo>
                <a:lnTo>
                  <a:pt x="6714212" y="271161"/>
                </a:lnTo>
                <a:lnTo>
                  <a:pt x="6714212" y="274571"/>
                </a:lnTo>
                <a:lnTo>
                  <a:pt x="6712507" y="274571"/>
                </a:lnTo>
                <a:lnTo>
                  <a:pt x="6712507" y="280539"/>
                </a:lnTo>
                <a:lnTo>
                  <a:pt x="6704833" y="280539"/>
                </a:lnTo>
                <a:lnTo>
                  <a:pt x="6704833" y="285655"/>
                </a:lnTo>
                <a:lnTo>
                  <a:pt x="6694602" y="285655"/>
                </a:lnTo>
                <a:lnTo>
                  <a:pt x="6694602" y="265192"/>
                </a:lnTo>
                <a:lnTo>
                  <a:pt x="6689486" y="265192"/>
                </a:lnTo>
                <a:lnTo>
                  <a:pt x="6689486" y="277982"/>
                </a:lnTo>
                <a:lnTo>
                  <a:pt x="6680960" y="277982"/>
                </a:lnTo>
                <a:lnTo>
                  <a:pt x="6680960" y="267750"/>
                </a:lnTo>
                <a:lnTo>
                  <a:pt x="6672433" y="267750"/>
                </a:lnTo>
                <a:lnTo>
                  <a:pt x="6672433" y="260929"/>
                </a:lnTo>
                <a:lnTo>
                  <a:pt x="6668170" y="260929"/>
                </a:lnTo>
                <a:lnTo>
                  <a:pt x="6668170" y="266897"/>
                </a:lnTo>
                <a:lnTo>
                  <a:pt x="6660496" y="266897"/>
                </a:lnTo>
                <a:lnTo>
                  <a:pt x="6660496" y="260076"/>
                </a:lnTo>
                <a:lnTo>
                  <a:pt x="6655381" y="260076"/>
                </a:lnTo>
                <a:lnTo>
                  <a:pt x="6638328" y="260076"/>
                </a:lnTo>
                <a:lnTo>
                  <a:pt x="6638328" y="265192"/>
                </a:lnTo>
                <a:lnTo>
                  <a:pt x="6630654" y="265192"/>
                </a:lnTo>
                <a:lnTo>
                  <a:pt x="6630654" y="260076"/>
                </a:lnTo>
                <a:lnTo>
                  <a:pt x="6346728" y="260076"/>
                </a:lnTo>
                <a:lnTo>
                  <a:pt x="6346728" y="260929"/>
                </a:lnTo>
                <a:lnTo>
                  <a:pt x="6336497" y="260929"/>
                </a:lnTo>
                <a:lnTo>
                  <a:pt x="6336497" y="260076"/>
                </a:lnTo>
                <a:lnTo>
                  <a:pt x="6310065" y="260076"/>
                </a:lnTo>
                <a:lnTo>
                  <a:pt x="6310065" y="261782"/>
                </a:lnTo>
                <a:lnTo>
                  <a:pt x="6299833" y="261782"/>
                </a:lnTo>
                <a:lnTo>
                  <a:pt x="6299833" y="260076"/>
                </a:lnTo>
                <a:lnTo>
                  <a:pt x="6293865" y="260076"/>
                </a:lnTo>
                <a:lnTo>
                  <a:pt x="6293865" y="262634"/>
                </a:lnTo>
                <a:lnTo>
                  <a:pt x="6284486" y="262634"/>
                </a:lnTo>
                <a:lnTo>
                  <a:pt x="6284486" y="266897"/>
                </a:lnTo>
                <a:lnTo>
                  <a:pt x="6273402" y="266897"/>
                </a:lnTo>
                <a:lnTo>
                  <a:pt x="6273402" y="260929"/>
                </a:lnTo>
                <a:lnTo>
                  <a:pt x="6268286" y="260929"/>
                </a:lnTo>
                <a:lnTo>
                  <a:pt x="6268286" y="262634"/>
                </a:lnTo>
                <a:lnTo>
                  <a:pt x="6267433" y="262634"/>
                </a:lnTo>
                <a:lnTo>
                  <a:pt x="6267433" y="271161"/>
                </a:lnTo>
                <a:lnTo>
                  <a:pt x="6254644" y="271161"/>
                </a:lnTo>
                <a:lnTo>
                  <a:pt x="6254644" y="266045"/>
                </a:lnTo>
                <a:lnTo>
                  <a:pt x="6245265" y="266045"/>
                </a:lnTo>
                <a:lnTo>
                  <a:pt x="6245265" y="266897"/>
                </a:lnTo>
                <a:lnTo>
                  <a:pt x="6235033" y="266897"/>
                </a:lnTo>
                <a:lnTo>
                  <a:pt x="6235033" y="262634"/>
                </a:lnTo>
                <a:lnTo>
                  <a:pt x="6232475" y="262634"/>
                </a:lnTo>
                <a:lnTo>
                  <a:pt x="6232475" y="277129"/>
                </a:lnTo>
                <a:lnTo>
                  <a:pt x="6221391" y="277129"/>
                </a:lnTo>
                <a:lnTo>
                  <a:pt x="6221391" y="273718"/>
                </a:lnTo>
                <a:lnTo>
                  <a:pt x="6214570" y="273718"/>
                </a:lnTo>
                <a:lnTo>
                  <a:pt x="6214570" y="269455"/>
                </a:lnTo>
                <a:lnTo>
                  <a:pt x="6212012" y="269455"/>
                </a:lnTo>
                <a:lnTo>
                  <a:pt x="6212012" y="267750"/>
                </a:lnTo>
                <a:lnTo>
                  <a:pt x="6208602" y="267750"/>
                </a:lnTo>
                <a:lnTo>
                  <a:pt x="6208602" y="274571"/>
                </a:lnTo>
                <a:lnTo>
                  <a:pt x="6199223" y="274571"/>
                </a:lnTo>
                <a:lnTo>
                  <a:pt x="6199223" y="284803"/>
                </a:lnTo>
                <a:lnTo>
                  <a:pt x="6187286" y="284803"/>
                </a:lnTo>
                <a:lnTo>
                  <a:pt x="6187286" y="268603"/>
                </a:lnTo>
                <a:lnTo>
                  <a:pt x="6183023" y="268603"/>
                </a:lnTo>
                <a:lnTo>
                  <a:pt x="6183023" y="276276"/>
                </a:lnTo>
                <a:lnTo>
                  <a:pt x="6171086" y="276276"/>
                </a:lnTo>
                <a:lnTo>
                  <a:pt x="6171086" y="270308"/>
                </a:lnTo>
                <a:lnTo>
                  <a:pt x="6165970" y="270308"/>
                </a:lnTo>
                <a:lnTo>
                  <a:pt x="6165970" y="276276"/>
                </a:lnTo>
                <a:lnTo>
                  <a:pt x="6165970" y="281392"/>
                </a:lnTo>
                <a:lnTo>
                  <a:pt x="6153181" y="281392"/>
                </a:lnTo>
                <a:lnTo>
                  <a:pt x="6153181" y="273718"/>
                </a:lnTo>
                <a:lnTo>
                  <a:pt x="6142097" y="273718"/>
                </a:lnTo>
                <a:lnTo>
                  <a:pt x="6142097" y="272013"/>
                </a:lnTo>
                <a:lnTo>
                  <a:pt x="6136128" y="272013"/>
                </a:lnTo>
                <a:lnTo>
                  <a:pt x="6136128" y="267750"/>
                </a:lnTo>
                <a:lnTo>
                  <a:pt x="6133570" y="267750"/>
                </a:lnTo>
                <a:lnTo>
                  <a:pt x="6133570" y="268603"/>
                </a:lnTo>
                <a:lnTo>
                  <a:pt x="6131012" y="268603"/>
                </a:lnTo>
                <a:lnTo>
                  <a:pt x="6131012" y="291624"/>
                </a:lnTo>
                <a:lnTo>
                  <a:pt x="6119928" y="291624"/>
                </a:lnTo>
                <a:lnTo>
                  <a:pt x="6119928" y="285655"/>
                </a:lnTo>
                <a:lnTo>
                  <a:pt x="6113107" y="285655"/>
                </a:lnTo>
                <a:lnTo>
                  <a:pt x="6113107" y="279687"/>
                </a:lnTo>
                <a:lnTo>
                  <a:pt x="6110549" y="279687"/>
                </a:lnTo>
                <a:lnTo>
                  <a:pt x="6110549" y="277129"/>
                </a:lnTo>
                <a:lnTo>
                  <a:pt x="6107139" y="277129"/>
                </a:lnTo>
                <a:lnTo>
                  <a:pt x="6107139" y="288213"/>
                </a:lnTo>
                <a:lnTo>
                  <a:pt x="6097760" y="288213"/>
                </a:lnTo>
                <a:lnTo>
                  <a:pt x="6097760" y="303561"/>
                </a:lnTo>
                <a:lnTo>
                  <a:pt x="6086676" y="303561"/>
                </a:lnTo>
                <a:lnTo>
                  <a:pt x="6086676" y="283097"/>
                </a:lnTo>
                <a:lnTo>
                  <a:pt x="6082412" y="283097"/>
                </a:lnTo>
                <a:lnTo>
                  <a:pt x="6082412" y="273718"/>
                </a:lnTo>
                <a:lnTo>
                  <a:pt x="6080707" y="273718"/>
                </a:lnTo>
                <a:lnTo>
                  <a:pt x="6080707" y="275424"/>
                </a:lnTo>
                <a:lnTo>
                  <a:pt x="6075591" y="275424"/>
                </a:lnTo>
                <a:lnTo>
                  <a:pt x="6075591" y="280539"/>
                </a:lnTo>
                <a:lnTo>
                  <a:pt x="6069623" y="280539"/>
                </a:lnTo>
                <a:lnTo>
                  <a:pt x="6069623" y="286508"/>
                </a:lnTo>
                <a:lnTo>
                  <a:pt x="6064507" y="286508"/>
                </a:lnTo>
                <a:lnTo>
                  <a:pt x="6064507" y="289918"/>
                </a:lnTo>
                <a:lnTo>
                  <a:pt x="6051718" y="289918"/>
                </a:lnTo>
                <a:lnTo>
                  <a:pt x="6051718" y="285655"/>
                </a:lnTo>
                <a:lnTo>
                  <a:pt x="6045749" y="285655"/>
                </a:lnTo>
                <a:lnTo>
                  <a:pt x="6045749" y="283950"/>
                </a:lnTo>
                <a:lnTo>
                  <a:pt x="6039781" y="283950"/>
                </a:lnTo>
                <a:lnTo>
                  <a:pt x="6039781" y="286508"/>
                </a:lnTo>
                <a:lnTo>
                  <a:pt x="6032960" y="286508"/>
                </a:lnTo>
                <a:lnTo>
                  <a:pt x="6032960" y="289066"/>
                </a:lnTo>
                <a:lnTo>
                  <a:pt x="6030402" y="289066"/>
                </a:lnTo>
                <a:lnTo>
                  <a:pt x="6030402" y="301855"/>
                </a:lnTo>
                <a:lnTo>
                  <a:pt x="6019318" y="301855"/>
                </a:lnTo>
                <a:lnTo>
                  <a:pt x="6019318" y="283097"/>
                </a:lnTo>
                <a:lnTo>
                  <a:pt x="6016760" y="283097"/>
                </a:lnTo>
                <a:lnTo>
                  <a:pt x="6016760" y="289918"/>
                </a:lnTo>
                <a:lnTo>
                  <a:pt x="6013349" y="289918"/>
                </a:lnTo>
                <a:lnTo>
                  <a:pt x="6013349" y="312939"/>
                </a:lnTo>
                <a:lnTo>
                  <a:pt x="6000560" y="312939"/>
                </a:lnTo>
                <a:lnTo>
                  <a:pt x="6000560" y="309529"/>
                </a:lnTo>
                <a:lnTo>
                  <a:pt x="5995444" y="309529"/>
                </a:lnTo>
                <a:lnTo>
                  <a:pt x="5995444" y="296739"/>
                </a:lnTo>
                <a:lnTo>
                  <a:pt x="5990328" y="296739"/>
                </a:lnTo>
                <a:lnTo>
                  <a:pt x="5990328" y="322318"/>
                </a:lnTo>
                <a:lnTo>
                  <a:pt x="5979244" y="322318"/>
                </a:lnTo>
                <a:lnTo>
                  <a:pt x="5979244" y="334255"/>
                </a:lnTo>
                <a:lnTo>
                  <a:pt x="5967307" y="334255"/>
                </a:lnTo>
                <a:lnTo>
                  <a:pt x="5967307" y="308676"/>
                </a:lnTo>
                <a:lnTo>
                  <a:pt x="5957928" y="308676"/>
                </a:lnTo>
                <a:lnTo>
                  <a:pt x="5957928" y="291624"/>
                </a:lnTo>
                <a:lnTo>
                  <a:pt x="5955370" y="291624"/>
                </a:lnTo>
                <a:lnTo>
                  <a:pt x="5955370" y="349603"/>
                </a:lnTo>
                <a:lnTo>
                  <a:pt x="5944286" y="349603"/>
                </a:lnTo>
                <a:lnTo>
                  <a:pt x="5944286" y="335108"/>
                </a:lnTo>
                <a:lnTo>
                  <a:pt x="5937465" y="335108"/>
                </a:lnTo>
                <a:lnTo>
                  <a:pt x="5937465" y="317203"/>
                </a:lnTo>
                <a:lnTo>
                  <a:pt x="5934907" y="317203"/>
                </a:lnTo>
                <a:lnTo>
                  <a:pt x="5934907" y="315497"/>
                </a:lnTo>
                <a:lnTo>
                  <a:pt x="5934054" y="315497"/>
                </a:lnTo>
                <a:lnTo>
                  <a:pt x="5934054" y="311234"/>
                </a:lnTo>
                <a:lnTo>
                  <a:pt x="5931497" y="311234"/>
                </a:lnTo>
                <a:lnTo>
                  <a:pt x="5931497" y="339371"/>
                </a:lnTo>
                <a:lnTo>
                  <a:pt x="5922118" y="339371"/>
                </a:lnTo>
                <a:lnTo>
                  <a:pt x="5922118" y="379445"/>
                </a:lnTo>
                <a:lnTo>
                  <a:pt x="5911033" y="379445"/>
                </a:lnTo>
                <a:lnTo>
                  <a:pt x="5911033" y="301855"/>
                </a:lnTo>
                <a:lnTo>
                  <a:pt x="5905065" y="301855"/>
                </a:lnTo>
                <a:lnTo>
                  <a:pt x="5905065" y="308676"/>
                </a:lnTo>
                <a:lnTo>
                  <a:pt x="5899949" y="308676"/>
                </a:lnTo>
                <a:lnTo>
                  <a:pt x="5899949" y="320613"/>
                </a:lnTo>
                <a:lnTo>
                  <a:pt x="5888865" y="320613"/>
                </a:lnTo>
                <a:lnTo>
                  <a:pt x="5888865" y="345339"/>
                </a:lnTo>
                <a:lnTo>
                  <a:pt x="5876076" y="345339"/>
                </a:lnTo>
                <a:lnTo>
                  <a:pt x="5876076" y="298445"/>
                </a:lnTo>
                <a:lnTo>
                  <a:pt x="5870107" y="298445"/>
                </a:lnTo>
                <a:lnTo>
                  <a:pt x="5870107" y="328287"/>
                </a:lnTo>
                <a:lnTo>
                  <a:pt x="5859023" y="328287"/>
                </a:lnTo>
                <a:lnTo>
                  <a:pt x="5859023" y="304413"/>
                </a:lnTo>
                <a:lnTo>
                  <a:pt x="5849644" y="304413"/>
                </a:lnTo>
                <a:lnTo>
                  <a:pt x="5849644" y="299297"/>
                </a:lnTo>
                <a:lnTo>
                  <a:pt x="5843676" y="299297"/>
                </a:lnTo>
                <a:lnTo>
                  <a:pt x="5843676" y="301855"/>
                </a:lnTo>
                <a:lnTo>
                  <a:pt x="5837707" y="301855"/>
                </a:lnTo>
                <a:lnTo>
                  <a:pt x="5837707" y="310382"/>
                </a:lnTo>
                <a:lnTo>
                  <a:pt x="5824918" y="310382"/>
                </a:lnTo>
                <a:lnTo>
                  <a:pt x="5824918" y="295034"/>
                </a:lnTo>
                <a:lnTo>
                  <a:pt x="5813833" y="295034"/>
                </a:lnTo>
                <a:lnTo>
                  <a:pt x="5813833" y="287361"/>
                </a:lnTo>
                <a:lnTo>
                  <a:pt x="5809570" y="287361"/>
                </a:lnTo>
                <a:lnTo>
                  <a:pt x="5809570" y="283097"/>
                </a:lnTo>
                <a:lnTo>
                  <a:pt x="5807012" y="283097"/>
                </a:lnTo>
                <a:lnTo>
                  <a:pt x="5807012" y="299297"/>
                </a:lnTo>
                <a:lnTo>
                  <a:pt x="5803602" y="299297"/>
                </a:lnTo>
                <a:lnTo>
                  <a:pt x="5803602" y="330845"/>
                </a:lnTo>
                <a:lnTo>
                  <a:pt x="5792518" y="330845"/>
                </a:lnTo>
                <a:lnTo>
                  <a:pt x="5792518" y="306118"/>
                </a:lnTo>
                <a:lnTo>
                  <a:pt x="5782286" y="306118"/>
                </a:lnTo>
                <a:lnTo>
                  <a:pt x="5782286" y="289066"/>
                </a:lnTo>
                <a:lnTo>
                  <a:pt x="5779728" y="289066"/>
                </a:lnTo>
                <a:lnTo>
                  <a:pt x="5779728" y="293329"/>
                </a:lnTo>
                <a:lnTo>
                  <a:pt x="5776318" y="293329"/>
                </a:lnTo>
                <a:lnTo>
                  <a:pt x="5776318" y="303561"/>
                </a:lnTo>
                <a:lnTo>
                  <a:pt x="5769497" y="303561"/>
                </a:lnTo>
                <a:lnTo>
                  <a:pt x="5769497" y="312939"/>
                </a:lnTo>
                <a:lnTo>
                  <a:pt x="5758412" y="312939"/>
                </a:lnTo>
                <a:lnTo>
                  <a:pt x="5758412" y="275424"/>
                </a:lnTo>
                <a:lnTo>
                  <a:pt x="5755854" y="275424"/>
                </a:lnTo>
                <a:lnTo>
                  <a:pt x="5755854" y="274571"/>
                </a:lnTo>
                <a:lnTo>
                  <a:pt x="5753297" y="274571"/>
                </a:lnTo>
                <a:lnTo>
                  <a:pt x="5753297" y="281392"/>
                </a:lnTo>
                <a:lnTo>
                  <a:pt x="5747328" y="281392"/>
                </a:lnTo>
                <a:lnTo>
                  <a:pt x="5747328" y="283950"/>
                </a:lnTo>
                <a:lnTo>
                  <a:pt x="5737097" y="283950"/>
                </a:lnTo>
                <a:lnTo>
                  <a:pt x="5737097" y="295887"/>
                </a:lnTo>
                <a:lnTo>
                  <a:pt x="5724307" y="295887"/>
                </a:lnTo>
                <a:lnTo>
                  <a:pt x="5724307" y="289066"/>
                </a:lnTo>
                <a:lnTo>
                  <a:pt x="5723454" y="289066"/>
                </a:lnTo>
                <a:lnTo>
                  <a:pt x="5723454" y="278834"/>
                </a:lnTo>
                <a:lnTo>
                  <a:pt x="5718339" y="278834"/>
                </a:lnTo>
                <a:lnTo>
                  <a:pt x="5718339" y="288213"/>
                </a:lnTo>
                <a:lnTo>
                  <a:pt x="5706402" y="288213"/>
                </a:lnTo>
                <a:lnTo>
                  <a:pt x="5706402" y="276276"/>
                </a:lnTo>
                <a:lnTo>
                  <a:pt x="5702139" y="276276"/>
                </a:lnTo>
                <a:lnTo>
                  <a:pt x="5702139" y="301855"/>
                </a:lnTo>
                <a:lnTo>
                  <a:pt x="5691055" y="301855"/>
                </a:lnTo>
                <a:lnTo>
                  <a:pt x="5691055" y="285655"/>
                </a:lnTo>
                <a:lnTo>
                  <a:pt x="5680823" y="285655"/>
                </a:lnTo>
                <a:lnTo>
                  <a:pt x="5680823" y="275424"/>
                </a:lnTo>
                <a:lnTo>
                  <a:pt x="5677412" y="275424"/>
                </a:lnTo>
                <a:lnTo>
                  <a:pt x="5677412" y="277129"/>
                </a:lnTo>
                <a:lnTo>
                  <a:pt x="5674854" y="277129"/>
                </a:lnTo>
                <a:lnTo>
                  <a:pt x="5674854" y="283950"/>
                </a:lnTo>
                <a:lnTo>
                  <a:pt x="5668033" y="283950"/>
                </a:lnTo>
                <a:lnTo>
                  <a:pt x="5668033" y="289918"/>
                </a:lnTo>
                <a:lnTo>
                  <a:pt x="5656949" y="289918"/>
                </a:lnTo>
                <a:lnTo>
                  <a:pt x="5656949" y="266045"/>
                </a:lnTo>
                <a:lnTo>
                  <a:pt x="5655244" y="266045"/>
                </a:lnTo>
                <a:lnTo>
                  <a:pt x="5655244" y="273718"/>
                </a:lnTo>
                <a:lnTo>
                  <a:pt x="5644160" y="273718"/>
                </a:lnTo>
                <a:lnTo>
                  <a:pt x="5644160" y="272013"/>
                </a:lnTo>
                <a:lnTo>
                  <a:pt x="5634781" y="272013"/>
                </a:lnTo>
                <a:lnTo>
                  <a:pt x="5634781" y="279687"/>
                </a:lnTo>
                <a:lnTo>
                  <a:pt x="5622844" y="279687"/>
                </a:lnTo>
                <a:lnTo>
                  <a:pt x="5622844" y="266045"/>
                </a:lnTo>
                <a:lnTo>
                  <a:pt x="5621139" y="266045"/>
                </a:lnTo>
                <a:lnTo>
                  <a:pt x="5621139" y="264339"/>
                </a:lnTo>
                <a:lnTo>
                  <a:pt x="5616023" y="264339"/>
                </a:lnTo>
                <a:lnTo>
                  <a:pt x="5616023" y="273718"/>
                </a:lnTo>
                <a:lnTo>
                  <a:pt x="5604939" y="273718"/>
                </a:lnTo>
                <a:lnTo>
                  <a:pt x="5604939" y="266045"/>
                </a:lnTo>
                <a:lnTo>
                  <a:pt x="5595560" y="266045"/>
                </a:lnTo>
                <a:lnTo>
                  <a:pt x="5595560" y="260929"/>
                </a:lnTo>
                <a:lnTo>
                  <a:pt x="5589591" y="260929"/>
                </a:lnTo>
                <a:lnTo>
                  <a:pt x="5589591" y="265192"/>
                </a:lnTo>
                <a:lnTo>
                  <a:pt x="5580212" y="265192"/>
                </a:lnTo>
                <a:lnTo>
                  <a:pt x="5580212" y="260929"/>
                </a:lnTo>
                <a:lnTo>
                  <a:pt x="5573391" y="260929"/>
                </a:lnTo>
                <a:lnTo>
                  <a:pt x="5573391" y="260076"/>
                </a:lnTo>
                <a:lnTo>
                  <a:pt x="5552928" y="260076"/>
                </a:lnTo>
                <a:lnTo>
                  <a:pt x="5552928" y="265192"/>
                </a:lnTo>
                <a:lnTo>
                  <a:pt x="5542697" y="265192"/>
                </a:lnTo>
                <a:lnTo>
                  <a:pt x="5542697" y="260076"/>
                </a:lnTo>
                <a:lnTo>
                  <a:pt x="5534170" y="260076"/>
                </a:lnTo>
                <a:lnTo>
                  <a:pt x="5529055" y="260076"/>
                </a:lnTo>
                <a:lnTo>
                  <a:pt x="5518823" y="260076"/>
                </a:lnTo>
                <a:lnTo>
                  <a:pt x="5412244" y="260076"/>
                </a:lnTo>
                <a:lnTo>
                  <a:pt x="5412244" y="260033"/>
                </a:lnTo>
                <a:lnTo>
                  <a:pt x="5360670" y="260033"/>
                </a:lnTo>
                <a:lnTo>
                  <a:pt x="5360670" y="268605"/>
                </a:lnTo>
                <a:lnTo>
                  <a:pt x="5345430" y="268605"/>
                </a:lnTo>
                <a:lnTo>
                  <a:pt x="5345430" y="286703"/>
                </a:lnTo>
                <a:lnTo>
                  <a:pt x="5332095" y="286703"/>
                </a:lnTo>
                <a:lnTo>
                  <a:pt x="5332095" y="277178"/>
                </a:lnTo>
                <a:lnTo>
                  <a:pt x="5320665" y="277178"/>
                </a:lnTo>
                <a:lnTo>
                  <a:pt x="5320665" y="260033"/>
                </a:lnTo>
                <a:lnTo>
                  <a:pt x="5290185" y="260033"/>
                </a:lnTo>
                <a:lnTo>
                  <a:pt x="5290185" y="268605"/>
                </a:lnTo>
                <a:lnTo>
                  <a:pt x="5277803" y="268605"/>
                </a:lnTo>
                <a:lnTo>
                  <a:pt x="5277803" y="261938"/>
                </a:lnTo>
                <a:lnTo>
                  <a:pt x="5270183" y="261938"/>
                </a:lnTo>
                <a:lnTo>
                  <a:pt x="5270183" y="276225"/>
                </a:lnTo>
                <a:lnTo>
                  <a:pt x="5257800" y="276225"/>
                </a:lnTo>
                <a:lnTo>
                  <a:pt x="5257800" y="287655"/>
                </a:lnTo>
                <a:lnTo>
                  <a:pt x="5243513" y="287655"/>
                </a:lnTo>
                <a:lnTo>
                  <a:pt x="5243513" y="266700"/>
                </a:lnTo>
                <a:lnTo>
                  <a:pt x="5227320" y="266700"/>
                </a:lnTo>
                <a:lnTo>
                  <a:pt x="5227320" y="260985"/>
                </a:lnTo>
                <a:lnTo>
                  <a:pt x="5221605" y="260985"/>
                </a:lnTo>
                <a:lnTo>
                  <a:pt x="5221605" y="264795"/>
                </a:lnTo>
                <a:lnTo>
                  <a:pt x="5214938" y="264795"/>
                </a:lnTo>
                <a:lnTo>
                  <a:pt x="5214938" y="267653"/>
                </a:lnTo>
                <a:lnTo>
                  <a:pt x="5212080" y="267653"/>
                </a:lnTo>
                <a:lnTo>
                  <a:pt x="5212080" y="285750"/>
                </a:lnTo>
                <a:lnTo>
                  <a:pt x="5203508" y="285750"/>
                </a:lnTo>
                <a:lnTo>
                  <a:pt x="5203508" y="306705"/>
                </a:lnTo>
                <a:lnTo>
                  <a:pt x="5192078" y="306705"/>
                </a:lnTo>
                <a:lnTo>
                  <a:pt x="5192078" y="288608"/>
                </a:lnTo>
                <a:lnTo>
                  <a:pt x="5188268" y="288608"/>
                </a:lnTo>
                <a:lnTo>
                  <a:pt x="5188268" y="317183"/>
                </a:lnTo>
                <a:lnTo>
                  <a:pt x="5175885" y="317183"/>
                </a:lnTo>
                <a:lnTo>
                  <a:pt x="5175885" y="299085"/>
                </a:lnTo>
                <a:lnTo>
                  <a:pt x="5171123" y="299085"/>
                </a:lnTo>
                <a:lnTo>
                  <a:pt x="5171123" y="317183"/>
                </a:lnTo>
                <a:lnTo>
                  <a:pt x="5155883" y="317183"/>
                </a:lnTo>
                <a:lnTo>
                  <a:pt x="5155883" y="282893"/>
                </a:lnTo>
                <a:lnTo>
                  <a:pt x="5147310" y="282893"/>
                </a:lnTo>
                <a:lnTo>
                  <a:pt x="5147310" y="310515"/>
                </a:lnTo>
                <a:lnTo>
                  <a:pt x="5129213" y="310515"/>
                </a:lnTo>
                <a:lnTo>
                  <a:pt x="5129213" y="291465"/>
                </a:lnTo>
                <a:lnTo>
                  <a:pt x="5115878" y="291465"/>
                </a:lnTo>
                <a:lnTo>
                  <a:pt x="5115878" y="308610"/>
                </a:lnTo>
                <a:lnTo>
                  <a:pt x="5099685" y="308610"/>
                </a:lnTo>
                <a:lnTo>
                  <a:pt x="5099685" y="367665"/>
                </a:lnTo>
                <a:lnTo>
                  <a:pt x="5083493" y="367665"/>
                </a:lnTo>
                <a:lnTo>
                  <a:pt x="5083493" y="336233"/>
                </a:lnTo>
                <a:lnTo>
                  <a:pt x="5070158" y="336233"/>
                </a:lnTo>
                <a:lnTo>
                  <a:pt x="5070158" y="294323"/>
                </a:lnTo>
                <a:lnTo>
                  <a:pt x="5062538" y="294323"/>
                </a:lnTo>
                <a:lnTo>
                  <a:pt x="5062538" y="312420"/>
                </a:lnTo>
                <a:lnTo>
                  <a:pt x="5048250" y="312420"/>
                </a:lnTo>
                <a:lnTo>
                  <a:pt x="5048250" y="278130"/>
                </a:lnTo>
                <a:lnTo>
                  <a:pt x="5033010" y="278130"/>
                </a:lnTo>
                <a:lnTo>
                  <a:pt x="5033010" y="260033"/>
                </a:lnTo>
                <a:lnTo>
                  <a:pt x="4996815" y="260033"/>
                </a:lnTo>
                <a:lnTo>
                  <a:pt x="4996815" y="270510"/>
                </a:lnTo>
                <a:lnTo>
                  <a:pt x="4983480" y="270510"/>
                </a:lnTo>
                <a:lnTo>
                  <a:pt x="4983480" y="275273"/>
                </a:lnTo>
                <a:lnTo>
                  <a:pt x="4970145" y="275273"/>
                </a:lnTo>
                <a:lnTo>
                  <a:pt x="4970145" y="270510"/>
                </a:lnTo>
                <a:lnTo>
                  <a:pt x="4954905" y="270510"/>
                </a:lnTo>
                <a:lnTo>
                  <a:pt x="4954905" y="261938"/>
                </a:lnTo>
                <a:lnTo>
                  <a:pt x="4940618" y="261938"/>
                </a:lnTo>
                <a:lnTo>
                  <a:pt x="4940618" y="269558"/>
                </a:lnTo>
                <a:lnTo>
                  <a:pt x="4927283" y="269558"/>
                </a:lnTo>
                <a:lnTo>
                  <a:pt x="4927283" y="283845"/>
                </a:lnTo>
                <a:lnTo>
                  <a:pt x="4912043" y="283845"/>
                </a:lnTo>
                <a:lnTo>
                  <a:pt x="4912043" y="292418"/>
                </a:lnTo>
                <a:lnTo>
                  <a:pt x="4899660" y="292418"/>
                </a:lnTo>
                <a:lnTo>
                  <a:pt x="4899660" y="283845"/>
                </a:lnTo>
                <a:lnTo>
                  <a:pt x="4886325" y="283845"/>
                </a:lnTo>
                <a:lnTo>
                  <a:pt x="4886325" y="260033"/>
                </a:lnTo>
                <a:lnTo>
                  <a:pt x="4780598" y="260033"/>
                </a:lnTo>
                <a:lnTo>
                  <a:pt x="4780598" y="261938"/>
                </a:lnTo>
                <a:lnTo>
                  <a:pt x="4766310" y="261938"/>
                </a:lnTo>
                <a:lnTo>
                  <a:pt x="4766310" y="270510"/>
                </a:lnTo>
                <a:lnTo>
                  <a:pt x="4751070" y="270510"/>
                </a:lnTo>
                <a:lnTo>
                  <a:pt x="4751070" y="275273"/>
                </a:lnTo>
                <a:lnTo>
                  <a:pt x="4744403" y="275273"/>
                </a:lnTo>
                <a:lnTo>
                  <a:pt x="4744403" y="281940"/>
                </a:lnTo>
                <a:lnTo>
                  <a:pt x="4728210" y="281940"/>
                </a:lnTo>
                <a:lnTo>
                  <a:pt x="4728210" y="310515"/>
                </a:lnTo>
                <a:lnTo>
                  <a:pt x="4712970" y="310515"/>
                </a:lnTo>
                <a:lnTo>
                  <a:pt x="4712970" y="295275"/>
                </a:lnTo>
                <a:lnTo>
                  <a:pt x="4700588" y="295275"/>
                </a:lnTo>
                <a:lnTo>
                  <a:pt x="4700588" y="283845"/>
                </a:lnTo>
                <a:lnTo>
                  <a:pt x="4688205" y="283845"/>
                </a:lnTo>
                <a:lnTo>
                  <a:pt x="4688205" y="331470"/>
                </a:lnTo>
                <a:lnTo>
                  <a:pt x="4674870" y="331470"/>
                </a:lnTo>
                <a:lnTo>
                  <a:pt x="4674870" y="306705"/>
                </a:lnTo>
                <a:lnTo>
                  <a:pt x="4663440" y="306705"/>
                </a:lnTo>
                <a:lnTo>
                  <a:pt x="4663440" y="289560"/>
                </a:lnTo>
                <a:lnTo>
                  <a:pt x="4656773" y="289560"/>
                </a:lnTo>
                <a:lnTo>
                  <a:pt x="4656773" y="304800"/>
                </a:lnTo>
                <a:lnTo>
                  <a:pt x="4645343" y="304800"/>
                </a:lnTo>
                <a:lnTo>
                  <a:pt x="4645343" y="276225"/>
                </a:lnTo>
                <a:lnTo>
                  <a:pt x="4632960" y="276225"/>
                </a:lnTo>
                <a:lnTo>
                  <a:pt x="4632960" y="260033"/>
                </a:lnTo>
                <a:lnTo>
                  <a:pt x="4620578" y="260033"/>
                </a:lnTo>
                <a:lnTo>
                  <a:pt x="4620578" y="289560"/>
                </a:lnTo>
                <a:lnTo>
                  <a:pt x="4610100" y="289560"/>
                </a:lnTo>
                <a:lnTo>
                  <a:pt x="4610100" y="304800"/>
                </a:lnTo>
                <a:lnTo>
                  <a:pt x="4598670" y="304800"/>
                </a:lnTo>
                <a:lnTo>
                  <a:pt x="4598670" y="276225"/>
                </a:lnTo>
                <a:lnTo>
                  <a:pt x="4586288" y="276225"/>
                </a:lnTo>
                <a:lnTo>
                  <a:pt x="4586288" y="262890"/>
                </a:lnTo>
                <a:lnTo>
                  <a:pt x="4571048" y="262890"/>
                </a:lnTo>
                <a:lnTo>
                  <a:pt x="4559618" y="262890"/>
                </a:lnTo>
                <a:lnTo>
                  <a:pt x="4559618" y="287655"/>
                </a:lnTo>
                <a:lnTo>
                  <a:pt x="4539615" y="287655"/>
                </a:lnTo>
                <a:lnTo>
                  <a:pt x="4539615" y="273368"/>
                </a:lnTo>
                <a:lnTo>
                  <a:pt x="4524375" y="273368"/>
                </a:lnTo>
                <a:lnTo>
                  <a:pt x="4524375" y="263843"/>
                </a:lnTo>
                <a:lnTo>
                  <a:pt x="4509135" y="263843"/>
                </a:lnTo>
                <a:lnTo>
                  <a:pt x="4509135" y="260033"/>
                </a:lnTo>
                <a:lnTo>
                  <a:pt x="4311015" y="260033"/>
                </a:lnTo>
                <a:lnTo>
                  <a:pt x="4311015" y="269558"/>
                </a:lnTo>
                <a:lnTo>
                  <a:pt x="4291965" y="269558"/>
                </a:lnTo>
                <a:lnTo>
                  <a:pt x="4291965" y="292418"/>
                </a:lnTo>
                <a:lnTo>
                  <a:pt x="4272915" y="292418"/>
                </a:lnTo>
                <a:lnTo>
                  <a:pt x="4272915" y="300990"/>
                </a:lnTo>
                <a:lnTo>
                  <a:pt x="4255770" y="300990"/>
                </a:lnTo>
                <a:lnTo>
                  <a:pt x="4255770" y="292418"/>
                </a:lnTo>
                <a:lnTo>
                  <a:pt x="4234815" y="292418"/>
                </a:lnTo>
                <a:lnTo>
                  <a:pt x="4234815" y="284798"/>
                </a:lnTo>
                <a:lnTo>
                  <a:pt x="4214813" y="284798"/>
                </a:lnTo>
                <a:lnTo>
                  <a:pt x="4214813" y="277178"/>
                </a:lnTo>
                <a:lnTo>
                  <a:pt x="4193858" y="277178"/>
                </a:lnTo>
                <a:lnTo>
                  <a:pt x="4193858" y="275273"/>
                </a:lnTo>
                <a:lnTo>
                  <a:pt x="4172903" y="275273"/>
                </a:lnTo>
                <a:lnTo>
                  <a:pt x="4172903" y="268605"/>
                </a:lnTo>
                <a:lnTo>
                  <a:pt x="4169093" y="268605"/>
                </a:lnTo>
                <a:lnTo>
                  <a:pt x="4169093" y="270510"/>
                </a:lnTo>
                <a:lnTo>
                  <a:pt x="4156710" y="270510"/>
                </a:lnTo>
                <a:lnTo>
                  <a:pt x="4156710" y="268605"/>
                </a:lnTo>
                <a:lnTo>
                  <a:pt x="4152900" y="268605"/>
                </a:lnTo>
                <a:lnTo>
                  <a:pt x="4152900" y="264795"/>
                </a:lnTo>
                <a:lnTo>
                  <a:pt x="4134803" y="264795"/>
                </a:lnTo>
                <a:lnTo>
                  <a:pt x="4134803" y="306705"/>
                </a:lnTo>
                <a:lnTo>
                  <a:pt x="4123373" y="306705"/>
                </a:lnTo>
                <a:lnTo>
                  <a:pt x="4123373" y="288608"/>
                </a:lnTo>
                <a:lnTo>
                  <a:pt x="4119563" y="288608"/>
                </a:lnTo>
                <a:lnTo>
                  <a:pt x="4119563" y="319088"/>
                </a:lnTo>
                <a:lnTo>
                  <a:pt x="4111943" y="319088"/>
                </a:lnTo>
                <a:lnTo>
                  <a:pt x="4111943" y="338138"/>
                </a:lnTo>
                <a:lnTo>
                  <a:pt x="4098608" y="338138"/>
                </a:lnTo>
                <a:lnTo>
                  <a:pt x="4098608" y="304800"/>
                </a:lnTo>
                <a:lnTo>
                  <a:pt x="4088130" y="304800"/>
                </a:lnTo>
                <a:lnTo>
                  <a:pt x="4088130" y="289560"/>
                </a:lnTo>
                <a:lnTo>
                  <a:pt x="4076700" y="289560"/>
                </a:lnTo>
                <a:lnTo>
                  <a:pt x="4076700" y="270510"/>
                </a:lnTo>
                <a:lnTo>
                  <a:pt x="4073843" y="270510"/>
                </a:lnTo>
                <a:lnTo>
                  <a:pt x="4073843" y="272415"/>
                </a:lnTo>
                <a:lnTo>
                  <a:pt x="4071938" y="272415"/>
                </a:lnTo>
                <a:lnTo>
                  <a:pt x="4071938" y="289560"/>
                </a:lnTo>
                <a:lnTo>
                  <a:pt x="4056698" y="289560"/>
                </a:lnTo>
                <a:lnTo>
                  <a:pt x="4056698" y="279083"/>
                </a:lnTo>
                <a:lnTo>
                  <a:pt x="4045268" y="279083"/>
                </a:lnTo>
                <a:lnTo>
                  <a:pt x="4045268" y="281940"/>
                </a:lnTo>
                <a:lnTo>
                  <a:pt x="4032885" y="281940"/>
                </a:lnTo>
                <a:lnTo>
                  <a:pt x="4032885" y="272415"/>
                </a:lnTo>
                <a:lnTo>
                  <a:pt x="4030028" y="272415"/>
                </a:lnTo>
                <a:lnTo>
                  <a:pt x="4030028" y="303848"/>
                </a:lnTo>
                <a:lnTo>
                  <a:pt x="4016693" y="303848"/>
                </a:lnTo>
                <a:lnTo>
                  <a:pt x="4016693" y="296228"/>
                </a:lnTo>
                <a:lnTo>
                  <a:pt x="4008120" y="296228"/>
                </a:lnTo>
                <a:lnTo>
                  <a:pt x="4008120" y="287655"/>
                </a:lnTo>
                <a:lnTo>
                  <a:pt x="4004310" y="287655"/>
                </a:lnTo>
                <a:lnTo>
                  <a:pt x="4004310" y="283845"/>
                </a:lnTo>
                <a:lnTo>
                  <a:pt x="4000500" y="283845"/>
                </a:lnTo>
                <a:lnTo>
                  <a:pt x="4000500" y="298133"/>
                </a:lnTo>
                <a:lnTo>
                  <a:pt x="3989070" y="298133"/>
                </a:lnTo>
                <a:lnTo>
                  <a:pt x="3989070" y="319088"/>
                </a:lnTo>
                <a:lnTo>
                  <a:pt x="3974783" y="319088"/>
                </a:lnTo>
                <a:lnTo>
                  <a:pt x="3974783" y="285750"/>
                </a:lnTo>
                <a:lnTo>
                  <a:pt x="3969068" y="285750"/>
                </a:lnTo>
                <a:lnTo>
                  <a:pt x="3969068" y="300990"/>
                </a:lnTo>
                <a:lnTo>
                  <a:pt x="3955733" y="300990"/>
                </a:lnTo>
                <a:lnTo>
                  <a:pt x="3955733" y="288608"/>
                </a:lnTo>
                <a:lnTo>
                  <a:pt x="3949065" y="288608"/>
                </a:lnTo>
                <a:lnTo>
                  <a:pt x="3949065" y="301943"/>
                </a:lnTo>
                <a:lnTo>
                  <a:pt x="3948113" y="301943"/>
                </a:lnTo>
                <a:lnTo>
                  <a:pt x="3948113" y="311468"/>
                </a:lnTo>
                <a:lnTo>
                  <a:pt x="3932873" y="311468"/>
                </a:lnTo>
                <a:lnTo>
                  <a:pt x="3932873" y="296228"/>
                </a:lnTo>
                <a:lnTo>
                  <a:pt x="3919538" y="296228"/>
                </a:lnTo>
                <a:lnTo>
                  <a:pt x="3919538" y="292418"/>
                </a:lnTo>
                <a:lnTo>
                  <a:pt x="3911918" y="292418"/>
                </a:lnTo>
                <a:lnTo>
                  <a:pt x="3911918" y="282893"/>
                </a:lnTo>
                <a:lnTo>
                  <a:pt x="3909060" y="282893"/>
                </a:lnTo>
                <a:lnTo>
                  <a:pt x="3909060" y="284798"/>
                </a:lnTo>
                <a:lnTo>
                  <a:pt x="3906203" y="284798"/>
                </a:lnTo>
                <a:lnTo>
                  <a:pt x="3906203" y="333375"/>
                </a:lnTo>
                <a:lnTo>
                  <a:pt x="3892868" y="333375"/>
                </a:lnTo>
                <a:lnTo>
                  <a:pt x="3892868" y="320993"/>
                </a:lnTo>
                <a:lnTo>
                  <a:pt x="3884295" y="320993"/>
                </a:lnTo>
                <a:lnTo>
                  <a:pt x="3884295" y="307658"/>
                </a:lnTo>
                <a:lnTo>
                  <a:pt x="3880485" y="307658"/>
                </a:lnTo>
                <a:lnTo>
                  <a:pt x="3880485" y="302895"/>
                </a:lnTo>
                <a:lnTo>
                  <a:pt x="3876675" y="302895"/>
                </a:lnTo>
                <a:lnTo>
                  <a:pt x="3876675" y="324803"/>
                </a:lnTo>
                <a:lnTo>
                  <a:pt x="3865245" y="324803"/>
                </a:lnTo>
                <a:lnTo>
                  <a:pt x="3865245" y="357188"/>
                </a:lnTo>
                <a:lnTo>
                  <a:pt x="3850958" y="357188"/>
                </a:lnTo>
                <a:lnTo>
                  <a:pt x="3850958" y="316230"/>
                </a:lnTo>
                <a:lnTo>
                  <a:pt x="3847148" y="316230"/>
                </a:lnTo>
                <a:lnTo>
                  <a:pt x="3847148" y="295275"/>
                </a:lnTo>
                <a:lnTo>
                  <a:pt x="3844290" y="295275"/>
                </a:lnTo>
                <a:lnTo>
                  <a:pt x="3844290" y="300038"/>
                </a:lnTo>
                <a:lnTo>
                  <a:pt x="3838575" y="300038"/>
                </a:lnTo>
                <a:lnTo>
                  <a:pt x="3838575" y="309563"/>
                </a:lnTo>
                <a:lnTo>
                  <a:pt x="3825240" y="309563"/>
                </a:lnTo>
                <a:lnTo>
                  <a:pt x="3825240" y="329565"/>
                </a:lnTo>
                <a:lnTo>
                  <a:pt x="3809048" y="329565"/>
                </a:lnTo>
                <a:lnTo>
                  <a:pt x="3809048" y="319088"/>
                </a:lnTo>
                <a:lnTo>
                  <a:pt x="3802380" y="319088"/>
                </a:lnTo>
                <a:lnTo>
                  <a:pt x="3802380" y="316230"/>
                </a:lnTo>
                <a:lnTo>
                  <a:pt x="3795713" y="316230"/>
                </a:lnTo>
                <a:lnTo>
                  <a:pt x="3795713" y="321945"/>
                </a:lnTo>
                <a:lnTo>
                  <a:pt x="3783330" y="321945"/>
                </a:lnTo>
                <a:lnTo>
                  <a:pt x="3783330" y="354330"/>
                </a:lnTo>
                <a:lnTo>
                  <a:pt x="3769043" y="354330"/>
                </a:lnTo>
                <a:lnTo>
                  <a:pt x="3769043" y="315278"/>
                </a:lnTo>
                <a:lnTo>
                  <a:pt x="3762375" y="315278"/>
                </a:lnTo>
                <a:lnTo>
                  <a:pt x="3762375" y="376238"/>
                </a:lnTo>
                <a:lnTo>
                  <a:pt x="3747135" y="376238"/>
                </a:lnTo>
                <a:lnTo>
                  <a:pt x="3747135" y="343853"/>
                </a:lnTo>
                <a:lnTo>
                  <a:pt x="3733800" y="343853"/>
                </a:lnTo>
                <a:lnTo>
                  <a:pt x="3733800" y="327660"/>
                </a:lnTo>
                <a:lnTo>
                  <a:pt x="3727133" y="327660"/>
                </a:lnTo>
                <a:lnTo>
                  <a:pt x="3727133" y="319088"/>
                </a:lnTo>
                <a:lnTo>
                  <a:pt x="3720465" y="319088"/>
                </a:lnTo>
                <a:lnTo>
                  <a:pt x="3720465" y="420053"/>
                </a:lnTo>
                <a:lnTo>
                  <a:pt x="3707130" y="420053"/>
                </a:lnTo>
                <a:lnTo>
                  <a:pt x="3707130" y="367665"/>
                </a:lnTo>
                <a:lnTo>
                  <a:pt x="3694748" y="367665"/>
                </a:lnTo>
                <a:lnTo>
                  <a:pt x="3694748" y="331470"/>
                </a:lnTo>
                <a:lnTo>
                  <a:pt x="3690938" y="331470"/>
                </a:lnTo>
                <a:lnTo>
                  <a:pt x="3690938" y="340043"/>
                </a:lnTo>
                <a:lnTo>
                  <a:pt x="3687128" y="340043"/>
                </a:lnTo>
                <a:lnTo>
                  <a:pt x="3687128" y="362903"/>
                </a:lnTo>
                <a:lnTo>
                  <a:pt x="3679508" y="362903"/>
                </a:lnTo>
                <a:lnTo>
                  <a:pt x="3679508" y="381000"/>
                </a:lnTo>
                <a:lnTo>
                  <a:pt x="3665220" y="381000"/>
                </a:lnTo>
                <a:lnTo>
                  <a:pt x="3665220" y="303848"/>
                </a:lnTo>
                <a:lnTo>
                  <a:pt x="3662363" y="303848"/>
                </a:lnTo>
                <a:lnTo>
                  <a:pt x="3662363" y="300990"/>
                </a:lnTo>
                <a:lnTo>
                  <a:pt x="3658553" y="300990"/>
                </a:lnTo>
                <a:lnTo>
                  <a:pt x="3658553" y="308610"/>
                </a:lnTo>
                <a:lnTo>
                  <a:pt x="3652838" y="308610"/>
                </a:lnTo>
                <a:lnTo>
                  <a:pt x="3652838" y="320993"/>
                </a:lnTo>
                <a:lnTo>
                  <a:pt x="3639503" y="320993"/>
                </a:lnTo>
                <a:lnTo>
                  <a:pt x="3639503" y="345758"/>
                </a:lnTo>
                <a:lnTo>
                  <a:pt x="3623310" y="345758"/>
                </a:lnTo>
                <a:lnTo>
                  <a:pt x="3623310" y="311468"/>
                </a:lnTo>
                <a:lnTo>
                  <a:pt x="3616643" y="311468"/>
                </a:lnTo>
                <a:lnTo>
                  <a:pt x="3616643" y="328613"/>
                </a:lnTo>
                <a:lnTo>
                  <a:pt x="3602355" y="328613"/>
                </a:lnTo>
                <a:lnTo>
                  <a:pt x="3602355" y="303848"/>
                </a:lnTo>
                <a:lnTo>
                  <a:pt x="3590925" y="303848"/>
                </a:lnTo>
                <a:lnTo>
                  <a:pt x="3590925" y="287655"/>
                </a:lnTo>
                <a:lnTo>
                  <a:pt x="3583305" y="287655"/>
                </a:lnTo>
                <a:lnTo>
                  <a:pt x="3583305" y="301943"/>
                </a:lnTo>
                <a:lnTo>
                  <a:pt x="3571875" y="301943"/>
                </a:lnTo>
                <a:lnTo>
                  <a:pt x="3571875" y="286703"/>
                </a:lnTo>
                <a:lnTo>
                  <a:pt x="3564255" y="286703"/>
                </a:lnTo>
                <a:lnTo>
                  <a:pt x="3564255" y="285750"/>
                </a:lnTo>
                <a:lnTo>
                  <a:pt x="3552825" y="285750"/>
                </a:lnTo>
                <a:lnTo>
                  <a:pt x="3552825" y="278130"/>
                </a:lnTo>
                <a:lnTo>
                  <a:pt x="3550920" y="278130"/>
                </a:lnTo>
                <a:lnTo>
                  <a:pt x="3550920" y="277178"/>
                </a:lnTo>
                <a:lnTo>
                  <a:pt x="3541395" y="277178"/>
                </a:lnTo>
                <a:lnTo>
                  <a:pt x="3541395" y="270510"/>
                </a:lnTo>
                <a:lnTo>
                  <a:pt x="3539490" y="270510"/>
                </a:lnTo>
                <a:lnTo>
                  <a:pt x="3539490" y="299085"/>
                </a:lnTo>
                <a:lnTo>
                  <a:pt x="3526155" y="299085"/>
                </a:lnTo>
                <a:lnTo>
                  <a:pt x="3526155" y="284798"/>
                </a:lnTo>
                <a:lnTo>
                  <a:pt x="3515678" y="284798"/>
                </a:lnTo>
                <a:lnTo>
                  <a:pt x="3515678" y="274320"/>
                </a:lnTo>
                <a:lnTo>
                  <a:pt x="3509010" y="274320"/>
                </a:lnTo>
                <a:lnTo>
                  <a:pt x="3509010" y="282893"/>
                </a:lnTo>
                <a:lnTo>
                  <a:pt x="3497580" y="282893"/>
                </a:lnTo>
                <a:lnTo>
                  <a:pt x="3497580" y="266700"/>
                </a:lnTo>
                <a:lnTo>
                  <a:pt x="3490913" y="266700"/>
                </a:lnTo>
                <a:lnTo>
                  <a:pt x="3490913" y="271463"/>
                </a:lnTo>
                <a:lnTo>
                  <a:pt x="3478530" y="271463"/>
                </a:lnTo>
                <a:lnTo>
                  <a:pt x="3478530" y="265748"/>
                </a:lnTo>
                <a:lnTo>
                  <a:pt x="3467100" y="265748"/>
                </a:lnTo>
                <a:lnTo>
                  <a:pt x="3467100" y="260033"/>
                </a:lnTo>
                <a:lnTo>
                  <a:pt x="3461385" y="260033"/>
                </a:lnTo>
                <a:lnTo>
                  <a:pt x="3461385" y="261938"/>
                </a:lnTo>
                <a:lnTo>
                  <a:pt x="3449955" y="261938"/>
                </a:lnTo>
                <a:lnTo>
                  <a:pt x="3449955" y="260033"/>
                </a:lnTo>
                <a:lnTo>
                  <a:pt x="3445193" y="260033"/>
                </a:lnTo>
                <a:lnTo>
                  <a:pt x="3438525" y="260033"/>
                </a:lnTo>
                <a:lnTo>
                  <a:pt x="3438525" y="263843"/>
                </a:lnTo>
                <a:lnTo>
                  <a:pt x="3427095" y="263843"/>
                </a:lnTo>
                <a:lnTo>
                  <a:pt x="3427095" y="268605"/>
                </a:lnTo>
                <a:lnTo>
                  <a:pt x="3413760" y="268605"/>
                </a:lnTo>
                <a:lnTo>
                  <a:pt x="3413760" y="260033"/>
                </a:lnTo>
                <a:lnTo>
                  <a:pt x="3406140" y="260033"/>
                </a:lnTo>
                <a:lnTo>
                  <a:pt x="3406140" y="267653"/>
                </a:lnTo>
                <a:lnTo>
                  <a:pt x="3390900" y="267653"/>
                </a:lnTo>
                <a:lnTo>
                  <a:pt x="3390900" y="261938"/>
                </a:lnTo>
                <a:lnTo>
                  <a:pt x="3379470" y="261938"/>
                </a:lnTo>
                <a:lnTo>
                  <a:pt x="3379470" y="266700"/>
                </a:lnTo>
                <a:lnTo>
                  <a:pt x="3365183" y="266700"/>
                </a:lnTo>
                <a:lnTo>
                  <a:pt x="3365183" y="281940"/>
                </a:lnTo>
                <a:lnTo>
                  <a:pt x="3350895" y="281940"/>
                </a:lnTo>
                <a:lnTo>
                  <a:pt x="3350895" y="273368"/>
                </a:lnTo>
                <a:lnTo>
                  <a:pt x="3339465" y="273368"/>
                </a:lnTo>
                <a:lnTo>
                  <a:pt x="3339465" y="262890"/>
                </a:lnTo>
                <a:lnTo>
                  <a:pt x="3332798" y="262890"/>
                </a:lnTo>
                <a:lnTo>
                  <a:pt x="3332798" y="267653"/>
                </a:lnTo>
                <a:lnTo>
                  <a:pt x="3320415" y="267653"/>
                </a:lnTo>
                <a:lnTo>
                  <a:pt x="3320415" y="260033"/>
                </a:lnTo>
                <a:lnTo>
                  <a:pt x="3106103" y="260033"/>
                </a:lnTo>
                <a:lnTo>
                  <a:pt x="3106103" y="274320"/>
                </a:lnTo>
                <a:lnTo>
                  <a:pt x="3092768" y="274320"/>
                </a:lnTo>
                <a:lnTo>
                  <a:pt x="3092768" y="286703"/>
                </a:lnTo>
                <a:lnTo>
                  <a:pt x="3079433" y="286703"/>
                </a:lnTo>
                <a:lnTo>
                  <a:pt x="3079433" y="280035"/>
                </a:lnTo>
                <a:lnTo>
                  <a:pt x="3071813" y="280035"/>
                </a:lnTo>
                <a:lnTo>
                  <a:pt x="3071813" y="287655"/>
                </a:lnTo>
                <a:lnTo>
                  <a:pt x="3059430" y="287655"/>
                </a:lnTo>
                <a:lnTo>
                  <a:pt x="3059430" y="298133"/>
                </a:lnTo>
                <a:lnTo>
                  <a:pt x="3045143" y="298133"/>
                </a:lnTo>
                <a:lnTo>
                  <a:pt x="3045143" y="277178"/>
                </a:lnTo>
                <a:lnTo>
                  <a:pt x="3031808" y="277178"/>
                </a:lnTo>
                <a:lnTo>
                  <a:pt x="3031808" y="282893"/>
                </a:lnTo>
                <a:lnTo>
                  <a:pt x="3017520" y="282893"/>
                </a:lnTo>
                <a:lnTo>
                  <a:pt x="3017520" y="289560"/>
                </a:lnTo>
                <a:lnTo>
                  <a:pt x="3008948" y="289560"/>
                </a:lnTo>
                <a:lnTo>
                  <a:pt x="3008948" y="300038"/>
                </a:lnTo>
                <a:lnTo>
                  <a:pt x="2994660" y="300038"/>
                </a:lnTo>
                <a:lnTo>
                  <a:pt x="2994660" y="289560"/>
                </a:lnTo>
                <a:lnTo>
                  <a:pt x="2987040" y="289560"/>
                </a:lnTo>
                <a:lnTo>
                  <a:pt x="2987040" y="301943"/>
                </a:lnTo>
                <a:lnTo>
                  <a:pt x="2973705" y="301943"/>
                </a:lnTo>
                <a:lnTo>
                  <a:pt x="2973705" y="320993"/>
                </a:lnTo>
                <a:lnTo>
                  <a:pt x="2957513" y="320993"/>
                </a:lnTo>
                <a:lnTo>
                  <a:pt x="2957513" y="297180"/>
                </a:lnTo>
                <a:lnTo>
                  <a:pt x="2949893" y="297180"/>
                </a:lnTo>
                <a:lnTo>
                  <a:pt x="2949893" y="334328"/>
                </a:lnTo>
                <a:lnTo>
                  <a:pt x="2931795" y="334328"/>
                </a:lnTo>
                <a:lnTo>
                  <a:pt x="2931795" y="315278"/>
                </a:lnTo>
                <a:lnTo>
                  <a:pt x="2916555" y="315278"/>
                </a:lnTo>
                <a:lnTo>
                  <a:pt x="2916555" y="305753"/>
                </a:lnTo>
                <a:lnTo>
                  <a:pt x="2909888" y="305753"/>
                </a:lnTo>
                <a:lnTo>
                  <a:pt x="2909888" y="300038"/>
                </a:lnTo>
                <a:lnTo>
                  <a:pt x="2901315" y="300038"/>
                </a:lnTo>
                <a:lnTo>
                  <a:pt x="2901315" y="360045"/>
                </a:lnTo>
                <a:lnTo>
                  <a:pt x="2886075" y="360045"/>
                </a:lnTo>
                <a:lnTo>
                  <a:pt x="2886075" y="328613"/>
                </a:lnTo>
                <a:lnTo>
                  <a:pt x="2872740" y="328613"/>
                </a:lnTo>
                <a:lnTo>
                  <a:pt x="2872740" y="307658"/>
                </a:lnTo>
                <a:lnTo>
                  <a:pt x="2867978" y="307658"/>
                </a:lnTo>
                <a:lnTo>
                  <a:pt x="2867978" y="312420"/>
                </a:lnTo>
                <a:lnTo>
                  <a:pt x="2864168" y="312420"/>
                </a:lnTo>
                <a:lnTo>
                  <a:pt x="2864168" y="325755"/>
                </a:lnTo>
                <a:lnTo>
                  <a:pt x="2854643" y="325755"/>
                </a:lnTo>
                <a:lnTo>
                  <a:pt x="2854643" y="337185"/>
                </a:lnTo>
                <a:lnTo>
                  <a:pt x="2839403" y="337185"/>
                </a:lnTo>
                <a:lnTo>
                  <a:pt x="2839403" y="290513"/>
                </a:lnTo>
                <a:lnTo>
                  <a:pt x="2835593" y="290513"/>
                </a:lnTo>
                <a:lnTo>
                  <a:pt x="2835593" y="289560"/>
                </a:lnTo>
                <a:lnTo>
                  <a:pt x="2830830" y="289560"/>
                </a:lnTo>
                <a:lnTo>
                  <a:pt x="2830830" y="293370"/>
                </a:lnTo>
                <a:lnTo>
                  <a:pt x="2824163" y="293370"/>
                </a:lnTo>
                <a:lnTo>
                  <a:pt x="2824163" y="300990"/>
                </a:lnTo>
                <a:lnTo>
                  <a:pt x="2808923" y="300990"/>
                </a:lnTo>
                <a:lnTo>
                  <a:pt x="2808923" y="316230"/>
                </a:lnTo>
                <a:lnTo>
                  <a:pt x="2790825" y="316230"/>
                </a:lnTo>
                <a:lnTo>
                  <a:pt x="2790825" y="287655"/>
                </a:lnTo>
                <a:lnTo>
                  <a:pt x="2783205" y="287655"/>
                </a:lnTo>
                <a:lnTo>
                  <a:pt x="2783205" y="305753"/>
                </a:lnTo>
                <a:lnTo>
                  <a:pt x="2767013" y="305753"/>
                </a:lnTo>
                <a:lnTo>
                  <a:pt x="2767013" y="291465"/>
                </a:lnTo>
                <a:lnTo>
                  <a:pt x="2753678" y="291465"/>
                </a:lnTo>
                <a:lnTo>
                  <a:pt x="2753678" y="280988"/>
                </a:lnTo>
                <a:lnTo>
                  <a:pt x="2746058" y="280988"/>
                </a:lnTo>
                <a:lnTo>
                  <a:pt x="2746058" y="289560"/>
                </a:lnTo>
                <a:lnTo>
                  <a:pt x="2731770" y="289560"/>
                </a:lnTo>
                <a:lnTo>
                  <a:pt x="2731770" y="280988"/>
                </a:lnTo>
                <a:lnTo>
                  <a:pt x="2723198" y="280988"/>
                </a:lnTo>
                <a:lnTo>
                  <a:pt x="2723198" y="275273"/>
                </a:lnTo>
                <a:lnTo>
                  <a:pt x="2708910" y="275273"/>
                </a:lnTo>
                <a:lnTo>
                  <a:pt x="2708910" y="271463"/>
                </a:lnTo>
                <a:lnTo>
                  <a:pt x="2697480" y="271463"/>
                </a:lnTo>
                <a:lnTo>
                  <a:pt x="2695575" y="271463"/>
                </a:lnTo>
                <a:lnTo>
                  <a:pt x="2695575" y="287655"/>
                </a:lnTo>
                <a:lnTo>
                  <a:pt x="2681288" y="287655"/>
                </a:lnTo>
                <a:lnTo>
                  <a:pt x="2681288" y="279083"/>
                </a:lnTo>
                <a:lnTo>
                  <a:pt x="2667953" y="279083"/>
                </a:lnTo>
                <a:lnTo>
                  <a:pt x="2667953" y="273368"/>
                </a:lnTo>
                <a:lnTo>
                  <a:pt x="2667000" y="273368"/>
                </a:lnTo>
                <a:lnTo>
                  <a:pt x="2667000" y="278130"/>
                </a:lnTo>
                <a:lnTo>
                  <a:pt x="2660333" y="278130"/>
                </a:lnTo>
                <a:lnTo>
                  <a:pt x="2660333" y="279083"/>
                </a:lnTo>
                <a:lnTo>
                  <a:pt x="2652713" y="279083"/>
                </a:lnTo>
                <a:lnTo>
                  <a:pt x="2652713" y="288608"/>
                </a:lnTo>
                <a:lnTo>
                  <a:pt x="2637473" y="288608"/>
                </a:lnTo>
                <a:lnTo>
                  <a:pt x="2637473" y="276225"/>
                </a:lnTo>
                <a:lnTo>
                  <a:pt x="2628900" y="276225"/>
                </a:lnTo>
                <a:lnTo>
                  <a:pt x="2628900" y="295275"/>
                </a:lnTo>
                <a:lnTo>
                  <a:pt x="2611755" y="295275"/>
                </a:lnTo>
                <a:lnTo>
                  <a:pt x="2611755" y="284798"/>
                </a:lnTo>
                <a:lnTo>
                  <a:pt x="2596515" y="284798"/>
                </a:lnTo>
                <a:lnTo>
                  <a:pt x="2596515" y="280035"/>
                </a:lnTo>
                <a:lnTo>
                  <a:pt x="2589848" y="280035"/>
                </a:lnTo>
                <a:lnTo>
                  <a:pt x="2589848" y="277178"/>
                </a:lnTo>
                <a:lnTo>
                  <a:pt x="2585085" y="277178"/>
                </a:lnTo>
                <a:lnTo>
                  <a:pt x="2585085" y="278130"/>
                </a:lnTo>
                <a:lnTo>
                  <a:pt x="2581275" y="278130"/>
                </a:lnTo>
                <a:lnTo>
                  <a:pt x="2581275" y="308610"/>
                </a:lnTo>
                <a:lnTo>
                  <a:pt x="2566035" y="308610"/>
                </a:lnTo>
                <a:lnTo>
                  <a:pt x="2566035" y="300990"/>
                </a:lnTo>
                <a:lnTo>
                  <a:pt x="2556510" y="300990"/>
                </a:lnTo>
                <a:lnTo>
                  <a:pt x="2556510" y="292418"/>
                </a:lnTo>
                <a:lnTo>
                  <a:pt x="2551748" y="292418"/>
                </a:lnTo>
                <a:lnTo>
                  <a:pt x="2551748" y="289560"/>
                </a:lnTo>
                <a:lnTo>
                  <a:pt x="2547938" y="289560"/>
                </a:lnTo>
                <a:lnTo>
                  <a:pt x="2547938" y="302895"/>
                </a:lnTo>
                <a:lnTo>
                  <a:pt x="2534603" y="302895"/>
                </a:lnTo>
                <a:lnTo>
                  <a:pt x="2534603" y="323850"/>
                </a:lnTo>
                <a:lnTo>
                  <a:pt x="2518410" y="323850"/>
                </a:lnTo>
                <a:lnTo>
                  <a:pt x="2518410" y="283845"/>
                </a:lnTo>
                <a:lnTo>
                  <a:pt x="2510790" y="283845"/>
                </a:lnTo>
                <a:lnTo>
                  <a:pt x="2510790" y="287655"/>
                </a:lnTo>
                <a:lnTo>
                  <a:pt x="2504123" y="287655"/>
                </a:lnTo>
                <a:lnTo>
                  <a:pt x="2504123" y="293370"/>
                </a:lnTo>
                <a:lnTo>
                  <a:pt x="2488883" y="293370"/>
                </a:lnTo>
                <a:lnTo>
                  <a:pt x="2488883" y="306705"/>
                </a:lnTo>
                <a:lnTo>
                  <a:pt x="2470785" y="306705"/>
                </a:lnTo>
                <a:lnTo>
                  <a:pt x="2470785" y="282893"/>
                </a:lnTo>
                <a:lnTo>
                  <a:pt x="2462213" y="282893"/>
                </a:lnTo>
                <a:lnTo>
                  <a:pt x="2462213" y="298133"/>
                </a:lnTo>
                <a:lnTo>
                  <a:pt x="2446973" y="298133"/>
                </a:lnTo>
                <a:lnTo>
                  <a:pt x="2446973" y="285750"/>
                </a:lnTo>
                <a:lnTo>
                  <a:pt x="2433638" y="285750"/>
                </a:lnTo>
                <a:lnTo>
                  <a:pt x="2433638" y="277178"/>
                </a:lnTo>
                <a:lnTo>
                  <a:pt x="2426018" y="277178"/>
                </a:lnTo>
                <a:lnTo>
                  <a:pt x="2426018" y="284798"/>
                </a:lnTo>
                <a:lnTo>
                  <a:pt x="2411730" y="284798"/>
                </a:lnTo>
                <a:lnTo>
                  <a:pt x="2411730" y="277178"/>
                </a:lnTo>
                <a:lnTo>
                  <a:pt x="2403158" y="277178"/>
                </a:lnTo>
                <a:lnTo>
                  <a:pt x="2403158" y="272415"/>
                </a:lnTo>
                <a:lnTo>
                  <a:pt x="2388870" y="272415"/>
                </a:lnTo>
                <a:lnTo>
                  <a:pt x="2388870" y="269558"/>
                </a:lnTo>
                <a:lnTo>
                  <a:pt x="2374583" y="269558"/>
                </a:lnTo>
                <a:lnTo>
                  <a:pt x="2374583" y="282893"/>
                </a:lnTo>
                <a:lnTo>
                  <a:pt x="2360295" y="282893"/>
                </a:lnTo>
                <a:lnTo>
                  <a:pt x="2360295" y="276225"/>
                </a:lnTo>
                <a:lnTo>
                  <a:pt x="2347913" y="276225"/>
                </a:lnTo>
                <a:lnTo>
                  <a:pt x="2347913" y="271463"/>
                </a:lnTo>
                <a:lnTo>
                  <a:pt x="2340293" y="271463"/>
                </a:lnTo>
                <a:lnTo>
                  <a:pt x="2340293" y="275273"/>
                </a:lnTo>
                <a:lnTo>
                  <a:pt x="2327910" y="275273"/>
                </a:lnTo>
                <a:lnTo>
                  <a:pt x="2327910" y="267653"/>
                </a:lnTo>
                <a:lnTo>
                  <a:pt x="2313623" y="267653"/>
                </a:lnTo>
                <a:lnTo>
                  <a:pt x="2313623" y="260033"/>
                </a:lnTo>
                <a:lnTo>
                  <a:pt x="2112645" y="260033"/>
                </a:lnTo>
                <a:lnTo>
                  <a:pt x="2112645" y="260985"/>
                </a:lnTo>
                <a:lnTo>
                  <a:pt x="2099310" y="260985"/>
                </a:lnTo>
                <a:lnTo>
                  <a:pt x="2099310" y="274320"/>
                </a:lnTo>
                <a:lnTo>
                  <a:pt x="2087880" y="274320"/>
                </a:lnTo>
                <a:lnTo>
                  <a:pt x="2087880" y="266700"/>
                </a:lnTo>
                <a:lnTo>
                  <a:pt x="2081213" y="266700"/>
                </a:lnTo>
                <a:lnTo>
                  <a:pt x="2081213" y="283845"/>
                </a:lnTo>
                <a:lnTo>
                  <a:pt x="2068830" y="283845"/>
                </a:lnTo>
                <a:lnTo>
                  <a:pt x="2068830" y="296228"/>
                </a:lnTo>
                <a:lnTo>
                  <a:pt x="2055495" y="296228"/>
                </a:lnTo>
                <a:lnTo>
                  <a:pt x="2055495" y="273368"/>
                </a:lnTo>
                <a:lnTo>
                  <a:pt x="2041208" y="273368"/>
                </a:lnTo>
                <a:lnTo>
                  <a:pt x="2041208" y="266700"/>
                </a:lnTo>
                <a:lnTo>
                  <a:pt x="2029778" y="266700"/>
                </a:lnTo>
                <a:lnTo>
                  <a:pt x="2029778" y="273368"/>
                </a:lnTo>
                <a:lnTo>
                  <a:pt x="2014538" y="273368"/>
                </a:lnTo>
                <a:lnTo>
                  <a:pt x="2014538" y="262890"/>
                </a:lnTo>
                <a:lnTo>
                  <a:pt x="2006918" y="262890"/>
                </a:lnTo>
                <a:lnTo>
                  <a:pt x="2006918" y="276225"/>
                </a:lnTo>
                <a:lnTo>
                  <a:pt x="1993583" y="276225"/>
                </a:lnTo>
                <a:lnTo>
                  <a:pt x="1993583" y="268605"/>
                </a:lnTo>
                <a:lnTo>
                  <a:pt x="1981200" y="268605"/>
                </a:lnTo>
                <a:lnTo>
                  <a:pt x="1981200" y="260033"/>
                </a:lnTo>
                <a:lnTo>
                  <a:pt x="1974533" y="260033"/>
                </a:lnTo>
                <a:lnTo>
                  <a:pt x="1974533" y="263843"/>
                </a:lnTo>
                <a:lnTo>
                  <a:pt x="1970723" y="263843"/>
                </a:lnTo>
                <a:lnTo>
                  <a:pt x="1970723" y="265748"/>
                </a:lnTo>
                <a:lnTo>
                  <a:pt x="1959293" y="265748"/>
                </a:lnTo>
                <a:lnTo>
                  <a:pt x="1959293" y="260985"/>
                </a:lnTo>
                <a:lnTo>
                  <a:pt x="1952625" y="260985"/>
                </a:lnTo>
                <a:lnTo>
                  <a:pt x="1952625" y="271463"/>
                </a:lnTo>
                <a:lnTo>
                  <a:pt x="1942148" y="271463"/>
                </a:lnTo>
                <a:lnTo>
                  <a:pt x="1942148" y="280035"/>
                </a:lnTo>
                <a:lnTo>
                  <a:pt x="1929765" y="280035"/>
                </a:lnTo>
                <a:lnTo>
                  <a:pt x="1929765" y="264795"/>
                </a:lnTo>
                <a:lnTo>
                  <a:pt x="1922145" y="264795"/>
                </a:lnTo>
                <a:lnTo>
                  <a:pt x="1922145" y="273368"/>
                </a:lnTo>
                <a:lnTo>
                  <a:pt x="1910715" y="273368"/>
                </a:lnTo>
                <a:lnTo>
                  <a:pt x="1910715" y="267653"/>
                </a:lnTo>
                <a:lnTo>
                  <a:pt x="1905000" y="267653"/>
                </a:lnTo>
                <a:lnTo>
                  <a:pt x="1905000" y="274320"/>
                </a:lnTo>
                <a:lnTo>
                  <a:pt x="1898333" y="274320"/>
                </a:lnTo>
                <a:lnTo>
                  <a:pt x="1898333" y="278130"/>
                </a:lnTo>
                <a:lnTo>
                  <a:pt x="1893570" y="278130"/>
                </a:lnTo>
                <a:lnTo>
                  <a:pt x="1893570" y="282893"/>
                </a:lnTo>
                <a:lnTo>
                  <a:pt x="1881188" y="282893"/>
                </a:lnTo>
                <a:lnTo>
                  <a:pt x="1881188" y="269558"/>
                </a:lnTo>
                <a:lnTo>
                  <a:pt x="1879283" y="269558"/>
                </a:lnTo>
                <a:lnTo>
                  <a:pt x="1879283" y="288608"/>
                </a:lnTo>
                <a:lnTo>
                  <a:pt x="1866900" y="288608"/>
                </a:lnTo>
                <a:lnTo>
                  <a:pt x="1866900" y="302895"/>
                </a:lnTo>
                <a:lnTo>
                  <a:pt x="1853565" y="302895"/>
                </a:lnTo>
                <a:lnTo>
                  <a:pt x="1853565" y="277178"/>
                </a:lnTo>
                <a:lnTo>
                  <a:pt x="1848803" y="277178"/>
                </a:lnTo>
                <a:lnTo>
                  <a:pt x="1848803" y="285750"/>
                </a:lnTo>
                <a:lnTo>
                  <a:pt x="1845945" y="285750"/>
                </a:lnTo>
                <a:lnTo>
                  <a:pt x="1845945" y="298133"/>
                </a:lnTo>
                <a:lnTo>
                  <a:pt x="1830705" y="298133"/>
                </a:lnTo>
                <a:lnTo>
                  <a:pt x="1830705" y="282893"/>
                </a:lnTo>
                <a:lnTo>
                  <a:pt x="1829753" y="282893"/>
                </a:lnTo>
                <a:lnTo>
                  <a:pt x="1829753" y="286703"/>
                </a:lnTo>
                <a:lnTo>
                  <a:pt x="1819275" y="286703"/>
                </a:lnTo>
                <a:lnTo>
                  <a:pt x="1819275" y="296228"/>
                </a:lnTo>
                <a:lnTo>
                  <a:pt x="1817370" y="296228"/>
                </a:lnTo>
                <a:lnTo>
                  <a:pt x="1817370" y="302895"/>
                </a:lnTo>
                <a:lnTo>
                  <a:pt x="1804988" y="302895"/>
                </a:lnTo>
                <a:lnTo>
                  <a:pt x="1804988" y="340995"/>
                </a:lnTo>
                <a:lnTo>
                  <a:pt x="1791653" y="340995"/>
                </a:lnTo>
                <a:lnTo>
                  <a:pt x="1791653" y="317183"/>
                </a:lnTo>
                <a:lnTo>
                  <a:pt x="1780223" y="317183"/>
                </a:lnTo>
                <a:lnTo>
                  <a:pt x="1780223" y="298133"/>
                </a:lnTo>
                <a:lnTo>
                  <a:pt x="1772603" y="298133"/>
                </a:lnTo>
                <a:lnTo>
                  <a:pt x="1772603" y="299085"/>
                </a:lnTo>
                <a:lnTo>
                  <a:pt x="1760220" y="299085"/>
                </a:lnTo>
                <a:lnTo>
                  <a:pt x="1760220" y="284798"/>
                </a:lnTo>
                <a:lnTo>
                  <a:pt x="1758315" y="284798"/>
                </a:lnTo>
                <a:lnTo>
                  <a:pt x="1758315" y="286703"/>
                </a:lnTo>
                <a:lnTo>
                  <a:pt x="1754505" y="286703"/>
                </a:lnTo>
                <a:lnTo>
                  <a:pt x="1754505" y="337185"/>
                </a:lnTo>
                <a:lnTo>
                  <a:pt x="1741170" y="337185"/>
                </a:lnTo>
                <a:lnTo>
                  <a:pt x="1741170" y="324803"/>
                </a:lnTo>
                <a:lnTo>
                  <a:pt x="1732598" y="324803"/>
                </a:lnTo>
                <a:lnTo>
                  <a:pt x="1732598" y="310515"/>
                </a:lnTo>
                <a:lnTo>
                  <a:pt x="1729740" y="310515"/>
                </a:lnTo>
                <a:lnTo>
                  <a:pt x="1729740" y="304800"/>
                </a:lnTo>
                <a:lnTo>
                  <a:pt x="1725930" y="304800"/>
                </a:lnTo>
                <a:lnTo>
                  <a:pt x="1725930" y="328613"/>
                </a:lnTo>
                <a:lnTo>
                  <a:pt x="1713548" y="328613"/>
                </a:lnTo>
                <a:lnTo>
                  <a:pt x="1713548" y="361950"/>
                </a:lnTo>
                <a:lnTo>
                  <a:pt x="1700213" y="361950"/>
                </a:lnTo>
                <a:lnTo>
                  <a:pt x="1700213" y="296228"/>
                </a:lnTo>
                <a:lnTo>
                  <a:pt x="1692593" y="296228"/>
                </a:lnTo>
                <a:lnTo>
                  <a:pt x="1692593" y="301943"/>
                </a:lnTo>
                <a:lnTo>
                  <a:pt x="1686878" y="301943"/>
                </a:lnTo>
                <a:lnTo>
                  <a:pt x="1686878" y="312420"/>
                </a:lnTo>
                <a:lnTo>
                  <a:pt x="1673543" y="312420"/>
                </a:lnTo>
                <a:lnTo>
                  <a:pt x="1673543" y="333375"/>
                </a:lnTo>
                <a:lnTo>
                  <a:pt x="1658303" y="333375"/>
                </a:lnTo>
                <a:lnTo>
                  <a:pt x="1658303" y="293370"/>
                </a:lnTo>
                <a:lnTo>
                  <a:pt x="1650683" y="293370"/>
                </a:lnTo>
                <a:lnTo>
                  <a:pt x="1650683" y="319088"/>
                </a:lnTo>
                <a:lnTo>
                  <a:pt x="1637348" y="319088"/>
                </a:lnTo>
                <a:lnTo>
                  <a:pt x="1637348" y="299085"/>
                </a:lnTo>
                <a:lnTo>
                  <a:pt x="1624965" y="299085"/>
                </a:lnTo>
                <a:lnTo>
                  <a:pt x="1624965" y="295275"/>
                </a:lnTo>
                <a:lnTo>
                  <a:pt x="1618298" y="295275"/>
                </a:lnTo>
                <a:lnTo>
                  <a:pt x="1618298" y="297180"/>
                </a:lnTo>
                <a:lnTo>
                  <a:pt x="1611630" y="297180"/>
                </a:lnTo>
                <a:lnTo>
                  <a:pt x="1611630" y="303848"/>
                </a:lnTo>
                <a:lnTo>
                  <a:pt x="1595438" y="303848"/>
                </a:lnTo>
                <a:lnTo>
                  <a:pt x="1595438" y="290513"/>
                </a:lnTo>
                <a:lnTo>
                  <a:pt x="1582103" y="290513"/>
                </a:lnTo>
                <a:lnTo>
                  <a:pt x="1582103" y="283845"/>
                </a:lnTo>
                <a:lnTo>
                  <a:pt x="1576388" y="283845"/>
                </a:lnTo>
                <a:lnTo>
                  <a:pt x="1576388" y="280988"/>
                </a:lnTo>
                <a:lnTo>
                  <a:pt x="1573530" y="280988"/>
                </a:lnTo>
                <a:lnTo>
                  <a:pt x="1573530" y="294323"/>
                </a:lnTo>
                <a:lnTo>
                  <a:pt x="1568768" y="294323"/>
                </a:lnTo>
                <a:lnTo>
                  <a:pt x="1568768" y="320993"/>
                </a:lnTo>
                <a:lnTo>
                  <a:pt x="1555433" y="320993"/>
                </a:lnTo>
                <a:lnTo>
                  <a:pt x="1555433" y="300038"/>
                </a:lnTo>
                <a:lnTo>
                  <a:pt x="1544003" y="300038"/>
                </a:lnTo>
                <a:lnTo>
                  <a:pt x="1544003" y="285750"/>
                </a:lnTo>
                <a:lnTo>
                  <a:pt x="1540193" y="285750"/>
                </a:lnTo>
                <a:lnTo>
                  <a:pt x="1540193" y="289560"/>
                </a:lnTo>
                <a:lnTo>
                  <a:pt x="1536383" y="289560"/>
                </a:lnTo>
                <a:lnTo>
                  <a:pt x="1536383" y="298133"/>
                </a:lnTo>
                <a:lnTo>
                  <a:pt x="1527810" y="298133"/>
                </a:lnTo>
                <a:lnTo>
                  <a:pt x="1527810" y="305753"/>
                </a:lnTo>
                <a:lnTo>
                  <a:pt x="1514475" y="305753"/>
                </a:lnTo>
                <a:lnTo>
                  <a:pt x="1514475" y="274320"/>
                </a:lnTo>
                <a:lnTo>
                  <a:pt x="1510665" y="274320"/>
                </a:lnTo>
                <a:lnTo>
                  <a:pt x="1510665" y="273368"/>
                </a:lnTo>
                <a:lnTo>
                  <a:pt x="1507808" y="273368"/>
                </a:lnTo>
                <a:lnTo>
                  <a:pt x="1507808" y="280035"/>
                </a:lnTo>
                <a:lnTo>
                  <a:pt x="1501140" y="280035"/>
                </a:lnTo>
                <a:lnTo>
                  <a:pt x="1501140" y="280988"/>
                </a:lnTo>
                <a:lnTo>
                  <a:pt x="1487805" y="280988"/>
                </a:lnTo>
                <a:lnTo>
                  <a:pt x="1487805" y="291465"/>
                </a:lnTo>
                <a:lnTo>
                  <a:pt x="1472565" y="291465"/>
                </a:lnTo>
                <a:lnTo>
                  <a:pt x="1472565" y="285750"/>
                </a:lnTo>
                <a:lnTo>
                  <a:pt x="1471613" y="285750"/>
                </a:lnTo>
                <a:lnTo>
                  <a:pt x="1471613" y="277178"/>
                </a:lnTo>
                <a:lnTo>
                  <a:pt x="1464945" y="277178"/>
                </a:lnTo>
                <a:lnTo>
                  <a:pt x="1464945" y="284798"/>
                </a:lnTo>
                <a:lnTo>
                  <a:pt x="1451610" y="284798"/>
                </a:lnTo>
                <a:lnTo>
                  <a:pt x="1451610" y="274320"/>
                </a:lnTo>
                <a:lnTo>
                  <a:pt x="1444943" y="274320"/>
                </a:lnTo>
                <a:lnTo>
                  <a:pt x="1444943" y="297180"/>
                </a:lnTo>
                <a:lnTo>
                  <a:pt x="1431608" y="297180"/>
                </a:lnTo>
                <a:lnTo>
                  <a:pt x="1431608" y="282893"/>
                </a:lnTo>
                <a:lnTo>
                  <a:pt x="1420178" y="282893"/>
                </a:lnTo>
                <a:lnTo>
                  <a:pt x="1420178" y="273368"/>
                </a:lnTo>
                <a:lnTo>
                  <a:pt x="1416368" y="273368"/>
                </a:lnTo>
                <a:lnTo>
                  <a:pt x="1416368" y="276225"/>
                </a:lnTo>
                <a:lnTo>
                  <a:pt x="1412558" y="276225"/>
                </a:lnTo>
                <a:lnTo>
                  <a:pt x="1412558" y="281940"/>
                </a:lnTo>
                <a:lnTo>
                  <a:pt x="1403985" y="281940"/>
                </a:lnTo>
                <a:lnTo>
                  <a:pt x="1403985" y="286703"/>
                </a:lnTo>
                <a:lnTo>
                  <a:pt x="1390650" y="286703"/>
                </a:lnTo>
                <a:lnTo>
                  <a:pt x="1390650" y="266700"/>
                </a:lnTo>
                <a:lnTo>
                  <a:pt x="1387793" y="266700"/>
                </a:lnTo>
                <a:lnTo>
                  <a:pt x="1387793" y="272415"/>
                </a:lnTo>
                <a:lnTo>
                  <a:pt x="1375410" y="272415"/>
                </a:lnTo>
                <a:lnTo>
                  <a:pt x="1375410" y="270510"/>
                </a:lnTo>
                <a:lnTo>
                  <a:pt x="1363980" y="270510"/>
                </a:lnTo>
                <a:lnTo>
                  <a:pt x="1363980" y="277178"/>
                </a:lnTo>
                <a:lnTo>
                  <a:pt x="1348740" y="277178"/>
                </a:lnTo>
                <a:lnTo>
                  <a:pt x="1348740" y="266700"/>
                </a:lnTo>
                <a:lnTo>
                  <a:pt x="1346835" y="266700"/>
                </a:lnTo>
                <a:lnTo>
                  <a:pt x="1346835" y="264795"/>
                </a:lnTo>
                <a:lnTo>
                  <a:pt x="1343025" y="264795"/>
                </a:lnTo>
                <a:lnTo>
                  <a:pt x="1343025" y="307658"/>
                </a:lnTo>
                <a:lnTo>
                  <a:pt x="1332548" y="307658"/>
                </a:lnTo>
                <a:lnTo>
                  <a:pt x="1332548" y="330518"/>
                </a:lnTo>
                <a:lnTo>
                  <a:pt x="1322070" y="330518"/>
                </a:lnTo>
                <a:lnTo>
                  <a:pt x="1322070" y="381953"/>
                </a:lnTo>
                <a:lnTo>
                  <a:pt x="1308735" y="381953"/>
                </a:lnTo>
                <a:lnTo>
                  <a:pt x="1308735" y="353378"/>
                </a:lnTo>
                <a:lnTo>
                  <a:pt x="1301115" y="353378"/>
                </a:lnTo>
                <a:lnTo>
                  <a:pt x="1301115" y="305753"/>
                </a:lnTo>
                <a:lnTo>
                  <a:pt x="1297305" y="305753"/>
                </a:lnTo>
                <a:lnTo>
                  <a:pt x="1297305" y="335280"/>
                </a:lnTo>
                <a:lnTo>
                  <a:pt x="1284923" y="335280"/>
                </a:lnTo>
                <a:lnTo>
                  <a:pt x="1284923" y="270510"/>
                </a:lnTo>
                <a:lnTo>
                  <a:pt x="1267778" y="270510"/>
                </a:lnTo>
                <a:lnTo>
                  <a:pt x="1267778" y="276225"/>
                </a:lnTo>
                <a:lnTo>
                  <a:pt x="1247775" y="276225"/>
                </a:lnTo>
                <a:lnTo>
                  <a:pt x="1247775" y="285750"/>
                </a:lnTo>
                <a:lnTo>
                  <a:pt x="1226820" y="285750"/>
                </a:lnTo>
                <a:lnTo>
                  <a:pt x="1226820" y="289560"/>
                </a:lnTo>
                <a:lnTo>
                  <a:pt x="1205865" y="289560"/>
                </a:lnTo>
                <a:lnTo>
                  <a:pt x="1205865" y="300990"/>
                </a:lnTo>
                <a:lnTo>
                  <a:pt x="1184910" y="300990"/>
                </a:lnTo>
                <a:lnTo>
                  <a:pt x="1184910" y="312420"/>
                </a:lnTo>
                <a:lnTo>
                  <a:pt x="1164908" y="312420"/>
                </a:lnTo>
                <a:lnTo>
                  <a:pt x="1164908" y="325755"/>
                </a:lnTo>
                <a:lnTo>
                  <a:pt x="1146810" y="325755"/>
                </a:lnTo>
                <a:lnTo>
                  <a:pt x="1146810" y="312420"/>
                </a:lnTo>
                <a:lnTo>
                  <a:pt x="1128713" y="312420"/>
                </a:lnTo>
                <a:lnTo>
                  <a:pt x="1128713" y="277178"/>
                </a:lnTo>
                <a:lnTo>
                  <a:pt x="1109663" y="277178"/>
                </a:lnTo>
                <a:lnTo>
                  <a:pt x="1109663" y="262890"/>
                </a:lnTo>
                <a:lnTo>
                  <a:pt x="1087755" y="262890"/>
                </a:lnTo>
                <a:lnTo>
                  <a:pt x="1087755" y="260033"/>
                </a:lnTo>
                <a:lnTo>
                  <a:pt x="911543" y="260033"/>
                </a:lnTo>
                <a:lnTo>
                  <a:pt x="911543" y="268605"/>
                </a:lnTo>
                <a:lnTo>
                  <a:pt x="896303" y="268605"/>
                </a:lnTo>
                <a:lnTo>
                  <a:pt x="896303" y="282893"/>
                </a:lnTo>
                <a:lnTo>
                  <a:pt x="881063" y="282893"/>
                </a:lnTo>
                <a:lnTo>
                  <a:pt x="881063" y="304800"/>
                </a:lnTo>
                <a:lnTo>
                  <a:pt x="861060" y="304800"/>
                </a:lnTo>
                <a:lnTo>
                  <a:pt x="861060" y="267653"/>
                </a:lnTo>
                <a:lnTo>
                  <a:pt x="849630" y="267653"/>
                </a:lnTo>
                <a:lnTo>
                  <a:pt x="834390" y="267653"/>
                </a:lnTo>
                <a:lnTo>
                  <a:pt x="834390" y="268605"/>
                </a:lnTo>
                <a:lnTo>
                  <a:pt x="834390" y="285750"/>
                </a:lnTo>
                <a:lnTo>
                  <a:pt x="822008" y="285750"/>
                </a:lnTo>
                <a:lnTo>
                  <a:pt x="822008" y="286703"/>
                </a:lnTo>
                <a:lnTo>
                  <a:pt x="809625" y="286703"/>
                </a:lnTo>
                <a:lnTo>
                  <a:pt x="809625" y="277178"/>
                </a:lnTo>
                <a:lnTo>
                  <a:pt x="800100" y="277178"/>
                </a:lnTo>
                <a:lnTo>
                  <a:pt x="800100" y="260033"/>
                </a:lnTo>
                <a:lnTo>
                  <a:pt x="787718" y="260033"/>
                </a:lnTo>
                <a:lnTo>
                  <a:pt x="787718" y="268605"/>
                </a:lnTo>
                <a:lnTo>
                  <a:pt x="775335" y="268605"/>
                </a:lnTo>
                <a:lnTo>
                  <a:pt x="775335" y="286703"/>
                </a:lnTo>
                <a:lnTo>
                  <a:pt x="763905" y="286703"/>
                </a:lnTo>
                <a:lnTo>
                  <a:pt x="763905" y="277178"/>
                </a:lnTo>
                <a:lnTo>
                  <a:pt x="757238" y="277178"/>
                </a:lnTo>
                <a:lnTo>
                  <a:pt x="757238" y="288608"/>
                </a:lnTo>
                <a:lnTo>
                  <a:pt x="745808" y="288608"/>
                </a:lnTo>
                <a:lnTo>
                  <a:pt x="745808" y="304800"/>
                </a:lnTo>
                <a:lnTo>
                  <a:pt x="732473" y="304800"/>
                </a:lnTo>
                <a:lnTo>
                  <a:pt x="732473" y="273368"/>
                </a:lnTo>
                <a:lnTo>
                  <a:pt x="720090" y="273368"/>
                </a:lnTo>
                <a:lnTo>
                  <a:pt x="720090" y="280988"/>
                </a:lnTo>
                <a:lnTo>
                  <a:pt x="706755" y="280988"/>
                </a:lnTo>
                <a:lnTo>
                  <a:pt x="706755" y="291465"/>
                </a:lnTo>
                <a:lnTo>
                  <a:pt x="692468" y="291465"/>
                </a:lnTo>
                <a:lnTo>
                  <a:pt x="692468" y="279083"/>
                </a:lnTo>
                <a:lnTo>
                  <a:pt x="682943" y="279083"/>
                </a:lnTo>
                <a:lnTo>
                  <a:pt x="682943" y="286703"/>
                </a:lnTo>
                <a:lnTo>
                  <a:pt x="669608" y="286703"/>
                </a:lnTo>
                <a:lnTo>
                  <a:pt x="669608" y="279083"/>
                </a:lnTo>
                <a:lnTo>
                  <a:pt x="654368" y="279083"/>
                </a:lnTo>
                <a:lnTo>
                  <a:pt x="654368" y="265748"/>
                </a:lnTo>
                <a:lnTo>
                  <a:pt x="640080" y="265748"/>
                </a:lnTo>
                <a:lnTo>
                  <a:pt x="640080" y="260033"/>
                </a:lnTo>
                <a:lnTo>
                  <a:pt x="534353" y="260033"/>
                </a:lnTo>
                <a:lnTo>
                  <a:pt x="534353" y="300038"/>
                </a:lnTo>
                <a:lnTo>
                  <a:pt x="521018" y="300038"/>
                </a:lnTo>
                <a:lnTo>
                  <a:pt x="521018" y="312420"/>
                </a:lnTo>
                <a:lnTo>
                  <a:pt x="508635" y="312420"/>
                </a:lnTo>
                <a:lnTo>
                  <a:pt x="508635" y="300038"/>
                </a:lnTo>
                <a:lnTo>
                  <a:pt x="493395" y="300038"/>
                </a:lnTo>
                <a:lnTo>
                  <a:pt x="493395" y="278130"/>
                </a:lnTo>
                <a:lnTo>
                  <a:pt x="480060" y="278130"/>
                </a:lnTo>
                <a:lnTo>
                  <a:pt x="480060" y="265748"/>
                </a:lnTo>
                <a:lnTo>
                  <a:pt x="465773" y="265748"/>
                </a:lnTo>
                <a:lnTo>
                  <a:pt x="465773" y="279083"/>
                </a:lnTo>
                <a:lnTo>
                  <a:pt x="449580" y="279083"/>
                </a:lnTo>
                <a:lnTo>
                  <a:pt x="449580" y="286703"/>
                </a:lnTo>
                <a:lnTo>
                  <a:pt x="436245" y="286703"/>
                </a:lnTo>
                <a:lnTo>
                  <a:pt x="436245" y="279083"/>
                </a:lnTo>
                <a:lnTo>
                  <a:pt x="422910" y="279083"/>
                </a:lnTo>
                <a:lnTo>
                  <a:pt x="422910" y="260033"/>
                </a:lnTo>
                <a:lnTo>
                  <a:pt x="386715" y="260033"/>
                </a:lnTo>
                <a:lnTo>
                  <a:pt x="386715" y="269558"/>
                </a:lnTo>
                <a:lnTo>
                  <a:pt x="372428" y="269558"/>
                </a:lnTo>
                <a:lnTo>
                  <a:pt x="372428" y="292418"/>
                </a:lnTo>
                <a:lnTo>
                  <a:pt x="358140" y="292418"/>
                </a:lnTo>
                <a:lnTo>
                  <a:pt x="358140" y="280035"/>
                </a:lnTo>
                <a:lnTo>
                  <a:pt x="350520" y="280035"/>
                </a:lnTo>
                <a:lnTo>
                  <a:pt x="350520" y="307658"/>
                </a:lnTo>
                <a:lnTo>
                  <a:pt x="336233" y="307658"/>
                </a:lnTo>
                <a:lnTo>
                  <a:pt x="336233" y="328613"/>
                </a:lnTo>
                <a:lnTo>
                  <a:pt x="320993" y="328613"/>
                </a:lnTo>
                <a:lnTo>
                  <a:pt x="320993" y="289560"/>
                </a:lnTo>
                <a:lnTo>
                  <a:pt x="303848" y="289560"/>
                </a:lnTo>
                <a:lnTo>
                  <a:pt x="303848" y="279083"/>
                </a:lnTo>
                <a:lnTo>
                  <a:pt x="290513" y="279083"/>
                </a:lnTo>
                <a:lnTo>
                  <a:pt x="290513" y="291465"/>
                </a:lnTo>
                <a:lnTo>
                  <a:pt x="273368" y="291465"/>
                </a:lnTo>
                <a:lnTo>
                  <a:pt x="273368" y="272415"/>
                </a:lnTo>
                <a:lnTo>
                  <a:pt x="264795" y="272415"/>
                </a:lnTo>
                <a:lnTo>
                  <a:pt x="264795" y="295275"/>
                </a:lnTo>
                <a:lnTo>
                  <a:pt x="253365" y="295275"/>
                </a:lnTo>
                <a:lnTo>
                  <a:pt x="253365" y="316230"/>
                </a:lnTo>
                <a:lnTo>
                  <a:pt x="243840" y="316230"/>
                </a:lnTo>
                <a:lnTo>
                  <a:pt x="243840" y="350520"/>
                </a:lnTo>
                <a:lnTo>
                  <a:pt x="232410" y="350520"/>
                </a:lnTo>
                <a:lnTo>
                  <a:pt x="232410" y="305753"/>
                </a:lnTo>
                <a:lnTo>
                  <a:pt x="228600" y="305753"/>
                </a:lnTo>
                <a:lnTo>
                  <a:pt x="228600" y="335280"/>
                </a:lnTo>
                <a:lnTo>
                  <a:pt x="217170" y="335280"/>
                </a:lnTo>
                <a:lnTo>
                  <a:pt x="217170" y="301943"/>
                </a:lnTo>
                <a:lnTo>
                  <a:pt x="207645" y="301943"/>
                </a:lnTo>
                <a:lnTo>
                  <a:pt x="207645" y="262890"/>
                </a:lnTo>
                <a:lnTo>
                  <a:pt x="204788" y="262890"/>
                </a:lnTo>
                <a:lnTo>
                  <a:pt x="204788" y="260985"/>
                </a:lnTo>
                <a:lnTo>
                  <a:pt x="199073" y="260985"/>
                </a:lnTo>
                <a:lnTo>
                  <a:pt x="199073" y="260033"/>
                </a:lnTo>
                <a:lnTo>
                  <a:pt x="193358" y="260033"/>
                </a:lnTo>
                <a:lnTo>
                  <a:pt x="193358" y="262890"/>
                </a:lnTo>
                <a:lnTo>
                  <a:pt x="177165" y="262890"/>
                </a:lnTo>
                <a:lnTo>
                  <a:pt x="177165" y="276225"/>
                </a:lnTo>
                <a:lnTo>
                  <a:pt x="162878" y="276225"/>
                </a:lnTo>
                <a:lnTo>
                  <a:pt x="162878" y="268605"/>
                </a:lnTo>
                <a:lnTo>
                  <a:pt x="150495" y="268605"/>
                </a:lnTo>
                <a:lnTo>
                  <a:pt x="150495" y="260033"/>
                </a:lnTo>
                <a:lnTo>
                  <a:pt x="142875" y="260033"/>
                </a:lnTo>
                <a:lnTo>
                  <a:pt x="142875" y="263843"/>
                </a:lnTo>
                <a:lnTo>
                  <a:pt x="129540" y="263843"/>
                </a:lnTo>
                <a:lnTo>
                  <a:pt x="129540" y="260033"/>
                </a:lnTo>
                <a:lnTo>
                  <a:pt x="99060" y="260033"/>
                </a:lnTo>
                <a:lnTo>
                  <a:pt x="99060" y="289560"/>
                </a:lnTo>
                <a:lnTo>
                  <a:pt x="87630" y="289560"/>
                </a:lnTo>
                <a:lnTo>
                  <a:pt x="87630" y="304800"/>
                </a:lnTo>
                <a:lnTo>
                  <a:pt x="74295" y="304800"/>
                </a:lnTo>
                <a:lnTo>
                  <a:pt x="74295" y="276225"/>
                </a:lnTo>
                <a:lnTo>
                  <a:pt x="60008" y="276225"/>
                </a:lnTo>
                <a:lnTo>
                  <a:pt x="60008" y="260033"/>
                </a:lnTo>
                <a:lnTo>
                  <a:pt x="0" y="260033"/>
                </a:lnTo>
                <a:lnTo>
                  <a:pt x="0" y="258128"/>
                </a:lnTo>
                <a:lnTo>
                  <a:pt x="0" y="245745"/>
                </a:lnTo>
                <a:lnTo>
                  <a:pt x="0" y="241935"/>
                </a:lnTo>
                <a:lnTo>
                  <a:pt x="60008" y="241935"/>
                </a:lnTo>
                <a:lnTo>
                  <a:pt x="60008" y="222885"/>
                </a:lnTo>
                <a:lnTo>
                  <a:pt x="74295" y="222885"/>
                </a:lnTo>
                <a:lnTo>
                  <a:pt x="74295" y="187643"/>
                </a:lnTo>
                <a:lnTo>
                  <a:pt x="87630" y="187643"/>
                </a:lnTo>
                <a:lnTo>
                  <a:pt x="87630" y="206693"/>
                </a:lnTo>
                <a:lnTo>
                  <a:pt x="99060" y="206693"/>
                </a:lnTo>
                <a:lnTo>
                  <a:pt x="99060" y="241935"/>
                </a:lnTo>
                <a:lnTo>
                  <a:pt x="129540" y="241935"/>
                </a:lnTo>
                <a:lnTo>
                  <a:pt x="129540" y="237173"/>
                </a:lnTo>
                <a:lnTo>
                  <a:pt x="142875" y="237173"/>
                </a:lnTo>
                <a:lnTo>
                  <a:pt x="142875" y="240030"/>
                </a:lnTo>
                <a:lnTo>
                  <a:pt x="150495" y="240030"/>
                </a:lnTo>
                <a:lnTo>
                  <a:pt x="150495" y="236220"/>
                </a:lnTo>
                <a:lnTo>
                  <a:pt x="162878" y="236220"/>
                </a:lnTo>
                <a:lnTo>
                  <a:pt x="162878" y="230505"/>
                </a:lnTo>
                <a:lnTo>
                  <a:pt x="177165" y="230505"/>
                </a:lnTo>
                <a:lnTo>
                  <a:pt x="177165" y="241935"/>
                </a:lnTo>
                <a:lnTo>
                  <a:pt x="190500" y="241935"/>
                </a:lnTo>
                <a:lnTo>
                  <a:pt x="190500" y="239078"/>
                </a:lnTo>
                <a:lnTo>
                  <a:pt x="204788" y="239078"/>
                </a:lnTo>
                <a:lnTo>
                  <a:pt x="204788" y="235268"/>
                </a:lnTo>
                <a:lnTo>
                  <a:pt x="207645" y="235268"/>
                </a:lnTo>
                <a:lnTo>
                  <a:pt x="207645" y="197168"/>
                </a:lnTo>
                <a:lnTo>
                  <a:pt x="217170" y="197168"/>
                </a:lnTo>
                <a:lnTo>
                  <a:pt x="217170" y="147638"/>
                </a:lnTo>
                <a:lnTo>
                  <a:pt x="228600" y="147638"/>
                </a:lnTo>
                <a:lnTo>
                  <a:pt x="228600" y="167640"/>
                </a:lnTo>
                <a:lnTo>
                  <a:pt x="232410" y="167640"/>
                </a:lnTo>
                <a:lnTo>
                  <a:pt x="232410" y="143828"/>
                </a:lnTo>
                <a:lnTo>
                  <a:pt x="243840" y="143828"/>
                </a:lnTo>
                <a:lnTo>
                  <a:pt x="243840" y="161925"/>
                </a:lnTo>
                <a:lnTo>
                  <a:pt x="253365" y="161925"/>
                </a:lnTo>
                <a:lnTo>
                  <a:pt x="253365" y="178118"/>
                </a:lnTo>
                <a:lnTo>
                  <a:pt x="264795" y="178118"/>
                </a:lnTo>
                <a:lnTo>
                  <a:pt x="264795" y="206693"/>
                </a:lnTo>
                <a:lnTo>
                  <a:pt x="275273" y="206693"/>
                </a:lnTo>
                <a:lnTo>
                  <a:pt x="275273" y="212408"/>
                </a:lnTo>
                <a:lnTo>
                  <a:pt x="290513" y="212408"/>
                </a:lnTo>
                <a:lnTo>
                  <a:pt x="290513" y="221933"/>
                </a:lnTo>
                <a:lnTo>
                  <a:pt x="305753" y="221933"/>
                </a:lnTo>
                <a:lnTo>
                  <a:pt x="305753" y="226695"/>
                </a:lnTo>
                <a:lnTo>
                  <a:pt x="312420" y="226695"/>
                </a:lnTo>
                <a:lnTo>
                  <a:pt x="312420" y="230505"/>
                </a:lnTo>
                <a:lnTo>
                  <a:pt x="320993" y="230505"/>
                </a:lnTo>
                <a:lnTo>
                  <a:pt x="320993" y="199073"/>
                </a:lnTo>
                <a:lnTo>
                  <a:pt x="336233" y="199073"/>
                </a:lnTo>
                <a:lnTo>
                  <a:pt x="336233" y="215265"/>
                </a:lnTo>
                <a:lnTo>
                  <a:pt x="350520" y="215265"/>
                </a:lnTo>
                <a:lnTo>
                  <a:pt x="350520" y="225743"/>
                </a:lnTo>
                <a:lnTo>
                  <a:pt x="358140" y="225743"/>
                </a:lnTo>
                <a:lnTo>
                  <a:pt x="358140" y="216218"/>
                </a:lnTo>
                <a:lnTo>
                  <a:pt x="372428" y="216218"/>
                </a:lnTo>
                <a:lnTo>
                  <a:pt x="372428" y="234315"/>
                </a:lnTo>
                <a:lnTo>
                  <a:pt x="386715" y="234315"/>
                </a:lnTo>
                <a:lnTo>
                  <a:pt x="386715" y="241935"/>
                </a:lnTo>
                <a:lnTo>
                  <a:pt x="422910" y="241935"/>
                </a:lnTo>
                <a:lnTo>
                  <a:pt x="422910" y="228600"/>
                </a:lnTo>
                <a:lnTo>
                  <a:pt x="436245" y="228600"/>
                </a:lnTo>
                <a:lnTo>
                  <a:pt x="436245" y="217170"/>
                </a:lnTo>
                <a:lnTo>
                  <a:pt x="449580" y="217170"/>
                </a:lnTo>
                <a:lnTo>
                  <a:pt x="449580" y="228600"/>
                </a:lnTo>
                <a:lnTo>
                  <a:pt x="465773" y="228600"/>
                </a:lnTo>
                <a:lnTo>
                  <a:pt x="465773" y="233363"/>
                </a:lnTo>
                <a:lnTo>
                  <a:pt x="480060" y="233363"/>
                </a:lnTo>
                <a:lnTo>
                  <a:pt x="480060" y="224790"/>
                </a:lnTo>
                <a:lnTo>
                  <a:pt x="493395" y="224790"/>
                </a:lnTo>
                <a:lnTo>
                  <a:pt x="493395" y="215265"/>
                </a:lnTo>
                <a:lnTo>
                  <a:pt x="508635" y="215265"/>
                </a:lnTo>
                <a:lnTo>
                  <a:pt x="508635" y="197168"/>
                </a:lnTo>
                <a:lnTo>
                  <a:pt x="521018" y="197168"/>
                </a:lnTo>
                <a:lnTo>
                  <a:pt x="521018" y="215265"/>
                </a:lnTo>
                <a:lnTo>
                  <a:pt x="534353" y="215265"/>
                </a:lnTo>
                <a:lnTo>
                  <a:pt x="534353" y="241935"/>
                </a:lnTo>
                <a:lnTo>
                  <a:pt x="640080" y="241935"/>
                </a:lnTo>
                <a:lnTo>
                  <a:pt x="640080" y="233363"/>
                </a:lnTo>
                <a:lnTo>
                  <a:pt x="654368" y="233363"/>
                </a:lnTo>
                <a:lnTo>
                  <a:pt x="654368" y="228600"/>
                </a:lnTo>
                <a:lnTo>
                  <a:pt x="669608" y="228600"/>
                </a:lnTo>
                <a:lnTo>
                  <a:pt x="669608" y="217170"/>
                </a:lnTo>
                <a:lnTo>
                  <a:pt x="682943" y="217170"/>
                </a:lnTo>
                <a:lnTo>
                  <a:pt x="682943" y="228600"/>
                </a:lnTo>
                <a:lnTo>
                  <a:pt x="692468" y="228600"/>
                </a:lnTo>
                <a:lnTo>
                  <a:pt x="692468" y="212408"/>
                </a:lnTo>
                <a:lnTo>
                  <a:pt x="706755" y="212408"/>
                </a:lnTo>
                <a:lnTo>
                  <a:pt x="706755" y="224790"/>
                </a:lnTo>
                <a:lnTo>
                  <a:pt x="718185" y="224790"/>
                </a:lnTo>
                <a:lnTo>
                  <a:pt x="718185" y="213360"/>
                </a:lnTo>
                <a:lnTo>
                  <a:pt x="732473" y="213360"/>
                </a:lnTo>
                <a:lnTo>
                  <a:pt x="732473" y="175260"/>
                </a:lnTo>
                <a:lnTo>
                  <a:pt x="745808" y="175260"/>
                </a:lnTo>
                <a:lnTo>
                  <a:pt x="745808" y="196215"/>
                </a:lnTo>
                <a:lnTo>
                  <a:pt x="757238" y="196215"/>
                </a:lnTo>
                <a:lnTo>
                  <a:pt x="757238" y="222885"/>
                </a:lnTo>
                <a:lnTo>
                  <a:pt x="763905" y="222885"/>
                </a:lnTo>
                <a:lnTo>
                  <a:pt x="763905" y="211455"/>
                </a:lnTo>
                <a:lnTo>
                  <a:pt x="775335" y="211455"/>
                </a:lnTo>
                <a:lnTo>
                  <a:pt x="775335" y="233363"/>
                </a:lnTo>
                <a:lnTo>
                  <a:pt x="787718" y="233363"/>
                </a:lnTo>
                <a:lnTo>
                  <a:pt x="787718" y="241935"/>
                </a:lnTo>
                <a:lnTo>
                  <a:pt x="800100" y="241935"/>
                </a:lnTo>
                <a:lnTo>
                  <a:pt x="800100" y="222885"/>
                </a:lnTo>
                <a:lnTo>
                  <a:pt x="809625" y="222885"/>
                </a:lnTo>
                <a:lnTo>
                  <a:pt x="809625" y="211455"/>
                </a:lnTo>
                <a:lnTo>
                  <a:pt x="814388" y="211455"/>
                </a:lnTo>
                <a:lnTo>
                  <a:pt x="814388" y="162878"/>
                </a:lnTo>
                <a:lnTo>
                  <a:pt x="834390" y="162878"/>
                </a:lnTo>
                <a:lnTo>
                  <a:pt x="834390" y="190500"/>
                </a:lnTo>
                <a:lnTo>
                  <a:pt x="849630" y="190500"/>
                </a:lnTo>
                <a:lnTo>
                  <a:pt x="849630" y="202883"/>
                </a:lnTo>
                <a:lnTo>
                  <a:pt x="861060" y="202883"/>
                </a:lnTo>
                <a:lnTo>
                  <a:pt x="861060" y="160973"/>
                </a:lnTo>
                <a:lnTo>
                  <a:pt x="881063" y="160973"/>
                </a:lnTo>
                <a:lnTo>
                  <a:pt x="881063" y="199073"/>
                </a:lnTo>
                <a:lnTo>
                  <a:pt x="896303" y="199073"/>
                </a:lnTo>
                <a:lnTo>
                  <a:pt x="896303" y="227648"/>
                </a:lnTo>
                <a:lnTo>
                  <a:pt x="911543" y="227648"/>
                </a:lnTo>
                <a:lnTo>
                  <a:pt x="911543" y="241935"/>
                </a:lnTo>
                <a:lnTo>
                  <a:pt x="1087755" y="241935"/>
                </a:lnTo>
                <a:lnTo>
                  <a:pt x="1087755" y="218123"/>
                </a:lnTo>
                <a:lnTo>
                  <a:pt x="1109663" y="218123"/>
                </a:lnTo>
                <a:lnTo>
                  <a:pt x="1109663" y="193358"/>
                </a:lnTo>
                <a:lnTo>
                  <a:pt x="1128713" y="193358"/>
                </a:lnTo>
                <a:lnTo>
                  <a:pt x="1128713" y="156210"/>
                </a:lnTo>
                <a:lnTo>
                  <a:pt x="1146810" y="156210"/>
                </a:lnTo>
                <a:lnTo>
                  <a:pt x="1146810" y="140970"/>
                </a:lnTo>
                <a:lnTo>
                  <a:pt x="1164908" y="140970"/>
                </a:lnTo>
                <a:lnTo>
                  <a:pt x="1164908" y="156210"/>
                </a:lnTo>
                <a:lnTo>
                  <a:pt x="1184910" y="156210"/>
                </a:lnTo>
                <a:lnTo>
                  <a:pt x="1184910" y="168593"/>
                </a:lnTo>
                <a:lnTo>
                  <a:pt x="1205865" y="168593"/>
                </a:lnTo>
                <a:lnTo>
                  <a:pt x="1205865" y="180975"/>
                </a:lnTo>
                <a:lnTo>
                  <a:pt x="1226820" y="180975"/>
                </a:lnTo>
                <a:lnTo>
                  <a:pt x="1226820" y="188595"/>
                </a:lnTo>
                <a:lnTo>
                  <a:pt x="1247775" y="188595"/>
                </a:lnTo>
                <a:lnTo>
                  <a:pt x="1247775" y="203835"/>
                </a:lnTo>
                <a:lnTo>
                  <a:pt x="1267778" y="203835"/>
                </a:lnTo>
                <a:lnTo>
                  <a:pt x="1267778" y="226695"/>
                </a:lnTo>
                <a:lnTo>
                  <a:pt x="1284923" y="226695"/>
                </a:lnTo>
                <a:lnTo>
                  <a:pt x="1284923" y="147638"/>
                </a:lnTo>
                <a:lnTo>
                  <a:pt x="1297305" y="147638"/>
                </a:lnTo>
                <a:lnTo>
                  <a:pt x="1297305" y="167640"/>
                </a:lnTo>
                <a:lnTo>
                  <a:pt x="1301115" y="167640"/>
                </a:lnTo>
                <a:lnTo>
                  <a:pt x="1301115" y="65723"/>
                </a:lnTo>
                <a:lnTo>
                  <a:pt x="1312545" y="65723"/>
                </a:lnTo>
                <a:lnTo>
                  <a:pt x="1312545" y="105728"/>
                </a:lnTo>
                <a:lnTo>
                  <a:pt x="1322070" y="105728"/>
                </a:lnTo>
                <a:lnTo>
                  <a:pt x="1322070" y="144780"/>
                </a:lnTo>
                <a:lnTo>
                  <a:pt x="1332548" y="144780"/>
                </a:lnTo>
                <a:lnTo>
                  <a:pt x="1332548" y="173355"/>
                </a:lnTo>
                <a:lnTo>
                  <a:pt x="1343025" y="173355"/>
                </a:lnTo>
                <a:lnTo>
                  <a:pt x="1343025" y="237173"/>
                </a:lnTo>
                <a:lnTo>
                  <a:pt x="1348740" y="237173"/>
                </a:lnTo>
                <a:lnTo>
                  <a:pt x="1348740" y="224790"/>
                </a:lnTo>
                <a:lnTo>
                  <a:pt x="1363980" y="224790"/>
                </a:lnTo>
                <a:lnTo>
                  <a:pt x="1363980" y="233363"/>
                </a:lnTo>
                <a:lnTo>
                  <a:pt x="1375410" y="233363"/>
                </a:lnTo>
                <a:lnTo>
                  <a:pt x="1375410" y="225743"/>
                </a:lnTo>
                <a:lnTo>
                  <a:pt x="1390650" y="225743"/>
                </a:lnTo>
                <a:lnTo>
                  <a:pt x="1390650" y="200025"/>
                </a:lnTo>
                <a:lnTo>
                  <a:pt x="1403985" y="200025"/>
                </a:lnTo>
                <a:lnTo>
                  <a:pt x="1403985" y="213360"/>
                </a:lnTo>
                <a:lnTo>
                  <a:pt x="1416368" y="213360"/>
                </a:lnTo>
                <a:lnTo>
                  <a:pt x="1416368" y="227648"/>
                </a:lnTo>
                <a:lnTo>
                  <a:pt x="1420178" y="227648"/>
                </a:lnTo>
                <a:lnTo>
                  <a:pt x="1420178" y="204788"/>
                </a:lnTo>
                <a:lnTo>
                  <a:pt x="1431608" y="204788"/>
                </a:lnTo>
                <a:lnTo>
                  <a:pt x="1431608" y="186690"/>
                </a:lnTo>
                <a:lnTo>
                  <a:pt x="1444943" y="186690"/>
                </a:lnTo>
                <a:lnTo>
                  <a:pt x="1444943" y="218123"/>
                </a:lnTo>
                <a:lnTo>
                  <a:pt x="1451610" y="218123"/>
                </a:lnTo>
                <a:lnTo>
                  <a:pt x="1451610" y="205740"/>
                </a:lnTo>
                <a:lnTo>
                  <a:pt x="1464945" y="205740"/>
                </a:lnTo>
                <a:lnTo>
                  <a:pt x="1464945" y="229553"/>
                </a:lnTo>
                <a:lnTo>
                  <a:pt x="1471613" y="229553"/>
                </a:lnTo>
                <a:lnTo>
                  <a:pt x="1471613" y="218123"/>
                </a:lnTo>
                <a:lnTo>
                  <a:pt x="1472565" y="218123"/>
                </a:lnTo>
                <a:lnTo>
                  <a:pt x="1472565" y="209550"/>
                </a:lnTo>
                <a:lnTo>
                  <a:pt x="1487805" y="209550"/>
                </a:lnTo>
                <a:lnTo>
                  <a:pt x="1487805" y="222885"/>
                </a:lnTo>
                <a:lnTo>
                  <a:pt x="1494473" y="222885"/>
                </a:lnTo>
                <a:lnTo>
                  <a:pt x="1494473" y="215265"/>
                </a:lnTo>
                <a:lnTo>
                  <a:pt x="1499235" y="215265"/>
                </a:lnTo>
                <a:lnTo>
                  <a:pt x="1499235" y="211455"/>
                </a:lnTo>
                <a:lnTo>
                  <a:pt x="1514475" y="211455"/>
                </a:lnTo>
                <a:lnTo>
                  <a:pt x="1514475" y="171450"/>
                </a:lnTo>
                <a:lnTo>
                  <a:pt x="1527810" y="171450"/>
                </a:lnTo>
                <a:lnTo>
                  <a:pt x="1527810" y="192405"/>
                </a:lnTo>
                <a:lnTo>
                  <a:pt x="1540193" y="192405"/>
                </a:lnTo>
                <a:lnTo>
                  <a:pt x="1540193" y="215265"/>
                </a:lnTo>
                <a:lnTo>
                  <a:pt x="1544003" y="215265"/>
                </a:lnTo>
                <a:lnTo>
                  <a:pt x="1544003" y="179070"/>
                </a:lnTo>
                <a:lnTo>
                  <a:pt x="1555433" y="179070"/>
                </a:lnTo>
                <a:lnTo>
                  <a:pt x="1555433" y="152400"/>
                </a:lnTo>
                <a:lnTo>
                  <a:pt x="1568768" y="152400"/>
                </a:lnTo>
                <a:lnTo>
                  <a:pt x="1568768" y="200025"/>
                </a:lnTo>
                <a:lnTo>
                  <a:pt x="1573530" y="200025"/>
                </a:lnTo>
                <a:lnTo>
                  <a:pt x="1573530" y="202883"/>
                </a:lnTo>
                <a:lnTo>
                  <a:pt x="1584008" y="202883"/>
                </a:lnTo>
                <a:lnTo>
                  <a:pt x="1584008" y="217170"/>
                </a:lnTo>
                <a:lnTo>
                  <a:pt x="1595438" y="217170"/>
                </a:lnTo>
                <a:lnTo>
                  <a:pt x="1595438" y="200978"/>
                </a:lnTo>
                <a:lnTo>
                  <a:pt x="1611630" y="200978"/>
                </a:lnTo>
                <a:lnTo>
                  <a:pt x="1611630" y="202883"/>
                </a:lnTo>
                <a:lnTo>
                  <a:pt x="1618298" y="202883"/>
                </a:lnTo>
                <a:lnTo>
                  <a:pt x="1618298" y="195263"/>
                </a:lnTo>
                <a:lnTo>
                  <a:pt x="1624965" y="195263"/>
                </a:lnTo>
                <a:lnTo>
                  <a:pt x="1624965" y="183833"/>
                </a:lnTo>
                <a:lnTo>
                  <a:pt x="1637348" y="183833"/>
                </a:lnTo>
                <a:lnTo>
                  <a:pt x="1637348" y="158115"/>
                </a:lnTo>
                <a:lnTo>
                  <a:pt x="1650683" y="158115"/>
                </a:lnTo>
                <a:lnTo>
                  <a:pt x="1650683" y="205740"/>
                </a:lnTo>
                <a:lnTo>
                  <a:pt x="1658303" y="205740"/>
                </a:lnTo>
                <a:lnTo>
                  <a:pt x="1658303" y="166688"/>
                </a:lnTo>
                <a:lnTo>
                  <a:pt x="1673543" y="166688"/>
                </a:lnTo>
                <a:lnTo>
                  <a:pt x="1673543" y="194310"/>
                </a:lnTo>
                <a:lnTo>
                  <a:pt x="1684973" y="194310"/>
                </a:lnTo>
                <a:lnTo>
                  <a:pt x="1684973" y="169545"/>
                </a:lnTo>
                <a:lnTo>
                  <a:pt x="1700213" y="169545"/>
                </a:lnTo>
                <a:lnTo>
                  <a:pt x="1700213" y="88583"/>
                </a:lnTo>
                <a:lnTo>
                  <a:pt x="1713548" y="88583"/>
                </a:lnTo>
                <a:lnTo>
                  <a:pt x="1713548" y="132398"/>
                </a:lnTo>
                <a:lnTo>
                  <a:pt x="1725930" y="132398"/>
                </a:lnTo>
                <a:lnTo>
                  <a:pt x="1725930" y="190500"/>
                </a:lnTo>
                <a:lnTo>
                  <a:pt x="1729740" y="190500"/>
                </a:lnTo>
                <a:lnTo>
                  <a:pt x="1729740" y="154305"/>
                </a:lnTo>
                <a:lnTo>
                  <a:pt x="1741170" y="154305"/>
                </a:lnTo>
                <a:lnTo>
                  <a:pt x="1741170" y="120015"/>
                </a:lnTo>
                <a:lnTo>
                  <a:pt x="1754505" y="120015"/>
                </a:lnTo>
                <a:lnTo>
                  <a:pt x="1754505" y="183833"/>
                </a:lnTo>
                <a:lnTo>
                  <a:pt x="1769745" y="183833"/>
                </a:lnTo>
                <a:lnTo>
                  <a:pt x="1769745" y="202883"/>
                </a:lnTo>
                <a:lnTo>
                  <a:pt x="1781175" y="202883"/>
                </a:lnTo>
                <a:lnTo>
                  <a:pt x="1781175" y="181928"/>
                </a:lnTo>
                <a:lnTo>
                  <a:pt x="1797368" y="181928"/>
                </a:lnTo>
                <a:lnTo>
                  <a:pt x="1797368" y="190500"/>
                </a:lnTo>
                <a:lnTo>
                  <a:pt x="1804035" y="190500"/>
                </a:lnTo>
                <a:lnTo>
                  <a:pt x="1804035" y="175260"/>
                </a:lnTo>
                <a:lnTo>
                  <a:pt x="1817370" y="175260"/>
                </a:lnTo>
                <a:lnTo>
                  <a:pt x="1817370" y="195263"/>
                </a:lnTo>
                <a:lnTo>
                  <a:pt x="1829753" y="195263"/>
                </a:lnTo>
                <a:lnTo>
                  <a:pt x="1829753" y="218123"/>
                </a:lnTo>
                <a:lnTo>
                  <a:pt x="1830705" y="218123"/>
                </a:lnTo>
                <a:lnTo>
                  <a:pt x="1830705" y="205740"/>
                </a:lnTo>
                <a:lnTo>
                  <a:pt x="1845945" y="205740"/>
                </a:lnTo>
                <a:lnTo>
                  <a:pt x="1845945" y="210503"/>
                </a:lnTo>
                <a:lnTo>
                  <a:pt x="1848803" y="210503"/>
                </a:lnTo>
                <a:lnTo>
                  <a:pt x="1848803" y="228600"/>
                </a:lnTo>
                <a:lnTo>
                  <a:pt x="1853565" y="228600"/>
                </a:lnTo>
                <a:lnTo>
                  <a:pt x="1853565" y="214313"/>
                </a:lnTo>
                <a:lnTo>
                  <a:pt x="1866900" y="214313"/>
                </a:lnTo>
                <a:lnTo>
                  <a:pt x="1866900" y="224790"/>
                </a:lnTo>
                <a:lnTo>
                  <a:pt x="1879283" y="224790"/>
                </a:lnTo>
                <a:lnTo>
                  <a:pt x="1879283" y="230505"/>
                </a:lnTo>
                <a:lnTo>
                  <a:pt x="1881188" y="230505"/>
                </a:lnTo>
                <a:lnTo>
                  <a:pt x="1881188" y="207645"/>
                </a:lnTo>
                <a:lnTo>
                  <a:pt x="1893570" y="207645"/>
                </a:lnTo>
                <a:lnTo>
                  <a:pt x="1893570" y="220028"/>
                </a:lnTo>
                <a:lnTo>
                  <a:pt x="1905000" y="220028"/>
                </a:lnTo>
                <a:lnTo>
                  <a:pt x="1905000" y="233363"/>
                </a:lnTo>
                <a:lnTo>
                  <a:pt x="1905000" y="235268"/>
                </a:lnTo>
                <a:lnTo>
                  <a:pt x="1910715" y="235268"/>
                </a:lnTo>
                <a:lnTo>
                  <a:pt x="1910715" y="228600"/>
                </a:lnTo>
                <a:lnTo>
                  <a:pt x="1922145" y="228600"/>
                </a:lnTo>
                <a:lnTo>
                  <a:pt x="1922145" y="238125"/>
                </a:lnTo>
                <a:lnTo>
                  <a:pt x="1929765" y="238125"/>
                </a:lnTo>
                <a:lnTo>
                  <a:pt x="1929765" y="227648"/>
                </a:lnTo>
                <a:lnTo>
                  <a:pt x="1942148" y="227648"/>
                </a:lnTo>
                <a:lnTo>
                  <a:pt x="1942148" y="234315"/>
                </a:lnTo>
                <a:lnTo>
                  <a:pt x="1952625" y="234315"/>
                </a:lnTo>
                <a:lnTo>
                  <a:pt x="1952625" y="239078"/>
                </a:lnTo>
                <a:lnTo>
                  <a:pt x="1959293" y="239078"/>
                </a:lnTo>
                <a:lnTo>
                  <a:pt x="1959293" y="234315"/>
                </a:lnTo>
                <a:lnTo>
                  <a:pt x="1970723" y="234315"/>
                </a:lnTo>
                <a:lnTo>
                  <a:pt x="1970723" y="237173"/>
                </a:lnTo>
                <a:lnTo>
                  <a:pt x="1974533" y="237173"/>
                </a:lnTo>
                <a:lnTo>
                  <a:pt x="1974533" y="240983"/>
                </a:lnTo>
                <a:lnTo>
                  <a:pt x="1981200" y="240983"/>
                </a:lnTo>
                <a:lnTo>
                  <a:pt x="1981200" y="236220"/>
                </a:lnTo>
                <a:lnTo>
                  <a:pt x="1993583" y="236220"/>
                </a:lnTo>
                <a:lnTo>
                  <a:pt x="1993583" y="230505"/>
                </a:lnTo>
                <a:lnTo>
                  <a:pt x="2006918" y="230505"/>
                </a:lnTo>
                <a:lnTo>
                  <a:pt x="2006918" y="238125"/>
                </a:lnTo>
                <a:lnTo>
                  <a:pt x="2014538" y="238125"/>
                </a:lnTo>
                <a:lnTo>
                  <a:pt x="2014538" y="226695"/>
                </a:lnTo>
                <a:lnTo>
                  <a:pt x="2029778" y="226695"/>
                </a:lnTo>
                <a:lnTo>
                  <a:pt x="2029778" y="232410"/>
                </a:lnTo>
                <a:lnTo>
                  <a:pt x="2043113" y="232410"/>
                </a:lnTo>
                <a:lnTo>
                  <a:pt x="2043113" y="235268"/>
                </a:lnTo>
                <a:lnTo>
                  <a:pt x="2048828" y="235268"/>
                </a:lnTo>
                <a:lnTo>
                  <a:pt x="2048828" y="237173"/>
                </a:lnTo>
                <a:lnTo>
                  <a:pt x="2055495" y="237173"/>
                </a:lnTo>
                <a:lnTo>
                  <a:pt x="2055495" y="219075"/>
                </a:lnTo>
                <a:lnTo>
                  <a:pt x="2068830" y="219075"/>
                </a:lnTo>
                <a:lnTo>
                  <a:pt x="2068830" y="228600"/>
                </a:lnTo>
                <a:lnTo>
                  <a:pt x="2081213" y="228600"/>
                </a:lnTo>
                <a:lnTo>
                  <a:pt x="2081213" y="234315"/>
                </a:lnTo>
                <a:lnTo>
                  <a:pt x="2087880" y="234315"/>
                </a:lnTo>
                <a:lnTo>
                  <a:pt x="2087880" y="229553"/>
                </a:lnTo>
                <a:lnTo>
                  <a:pt x="2099310" y="229553"/>
                </a:lnTo>
                <a:lnTo>
                  <a:pt x="2099310" y="240030"/>
                </a:lnTo>
                <a:lnTo>
                  <a:pt x="2112645" y="240030"/>
                </a:lnTo>
                <a:lnTo>
                  <a:pt x="2112645" y="241935"/>
                </a:lnTo>
                <a:lnTo>
                  <a:pt x="2347913" y="241935"/>
                </a:lnTo>
                <a:lnTo>
                  <a:pt x="2347913" y="235268"/>
                </a:lnTo>
                <a:lnTo>
                  <a:pt x="2360295" y="235268"/>
                </a:lnTo>
                <a:lnTo>
                  <a:pt x="2360295" y="226695"/>
                </a:lnTo>
                <a:lnTo>
                  <a:pt x="2374583" y="226695"/>
                </a:lnTo>
                <a:lnTo>
                  <a:pt x="2374583" y="241935"/>
                </a:lnTo>
                <a:lnTo>
                  <a:pt x="2411730" y="241935"/>
                </a:lnTo>
                <a:lnTo>
                  <a:pt x="2411730" y="228600"/>
                </a:lnTo>
                <a:lnTo>
                  <a:pt x="2426018" y="228600"/>
                </a:lnTo>
                <a:lnTo>
                  <a:pt x="2426018" y="237173"/>
                </a:lnTo>
                <a:lnTo>
                  <a:pt x="2433638" y="237173"/>
                </a:lnTo>
                <a:lnTo>
                  <a:pt x="2433638" y="217170"/>
                </a:lnTo>
                <a:lnTo>
                  <a:pt x="2446973" y="217170"/>
                </a:lnTo>
                <a:lnTo>
                  <a:pt x="2446973" y="201930"/>
                </a:lnTo>
                <a:lnTo>
                  <a:pt x="2462213" y="201930"/>
                </a:lnTo>
                <a:lnTo>
                  <a:pt x="2462213" y="230505"/>
                </a:lnTo>
                <a:lnTo>
                  <a:pt x="2470785" y="230505"/>
                </a:lnTo>
                <a:lnTo>
                  <a:pt x="2470785" y="206693"/>
                </a:lnTo>
                <a:lnTo>
                  <a:pt x="2488883" y="206693"/>
                </a:lnTo>
                <a:lnTo>
                  <a:pt x="2488883" y="222885"/>
                </a:lnTo>
                <a:lnTo>
                  <a:pt x="2502218" y="222885"/>
                </a:lnTo>
                <a:lnTo>
                  <a:pt x="2502218" y="208598"/>
                </a:lnTo>
                <a:lnTo>
                  <a:pt x="2518410" y="208598"/>
                </a:lnTo>
                <a:lnTo>
                  <a:pt x="2518410" y="160020"/>
                </a:lnTo>
                <a:lnTo>
                  <a:pt x="2534603" y="160020"/>
                </a:lnTo>
                <a:lnTo>
                  <a:pt x="2534603" y="186690"/>
                </a:lnTo>
                <a:lnTo>
                  <a:pt x="2547938" y="186690"/>
                </a:lnTo>
                <a:lnTo>
                  <a:pt x="2547938" y="220980"/>
                </a:lnTo>
                <a:lnTo>
                  <a:pt x="2551748" y="220980"/>
                </a:lnTo>
                <a:lnTo>
                  <a:pt x="2551748" y="200025"/>
                </a:lnTo>
                <a:lnTo>
                  <a:pt x="2566035" y="200025"/>
                </a:lnTo>
                <a:lnTo>
                  <a:pt x="2566035" y="179070"/>
                </a:lnTo>
                <a:lnTo>
                  <a:pt x="2581275" y="179070"/>
                </a:lnTo>
                <a:lnTo>
                  <a:pt x="2581275" y="217170"/>
                </a:lnTo>
                <a:lnTo>
                  <a:pt x="2598420" y="217170"/>
                </a:lnTo>
                <a:lnTo>
                  <a:pt x="2598420" y="228600"/>
                </a:lnTo>
                <a:lnTo>
                  <a:pt x="2611755" y="228600"/>
                </a:lnTo>
                <a:lnTo>
                  <a:pt x="2611755" y="216218"/>
                </a:lnTo>
                <a:lnTo>
                  <a:pt x="2628900" y="216218"/>
                </a:lnTo>
                <a:lnTo>
                  <a:pt x="2628900" y="234315"/>
                </a:lnTo>
                <a:lnTo>
                  <a:pt x="2637473" y="234315"/>
                </a:lnTo>
                <a:lnTo>
                  <a:pt x="2637473" y="211455"/>
                </a:lnTo>
                <a:lnTo>
                  <a:pt x="2652713" y="211455"/>
                </a:lnTo>
                <a:lnTo>
                  <a:pt x="2652713" y="223838"/>
                </a:lnTo>
                <a:lnTo>
                  <a:pt x="2667000" y="223838"/>
                </a:lnTo>
                <a:lnTo>
                  <a:pt x="2667000" y="240030"/>
                </a:lnTo>
                <a:lnTo>
                  <a:pt x="2667953" y="240030"/>
                </a:lnTo>
                <a:lnTo>
                  <a:pt x="2667953" y="229553"/>
                </a:lnTo>
                <a:lnTo>
                  <a:pt x="2681288" y="229553"/>
                </a:lnTo>
                <a:lnTo>
                  <a:pt x="2681288" y="219075"/>
                </a:lnTo>
                <a:lnTo>
                  <a:pt x="2695575" y="219075"/>
                </a:lnTo>
                <a:lnTo>
                  <a:pt x="2695575" y="239078"/>
                </a:lnTo>
                <a:lnTo>
                  <a:pt x="2710815" y="239078"/>
                </a:lnTo>
                <a:lnTo>
                  <a:pt x="2710815" y="241935"/>
                </a:lnTo>
                <a:lnTo>
                  <a:pt x="2723198" y="241935"/>
                </a:lnTo>
                <a:lnTo>
                  <a:pt x="2723198" y="239078"/>
                </a:lnTo>
                <a:lnTo>
                  <a:pt x="2725103" y="239078"/>
                </a:lnTo>
                <a:lnTo>
                  <a:pt x="2725103" y="231458"/>
                </a:lnTo>
                <a:lnTo>
                  <a:pt x="2731770" y="231458"/>
                </a:lnTo>
                <a:lnTo>
                  <a:pt x="2731770" y="220980"/>
                </a:lnTo>
                <a:lnTo>
                  <a:pt x="2746058" y="220980"/>
                </a:lnTo>
                <a:lnTo>
                  <a:pt x="2746058" y="232410"/>
                </a:lnTo>
                <a:lnTo>
                  <a:pt x="2753678" y="232410"/>
                </a:lnTo>
                <a:lnTo>
                  <a:pt x="2753678" y="207645"/>
                </a:lnTo>
                <a:lnTo>
                  <a:pt x="2767013" y="207645"/>
                </a:lnTo>
                <a:lnTo>
                  <a:pt x="2767013" y="188595"/>
                </a:lnTo>
                <a:lnTo>
                  <a:pt x="2783205" y="188595"/>
                </a:lnTo>
                <a:lnTo>
                  <a:pt x="2783205" y="223838"/>
                </a:lnTo>
                <a:lnTo>
                  <a:pt x="2790825" y="223838"/>
                </a:lnTo>
                <a:lnTo>
                  <a:pt x="2790825" y="195263"/>
                </a:lnTo>
                <a:lnTo>
                  <a:pt x="2808923" y="195263"/>
                </a:lnTo>
                <a:lnTo>
                  <a:pt x="2808923" y="214313"/>
                </a:lnTo>
                <a:lnTo>
                  <a:pt x="2822258" y="214313"/>
                </a:lnTo>
                <a:lnTo>
                  <a:pt x="2822258" y="197168"/>
                </a:lnTo>
                <a:lnTo>
                  <a:pt x="2839403" y="197168"/>
                </a:lnTo>
                <a:lnTo>
                  <a:pt x="2839403" y="138113"/>
                </a:lnTo>
                <a:lnTo>
                  <a:pt x="2854643" y="138113"/>
                </a:lnTo>
                <a:lnTo>
                  <a:pt x="2854643" y="169545"/>
                </a:lnTo>
                <a:lnTo>
                  <a:pt x="2867978" y="169545"/>
                </a:lnTo>
                <a:lnTo>
                  <a:pt x="2867978" y="202883"/>
                </a:lnTo>
                <a:lnTo>
                  <a:pt x="2872740" y="202883"/>
                </a:lnTo>
                <a:lnTo>
                  <a:pt x="2872740" y="149543"/>
                </a:lnTo>
                <a:lnTo>
                  <a:pt x="2886075" y="149543"/>
                </a:lnTo>
                <a:lnTo>
                  <a:pt x="2886075" y="109538"/>
                </a:lnTo>
                <a:lnTo>
                  <a:pt x="2901315" y="109538"/>
                </a:lnTo>
                <a:lnTo>
                  <a:pt x="2901315" y="183833"/>
                </a:lnTo>
                <a:lnTo>
                  <a:pt x="2918460" y="183833"/>
                </a:lnTo>
                <a:lnTo>
                  <a:pt x="2918460" y="205740"/>
                </a:lnTo>
                <a:lnTo>
                  <a:pt x="2931795" y="205740"/>
                </a:lnTo>
                <a:lnTo>
                  <a:pt x="2931795" y="180975"/>
                </a:lnTo>
                <a:lnTo>
                  <a:pt x="2949893" y="180975"/>
                </a:lnTo>
                <a:lnTo>
                  <a:pt x="2949893" y="217170"/>
                </a:lnTo>
                <a:lnTo>
                  <a:pt x="2957513" y="217170"/>
                </a:lnTo>
                <a:lnTo>
                  <a:pt x="2957513" y="173355"/>
                </a:lnTo>
                <a:lnTo>
                  <a:pt x="2973705" y="173355"/>
                </a:lnTo>
                <a:lnTo>
                  <a:pt x="2973705" y="197168"/>
                </a:lnTo>
                <a:lnTo>
                  <a:pt x="2987040" y="197168"/>
                </a:lnTo>
                <a:lnTo>
                  <a:pt x="2987040" y="228600"/>
                </a:lnTo>
                <a:lnTo>
                  <a:pt x="2994660" y="228600"/>
                </a:lnTo>
                <a:lnTo>
                  <a:pt x="2994660" y="214313"/>
                </a:lnTo>
                <a:lnTo>
                  <a:pt x="3008948" y="214313"/>
                </a:lnTo>
                <a:lnTo>
                  <a:pt x="3008948" y="236220"/>
                </a:lnTo>
                <a:lnTo>
                  <a:pt x="3017520" y="236220"/>
                </a:lnTo>
                <a:lnTo>
                  <a:pt x="3017520" y="240030"/>
                </a:lnTo>
                <a:lnTo>
                  <a:pt x="3023235" y="240030"/>
                </a:lnTo>
                <a:lnTo>
                  <a:pt x="3023235" y="241935"/>
                </a:lnTo>
                <a:lnTo>
                  <a:pt x="3029903" y="241935"/>
                </a:lnTo>
                <a:lnTo>
                  <a:pt x="3029903" y="237173"/>
                </a:lnTo>
                <a:lnTo>
                  <a:pt x="3045143" y="237173"/>
                </a:lnTo>
                <a:lnTo>
                  <a:pt x="3045143" y="211455"/>
                </a:lnTo>
                <a:lnTo>
                  <a:pt x="3059430" y="211455"/>
                </a:lnTo>
                <a:lnTo>
                  <a:pt x="3059430" y="224790"/>
                </a:lnTo>
                <a:lnTo>
                  <a:pt x="3071813" y="224790"/>
                </a:lnTo>
                <a:lnTo>
                  <a:pt x="3071813" y="241935"/>
                </a:lnTo>
                <a:lnTo>
                  <a:pt x="3079433" y="241935"/>
                </a:lnTo>
                <a:lnTo>
                  <a:pt x="3079433" y="235268"/>
                </a:lnTo>
                <a:lnTo>
                  <a:pt x="3092768" y="235268"/>
                </a:lnTo>
                <a:lnTo>
                  <a:pt x="3092768" y="241935"/>
                </a:lnTo>
                <a:lnTo>
                  <a:pt x="3320415" y="241935"/>
                </a:lnTo>
                <a:lnTo>
                  <a:pt x="3320415" y="238125"/>
                </a:lnTo>
                <a:lnTo>
                  <a:pt x="3332798" y="238125"/>
                </a:lnTo>
                <a:lnTo>
                  <a:pt x="3332798" y="241935"/>
                </a:lnTo>
                <a:lnTo>
                  <a:pt x="3339465" y="241935"/>
                </a:lnTo>
                <a:lnTo>
                  <a:pt x="3339465" y="237173"/>
                </a:lnTo>
                <a:lnTo>
                  <a:pt x="3350895" y="237173"/>
                </a:lnTo>
                <a:lnTo>
                  <a:pt x="3350895" y="231458"/>
                </a:lnTo>
                <a:lnTo>
                  <a:pt x="3365183" y="231458"/>
                </a:lnTo>
                <a:lnTo>
                  <a:pt x="3365183" y="241935"/>
                </a:lnTo>
                <a:lnTo>
                  <a:pt x="3377565" y="241935"/>
                </a:lnTo>
                <a:lnTo>
                  <a:pt x="3377565" y="240030"/>
                </a:lnTo>
                <a:lnTo>
                  <a:pt x="3390900" y="240030"/>
                </a:lnTo>
                <a:lnTo>
                  <a:pt x="3390900" y="236220"/>
                </a:lnTo>
                <a:lnTo>
                  <a:pt x="3406140" y="236220"/>
                </a:lnTo>
                <a:lnTo>
                  <a:pt x="3406140" y="241935"/>
                </a:lnTo>
                <a:lnTo>
                  <a:pt x="3413760" y="241935"/>
                </a:lnTo>
                <a:lnTo>
                  <a:pt x="3413760" y="239078"/>
                </a:lnTo>
                <a:lnTo>
                  <a:pt x="3427095" y="239078"/>
                </a:lnTo>
                <a:lnTo>
                  <a:pt x="3427095" y="241935"/>
                </a:lnTo>
                <a:lnTo>
                  <a:pt x="3449955" y="241935"/>
                </a:lnTo>
                <a:lnTo>
                  <a:pt x="3461385" y="241935"/>
                </a:lnTo>
                <a:lnTo>
                  <a:pt x="3467100" y="241935"/>
                </a:lnTo>
                <a:lnTo>
                  <a:pt x="3467100" y="240983"/>
                </a:lnTo>
                <a:lnTo>
                  <a:pt x="3478530" y="240983"/>
                </a:lnTo>
                <a:lnTo>
                  <a:pt x="3478530" y="237173"/>
                </a:lnTo>
                <a:lnTo>
                  <a:pt x="3486150" y="237173"/>
                </a:lnTo>
                <a:lnTo>
                  <a:pt x="3486150" y="235268"/>
                </a:lnTo>
                <a:lnTo>
                  <a:pt x="3497580" y="235268"/>
                </a:lnTo>
                <a:lnTo>
                  <a:pt x="3497580" y="215265"/>
                </a:lnTo>
                <a:lnTo>
                  <a:pt x="3509010" y="215265"/>
                </a:lnTo>
                <a:lnTo>
                  <a:pt x="3509010" y="225743"/>
                </a:lnTo>
                <a:lnTo>
                  <a:pt x="3515678" y="225743"/>
                </a:lnTo>
                <a:lnTo>
                  <a:pt x="3515678" y="200978"/>
                </a:lnTo>
                <a:lnTo>
                  <a:pt x="3526155" y="200978"/>
                </a:lnTo>
                <a:lnTo>
                  <a:pt x="3526155" y="182880"/>
                </a:lnTo>
                <a:lnTo>
                  <a:pt x="3539490" y="182880"/>
                </a:lnTo>
                <a:lnTo>
                  <a:pt x="3539490" y="217170"/>
                </a:lnTo>
                <a:lnTo>
                  <a:pt x="3552825" y="217170"/>
                </a:lnTo>
                <a:lnTo>
                  <a:pt x="3552825" y="227648"/>
                </a:lnTo>
                <a:lnTo>
                  <a:pt x="3558540" y="227648"/>
                </a:lnTo>
                <a:lnTo>
                  <a:pt x="3558540" y="220980"/>
                </a:lnTo>
                <a:lnTo>
                  <a:pt x="3564255" y="220980"/>
                </a:lnTo>
                <a:lnTo>
                  <a:pt x="3564255" y="216218"/>
                </a:lnTo>
                <a:lnTo>
                  <a:pt x="3571875" y="216218"/>
                </a:lnTo>
                <a:lnTo>
                  <a:pt x="3571875" y="186690"/>
                </a:lnTo>
                <a:lnTo>
                  <a:pt x="3583305" y="186690"/>
                </a:lnTo>
                <a:lnTo>
                  <a:pt x="3583305" y="205740"/>
                </a:lnTo>
                <a:lnTo>
                  <a:pt x="3590925" y="205740"/>
                </a:lnTo>
                <a:lnTo>
                  <a:pt x="3590925" y="163830"/>
                </a:lnTo>
                <a:lnTo>
                  <a:pt x="3602355" y="163830"/>
                </a:lnTo>
                <a:lnTo>
                  <a:pt x="3602355" y="132398"/>
                </a:lnTo>
                <a:lnTo>
                  <a:pt x="3616643" y="132398"/>
                </a:lnTo>
                <a:lnTo>
                  <a:pt x="3616643" y="190500"/>
                </a:lnTo>
                <a:lnTo>
                  <a:pt x="3623310" y="190500"/>
                </a:lnTo>
                <a:lnTo>
                  <a:pt x="3623310" y="142875"/>
                </a:lnTo>
                <a:lnTo>
                  <a:pt x="3639503" y="142875"/>
                </a:lnTo>
                <a:lnTo>
                  <a:pt x="3639503" y="175260"/>
                </a:lnTo>
                <a:lnTo>
                  <a:pt x="3650933" y="175260"/>
                </a:lnTo>
                <a:lnTo>
                  <a:pt x="3650933" y="146685"/>
                </a:lnTo>
                <a:lnTo>
                  <a:pt x="3665220" y="146685"/>
                </a:lnTo>
                <a:lnTo>
                  <a:pt x="3665220" y="47625"/>
                </a:lnTo>
                <a:lnTo>
                  <a:pt x="3679508" y="47625"/>
                </a:lnTo>
                <a:lnTo>
                  <a:pt x="3679508" y="100965"/>
                </a:lnTo>
                <a:lnTo>
                  <a:pt x="3690938" y="100965"/>
                </a:lnTo>
                <a:lnTo>
                  <a:pt x="3690938" y="156210"/>
                </a:lnTo>
                <a:lnTo>
                  <a:pt x="3694748" y="156210"/>
                </a:lnTo>
                <a:lnTo>
                  <a:pt x="3694748" y="66675"/>
                </a:lnTo>
                <a:lnTo>
                  <a:pt x="3707130" y="66675"/>
                </a:lnTo>
                <a:close/>
              </a:path>
            </a:pathLst>
          </a:custGeom>
          <a:solidFill>
            <a:srgbClr val="578CCD"/>
          </a:solidFill>
          <a:ln w="8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333" name="椭圆 2332">
            <a:extLst>
              <a:ext uri="{FF2B5EF4-FFF2-40B4-BE49-F238E27FC236}">
                <a16:creationId xmlns:a16="http://schemas.microsoft.com/office/drawing/2014/main" id="{08A46F00-BE2F-084E-5236-6BD8412675AC}"/>
              </a:ext>
            </a:extLst>
          </p:cNvPr>
          <p:cNvSpPr/>
          <p:nvPr/>
        </p:nvSpPr>
        <p:spPr>
          <a:xfrm>
            <a:off x="1212104" y="341294"/>
            <a:ext cx="363556" cy="363556"/>
          </a:xfrm>
          <a:prstGeom prst="ellipse">
            <a:avLst/>
          </a:prstGeom>
          <a:solidFill>
            <a:srgbClr val="578CCD">
              <a:alpha val="20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335" name="椭圆 2334">
            <a:extLst>
              <a:ext uri="{FF2B5EF4-FFF2-40B4-BE49-F238E27FC236}">
                <a16:creationId xmlns:a16="http://schemas.microsoft.com/office/drawing/2014/main" id="{7A6D674A-C8AE-F54C-9C0D-4FC8048BB719}"/>
              </a:ext>
            </a:extLst>
          </p:cNvPr>
          <p:cNvSpPr/>
          <p:nvPr/>
        </p:nvSpPr>
        <p:spPr>
          <a:xfrm>
            <a:off x="5756943" y="5643716"/>
            <a:ext cx="678114" cy="678114"/>
          </a:xfrm>
          <a:prstGeom prst="ellips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337" name="Isosceles Triangle 2335">
            <a:extLst>
              <a:ext uri="{FF2B5EF4-FFF2-40B4-BE49-F238E27FC236}">
                <a16:creationId xmlns:a16="http://schemas.microsoft.com/office/drawing/2014/main" id="{5FCA6276-CE3D-322E-7705-E60363D869A2}"/>
              </a:ext>
            </a:extLst>
          </p:cNvPr>
          <p:cNvSpPr/>
          <p:nvPr/>
        </p:nvSpPr>
        <p:spPr>
          <a:xfrm>
            <a:off x="5963880" y="5828983"/>
            <a:ext cx="264240" cy="307588"/>
          </a:xfrm>
          <a:custGeom>
            <a:avLst/>
            <a:gdLst>
              <a:gd name="T0" fmla="*/ 0 w 10996"/>
              <a:gd name="T1" fmla="*/ 0 h 12800"/>
              <a:gd name="T2" fmla="*/ 3650 w 10996"/>
              <a:gd name="T3" fmla="*/ 0 h 12800"/>
              <a:gd name="T4" fmla="*/ 3650 w 10996"/>
              <a:gd name="T5" fmla="*/ 12800 h 12800"/>
              <a:gd name="T6" fmla="*/ 0 w 10996"/>
              <a:gd name="T7" fmla="*/ 12800 h 12800"/>
              <a:gd name="T8" fmla="*/ 0 w 10996"/>
              <a:gd name="T9" fmla="*/ 0 h 12800"/>
              <a:gd name="T10" fmla="*/ 10996 w 10996"/>
              <a:gd name="T11" fmla="*/ 0 h 12800"/>
              <a:gd name="T12" fmla="*/ 10996 w 10996"/>
              <a:gd name="T13" fmla="*/ 12800 h 12800"/>
              <a:gd name="T14" fmla="*/ 7345 w 10996"/>
              <a:gd name="T15" fmla="*/ 12800 h 12800"/>
              <a:gd name="T16" fmla="*/ 7345 w 10996"/>
              <a:gd name="T17" fmla="*/ 0 h 12800"/>
              <a:gd name="T18" fmla="*/ 10996 w 10996"/>
              <a:gd name="T19" fmla="*/ 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96" h="12800">
                <a:moveTo>
                  <a:pt x="0" y="0"/>
                </a:moveTo>
                <a:lnTo>
                  <a:pt x="3650" y="0"/>
                </a:lnTo>
                <a:lnTo>
                  <a:pt x="3650" y="12800"/>
                </a:lnTo>
                <a:lnTo>
                  <a:pt x="0" y="12800"/>
                </a:lnTo>
                <a:lnTo>
                  <a:pt x="0" y="0"/>
                </a:lnTo>
                <a:close/>
                <a:moveTo>
                  <a:pt x="10996" y="0"/>
                </a:moveTo>
                <a:lnTo>
                  <a:pt x="10996" y="12800"/>
                </a:lnTo>
                <a:lnTo>
                  <a:pt x="7345" y="12800"/>
                </a:lnTo>
                <a:lnTo>
                  <a:pt x="7345" y="0"/>
                </a:lnTo>
                <a:lnTo>
                  <a:pt x="109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56619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3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392D067-A56A-7C91-6E7E-9D683D2A9772}"/>
              </a:ext>
            </a:extLst>
          </p:cNvPr>
          <p:cNvSpPr/>
          <p:nvPr/>
        </p:nvSpPr>
        <p:spPr>
          <a:xfrm>
            <a:off x="6371771" y="0"/>
            <a:ext cx="5216548" cy="5447933"/>
          </a:xfrm>
          <a:prstGeom prst="rect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477D6B7-4965-4B21-BB69-8CFE4BE76049}"/>
              </a:ext>
            </a:extLst>
          </p:cNvPr>
          <p:cNvGrpSpPr/>
          <p:nvPr/>
        </p:nvGrpSpPr>
        <p:grpSpPr>
          <a:xfrm>
            <a:off x="451789" y="1327225"/>
            <a:ext cx="5529912" cy="3917509"/>
            <a:chOff x="451789" y="1320875"/>
            <a:chExt cx="5529912" cy="3917509"/>
          </a:xfrm>
        </p:grpSpPr>
        <p:cxnSp>
          <p:nvCxnSpPr>
            <p:cNvPr id="625" name="直接连接符 624">
              <a:extLst>
                <a:ext uri="{FF2B5EF4-FFF2-40B4-BE49-F238E27FC236}">
                  <a16:creationId xmlns:a16="http://schemas.microsoft.com/office/drawing/2014/main" id="{EC2502A6-3DB7-42CA-AE68-080C1F7C33D8}"/>
                </a:ext>
              </a:extLst>
            </p:cNvPr>
            <p:cNvCxnSpPr>
              <a:cxnSpLocks/>
            </p:cNvCxnSpPr>
            <p:nvPr/>
          </p:nvCxnSpPr>
          <p:spPr>
            <a:xfrm>
              <a:off x="2343150" y="2303795"/>
              <a:ext cx="3602305" cy="0"/>
            </a:xfrm>
            <a:prstGeom prst="line">
              <a:avLst/>
            </a:prstGeom>
            <a:ln w="63500">
              <a:solidFill>
                <a:srgbClr val="578CC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>
              <a:extLst>
                <a:ext uri="{FF2B5EF4-FFF2-40B4-BE49-F238E27FC236}">
                  <a16:creationId xmlns:a16="http://schemas.microsoft.com/office/drawing/2014/main" id="{B15A7EFB-F329-4E72-A61B-4CF7567094CE}"/>
                </a:ext>
              </a:extLst>
            </p:cNvPr>
            <p:cNvCxnSpPr>
              <a:cxnSpLocks/>
            </p:cNvCxnSpPr>
            <p:nvPr/>
          </p:nvCxnSpPr>
          <p:spPr>
            <a:xfrm>
              <a:off x="451789" y="3293655"/>
              <a:ext cx="3739211" cy="0"/>
            </a:xfrm>
            <a:prstGeom prst="line">
              <a:avLst/>
            </a:prstGeom>
            <a:ln w="63500">
              <a:solidFill>
                <a:srgbClr val="578CC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>
              <a:extLst>
                <a:ext uri="{FF2B5EF4-FFF2-40B4-BE49-F238E27FC236}">
                  <a16:creationId xmlns:a16="http://schemas.microsoft.com/office/drawing/2014/main" id="{8EE8B9B8-1DD1-4BD3-BC7B-45A34F80086A}"/>
                </a:ext>
              </a:extLst>
            </p:cNvPr>
            <p:cNvCxnSpPr/>
            <p:nvPr/>
          </p:nvCxnSpPr>
          <p:spPr>
            <a:xfrm>
              <a:off x="451789" y="4283514"/>
              <a:ext cx="5493666" cy="0"/>
            </a:xfrm>
            <a:prstGeom prst="line">
              <a:avLst/>
            </a:prstGeom>
            <a:ln w="63500">
              <a:solidFill>
                <a:srgbClr val="578CC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>
              <a:extLst>
                <a:ext uri="{FF2B5EF4-FFF2-40B4-BE49-F238E27FC236}">
                  <a16:creationId xmlns:a16="http://schemas.microsoft.com/office/drawing/2014/main" id="{DDE55BA9-A686-485C-B6C9-BAD433BE0FD7}"/>
                </a:ext>
              </a:extLst>
            </p:cNvPr>
            <p:cNvCxnSpPr>
              <a:cxnSpLocks/>
            </p:cNvCxnSpPr>
            <p:nvPr/>
          </p:nvCxnSpPr>
          <p:spPr>
            <a:xfrm>
              <a:off x="2377040" y="1320875"/>
              <a:ext cx="0" cy="1972780"/>
            </a:xfrm>
            <a:prstGeom prst="line">
              <a:avLst/>
            </a:prstGeom>
            <a:ln w="63500">
              <a:solidFill>
                <a:srgbClr val="578CC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>
              <a:extLst>
                <a:ext uri="{FF2B5EF4-FFF2-40B4-BE49-F238E27FC236}">
                  <a16:creationId xmlns:a16="http://schemas.microsoft.com/office/drawing/2014/main" id="{AE17E0FB-1A8B-46CC-8AC6-98ADCA82D5BC}"/>
                </a:ext>
              </a:extLst>
            </p:cNvPr>
            <p:cNvCxnSpPr>
              <a:cxnSpLocks/>
            </p:cNvCxnSpPr>
            <p:nvPr/>
          </p:nvCxnSpPr>
          <p:spPr>
            <a:xfrm>
              <a:off x="4174382" y="2279168"/>
              <a:ext cx="0" cy="2004346"/>
            </a:xfrm>
            <a:prstGeom prst="line">
              <a:avLst/>
            </a:prstGeom>
            <a:ln w="63500">
              <a:solidFill>
                <a:srgbClr val="578CC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4" name="矩形: 圆顶角 593">
              <a:extLst>
                <a:ext uri="{FF2B5EF4-FFF2-40B4-BE49-F238E27FC236}">
                  <a16:creationId xmlns:a16="http://schemas.microsoft.com/office/drawing/2014/main" id="{66AE130D-4750-4634-ADC3-78705AA923FA}"/>
                </a:ext>
              </a:extLst>
            </p:cNvPr>
            <p:cNvSpPr/>
            <p:nvPr/>
          </p:nvSpPr>
          <p:spPr>
            <a:xfrm>
              <a:off x="457823" y="1320875"/>
              <a:ext cx="5523878" cy="3917509"/>
            </a:xfrm>
            <a:prstGeom prst="round2SameRect">
              <a:avLst>
                <a:gd name="adj1" fmla="val 3051"/>
                <a:gd name="adj2" fmla="val 0"/>
              </a:avLst>
            </a:prstGeom>
            <a:noFill/>
            <a:ln w="76200" cap="rnd" cmpd="thickThin">
              <a:gradFill>
                <a:gsLst>
                  <a:gs pos="98000">
                    <a:srgbClr val="578CCD"/>
                  </a:gs>
                  <a:gs pos="99000">
                    <a:srgbClr val="578CCD">
                      <a:alpha val="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1CCFB2-15DF-4826-A444-472E998CFDBC}"/>
              </a:ext>
            </a:extLst>
          </p:cNvPr>
          <p:cNvGrpSpPr/>
          <p:nvPr/>
        </p:nvGrpSpPr>
        <p:grpSpPr>
          <a:xfrm>
            <a:off x="1823765" y="2661448"/>
            <a:ext cx="2794892" cy="2546147"/>
            <a:chOff x="1823765" y="2655098"/>
            <a:chExt cx="2794892" cy="2546147"/>
          </a:xfrm>
        </p:grpSpPr>
        <p:grpSp>
          <p:nvGrpSpPr>
            <p:cNvPr id="582" name="组合 581">
              <a:extLst>
                <a:ext uri="{FF2B5EF4-FFF2-40B4-BE49-F238E27FC236}">
                  <a16:creationId xmlns:a16="http://schemas.microsoft.com/office/drawing/2014/main" id="{D28AF8B1-5BC5-4EC5-A5A7-D9B839C25A78}"/>
                </a:ext>
              </a:extLst>
            </p:cNvPr>
            <p:cNvGrpSpPr/>
            <p:nvPr/>
          </p:nvGrpSpPr>
          <p:grpSpPr>
            <a:xfrm>
              <a:off x="2573005" y="2655098"/>
              <a:ext cx="1342631" cy="2277630"/>
              <a:chOff x="3927392" y="2533255"/>
              <a:chExt cx="1605776" cy="2724027"/>
            </a:xfrm>
          </p:grpSpPr>
          <p:sp>
            <p:nvSpPr>
              <p:cNvPr id="314" name="文本框 313">
                <a:extLst>
                  <a:ext uri="{FF2B5EF4-FFF2-40B4-BE49-F238E27FC236}">
                    <a16:creationId xmlns:a16="http://schemas.microsoft.com/office/drawing/2014/main" id="{BFF3CDE4-648B-43A7-B24E-78BC6FD8B169}"/>
                  </a:ext>
                </a:extLst>
              </p:cNvPr>
              <p:cNvSpPr txBox="1"/>
              <p:nvPr/>
            </p:nvSpPr>
            <p:spPr>
              <a:xfrm>
                <a:off x="4016855" y="4180652"/>
                <a:ext cx="999260" cy="9938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rgbClr val="578CCD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defRPr>
                </a:lvl1pPr>
              </a:lstStyle>
              <a:p>
                <a:r>
                  <a:rPr lang="en-US" altLang="zh-CN" dirty="0">
                    <a:latin typeface="江城圆体 500W" panose="020B0600000000000000" pitchFamily="34" charset="-122"/>
                    <a:ea typeface="江城圆体 500W" panose="020B0600000000000000" pitchFamily="34" charset="-122"/>
                    <a:sym typeface="江城圆体 500W" panose="020B0600000000000000" pitchFamily="34" charset="-122"/>
                  </a:rPr>
                  <a:t>4.7</a:t>
                </a:r>
                <a:r>
                  <a:rPr lang="zh-CN" altLang="en-US" dirty="0">
                    <a:latin typeface="江城圆体 500W" panose="020B0600000000000000" pitchFamily="34" charset="-122"/>
                    <a:ea typeface="江城圆体 500W" panose="020B0600000000000000" pitchFamily="34" charset="-122"/>
                    <a:sym typeface="江城圆体 500W" panose="020B0600000000000000" pitchFamily="34" charset="-122"/>
                  </a:rPr>
                  <a:t>本</a:t>
                </a: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E3833AAC-06ED-4834-B760-37AD7EAE0254}"/>
                  </a:ext>
                </a:extLst>
              </p:cNvPr>
              <p:cNvSpPr/>
              <p:nvPr/>
            </p:nvSpPr>
            <p:spPr>
              <a:xfrm>
                <a:off x="3927392" y="4212147"/>
                <a:ext cx="1605776" cy="1045135"/>
              </a:xfrm>
              <a:custGeom>
                <a:avLst/>
                <a:gdLst>
                  <a:gd name="connsiteX0" fmla="*/ 1605501 w 1605776"/>
                  <a:gd name="connsiteY0" fmla="*/ 547951 h 1045135"/>
                  <a:gd name="connsiteX1" fmla="*/ 1033822 w 1605776"/>
                  <a:gd name="connsiteY1" fmla="*/ 0 h 1045135"/>
                  <a:gd name="connsiteX2" fmla="*/ 571679 w 1605776"/>
                  <a:gd name="connsiteY2" fmla="*/ 0 h 1045135"/>
                  <a:gd name="connsiteX3" fmla="*/ 0 w 1605776"/>
                  <a:gd name="connsiteY3" fmla="*/ 547951 h 1045135"/>
                  <a:gd name="connsiteX4" fmla="*/ 0 w 1605776"/>
                  <a:gd name="connsiteY4" fmla="*/ 575541 h 1045135"/>
                  <a:gd name="connsiteX5" fmla="*/ 802888 w 1605776"/>
                  <a:gd name="connsiteY5" fmla="*/ 1045134 h 1045135"/>
                  <a:gd name="connsiteX6" fmla="*/ 1307246 w 1605776"/>
                  <a:gd name="connsiteY6" fmla="*/ 729497 h 1045135"/>
                  <a:gd name="connsiteX7" fmla="*/ 1605777 w 1605776"/>
                  <a:gd name="connsiteY7" fmla="*/ 579680 h 1045135"/>
                  <a:gd name="connsiteX8" fmla="*/ 1605777 w 1605776"/>
                  <a:gd name="connsiteY8" fmla="*/ 547951 h 104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5776" h="1045135">
                    <a:moveTo>
                      <a:pt x="1605501" y="547951"/>
                    </a:moveTo>
                    <a:cubicBezTo>
                      <a:pt x="1605501" y="246660"/>
                      <a:pt x="1348356" y="0"/>
                      <a:pt x="1033822" y="0"/>
                    </a:cubicBezTo>
                    <a:lnTo>
                      <a:pt x="571679" y="0"/>
                    </a:lnTo>
                    <a:cubicBezTo>
                      <a:pt x="257145" y="276"/>
                      <a:pt x="0" y="246660"/>
                      <a:pt x="0" y="547951"/>
                    </a:cubicBezTo>
                    <a:lnTo>
                      <a:pt x="0" y="575541"/>
                    </a:lnTo>
                    <a:cubicBezTo>
                      <a:pt x="235900" y="731704"/>
                      <a:pt x="515118" y="1044583"/>
                      <a:pt x="802888" y="1045134"/>
                    </a:cubicBezTo>
                    <a:cubicBezTo>
                      <a:pt x="970364" y="1045686"/>
                      <a:pt x="1140874" y="790473"/>
                      <a:pt x="1307246" y="729497"/>
                    </a:cubicBezTo>
                    <a:cubicBezTo>
                      <a:pt x="1414573" y="690318"/>
                      <a:pt x="1513900" y="639552"/>
                      <a:pt x="1605777" y="579680"/>
                    </a:cubicBezTo>
                    <a:lnTo>
                      <a:pt x="1605777" y="547951"/>
                    </a:lnTo>
                    <a:close/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DB6FFF89-120F-467E-960D-9015164625D4}"/>
                  </a:ext>
                </a:extLst>
              </p:cNvPr>
              <p:cNvSpPr/>
              <p:nvPr/>
            </p:nvSpPr>
            <p:spPr>
              <a:xfrm>
                <a:off x="4495208" y="3928239"/>
                <a:ext cx="433173" cy="474559"/>
              </a:xfrm>
              <a:custGeom>
                <a:avLst/>
                <a:gdLst>
                  <a:gd name="connsiteX0" fmla="*/ 433173 w 433173"/>
                  <a:gd name="connsiteY0" fmla="*/ 0 h 474559"/>
                  <a:gd name="connsiteX1" fmla="*/ 433173 w 433173"/>
                  <a:gd name="connsiteY1" fmla="*/ 257973 h 474559"/>
                  <a:gd name="connsiteX2" fmla="*/ 216587 w 433173"/>
                  <a:gd name="connsiteY2" fmla="*/ 474559 h 474559"/>
                  <a:gd name="connsiteX3" fmla="*/ 0 w 433173"/>
                  <a:gd name="connsiteY3" fmla="*/ 257973 h 474559"/>
                  <a:gd name="connsiteX4" fmla="*/ 0 w 433173"/>
                  <a:gd name="connsiteY4" fmla="*/ 1104 h 47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173" h="474559">
                    <a:moveTo>
                      <a:pt x="433173" y="0"/>
                    </a:moveTo>
                    <a:lnTo>
                      <a:pt x="433173" y="257973"/>
                    </a:lnTo>
                    <a:cubicBezTo>
                      <a:pt x="433173" y="377440"/>
                      <a:pt x="336330" y="474559"/>
                      <a:pt x="216587" y="474559"/>
                    </a:cubicBezTo>
                    <a:cubicBezTo>
                      <a:pt x="97119" y="474559"/>
                      <a:pt x="0" y="377716"/>
                      <a:pt x="0" y="257973"/>
                    </a:cubicBezTo>
                    <a:lnTo>
                      <a:pt x="0" y="1104"/>
                    </a:lnTo>
                  </a:path>
                </a:pathLst>
              </a:custGeom>
              <a:solidFill>
                <a:srgbClr val="FFFFFF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A8A7861-89C5-481E-8062-3AA218A2322D}"/>
                  </a:ext>
                </a:extLst>
              </p:cNvPr>
              <p:cNvSpPr/>
              <p:nvPr/>
            </p:nvSpPr>
            <p:spPr>
              <a:xfrm>
                <a:off x="4616055" y="2649412"/>
                <a:ext cx="728393" cy="701906"/>
              </a:xfrm>
              <a:custGeom>
                <a:avLst/>
                <a:gdLst>
                  <a:gd name="connsiteX0" fmla="*/ 728394 w 728393"/>
                  <a:gd name="connsiteY0" fmla="*/ 643414 h 701906"/>
                  <a:gd name="connsiteX1" fmla="*/ 728394 w 728393"/>
                  <a:gd name="connsiteY1" fmla="*/ 280597 h 701906"/>
                  <a:gd name="connsiteX2" fmla="*/ 539398 w 728393"/>
                  <a:gd name="connsiteY2" fmla="*/ 0 h 701906"/>
                  <a:gd name="connsiteX3" fmla="*/ 0 w 728393"/>
                  <a:gd name="connsiteY3" fmla="*/ 0 h 701906"/>
                  <a:gd name="connsiteX4" fmla="*/ 584646 w 728393"/>
                  <a:gd name="connsiteY4" fmla="*/ 701907 h 70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393" h="701906">
                    <a:moveTo>
                      <a:pt x="728394" y="643414"/>
                    </a:moveTo>
                    <a:lnTo>
                      <a:pt x="728394" y="280597"/>
                    </a:lnTo>
                    <a:cubicBezTo>
                      <a:pt x="728394" y="135470"/>
                      <a:pt x="646725" y="33937"/>
                      <a:pt x="539398" y="0"/>
                    </a:cubicBezTo>
                    <a:lnTo>
                      <a:pt x="0" y="0"/>
                    </a:lnTo>
                    <a:lnTo>
                      <a:pt x="584646" y="701907"/>
                    </a:lnTo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B1C4E1CD-D3BB-4481-8012-27AD93C41920}"/>
                  </a:ext>
                </a:extLst>
              </p:cNvPr>
              <p:cNvSpPr/>
              <p:nvPr/>
            </p:nvSpPr>
            <p:spPr>
              <a:xfrm>
                <a:off x="4075554" y="2533255"/>
                <a:ext cx="1110248" cy="763709"/>
              </a:xfrm>
              <a:custGeom>
                <a:avLst/>
                <a:gdLst>
                  <a:gd name="connsiteX0" fmla="*/ 608098 w 1110248"/>
                  <a:gd name="connsiteY0" fmla="*/ 237832 h 763709"/>
                  <a:gd name="connsiteX1" fmla="*/ 872417 w 1110248"/>
                  <a:gd name="connsiteY1" fmla="*/ 237832 h 763709"/>
                  <a:gd name="connsiteX2" fmla="*/ 1110248 w 1110248"/>
                  <a:gd name="connsiteY2" fmla="*/ 0 h 763709"/>
                  <a:gd name="connsiteX3" fmla="*/ 398133 w 1110248"/>
                  <a:gd name="connsiteY3" fmla="*/ 0 h 763709"/>
                  <a:gd name="connsiteX4" fmla="*/ 0 w 1110248"/>
                  <a:gd name="connsiteY4" fmla="*/ 398133 h 763709"/>
                  <a:gd name="connsiteX5" fmla="*/ 0 w 1110248"/>
                  <a:gd name="connsiteY5" fmla="*/ 763710 h 76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0248" h="763709">
                    <a:moveTo>
                      <a:pt x="608098" y="237832"/>
                    </a:moveTo>
                    <a:lnTo>
                      <a:pt x="872417" y="237832"/>
                    </a:lnTo>
                    <a:cubicBezTo>
                      <a:pt x="1003748" y="237832"/>
                      <a:pt x="1110248" y="131332"/>
                      <a:pt x="1110248" y="0"/>
                    </a:cubicBezTo>
                    <a:lnTo>
                      <a:pt x="398133" y="0"/>
                    </a:lnTo>
                    <a:cubicBezTo>
                      <a:pt x="178236" y="0"/>
                      <a:pt x="0" y="178236"/>
                      <a:pt x="0" y="398133"/>
                    </a:cubicBezTo>
                    <a:lnTo>
                      <a:pt x="0" y="763710"/>
                    </a:lnTo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4F542C9C-1B23-4C5D-A7EE-7CD940FD472D}"/>
                  </a:ext>
                </a:extLst>
              </p:cNvPr>
              <p:cNvSpPr/>
              <p:nvPr/>
            </p:nvSpPr>
            <p:spPr>
              <a:xfrm>
                <a:off x="4028374" y="2770811"/>
                <a:ext cx="1366565" cy="1310832"/>
              </a:xfrm>
              <a:custGeom>
                <a:avLst/>
                <a:gdLst>
                  <a:gd name="connsiteX0" fmla="*/ 1165154 w 1366565"/>
                  <a:gd name="connsiteY0" fmla="*/ 454142 h 1310832"/>
                  <a:gd name="connsiteX1" fmla="*/ 1165154 w 1366565"/>
                  <a:gd name="connsiteY1" fmla="*/ 400616 h 1310832"/>
                  <a:gd name="connsiteX2" fmla="*/ 764537 w 1366565"/>
                  <a:gd name="connsiteY2" fmla="*/ 0 h 1310832"/>
                  <a:gd name="connsiteX3" fmla="*/ 599269 w 1366565"/>
                  <a:gd name="connsiteY3" fmla="*/ 0 h 1310832"/>
                  <a:gd name="connsiteX4" fmla="*/ 198653 w 1366565"/>
                  <a:gd name="connsiteY4" fmla="*/ 400616 h 1310832"/>
                  <a:gd name="connsiteX5" fmla="*/ 198653 w 1366565"/>
                  <a:gd name="connsiteY5" fmla="*/ 454142 h 1310832"/>
                  <a:gd name="connsiteX6" fmla="*/ 0 w 1366565"/>
                  <a:gd name="connsiteY6" fmla="*/ 655278 h 1310832"/>
                  <a:gd name="connsiteX7" fmla="*/ 198653 w 1366565"/>
                  <a:gd name="connsiteY7" fmla="*/ 856690 h 1310832"/>
                  <a:gd name="connsiteX8" fmla="*/ 198653 w 1366565"/>
                  <a:gd name="connsiteY8" fmla="*/ 872969 h 1310832"/>
                  <a:gd name="connsiteX9" fmla="*/ 636517 w 1366565"/>
                  <a:gd name="connsiteY9" fmla="*/ 1310833 h 1310832"/>
                  <a:gd name="connsiteX10" fmla="*/ 727290 w 1366565"/>
                  <a:gd name="connsiteY10" fmla="*/ 1310833 h 1310832"/>
                  <a:gd name="connsiteX11" fmla="*/ 1165154 w 1366565"/>
                  <a:gd name="connsiteY11" fmla="*/ 872969 h 1310832"/>
                  <a:gd name="connsiteX12" fmla="*/ 1165154 w 1366565"/>
                  <a:gd name="connsiteY12" fmla="*/ 856690 h 1310832"/>
                  <a:gd name="connsiteX13" fmla="*/ 1366566 w 1366565"/>
                  <a:gd name="connsiteY13" fmla="*/ 655278 h 1310832"/>
                  <a:gd name="connsiteX14" fmla="*/ 1165154 w 1366565"/>
                  <a:gd name="connsiteY14" fmla="*/ 454142 h 131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6565" h="1310832">
                    <a:moveTo>
                      <a:pt x="1165154" y="454142"/>
                    </a:moveTo>
                    <a:lnTo>
                      <a:pt x="1165154" y="400616"/>
                    </a:lnTo>
                    <a:cubicBezTo>
                      <a:pt x="1165154" y="179339"/>
                      <a:pt x="985815" y="0"/>
                      <a:pt x="764537" y="0"/>
                    </a:cubicBezTo>
                    <a:lnTo>
                      <a:pt x="599269" y="0"/>
                    </a:lnTo>
                    <a:cubicBezTo>
                      <a:pt x="377992" y="0"/>
                      <a:pt x="198653" y="179339"/>
                      <a:pt x="198653" y="400616"/>
                    </a:cubicBezTo>
                    <a:lnTo>
                      <a:pt x="198653" y="454142"/>
                    </a:lnTo>
                    <a:cubicBezTo>
                      <a:pt x="88566" y="455522"/>
                      <a:pt x="0" y="545192"/>
                      <a:pt x="0" y="655278"/>
                    </a:cubicBezTo>
                    <a:cubicBezTo>
                      <a:pt x="0" y="765641"/>
                      <a:pt x="88566" y="855035"/>
                      <a:pt x="198653" y="856690"/>
                    </a:cubicBezTo>
                    <a:lnTo>
                      <a:pt x="198653" y="872969"/>
                    </a:lnTo>
                    <a:cubicBezTo>
                      <a:pt x="198653" y="1114939"/>
                      <a:pt x="394822" y="1310833"/>
                      <a:pt x="636517" y="1310833"/>
                    </a:cubicBezTo>
                    <a:lnTo>
                      <a:pt x="727290" y="1310833"/>
                    </a:lnTo>
                    <a:cubicBezTo>
                      <a:pt x="969260" y="1310833"/>
                      <a:pt x="1165154" y="1114663"/>
                      <a:pt x="1165154" y="872969"/>
                    </a:cubicBezTo>
                    <a:lnTo>
                      <a:pt x="1165154" y="856690"/>
                    </a:lnTo>
                    <a:cubicBezTo>
                      <a:pt x="1276344" y="856690"/>
                      <a:pt x="1366566" y="766469"/>
                      <a:pt x="1366566" y="655278"/>
                    </a:cubicBezTo>
                    <a:cubicBezTo>
                      <a:pt x="1366566" y="544088"/>
                      <a:pt x="1276620" y="454142"/>
                      <a:pt x="1165154" y="454142"/>
                    </a:cubicBezTo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C3CB2198-CAB0-40EE-99F8-A9278A725EDC}"/>
                  </a:ext>
                </a:extLst>
              </p:cNvPr>
              <p:cNvSpPr/>
              <p:nvPr/>
            </p:nvSpPr>
            <p:spPr>
              <a:xfrm>
                <a:off x="4544320" y="3738416"/>
                <a:ext cx="334398" cy="69321"/>
              </a:xfrm>
              <a:custGeom>
                <a:avLst/>
                <a:gdLst>
                  <a:gd name="connsiteX0" fmla="*/ 334399 w 334398"/>
                  <a:gd name="connsiteY0" fmla="*/ 0 h 69321"/>
                  <a:gd name="connsiteX1" fmla="*/ 0 w 334398"/>
                  <a:gd name="connsiteY1" fmla="*/ 0 h 6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4398" h="69321">
                    <a:moveTo>
                      <a:pt x="334399" y="0"/>
                    </a:moveTo>
                    <a:cubicBezTo>
                      <a:pt x="241970" y="92429"/>
                      <a:pt x="92429" y="92429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27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B9E06A71-D33C-4D70-8605-671E955EB077}"/>
                  </a:ext>
                </a:extLst>
              </p:cNvPr>
              <p:cNvSpPr/>
              <p:nvPr/>
            </p:nvSpPr>
            <p:spPr>
              <a:xfrm>
                <a:off x="4544320" y="3738416"/>
                <a:ext cx="334398" cy="69321"/>
              </a:xfrm>
              <a:custGeom>
                <a:avLst/>
                <a:gdLst>
                  <a:gd name="connsiteX0" fmla="*/ 334399 w 334398"/>
                  <a:gd name="connsiteY0" fmla="*/ 0 h 69321"/>
                  <a:gd name="connsiteX1" fmla="*/ 0 w 334398"/>
                  <a:gd name="connsiteY1" fmla="*/ 0 h 6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4398" h="69321">
                    <a:moveTo>
                      <a:pt x="334399" y="0"/>
                    </a:moveTo>
                    <a:cubicBezTo>
                      <a:pt x="241970" y="92429"/>
                      <a:pt x="92429" y="92429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27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C2943755-1811-4143-89CA-9359B1A2D1E6}"/>
                  </a:ext>
                </a:extLst>
              </p:cNvPr>
              <p:cNvSpPr/>
              <p:nvPr/>
            </p:nvSpPr>
            <p:spPr>
              <a:xfrm>
                <a:off x="4544320" y="3816411"/>
                <a:ext cx="334398" cy="69321"/>
              </a:xfrm>
              <a:custGeom>
                <a:avLst/>
                <a:gdLst>
                  <a:gd name="connsiteX0" fmla="*/ 334399 w 334398"/>
                  <a:gd name="connsiteY0" fmla="*/ 0 h 69321"/>
                  <a:gd name="connsiteX1" fmla="*/ 0 w 334398"/>
                  <a:gd name="connsiteY1" fmla="*/ 0 h 6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4398" h="69321">
                    <a:moveTo>
                      <a:pt x="334399" y="0"/>
                    </a:moveTo>
                    <a:cubicBezTo>
                      <a:pt x="241970" y="92429"/>
                      <a:pt x="92429" y="92429"/>
                      <a:pt x="0" y="0"/>
                    </a:cubicBezTo>
                  </a:path>
                </a:pathLst>
              </a:custGeom>
              <a:noFill/>
              <a:ln w="34925" cap="rnd">
                <a:solidFill>
                  <a:srgbClr val="578CC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</p:grpSp>
        <p:grpSp>
          <p:nvGrpSpPr>
            <p:cNvPr id="593" name="组合 592">
              <a:extLst>
                <a:ext uri="{FF2B5EF4-FFF2-40B4-BE49-F238E27FC236}">
                  <a16:creationId xmlns:a16="http://schemas.microsoft.com/office/drawing/2014/main" id="{DEDFC14E-FA41-4979-A8B5-19AB50088CBE}"/>
                </a:ext>
              </a:extLst>
            </p:cNvPr>
            <p:cNvGrpSpPr/>
            <p:nvPr/>
          </p:nvGrpSpPr>
          <p:grpSpPr>
            <a:xfrm>
              <a:off x="1823765" y="4114234"/>
              <a:ext cx="2794892" cy="1087011"/>
              <a:chOff x="3846743" y="3818344"/>
              <a:chExt cx="3342668" cy="1300056"/>
            </a:xfrm>
          </p:grpSpPr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6B394A11-FAA3-42DC-9CDE-1094E22DDC46}"/>
                  </a:ext>
                </a:extLst>
              </p:cNvPr>
              <p:cNvSpPr/>
              <p:nvPr/>
            </p:nvSpPr>
            <p:spPr>
              <a:xfrm>
                <a:off x="4021991" y="3818344"/>
                <a:ext cx="2992172" cy="1165098"/>
              </a:xfrm>
              <a:custGeom>
                <a:avLst/>
                <a:gdLst>
                  <a:gd name="connsiteX0" fmla="*/ 0 w 2992172"/>
                  <a:gd name="connsiteY0" fmla="*/ 5420 h 1165098"/>
                  <a:gd name="connsiteX1" fmla="*/ 260054 w 2992172"/>
                  <a:gd name="connsiteY1" fmla="*/ 11337 h 1165098"/>
                  <a:gd name="connsiteX2" fmla="*/ 1496086 w 2992172"/>
                  <a:gd name="connsiteY2" fmla="*/ 831789 h 1165098"/>
                  <a:gd name="connsiteX3" fmla="*/ 2992173 w 2992172"/>
                  <a:gd name="connsiteY3" fmla="*/ 5420 h 1165098"/>
                  <a:gd name="connsiteX4" fmla="*/ 2949910 w 2992172"/>
                  <a:gd name="connsiteY4" fmla="*/ 1165098 h 1165098"/>
                  <a:gd name="connsiteX5" fmla="*/ 97485 w 2992172"/>
                  <a:gd name="connsiteY5" fmla="*/ 1117483 h 1165098"/>
                  <a:gd name="connsiteX6" fmla="*/ 0 w 2992172"/>
                  <a:gd name="connsiteY6" fmla="*/ 5420 h 116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2172" h="1165098">
                    <a:moveTo>
                      <a:pt x="0" y="5420"/>
                    </a:moveTo>
                    <a:cubicBezTo>
                      <a:pt x="0" y="5420"/>
                      <a:pt x="101148" y="-10076"/>
                      <a:pt x="260054" y="11337"/>
                    </a:cubicBezTo>
                    <a:cubicBezTo>
                      <a:pt x="524898" y="46837"/>
                      <a:pt x="1149535" y="182640"/>
                      <a:pt x="1496086" y="831789"/>
                    </a:cubicBezTo>
                    <a:cubicBezTo>
                      <a:pt x="1902932" y="23170"/>
                      <a:pt x="2992173" y="5420"/>
                      <a:pt x="2992173" y="5420"/>
                    </a:cubicBezTo>
                    <a:lnTo>
                      <a:pt x="2949910" y="1165098"/>
                    </a:lnTo>
                    <a:lnTo>
                      <a:pt x="97485" y="1117483"/>
                    </a:lnTo>
                    <a:lnTo>
                      <a:pt x="0" y="5420"/>
                    </a:lnTo>
                    <a:close/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0440E3EF-0CED-4E6D-8E33-FDDFF8B05882}"/>
                  </a:ext>
                </a:extLst>
              </p:cNvPr>
              <p:cNvSpPr/>
              <p:nvPr/>
            </p:nvSpPr>
            <p:spPr>
              <a:xfrm>
                <a:off x="3846743" y="4178101"/>
                <a:ext cx="3342668" cy="940299"/>
              </a:xfrm>
              <a:custGeom>
                <a:avLst/>
                <a:gdLst>
                  <a:gd name="connsiteX0" fmla="*/ 3342668 w 3342668"/>
                  <a:gd name="connsiteY0" fmla="*/ 940299 h 940299"/>
                  <a:gd name="connsiteX1" fmla="*/ 3342668 w 3342668"/>
                  <a:gd name="connsiteY1" fmla="*/ 17572 h 940299"/>
                  <a:gd name="connsiteX2" fmla="*/ 1897015 w 3342668"/>
                  <a:gd name="connsiteY2" fmla="*/ 569800 h 940299"/>
                  <a:gd name="connsiteX3" fmla="*/ 1445372 w 3342668"/>
                  <a:gd name="connsiteY3" fmla="*/ 569800 h 940299"/>
                  <a:gd name="connsiteX4" fmla="*/ 0 w 3342668"/>
                  <a:gd name="connsiteY4" fmla="*/ 17572 h 940299"/>
                  <a:gd name="connsiteX5" fmla="*/ 0 w 3342668"/>
                  <a:gd name="connsiteY5" fmla="*/ 940299 h 94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2668" h="940299">
                    <a:moveTo>
                      <a:pt x="3342668" y="940299"/>
                    </a:moveTo>
                    <a:lnTo>
                      <a:pt x="3342668" y="17572"/>
                    </a:lnTo>
                    <a:cubicBezTo>
                      <a:pt x="3342668" y="17572"/>
                      <a:pt x="2529541" y="-153168"/>
                      <a:pt x="1897015" y="569800"/>
                    </a:cubicBezTo>
                    <a:cubicBezTo>
                      <a:pt x="1651612" y="730960"/>
                      <a:pt x="1445372" y="569800"/>
                      <a:pt x="1445372" y="569800"/>
                    </a:cubicBezTo>
                    <a:cubicBezTo>
                      <a:pt x="813127" y="-152886"/>
                      <a:pt x="0" y="17572"/>
                      <a:pt x="0" y="17572"/>
                    </a:cubicBezTo>
                    <a:lnTo>
                      <a:pt x="0" y="940299"/>
                    </a:lnTo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578CC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79CFC98A-915D-4BBC-948A-3A2053CE9382}"/>
                  </a:ext>
                </a:extLst>
              </p:cNvPr>
              <p:cNvSpPr/>
              <p:nvPr/>
            </p:nvSpPr>
            <p:spPr>
              <a:xfrm>
                <a:off x="6045229" y="4001266"/>
                <a:ext cx="953156" cy="296399"/>
              </a:xfrm>
              <a:custGeom>
                <a:avLst/>
                <a:gdLst>
                  <a:gd name="connsiteX0" fmla="*/ 0 w 953156"/>
                  <a:gd name="connsiteY0" fmla="*/ 296400 h 296399"/>
                  <a:gd name="connsiteX1" fmla="*/ 953156 w 953156"/>
                  <a:gd name="connsiteY1" fmla="*/ 0 h 29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3156" h="296399">
                    <a:moveTo>
                      <a:pt x="0" y="296400"/>
                    </a:moveTo>
                    <a:cubicBezTo>
                      <a:pt x="0" y="296400"/>
                      <a:pt x="404310" y="0"/>
                      <a:pt x="953156" y="0"/>
                    </a:cubicBezTo>
                  </a:path>
                </a:pathLst>
              </a:custGeom>
              <a:noFill/>
              <a:ln w="25400" cap="rnd">
                <a:solidFill>
                  <a:srgbClr val="578CC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7D51F1D2-B56C-4278-BA73-A7415C158735}"/>
                  </a:ext>
                </a:extLst>
              </p:cNvPr>
              <p:cNvSpPr/>
              <p:nvPr/>
            </p:nvSpPr>
            <p:spPr>
              <a:xfrm>
                <a:off x="4046503" y="3998448"/>
                <a:ext cx="922445" cy="278649"/>
              </a:xfrm>
              <a:custGeom>
                <a:avLst/>
                <a:gdLst>
                  <a:gd name="connsiteX0" fmla="*/ 922446 w 922445"/>
                  <a:gd name="connsiteY0" fmla="*/ 278650 h 278649"/>
                  <a:gd name="connsiteX1" fmla="*/ 0 w 922445"/>
                  <a:gd name="connsiteY1" fmla="*/ 0 h 278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2445" h="278649">
                    <a:moveTo>
                      <a:pt x="922446" y="278650"/>
                    </a:moveTo>
                    <a:cubicBezTo>
                      <a:pt x="922446" y="278650"/>
                      <a:pt x="548565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78CC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C72AB4C0-557D-4A28-9024-642135E6C131}"/>
                  </a:ext>
                </a:extLst>
              </p:cNvPr>
              <p:cNvSpPr/>
              <p:nvPr/>
            </p:nvSpPr>
            <p:spPr>
              <a:xfrm>
                <a:off x="5292396" y="4649977"/>
                <a:ext cx="451643" cy="468423"/>
              </a:xfrm>
              <a:custGeom>
                <a:avLst/>
                <a:gdLst>
                  <a:gd name="connsiteX0" fmla="*/ 0 w 451643"/>
                  <a:gd name="connsiteY0" fmla="*/ 468423 h 468423"/>
                  <a:gd name="connsiteX1" fmla="*/ 0 w 451643"/>
                  <a:gd name="connsiteY1" fmla="*/ 97923 h 468423"/>
                  <a:gd name="connsiteX2" fmla="*/ 451643 w 451643"/>
                  <a:gd name="connsiteY2" fmla="*/ 97923 h 468423"/>
                  <a:gd name="connsiteX3" fmla="*/ 451643 w 451643"/>
                  <a:gd name="connsiteY3" fmla="*/ 468423 h 4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1643" h="468423">
                    <a:moveTo>
                      <a:pt x="0" y="468423"/>
                    </a:moveTo>
                    <a:lnTo>
                      <a:pt x="0" y="97923"/>
                    </a:lnTo>
                    <a:cubicBezTo>
                      <a:pt x="0" y="97923"/>
                      <a:pt x="216947" y="-122404"/>
                      <a:pt x="451643" y="97923"/>
                    </a:cubicBezTo>
                    <a:lnTo>
                      <a:pt x="451643" y="468423"/>
                    </a:lnTo>
                  </a:path>
                </a:pathLst>
              </a:custGeom>
              <a:noFill/>
              <a:ln w="25400" cap="rnd">
                <a:solidFill>
                  <a:srgbClr val="578CC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</p:grpSp>
      </p:grpSp>
      <p:sp>
        <p:nvSpPr>
          <p:cNvPr id="281" name="矩形 280">
            <a:extLst>
              <a:ext uri="{FF2B5EF4-FFF2-40B4-BE49-F238E27FC236}">
                <a16:creationId xmlns:a16="http://schemas.microsoft.com/office/drawing/2014/main" id="{30FE0381-E2C0-4F8B-9F8D-28061F94EF20}"/>
              </a:ext>
            </a:extLst>
          </p:cNvPr>
          <p:cNvSpPr/>
          <p:nvPr/>
        </p:nvSpPr>
        <p:spPr>
          <a:xfrm>
            <a:off x="0" y="5228582"/>
            <a:ext cx="12192000" cy="1629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512" name="矩形: 圆顶角 511">
            <a:extLst>
              <a:ext uri="{FF2B5EF4-FFF2-40B4-BE49-F238E27FC236}">
                <a16:creationId xmlns:a16="http://schemas.microsoft.com/office/drawing/2014/main" id="{849F2D90-79A3-42CD-B4A2-E2102E61E69B}"/>
              </a:ext>
            </a:extLst>
          </p:cNvPr>
          <p:cNvSpPr/>
          <p:nvPr/>
        </p:nvSpPr>
        <p:spPr>
          <a:xfrm rot="5400000">
            <a:off x="676488" y="-199049"/>
            <a:ext cx="493427" cy="133127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F9FF"/>
          </a:solidFill>
          <a:ln>
            <a:gradFill>
              <a:gsLst>
                <a:gs pos="99000">
                  <a:schemeClr val="accent1">
                    <a:lumMod val="5000"/>
                    <a:lumOff val="95000"/>
                    <a:alpha val="0"/>
                  </a:schemeClr>
                </a:gs>
                <a:gs pos="98000">
                  <a:srgbClr val="578CCD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5CFBB83-7955-4C96-B28C-E159C99F8380}"/>
              </a:ext>
            </a:extLst>
          </p:cNvPr>
          <p:cNvGrpSpPr/>
          <p:nvPr/>
        </p:nvGrpSpPr>
        <p:grpSpPr>
          <a:xfrm>
            <a:off x="438692" y="172757"/>
            <a:ext cx="261934" cy="360162"/>
            <a:chOff x="50490" y="150884"/>
            <a:chExt cx="280004" cy="30800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DD040CB-CCAE-4BC6-971B-EB633F90CC2F}"/>
                </a:ext>
              </a:extLst>
            </p:cNvPr>
            <p:cNvSpPr/>
            <p:nvPr/>
          </p:nvSpPr>
          <p:spPr>
            <a:xfrm>
              <a:off x="50490" y="150884"/>
              <a:ext cx="280004" cy="308006"/>
            </a:xfrm>
            <a:custGeom>
              <a:avLst/>
              <a:gdLst>
                <a:gd name="connsiteX0" fmla="*/ 35001 w 280004"/>
                <a:gd name="connsiteY0" fmla="*/ 0 h 308006"/>
                <a:gd name="connsiteX1" fmla="*/ 245004 w 280004"/>
                <a:gd name="connsiteY1" fmla="*/ 0 h 308006"/>
                <a:gd name="connsiteX2" fmla="*/ 280004 w 280004"/>
                <a:gd name="connsiteY2" fmla="*/ 35000 h 308006"/>
                <a:gd name="connsiteX3" fmla="*/ 280004 w 280004"/>
                <a:gd name="connsiteY3" fmla="*/ 119002 h 308006"/>
                <a:gd name="connsiteX4" fmla="*/ 273004 w 280004"/>
                <a:gd name="connsiteY4" fmla="*/ 126002 h 308006"/>
                <a:gd name="connsiteX5" fmla="*/ 224003 w 280004"/>
                <a:gd name="connsiteY5" fmla="*/ 126002 h 308006"/>
                <a:gd name="connsiteX6" fmla="*/ 224003 w 280004"/>
                <a:gd name="connsiteY6" fmla="*/ 301004 h 308006"/>
                <a:gd name="connsiteX7" fmla="*/ 217003 w 280004"/>
                <a:gd name="connsiteY7" fmla="*/ 308004 h 308006"/>
                <a:gd name="connsiteX8" fmla="*/ 213120 w 280004"/>
                <a:gd name="connsiteY8" fmla="*/ 306830 h 308006"/>
                <a:gd name="connsiteX9" fmla="*/ 112002 w 280004"/>
                <a:gd name="connsiteY9" fmla="*/ 239417 h 308006"/>
                <a:gd name="connsiteX10" fmla="*/ 10883 w 280004"/>
                <a:gd name="connsiteY10" fmla="*/ 306830 h 308006"/>
                <a:gd name="connsiteX11" fmla="*/ 1176 w 280004"/>
                <a:gd name="connsiteY11" fmla="*/ 304888 h 308006"/>
                <a:gd name="connsiteX12" fmla="*/ 0 w 280004"/>
                <a:gd name="connsiteY12" fmla="*/ 301004 h 308006"/>
                <a:gd name="connsiteX13" fmla="*/ 0 w 280004"/>
                <a:gd name="connsiteY13" fmla="*/ 35000 h 308006"/>
                <a:gd name="connsiteX14" fmla="*/ 35001 w 280004"/>
                <a:gd name="connsiteY14" fmla="*/ 0 h 308006"/>
                <a:gd name="connsiteX15" fmla="*/ 35001 w 280004"/>
                <a:gd name="connsiteY15" fmla="*/ 14000 h 308006"/>
                <a:gd name="connsiteX16" fmla="*/ 14000 w 280004"/>
                <a:gd name="connsiteY16" fmla="*/ 35001 h 308006"/>
                <a:gd name="connsiteX17" fmla="*/ 14000 w 280004"/>
                <a:gd name="connsiteY17" fmla="*/ 287925 h 308006"/>
                <a:gd name="connsiteX18" fmla="*/ 108119 w 280004"/>
                <a:gd name="connsiteY18" fmla="*/ 225178 h 308006"/>
                <a:gd name="connsiteX19" fmla="*/ 112002 w 280004"/>
                <a:gd name="connsiteY19" fmla="*/ 224003 h 308006"/>
                <a:gd name="connsiteX20" fmla="*/ 115885 w 280004"/>
                <a:gd name="connsiteY20" fmla="*/ 225178 h 308006"/>
                <a:gd name="connsiteX21" fmla="*/ 210003 w 280004"/>
                <a:gd name="connsiteY21" fmla="*/ 287925 h 308006"/>
                <a:gd name="connsiteX22" fmla="*/ 210003 w 280004"/>
                <a:gd name="connsiteY22" fmla="*/ 35000 h 308006"/>
                <a:gd name="connsiteX23" fmla="*/ 217021 w 280004"/>
                <a:gd name="connsiteY23" fmla="*/ 14000 h 308006"/>
                <a:gd name="connsiteX24" fmla="*/ 35001 w 280004"/>
                <a:gd name="connsiteY24" fmla="*/ 14000 h 308006"/>
                <a:gd name="connsiteX25" fmla="*/ 245004 w 280004"/>
                <a:gd name="connsiteY25" fmla="*/ 14000 h 308006"/>
                <a:gd name="connsiteX26" fmla="*/ 224003 w 280004"/>
                <a:gd name="connsiteY26" fmla="*/ 35000 h 308006"/>
                <a:gd name="connsiteX27" fmla="*/ 224003 w 280004"/>
                <a:gd name="connsiteY27" fmla="*/ 112002 h 308006"/>
                <a:gd name="connsiteX28" fmla="*/ 266004 w 280004"/>
                <a:gd name="connsiteY28" fmla="*/ 112002 h 308006"/>
                <a:gd name="connsiteX29" fmla="*/ 266004 w 280004"/>
                <a:gd name="connsiteY29" fmla="*/ 35000 h 308006"/>
                <a:gd name="connsiteX30" fmla="*/ 245004 w 280004"/>
                <a:gd name="connsiteY30" fmla="*/ 14000 h 30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0004" h="308006">
                  <a:moveTo>
                    <a:pt x="35001" y="0"/>
                  </a:moveTo>
                  <a:lnTo>
                    <a:pt x="245004" y="0"/>
                  </a:lnTo>
                  <a:cubicBezTo>
                    <a:pt x="264302" y="0"/>
                    <a:pt x="280004" y="15702"/>
                    <a:pt x="280004" y="35000"/>
                  </a:cubicBezTo>
                  <a:lnTo>
                    <a:pt x="280004" y="119002"/>
                  </a:lnTo>
                  <a:cubicBezTo>
                    <a:pt x="280004" y="122868"/>
                    <a:pt x="276870" y="126002"/>
                    <a:pt x="273004" y="126002"/>
                  </a:cubicBezTo>
                  <a:lnTo>
                    <a:pt x="224003" y="126002"/>
                  </a:lnTo>
                  <a:lnTo>
                    <a:pt x="224003" y="301004"/>
                  </a:lnTo>
                  <a:cubicBezTo>
                    <a:pt x="224003" y="304870"/>
                    <a:pt x="220869" y="308004"/>
                    <a:pt x="217003" y="308004"/>
                  </a:cubicBezTo>
                  <a:cubicBezTo>
                    <a:pt x="215621" y="308005"/>
                    <a:pt x="214270" y="307596"/>
                    <a:pt x="213120" y="306830"/>
                  </a:cubicBezTo>
                  <a:lnTo>
                    <a:pt x="112002" y="239417"/>
                  </a:lnTo>
                  <a:lnTo>
                    <a:pt x="10883" y="306830"/>
                  </a:lnTo>
                  <a:cubicBezTo>
                    <a:pt x="7666" y="308974"/>
                    <a:pt x="3320" y="308105"/>
                    <a:pt x="1176" y="304888"/>
                  </a:cubicBezTo>
                  <a:cubicBezTo>
                    <a:pt x="409" y="303738"/>
                    <a:pt x="0" y="302387"/>
                    <a:pt x="0" y="301004"/>
                  </a:cubicBezTo>
                  <a:lnTo>
                    <a:pt x="0" y="35000"/>
                  </a:lnTo>
                  <a:cubicBezTo>
                    <a:pt x="0" y="15702"/>
                    <a:pt x="15702" y="0"/>
                    <a:pt x="35001" y="0"/>
                  </a:cubicBezTo>
                  <a:close/>
                  <a:moveTo>
                    <a:pt x="35001" y="14000"/>
                  </a:moveTo>
                  <a:cubicBezTo>
                    <a:pt x="23408" y="14013"/>
                    <a:pt x="14014" y="23408"/>
                    <a:pt x="14000" y="35001"/>
                  </a:cubicBezTo>
                  <a:lnTo>
                    <a:pt x="14000" y="287925"/>
                  </a:lnTo>
                  <a:lnTo>
                    <a:pt x="108119" y="225178"/>
                  </a:lnTo>
                  <a:cubicBezTo>
                    <a:pt x="109269" y="224412"/>
                    <a:pt x="110620" y="224003"/>
                    <a:pt x="112002" y="224003"/>
                  </a:cubicBezTo>
                  <a:cubicBezTo>
                    <a:pt x="113384" y="224003"/>
                    <a:pt x="114735" y="224412"/>
                    <a:pt x="115885" y="225178"/>
                  </a:cubicBezTo>
                  <a:lnTo>
                    <a:pt x="210003" y="287925"/>
                  </a:lnTo>
                  <a:lnTo>
                    <a:pt x="210003" y="35000"/>
                  </a:lnTo>
                  <a:cubicBezTo>
                    <a:pt x="209995" y="27423"/>
                    <a:pt x="212459" y="20050"/>
                    <a:pt x="217021" y="14000"/>
                  </a:cubicBezTo>
                  <a:lnTo>
                    <a:pt x="35001" y="14000"/>
                  </a:lnTo>
                  <a:close/>
                  <a:moveTo>
                    <a:pt x="245004" y="14000"/>
                  </a:moveTo>
                  <a:cubicBezTo>
                    <a:pt x="233405" y="14000"/>
                    <a:pt x="224003" y="23402"/>
                    <a:pt x="224003" y="35000"/>
                  </a:cubicBezTo>
                  <a:lnTo>
                    <a:pt x="224003" y="112002"/>
                  </a:lnTo>
                  <a:lnTo>
                    <a:pt x="266004" y="112002"/>
                  </a:lnTo>
                  <a:lnTo>
                    <a:pt x="266004" y="35000"/>
                  </a:lnTo>
                  <a:cubicBezTo>
                    <a:pt x="266004" y="23402"/>
                    <a:pt x="256602" y="14000"/>
                    <a:pt x="245004" y="1400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99DC52-DD37-4122-9404-E95B45C51D6C}"/>
                </a:ext>
              </a:extLst>
            </p:cNvPr>
            <p:cNvSpPr/>
            <p:nvPr/>
          </p:nvSpPr>
          <p:spPr>
            <a:xfrm>
              <a:off x="64490" y="164885"/>
              <a:ext cx="203021" cy="273925"/>
            </a:xfrm>
            <a:custGeom>
              <a:avLst/>
              <a:gdLst>
                <a:gd name="connsiteX0" fmla="*/ 21001 w 203021"/>
                <a:gd name="connsiteY0" fmla="*/ 0 h 273925"/>
                <a:gd name="connsiteX1" fmla="*/ 203021 w 203021"/>
                <a:gd name="connsiteY1" fmla="*/ 0 h 273925"/>
                <a:gd name="connsiteX2" fmla="*/ 196003 w 203021"/>
                <a:gd name="connsiteY2" fmla="*/ 21000 h 273925"/>
                <a:gd name="connsiteX3" fmla="*/ 196003 w 203021"/>
                <a:gd name="connsiteY3" fmla="*/ 273925 h 273925"/>
                <a:gd name="connsiteX4" fmla="*/ 101885 w 203021"/>
                <a:gd name="connsiteY4" fmla="*/ 211178 h 273925"/>
                <a:gd name="connsiteX5" fmla="*/ 98002 w 203021"/>
                <a:gd name="connsiteY5" fmla="*/ 210003 h 273925"/>
                <a:gd name="connsiteX6" fmla="*/ 94119 w 203021"/>
                <a:gd name="connsiteY6" fmla="*/ 211178 h 273925"/>
                <a:gd name="connsiteX7" fmla="*/ 0 w 203021"/>
                <a:gd name="connsiteY7" fmla="*/ 273925 h 273925"/>
                <a:gd name="connsiteX8" fmla="*/ 0 w 203021"/>
                <a:gd name="connsiteY8" fmla="*/ 21001 h 273925"/>
                <a:gd name="connsiteX9" fmla="*/ 21001 w 203021"/>
                <a:gd name="connsiteY9" fmla="*/ 0 h 2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021" h="273925">
                  <a:moveTo>
                    <a:pt x="21001" y="0"/>
                  </a:moveTo>
                  <a:lnTo>
                    <a:pt x="203021" y="0"/>
                  </a:lnTo>
                  <a:cubicBezTo>
                    <a:pt x="198459" y="6050"/>
                    <a:pt x="195995" y="13423"/>
                    <a:pt x="196003" y="21000"/>
                  </a:cubicBezTo>
                  <a:lnTo>
                    <a:pt x="196003" y="273925"/>
                  </a:lnTo>
                  <a:lnTo>
                    <a:pt x="101885" y="211178"/>
                  </a:lnTo>
                  <a:cubicBezTo>
                    <a:pt x="100735" y="210412"/>
                    <a:pt x="99384" y="210003"/>
                    <a:pt x="98002" y="210003"/>
                  </a:cubicBezTo>
                  <a:cubicBezTo>
                    <a:pt x="96620" y="210003"/>
                    <a:pt x="95269" y="210412"/>
                    <a:pt x="94119" y="211178"/>
                  </a:cubicBezTo>
                  <a:lnTo>
                    <a:pt x="0" y="273925"/>
                  </a:lnTo>
                  <a:lnTo>
                    <a:pt x="0" y="21001"/>
                  </a:lnTo>
                  <a:cubicBezTo>
                    <a:pt x="14" y="9408"/>
                    <a:pt x="9408" y="13"/>
                    <a:pt x="21001" y="0"/>
                  </a:cubicBezTo>
                  <a:close/>
                </a:path>
              </a:pathLst>
            </a:cu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00C03D9-F98E-42C4-86B5-DEC3FD4BCDC7}"/>
                </a:ext>
              </a:extLst>
            </p:cNvPr>
            <p:cNvSpPr/>
            <p:nvPr/>
          </p:nvSpPr>
          <p:spPr>
            <a:xfrm>
              <a:off x="274493" y="164884"/>
              <a:ext cx="42001" cy="98002"/>
            </a:xfrm>
            <a:custGeom>
              <a:avLst/>
              <a:gdLst>
                <a:gd name="connsiteX0" fmla="*/ 21001 w 42001"/>
                <a:gd name="connsiteY0" fmla="*/ 0 h 98002"/>
                <a:gd name="connsiteX1" fmla="*/ 42001 w 42001"/>
                <a:gd name="connsiteY1" fmla="*/ 21000 h 98002"/>
                <a:gd name="connsiteX2" fmla="*/ 42001 w 42001"/>
                <a:gd name="connsiteY2" fmla="*/ 98002 h 98002"/>
                <a:gd name="connsiteX3" fmla="*/ 0 w 42001"/>
                <a:gd name="connsiteY3" fmla="*/ 98002 h 98002"/>
                <a:gd name="connsiteX4" fmla="*/ 0 w 42001"/>
                <a:gd name="connsiteY4" fmla="*/ 21000 h 98002"/>
                <a:gd name="connsiteX5" fmla="*/ 21001 w 42001"/>
                <a:gd name="connsiteY5" fmla="*/ 0 h 9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01" h="98002">
                  <a:moveTo>
                    <a:pt x="21001" y="0"/>
                  </a:moveTo>
                  <a:cubicBezTo>
                    <a:pt x="32599" y="0"/>
                    <a:pt x="42001" y="9402"/>
                    <a:pt x="42001" y="21000"/>
                  </a:cubicBezTo>
                  <a:lnTo>
                    <a:pt x="42001" y="98002"/>
                  </a:lnTo>
                  <a:lnTo>
                    <a:pt x="0" y="98002"/>
                  </a:lnTo>
                  <a:lnTo>
                    <a:pt x="0" y="21000"/>
                  </a:lnTo>
                  <a:cubicBezTo>
                    <a:pt x="0" y="9402"/>
                    <a:pt x="9402" y="0"/>
                    <a:pt x="21001" y="0"/>
                  </a:cubicBezTo>
                  <a:close/>
                </a:path>
              </a:pathLst>
            </a:custGeom>
            <a:solidFill>
              <a:srgbClr val="578CCD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1452E83-EF35-4E50-8BBB-7C0FE8691D08}"/>
              </a:ext>
            </a:extLst>
          </p:cNvPr>
          <p:cNvGrpSpPr/>
          <p:nvPr/>
        </p:nvGrpSpPr>
        <p:grpSpPr>
          <a:xfrm>
            <a:off x="463040" y="319518"/>
            <a:ext cx="113974" cy="323422"/>
            <a:chOff x="-605907" y="191483"/>
            <a:chExt cx="2632748" cy="399818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7B3E3ED-AA18-41E7-8C4E-E6CC9774367D}"/>
                </a:ext>
              </a:extLst>
            </p:cNvPr>
            <p:cNvSpPr/>
            <p:nvPr/>
          </p:nvSpPr>
          <p:spPr>
            <a:xfrm flipH="1">
              <a:off x="-605907" y="588156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7560F49-B4AA-4FD0-B2ED-74933B740567}"/>
                </a:ext>
              </a:extLst>
            </p:cNvPr>
            <p:cNvSpPr/>
            <p:nvPr/>
          </p:nvSpPr>
          <p:spPr>
            <a:xfrm flipH="1">
              <a:off x="-28534" y="488694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2347794-4CA0-4329-A49A-133187DAE049}"/>
                </a:ext>
              </a:extLst>
            </p:cNvPr>
            <p:cNvSpPr/>
            <p:nvPr/>
          </p:nvSpPr>
          <p:spPr>
            <a:xfrm flipH="1">
              <a:off x="143165" y="389433"/>
              <a:ext cx="1883676" cy="3719"/>
            </a:xfrm>
            <a:custGeom>
              <a:avLst/>
              <a:gdLst>
                <a:gd name="connsiteX0" fmla="*/ 0 w 4825365"/>
                <a:gd name="connsiteY0" fmla="*/ 0 h 9525"/>
                <a:gd name="connsiteX1" fmla="*/ 4825365 w 482536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5365" h="9525">
                  <a:moveTo>
                    <a:pt x="0" y="0"/>
                  </a:moveTo>
                  <a:lnTo>
                    <a:pt x="4825365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9AB709-CB1C-4C3F-B48F-7B73C6611074}"/>
                </a:ext>
              </a:extLst>
            </p:cNvPr>
            <p:cNvSpPr/>
            <p:nvPr/>
          </p:nvSpPr>
          <p:spPr>
            <a:xfrm flipH="1">
              <a:off x="-28534" y="290169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7BA8A1A-B05B-445B-AD64-B8B45EAA6BE0}"/>
                </a:ext>
              </a:extLst>
            </p:cNvPr>
            <p:cNvSpPr/>
            <p:nvPr/>
          </p:nvSpPr>
          <p:spPr>
            <a:xfrm flipH="1">
              <a:off x="-495907" y="191483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F2CB7E8E-37DA-4462-8ABE-4CC5335B76C5}"/>
              </a:ext>
            </a:extLst>
          </p:cNvPr>
          <p:cNvSpPr txBox="1"/>
          <p:nvPr/>
        </p:nvSpPr>
        <p:spPr>
          <a:xfrm>
            <a:off x="1993143" y="276078"/>
            <a:ext cx="1410643" cy="430887"/>
          </a:xfrm>
          <a:prstGeom prst="rect">
            <a:avLst/>
          </a:prstGeom>
          <a:noFill/>
        </p:spPr>
        <p:txBody>
          <a:bodyPr wrap="square" lIns="0" rIns="0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/>
            <a:r>
              <a:rPr lang="zh-CN" altLang="en-US" sz="22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渗透入生活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7176F0-E0EA-41D7-99D6-2DECA0886372}"/>
              </a:ext>
            </a:extLst>
          </p:cNvPr>
          <p:cNvSpPr txBox="1"/>
          <p:nvPr/>
        </p:nvSpPr>
        <p:spPr>
          <a:xfrm>
            <a:off x="1524000" y="5653843"/>
            <a:ext cx="33845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2020年国民</a:t>
            </a:r>
            <a:endParaRPr lang="en-US" altLang="zh-CN" sz="2400" dirty="0">
              <a:solidFill>
                <a:srgbClr val="578CCD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阅读情况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990285-3B19-4CA9-91F8-781A8CE1DAB1}"/>
              </a:ext>
            </a:extLst>
          </p:cNvPr>
          <p:cNvSpPr txBox="1"/>
          <p:nvPr/>
        </p:nvSpPr>
        <p:spPr>
          <a:xfrm>
            <a:off x="6312574" y="5647110"/>
            <a:ext cx="5326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疫情影响下阅读量</a:t>
            </a:r>
            <a:endParaRPr lang="en-US" altLang="zh-CN" sz="2400" dirty="0">
              <a:solidFill>
                <a:srgbClr val="578CCD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rPr>
              <a:t>增加的人数占比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1D5C3F-D951-451B-B0AE-54B37CB9CFD0}"/>
              </a:ext>
            </a:extLst>
          </p:cNvPr>
          <p:cNvSpPr txBox="1"/>
          <p:nvPr/>
        </p:nvSpPr>
        <p:spPr>
          <a:xfrm>
            <a:off x="720919" y="1456519"/>
            <a:ext cx="1475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图书阅读率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1DCD42C-CC46-46F4-8EA2-DDB83C247B68}"/>
              </a:ext>
            </a:extLst>
          </p:cNvPr>
          <p:cNvCxnSpPr>
            <a:cxnSpLocks/>
          </p:cNvCxnSpPr>
          <p:nvPr/>
        </p:nvCxnSpPr>
        <p:spPr>
          <a:xfrm>
            <a:off x="0" y="5220622"/>
            <a:ext cx="1219200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4FE2651F-B26E-41D9-B514-6004AD59CAC9}"/>
              </a:ext>
            </a:extLst>
          </p:cNvPr>
          <p:cNvSpPr txBox="1"/>
          <p:nvPr/>
        </p:nvSpPr>
        <p:spPr>
          <a:xfrm>
            <a:off x="551063" y="210861"/>
            <a:ext cx="1023232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阅读</a:t>
            </a:r>
            <a:endParaRPr lang="en-US" altLang="zh-CN" sz="2800" dirty="0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0692CEE-FC08-4837-89E8-70DCD75401E9}"/>
              </a:ext>
            </a:extLst>
          </p:cNvPr>
          <p:cNvGrpSpPr/>
          <p:nvPr/>
        </p:nvGrpSpPr>
        <p:grpSpPr>
          <a:xfrm>
            <a:off x="1710177" y="351585"/>
            <a:ext cx="197952" cy="243588"/>
            <a:chOff x="9191591" y="-1638485"/>
            <a:chExt cx="585106" cy="720000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65DDD94-2C5A-4FE4-91A7-82E4AEFECF9C}"/>
                </a:ext>
              </a:extLst>
            </p:cNvPr>
            <p:cNvSpPr/>
            <p:nvPr/>
          </p:nvSpPr>
          <p:spPr>
            <a:xfrm flipH="1">
              <a:off x="9191591" y="-1638485"/>
              <a:ext cx="40972" cy="72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DB915504-9CD3-4693-8F7A-F14B226E9A4B}"/>
                </a:ext>
              </a:extLst>
            </p:cNvPr>
            <p:cNvSpPr/>
            <p:nvPr/>
          </p:nvSpPr>
          <p:spPr>
            <a:xfrm flipH="1">
              <a:off x="9300180" y="-1422485"/>
              <a:ext cx="40972" cy="28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BEBAC600-39C8-4C8F-BB42-2725F7C853C6}"/>
                </a:ext>
              </a:extLst>
            </p:cNvPr>
            <p:cNvSpPr/>
            <p:nvPr/>
          </p:nvSpPr>
          <p:spPr>
            <a:xfrm flipH="1">
              <a:off x="9408770" y="-1548485"/>
              <a:ext cx="40972" cy="54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C2FD2DF1-CD8C-4285-AD1B-F56D4E009ADC}"/>
                </a:ext>
              </a:extLst>
            </p:cNvPr>
            <p:cNvSpPr/>
            <p:nvPr/>
          </p:nvSpPr>
          <p:spPr>
            <a:xfrm flipH="1">
              <a:off x="9517361" y="-1458485"/>
              <a:ext cx="40972" cy="36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380D9051-A9CC-48FA-9BF0-47BBACC214BA}"/>
                </a:ext>
              </a:extLst>
            </p:cNvPr>
            <p:cNvSpPr/>
            <p:nvPr/>
          </p:nvSpPr>
          <p:spPr>
            <a:xfrm flipH="1">
              <a:off x="9626466" y="-1404485"/>
              <a:ext cx="40972" cy="252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BF5C6DC0-B31B-4D8E-81A6-0E8A747888E6}"/>
                </a:ext>
              </a:extLst>
            </p:cNvPr>
            <p:cNvSpPr/>
            <p:nvPr/>
          </p:nvSpPr>
          <p:spPr>
            <a:xfrm flipH="1">
              <a:off x="9735725" y="-1332485"/>
              <a:ext cx="40972" cy="10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76" name="组合 75" hidden="1">
            <a:extLst>
              <a:ext uri="{FF2B5EF4-FFF2-40B4-BE49-F238E27FC236}">
                <a16:creationId xmlns:a16="http://schemas.microsoft.com/office/drawing/2014/main" id="{4FE62163-CF0F-4737-B248-A0119143387D}"/>
              </a:ext>
            </a:extLst>
          </p:cNvPr>
          <p:cNvGrpSpPr/>
          <p:nvPr/>
        </p:nvGrpSpPr>
        <p:grpSpPr>
          <a:xfrm flipH="1">
            <a:off x="0" y="234840"/>
            <a:ext cx="197952" cy="243588"/>
            <a:chOff x="9191591" y="-1638485"/>
            <a:chExt cx="585106" cy="720000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E468BCB7-8E73-47C7-9774-E3F7FA372F70}"/>
                </a:ext>
              </a:extLst>
            </p:cNvPr>
            <p:cNvSpPr/>
            <p:nvPr/>
          </p:nvSpPr>
          <p:spPr>
            <a:xfrm flipH="1">
              <a:off x="9191591" y="-1638485"/>
              <a:ext cx="40972" cy="72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891D7709-8E72-49E5-AA6C-C0CF854DFF94}"/>
                </a:ext>
              </a:extLst>
            </p:cNvPr>
            <p:cNvSpPr/>
            <p:nvPr/>
          </p:nvSpPr>
          <p:spPr>
            <a:xfrm flipH="1">
              <a:off x="9300180" y="-1422485"/>
              <a:ext cx="40972" cy="28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342EFC6-E96F-46EC-B35A-0E5779EB1FC2}"/>
                </a:ext>
              </a:extLst>
            </p:cNvPr>
            <p:cNvSpPr/>
            <p:nvPr/>
          </p:nvSpPr>
          <p:spPr>
            <a:xfrm flipH="1">
              <a:off x="9408770" y="-1548485"/>
              <a:ext cx="40972" cy="54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6FE4257C-B9A0-49DB-9940-528489D56BAB}"/>
                </a:ext>
              </a:extLst>
            </p:cNvPr>
            <p:cNvSpPr/>
            <p:nvPr/>
          </p:nvSpPr>
          <p:spPr>
            <a:xfrm flipH="1">
              <a:off x="9517361" y="-1458485"/>
              <a:ext cx="40972" cy="36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466B2358-6B41-4FE7-9BDE-6E22D058DE61}"/>
                </a:ext>
              </a:extLst>
            </p:cNvPr>
            <p:cNvSpPr/>
            <p:nvPr/>
          </p:nvSpPr>
          <p:spPr>
            <a:xfrm flipH="1">
              <a:off x="9626466" y="-1404485"/>
              <a:ext cx="40972" cy="252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E26380E2-BD87-4F47-8AB6-030CD7F7BBE4}"/>
                </a:ext>
              </a:extLst>
            </p:cNvPr>
            <p:cNvSpPr/>
            <p:nvPr/>
          </p:nvSpPr>
          <p:spPr>
            <a:xfrm flipH="1">
              <a:off x="9735725" y="-1332485"/>
              <a:ext cx="40972" cy="10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2D32CB1F-67F1-4E00-8708-4D29F62A84CD}"/>
              </a:ext>
            </a:extLst>
          </p:cNvPr>
          <p:cNvSpPr/>
          <p:nvPr/>
        </p:nvSpPr>
        <p:spPr>
          <a:xfrm>
            <a:off x="3120080" y="5127426"/>
            <a:ext cx="192390" cy="192390"/>
          </a:xfrm>
          <a:prstGeom prst="ellipse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629E5AE7-71BE-48EA-B88A-FEFCC6F6EED1}"/>
              </a:ext>
            </a:extLst>
          </p:cNvPr>
          <p:cNvSpPr/>
          <p:nvPr/>
        </p:nvSpPr>
        <p:spPr>
          <a:xfrm>
            <a:off x="8885261" y="5127426"/>
            <a:ext cx="192390" cy="192390"/>
          </a:xfrm>
          <a:prstGeom prst="ellipse">
            <a:avLst/>
          </a:prstGeom>
          <a:gradFill>
            <a:gsLst>
              <a:gs pos="51000">
                <a:srgbClr val="578CCD"/>
              </a:gs>
              <a:gs pos="5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2C5B192A-86D8-4EC3-8F1B-02C3701DF896}"/>
              </a:ext>
            </a:extLst>
          </p:cNvPr>
          <p:cNvSpPr txBox="1"/>
          <p:nvPr/>
        </p:nvSpPr>
        <p:spPr>
          <a:xfrm>
            <a:off x="4309438" y="2490339"/>
            <a:ext cx="1376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人均纸质书</a:t>
            </a:r>
            <a:endParaRPr lang="en-US" altLang="zh-CN" dirty="0"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  <a:p>
            <a:pPr algn="l"/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阅读量</a:t>
            </a:r>
          </a:p>
        </p:txBody>
      </p:sp>
      <p:sp>
        <p:nvSpPr>
          <p:cNvPr id="561" name="upward-arrow_74329">
            <a:extLst>
              <a:ext uri="{FF2B5EF4-FFF2-40B4-BE49-F238E27FC236}">
                <a16:creationId xmlns:a16="http://schemas.microsoft.com/office/drawing/2014/main" id="{1E5E6CDB-609B-40D8-93EB-D568F31833BD}"/>
              </a:ext>
            </a:extLst>
          </p:cNvPr>
          <p:cNvSpPr/>
          <p:nvPr/>
        </p:nvSpPr>
        <p:spPr>
          <a:xfrm rot="1800000">
            <a:off x="8380143" y="1279985"/>
            <a:ext cx="1215216" cy="1699544"/>
          </a:xfrm>
          <a:custGeom>
            <a:avLst/>
            <a:gdLst>
              <a:gd name="T0" fmla="*/ 2234 w 3560"/>
              <a:gd name="T1" fmla="*/ 0 h 4508"/>
              <a:gd name="T2" fmla="*/ 908 w 3560"/>
              <a:gd name="T3" fmla="*/ 1744 h 4508"/>
              <a:gd name="T4" fmla="*/ 1605 w 3560"/>
              <a:gd name="T5" fmla="*/ 1744 h 4508"/>
              <a:gd name="T6" fmla="*/ 0 w 3560"/>
              <a:gd name="T7" fmla="*/ 4504 h 4508"/>
              <a:gd name="T8" fmla="*/ 2853 w 3560"/>
              <a:gd name="T9" fmla="*/ 1744 h 4508"/>
              <a:gd name="T10" fmla="*/ 3560 w 3560"/>
              <a:gd name="T11" fmla="*/ 1744 h 4508"/>
              <a:gd name="T12" fmla="*/ 2234 w 3560"/>
              <a:gd name="T13" fmla="*/ 0 h 4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60" h="4508">
                <a:moveTo>
                  <a:pt x="2234" y="0"/>
                </a:moveTo>
                <a:lnTo>
                  <a:pt x="908" y="1744"/>
                </a:lnTo>
                <a:lnTo>
                  <a:pt x="1605" y="1744"/>
                </a:lnTo>
                <a:cubicBezTo>
                  <a:pt x="1720" y="2943"/>
                  <a:pt x="1261" y="4094"/>
                  <a:pt x="0" y="4504"/>
                </a:cubicBezTo>
                <a:cubicBezTo>
                  <a:pt x="1622" y="4508"/>
                  <a:pt x="2541" y="3172"/>
                  <a:pt x="2853" y="1744"/>
                </a:cubicBezTo>
                <a:lnTo>
                  <a:pt x="3560" y="1744"/>
                </a:lnTo>
                <a:lnTo>
                  <a:pt x="2234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15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5CE53BCA-C9DE-4AA9-9E54-94A804A84DA6}"/>
              </a:ext>
            </a:extLst>
          </p:cNvPr>
          <p:cNvSpPr txBox="1"/>
          <p:nvPr/>
        </p:nvSpPr>
        <p:spPr>
          <a:xfrm>
            <a:off x="9552300" y="1170877"/>
            <a:ext cx="1443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中国消费者</a:t>
            </a:r>
            <a:endParaRPr lang="en-US" altLang="zh-CN" sz="1800" dirty="0">
              <a:solidFill>
                <a:schemeClr val="bg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  <a:p>
            <a:r>
              <a:rPr lang="zh-CN" altLang="en-US" sz="1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图书阅读量</a:t>
            </a:r>
          </a:p>
        </p:txBody>
      </p:sp>
      <p:grpSp>
        <p:nvGrpSpPr>
          <p:cNvPr id="599" name="组合 598">
            <a:extLst>
              <a:ext uri="{FF2B5EF4-FFF2-40B4-BE49-F238E27FC236}">
                <a16:creationId xmlns:a16="http://schemas.microsoft.com/office/drawing/2014/main" id="{92476447-3CCF-4DFA-AA71-076B58CF719D}"/>
              </a:ext>
            </a:extLst>
          </p:cNvPr>
          <p:cNvGrpSpPr/>
          <p:nvPr/>
        </p:nvGrpSpPr>
        <p:grpSpPr>
          <a:xfrm>
            <a:off x="825190" y="1871297"/>
            <a:ext cx="1266936" cy="1266920"/>
            <a:chOff x="-2212356" y="2428806"/>
            <a:chExt cx="1590761" cy="1590743"/>
          </a:xfrm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id="{EEF2D12D-50F0-4EFD-84D2-25F6A226FD33}"/>
                </a:ext>
              </a:extLst>
            </p:cNvPr>
            <p:cNvSpPr/>
            <p:nvPr/>
          </p:nvSpPr>
          <p:spPr>
            <a:xfrm rot="16200000">
              <a:off x="-2146446" y="3080183"/>
              <a:ext cx="156179" cy="288000"/>
            </a:xfrm>
            <a:prstGeom prst="rect">
              <a:avLst/>
            </a:prstGeom>
            <a:noFill/>
            <a:ln w="6350"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4" name="矩形 263">
              <a:extLst>
                <a:ext uri="{FF2B5EF4-FFF2-40B4-BE49-F238E27FC236}">
                  <a16:creationId xmlns:a16="http://schemas.microsoft.com/office/drawing/2014/main" id="{8D097E01-6549-41F1-90B5-F92960A53E10}"/>
                </a:ext>
              </a:extLst>
            </p:cNvPr>
            <p:cNvSpPr/>
            <p:nvPr/>
          </p:nvSpPr>
          <p:spPr>
            <a:xfrm rot="18000000">
              <a:off x="-2059183" y="2754494"/>
              <a:ext cx="156179" cy="288000"/>
            </a:xfrm>
            <a:prstGeom prst="rect">
              <a:avLst/>
            </a:prstGeom>
            <a:noFill/>
            <a:ln w="6350"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5" name="矩形 264">
              <a:extLst>
                <a:ext uri="{FF2B5EF4-FFF2-40B4-BE49-F238E27FC236}">
                  <a16:creationId xmlns:a16="http://schemas.microsoft.com/office/drawing/2014/main" id="{2105F0B7-5E75-40A4-881D-495EFF61C8EC}"/>
                </a:ext>
              </a:extLst>
            </p:cNvPr>
            <p:cNvSpPr/>
            <p:nvPr/>
          </p:nvSpPr>
          <p:spPr>
            <a:xfrm rot="19800000">
              <a:off x="-1820754" y="2516067"/>
              <a:ext cx="156179" cy="288000"/>
            </a:xfrm>
            <a:prstGeom prst="rect">
              <a:avLst/>
            </a:prstGeom>
            <a:noFill/>
            <a:ln w="6350"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6" name="矩形 265">
              <a:extLst>
                <a:ext uri="{FF2B5EF4-FFF2-40B4-BE49-F238E27FC236}">
                  <a16:creationId xmlns:a16="http://schemas.microsoft.com/office/drawing/2014/main" id="{48FF1C37-5C24-4ED5-9A14-862FF484E5B4}"/>
                </a:ext>
              </a:extLst>
            </p:cNvPr>
            <p:cNvSpPr/>
            <p:nvPr/>
          </p:nvSpPr>
          <p:spPr>
            <a:xfrm>
              <a:off x="-1495065" y="2428806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7" name="矩形 266">
              <a:extLst>
                <a:ext uri="{FF2B5EF4-FFF2-40B4-BE49-F238E27FC236}">
                  <a16:creationId xmlns:a16="http://schemas.microsoft.com/office/drawing/2014/main" id="{8E35CC39-9EE3-4026-9C6A-B4EC860D2AC8}"/>
                </a:ext>
              </a:extLst>
            </p:cNvPr>
            <p:cNvSpPr/>
            <p:nvPr/>
          </p:nvSpPr>
          <p:spPr>
            <a:xfrm rot="1800000">
              <a:off x="-1169377" y="2516066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8" name="矩形 267">
              <a:extLst>
                <a:ext uri="{FF2B5EF4-FFF2-40B4-BE49-F238E27FC236}">
                  <a16:creationId xmlns:a16="http://schemas.microsoft.com/office/drawing/2014/main" id="{58950130-3790-4488-B6A2-BC4502A152F6}"/>
                </a:ext>
              </a:extLst>
            </p:cNvPr>
            <p:cNvSpPr/>
            <p:nvPr/>
          </p:nvSpPr>
          <p:spPr>
            <a:xfrm rot="3600000">
              <a:off x="-930947" y="2754492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69" name="矩形 268">
              <a:extLst>
                <a:ext uri="{FF2B5EF4-FFF2-40B4-BE49-F238E27FC236}">
                  <a16:creationId xmlns:a16="http://schemas.microsoft.com/office/drawing/2014/main" id="{9E1AE7AC-B410-4E38-850D-E84296AB6FF4}"/>
                </a:ext>
              </a:extLst>
            </p:cNvPr>
            <p:cNvSpPr/>
            <p:nvPr/>
          </p:nvSpPr>
          <p:spPr>
            <a:xfrm rot="5400000">
              <a:off x="-843685" y="3080179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0" name="矩形 269">
              <a:extLst>
                <a:ext uri="{FF2B5EF4-FFF2-40B4-BE49-F238E27FC236}">
                  <a16:creationId xmlns:a16="http://schemas.microsoft.com/office/drawing/2014/main" id="{956BD898-FD12-4CE8-A13D-011124BA5B5D}"/>
                </a:ext>
              </a:extLst>
            </p:cNvPr>
            <p:cNvSpPr/>
            <p:nvPr/>
          </p:nvSpPr>
          <p:spPr>
            <a:xfrm rot="7200000">
              <a:off x="-930941" y="3405867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1" name="矩形 270">
              <a:extLst>
                <a:ext uri="{FF2B5EF4-FFF2-40B4-BE49-F238E27FC236}">
                  <a16:creationId xmlns:a16="http://schemas.microsoft.com/office/drawing/2014/main" id="{AEC4B723-D084-4697-AC95-4127DCD1D9D7}"/>
                </a:ext>
              </a:extLst>
            </p:cNvPr>
            <p:cNvSpPr/>
            <p:nvPr/>
          </p:nvSpPr>
          <p:spPr>
            <a:xfrm rot="9000000">
              <a:off x="-1169374" y="3644291"/>
              <a:ext cx="156179" cy="288000"/>
            </a:xfrm>
            <a:prstGeom prst="rect">
              <a:avLst/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2" name="矩形 271">
              <a:extLst>
                <a:ext uri="{FF2B5EF4-FFF2-40B4-BE49-F238E27FC236}">
                  <a16:creationId xmlns:a16="http://schemas.microsoft.com/office/drawing/2014/main" id="{DB89AE7D-3AD9-4866-A875-944173D20333}"/>
                </a:ext>
              </a:extLst>
            </p:cNvPr>
            <p:cNvSpPr/>
            <p:nvPr/>
          </p:nvSpPr>
          <p:spPr>
            <a:xfrm rot="10800000">
              <a:off x="-1495058" y="3731549"/>
              <a:ext cx="156179" cy="288000"/>
            </a:xfrm>
            <a:prstGeom prst="rect">
              <a:avLst/>
            </a:prstGeom>
            <a:solidFill>
              <a:srgbClr val="578C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id="{1ADB025B-35E6-4044-A896-ED63A66AA3C1}"/>
                </a:ext>
              </a:extLst>
            </p:cNvPr>
            <p:cNvSpPr/>
            <p:nvPr/>
          </p:nvSpPr>
          <p:spPr>
            <a:xfrm rot="12600000">
              <a:off x="-1820745" y="3644289"/>
              <a:ext cx="156179" cy="288000"/>
            </a:xfrm>
            <a:prstGeom prst="rect">
              <a:avLst/>
            </a:prstGeom>
            <a:solidFill>
              <a:srgbClr val="578CC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74" name="矩形 273">
              <a:extLst>
                <a:ext uri="{FF2B5EF4-FFF2-40B4-BE49-F238E27FC236}">
                  <a16:creationId xmlns:a16="http://schemas.microsoft.com/office/drawing/2014/main" id="{8484DB29-5D09-465D-8CE7-44083C5BA4C0}"/>
                </a:ext>
              </a:extLst>
            </p:cNvPr>
            <p:cNvSpPr/>
            <p:nvPr/>
          </p:nvSpPr>
          <p:spPr>
            <a:xfrm rot="14400000">
              <a:off x="-2059172" y="3405867"/>
              <a:ext cx="156179" cy="288000"/>
            </a:xfrm>
            <a:prstGeom prst="rect">
              <a:avLst/>
            </a:prstGeom>
            <a:noFill/>
            <a:ln w="6350"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287" name="文本框 286">
            <a:extLst>
              <a:ext uri="{FF2B5EF4-FFF2-40B4-BE49-F238E27FC236}">
                <a16:creationId xmlns:a16="http://schemas.microsoft.com/office/drawing/2014/main" id="{9AD9212E-063D-405D-A88A-84F180619E3B}"/>
              </a:ext>
            </a:extLst>
          </p:cNvPr>
          <p:cNvSpPr txBox="1"/>
          <p:nvPr/>
        </p:nvSpPr>
        <p:spPr>
          <a:xfrm>
            <a:off x="986532" y="2312014"/>
            <a:ext cx="944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59.5%</a:t>
            </a:r>
          </a:p>
        </p:txBody>
      </p:sp>
      <p:sp>
        <p:nvSpPr>
          <p:cNvPr id="657" name="文本框 656">
            <a:extLst>
              <a:ext uri="{FF2B5EF4-FFF2-40B4-BE49-F238E27FC236}">
                <a16:creationId xmlns:a16="http://schemas.microsoft.com/office/drawing/2014/main" id="{8064AD1E-F64D-48B9-9808-6886136E123C}"/>
              </a:ext>
            </a:extLst>
          </p:cNvPr>
          <p:cNvSpPr txBox="1"/>
          <p:nvPr/>
        </p:nvSpPr>
        <p:spPr>
          <a:xfrm>
            <a:off x="4990160" y="2982797"/>
            <a:ext cx="944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4.7</a:t>
            </a:r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本</a:t>
            </a:r>
          </a:p>
        </p:txBody>
      </p:sp>
      <p:grpSp>
        <p:nvGrpSpPr>
          <p:cNvPr id="354" name="组合 353" hidden="1">
            <a:extLst>
              <a:ext uri="{FF2B5EF4-FFF2-40B4-BE49-F238E27FC236}">
                <a16:creationId xmlns:a16="http://schemas.microsoft.com/office/drawing/2014/main" id="{917BA92F-8A26-44D5-896F-9B1711D2DB51}"/>
              </a:ext>
            </a:extLst>
          </p:cNvPr>
          <p:cNvGrpSpPr>
            <a:grpSpLocks/>
          </p:cNvGrpSpPr>
          <p:nvPr/>
        </p:nvGrpSpPr>
        <p:grpSpPr>
          <a:xfrm>
            <a:off x="9515341" y="4988116"/>
            <a:ext cx="794938" cy="230650"/>
            <a:chOff x="10162686" y="4094806"/>
            <a:chExt cx="2101334" cy="609699"/>
          </a:xfrm>
        </p:grpSpPr>
        <p:sp>
          <p:nvSpPr>
            <p:cNvPr id="318" name="弧形 317">
              <a:extLst>
                <a:ext uri="{FF2B5EF4-FFF2-40B4-BE49-F238E27FC236}">
                  <a16:creationId xmlns:a16="http://schemas.microsoft.com/office/drawing/2014/main" id="{1776C428-D56F-4516-B881-F8715C532687}"/>
                </a:ext>
              </a:extLst>
            </p:cNvPr>
            <p:cNvSpPr>
              <a:spLocks/>
            </p:cNvSpPr>
            <p:nvPr/>
          </p:nvSpPr>
          <p:spPr>
            <a:xfrm>
              <a:off x="11654321" y="4094806"/>
              <a:ext cx="609699" cy="609699"/>
            </a:xfrm>
            <a:prstGeom prst="arc">
              <a:avLst>
                <a:gd name="adj1" fmla="val 16200000"/>
                <a:gd name="adj2" fmla="val 546622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19" name="弧形 318">
              <a:extLst>
                <a:ext uri="{FF2B5EF4-FFF2-40B4-BE49-F238E27FC236}">
                  <a16:creationId xmlns:a16="http://schemas.microsoft.com/office/drawing/2014/main" id="{82BFA1CA-76BF-4C58-8F63-066977F6B2C5}"/>
                </a:ext>
              </a:extLst>
            </p:cNvPr>
            <p:cNvSpPr>
              <a:spLocks/>
            </p:cNvSpPr>
            <p:nvPr/>
          </p:nvSpPr>
          <p:spPr>
            <a:xfrm>
              <a:off x="10162686" y="4094806"/>
              <a:ext cx="609699" cy="609699"/>
            </a:xfrm>
            <a:prstGeom prst="arc">
              <a:avLst>
                <a:gd name="adj1" fmla="val 16200000"/>
                <a:gd name="adj2" fmla="val 546622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76E6A00A-6DAF-4F38-AB29-DF2A6E324156}"/>
                </a:ext>
              </a:extLst>
            </p:cNvPr>
            <p:cNvCxnSpPr>
              <a:cxnSpLocks/>
              <a:stCxn id="319" idx="0"/>
            </p:cNvCxnSpPr>
            <p:nvPr/>
          </p:nvCxnSpPr>
          <p:spPr>
            <a:xfrm>
              <a:off x="10467535" y="4094806"/>
              <a:ext cx="14916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90F18C13-FBFC-4BAF-B892-A44278EA37F9}"/>
                </a:ext>
              </a:extLst>
            </p:cNvPr>
            <p:cNvCxnSpPr>
              <a:cxnSpLocks/>
              <a:stCxn id="319" idx="2"/>
              <a:endCxn id="318" idx="2"/>
            </p:cNvCxnSpPr>
            <p:nvPr/>
          </p:nvCxnSpPr>
          <p:spPr>
            <a:xfrm>
              <a:off x="10461663" y="4704448"/>
              <a:ext cx="14916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DBD5E77A-F1F4-4DAD-BEE3-93359B97B2C5}"/>
                </a:ext>
              </a:extLst>
            </p:cNvPr>
            <p:cNvCxnSpPr>
              <a:cxnSpLocks/>
            </p:cNvCxnSpPr>
            <p:nvPr/>
          </p:nvCxnSpPr>
          <p:spPr>
            <a:xfrm>
              <a:off x="10722769" y="4230524"/>
              <a:ext cx="12427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9B9904D5-C8A5-488D-AC9C-88E4186A1E84}"/>
                </a:ext>
              </a:extLst>
            </p:cNvPr>
            <p:cNvCxnSpPr>
              <a:cxnSpLocks/>
            </p:cNvCxnSpPr>
            <p:nvPr/>
          </p:nvCxnSpPr>
          <p:spPr>
            <a:xfrm>
              <a:off x="10755796" y="4313191"/>
              <a:ext cx="1209675" cy="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32A5623A-C2A0-452A-B2B1-4F131636E446}"/>
                </a:ext>
              </a:extLst>
            </p:cNvPr>
            <p:cNvCxnSpPr>
              <a:cxnSpLocks/>
            </p:cNvCxnSpPr>
            <p:nvPr/>
          </p:nvCxnSpPr>
          <p:spPr>
            <a:xfrm>
              <a:off x="10768496" y="4395858"/>
              <a:ext cx="1196492" cy="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90D4F4A5-AD42-4FB2-B796-DD7293369CBB}"/>
                </a:ext>
              </a:extLst>
            </p:cNvPr>
            <p:cNvCxnSpPr>
              <a:cxnSpLocks/>
            </p:cNvCxnSpPr>
            <p:nvPr/>
          </p:nvCxnSpPr>
          <p:spPr>
            <a:xfrm>
              <a:off x="10755796" y="4478525"/>
              <a:ext cx="1209675" cy="0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396A032B-E02F-4993-8C82-42AE657458AD}"/>
                </a:ext>
              </a:extLst>
            </p:cNvPr>
            <p:cNvCxnSpPr>
              <a:cxnSpLocks/>
            </p:cNvCxnSpPr>
            <p:nvPr/>
          </p:nvCxnSpPr>
          <p:spPr>
            <a:xfrm>
              <a:off x="10722769" y="4561191"/>
              <a:ext cx="124221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1B33551E-EB29-45F8-8A0B-ADC1CF869D9A}"/>
              </a:ext>
            </a:extLst>
          </p:cNvPr>
          <p:cNvGrpSpPr/>
          <p:nvPr/>
        </p:nvGrpSpPr>
        <p:grpSpPr>
          <a:xfrm>
            <a:off x="9455086" y="2460393"/>
            <a:ext cx="1637453" cy="2750755"/>
            <a:chOff x="9880578" y="2488959"/>
            <a:chExt cx="1637453" cy="2722190"/>
          </a:xfrm>
        </p:grpSpPr>
        <p:sp>
          <p:nvSpPr>
            <p:cNvPr id="514" name="矩形: 圆顶角 513">
              <a:extLst>
                <a:ext uri="{FF2B5EF4-FFF2-40B4-BE49-F238E27FC236}">
                  <a16:creationId xmlns:a16="http://schemas.microsoft.com/office/drawing/2014/main" id="{848FDDFA-B4A1-46CE-94DE-95F5EC150CB3}"/>
                </a:ext>
              </a:extLst>
            </p:cNvPr>
            <p:cNvSpPr/>
            <p:nvPr/>
          </p:nvSpPr>
          <p:spPr>
            <a:xfrm rot="16200000" flipH="1">
              <a:off x="10460556" y="4296182"/>
              <a:ext cx="334989" cy="149494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17" name="矩形: 圆顶角 516">
              <a:extLst>
                <a:ext uri="{FF2B5EF4-FFF2-40B4-BE49-F238E27FC236}">
                  <a16:creationId xmlns:a16="http://schemas.microsoft.com/office/drawing/2014/main" id="{95375AAA-B73B-4560-BEC8-9D1EFCFE5B36}"/>
                </a:ext>
              </a:extLst>
            </p:cNvPr>
            <p:cNvSpPr/>
            <p:nvPr/>
          </p:nvSpPr>
          <p:spPr>
            <a:xfrm rot="5400000">
              <a:off x="10460555" y="4121629"/>
              <a:ext cx="334989" cy="115029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100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18" name="矩形: 圆顶角 517">
              <a:extLst>
                <a:ext uri="{FF2B5EF4-FFF2-40B4-BE49-F238E27FC236}">
                  <a16:creationId xmlns:a16="http://schemas.microsoft.com/office/drawing/2014/main" id="{FEDB1274-D8C8-4F0C-BB66-38E172B8D760}"/>
                </a:ext>
              </a:extLst>
            </p:cNvPr>
            <p:cNvSpPr/>
            <p:nvPr/>
          </p:nvSpPr>
          <p:spPr>
            <a:xfrm rot="5400000">
              <a:off x="10765748" y="3765507"/>
              <a:ext cx="162010" cy="1342557"/>
            </a:xfrm>
            <a:prstGeom prst="round2SameRect">
              <a:avLst>
                <a:gd name="adj1" fmla="val 3163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19" name="矩形: 圆顶角 518">
              <a:extLst>
                <a:ext uri="{FF2B5EF4-FFF2-40B4-BE49-F238E27FC236}">
                  <a16:creationId xmlns:a16="http://schemas.microsoft.com/office/drawing/2014/main" id="{8E71928E-9F32-45B4-9D9B-83840C7C8D1E}"/>
                </a:ext>
              </a:extLst>
            </p:cNvPr>
            <p:cNvSpPr/>
            <p:nvPr/>
          </p:nvSpPr>
          <p:spPr>
            <a:xfrm rot="5400000">
              <a:off x="10547792" y="3576849"/>
              <a:ext cx="474571" cy="1060809"/>
            </a:xfrm>
            <a:prstGeom prst="round2SameRect">
              <a:avLst>
                <a:gd name="adj1" fmla="val 3695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0" name="矩形: 圆顶角 519">
              <a:extLst>
                <a:ext uri="{FF2B5EF4-FFF2-40B4-BE49-F238E27FC236}">
                  <a16:creationId xmlns:a16="http://schemas.microsoft.com/office/drawing/2014/main" id="{C3DACB36-E6BF-4410-B2AE-47D51A4A7745}"/>
                </a:ext>
              </a:extLst>
            </p:cNvPr>
            <p:cNvSpPr/>
            <p:nvPr/>
          </p:nvSpPr>
          <p:spPr>
            <a:xfrm rot="5400000">
              <a:off x="10389471" y="3224289"/>
              <a:ext cx="204284" cy="1060808"/>
            </a:xfrm>
            <a:prstGeom prst="round2SameRect">
              <a:avLst>
                <a:gd name="adj1" fmla="val 17362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100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5" name="矩形: 圆顶角 524">
              <a:extLst>
                <a:ext uri="{FF2B5EF4-FFF2-40B4-BE49-F238E27FC236}">
                  <a16:creationId xmlns:a16="http://schemas.microsoft.com/office/drawing/2014/main" id="{6F537775-FF8A-4ED6-8AD8-8EB5B1E46877}"/>
                </a:ext>
              </a:extLst>
            </p:cNvPr>
            <p:cNvSpPr/>
            <p:nvPr/>
          </p:nvSpPr>
          <p:spPr>
            <a:xfrm rot="16200000" flipH="1">
              <a:off x="10541993" y="3044950"/>
              <a:ext cx="204284" cy="98814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9000">
                    <a:schemeClr val="accent1">
                      <a:lumMod val="5000"/>
                      <a:lumOff val="95000"/>
                      <a:alpha val="0"/>
                    </a:schemeClr>
                  </a:gs>
                  <a:gs pos="98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6" name="矩形: 圆顶角 525">
              <a:extLst>
                <a:ext uri="{FF2B5EF4-FFF2-40B4-BE49-F238E27FC236}">
                  <a16:creationId xmlns:a16="http://schemas.microsoft.com/office/drawing/2014/main" id="{EB88C6FF-0CFF-4057-BD64-8CCAE0A8A7D7}"/>
                </a:ext>
              </a:extLst>
            </p:cNvPr>
            <p:cNvSpPr/>
            <p:nvPr/>
          </p:nvSpPr>
          <p:spPr>
            <a:xfrm rot="5400000">
              <a:off x="10664944" y="2758767"/>
              <a:ext cx="120342" cy="121368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7" name="矩形: 圆顶角 526">
              <a:extLst>
                <a:ext uri="{FF2B5EF4-FFF2-40B4-BE49-F238E27FC236}">
                  <a16:creationId xmlns:a16="http://schemas.microsoft.com/office/drawing/2014/main" id="{66B48710-6662-4721-B2AC-76DCB2542F09}"/>
                </a:ext>
              </a:extLst>
            </p:cNvPr>
            <p:cNvSpPr/>
            <p:nvPr/>
          </p:nvSpPr>
          <p:spPr>
            <a:xfrm rot="5400000">
              <a:off x="10402841" y="2661003"/>
              <a:ext cx="204284" cy="1060808"/>
            </a:xfrm>
            <a:prstGeom prst="round2SameRect">
              <a:avLst>
                <a:gd name="adj1" fmla="val 43006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8" name="矩形: 圆顶角 527">
              <a:extLst>
                <a:ext uri="{FF2B5EF4-FFF2-40B4-BE49-F238E27FC236}">
                  <a16:creationId xmlns:a16="http://schemas.microsoft.com/office/drawing/2014/main" id="{9908E5A1-6730-4ACC-AD1E-799A8BE42D78}"/>
                </a:ext>
              </a:extLst>
            </p:cNvPr>
            <p:cNvSpPr/>
            <p:nvPr/>
          </p:nvSpPr>
          <p:spPr>
            <a:xfrm rot="16200000" flipH="1">
              <a:off x="10681421" y="2541765"/>
              <a:ext cx="255533" cy="81517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29" name="矩形: 圆顶角 528">
              <a:extLst>
                <a:ext uri="{FF2B5EF4-FFF2-40B4-BE49-F238E27FC236}">
                  <a16:creationId xmlns:a16="http://schemas.microsoft.com/office/drawing/2014/main" id="{693786DD-916F-4D6A-9BB2-A79E3D1A2F90}"/>
                </a:ext>
              </a:extLst>
            </p:cNvPr>
            <p:cNvSpPr/>
            <p:nvPr/>
          </p:nvSpPr>
          <p:spPr>
            <a:xfrm rot="5400000">
              <a:off x="10500821" y="2197806"/>
              <a:ext cx="319714" cy="90202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5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533" name="组合 532">
            <a:extLst>
              <a:ext uri="{FF2B5EF4-FFF2-40B4-BE49-F238E27FC236}">
                <a16:creationId xmlns:a16="http://schemas.microsoft.com/office/drawing/2014/main" id="{4954C24C-A556-46C7-B77B-34F008EC4A2A}"/>
              </a:ext>
            </a:extLst>
          </p:cNvPr>
          <p:cNvGrpSpPr/>
          <p:nvPr/>
        </p:nvGrpSpPr>
        <p:grpSpPr>
          <a:xfrm flipH="1">
            <a:off x="6917955" y="2943321"/>
            <a:ext cx="1494945" cy="2267825"/>
            <a:chOff x="9880578" y="2966873"/>
            <a:chExt cx="1494945" cy="2244277"/>
          </a:xfrm>
        </p:grpSpPr>
        <p:sp>
          <p:nvSpPr>
            <p:cNvPr id="534" name="矩形: 圆顶角 533">
              <a:extLst>
                <a:ext uri="{FF2B5EF4-FFF2-40B4-BE49-F238E27FC236}">
                  <a16:creationId xmlns:a16="http://schemas.microsoft.com/office/drawing/2014/main" id="{0F0416F2-D096-44B5-88A5-C4E6000B0FE0}"/>
                </a:ext>
              </a:extLst>
            </p:cNvPr>
            <p:cNvSpPr/>
            <p:nvPr/>
          </p:nvSpPr>
          <p:spPr>
            <a:xfrm rot="16200000" flipH="1">
              <a:off x="10460556" y="4296183"/>
              <a:ext cx="334989" cy="1494945"/>
            </a:xfrm>
            <a:prstGeom prst="round2SameRect">
              <a:avLst>
                <a:gd name="adj1" fmla="val 2166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8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5" name="矩形: 圆顶角 534">
              <a:extLst>
                <a:ext uri="{FF2B5EF4-FFF2-40B4-BE49-F238E27FC236}">
                  <a16:creationId xmlns:a16="http://schemas.microsoft.com/office/drawing/2014/main" id="{402397D3-93E4-4AE0-A3CD-58FA3FEEBA7A}"/>
                </a:ext>
              </a:extLst>
            </p:cNvPr>
            <p:cNvSpPr/>
            <p:nvPr/>
          </p:nvSpPr>
          <p:spPr>
            <a:xfrm rot="5400000">
              <a:off x="10422355" y="4121630"/>
              <a:ext cx="334989" cy="115029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3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6" name="矩形: 圆顶角 535">
              <a:extLst>
                <a:ext uri="{FF2B5EF4-FFF2-40B4-BE49-F238E27FC236}">
                  <a16:creationId xmlns:a16="http://schemas.microsoft.com/office/drawing/2014/main" id="{2D000880-FFED-45A2-A887-E6F6AFBC5435}"/>
                </a:ext>
              </a:extLst>
            </p:cNvPr>
            <p:cNvSpPr/>
            <p:nvPr/>
          </p:nvSpPr>
          <p:spPr>
            <a:xfrm rot="16200000" flipH="1">
              <a:off x="10632914" y="3887570"/>
              <a:ext cx="162010" cy="1098438"/>
            </a:xfrm>
            <a:prstGeom prst="round2SameRect">
              <a:avLst>
                <a:gd name="adj1" fmla="val 36513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7" name="矩形: 圆顶角 536">
              <a:extLst>
                <a:ext uri="{FF2B5EF4-FFF2-40B4-BE49-F238E27FC236}">
                  <a16:creationId xmlns:a16="http://schemas.microsoft.com/office/drawing/2014/main" id="{55F029D6-CAF6-409D-AA9F-329CFDBE92F3}"/>
                </a:ext>
              </a:extLst>
            </p:cNvPr>
            <p:cNvSpPr/>
            <p:nvPr/>
          </p:nvSpPr>
          <p:spPr>
            <a:xfrm rot="5400000">
              <a:off x="10566950" y="3596008"/>
              <a:ext cx="474571" cy="1022495"/>
            </a:xfrm>
            <a:prstGeom prst="round2SameRect">
              <a:avLst>
                <a:gd name="adj1" fmla="val 36954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6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8" name="矩形: 圆顶角 537">
              <a:extLst>
                <a:ext uri="{FF2B5EF4-FFF2-40B4-BE49-F238E27FC236}">
                  <a16:creationId xmlns:a16="http://schemas.microsoft.com/office/drawing/2014/main" id="{0509E72A-A7AF-42FF-A953-D0CC0708EC1D}"/>
                </a:ext>
              </a:extLst>
            </p:cNvPr>
            <p:cNvSpPr/>
            <p:nvPr/>
          </p:nvSpPr>
          <p:spPr>
            <a:xfrm rot="5400000">
              <a:off x="10434456" y="3179304"/>
              <a:ext cx="204284" cy="1150779"/>
            </a:xfrm>
            <a:prstGeom prst="round2SameRect">
              <a:avLst>
                <a:gd name="adj1" fmla="val 34143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39" name="矩形: 圆顶角 538">
              <a:extLst>
                <a:ext uri="{FF2B5EF4-FFF2-40B4-BE49-F238E27FC236}">
                  <a16:creationId xmlns:a16="http://schemas.microsoft.com/office/drawing/2014/main" id="{0863D40A-6F2B-4F28-9430-B09F9674DC5A}"/>
                </a:ext>
              </a:extLst>
            </p:cNvPr>
            <p:cNvSpPr/>
            <p:nvPr/>
          </p:nvSpPr>
          <p:spPr>
            <a:xfrm rot="16200000" flipH="1">
              <a:off x="10666922" y="3044954"/>
              <a:ext cx="204284" cy="988147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7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9000">
                    <a:schemeClr val="accent1">
                      <a:lumMod val="5000"/>
                      <a:lumOff val="95000"/>
                      <a:alpha val="0"/>
                    </a:schemeClr>
                  </a:gs>
                  <a:gs pos="98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0" name="矩形: 圆顶角 539">
              <a:extLst>
                <a:ext uri="{FF2B5EF4-FFF2-40B4-BE49-F238E27FC236}">
                  <a16:creationId xmlns:a16="http://schemas.microsoft.com/office/drawing/2014/main" id="{221D08E1-7EBE-4F02-A546-C36BF596A382}"/>
                </a:ext>
              </a:extLst>
            </p:cNvPr>
            <p:cNvSpPr/>
            <p:nvPr/>
          </p:nvSpPr>
          <p:spPr>
            <a:xfrm rot="5400000">
              <a:off x="10601137" y="2854364"/>
              <a:ext cx="120342" cy="102249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>
                    <a:lumMod val="92000"/>
                  </a:srgbClr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1" name="矩形: 圆顶角 540">
              <a:extLst>
                <a:ext uri="{FF2B5EF4-FFF2-40B4-BE49-F238E27FC236}">
                  <a16:creationId xmlns:a16="http://schemas.microsoft.com/office/drawing/2014/main" id="{080F18BA-0DA7-44D0-82F8-1B13B5287A43}"/>
                </a:ext>
              </a:extLst>
            </p:cNvPr>
            <p:cNvSpPr/>
            <p:nvPr/>
          </p:nvSpPr>
          <p:spPr>
            <a:xfrm rot="16200000" flipH="1">
              <a:off x="10345517" y="2680639"/>
              <a:ext cx="326680" cy="899148"/>
            </a:xfrm>
            <a:prstGeom prst="round2SameRect">
              <a:avLst>
                <a:gd name="adj1" fmla="val 43006"/>
                <a:gd name="adj2" fmla="val 0"/>
              </a:avLst>
            </a:prstGeom>
            <a:gradFill flip="none" rotWithShape="1">
              <a:gsLst>
                <a:gs pos="97000">
                  <a:schemeClr val="bg1">
                    <a:alpha val="0"/>
                  </a:schemeClr>
                </a:gs>
                <a:gs pos="96000">
                  <a:srgbClr val="F3F9FF"/>
                </a:gs>
              </a:gsLst>
              <a:lin ang="5400000" scaled="0"/>
              <a:tileRect/>
            </a:gradFill>
            <a:ln w="12700">
              <a:gradFill>
                <a:gsLst>
                  <a:gs pos="98000">
                    <a:schemeClr val="accent1">
                      <a:alpha val="0"/>
                      <a:lumMod val="0"/>
                      <a:lumOff val="100000"/>
                    </a:schemeClr>
                  </a:gs>
                  <a:gs pos="97000">
                    <a:srgbClr val="578CCD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619" name="组合 618">
            <a:extLst>
              <a:ext uri="{FF2B5EF4-FFF2-40B4-BE49-F238E27FC236}">
                <a16:creationId xmlns:a16="http://schemas.microsoft.com/office/drawing/2014/main" id="{E7C348B2-FE8A-4ADC-978E-92C00B122C2C}"/>
              </a:ext>
            </a:extLst>
          </p:cNvPr>
          <p:cNvGrpSpPr/>
          <p:nvPr/>
        </p:nvGrpSpPr>
        <p:grpSpPr>
          <a:xfrm>
            <a:off x="9570817" y="1790465"/>
            <a:ext cx="1405990" cy="537385"/>
            <a:chOff x="9548654" y="2250452"/>
            <a:chExt cx="1405990" cy="537385"/>
          </a:xfrm>
        </p:grpSpPr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C5BB944E-03EA-4430-897E-97D875BBC2B8}"/>
                </a:ext>
              </a:extLst>
            </p:cNvPr>
            <p:cNvSpPr txBox="1"/>
            <p:nvPr/>
          </p:nvSpPr>
          <p:spPr>
            <a:xfrm>
              <a:off x="9548654" y="2264617"/>
              <a:ext cx="14059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578CCD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defRPr>
              </a:lvl1pPr>
            </a:lstStyle>
            <a:p>
              <a:r>
                <a:rPr lang="en-US" altLang="zh-CN" sz="2800" dirty="0">
                  <a:solidFill>
                    <a:schemeClr val="bg1"/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44%</a:t>
              </a:r>
              <a:endParaRPr lang="zh-CN" altLang="en-US" sz="2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4" name="箭头: 上 543">
              <a:extLst>
                <a:ext uri="{FF2B5EF4-FFF2-40B4-BE49-F238E27FC236}">
                  <a16:creationId xmlns:a16="http://schemas.microsoft.com/office/drawing/2014/main" id="{3D654D54-2180-465A-99B1-F302A300F556}"/>
                </a:ext>
              </a:extLst>
            </p:cNvPr>
            <p:cNvSpPr/>
            <p:nvPr/>
          </p:nvSpPr>
          <p:spPr>
            <a:xfrm>
              <a:off x="10447235" y="2250452"/>
              <a:ext cx="244302" cy="448152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3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5" name="箭头: 上 544">
              <a:extLst>
                <a:ext uri="{FF2B5EF4-FFF2-40B4-BE49-F238E27FC236}">
                  <a16:creationId xmlns:a16="http://schemas.microsoft.com/office/drawing/2014/main" id="{694B9312-1A5E-4D0A-BD63-469526193E04}"/>
                </a:ext>
              </a:extLst>
            </p:cNvPr>
            <p:cNvSpPr/>
            <p:nvPr/>
          </p:nvSpPr>
          <p:spPr>
            <a:xfrm>
              <a:off x="9717188" y="2384687"/>
              <a:ext cx="171099" cy="313867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46" name="箭头: 上 545">
              <a:extLst>
                <a:ext uri="{FF2B5EF4-FFF2-40B4-BE49-F238E27FC236}">
                  <a16:creationId xmlns:a16="http://schemas.microsoft.com/office/drawing/2014/main" id="{D67981A4-4746-434C-AB7F-8CC92A4369A4}"/>
                </a:ext>
              </a:extLst>
            </p:cNvPr>
            <p:cNvSpPr/>
            <p:nvPr/>
          </p:nvSpPr>
          <p:spPr>
            <a:xfrm>
              <a:off x="10628534" y="2470601"/>
              <a:ext cx="133227" cy="244394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6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553" name="文本框 552">
            <a:extLst>
              <a:ext uri="{FF2B5EF4-FFF2-40B4-BE49-F238E27FC236}">
                <a16:creationId xmlns:a16="http://schemas.microsoft.com/office/drawing/2014/main" id="{37B0254F-25EE-4BB6-9012-BE60C559F521}"/>
              </a:ext>
            </a:extLst>
          </p:cNvPr>
          <p:cNvSpPr txBox="1"/>
          <p:nvPr/>
        </p:nvSpPr>
        <p:spPr>
          <a:xfrm>
            <a:off x="6943916" y="1623563"/>
            <a:ext cx="1443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全球消费者</a:t>
            </a:r>
          </a:p>
          <a:p>
            <a:r>
              <a:rPr lang="zh-CN" altLang="en-US" sz="1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图书阅读量</a:t>
            </a:r>
          </a:p>
        </p:txBody>
      </p:sp>
      <p:grpSp>
        <p:nvGrpSpPr>
          <p:cNvPr id="620" name="组合 619">
            <a:extLst>
              <a:ext uri="{FF2B5EF4-FFF2-40B4-BE49-F238E27FC236}">
                <a16:creationId xmlns:a16="http://schemas.microsoft.com/office/drawing/2014/main" id="{CF97F456-46A8-4C5A-88B8-CF31B23C13D8}"/>
              </a:ext>
            </a:extLst>
          </p:cNvPr>
          <p:cNvGrpSpPr/>
          <p:nvPr/>
        </p:nvGrpSpPr>
        <p:grpSpPr>
          <a:xfrm>
            <a:off x="6962433" y="2265454"/>
            <a:ext cx="1405990" cy="537385"/>
            <a:chOff x="6908426" y="2677738"/>
            <a:chExt cx="1405990" cy="537385"/>
          </a:xfrm>
        </p:grpSpPr>
        <p:sp>
          <p:nvSpPr>
            <p:cNvPr id="554" name="文本框 553">
              <a:extLst>
                <a:ext uri="{FF2B5EF4-FFF2-40B4-BE49-F238E27FC236}">
                  <a16:creationId xmlns:a16="http://schemas.microsoft.com/office/drawing/2014/main" id="{AE20DD58-4CEC-4573-8DC2-F53FF8C17487}"/>
                </a:ext>
              </a:extLst>
            </p:cNvPr>
            <p:cNvSpPr txBox="1"/>
            <p:nvPr/>
          </p:nvSpPr>
          <p:spPr>
            <a:xfrm>
              <a:off x="6908426" y="2691903"/>
              <a:ext cx="14059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578CCD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defRPr>
              </a:lvl1pPr>
            </a:lstStyle>
            <a:p>
              <a:r>
                <a:rPr lang="en-US" altLang="zh-CN" sz="2800" dirty="0">
                  <a:solidFill>
                    <a:schemeClr val="bg1"/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35%</a:t>
              </a:r>
              <a:endParaRPr lang="zh-CN" altLang="en-US" sz="28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55" name="箭头: 上 554">
              <a:extLst>
                <a:ext uri="{FF2B5EF4-FFF2-40B4-BE49-F238E27FC236}">
                  <a16:creationId xmlns:a16="http://schemas.microsoft.com/office/drawing/2014/main" id="{D778E9A0-BA7C-4976-A154-E5DDCEA289A7}"/>
                </a:ext>
              </a:extLst>
            </p:cNvPr>
            <p:cNvSpPr/>
            <p:nvPr/>
          </p:nvSpPr>
          <p:spPr>
            <a:xfrm>
              <a:off x="7807007" y="2677738"/>
              <a:ext cx="244302" cy="448152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3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56" name="箭头: 上 555">
              <a:extLst>
                <a:ext uri="{FF2B5EF4-FFF2-40B4-BE49-F238E27FC236}">
                  <a16:creationId xmlns:a16="http://schemas.microsoft.com/office/drawing/2014/main" id="{67AF34CC-9AA9-421E-B648-4AF7AF125912}"/>
                </a:ext>
              </a:extLst>
            </p:cNvPr>
            <p:cNvSpPr/>
            <p:nvPr/>
          </p:nvSpPr>
          <p:spPr>
            <a:xfrm>
              <a:off x="7050654" y="2811973"/>
              <a:ext cx="171099" cy="313867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57" name="箭头: 上 556">
              <a:extLst>
                <a:ext uri="{FF2B5EF4-FFF2-40B4-BE49-F238E27FC236}">
                  <a16:creationId xmlns:a16="http://schemas.microsoft.com/office/drawing/2014/main" id="{C0A1D224-7A62-4F6B-9C8D-5737A6E5CE5A}"/>
                </a:ext>
              </a:extLst>
            </p:cNvPr>
            <p:cNvSpPr/>
            <p:nvPr/>
          </p:nvSpPr>
          <p:spPr>
            <a:xfrm>
              <a:off x="7988306" y="2897887"/>
              <a:ext cx="133227" cy="244394"/>
            </a:xfrm>
            <a:prstGeom prst="upArrow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6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598" name="文本框 597">
            <a:extLst>
              <a:ext uri="{FF2B5EF4-FFF2-40B4-BE49-F238E27FC236}">
                <a16:creationId xmlns:a16="http://schemas.microsoft.com/office/drawing/2014/main" id="{1AD2781D-8A83-4100-8305-59887F26BF54}"/>
              </a:ext>
            </a:extLst>
          </p:cNvPr>
          <p:cNvSpPr txBox="1"/>
          <p:nvPr/>
        </p:nvSpPr>
        <p:spPr>
          <a:xfrm>
            <a:off x="9300256" y="427212"/>
            <a:ext cx="1846660" cy="442035"/>
          </a:xfrm>
          <a:prstGeom prst="rect">
            <a:avLst/>
          </a:prstGeom>
          <a:noFill/>
          <a:ln w="22225">
            <a:noFill/>
          </a:ln>
        </p:spPr>
        <p:txBody>
          <a:bodyPr wrap="none" lIns="0" tIns="36000" rIns="0" bIns="36000" anchor="ctr" anchorCtr="1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占比遥遥领先</a:t>
            </a:r>
          </a:p>
        </p:txBody>
      </p:sp>
      <p:grpSp>
        <p:nvGrpSpPr>
          <p:cNvPr id="630" name="组合 629">
            <a:extLst>
              <a:ext uri="{FF2B5EF4-FFF2-40B4-BE49-F238E27FC236}">
                <a16:creationId xmlns:a16="http://schemas.microsoft.com/office/drawing/2014/main" id="{F34B9156-6DCA-4A8B-8DE1-56EC18E28444}"/>
              </a:ext>
            </a:extLst>
          </p:cNvPr>
          <p:cNvGrpSpPr/>
          <p:nvPr/>
        </p:nvGrpSpPr>
        <p:grpSpPr>
          <a:xfrm>
            <a:off x="3991430" y="1374737"/>
            <a:ext cx="1538986" cy="968684"/>
            <a:chOff x="4257200" y="1456445"/>
            <a:chExt cx="1273215" cy="801399"/>
          </a:xfrm>
        </p:grpSpPr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05DACCCE-7D3C-470F-89C6-CC54E4AE60B8}"/>
                </a:ext>
              </a:extLst>
            </p:cNvPr>
            <p:cNvSpPr/>
            <p:nvPr/>
          </p:nvSpPr>
          <p:spPr>
            <a:xfrm flipH="1">
              <a:off x="4257200" y="1456445"/>
              <a:ext cx="1273215" cy="747474"/>
            </a:xfrm>
            <a:custGeom>
              <a:avLst/>
              <a:gdLst>
                <a:gd name="connsiteX0" fmla="*/ 1216316 w 1273215"/>
                <a:gd name="connsiteY0" fmla="*/ 132519 h 747474"/>
                <a:gd name="connsiteX1" fmla="*/ 1216316 w 1273215"/>
                <a:gd name="connsiteY1" fmla="*/ 231951 h 747474"/>
                <a:gd name="connsiteX2" fmla="*/ 1080354 w 1273215"/>
                <a:gd name="connsiteY2" fmla="*/ 231951 h 747474"/>
                <a:gd name="connsiteX3" fmla="*/ 938505 w 1273215"/>
                <a:gd name="connsiteY3" fmla="*/ 231951 h 747474"/>
                <a:gd name="connsiteX4" fmla="*/ 334710 w 1273215"/>
                <a:gd name="connsiteY4" fmla="*/ 231951 h 747474"/>
                <a:gd name="connsiteX5" fmla="*/ 192861 w 1273215"/>
                <a:gd name="connsiteY5" fmla="*/ 231951 h 747474"/>
                <a:gd name="connsiteX6" fmla="*/ 56899 w 1273215"/>
                <a:gd name="connsiteY6" fmla="*/ 231951 h 747474"/>
                <a:gd name="connsiteX7" fmla="*/ 56899 w 1273215"/>
                <a:gd name="connsiteY7" fmla="*/ 132519 h 747474"/>
                <a:gd name="connsiteX8" fmla="*/ 151788 w 1273215"/>
                <a:gd name="connsiteY8" fmla="*/ 132519 h 747474"/>
                <a:gd name="connsiteX9" fmla="*/ 151788 w 1273215"/>
                <a:gd name="connsiteY9" fmla="*/ 160928 h 747474"/>
                <a:gd name="connsiteX10" fmla="*/ 180237 w 1273215"/>
                <a:gd name="connsiteY10" fmla="*/ 189337 h 747474"/>
                <a:gd name="connsiteX11" fmla="*/ 208686 w 1273215"/>
                <a:gd name="connsiteY11" fmla="*/ 160928 h 747474"/>
                <a:gd name="connsiteX12" fmla="*/ 208686 w 1273215"/>
                <a:gd name="connsiteY12" fmla="*/ 132519 h 747474"/>
                <a:gd name="connsiteX13" fmla="*/ 334710 w 1273215"/>
                <a:gd name="connsiteY13" fmla="*/ 132519 h 747474"/>
                <a:gd name="connsiteX14" fmla="*/ 938505 w 1273215"/>
                <a:gd name="connsiteY14" fmla="*/ 132519 h 747474"/>
                <a:gd name="connsiteX15" fmla="*/ 1064529 w 1273215"/>
                <a:gd name="connsiteY15" fmla="*/ 132519 h 747474"/>
                <a:gd name="connsiteX16" fmla="*/ 1064529 w 1273215"/>
                <a:gd name="connsiteY16" fmla="*/ 160928 h 747474"/>
                <a:gd name="connsiteX17" fmla="*/ 1092978 w 1273215"/>
                <a:gd name="connsiteY17" fmla="*/ 189337 h 747474"/>
                <a:gd name="connsiteX18" fmla="*/ 1121427 w 1273215"/>
                <a:gd name="connsiteY18" fmla="*/ 160928 h 747474"/>
                <a:gd name="connsiteX19" fmla="*/ 1121427 w 1273215"/>
                <a:gd name="connsiteY19" fmla="*/ 132519 h 747474"/>
                <a:gd name="connsiteX20" fmla="*/ 1092978 w 1273215"/>
                <a:gd name="connsiteY20" fmla="*/ 0 h 747474"/>
                <a:gd name="connsiteX21" fmla="*/ 1064529 w 1273215"/>
                <a:gd name="connsiteY21" fmla="*/ 28410 h 747474"/>
                <a:gd name="connsiteX22" fmla="*/ 1064529 w 1273215"/>
                <a:gd name="connsiteY22" fmla="*/ 75700 h 747474"/>
                <a:gd name="connsiteX23" fmla="*/ 938505 w 1273215"/>
                <a:gd name="connsiteY23" fmla="*/ 75700 h 747474"/>
                <a:gd name="connsiteX24" fmla="*/ 334710 w 1273215"/>
                <a:gd name="connsiteY24" fmla="*/ 75700 h 747474"/>
                <a:gd name="connsiteX25" fmla="*/ 208686 w 1273215"/>
                <a:gd name="connsiteY25" fmla="*/ 75700 h 747474"/>
                <a:gd name="connsiteX26" fmla="*/ 208686 w 1273215"/>
                <a:gd name="connsiteY26" fmla="*/ 28410 h 747474"/>
                <a:gd name="connsiteX27" fmla="*/ 180237 w 1273215"/>
                <a:gd name="connsiteY27" fmla="*/ 0 h 747474"/>
                <a:gd name="connsiteX28" fmla="*/ 151788 w 1273215"/>
                <a:gd name="connsiteY28" fmla="*/ 28410 h 747474"/>
                <a:gd name="connsiteX29" fmla="*/ 151788 w 1273215"/>
                <a:gd name="connsiteY29" fmla="*/ 75700 h 747474"/>
                <a:gd name="connsiteX30" fmla="*/ 28450 w 1273215"/>
                <a:gd name="connsiteY30" fmla="*/ 75700 h 747474"/>
                <a:gd name="connsiteX31" fmla="*/ 0 w 1273215"/>
                <a:gd name="connsiteY31" fmla="*/ 104109 h 747474"/>
                <a:gd name="connsiteX32" fmla="*/ 0 w 1273215"/>
                <a:gd name="connsiteY32" fmla="*/ 719065 h 747474"/>
                <a:gd name="connsiteX33" fmla="*/ 28450 w 1273215"/>
                <a:gd name="connsiteY33" fmla="*/ 747474 h 747474"/>
                <a:gd name="connsiteX34" fmla="*/ 192861 w 1273215"/>
                <a:gd name="connsiteY34" fmla="*/ 747474 h 747474"/>
                <a:gd name="connsiteX35" fmla="*/ 334710 w 1273215"/>
                <a:gd name="connsiteY35" fmla="*/ 747474 h 747474"/>
                <a:gd name="connsiteX36" fmla="*/ 938505 w 1273215"/>
                <a:gd name="connsiteY36" fmla="*/ 747474 h 747474"/>
                <a:gd name="connsiteX37" fmla="*/ 1080354 w 1273215"/>
                <a:gd name="connsiteY37" fmla="*/ 747474 h 747474"/>
                <a:gd name="connsiteX38" fmla="*/ 1244765 w 1273215"/>
                <a:gd name="connsiteY38" fmla="*/ 747474 h 747474"/>
                <a:gd name="connsiteX39" fmla="*/ 1273215 w 1273215"/>
                <a:gd name="connsiteY39" fmla="*/ 719065 h 747474"/>
                <a:gd name="connsiteX40" fmla="*/ 1273215 w 1273215"/>
                <a:gd name="connsiteY40" fmla="*/ 104109 h 747474"/>
                <a:gd name="connsiteX41" fmla="*/ 1244765 w 1273215"/>
                <a:gd name="connsiteY41" fmla="*/ 75700 h 747474"/>
                <a:gd name="connsiteX42" fmla="*/ 1121427 w 1273215"/>
                <a:gd name="connsiteY42" fmla="*/ 75700 h 747474"/>
                <a:gd name="connsiteX43" fmla="*/ 1121427 w 1273215"/>
                <a:gd name="connsiteY43" fmla="*/ 28410 h 747474"/>
                <a:gd name="connsiteX44" fmla="*/ 1092978 w 1273215"/>
                <a:gd name="connsiteY44" fmla="*/ 0 h 74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73215" h="747474">
                  <a:moveTo>
                    <a:pt x="1216316" y="132519"/>
                  </a:moveTo>
                  <a:lnTo>
                    <a:pt x="1216316" y="231951"/>
                  </a:lnTo>
                  <a:lnTo>
                    <a:pt x="1080354" y="231951"/>
                  </a:lnTo>
                  <a:lnTo>
                    <a:pt x="938505" y="231951"/>
                  </a:lnTo>
                  <a:lnTo>
                    <a:pt x="334710" y="231951"/>
                  </a:lnTo>
                  <a:lnTo>
                    <a:pt x="192861" y="231951"/>
                  </a:lnTo>
                  <a:lnTo>
                    <a:pt x="56899" y="231951"/>
                  </a:lnTo>
                  <a:lnTo>
                    <a:pt x="56899" y="132519"/>
                  </a:lnTo>
                  <a:lnTo>
                    <a:pt x="151788" y="132519"/>
                  </a:lnTo>
                  <a:lnTo>
                    <a:pt x="151788" y="160928"/>
                  </a:lnTo>
                  <a:cubicBezTo>
                    <a:pt x="151788" y="176692"/>
                    <a:pt x="164451" y="189337"/>
                    <a:pt x="180237" y="189337"/>
                  </a:cubicBezTo>
                  <a:cubicBezTo>
                    <a:pt x="195849" y="189337"/>
                    <a:pt x="208686" y="176692"/>
                    <a:pt x="208686" y="160928"/>
                  </a:cubicBezTo>
                  <a:lnTo>
                    <a:pt x="208686" y="132519"/>
                  </a:lnTo>
                  <a:lnTo>
                    <a:pt x="334710" y="132519"/>
                  </a:lnTo>
                  <a:lnTo>
                    <a:pt x="938505" y="132519"/>
                  </a:lnTo>
                  <a:lnTo>
                    <a:pt x="1064529" y="132519"/>
                  </a:lnTo>
                  <a:lnTo>
                    <a:pt x="1064529" y="160928"/>
                  </a:lnTo>
                  <a:cubicBezTo>
                    <a:pt x="1064529" y="176692"/>
                    <a:pt x="1077366" y="189337"/>
                    <a:pt x="1092978" y="189337"/>
                  </a:cubicBezTo>
                  <a:cubicBezTo>
                    <a:pt x="1108764" y="189337"/>
                    <a:pt x="1121427" y="176692"/>
                    <a:pt x="1121427" y="160928"/>
                  </a:cubicBezTo>
                  <a:lnTo>
                    <a:pt x="1121427" y="132519"/>
                  </a:lnTo>
                  <a:close/>
                  <a:moveTo>
                    <a:pt x="1092978" y="0"/>
                  </a:moveTo>
                  <a:cubicBezTo>
                    <a:pt x="1077366" y="0"/>
                    <a:pt x="1064529" y="12646"/>
                    <a:pt x="1064529" y="28410"/>
                  </a:cubicBezTo>
                  <a:lnTo>
                    <a:pt x="1064529" y="75700"/>
                  </a:lnTo>
                  <a:lnTo>
                    <a:pt x="938505" y="75700"/>
                  </a:lnTo>
                  <a:lnTo>
                    <a:pt x="334710" y="75700"/>
                  </a:lnTo>
                  <a:lnTo>
                    <a:pt x="208686" y="75700"/>
                  </a:lnTo>
                  <a:lnTo>
                    <a:pt x="208686" y="28410"/>
                  </a:lnTo>
                  <a:cubicBezTo>
                    <a:pt x="208686" y="12646"/>
                    <a:pt x="195849" y="0"/>
                    <a:pt x="180237" y="0"/>
                  </a:cubicBezTo>
                  <a:cubicBezTo>
                    <a:pt x="164451" y="0"/>
                    <a:pt x="151788" y="12646"/>
                    <a:pt x="151788" y="28410"/>
                  </a:cubicBezTo>
                  <a:lnTo>
                    <a:pt x="151788" y="75700"/>
                  </a:lnTo>
                  <a:lnTo>
                    <a:pt x="28450" y="75700"/>
                  </a:lnTo>
                  <a:cubicBezTo>
                    <a:pt x="12837" y="75700"/>
                    <a:pt x="0" y="88519"/>
                    <a:pt x="0" y="104109"/>
                  </a:cubicBezTo>
                  <a:lnTo>
                    <a:pt x="0" y="719065"/>
                  </a:lnTo>
                  <a:cubicBezTo>
                    <a:pt x="0" y="734656"/>
                    <a:pt x="12837" y="747474"/>
                    <a:pt x="28450" y="747474"/>
                  </a:cubicBezTo>
                  <a:lnTo>
                    <a:pt x="192861" y="747474"/>
                  </a:lnTo>
                  <a:lnTo>
                    <a:pt x="334710" y="747474"/>
                  </a:lnTo>
                  <a:lnTo>
                    <a:pt x="938505" y="747474"/>
                  </a:lnTo>
                  <a:lnTo>
                    <a:pt x="1080354" y="747474"/>
                  </a:lnTo>
                  <a:lnTo>
                    <a:pt x="1244765" y="747474"/>
                  </a:lnTo>
                  <a:cubicBezTo>
                    <a:pt x="1260378" y="747474"/>
                    <a:pt x="1273215" y="734656"/>
                    <a:pt x="1273215" y="719065"/>
                  </a:cubicBezTo>
                  <a:lnTo>
                    <a:pt x="1273215" y="104109"/>
                  </a:lnTo>
                  <a:cubicBezTo>
                    <a:pt x="1273215" y="88519"/>
                    <a:pt x="1260378" y="75700"/>
                    <a:pt x="1244765" y="75700"/>
                  </a:cubicBezTo>
                  <a:lnTo>
                    <a:pt x="1121427" y="75700"/>
                  </a:lnTo>
                  <a:lnTo>
                    <a:pt x="1121427" y="28410"/>
                  </a:lnTo>
                  <a:cubicBezTo>
                    <a:pt x="1121427" y="12646"/>
                    <a:pt x="1108764" y="0"/>
                    <a:pt x="1092978" y="0"/>
                  </a:cubicBezTo>
                  <a:close/>
                </a:path>
              </a:pathLst>
            </a:cu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17" name="文本框 616">
              <a:extLst>
                <a:ext uri="{FF2B5EF4-FFF2-40B4-BE49-F238E27FC236}">
                  <a16:creationId xmlns:a16="http://schemas.microsoft.com/office/drawing/2014/main" id="{CF252742-BE82-42F5-9F1F-2907718BF1F7}"/>
                </a:ext>
              </a:extLst>
            </p:cNvPr>
            <p:cNvSpPr txBox="1"/>
            <p:nvPr/>
          </p:nvSpPr>
          <p:spPr>
            <a:xfrm>
              <a:off x="4279455" y="1673069"/>
              <a:ext cx="1212860" cy="584775"/>
            </a:xfrm>
            <a:prstGeom prst="rect">
              <a:avLst/>
            </a:prstGeom>
            <a:noFill/>
          </p:spPr>
          <p:txBody>
            <a:bodyPr wrap="square" lIns="0" rIns="0" anchor="ctr">
              <a:spAutoFit/>
            </a:bodyPr>
            <a:lstStyle>
              <a:defPPr>
                <a:defRPr lang="zh-CN"/>
              </a:defPPr>
              <a:lvl1pPr>
                <a:defRPr sz="2200" i="0">
                  <a:solidFill>
                    <a:srgbClr val="578CCD"/>
                  </a:solidFill>
                  <a:effectLst/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2021</a:t>
              </a:r>
              <a:endParaRPr lang="zh-CN" altLang="en-US" sz="32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cxnSp>
        <p:nvCxnSpPr>
          <p:cNvPr id="659" name="直接连接符 658">
            <a:extLst>
              <a:ext uri="{FF2B5EF4-FFF2-40B4-BE49-F238E27FC236}">
                <a16:creationId xmlns:a16="http://schemas.microsoft.com/office/drawing/2014/main" id="{3103655E-FC25-4DF7-945B-454BB69EFB89}"/>
              </a:ext>
            </a:extLst>
          </p:cNvPr>
          <p:cNvCxnSpPr/>
          <p:nvPr/>
        </p:nvCxnSpPr>
        <p:spPr>
          <a:xfrm>
            <a:off x="5191067" y="3571439"/>
            <a:ext cx="163004" cy="0"/>
          </a:xfrm>
          <a:prstGeom prst="line">
            <a:avLst/>
          </a:prstGeom>
          <a:solidFill>
            <a:srgbClr val="578CCD"/>
          </a:solidFill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1" name="直接连接符 660">
            <a:extLst>
              <a:ext uri="{FF2B5EF4-FFF2-40B4-BE49-F238E27FC236}">
                <a16:creationId xmlns:a16="http://schemas.microsoft.com/office/drawing/2014/main" id="{0DA764C6-B9C9-4475-B66C-30C387217377}"/>
              </a:ext>
            </a:extLst>
          </p:cNvPr>
          <p:cNvCxnSpPr/>
          <p:nvPr/>
        </p:nvCxnSpPr>
        <p:spPr>
          <a:xfrm>
            <a:off x="5191067" y="4080227"/>
            <a:ext cx="163004" cy="0"/>
          </a:xfrm>
          <a:prstGeom prst="line">
            <a:avLst/>
          </a:prstGeom>
          <a:solidFill>
            <a:srgbClr val="578CCD"/>
          </a:solidFill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2" name="直接连接符 661">
            <a:extLst>
              <a:ext uri="{FF2B5EF4-FFF2-40B4-BE49-F238E27FC236}">
                <a16:creationId xmlns:a16="http://schemas.microsoft.com/office/drawing/2014/main" id="{6B61144F-27D9-4F7F-B6DF-72246DE1D4EA}"/>
              </a:ext>
            </a:extLst>
          </p:cNvPr>
          <p:cNvCxnSpPr/>
          <p:nvPr/>
        </p:nvCxnSpPr>
        <p:spPr>
          <a:xfrm>
            <a:off x="5379185" y="3571439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直接连接符 662">
            <a:extLst>
              <a:ext uri="{FF2B5EF4-FFF2-40B4-BE49-F238E27FC236}">
                <a16:creationId xmlns:a16="http://schemas.microsoft.com/office/drawing/2014/main" id="{210EA49D-35ED-4203-BA2F-2B24B33FCD4D}"/>
              </a:ext>
            </a:extLst>
          </p:cNvPr>
          <p:cNvCxnSpPr/>
          <p:nvPr/>
        </p:nvCxnSpPr>
        <p:spPr>
          <a:xfrm>
            <a:off x="5379185" y="4080227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直接连接符 663">
            <a:extLst>
              <a:ext uri="{FF2B5EF4-FFF2-40B4-BE49-F238E27FC236}">
                <a16:creationId xmlns:a16="http://schemas.microsoft.com/office/drawing/2014/main" id="{2903CCAA-7329-4BD8-8228-6D96988A297C}"/>
              </a:ext>
            </a:extLst>
          </p:cNvPr>
          <p:cNvCxnSpPr/>
          <p:nvPr/>
        </p:nvCxnSpPr>
        <p:spPr>
          <a:xfrm>
            <a:off x="5572066" y="3571439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直接连接符 664">
            <a:extLst>
              <a:ext uri="{FF2B5EF4-FFF2-40B4-BE49-F238E27FC236}">
                <a16:creationId xmlns:a16="http://schemas.microsoft.com/office/drawing/2014/main" id="{A598E171-6DCD-4C04-98B9-064E38FB855C}"/>
              </a:ext>
            </a:extLst>
          </p:cNvPr>
          <p:cNvCxnSpPr/>
          <p:nvPr/>
        </p:nvCxnSpPr>
        <p:spPr>
          <a:xfrm>
            <a:off x="5572066" y="4080227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6" name="直接连接符 665">
            <a:extLst>
              <a:ext uri="{FF2B5EF4-FFF2-40B4-BE49-F238E27FC236}">
                <a16:creationId xmlns:a16="http://schemas.microsoft.com/office/drawing/2014/main" id="{81156D03-B940-40C2-B766-A1CB01196573}"/>
              </a:ext>
            </a:extLst>
          </p:cNvPr>
          <p:cNvCxnSpPr/>
          <p:nvPr/>
        </p:nvCxnSpPr>
        <p:spPr>
          <a:xfrm>
            <a:off x="5762565" y="3571439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7" name="直接连接符 666">
            <a:extLst>
              <a:ext uri="{FF2B5EF4-FFF2-40B4-BE49-F238E27FC236}">
                <a16:creationId xmlns:a16="http://schemas.microsoft.com/office/drawing/2014/main" id="{6CEBC755-947A-4644-AC7A-1C392C57E4CB}"/>
              </a:ext>
            </a:extLst>
          </p:cNvPr>
          <p:cNvCxnSpPr/>
          <p:nvPr/>
        </p:nvCxnSpPr>
        <p:spPr>
          <a:xfrm>
            <a:off x="5762565" y="4080227"/>
            <a:ext cx="16300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CC02DA-E3EC-4A8F-BD11-7E0C84D3F5C2}"/>
              </a:ext>
            </a:extLst>
          </p:cNvPr>
          <p:cNvGrpSpPr/>
          <p:nvPr/>
        </p:nvGrpSpPr>
        <p:grpSpPr>
          <a:xfrm>
            <a:off x="4811557" y="3444462"/>
            <a:ext cx="1111497" cy="819334"/>
            <a:chOff x="4811557" y="3438112"/>
            <a:chExt cx="1111497" cy="819334"/>
          </a:xfrm>
        </p:grpSpPr>
        <p:sp>
          <p:nvSpPr>
            <p:cNvPr id="632" name="矩形: 圆顶角 631">
              <a:extLst>
                <a:ext uri="{FF2B5EF4-FFF2-40B4-BE49-F238E27FC236}">
                  <a16:creationId xmlns:a16="http://schemas.microsoft.com/office/drawing/2014/main" id="{34B07F2A-CE7F-4F23-B30F-30D979E6D7B3}"/>
                </a:ext>
              </a:extLst>
            </p:cNvPr>
            <p:cNvSpPr/>
            <p:nvPr/>
          </p:nvSpPr>
          <p:spPr>
            <a:xfrm>
              <a:off x="5760050" y="3438113"/>
              <a:ext cx="163004" cy="80742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578CCD"/>
            </a:solidFill>
            <a:ln w="15875">
              <a:solidFill>
                <a:srgbClr val="578CC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52" name="矩形: 圆顶角 651">
              <a:extLst>
                <a:ext uri="{FF2B5EF4-FFF2-40B4-BE49-F238E27FC236}">
                  <a16:creationId xmlns:a16="http://schemas.microsoft.com/office/drawing/2014/main" id="{19CAD6B5-E6E9-42F9-8A60-F58FE634EBC1}"/>
                </a:ext>
              </a:extLst>
            </p:cNvPr>
            <p:cNvSpPr/>
            <p:nvPr/>
          </p:nvSpPr>
          <p:spPr>
            <a:xfrm>
              <a:off x="5572902" y="3438112"/>
              <a:ext cx="163004" cy="807430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578CCD"/>
            </a:solidFill>
            <a:ln w="15875">
              <a:solidFill>
                <a:srgbClr val="578CC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53" name="矩形: 圆顶角 652">
              <a:extLst>
                <a:ext uri="{FF2B5EF4-FFF2-40B4-BE49-F238E27FC236}">
                  <a16:creationId xmlns:a16="http://schemas.microsoft.com/office/drawing/2014/main" id="{C9160CC3-04EF-4EE5-A083-E2989240214C}"/>
                </a:ext>
              </a:extLst>
            </p:cNvPr>
            <p:cNvSpPr/>
            <p:nvPr/>
          </p:nvSpPr>
          <p:spPr>
            <a:xfrm>
              <a:off x="5379648" y="3438113"/>
              <a:ext cx="163004" cy="80742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578CCD"/>
            </a:solidFill>
            <a:ln w="15875">
              <a:solidFill>
                <a:srgbClr val="578CC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54" name="矩形: 圆顶角 653">
              <a:extLst>
                <a:ext uri="{FF2B5EF4-FFF2-40B4-BE49-F238E27FC236}">
                  <a16:creationId xmlns:a16="http://schemas.microsoft.com/office/drawing/2014/main" id="{EFFECD84-8526-4CE2-85C0-FBB39F79449B}"/>
                </a:ext>
              </a:extLst>
            </p:cNvPr>
            <p:cNvSpPr/>
            <p:nvPr/>
          </p:nvSpPr>
          <p:spPr>
            <a:xfrm>
              <a:off x="5191067" y="3438113"/>
              <a:ext cx="163004" cy="80742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578CCD"/>
            </a:solidFill>
            <a:ln w="15875">
              <a:solidFill>
                <a:srgbClr val="578CC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grpSp>
          <p:nvGrpSpPr>
            <p:cNvPr id="669" name="组合 668">
              <a:extLst>
                <a:ext uri="{FF2B5EF4-FFF2-40B4-BE49-F238E27FC236}">
                  <a16:creationId xmlns:a16="http://schemas.microsoft.com/office/drawing/2014/main" id="{7D136B33-ACE2-4B3E-AD40-2294DAD4B457}"/>
                </a:ext>
              </a:extLst>
            </p:cNvPr>
            <p:cNvGrpSpPr/>
            <p:nvPr/>
          </p:nvGrpSpPr>
          <p:grpSpPr>
            <a:xfrm rot="1800000">
              <a:off x="4811557" y="3450017"/>
              <a:ext cx="163004" cy="807429"/>
              <a:chOff x="5200591" y="3438113"/>
              <a:chExt cx="163004" cy="807429"/>
            </a:xfrm>
          </p:grpSpPr>
          <p:sp>
            <p:nvSpPr>
              <p:cNvPr id="670" name="矩形: 圆顶角 669">
                <a:extLst>
                  <a:ext uri="{FF2B5EF4-FFF2-40B4-BE49-F238E27FC236}">
                    <a16:creationId xmlns:a16="http://schemas.microsoft.com/office/drawing/2014/main" id="{C44B5210-F8D4-43CD-B9EA-A2EABA2E715F}"/>
                  </a:ext>
                </a:extLst>
              </p:cNvPr>
              <p:cNvSpPr/>
              <p:nvPr/>
            </p:nvSpPr>
            <p:spPr>
              <a:xfrm>
                <a:off x="5200591" y="3438113"/>
                <a:ext cx="163004" cy="807429"/>
              </a:xfrm>
              <a:prstGeom prst="round2SameRect">
                <a:avLst>
                  <a:gd name="adj1" fmla="val 0"/>
                  <a:gd name="adj2" fmla="val 0"/>
                </a:avLst>
              </a:prstGeom>
              <a:noFill/>
              <a:ln w="15875">
                <a:solidFill>
                  <a:srgbClr val="578CC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>
                      <a:lumMod val="100000"/>
                    </a:schemeClr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cxnSp>
            <p:nvCxnSpPr>
              <p:cNvPr id="671" name="直接连接符 670">
                <a:extLst>
                  <a:ext uri="{FF2B5EF4-FFF2-40B4-BE49-F238E27FC236}">
                    <a16:creationId xmlns:a16="http://schemas.microsoft.com/office/drawing/2014/main" id="{CC08E7F9-ECEE-497A-B807-1D7837F800E0}"/>
                  </a:ext>
                </a:extLst>
              </p:cNvPr>
              <p:cNvCxnSpPr/>
              <p:nvPr/>
            </p:nvCxnSpPr>
            <p:spPr>
              <a:xfrm>
                <a:off x="5200591" y="3565089"/>
                <a:ext cx="163004" cy="0"/>
              </a:xfrm>
              <a:prstGeom prst="line">
                <a:avLst/>
              </a:prstGeom>
              <a:ln w="15875">
                <a:solidFill>
                  <a:srgbClr val="578C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2" name="直接连接符 671">
                <a:extLst>
                  <a:ext uri="{FF2B5EF4-FFF2-40B4-BE49-F238E27FC236}">
                    <a16:creationId xmlns:a16="http://schemas.microsoft.com/office/drawing/2014/main" id="{00941DAC-09F7-404A-BCE9-6CCF57638A2E}"/>
                  </a:ext>
                </a:extLst>
              </p:cNvPr>
              <p:cNvCxnSpPr/>
              <p:nvPr/>
            </p:nvCxnSpPr>
            <p:spPr>
              <a:xfrm>
                <a:off x="5200591" y="4073877"/>
                <a:ext cx="163004" cy="0"/>
              </a:xfrm>
              <a:prstGeom prst="line">
                <a:avLst/>
              </a:prstGeom>
              <a:ln w="15875">
                <a:solidFill>
                  <a:srgbClr val="578C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88" name="任意多边形: 形状 687">
            <a:extLst>
              <a:ext uri="{FF2B5EF4-FFF2-40B4-BE49-F238E27FC236}">
                <a16:creationId xmlns:a16="http://schemas.microsoft.com/office/drawing/2014/main" id="{C1D278CB-D2BB-4ABB-8AB1-6077295DD02D}"/>
              </a:ext>
            </a:extLst>
          </p:cNvPr>
          <p:cNvSpPr/>
          <p:nvPr/>
        </p:nvSpPr>
        <p:spPr>
          <a:xfrm>
            <a:off x="862487" y="4450997"/>
            <a:ext cx="398129" cy="772378"/>
          </a:xfrm>
          <a:custGeom>
            <a:avLst/>
            <a:gdLst>
              <a:gd name="connsiteX0" fmla="*/ 125957 w 398129"/>
              <a:gd name="connsiteY0" fmla="*/ 542659 h 772378"/>
              <a:gd name="connsiteX1" fmla="*/ 125957 w 398129"/>
              <a:gd name="connsiteY1" fmla="*/ 589763 h 772378"/>
              <a:gd name="connsiteX2" fmla="*/ 78853 w 398129"/>
              <a:gd name="connsiteY2" fmla="*/ 589763 h 772378"/>
              <a:gd name="connsiteX3" fmla="*/ 78853 w 398129"/>
              <a:gd name="connsiteY3" fmla="*/ 634104 h 772378"/>
              <a:gd name="connsiteX4" fmla="*/ 125957 w 398129"/>
              <a:gd name="connsiteY4" fmla="*/ 634104 h 772378"/>
              <a:gd name="connsiteX5" fmla="*/ 125957 w 398129"/>
              <a:gd name="connsiteY5" fmla="*/ 681208 h 772378"/>
              <a:gd name="connsiteX6" fmla="*/ 170298 w 398129"/>
              <a:gd name="connsiteY6" fmla="*/ 681208 h 772378"/>
              <a:gd name="connsiteX7" fmla="*/ 170298 w 398129"/>
              <a:gd name="connsiteY7" fmla="*/ 634104 h 772378"/>
              <a:gd name="connsiteX8" fmla="*/ 217402 w 398129"/>
              <a:gd name="connsiteY8" fmla="*/ 634104 h 772378"/>
              <a:gd name="connsiteX9" fmla="*/ 217402 w 398129"/>
              <a:gd name="connsiteY9" fmla="*/ 589763 h 772378"/>
              <a:gd name="connsiteX10" fmla="*/ 170298 w 398129"/>
              <a:gd name="connsiteY10" fmla="*/ 589763 h 772378"/>
              <a:gd name="connsiteX11" fmla="*/ 170298 w 398129"/>
              <a:gd name="connsiteY11" fmla="*/ 542659 h 772378"/>
              <a:gd name="connsiteX12" fmla="*/ 92984 w 398129"/>
              <a:gd name="connsiteY12" fmla="*/ 292332 h 772378"/>
              <a:gd name="connsiteX13" fmla="*/ 200843 w 398129"/>
              <a:gd name="connsiteY13" fmla="*/ 292332 h 772378"/>
              <a:gd name="connsiteX14" fmla="*/ 292248 w 398129"/>
              <a:gd name="connsiteY14" fmla="*/ 583501 h 772378"/>
              <a:gd name="connsiteX15" fmla="*/ 293827 w 398129"/>
              <a:gd name="connsiteY15" fmla="*/ 593805 h 772378"/>
              <a:gd name="connsiteX16" fmla="*/ 293827 w 398129"/>
              <a:gd name="connsiteY16" fmla="*/ 715541 h 772378"/>
              <a:gd name="connsiteX17" fmla="*/ 237073 w 398129"/>
              <a:gd name="connsiteY17" fmla="*/ 772295 h 772378"/>
              <a:gd name="connsiteX18" fmla="*/ 56754 w 398129"/>
              <a:gd name="connsiteY18" fmla="*/ 772295 h 772378"/>
              <a:gd name="connsiteX19" fmla="*/ 56754 w 398129"/>
              <a:gd name="connsiteY19" fmla="*/ 772378 h 772378"/>
              <a:gd name="connsiteX20" fmla="*/ 0 w 398129"/>
              <a:gd name="connsiteY20" fmla="*/ 715624 h 772378"/>
              <a:gd name="connsiteX21" fmla="*/ 0 w 398129"/>
              <a:gd name="connsiteY21" fmla="*/ 593805 h 772378"/>
              <a:gd name="connsiteX22" fmla="*/ 1579 w 398129"/>
              <a:gd name="connsiteY22" fmla="*/ 583501 h 772378"/>
              <a:gd name="connsiteX23" fmla="*/ 92154 w 398129"/>
              <a:gd name="connsiteY23" fmla="*/ 218543 h 772378"/>
              <a:gd name="connsiteX24" fmla="*/ 204084 w 398129"/>
              <a:gd name="connsiteY24" fmla="*/ 218543 h 772378"/>
              <a:gd name="connsiteX25" fmla="*/ 207241 w 398129"/>
              <a:gd name="connsiteY25" fmla="*/ 221700 h 772378"/>
              <a:gd name="connsiteX26" fmla="*/ 207241 w 398129"/>
              <a:gd name="connsiteY26" fmla="*/ 274134 h 772378"/>
              <a:gd name="connsiteX27" fmla="*/ 204084 w 398129"/>
              <a:gd name="connsiteY27" fmla="*/ 277292 h 772378"/>
              <a:gd name="connsiteX28" fmla="*/ 92154 w 398129"/>
              <a:gd name="connsiteY28" fmla="*/ 277292 h 772378"/>
              <a:gd name="connsiteX29" fmla="*/ 88996 w 398129"/>
              <a:gd name="connsiteY29" fmla="*/ 274134 h 772378"/>
              <a:gd name="connsiteX30" fmla="*/ 88996 w 398129"/>
              <a:gd name="connsiteY30" fmla="*/ 221700 h 772378"/>
              <a:gd name="connsiteX31" fmla="*/ 92154 w 398129"/>
              <a:gd name="connsiteY31" fmla="*/ 218543 h 772378"/>
              <a:gd name="connsiteX32" fmla="*/ 277292 w 398129"/>
              <a:gd name="connsiteY32" fmla="*/ 41132 h 772378"/>
              <a:gd name="connsiteX33" fmla="*/ 260008 w 398129"/>
              <a:gd name="connsiteY33" fmla="*/ 58416 h 772378"/>
              <a:gd name="connsiteX34" fmla="*/ 277292 w 398129"/>
              <a:gd name="connsiteY34" fmla="*/ 75700 h 772378"/>
              <a:gd name="connsiteX35" fmla="*/ 294576 w 398129"/>
              <a:gd name="connsiteY35" fmla="*/ 58416 h 772378"/>
              <a:gd name="connsiteX36" fmla="*/ 277292 w 398129"/>
              <a:gd name="connsiteY36" fmla="*/ 41132 h 772378"/>
              <a:gd name="connsiteX37" fmla="*/ 276544 w 398129"/>
              <a:gd name="connsiteY37" fmla="*/ 29831 h 772378"/>
              <a:gd name="connsiteX38" fmla="*/ 277874 w 398129"/>
              <a:gd name="connsiteY38" fmla="*/ 29831 h 772378"/>
              <a:gd name="connsiteX39" fmla="*/ 310281 w 398129"/>
              <a:gd name="connsiteY39" fmla="*/ 58167 h 772378"/>
              <a:gd name="connsiteX40" fmla="*/ 317344 w 398129"/>
              <a:gd name="connsiteY40" fmla="*/ 110434 h 772378"/>
              <a:gd name="connsiteX41" fmla="*/ 318341 w 398129"/>
              <a:gd name="connsiteY41" fmla="*/ 114340 h 772378"/>
              <a:gd name="connsiteX42" fmla="*/ 320668 w 398129"/>
              <a:gd name="connsiteY42" fmla="*/ 118578 h 772378"/>
              <a:gd name="connsiteX43" fmla="*/ 350499 w 398129"/>
              <a:gd name="connsiteY43" fmla="*/ 206244 h 772378"/>
              <a:gd name="connsiteX44" fmla="*/ 342771 w 398129"/>
              <a:gd name="connsiteY44" fmla="*/ 207823 h 772378"/>
              <a:gd name="connsiteX45" fmla="*/ 338201 w 398129"/>
              <a:gd name="connsiteY45" fmla="*/ 205247 h 772378"/>
              <a:gd name="connsiteX46" fmla="*/ 290006 w 398129"/>
              <a:gd name="connsiteY46" fmla="*/ 142592 h 772378"/>
              <a:gd name="connsiteX47" fmla="*/ 289839 w 398129"/>
              <a:gd name="connsiteY47" fmla="*/ 142343 h 772378"/>
              <a:gd name="connsiteX48" fmla="*/ 289673 w 398129"/>
              <a:gd name="connsiteY48" fmla="*/ 142094 h 772378"/>
              <a:gd name="connsiteX49" fmla="*/ 263166 w 398129"/>
              <a:gd name="connsiteY49" fmla="*/ 131707 h 772378"/>
              <a:gd name="connsiteX50" fmla="*/ 247793 w 398129"/>
              <a:gd name="connsiteY50" fmla="*/ 133950 h 772378"/>
              <a:gd name="connsiteX51" fmla="*/ 247211 w 398129"/>
              <a:gd name="connsiteY51" fmla="*/ 134034 h 772378"/>
              <a:gd name="connsiteX52" fmla="*/ 245134 w 398129"/>
              <a:gd name="connsiteY52" fmla="*/ 131956 h 772378"/>
              <a:gd name="connsiteX53" fmla="*/ 245134 w 398129"/>
              <a:gd name="connsiteY53" fmla="*/ 62571 h 772378"/>
              <a:gd name="connsiteX54" fmla="*/ 276544 w 398129"/>
              <a:gd name="connsiteY54" fmla="*/ 29831 h 772378"/>
              <a:gd name="connsiteX55" fmla="*/ 320003 w 398129"/>
              <a:gd name="connsiteY55" fmla="*/ 7312 h 772378"/>
              <a:gd name="connsiteX56" fmla="*/ 322579 w 398129"/>
              <a:gd name="connsiteY56" fmla="*/ 9555 h 772378"/>
              <a:gd name="connsiteX57" fmla="*/ 331304 w 398129"/>
              <a:gd name="connsiteY57" fmla="*/ 70631 h 772378"/>
              <a:gd name="connsiteX58" fmla="*/ 324656 w 398129"/>
              <a:gd name="connsiteY58" fmla="*/ 58582 h 772378"/>
              <a:gd name="connsiteX59" fmla="*/ 308037 w 398129"/>
              <a:gd name="connsiteY59" fmla="*/ 28003 h 772378"/>
              <a:gd name="connsiteX60" fmla="*/ 277956 w 398129"/>
              <a:gd name="connsiteY60" fmla="*/ 16702 h 772378"/>
              <a:gd name="connsiteX61" fmla="*/ 276128 w 398129"/>
              <a:gd name="connsiteY61" fmla="*/ 16702 h 772378"/>
              <a:gd name="connsiteX62" fmla="*/ 244884 w 398129"/>
              <a:gd name="connsiteY62" fmla="*/ 30745 h 772378"/>
              <a:gd name="connsiteX63" fmla="*/ 232087 w 398129"/>
              <a:gd name="connsiteY63" fmla="*/ 62487 h 772378"/>
              <a:gd name="connsiteX64" fmla="*/ 232087 w 398129"/>
              <a:gd name="connsiteY64" fmla="*/ 131873 h 772378"/>
              <a:gd name="connsiteX65" fmla="*/ 240480 w 398129"/>
              <a:gd name="connsiteY65" fmla="*/ 145500 h 772378"/>
              <a:gd name="connsiteX66" fmla="*/ 200428 w 398129"/>
              <a:gd name="connsiteY66" fmla="*/ 149655 h 772378"/>
              <a:gd name="connsiteX67" fmla="*/ 200428 w 398129"/>
              <a:gd name="connsiteY67" fmla="*/ 203751 h 772378"/>
              <a:gd name="connsiteX68" fmla="*/ 97555 w 398129"/>
              <a:gd name="connsiteY68" fmla="*/ 203751 h 772378"/>
              <a:gd name="connsiteX69" fmla="*/ 97555 w 398129"/>
              <a:gd name="connsiteY69" fmla="*/ 164114 h 772378"/>
              <a:gd name="connsiteX70" fmla="*/ 97555 w 398129"/>
              <a:gd name="connsiteY70" fmla="*/ 163948 h 772378"/>
              <a:gd name="connsiteX71" fmla="*/ 33072 w 398129"/>
              <a:gd name="connsiteY71" fmla="*/ 116500 h 772378"/>
              <a:gd name="connsiteX72" fmla="*/ 29001 w 398129"/>
              <a:gd name="connsiteY72" fmla="*/ 111597 h 772378"/>
              <a:gd name="connsiteX73" fmla="*/ 31327 w 398129"/>
              <a:gd name="connsiteY73" fmla="*/ 105698 h 772378"/>
              <a:gd name="connsiteX74" fmla="*/ 105698 w 398129"/>
              <a:gd name="connsiteY74" fmla="*/ 48860 h 772378"/>
              <a:gd name="connsiteX75" fmla="*/ 110102 w 398129"/>
              <a:gd name="connsiteY75" fmla="*/ 46866 h 772378"/>
              <a:gd name="connsiteX76" fmla="*/ 319504 w 398129"/>
              <a:gd name="connsiteY76" fmla="*/ 7395 h 772378"/>
              <a:gd name="connsiteX77" fmla="*/ 320003 w 398129"/>
              <a:gd name="connsiteY77" fmla="*/ 7312 h 772378"/>
              <a:gd name="connsiteX78" fmla="*/ 391050 w 398129"/>
              <a:gd name="connsiteY78" fmla="*/ 0 h 772378"/>
              <a:gd name="connsiteX79" fmla="*/ 391382 w 398129"/>
              <a:gd name="connsiteY79" fmla="*/ 0 h 772378"/>
              <a:gd name="connsiteX80" fmla="*/ 394374 w 398129"/>
              <a:gd name="connsiteY80" fmla="*/ 2742 h 772378"/>
              <a:gd name="connsiteX81" fmla="*/ 398113 w 398129"/>
              <a:gd name="connsiteY81" fmla="*/ 43127 h 772378"/>
              <a:gd name="connsiteX82" fmla="*/ 395786 w 398129"/>
              <a:gd name="connsiteY82" fmla="*/ 46285 h 772378"/>
              <a:gd name="connsiteX83" fmla="*/ 343020 w 398129"/>
              <a:gd name="connsiteY83" fmla="*/ 57669 h 772378"/>
              <a:gd name="connsiteX84" fmla="*/ 339696 w 398129"/>
              <a:gd name="connsiteY84" fmla="*/ 36895 h 772378"/>
              <a:gd name="connsiteX85" fmla="*/ 335542 w 398129"/>
              <a:gd name="connsiteY85" fmla="*/ 7645 h 772378"/>
              <a:gd name="connsiteX86" fmla="*/ 335126 w 398129"/>
              <a:gd name="connsiteY86" fmla="*/ 5733 h 77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98129" h="772378">
                <a:moveTo>
                  <a:pt x="125957" y="542659"/>
                </a:moveTo>
                <a:lnTo>
                  <a:pt x="125957" y="589763"/>
                </a:lnTo>
                <a:lnTo>
                  <a:pt x="78853" y="589763"/>
                </a:lnTo>
                <a:lnTo>
                  <a:pt x="78853" y="634104"/>
                </a:lnTo>
                <a:lnTo>
                  <a:pt x="125957" y="634104"/>
                </a:lnTo>
                <a:lnTo>
                  <a:pt x="125957" y="681208"/>
                </a:lnTo>
                <a:lnTo>
                  <a:pt x="170298" y="681208"/>
                </a:lnTo>
                <a:lnTo>
                  <a:pt x="170298" y="634104"/>
                </a:lnTo>
                <a:lnTo>
                  <a:pt x="217402" y="634104"/>
                </a:lnTo>
                <a:lnTo>
                  <a:pt x="217402" y="589763"/>
                </a:lnTo>
                <a:lnTo>
                  <a:pt x="170298" y="589763"/>
                </a:lnTo>
                <a:lnTo>
                  <a:pt x="170298" y="542659"/>
                </a:lnTo>
                <a:close/>
                <a:moveTo>
                  <a:pt x="92984" y="292332"/>
                </a:moveTo>
                <a:lnTo>
                  <a:pt x="200843" y="292332"/>
                </a:lnTo>
                <a:lnTo>
                  <a:pt x="292248" y="583501"/>
                </a:lnTo>
                <a:cubicBezTo>
                  <a:pt x="293329" y="586825"/>
                  <a:pt x="293827" y="590315"/>
                  <a:pt x="293827" y="593805"/>
                </a:cubicBezTo>
                <a:lnTo>
                  <a:pt x="293827" y="715541"/>
                </a:lnTo>
                <a:cubicBezTo>
                  <a:pt x="293827" y="746868"/>
                  <a:pt x="268400" y="772295"/>
                  <a:pt x="237073" y="772295"/>
                </a:cubicBezTo>
                <a:lnTo>
                  <a:pt x="56754" y="772295"/>
                </a:lnTo>
                <a:lnTo>
                  <a:pt x="56754" y="772378"/>
                </a:lnTo>
                <a:cubicBezTo>
                  <a:pt x="25427" y="772378"/>
                  <a:pt x="0" y="746868"/>
                  <a:pt x="0" y="715624"/>
                </a:cubicBezTo>
                <a:lnTo>
                  <a:pt x="0" y="593805"/>
                </a:lnTo>
                <a:cubicBezTo>
                  <a:pt x="0" y="590315"/>
                  <a:pt x="499" y="586825"/>
                  <a:pt x="1579" y="583501"/>
                </a:cubicBezTo>
                <a:close/>
                <a:moveTo>
                  <a:pt x="92154" y="218543"/>
                </a:moveTo>
                <a:lnTo>
                  <a:pt x="204084" y="218543"/>
                </a:lnTo>
                <a:cubicBezTo>
                  <a:pt x="205829" y="218543"/>
                  <a:pt x="207241" y="219955"/>
                  <a:pt x="207241" y="221700"/>
                </a:cubicBezTo>
                <a:lnTo>
                  <a:pt x="207241" y="274134"/>
                </a:lnTo>
                <a:cubicBezTo>
                  <a:pt x="207241" y="275879"/>
                  <a:pt x="205829" y="277292"/>
                  <a:pt x="204084" y="277292"/>
                </a:cubicBezTo>
                <a:lnTo>
                  <a:pt x="92154" y="277292"/>
                </a:lnTo>
                <a:cubicBezTo>
                  <a:pt x="90409" y="277292"/>
                  <a:pt x="88996" y="275879"/>
                  <a:pt x="88996" y="274134"/>
                </a:cubicBezTo>
                <a:lnTo>
                  <a:pt x="88996" y="221700"/>
                </a:lnTo>
                <a:cubicBezTo>
                  <a:pt x="88996" y="219955"/>
                  <a:pt x="90409" y="218543"/>
                  <a:pt x="92154" y="218543"/>
                </a:cubicBezTo>
                <a:close/>
                <a:moveTo>
                  <a:pt x="277292" y="41132"/>
                </a:moveTo>
                <a:cubicBezTo>
                  <a:pt x="267736" y="41132"/>
                  <a:pt x="260008" y="48860"/>
                  <a:pt x="260008" y="58416"/>
                </a:cubicBezTo>
                <a:cubicBezTo>
                  <a:pt x="260008" y="67972"/>
                  <a:pt x="267819" y="75700"/>
                  <a:pt x="277292" y="75700"/>
                </a:cubicBezTo>
                <a:cubicBezTo>
                  <a:pt x="286848" y="75700"/>
                  <a:pt x="294576" y="67889"/>
                  <a:pt x="294576" y="58416"/>
                </a:cubicBezTo>
                <a:cubicBezTo>
                  <a:pt x="294576" y="48860"/>
                  <a:pt x="286765" y="41132"/>
                  <a:pt x="277292" y="41132"/>
                </a:cubicBezTo>
                <a:close/>
                <a:moveTo>
                  <a:pt x="276544" y="29831"/>
                </a:moveTo>
                <a:cubicBezTo>
                  <a:pt x="277043" y="29831"/>
                  <a:pt x="277458" y="29831"/>
                  <a:pt x="277874" y="29831"/>
                </a:cubicBezTo>
                <a:cubicBezTo>
                  <a:pt x="294160" y="29831"/>
                  <a:pt x="308120" y="42046"/>
                  <a:pt x="310281" y="58167"/>
                </a:cubicBezTo>
                <a:lnTo>
                  <a:pt x="317344" y="110434"/>
                </a:lnTo>
                <a:cubicBezTo>
                  <a:pt x="317510" y="111764"/>
                  <a:pt x="317843" y="113093"/>
                  <a:pt x="318341" y="114340"/>
                </a:cubicBezTo>
                <a:cubicBezTo>
                  <a:pt x="318923" y="115835"/>
                  <a:pt x="319671" y="117248"/>
                  <a:pt x="320668" y="118578"/>
                </a:cubicBezTo>
                <a:cubicBezTo>
                  <a:pt x="326983" y="133535"/>
                  <a:pt x="341359" y="169599"/>
                  <a:pt x="350499" y="206244"/>
                </a:cubicBezTo>
                <a:cubicBezTo>
                  <a:pt x="348256" y="207823"/>
                  <a:pt x="345430" y="208405"/>
                  <a:pt x="342771" y="207823"/>
                </a:cubicBezTo>
                <a:cubicBezTo>
                  <a:pt x="341109" y="207408"/>
                  <a:pt x="339531" y="206577"/>
                  <a:pt x="338201" y="205247"/>
                </a:cubicBezTo>
                <a:cubicBezTo>
                  <a:pt x="320585" y="187298"/>
                  <a:pt x="303633" y="166275"/>
                  <a:pt x="290006" y="142592"/>
                </a:cubicBezTo>
                <a:lnTo>
                  <a:pt x="289839" y="142343"/>
                </a:lnTo>
                <a:lnTo>
                  <a:pt x="289673" y="142094"/>
                </a:lnTo>
                <a:cubicBezTo>
                  <a:pt x="289341" y="141678"/>
                  <a:pt x="280948" y="131707"/>
                  <a:pt x="263166" y="131707"/>
                </a:cubicBezTo>
                <a:cubicBezTo>
                  <a:pt x="258263" y="131707"/>
                  <a:pt x="253111" y="132455"/>
                  <a:pt x="247793" y="133950"/>
                </a:cubicBezTo>
                <a:cubicBezTo>
                  <a:pt x="247627" y="134034"/>
                  <a:pt x="247378" y="134034"/>
                  <a:pt x="247211" y="134034"/>
                </a:cubicBezTo>
                <a:cubicBezTo>
                  <a:pt x="246214" y="134034"/>
                  <a:pt x="245134" y="133203"/>
                  <a:pt x="245134" y="131956"/>
                </a:cubicBezTo>
                <a:lnTo>
                  <a:pt x="245134" y="62571"/>
                </a:lnTo>
                <a:cubicBezTo>
                  <a:pt x="245134" y="44954"/>
                  <a:pt x="259011" y="30579"/>
                  <a:pt x="276544" y="29831"/>
                </a:cubicBezTo>
                <a:close/>
                <a:moveTo>
                  <a:pt x="320003" y="7312"/>
                </a:moveTo>
                <a:cubicBezTo>
                  <a:pt x="321250" y="7312"/>
                  <a:pt x="322413" y="8226"/>
                  <a:pt x="322579" y="9555"/>
                </a:cubicBezTo>
                <a:cubicBezTo>
                  <a:pt x="325487" y="29914"/>
                  <a:pt x="328396" y="50272"/>
                  <a:pt x="331304" y="70631"/>
                </a:cubicBezTo>
                <a:cubicBezTo>
                  <a:pt x="329310" y="66476"/>
                  <a:pt x="326485" y="62820"/>
                  <a:pt x="324656" y="58582"/>
                </a:cubicBezTo>
                <a:cubicBezTo>
                  <a:pt x="319504" y="47032"/>
                  <a:pt x="318175" y="36811"/>
                  <a:pt x="308037" y="28003"/>
                </a:cubicBezTo>
                <a:cubicBezTo>
                  <a:pt x="299728" y="20690"/>
                  <a:pt x="289008" y="16702"/>
                  <a:pt x="277956" y="16702"/>
                </a:cubicBezTo>
                <a:cubicBezTo>
                  <a:pt x="277375" y="16702"/>
                  <a:pt x="276710" y="16702"/>
                  <a:pt x="276128" y="16702"/>
                </a:cubicBezTo>
                <a:cubicBezTo>
                  <a:pt x="264246" y="17200"/>
                  <a:pt x="253111" y="22186"/>
                  <a:pt x="244884" y="30745"/>
                </a:cubicBezTo>
                <a:cubicBezTo>
                  <a:pt x="236658" y="39304"/>
                  <a:pt x="232087" y="50605"/>
                  <a:pt x="232087" y="62487"/>
                </a:cubicBezTo>
                <a:lnTo>
                  <a:pt x="232087" y="131873"/>
                </a:lnTo>
                <a:cubicBezTo>
                  <a:pt x="232087" y="137856"/>
                  <a:pt x="235494" y="143008"/>
                  <a:pt x="240480" y="145500"/>
                </a:cubicBezTo>
                <a:lnTo>
                  <a:pt x="200428" y="149655"/>
                </a:lnTo>
                <a:lnTo>
                  <a:pt x="200428" y="203751"/>
                </a:lnTo>
                <a:lnTo>
                  <a:pt x="97555" y="203751"/>
                </a:lnTo>
                <a:lnTo>
                  <a:pt x="97555" y="164114"/>
                </a:lnTo>
                <a:lnTo>
                  <a:pt x="97555" y="163948"/>
                </a:lnTo>
                <a:cubicBezTo>
                  <a:pt x="95810" y="142592"/>
                  <a:pt x="61491" y="126305"/>
                  <a:pt x="33072" y="116500"/>
                </a:cubicBezTo>
                <a:cubicBezTo>
                  <a:pt x="30912" y="115752"/>
                  <a:pt x="29333" y="113924"/>
                  <a:pt x="29001" y="111597"/>
                </a:cubicBezTo>
                <a:cubicBezTo>
                  <a:pt x="28668" y="109271"/>
                  <a:pt x="29499" y="107110"/>
                  <a:pt x="31327" y="105698"/>
                </a:cubicBezTo>
                <a:lnTo>
                  <a:pt x="105698" y="48860"/>
                </a:lnTo>
                <a:cubicBezTo>
                  <a:pt x="107028" y="47863"/>
                  <a:pt x="108524" y="47198"/>
                  <a:pt x="110102" y="46866"/>
                </a:cubicBezTo>
                <a:lnTo>
                  <a:pt x="319504" y="7395"/>
                </a:lnTo>
                <a:cubicBezTo>
                  <a:pt x="319671" y="7395"/>
                  <a:pt x="319837" y="7312"/>
                  <a:pt x="320003" y="7312"/>
                </a:cubicBezTo>
                <a:close/>
                <a:moveTo>
                  <a:pt x="391050" y="0"/>
                </a:moveTo>
                <a:cubicBezTo>
                  <a:pt x="391133" y="0"/>
                  <a:pt x="391299" y="0"/>
                  <a:pt x="391382" y="0"/>
                </a:cubicBezTo>
                <a:cubicBezTo>
                  <a:pt x="392878" y="0"/>
                  <a:pt x="394208" y="1163"/>
                  <a:pt x="394374" y="2742"/>
                </a:cubicBezTo>
                <a:lnTo>
                  <a:pt x="398113" y="43127"/>
                </a:lnTo>
                <a:cubicBezTo>
                  <a:pt x="398279" y="44623"/>
                  <a:pt x="397199" y="46035"/>
                  <a:pt x="395786" y="46285"/>
                </a:cubicBezTo>
                <a:lnTo>
                  <a:pt x="343020" y="57669"/>
                </a:lnTo>
                <a:lnTo>
                  <a:pt x="339696" y="36895"/>
                </a:lnTo>
                <a:lnTo>
                  <a:pt x="335542" y="7645"/>
                </a:lnTo>
                <a:cubicBezTo>
                  <a:pt x="335458" y="6980"/>
                  <a:pt x="335292" y="6398"/>
                  <a:pt x="335126" y="5733"/>
                </a:cubicBezTo>
                <a:close/>
              </a:path>
            </a:pathLst>
          </a:custGeom>
          <a:solidFill>
            <a:srgbClr val="578CC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91" name="矩形: 圆角 690">
            <a:extLst>
              <a:ext uri="{FF2B5EF4-FFF2-40B4-BE49-F238E27FC236}">
                <a16:creationId xmlns:a16="http://schemas.microsoft.com/office/drawing/2014/main" id="{309DEA65-C667-4201-B68D-F5B4635138F7}"/>
              </a:ext>
            </a:extLst>
          </p:cNvPr>
          <p:cNvSpPr/>
          <p:nvPr/>
        </p:nvSpPr>
        <p:spPr>
          <a:xfrm rot="16200000" flipH="1">
            <a:off x="6077616" y="5765504"/>
            <a:ext cx="45719" cy="414763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92" name="矩形: 圆角 691">
            <a:extLst>
              <a:ext uri="{FF2B5EF4-FFF2-40B4-BE49-F238E27FC236}">
                <a16:creationId xmlns:a16="http://schemas.microsoft.com/office/drawing/2014/main" id="{18E5418E-D1A3-4963-9CB8-ABDF25F54603}"/>
              </a:ext>
            </a:extLst>
          </p:cNvPr>
          <p:cNvSpPr/>
          <p:nvPr/>
        </p:nvSpPr>
        <p:spPr>
          <a:xfrm rot="16200000" flipH="1">
            <a:off x="6077616" y="5842579"/>
            <a:ext cx="45719" cy="414763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93" name="矩形: 圆角 692">
            <a:extLst>
              <a:ext uri="{FF2B5EF4-FFF2-40B4-BE49-F238E27FC236}">
                <a16:creationId xmlns:a16="http://schemas.microsoft.com/office/drawing/2014/main" id="{3D0DFE0A-C2F2-42EB-9B79-ECF0CE059D67}"/>
              </a:ext>
            </a:extLst>
          </p:cNvPr>
          <p:cNvSpPr/>
          <p:nvPr/>
        </p:nvSpPr>
        <p:spPr>
          <a:xfrm rot="16200000" flipH="1">
            <a:off x="6077616" y="5996729"/>
            <a:ext cx="45719" cy="414763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94" name="矩形: 圆角 693">
            <a:extLst>
              <a:ext uri="{FF2B5EF4-FFF2-40B4-BE49-F238E27FC236}">
                <a16:creationId xmlns:a16="http://schemas.microsoft.com/office/drawing/2014/main" id="{12DA4EF3-D192-4DFC-A008-3F470A1FC4E2}"/>
              </a:ext>
            </a:extLst>
          </p:cNvPr>
          <p:cNvSpPr/>
          <p:nvPr/>
        </p:nvSpPr>
        <p:spPr>
          <a:xfrm rot="16200000" flipH="1">
            <a:off x="6077616" y="5919654"/>
            <a:ext cx="45719" cy="414763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95" name="矩形: 圆角 694">
            <a:extLst>
              <a:ext uri="{FF2B5EF4-FFF2-40B4-BE49-F238E27FC236}">
                <a16:creationId xmlns:a16="http://schemas.microsoft.com/office/drawing/2014/main" id="{0D1938B8-ACBD-4A2F-A527-05AC7990751E}"/>
              </a:ext>
            </a:extLst>
          </p:cNvPr>
          <p:cNvSpPr/>
          <p:nvPr/>
        </p:nvSpPr>
        <p:spPr>
          <a:xfrm rot="16200000" flipH="1">
            <a:off x="6077616" y="5688429"/>
            <a:ext cx="45719" cy="414763"/>
          </a:xfrm>
          <a:prstGeom prst="roundRect">
            <a:avLst>
              <a:gd name="adj" fmla="val 50000"/>
            </a:avLst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" name="L 形 6">
            <a:extLst>
              <a:ext uri="{FF2B5EF4-FFF2-40B4-BE49-F238E27FC236}">
                <a16:creationId xmlns:a16="http://schemas.microsoft.com/office/drawing/2014/main" id="{E75EA09C-3714-EDA0-15AE-95ED080EDFA7}"/>
              </a:ext>
            </a:extLst>
          </p:cNvPr>
          <p:cNvSpPr/>
          <p:nvPr/>
        </p:nvSpPr>
        <p:spPr>
          <a:xfrm rot="5400000">
            <a:off x="6614756" y="203200"/>
            <a:ext cx="304847" cy="304847"/>
          </a:xfrm>
          <a:prstGeom prst="corner">
            <a:avLst>
              <a:gd name="adj1" fmla="val 16672"/>
              <a:gd name="adj2" fmla="val 166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5030A837-B785-21E6-4519-741800F7C1E4}"/>
              </a:ext>
            </a:extLst>
          </p:cNvPr>
          <p:cNvSpPr/>
          <p:nvPr/>
        </p:nvSpPr>
        <p:spPr>
          <a:xfrm rot="16200000" flipH="1">
            <a:off x="11049127" y="203200"/>
            <a:ext cx="304847" cy="304847"/>
          </a:xfrm>
          <a:prstGeom prst="corner">
            <a:avLst>
              <a:gd name="adj1" fmla="val 16672"/>
              <a:gd name="adj2" fmla="val 166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46" name="左大括号 45">
            <a:extLst>
              <a:ext uri="{FF2B5EF4-FFF2-40B4-BE49-F238E27FC236}">
                <a16:creationId xmlns:a16="http://schemas.microsoft.com/office/drawing/2014/main" id="{21420D12-24CD-1F74-5624-CFACB34906AB}"/>
              </a:ext>
            </a:extLst>
          </p:cNvPr>
          <p:cNvSpPr/>
          <p:nvPr/>
        </p:nvSpPr>
        <p:spPr>
          <a:xfrm rot="16200000">
            <a:off x="10186580" y="50228"/>
            <a:ext cx="174464" cy="1780326"/>
          </a:xfrm>
          <a:prstGeom prst="leftBrace">
            <a:avLst>
              <a:gd name="adj1" fmla="val 44212"/>
              <a:gd name="adj2" fmla="val 50000"/>
            </a:avLst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05997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2" grpId="0"/>
      <p:bldP spid="14" grpId="0"/>
      <p:bldP spid="102" grpId="0" animBg="1"/>
      <p:bldP spid="103" grpId="0" animBg="1"/>
      <p:bldP spid="108" grpId="0"/>
      <p:bldP spid="561" grpId="0" animBg="1"/>
      <p:bldP spid="276" grpId="0"/>
      <p:bldP spid="287" grpId="0"/>
      <p:bldP spid="657" grpId="0"/>
      <p:bldP spid="553" grpId="0"/>
      <p:bldP spid="598" grpId="0" animBg="1"/>
      <p:bldP spid="688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17A64C80-F91C-4D43-8CF5-E39F79373834}"/>
              </a:ext>
            </a:extLst>
          </p:cNvPr>
          <p:cNvSpPr/>
          <p:nvPr/>
        </p:nvSpPr>
        <p:spPr>
          <a:xfrm>
            <a:off x="0" y="5284774"/>
            <a:ext cx="12192000" cy="1573226"/>
          </a:xfrm>
          <a:prstGeom prst="rect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7EDA6359-4420-48A1-930D-FF3B1FD4807F}"/>
              </a:ext>
            </a:extLst>
          </p:cNvPr>
          <p:cNvSpPr/>
          <p:nvPr/>
        </p:nvSpPr>
        <p:spPr>
          <a:xfrm>
            <a:off x="10118484" y="2477378"/>
            <a:ext cx="3185464" cy="3185464"/>
          </a:xfrm>
          <a:prstGeom prst="ellipse">
            <a:avLst/>
          </a:prstGeom>
          <a:solidFill>
            <a:srgbClr val="578CCD">
              <a:alpha val="20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91FCAE4F-1AF5-40DD-93B8-8967BD40FA2C}"/>
              </a:ext>
            </a:extLst>
          </p:cNvPr>
          <p:cNvSpPr/>
          <p:nvPr/>
        </p:nvSpPr>
        <p:spPr>
          <a:xfrm>
            <a:off x="2362925" y="5580014"/>
            <a:ext cx="1719918" cy="1719918"/>
          </a:xfrm>
          <a:prstGeom prst="ellipse">
            <a:avLst/>
          </a:prstGeom>
          <a:gradFill>
            <a:gsLst>
              <a:gs pos="98000">
                <a:srgbClr val="578CCD">
                  <a:lumMod val="80000"/>
                  <a:lumOff val="20000"/>
                </a:srgbClr>
              </a:gs>
              <a:gs pos="0">
                <a:srgbClr val="578CCD">
                  <a:lumMod val="80000"/>
                  <a:lumOff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ED98C35B-C45C-47D7-ACE4-E38DED8B2FB6}"/>
              </a:ext>
            </a:extLst>
          </p:cNvPr>
          <p:cNvSpPr/>
          <p:nvPr/>
        </p:nvSpPr>
        <p:spPr>
          <a:xfrm>
            <a:off x="9469924" y="-284327"/>
            <a:ext cx="1053584" cy="1053584"/>
          </a:xfrm>
          <a:prstGeom prst="ellipse">
            <a:avLst/>
          </a:prstGeom>
          <a:solidFill>
            <a:srgbClr val="578CCD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44FCAAC3-15D1-4D0D-9EF4-66841A9A2614}"/>
              </a:ext>
            </a:extLst>
          </p:cNvPr>
          <p:cNvCxnSpPr>
            <a:cxnSpLocks/>
          </p:cNvCxnSpPr>
          <p:nvPr/>
        </p:nvCxnSpPr>
        <p:spPr>
          <a:xfrm>
            <a:off x="0" y="5228782"/>
            <a:ext cx="1219200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EB2DB4-607D-4B7F-A982-E8DE3C81C06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48239" y="1019628"/>
            <a:ext cx="10675626" cy="5722261"/>
            <a:chOff x="648239" y="1135740"/>
            <a:chExt cx="10675626" cy="5722261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F08985F-6706-4860-BF22-4246220A006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48239" y="1135740"/>
              <a:ext cx="5448366" cy="4770620"/>
            </a:xfrm>
            <a:custGeom>
              <a:avLst/>
              <a:gdLst>
                <a:gd name="connsiteX0" fmla="*/ 2192627 w 2192627"/>
                <a:gd name="connsiteY0" fmla="*/ 300425 h 2646838"/>
                <a:gd name="connsiteX1" fmla="*/ 1830584 w 2192627"/>
                <a:gd name="connsiteY1" fmla="*/ 0 h 2646838"/>
                <a:gd name="connsiteX2" fmla="*/ 47309 w 2192627"/>
                <a:gd name="connsiteY2" fmla="*/ 0 h 2646838"/>
                <a:gd name="connsiteX3" fmla="*/ 0 w 2192627"/>
                <a:gd name="connsiteY3" fmla="*/ 50657 h 2646838"/>
                <a:gd name="connsiteX4" fmla="*/ 0 w 2192627"/>
                <a:gd name="connsiteY4" fmla="*/ 2596182 h 2646838"/>
                <a:gd name="connsiteX5" fmla="*/ 47309 w 2192627"/>
                <a:gd name="connsiteY5" fmla="*/ 2646839 h 2646838"/>
                <a:gd name="connsiteX6" fmla="*/ 195805 w 2192627"/>
                <a:gd name="connsiteY6" fmla="*/ 2646839 h 264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2627" h="2646838">
                  <a:moveTo>
                    <a:pt x="2192627" y="300425"/>
                  </a:moveTo>
                  <a:cubicBezTo>
                    <a:pt x="2128892" y="125236"/>
                    <a:pt x="1971196" y="0"/>
                    <a:pt x="1830584" y="0"/>
                  </a:cubicBezTo>
                  <a:lnTo>
                    <a:pt x="47309" y="0"/>
                  </a:lnTo>
                  <a:cubicBezTo>
                    <a:pt x="21026" y="0"/>
                    <a:pt x="0" y="22514"/>
                    <a:pt x="0" y="50657"/>
                  </a:cubicBezTo>
                  <a:lnTo>
                    <a:pt x="0" y="2596182"/>
                  </a:lnTo>
                  <a:cubicBezTo>
                    <a:pt x="0" y="2624324"/>
                    <a:pt x="21026" y="2646839"/>
                    <a:pt x="47309" y="2646839"/>
                  </a:cubicBezTo>
                  <a:lnTo>
                    <a:pt x="195805" y="2646839"/>
                  </a:lnTo>
                </a:path>
              </a:pathLst>
            </a:custGeom>
            <a:solidFill>
              <a:srgbClr val="F3F9FF"/>
            </a:solidFill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D5C53D-0AB3-45E6-9543-97E5388034F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096606" y="1135740"/>
              <a:ext cx="5227259" cy="4770620"/>
            </a:xfrm>
            <a:custGeom>
              <a:avLst/>
              <a:gdLst>
                <a:gd name="connsiteX0" fmla="*/ 0 w 2191969"/>
                <a:gd name="connsiteY0" fmla="*/ 300425 h 2646838"/>
                <a:gd name="connsiteX1" fmla="*/ 362043 w 2191969"/>
                <a:gd name="connsiteY1" fmla="*/ 0 h 2646838"/>
                <a:gd name="connsiteX2" fmla="*/ 2144661 w 2191969"/>
                <a:gd name="connsiteY2" fmla="*/ 0 h 2646838"/>
                <a:gd name="connsiteX3" fmla="*/ 2191970 w 2191969"/>
                <a:gd name="connsiteY3" fmla="*/ 50657 h 2646838"/>
                <a:gd name="connsiteX4" fmla="*/ 2191970 w 2191969"/>
                <a:gd name="connsiteY4" fmla="*/ 2596182 h 2646838"/>
                <a:gd name="connsiteX5" fmla="*/ 2144661 w 2191969"/>
                <a:gd name="connsiteY5" fmla="*/ 2646839 h 2646838"/>
                <a:gd name="connsiteX6" fmla="*/ 1996165 w 2191969"/>
                <a:gd name="connsiteY6" fmla="*/ 2646839 h 264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1969" h="2646838">
                  <a:moveTo>
                    <a:pt x="0" y="300425"/>
                  </a:moveTo>
                  <a:cubicBezTo>
                    <a:pt x="63735" y="125236"/>
                    <a:pt x="221431" y="0"/>
                    <a:pt x="362043" y="0"/>
                  </a:cubicBezTo>
                  <a:lnTo>
                    <a:pt x="2144661" y="0"/>
                  </a:lnTo>
                  <a:cubicBezTo>
                    <a:pt x="2170944" y="0"/>
                    <a:pt x="2191970" y="22514"/>
                    <a:pt x="2191970" y="50657"/>
                  </a:cubicBezTo>
                  <a:lnTo>
                    <a:pt x="2191970" y="2596182"/>
                  </a:lnTo>
                  <a:cubicBezTo>
                    <a:pt x="2191970" y="2624324"/>
                    <a:pt x="2170944" y="2646839"/>
                    <a:pt x="2144661" y="2646839"/>
                  </a:cubicBezTo>
                  <a:lnTo>
                    <a:pt x="1996165" y="2646839"/>
                  </a:lnTo>
                </a:path>
              </a:pathLst>
            </a:custGeom>
            <a:solidFill>
              <a:srgbClr val="F3F9FF"/>
            </a:solidFill>
            <a:ln w="254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2C53167-A8FA-4F28-AD2D-00F5FAA386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1550" y="1359746"/>
              <a:ext cx="5125055" cy="5498255"/>
            </a:xfrm>
            <a:custGeom>
              <a:avLst/>
              <a:gdLst>
                <a:gd name="connsiteX0" fmla="*/ 1515193 w 1843734"/>
                <a:gd name="connsiteY0" fmla="*/ 0 h 2889612"/>
                <a:gd name="connsiteX1" fmla="*/ 47309 w 1843734"/>
                <a:gd name="connsiteY1" fmla="*/ 0 h 2889612"/>
                <a:gd name="connsiteX2" fmla="*/ 0 w 1843734"/>
                <a:gd name="connsiteY2" fmla="*/ 50657 h 2889612"/>
                <a:gd name="connsiteX3" fmla="*/ 0 w 1843734"/>
                <a:gd name="connsiteY3" fmla="*/ 2581406 h 2889612"/>
                <a:gd name="connsiteX4" fmla="*/ 47309 w 1843734"/>
                <a:gd name="connsiteY4" fmla="*/ 2632064 h 2889612"/>
                <a:gd name="connsiteX5" fmla="*/ 1514536 w 1843734"/>
                <a:gd name="connsiteY5" fmla="*/ 2632064 h 2889612"/>
                <a:gd name="connsiteX6" fmla="*/ 1827299 w 1843734"/>
                <a:gd name="connsiteY6" fmla="*/ 2873389 h 2889612"/>
                <a:gd name="connsiteX7" fmla="*/ 1829927 w 1843734"/>
                <a:gd name="connsiteY7" fmla="*/ 2880425 h 2889612"/>
                <a:gd name="connsiteX8" fmla="*/ 1841754 w 1843734"/>
                <a:gd name="connsiteY8" fmla="*/ 2888164 h 2889612"/>
                <a:gd name="connsiteX9" fmla="*/ 1843726 w 1843734"/>
                <a:gd name="connsiteY9" fmla="*/ 2883239 h 2889612"/>
                <a:gd name="connsiteX10" fmla="*/ 1843726 w 1843734"/>
                <a:gd name="connsiteY10" fmla="*/ 353193 h 2889612"/>
                <a:gd name="connsiteX11" fmla="*/ 1515193 w 1843734"/>
                <a:gd name="connsiteY11" fmla="*/ 0 h 2889612"/>
                <a:gd name="connsiteX0" fmla="*/ 1515193 w 1843734"/>
                <a:gd name="connsiteY0" fmla="*/ 0 h 2889612"/>
                <a:gd name="connsiteX1" fmla="*/ 47309 w 1843734"/>
                <a:gd name="connsiteY1" fmla="*/ 0 h 2889612"/>
                <a:gd name="connsiteX2" fmla="*/ 0 w 1843734"/>
                <a:gd name="connsiteY2" fmla="*/ 50657 h 2889612"/>
                <a:gd name="connsiteX3" fmla="*/ 0 w 1843734"/>
                <a:gd name="connsiteY3" fmla="*/ 2581406 h 2889612"/>
                <a:gd name="connsiteX4" fmla="*/ 47309 w 1843734"/>
                <a:gd name="connsiteY4" fmla="*/ 2632064 h 2889612"/>
                <a:gd name="connsiteX5" fmla="*/ 1514536 w 1843734"/>
                <a:gd name="connsiteY5" fmla="*/ 2632064 h 2889612"/>
                <a:gd name="connsiteX6" fmla="*/ 1827299 w 1843734"/>
                <a:gd name="connsiteY6" fmla="*/ 2873389 h 2889612"/>
                <a:gd name="connsiteX7" fmla="*/ 1829927 w 1843734"/>
                <a:gd name="connsiteY7" fmla="*/ 2880425 h 2889612"/>
                <a:gd name="connsiteX8" fmla="*/ 1841754 w 1843734"/>
                <a:gd name="connsiteY8" fmla="*/ 2888164 h 2889612"/>
                <a:gd name="connsiteX9" fmla="*/ 1843726 w 1843734"/>
                <a:gd name="connsiteY9" fmla="*/ 2883239 h 2889612"/>
                <a:gd name="connsiteX10" fmla="*/ 1843726 w 1843734"/>
                <a:gd name="connsiteY10" fmla="*/ 433287 h 2889612"/>
                <a:gd name="connsiteX11" fmla="*/ 1515193 w 1843734"/>
                <a:gd name="connsiteY11" fmla="*/ 0 h 288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3734" h="2889612">
                  <a:moveTo>
                    <a:pt x="1515193" y="0"/>
                  </a:moveTo>
                  <a:lnTo>
                    <a:pt x="47309" y="0"/>
                  </a:lnTo>
                  <a:cubicBezTo>
                    <a:pt x="21026" y="0"/>
                    <a:pt x="0" y="22514"/>
                    <a:pt x="0" y="50657"/>
                  </a:cubicBezTo>
                  <a:lnTo>
                    <a:pt x="0" y="2581406"/>
                  </a:lnTo>
                  <a:cubicBezTo>
                    <a:pt x="0" y="2609549"/>
                    <a:pt x="21026" y="2632064"/>
                    <a:pt x="47309" y="2632064"/>
                  </a:cubicBezTo>
                  <a:lnTo>
                    <a:pt x="1514536" y="2632064"/>
                  </a:lnTo>
                  <a:cubicBezTo>
                    <a:pt x="1660404" y="2632064"/>
                    <a:pt x="1783933" y="2733378"/>
                    <a:pt x="1827299" y="2873389"/>
                  </a:cubicBezTo>
                  <a:cubicBezTo>
                    <a:pt x="1827956" y="2875500"/>
                    <a:pt x="1828613" y="2877610"/>
                    <a:pt x="1829927" y="2880425"/>
                  </a:cubicBezTo>
                  <a:cubicBezTo>
                    <a:pt x="1834527" y="2891682"/>
                    <a:pt x="1839126" y="2890275"/>
                    <a:pt x="1841754" y="2888164"/>
                  </a:cubicBezTo>
                  <a:cubicBezTo>
                    <a:pt x="1843726" y="2886757"/>
                    <a:pt x="1843726" y="2883239"/>
                    <a:pt x="1843726" y="2883239"/>
                  </a:cubicBezTo>
                  <a:lnTo>
                    <a:pt x="1843726" y="433287"/>
                  </a:lnTo>
                  <a:cubicBezTo>
                    <a:pt x="1845040" y="238398"/>
                    <a:pt x="1697200" y="0"/>
                    <a:pt x="1515193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rgbClr val="578C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09372F5-5287-4D25-8DDA-85CF3930C2A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098125" y="1359746"/>
              <a:ext cx="4932735" cy="5498255"/>
            </a:xfrm>
            <a:custGeom>
              <a:avLst/>
              <a:gdLst>
                <a:gd name="connsiteX0" fmla="*/ 329192 w 1843727"/>
                <a:gd name="connsiteY0" fmla="*/ 0 h 2889612"/>
                <a:gd name="connsiteX1" fmla="*/ 1796419 w 1843727"/>
                <a:gd name="connsiteY1" fmla="*/ 0 h 2889612"/>
                <a:gd name="connsiteX2" fmla="*/ 1843728 w 1843727"/>
                <a:gd name="connsiteY2" fmla="*/ 50657 h 2889612"/>
                <a:gd name="connsiteX3" fmla="*/ 1843728 w 1843727"/>
                <a:gd name="connsiteY3" fmla="*/ 2581406 h 2889612"/>
                <a:gd name="connsiteX4" fmla="*/ 1796419 w 1843727"/>
                <a:gd name="connsiteY4" fmla="*/ 2632064 h 2889612"/>
                <a:gd name="connsiteX5" fmla="*/ 329192 w 1843727"/>
                <a:gd name="connsiteY5" fmla="*/ 2632064 h 2889612"/>
                <a:gd name="connsiteX6" fmla="*/ 16429 w 1843727"/>
                <a:gd name="connsiteY6" fmla="*/ 2873389 h 2889612"/>
                <a:gd name="connsiteX7" fmla="*/ 13801 w 1843727"/>
                <a:gd name="connsiteY7" fmla="*/ 2880425 h 2889612"/>
                <a:gd name="connsiteX8" fmla="*/ 1973 w 1843727"/>
                <a:gd name="connsiteY8" fmla="*/ 2888164 h 2889612"/>
                <a:gd name="connsiteX9" fmla="*/ 2 w 1843727"/>
                <a:gd name="connsiteY9" fmla="*/ 2883239 h 2889612"/>
                <a:gd name="connsiteX10" fmla="*/ 2 w 1843727"/>
                <a:gd name="connsiteY10" fmla="*/ 353193 h 2889612"/>
                <a:gd name="connsiteX11" fmla="*/ 329192 w 1843727"/>
                <a:gd name="connsiteY11" fmla="*/ 0 h 2889612"/>
                <a:gd name="connsiteX0" fmla="*/ 329192 w 1843728"/>
                <a:gd name="connsiteY0" fmla="*/ 0 h 2889612"/>
                <a:gd name="connsiteX1" fmla="*/ 1796419 w 1843728"/>
                <a:gd name="connsiteY1" fmla="*/ 0 h 2889612"/>
                <a:gd name="connsiteX2" fmla="*/ 1843728 w 1843728"/>
                <a:gd name="connsiteY2" fmla="*/ 50657 h 2889612"/>
                <a:gd name="connsiteX3" fmla="*/ 1843728 w 1843728"/>
                <a:gd name="connsiteY3" fmla="*/ 2581406 h 2889612"/>
                <a:gd name="connsiteX4" fmla="*/ 1796419 w 1843728"/>
                <a:gd name="connsiteY4" fmla="*/ 2632064 h 2889612"/>
                <a:gd name="connsiteX5" fmla="*/ 329192 w 1843728"/>
                <a:gd name="connsiteY5" fmla="*/ 2632064 h 2889612"/>
                <a:gd name="connsiteX6" fmla="*/ 16429 w 1843728"/>
                <a:gd name="connsiteY6" fmla="*/ 2873389 h 2889612"/>
                <a:gd name="connsiteX7" fmla="*/ 13801 w 1843728"/>
                <a:gd name="connsiteY7" fmla="*/ 2880425 h 2889612"/>
                <a:gd name="connsiteX8" fmla="*/ 1973 w 1843728"/>
                <a:gd name="connsiteY8" fmla="*/ 2888164 h 2889612"/>
                <a:gd name="connsiteX9" fmla="*/ 2 w 1843728"/>
                <a:gd name="connsiteY9" fmla="*/ 2883239 h 2889612"/>
                <a:gd name="connsiteX10" fmla="*/ 2 w 1843728"/>
                <a:gd name="connsiteY10" fmla="*/ 453311 h 2889612"/>
                <a:gd name="connsiteX11" fmla="*/ 329192 w 1843728"/>
                <a:gd name="connsiteY11" fmla="*/ 0 h 288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3728" h="2889612">
                  <a:moveTo>
                    <a:pt x="329192" y="0"/>
                  </a:moveTo>
                  <a:lnTo>
                    <a:pt x="1796419" y="0"/>
                  </a:lnTo>
                  <a:cubicBezTo>
                    <a:pt x="1822702" y="0"/>
                    <a:pt x="1843728" y="22514"/>
                    <a:pt x="1843728" y="50657"/>
                  </a:cubicBezTo>
                  <a:lnTo>
                    <a:pt x="1843728" y="2581406"/>
                  </a:lnTo>
                  <a:cubicBezTo>
                    <a:pt x="1843728" y="2609549"/>
                    <a:pt x="1822702" y="2632064"/>
                    <a:pt x="1796419" y="2632064"/>
                  </a:cubicBezTo>
                  <a:lnTo>
                    <a:pt x="329192" y="2632064"/>
                  </a:lnTo>
                  <a:cubicBezTo>
                    <a:pt x="183324" y="2632064"/>
                    <a:pt x="59795" y="2733378"/>
                    <a:pt x="16429" y="2873389"/>
                  </a:cubicBezTo>
                  <a:cubicBezTo>
                    <a:pt x="15772" y="2875500"/>
                    <a:pt x="15115" y="2877610"/>
                    <a:pt x="13801" y="2880425"/>
                  </a:cubicBezTo>
                  <a:cubicBezTo>
                    <a:pt x="9201" y="2891682"/>
                    <a:pt x="4602" y="2890275"/>
                    <a:pt x="1973" y="2888164"/>
                  </a:cubicBezTo>
                  <a:cubicBezTo>
                    <a:pt x="2" y="2886757"/>
                    <a:pt x="2" y="2883239"/>
                    <a:pt x="2" y="2883239"/>
                  </a:cubicBezTo>
                  <a:lnTo>
                    <a:pt x="2" y="453311"/>
                  </a:lnTo>
                  <a:cubicBezTo>
                    <a:pt x="-655" y="258422"/>
                    <a:pt x="147185" y="0"/>
                    <a:pt x="329192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rgbClr val="578C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75" name="图形 30">
            <a:extLst>
              <a:ext uri="{FF2B5EF4-FFF2-40B4-BE49-F238E27FC236}">
                <a16:creationId xmlns:a16="http://schemas.microsoft.com/office/drawing/2014/main" id="{058565D9-EBB1-4704-9A8E-E73DCC48FBA8}"/>
              </a:ext>
            </a:extLst>
          </p:cNvPr>
          <p:cNvSpPr/>
          <p:nvPr/>
        </p:nvSpPr>
        <p:spPr>
          <a:xfrm>
            <a:off x="7758193" y="5215132"/>
            <a:ext cx="965005" cy="914379"/>
          </a:xfrm>
          <a:custGeom>
            <a:avLst/>
            <a:gdLst>
              <a:gd name="connsiteX0" fmla="*/ 1443055 w 1448298"/>
              <a:gd name="connsiteY0" fmla="*/ 1342168 h 1372317"/>
              <a:gd name="connsiteX1" fmla="*/ 1408765 w 1448298"/>
              <a:gd name="connsiteY1" fmla="*/ 1305973 h 1372317"/>
              <a:gd name="connsiteX2" fmla="*/ 1383048 w 1448298"/>
              <a:gd name="connsiteY2" fmla="*/ 1268825 h 1372317"/>
              <a:gd name="connsiteX3" fmla="*/ 1385905 w 1448298"/>
              <a:gd name="connsiteY3" fmla="*/ 1266920 h 1372317"/>
              <a:gd name="connsiteX4" fmla="*/ 1411623 w 1448298"/>
              <a:gd name="connsiteY4" fmla="*/ 1211675 h 1372317"/>
              <a:gd name="connsiteX5" fmla="*/ 1401145 w 1448298"/>
              <a:gd name="connsiteY5" fmla="*/ 1177385 h 1372317"/>
              <a:gd name="connsiteX6" fmla="*/ 1397335 w 1448298"/>
              <a:gd name="connsiteY6" fmla="*/ 1124045 h 1372317"/>
              <a:gd name="connsiteX7" fmla="*/ 1383048 w 1448298"/>
              <a:gd name="connsiteY7" fmla="*/ 1038320 h 1372317"/>
              <a:gd name="connsiteX8" fmla="*/ 1381143 w 1448298"/>
              <a:gd name="connsiteY8" fmla="*/ 983075 h 1372317"/>
              <a:gd name="connsiteX9" fmla="*/ 1367807 w 1448298"/>
              <a:gd name="connsiteY9" fmla="*/ 923068 h 1372317"/>
              <a:gd name="connsiteX10" fmla="*/ 1346852 w 1448298"/>
              <a:gd name="connsiteY10" fmla="*/ 834485 h 1372317"/>
              <a:gd name="connsiteX11" fmla="*/ 1303990 w 1448298"/>
              <a:gd name="connsiteY11" fmla="*/ 821150 h 1372317"/>
              <a:gd name="connsiteX12" fmla="*/ 1243030 w 1448298"/>
              <a:gd name="connsiteY12" fmla="*/ 806863 h 1372317"/>
              <a:gd name="connsiteX13" fmla="*/ 1136350 w 1448298"/>
              <a:gd name="connsiteY13" fmla="*/ 804005 h 1372317"/>
              <a:gd name="connsiteX14" fmla="*/ 1149685 w 1448298"/>
              <a:gd name="connsiteY14" fmla="*/ 768763 h 1372317"/>
              <a:gd name="connsiteX15" fmla="*/ 1154448 w 1448298"/>
              <a:gd name="connsiteY15" fmla="*/ 720185 h 1372317"/>
              <a:gd name="connsiteX16" fmla="*/ 1154448 w 1448298"/>
              <a:gd name="connsiteY16" fmla="*/ 673513 h 1372317"/>
              <a:gd name="connsiteX17" fmla="*/ 1161115 w 1448298"/>
              <a:gd name="connsiteY17" fmla="*/ 572548 h 1372317"/>
              <a:gd name="connsiteX18" fmla="*/ 1162068 w 1448298"/>
              <a:gd name="connsiteY18" fmla="*/ 508730 h 1372317"/>
              <a:gd name="connsiteX19" fmla="*/ 1175402 w 1448298"/>
              <a:gd name="connsiteY19" fmla="*/ 479203 h 1372317"/>
              <a:gd name="connsiteX20" fmla="*/ 1202073 w 1448298"/>
              <a:gd name="connsiteY20" fmla="*/ 429673 h 1372317"/>
              <a:gd name="connsiteX21" fmla="*/ 1218265 w 1448298"/>
              <a:gd name="connsiteY21" fmla="*/ 342043 h 1372317"/>
              <a:gd name="connsiteX22" fmla="*/ 1255413 w 1448298"/>
              <a:gd name="connsiteY22" fmla="*/ 289655 h 1372317"/>
              <a:gd name="connsiteX23" fmla="*/ 1295418 w 1448298"/>
              <a:gd name="connsiteY23" fmla="*/ 202025 h 1372317"/>
              <a:gd name="connsiteX24" fmla="*/ 1337327 w 1448298"/>
              <a:gd name="connsiteY24" fmla="*/ 172498 h 1372317"/>
              <a:gd name="connsiteX25" fmla="*/ 1356377 w 1448298"/>
              <a:gd name="connsiteY25" fmla="*/ 152495 h 1372317"/>
              <a:gd name="connsiteX26" fmla="*/ 1357330 w 1448298"/>
              <a:gd name="connsiteY26" fmla="*/ 90583 h 1372317"/>
              <a:gd name="connsiteX27" fmla="*/ 1350663 w 1448298"/>
              <a:gd name="connsiteY27" fmla="*/ 90583 h 1372317"/>
              <a:gd name="connsiteX28" fmla="*/ 1344948 w 1448298"/>
              <a:gd name="connsiteY28" fmla="*/ 99155 h 1372317"/>
              <a:gd name="connsiteX29" fmla="*/ 1337327 w 1448298"/>
              <a:gd name="connsiteY29" fmla="*/ 24860 h 1372317"/>
              <a:gd name="connsiteX30" fmla="*/ 1326850 w 1448298"/>
              <a:gd name="connsiteY30" fmla="*/ 15335 h 1372317"/>
              <a:gd name="connsiteX31" fmla="*/ 1311610 w 1448298"/>
              <a:gd name="connsiteY31" fmla="*/ 2000 h 1372317"/>
              <a:gd name="connsiteX32" fmla="*/ 1307800 w 1448298"/>
              <a:gd name="connsiteY32" fmla="*/ 7715 h 1372317"/>
              <a:gd name="connsiteX33" fmla="*/ 1296370 w 1448298"/>
              <a:gd name="connsiteY33" fmla="*/ 11525 h 1372317"/>
              <a:gd name="connsiteX34" fmla="*/ 1293513 w 1448298"/>
              <a:gd name="connsiteY34" fmla="*/ 29623 h 1372317"/>
              <a:gd name="connsiteX35" fmla="*/ 1293513 w 1448298"/>
              <a:gd name="connsiteY35" fmla="*/ 30575 h 1372317"/>
              <a:gd name="connsiteX36" fmla="*/ 1292560 w 1448298"/>
              <a:gd name="connsiteY36" fmla="*/ 30575 h 1372317"/>
              <a:gd name="connsiteX37" fmla="*/ 1272557 w 1448298"/>
              <a:gd name="connsiteY37" fmla="*/ 81058 h 1372317"/>
              <a:gd name="connsiteX38" fmla="*/ 1255413 w 1448298"/>
              <a:gd name="connsiteY38" fmla="*/ 123920 h 1372317"/>
              <a:gd name="connsiteX39" fmla="*/ 1256365 w 1448298"/>
              <a:gd name="connsiteY39" fmla="*/ 159163 h 1372317"/>
              <a:gd name="connsiteX40" fmla="*/ 1235410 w 1448298"/>
              <a:gd name="connsiteY40" fmla="*/ 188690 h 1372317"/>
              <a:gd name="connsiteX41" fmla="*/ 1197310 w 1448298"/>
              <a:gd name="connsiteY41" fmla="*/ 231553 h 1372317"/>
              <a:gd name="connsiteX42" fmla="*/ 1155400 w 1448298"/>
              <a:gd name="connsiteY42" fmla="*/ 297275 h 1372317"/>
              <a:gd name="connsiteX43" fmla="*/ 1134445 w 1448298"/>
              <a:gd name="connsiteY43" fmla="*/ 315373 h 1372317"/>
              <a:gd name="connsiteX44" fmla="*/ 1125873 w 1448298"/>
              <a:gd name="connsiteY44" fmla="*/ 319183 h 1372317"/>
              <a:gd name="connsiteX45" fmla="*/ 1124920 w 1448298"/>
              <a:gd name="connsiteY45" fmla="*/ 298228 h 1372317"/>
              <a:gd name="connsiteX46" fmla="*/ 1110633 w 1448298"/>
              <a:gd name="connsiteY46" fmla="*/ 289655 h 1372317"/>
              <a:gd name="connsiteX47" fmla="*/ 1121110 w 1448298"/>
              <a:gd name="connsiteY47" fmla="*/ 246793 h 1372317"/>
              <a:gd name="connsiteX48" fmla="*/ 1121110 w 1448298"/>
              <a:gd name="connsiteY48" fmla="*/ 246793 h 1372317"/>
              <a:gd name="connsiteX49" fmla="*/ 1126825 w 1448298"/>
              <a:gd name="connsiteY49" fmla="*/ 242030 h 1372317"/>
              <a:gd name="connsiteX50" fmla="*/ 1120158 w 1448298"/>
              <a:gd name="connsiteY50" fmla="*/ 221075 h 1372317"/>
              <a:gd name="connsiteX51" fmla="*/ 1121110 w 1448298"/>
              <a:gd name="connsiteY51" fmla="*/ 221075 h 1372317"/>
              <a:gd name="connsiteX52" fmla="*/ 1124920 w 1448298"/>
              <a:gd name="connsiteY52" fmla="*/ 215360 h 1372317"/>
              <a:gd name="connsiteX53" fmla="*/ 1116348 w 1448298"/>
              <a:gd name="connsiteY53" fmla="*/ 203930 h 1372317"/>
              <a:gd name="connsiteX54" fmla="*/ 1120158 w 1448298"/>
              <a:gd name="connsiteY54" fmla="*/ 202978 h 1372317"/>
              <a:gd name="connsiteX55" fmla="*/ 1121110 w 1448298"/>
              <a:gd name="connsiteY55" fmla="*/ 196310 h 1372317"/>
              <a:gd name="connsiteX56" fmla="*/ 1098250 w 1448298"/>
              <a:gd name="connsiteY56" fmla="*/ 186785 h 1372317"/>
              <a:gd name="connsiteX57" fmla="*/ 969662 w 1448298"/>
              <a:gd name="connsiteY57" fmla="*/ 157258 h 1372317"/>
              <a:gd name="connsiteX58" fmla="*/ 969662 w 1448298"/>
              <a:gd name="connsiteY58" fmla="*/ 164878 h 1372317"/>
              <a:gd name="connsiteX59" fmla="*/ 927752 w 1448298"/>
              <a:gd name="connsiteY59" fmla="*/ 206788 h 1372317"/>
              <a:gd name="connsiteX60" fmla="*/ 931562 w 1448298"/>
              <a:gd name="connsiteY60" fmla="*/ 211550 h 1372317"/>
              <a:gd name="connsiteX61" fmla="*/ 934420 w 1448298"/>
              <a:gd name="connsiteY61" fmla="*/ 210598 h 1372317"/>
              <a:gd name="connsiteX62" fmla="*/ 927752 w 1448298"/>
              <a:gd name="connsiteY62" fmla="*/ 224885 h 1372317"/>
              <a:gd name="connsiteX63" fmla="*/ 932515 w 1448298"/>
              <a:gd name="connsiteY63" fmla="*/ 229648 h 1372317"/>
              <a:gd name="connsiteX64" fmla="*/ 935372 w 1448298"/>
              <a:gd name="connsiteY64" fmla="*/ 228695 h 1372317"/>
              <a:gd name="connsiteX65" fmla="*/ 929657 w 1448298"/>
              <a:gd name="connsiteY65" fmla="*/ 245840 h 1372317"/>
              <a:gd name="connsiteX66" fmla="*/ 936325 w 1448298"/>
              <a:gd name="connsiteY66" fmla="*/ 249650 h 1372317"/>
              <a:gd name="connsiteX67" fmla="*/ 937277 w 1448298"/>
              <a:gd name="connsiteY67" fmla="*/ 248698 h 1372317"/>
              <a:gd name="connsiteX68" fmla="*/ 939182 w 1448298"/>
              <a:gd name="connsiteY68" fmla="*/ 285845 h 1372317"/>
              <a:gd name="connsiteX69" fmla="*/ 936325 w 1448298"/>
              <a:gd name="connsiteY69" fmla="*/ 342995 h 1372317"/>
              <a:gd name="connsiteX70" fmla="*/ 954422 w 1448298"/>
              <a:gd name="connsiteY70" fmla="*/ 403955 h 1372317"/>
              <a:gd name="connsiteX71" fmla="*/ 942040 w 1448298"/>
              <a:gd name="connsiteY71" fmla="*/ 402050 h 1372317"/>
              <a:gd name="connsiteX72" fmla="*/ 925847 w 1448298"/>
              <a:gd name="connsiteY72" fmla="*/ 410623 h 1372317"/>
              <a:gd name="connsiteX73" fmla="*/ 872507 w 1448298"/>
              <a:gd name="connsiteY73" fmla="*/ 457295 h 1372317"/>
              <a:gd name="connsiteX74" fmla="*/ 842980 w 1448298"/>
              <a:gd name="connsiteY74" fmla="*/ 481108 h 1372317"/>
              <a:gd name="connsiteX75" fmla="*/ 815357 w 1448298"/>
              <a:gd name="connsiteY75" fmla="*/ 495395 h 1372317"/>
              <a:gd name="connsiteX76" fmla="*/ 797260 w 1448298"/>
              <a:gd name="connsiteY76" fmla="*/ 531590 h 1372317"/>
              <a:gd name="connsiteX77" fmla="*/ 787735 w 1448298"/>
              <a:gd name="connsiteY77" fmla="*/ 536353 h 1372317"/>
              <a:gd name="connsiteX78" fmla="*/ 728680 w 1448298"/>
              <a:gd name="connsiteY78" fmla="*/ 534448 h 1372317"/>
              <a:gd name="connsiteX79" fmla="*/ 692485 w 1448298"/>
              <a:gd name="connsiteY79" fmla="*/ 548735 h 1372317"/>
              <a:gd name="connsiteX80" fmla="*/ 665815 w 1448298"/>
              <a:gd name="connsiteY80" fmla="*/ 559213 h 1372317"/>
              <a:gd name="connsiteX81" fmla="*/ 624857 w 1448298"/>
              <a:gd name="connsiteY81" fmla="*/ 561118 h 1372317"/>
              <a:gd name="connsiteX82" fmla="*/ 608665 w 1448298"/>
              <a:gd name="connsiteY82" fmla="*/ 574453 h 1372317"/>
              <a:gd name="connsiteX83" fmla="*/ 594377 w 1448298"/>
              <a:gd name="connsiteY83" fmla="*/ 589693 h 1372317"/>
              <a:gd name="connsiteX84" fmla="*/ 555325 w 1448298"/>
              <a:gd name="connsiteY84" fmla="*/ 643033 h 1372317"/>
              <a:gd name="connsiteX85" fmla="*/ 359110 w 1448298"/>
              <a:gd name="connsiteY85" fmla="*/ 706850 h 1372317"/>
              <a:gd name="connsiteX86" fmla="*/ 236237 w 1448298"/>
              <a:gd name="connsiteY86" fmla="*/ 730663 h 1372317"/>
              <a:gd name="connsiteX87" fmla="*/ 126700 w 1448298"/>
              <a:gd name="connsiteY87" fmla="*/ 747808 h 1372317"/>
              <a:gd name="connsiteX88" fmla="*/ 122890 w 1448298"/>
              <a:gd name="connsiteY88" fmla="*/ 748760 h 1372317"/>
              <a:gd name="connsiteX89" fmla="*/ 121937 w 1448298"/>
              <a:gd name="connsiteY89" fmla="*/ 750665 h 1372317"/>
              <a:gd name="connsiteX90" fmla="*/ 122890 w 1448298"/>
              <a:gd name="connsiteY90" fmla="*/ 752570 h 1372317"/>
              <a:gd name="connsiteX91" fmla="*/ 223855 w 1448298"/>
              <a:gd name="connsiteY91" fmla="*/ 783050 h 1372317"/>
              <a:gd name="connsiteX92" fmla="*/ 352442 w 1448298"/>
              <a:gd name="connsiteY92" fmla="*/ 753523 h 1372317"/>
              <a:gd name="connsiteX93" fmla="*/ 555325 w 1448298"/>
              <a:gd name="connsiteY93" fmla="*/ 679228 h 1372317"/>
              <a:gd name="connsiteX94" fmla="*/ 598187 w 1448298"/>
              <a:gd name="connsiteY94" fmla="*/ 700183 h 1372317"/>
              <a:gd name="connsiteX95" fmla="*/ 625810 w 1448298"/>
              <a:gd name="connsiteY95" fmla="*/ 669703 h 1372317"/>
              <a:gd name="connsiteX96" fmla="*/ 630572 w 1448298"/>
              <a:gd name="connsiteY96" fmla="*/ 663988 h 1372317"/>
              <a:gd name="connsiteX97" fmla="*/ 633430 w 1448298"/>
              <a:gd name="connsiteY97" fmla="*/ 663035 h 1372317"/>
              <a:gd name="connsiteX98" fmla="*/ 660100 w 1448298"/>
              <a:gd name="connsiteY98" fmla="*/ 659225 h 1372317"/>
              <a:gd name="connsiteX99" fmla="*/ 667720 w 1448298"/>
              <a:gd name="connsiteY99" fmla="*/ 651605 h 1372317"/>
              <a:gd name="connsiteX100" fmla="*/ 689627 w 1448298"/>
              <a:gd name="connsiteY100" fmla="*/ 643033 h 1372317"/>
              <a:gd name="connsiteX101" fmla="*/ 667720 w 1448298"/>
              <a:gd name="connsiteY101" fmla="*/ 690658 h 1372317"/>
              <a:gd name="connsiteX102" fmla="*/ 658195 w 1448298"/>
              <a:gd name="connsiteY102" fmla="*/ 746855 h 1372317"/>
              <a:gd name="connsiteX103" fmla="*/ 663910 w 1448298"/>
              <a:gd name="connsiteY103" fmla="*/ 750665 h 1372317"/>
              <a:gd name="connsiteX104" fmla="*/ 667720 w 1448298"/>
              <a:gd name="connsiteY104" fmla="*/ 748760 h 1372317"/>
              <a:gd name="connsiteX105" fmla="*/ 686770 w 1448298"/>
              <a:gd name="connsiteY105" fmla="*/ 806863 h 1372317"/>
              <a:gd name="connsiteX106" fmla="*/ 709630 w 1448298"/>
              <a:gd name="connsiteY106" fmla="*/ 820198 h 1372317"/>
              <a:gd name="connsiteX107" fmla="*/ 731537 w 1448298"/>
              <a:gd name="connsiteY107" fmla="*/ 830675 h 1372317"/>
              <a:gd name="connsiteX108" fmla="*/ 736300 w 1448298"/>
              <a:gd name="connsiteY108" fmla="*/ 827818 h 1372317"/>
              <a:gd name="connsiteX109" fmla="*/ 736300 w 1448298"/>
              <a:gd name="connsiteY109" fmla="*/ 807815 h 1372317"/>
              <a:gd name="connsiteX110" fmla="*/ 741062 w 1448298"/>
              <a:gd name="connsiteY110" fmla="*/ 800195 h 1372317"/>
              <a:gd name="connsiteX111" fmla="*/ 748682 w 1448298"/>
              <a:gd name="connsiteY111" fmla="*/ 804958 h 1372317"/>
              <a:gd name="connsiteX112" fmla="*/ 752493 w 1448298"/>
              <a:gd name="connsiteY112" fmla="*/ 804005 h 1372317"/>
              <a:gd name="connsiteX113" fmla="*/ 771543 w 1448298"/>
              <a:gd name="connsiteY113" fmla="*/ 765905 h 1372317"/>
              <a:gd name="connsiteX114" fmla="*/ 770590 w 1448298"/>
              <a:gd name="connsiteY114" fmla="*/ 759238 h 1372317"/>
              <a:gd name="connsiteX115" fmla="*/ 754397 w 1448298"/>
              <a:gd name="connsiteY115" fmla="*/ 704945 h 1372317"/>
              <a:gd name="connsiteX116" fmla="*/ 754397 w 1448298"/>
              <a:gd name="connsiteY116" fmla="*/ 695420 h 1372317"/>
              <a:gd name="connsiteX117" fmla="*/ 721060 w 1448298"/>
              <a:gd name="connsiteY117" fmla="*/ 637318 h 1372317"/>
              <a:gd name="connsiteX118" fmla="*/ 740110 w 1448298"/>
              <a:gd name="connsiteY118" fmla="*/ 645890 h 1372317"/>
              <a:gd name="connsiteX119" fmla="*/ 757255 w 1448298"/>
              <a:gd name="connsiteY119" fmla="*/ 644938 h 1372317"/>
              <a:gd name="connsiteX120" fmla="*/ 774400 w 1448298"/>
              <a:gd name="connsiteY120" fmla="*/ 675418 h 1372317"/>
              <a:gd name="connsiteX121" fmla="*/ 797260 w 1448298"/>
              <a:gd name="connsiteY121" fmla="*/ 687800 h 1372317"/>
              <a:gd name="connsiteX122" fmla="*/ 802975 w 1448298"/>
              <a:gd name="connsiteY122" fmla="*/ 696373 h 1372317"/>
              <a:gd name="connsiteX123" fmla="*/ 812500 w 1448298"/>
              <a:gd name="connsiteY123" fmla="*/ 704945 h 1372317"/>
              <a:gd name="connsiteX124" fmla="*/ 804880 w 1448298"/>
              <a:gd name="connsiteY124" fmla="*/ 733520 h 1372317"/>
              <a:gd name="connsiteX125" fmla="*/ 804880 w 1448298"/>
              <a:gd name="connsiteY125" fmla="*/ 745903 h 1372317"/>
              <a:gd name="connsiteX126" fmla="*/ 808690 w 1448298"/>
              <a:gd name="connsiteY126" fmla="*/ 788765 h 1372317"/>
              <a:gd name="connsiteX127" fmla="*/ 802022 w 1448298"/>
              <a:gd name="connsiteY127" fmla="*/ 799243 h 1372317"/>
              <a:gd name="connsiteX128" fmla="*/ 802975 w 1448298"/>
              <a:gd name="connsiteY128" fmla="*/ 811625 h 1372317"/>
              <a:gd name="connsiteX129" fmla="*/ 797260 w 1448298"/>
              <a:gd name="connsiteY129" fmla="*/ 814483 h 1372317"/>
              <a:gd name="connsiteX130" fmla="*/ 795355 w 1448298"/>
              <a:gd name="connsiteY130" fmla="*/ 813530 h 1372317"/>
              <a:gd name="connsiteX131" fmla="*/ 749635 w 1448298"/>
              <a:gd name="connsiteY131" fmla="*/ 833533 h 1372317"/>
              <a:gd name="connsiteX132" fmla="*/ 735347 w 1448298"/>
              <a:gd name="connsiteY132" fmla="*/ 848773 h 1372317"/>
              <a:gd name="connsiteX133" fmla="*/ 693437 w 1448298"/>
              <a:gd name="connsiteY133" fmla="*/ 879253 h 1372317"/>
              <a:gd name="connsiteX134" fmla="*/ 672482 w 1448298"/>
              <a:gd name="connsiteY134" fmla="*/ 885920 h 1372317"/>
              <a:gd name="connsiteX135" fmla="*/ 661052 w 1448298"/>
              <a:gd name="connsiteY135" fmla="*/ 909733 h 1372317"/>
              <a:gd name="connsiteX136" fmla="*/ 635335 w 1448298"/>
              <a:gd name="connsiteY136" fmla="*/ 929735 h 1372317"/>
              <a:gd name="connsiteX137" fmla="*/ 628668 w 1448298"/>
              <a:gd name="connsiteY137" fmla="*/ 931640 h 1372317"/>
              <a:gd name="connsiteX138" fmla="*/ 601045 w 1448298"/>
              <a:gd name="connsiteY138" fmla="*/ 938308 h 1372317"/>
              <a:gd name="connsiteX139" fmla="*/ 588662 w 1448298"/>
              <a:gd name="connsiteY139" fmla="*/ 953548 h 1372317"/>
              <a:gd name="connsiteX140" fmla="*/ 576280 w 1448298"/>
              <a:gd name="connsiteY140" fmla="*/ 977360 h 1372317"/>
              <a:gd name="connsiteX141" fmla="*/ 511510 w 1448298"/>
              <a:gd name="connsiteY141" fmla="*/ 1022128 h 1372317"/>
              <a:gd name="connsiteX142" fmla="*/ 473410 w 1448298"/>
              <a:gd name="connsiteY142" fmla="*/ 1042130 h 1372317"/>
              <a:gd name="connsiteX143" fmla="*/ 466742 w 1448298"/>
              <a:gd name="connsiteY143" fmla="*/ 1049750 h 1372317"/>
              <a:gd name="connsiteX144" fmla="*/ 459122 w 1448298"/>
              <a:gd name="connsiteY144" fmla="*/ 1051655 h 1372317"/>
              <a:gd name="connsiteX145" fmla="*/ 450550 w 1448298"/>
              <a:gd name="connsiteY145" fmla="*/ 1057370 h 1372317"/>
              <a:gd name="connsiteX146" fmla="*/ 428642 w 1448298"/>
              <a:gd name="connsiteY146" fmla="*/ 1058323 h 1372317"/>
              <a:gd name="connsiteX147" fmla="*/ 398162 w 1448298"/>
              <a:gd name="connsiteY147" fmla="*/ 1083088 h 1372317"/>
              <a:gd name="connsiteX148" fmla="*/ 354347 w 1448298"/>
              <a:gd name="connsiteY148" fmla="*/ 1102138 h 1372317"/>
              <a:gd name="connsiteX149" fmla="*/ 309580 w 1448298"/>
              <a:gd name="connsiteY149" fmla="*/ 1117378 h 1372317"/>
              <a:gd name="connsiteX150" fmla="*/ 272432 w 1448298"/>
              <a:gd name="connsiteY150" fmla="*/ 1145000 h 1372317"/>
              <a:gd name="connsiteX151" fmla="*/ 220045 w 1448298"/>
              <a:gd name="connsiteY151" fmla="*/ 1171670 h 1372317"/>
              <a:gd name="connsiteX152" fmla="*/ 179087 w 1448298"/>
              <a:gd name="connsiteY152" fmla="*/ 1185005 h 1372317"/>
              <a:gd name="connsiteX153" fmla="*/ 134320 w 1448298"/>
              <a:gd name="connsiteY153" fmla="*/ 1208818 h 1372317"/>
              <a:gd name="connsiteX154" fmla="*/ 120032 w 1448298"/>
              <a:gd name="connsiteY154" fmla="*/ 1237393 h 1372317"/>
              <a:gd name="connsiteX155" fmla="*/ 116222 w 1448298"/>
              <a:gd name="connsiteY155" fmla="*/ 1242155 h 1372317"/>
              <a:gd name="connsiteX156" fmla="*/ 93362 w 1448298"/>
              <a:gd name="connsiteY156" fmla="*/ 1258348 h 1372317"/>
              <a:gd name="connsiteX157" fmla="*/ 64787 w 1448298"/>
              <a:gd name="connsiteY157" fmla="*/ 1276445 h 1372317"/>
              <a:gd name="connsiteX158" fmla="*/ 7637 w 1448298"/>
              <a:gd name="connsiteY158" fmla="*/ 1330738 h 1372317"/>
              <a:gd name="connsiteX159" fmla="*/ 1922 w 1448298"/>
              <a:gd name="connsiteY159" fmla="*/ 1354550 h 1372317"/>
              <a:gd name="connsiteX160" fmla="*/ 42880 w 1448298"/>
              <a:gd name="connsiteY160" fmla="*/ 1363123 h 1372317"/>
              <a:gd name="connsiteX161" fmla="*/ 98125 w 1448298"/>
              <a:gd name="connsiteY161" fmla="*/ 1361218 h 1372317"/>
              <a:gd name="connsiteX162" fmla="*/ 131462 w 1448298"/>
              <a:gd name="connsiteY162" fmla="*/ 1345978 h 1372317"/>
              <a:gd name="connsiteX163" fmla="*/ 134320 w 1448298"/>
              <a:gd name="connsiteY163" fmla="*/ 1327880 h 1372317"/>
              <a:gd name="connsiteX164" fmla="*/ 160037 w 1448298"/>
              <a:gd name="connsiteY164" fmla="*/ 1314545 h 1372317"/>
              <a:gd name="connsiteX165" fmla="*/ 172420 w 1448298"/>
              <a:gd name="connsiteY165" fmla="*/ 1305020 h 1372317"/>
              <a:gd name="connsiteX166" fmla="*/ 214330 w 1448298"/>
              <a:gd name="connsiteY166" fmla="*/ 1328833 h 1372317"/>
              <a:gd name="connsiteX167" fmla="*/ 285767 w 1448298"/>
              <a:gd name="connsiteY167" fmla="*/ 1347883 h 1372317"/>
              <a:gd name="connsiteX168" fmla="*/ 359110 w 1448298"/>
              <a:gd name="connsiteY168" fmla="*/ 1318355 h 1372317"/>
              <a:gd name="connsiteX169" fmla="*/ 452455 w 1448298"/>
              <a:gd name="connsiteY169" fmla="*/ 1295495 h 1372317"/>
              <a:gd name="connsiteX170" fmla="*/ 622000 w 1448298"/>
              <a:gd name="connsiteY170" fmla="*/ 1216438 h 1372317"/>
              <a:gd name="connsiteX171" fmla="*/ 772495 w 1448298"/>
              <a:gd name="connsiteY171" fmla="*/ 1109758 h 1372317"/>
              <a:gd name="connsiteX172" fmla="*/ 803927 w 1448298"/>
              <a:gd name="connsiteY172" fmla="*/ 1127855 h 1372317"/>
              <a:gd name="connsiteX173" fmla="*/ 859172 w 1448298"/>
              <a:gd name="connsiteY173" fmla="*/ 1147858 h 1372317"/>
              <a:gd name="connsiteX174" fmla="*/ 931562 w 1448298"/>
              <a:gd name="connsiteY174" fmla="*/ 1170718 h 1372317"/>
              <a:gd name="connsiteX175" fmla="*/ 942040 w 1448298"/>
              <a:gd name="connsiteY175" fmla="*/ 1122140 h 1372317"/>
              <a:gd name="connsiteX176" fmla="*/ 970615 w 1448298"/>
              <a:gd name="connsiteY176" fmla="*/ 1064990 h 1372317"/>
              <a:gd name="connsiteX177" fmla="*/ 979187 w 1448298"/>
              <a:gd name="connsiteY177" fmla="*/ 1047845 h 1372317"/>
              <a:gd name="connsiteX178" fmla="*/ 1038243 w 1448298"/>
              <a:gd name="connsiteY178" fmla="*/ 1055465 h 1372317"/>
              <a:gd name="connsiteX179" fmla="*/ 1066818 w 1448298"/>
              <a:gd name="connsiteY179" fmla="*/ 1120235 h 1372317"/>
              <a:gd name="connsiteX180" fmla="*/ 1075390 w 1448298"/>
              <a:gd name="connsiteY180" fmla="*/ 1120235 h 1372317"/>
              <a:gd name="connsiteX181" fmla="*/ 1083010 w 1448298"/>
              <a:gd name="connsiteY181" fmla="*/ 1074515 h 1372317"/>
              <a:gd name="connsiteX182" fmla="*/ 1075390 w 1448298"/>
              <a:gd name="connsiteY182" fmla="*/ 1054513 h 1372317"/>
              <a:gd name="connsiteX183" fmla="*/ 1176355 w 1448298"/>
              <a:gd name="connsiteY183" fmla="*/ 1067848 h 1372317"/>
              <a:gd name="connsiteX184" fmla="*/ 1201120 w 1448298"/>
              <a:gd name="connsiteY184" fmla="*/ 1063085 h 1372317"/>
              <a:gd name="connsiteX185" fmla="*/ 1225885 w 1448298"/>
              <a:gd name="connsiteY185" fmla="*/ 1047845 h 1372317"/>
              <a:gd name="connsiteX186" fmla="*/ 1216360 w 1448298"/>
              <a:gd name="connsiteY186" fmla="*/ 1078325 h 1372317"/>
              <a:gd name="connsiteX187" fmla="*/ 1262080 w 1448298"/>
              <a:gd name="connsiteY187" fmla="*/ 1193578 h 1372317"/>
              <a:gd name="connsiteX188" fmla="*/ 1245888 w 1448298"/>
              <a:gd name="connsiteY188" fmla="*/ 1233583 h 1372317"/>
              <a:gd name="connsiteX189" fmla="*/ 1241125 w 1448298"/>
              <a:gd name="connsiteY189" fmla="*/ 1272635 h 1372317"/>
              <a:gd name="connsiteX190" fmla="*/ 1276368 w 1448298"/>
              <a:gd name="connsiteY190" fmla="*/ 1297400 h 1372317"/>
              <a:gd name="connsiteX191" fmla="*/ 1273510 w 1448298"/>
              <a:gd name="connsiteY191" fmla="*/ 1320260 h 1372317"/>
              <a:gd name="connsiteX192" fmla="*/ 1269700 w 1448298"/>
              <a:gd name="connsiteY192" fmla="*/ 1363123 h 1372317"/>
              <a:gd name="connsiteX193" fmla="*/ 1304943 w 1448298"/>
              <a:gd name="connsiteY193" fmla="*/ 1371695 h 1372317"/>
              <a:gd name="connsiteX194" fmla="*/ 1386857 w 1448298"/>
              <a:gd name="connsiteY194" fmla="*/ 1371695 h 1372317"/>
              <a:gd name="connsiteX195" fmla="*/ 1422100 w 1448298"/>
              <a:gd name="connsiteY195" fmla="*/ 1371695 h 1372317"/>
              <a:gd name="connsiteX196" fmla="*/ 1441150 w 1448298"/>
              <a:gd name="connsiteY196" fmla="*/ 1370743 h 1372317"/>
              <a:gd name="connsiteX197" fmla="*/ 1443055 w 1448298"/>
              <a:gd name="connsiteY197" fmla="*/ 1342168 h 13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448298" h="1372317">
                <a:moveTo>
                  <a:pt x="1443055" y="1342168"/>
                </a:moveTo>
                <a:cubicBezTo>
                  <a:pt x="1435435" y="1327880"/>
                  <a:pt x="1420195" y="1317403"/>
                  <a:pt x="1408765" y="1305973"/>
                </a:cubicBezTo>
                <a:cubicBezTo>
                  <a:pt x="1397335" y="1294543"/>
                  <a:pt x="1389715" y="1282160"/>
                  <a:pt x="1383048" y="1268825"/>
                </a:cubicBezTo>
                <a:cubicBezTo>
                  <a:pt x="1384000" y="1268825"/>
                  <a:pt x="1384952" y="1267873"/>
                  <a:pt x="1385905" y="1266920"/>
                </a:cubicBezTo>
                <a:cubicBezTo>
                  <a:pt x="1396382" y="1251680"/>
                  <a:pt x="1416385" y="1232630"/>
                  <a:pt x="1411623" y="1211675"/>
                </a:cubicBezTo>
                <a:cubicBezTo>
                  <a:pt x="1409718" y="1200245"/>
                  <a:pt x="1404002" y="1188815"/>
                  <a:pt x="1401145" y="1177385"/>
                </a:cubicBezTo>
                <a:cubicBezTo>
                  <a:pt x="1396382" y="1160240"/>
                  <a:pt x="1397335" y="1141190"/>
                  <a:pt x="1397335" y="1124045"/>
                </a:cubicBezTo>
                <a:cubicBezTo>
                  <a:pt x="1396382" y="1094518"/>
                  <a:pt x="1390668" y="1065943"/>
                  <a:pt x="1383048" y="1038320"/>
                </a:cubicBezTo>
                <a:cubicBezTo>
                  <a:pt x="1384000" y="1020223"/>
                  <a:pt x="1384000" y="1001173"/>
                  <a:pt x="1381143" y="983075"/>
                </a:cubicBezTo>
                <a:cubicBezTo>
                  <a:pt x="1378285" y="963073"/>
                  <a:pt x="1371618" y="943070"/>
                  <a:pt x="1367807" y="923068"/>
                </a:cubicBezTo>
                <a:cubicBezTo>
                  <a:pt x="1362093" y="896398"/>
                  <a:pt x="1374475" y="852583"/>
                  <a:pt x="1346852" y="834485"/>
                </a:cubicBezTo>
                <a:cubicBezTo>
                  <a:pt x="1333518" y="825913"/>
                  <a:pt x="1319230" y="824008"/>
                  <a:pt x="1303990" y="821150"/>
                </a:cubicBezTo>
                <a:cubicBezTo>
                  <a:pt x="1283035" y="817340"/>
                  <a:pt x="1263985" y="810673"/>
                  <a:pt x="1243030" y="806863"/>
                </a:cubicBezTo>
                <a:cubicBezTo>
                  <a:pt x="1207787" y="800195"/>
                  <a:pt x="1171593" y="801148"/>
                  <a:pt x="1136350" y="804005"/>
                </a:cubicBezTo>
                <a:cubicBezTo>
                  <a:pt x="1143970" y="794480"/>
                  <a:pt x="1148733" y="782098"/>
                  <a:pt x="1149685" y="768763"/>
                </a:cubicBezTo>
                <a:cubicBezTo>
                  <a:pt x="1150637" y="751618"/>
                  <a:pt x="1147780" y="737330"/>
                  <a:pt x="1154448" y="720185"/>
                </a:cubicBezTo>
                <a:cubicBezTo>
                  <a:pt x="1160162" y="705898"/>
                  <a:pt x="1154448" y="688753"/>
                  <a:pt x="1154448" y="673513"/>
                </a:cubicBezTo>
                <a:cubicBezTo>
                  <a:pt x="1153495" y="640175"/>
                  <a:pt x="1160162" y="605885"/>
                  <a:pt x="1161115" y="572548"/>
                </a:cubicBezTo>
                <a:cubicBezTo>
                  <a:pt x="1162068" y="551593"/>
                  <a:pt x="1163020" y="529685"/>
                  <a:pt x="1162068" y="508730"/>
                </a:cubicBezTo>
                <a:cubicBezTo>
                  <a:pt x="1165877" y="498253"/>
                  <a:pt x="1170640" y="488728"/>
                  <a:pt x="1175402" y="479203"/>
                </a:cubicBezTo>
                <a:cubicBezTo>
                  <a:pt x="1183975" y="463010"/>
                  <a:pt x="1195405" y="447770"/>
                  <a:pt x="1202073" y="429673"/>
                </a:cubicBezTo>
                <a:cubicBezTo>
                  <a:pt x="1212550" y="403003"/>
                  <a:pt x="1216360" y="372523"/>
                  <a:pt x="1218265" y="342043"/>
                </a:cubicBezTo>
                <a:cubicBezTo>
                  <a:pt x="1238268" y="334423"/>
                  <a:pt x="1246840" y="307753"/>
                  <a:pt x="1255413" y="289655"/>
                </a:cubicBezTo>
                <a:cubicBezTo>
                  <a:pt x="1269700" y="261080"/>
                  <a:pt x="1277320" y="228695"/>
                  <a:pt x="1295418" y="202025"/>
                </a:cubicBezTo>
                <a:cubicBezTo>
                  <a:pt x="1304943" y="187738"/>
                  <a:pt x="1320182" y="177260"/>
                  <a:pt x="1337327" y="172498"/>
                </a:cubicBezTo>
                <a:cubicBezTo>
                  <a:pt x="1347805" y="169640"/>
                  <a:pt x="1351615" y="162020"/>
                  <a:pt x="1356377" y="152495"/>
                </a:cubicBezTo>
                <a:cubicBezTo>
                  <a:pt x="1364950" y="132493"/>
                  <a:pt x="1368760" y="109633"/>
                  <a:pt x="1357330" y="90583"/>
                </a:cubicBezTo>
                <a:cubicBezTo>
                  <a:pt x="1356377" y="87725"/>
                  <a:pt x="1352568" y="88678"/>
                  <a:pt x="1350663" y="90583"/>
                </a:cubicBezTo>
                <a:cubicBezTo>
                  <a:pt x="1348757" y="93440"/>
                  <a:pt x="1346852" y="96298"/>
                  <a:pt x="1344948" y="99155"/>
                </a:cubicBezTo>
                <a:cubicBezTo>
                  <a:pt x="1345900" y="73438"/>
                  <a:pt x="1348757" y="47720"/>
                  <a:pt x="1337327" y="24860"/>
                </a:cubicBezTo>
                <a:cubicBezTo>
                  <a:pt x="1335423" y="21050"/>
                  <a:pt x="1331613" y="15335"/>
                  <a:pt x="1326850" y="15335"/>
                </a:cubicBezTo>
                <a:cubicBezTo>
                  <a:pt x="1324945" y="6763"/>
                  <a:pt x="1320182" y="-4667"/>
                  <a:pt x="1311610" y="2000"/>
                </a:cubicBezTo>
                <a:cubicBezTo>
                  <a:pt x="1309705" y="3905"/>
                  <a:pt x="1308752" y="4858"/>
                  <a:pt x="1307800" y="7715"/>
                </a:cubicBezTo>
                <a:cubicBezTo>
                  <a:pt x="1303990" y="6763"/>
                  <a:pt x="1299227" y="8668"/>
                  <a:pt x="1296370" y="11525"/>
                </a:cubicBezTo>
                <a:cubicBezTo>
                  <a:pt x="1293513" y="16288"/>
                  <a:pt x="1294465" y="24860"/>
                  <a:pt x="1293513" y="29623"/>
                </a:cubicBezTo>
                <a:cubicBezTo>
                  <a:pt x="1293513" y="29623"/>
                  <a:pt x="1293513" y="29623"/>
                  <a:pt x="1293513" y="30575"/>
                </a:cubicBezTo>
                <a:cubicBezTo>
                  <a:pt x="1293513" y="30575"/>
                  <a:pt x="1292560" y="30575"/>
                  <a:pt x="1292560" y="30575"/>
                </a:cubicBezTo>
                <a:cubicBezTo>
                  <a:pt x="1271605" y="30575"/>
                  <a:pt x="1276368" y="68675"/>
                  <a:pt x="1272557" y="81058"/>
                </a:cubicBezTo>
                <a:cubicBezTo>
                  <a:pt x="1267795" y="96298"/>
                  <a:pt x="1259223" y="109633"/>
                  <a:pt x="1255413" y="123920"/>
                </a:cubicBezTo>
                <a:cubicBezTo>
                  <a:pt x="1252555" y="135350"/>
                  <a:pt x="1253507" y="147733"/>
                  <a:pt x="1256365" y="159163"/>
                </a:cubicBezTo>
                <a:cubicBezTo>
                  <a:pt x="1248745" y="168688"/>
                  <a:pt x="1242077" y="178213"/>
                  <a:pt x="1235410" y="188690"/>
                </a:cubicBezTo>
                <a:cubicBezTo>
                  <a:pt x="1223980" y="204883"/>
                  <a:pt x="1211598" y="218218"/>
                  <a:pt x="1197310" y="231553"/>
                </a:cubicBezTo>
                <a:cubicBezTo>
                  <a:pt x="1178260" y="249650"/>
                  <a:pt x="1163020" y="271558"/>
                  <a:pt x="1155400" y="297275"/>
                </a:cubicBezTo>
                <a:cubicBezTo>
                  <a:pt x="1146827" y="302038"/>
                  <a:pt x="1140160" y="308705"/>
                  <a:pt x="1134445" y="315373"/>
                </a:cubicBezTo>
                <a:cubicBezTo>
                  <a:pt x="1131587" y="316325"/>
                  <a:pt x="1128730" y="317278"/>
                  <a:pt x="1125873" y="319183"/>
                </a:cubicBezTo>
                <a:cubicBezTo>
                  <a:pt x="1127777" y="311563"/>
                  <a:pt x="1128730" y="303943"/>
                  <a:pt x="1124920" y="298228"/>
                </a:cubicBezTo>
                <a:cubicBezTo>
                  <a:pt x="1122062" y="293465"/>
                  <a:pt x="1116348" y="289655"/>
                  <a:pt x="1110633" y="289655"/>
                </a:cubicBezTo>
                <a:cubicBezTo>
                  <a:pt x="1117300" y="274415"/>
                  <a:pt x="1123015" y="262033"/>
                  <a:pt x="1121110" y="246793"/>
                </a:cubicBezTo>
                <a:cubicBezTo>
                  <a:pt x="1121110" y="246793"/>
                  <a:pt x="1121110" y="246793"/>
                  <a:pt x="1121110" y="246793"/>
                </a:cubicBezTo>
                <a:cubicBezTo>
                  <a:pt x="1123968" y="248698"/>
                  <a:pt x="1127777" y="245840"/>
                  <a:pt x="1126825" y="242030"/>
                </a:cubicBezTo>
                <a:cubicBezTo>
                  <a:pt x="1124920" y="234410"/>
                  <a:pt x="1123015" y="227743"/>
                  <a:pt x="1120158" y="221075"/>
                </a:cubicBezTo>
                <a:cubicBezTo>
                  <a:pt x="1120158" y="221075"/>
                  <a:pt x="1120158" y="221075"/>
                  <a:pt x="1121110" y="221075"/>
                </a:cubicBezTo>
                <a:cubicBezTo>
                  <a:pt x="1123968" y="221075"/>
                  <a:pt x="1126825" y="217265"/>
                  <a:pt x="1124920" y="215360"/>
                </a:cubicBezTo>
                <a:cubicBezTo>
                  <a:pt x="1122062" y="211550"/>
                  <a:pt x="1119205" y="207740"/>
                  <a:pt x="1116348" y="203930"/>
                </a:cubicBezTo>
                <a:cubicBezTo>
                  <a:pt x="1117300" y="203930"/>
                  <a:pt x="1119205" y="202978"/>
                  <a:pt x="1120158" y="202978"/>
                </a:cubicBezTo>
                <a:cubicBezTo>
                  <a:pt x="1123015" y="202025"/>
                  <a:pt x="1123968" y="197263"/>
                  <a:pt x="1121110" y="196310"/>
                </a:cubicBezTo>
                <a:cubicBezTo>
                  <a:pt x="1113490" y="191548"/>
                  <a:pt x="1105870" y="188690"/>
                  <a:pt x="1098250" y="186785"/>
                </a:cubicBezTo>
                <a:cubicBezTo>
                  <a:pt x="1074437" y="136303"/>
                  <a:pt x="1013477" y="142018"/>
                  <a:pt x="969662" y="157258"/>
                </a:cubicBezTo>
                <a:cubicBezTo>
                  <a:pt x="966805" y="158210"/>
                  <a:pt x="965852" y="163925"/>
                  <a:pt x="969662" y="164878"/>
                </a:cubicBezTo>
                <a:cubicBezTo>
                  <a:pt x="952518" y="176308"/>
                  <a:pt x="939182" y="190595"/>
                  <a:pt x="927752" y="206788"/>
                </a:cubicBezTo>
                <a:cubicBezTo>
                  <a:pt x="925847" y="209645"/>
                  <a:pt x="928705" y="212503"/>
                  <a:pt x="931562" y="211550"/>
                </a:cubicBezTo>
                <a:cubicBezTo>
                  <a:pt x="932515" y="211550"/>
                  <a:pt x="933468" y="210598"/>
                  <a:pt x="934420" y="210598"/>
                </a:cubicBezTo>
                <a:cubicBezTo>
                  <a:pt x="931562" y="215360"/>
                  <a:pt x="929657" y="219170"/>
                  <a:pt x="927752" y="224885"/>
                </a:cubicBezTo>
                <a:cubicBezTo>
                  <a:pt x="926800" y="227743"/>
                  <a:pt x="929657" y="229648"/>
                  <a:pt x="932515" y="229648"/>
                </a:cubicBezTo>
                <a:cubicBezTo>
                  <a:pt x="933468" y="229648"/>
                  <a:pt x="934420" y="229648"/>
                  <a:pt x="935372" y="228695"/>
                </a:cubicBezTo>
                <a:cubicBezTo>
                  <a:pt x="933468" y="234410"/>
                  <a:pt x="931562" y="240125"/>
                  <a:pt x="929657" y="245840"/>
                </a:cubicBezTo>
                <a:cubicBezTo>
                  <a:pt x="928705" y="249650"/>
                  <a:pt x="933468" y="251555"/>
                  <a:pt x="936325" y="249650"/>
                </a:cubicBezTo>
                <a:cubicBezTo>
                  <a:pt x="936325" y="249650"/>
                  <a:pt x="937277" y="248698"/>
                  <a:pt x="937277" y="248698"/>
                </a:cubicBezTo>
                <a:cubicBezTo>
                  <a:pt x="937277" y="261080"/>
                  <a:pt x="937277" y="273463"/>
                  <a:pt x="939182" y="285845"/>
                </a:cubicBezTo>
                <a:cubicBezTo>
                  <a:pt x="937277" y="304895"/>
                  <a:pt x="936325" y="324898"/>
                  <a:pt x="936325" y="342995"/>
                </a:cubicBezTo>
                <a:cubicBezTo>
                  <a:pt x="936325" y="363950"/>
                  <a:pt x="942040" y="385858"/>
                  <a:pt x="954422" y="403955"/>
                </a:cubicBezTo>
                <a:cubicBezTo>
                  <a:pt x="950612" y="404908"/>
                  <a:pt x="944897" y="402050"/>
                  <a:pt x="942040" y="402050"/>
                </a:cubicBezTo>
                <a:cubicBezTo>
                  <a:pt x="934420" y="403003"/>
                  <a:pt x="930610" y="405860"/>
                  <a:pt x="925847" y="410623"/>
                </a:cubicBezTo>
                <a:cubicBezTo>
                  <a:pt x="907750" y="425863"/>
                  <a:pt x="890605" y="441103"/>
                  <a:pt x="872507" y="457295"/>
                </a:cubicBezTo>
                <a:cubicBezTo>
                  <a:pt x="862982" y="465868"/>
                  <a:pt x="853457" y="474440"/>
                  <a:pt x="842980" y="481108"/>
                </a:cubicBezTo>
                <a:cubicBezTo>
                  <a:pt x="834407" y="486823"/>
                  <a:pt x="824882" y="489680"/>
                  <a:pt x="815357" y="495395"/>
                </a:cubicBezTo>
                <a:cubicBezTo>
                  <a:pt x="802975" y="503015"/>
                  <a:pt x="802022" y="518255"/>
                  <a:pt x="797260" y="531590"/>
                </a:cubicBezTo>
                <a:cubicBezTo>
                  <a:pt x="794402" y="533495"/>
                  <a:pt x="790593" y="534448"/>
                  <a:pt x="787735" y="536353"/>
                </a:cubicBezTo>
                <a:cubicBezTo>
                  <a:pt x="767732" y="534448"/>
                  <a:pt x="748682" y="530638"/>
                  <a:pt x="728680" y="534448"/>
                </a:cubicBezTo>
                <a:cubicBezTo>
                  <a:pt x="716297" y="536353"/>
                  <a:pt x="703915" y="543020"/>
                  <a:pt x="692485" y="548735"/>
                </a:cubicBezTo>
                <a:cubicBezTo>
                  <a:pt x="683912" y="553498"/>
                  <a:pt x="674387" y="556355"/>
                  <a:pt x="665815" y="559213"/>
                </a:cubicBezTo>
                <a:cubicBezTo>
                  <a:pt x="652480" y="558260"/>
                  <a:pt x="638193" y="556355"/>
                  <a:pt x="624857" y="561118"/>
                </a:cubicBezTo>
                <a:cubicBezTo>
                  <a:pt x="618190" y="563975"/>
                  <a:pt x="613427" y="569690"/>
                  <a:pt x="608665" y="574453"/>
                </a:cubicBezTo>
                <a:cubicBezTo>
                  <a:pt x="603902" y="580168"/>
                  <a:pt x="598187" y="583978"/>
                  <a:pt x="594377" y="589693"/>
                </a:cubicBezTo>
                <a:cubicBezTo>
                  <a:pt x="569612" y="590645"/>
                  <a:pt x="555325" y="619220"/>
                  <a:pt x="555325" y="643033"/>
                </a:cubicBezTo>
                <a:cubicBezTo>
                  <a:pt x="487697" y="663988"/>
                  <a:pt x="423880" y="685895"/>
                  <a:pt x="359110" y="706850"/>
                </a:cubicBezTo>
                <a:cubicBezTo>
                  <a:pt x="318152" y="720185"/>
                  <a:pt x="279100" y="728758"/>
                  <a:pt x="236237" y="730663"/>
                </a:cubicBezTo>
                <a:cubicBezTo>
                  <a:pt x="200042" y="732568"/>
                  <a:pt x="161942" y="738283"/>
                  <a:pt x="126700" y="747808"/>
                </a:cubicBezTo>
                <a:cubicBezTo>
                  <a:pt x="124795" y="746855"/>
                  <a:pt x="123842" y="747808"/>
                  <a:pt x="122890" y="748760"/>
                </a:cubicBezTo>
                <a:cubicBezTo>
                  <a:pt x="121937" y="748760"/>
                  <a:pt x="121937" y="749713"/>
                  <a:pt x="121937" y="750665"/>
                </a:cubicBezTo>
                <a:cubicBezTo>
                  <a:pt x="121937" y="751618"/>
                  <a:pt x="121937" y="751618"/>
                  <a:pt x="122890" y="752570"/>
                </a:cubicBezTo>
                <a:cubicBezTo>
                  <a:pt x="148607" y="781145"/>
                  <a:pt x="187660" y="782098"/>
                  <a:pt x="223855" y="783050"/>
                </a:cubicBezTo>
                <a:cubicBezTo>
                  <a:pt x="268622" y="784003"/>
                  <a:pt x="310532" y="766858"/>
                  <a:pt x="352442" y="753523"/>
                </a:cubicBezTo>
                <a:cubicBezTo>
                  <a:pt x="421022" y="731615"/>
                  <a:pt x="488650" y="707803"/>
                  <a:pt x="555325" y="679228"/>
                </a:cubicBezTo>
                <a:cubicBezTo>
                  <a:pt x="563897" y="696373"/>
                  <a:pt x="576280" y="706850"/>
                  <a:pt x="598187" y="700183"/>
                </a:cubicBezTo>
                <a:cubicBezTo>
                  <a:pt x="614380" y="694468"/>
                  <a:pt x="621047" y="683038"/>
                  <a:pt x="625810" y="669703"/>
                </a:cubicBezTo>
                <a:cubicBezTo>
                  <a:pt x="627715" y="667798"/>
                  <a:pt x="629620" y="665893"/>
                  <a:pt x="630572" y="663988"/>
                </a:cubicBezTo>
                <a:cubicBezTo>
                  <a:pt x="631525" y="663988"/>
                  <a:pt x="632477" y="663035"/>
                  <a:pt x="633430" y="663035"/>
                </a:cubicBezTo>
                <a:cubicBezTo>
                  <a:pt x="642002" y="664940"/>
                  <a:pt x="651527" y="663988"/>
                  <a:pt x="660100" y="659225"/>
                </a:cubicBezTo>
                <a:cubicBezTo>
                  <a:pt x="662957" y="657320"/>
                  <a:pt x="665815" y="654463"/>
                  <a:pt x="667720" y="651605"/>
                </a:cubicBezTo>
                <a:cubicBezTo>
                  <a:pt x="675340" y="650653"/>
                  <a:pt x="682960" y="647795"/>
                  <a:pt x="689627" y="643033"/>
                </a:cubicBezTo>
                <a:cubicBezTo>
                  <a:pt x="685818" y="659225"/>
                  <a:pt x="675340" y="674465"/>
                  <a:pt x="667720" y="690658"/>
                </a:cubicBezTo>
                <a:cubicBezTo>
                  <a:pt x="659147" y="707803"/>
                  <a:pt x="659147" y="727805"/>
                  <a:pt x="658195" y="746855"/>
                </a:cubicBezTo>
                <a:cubicBezTo>
                  <a:pt x="658195" y="749713"/>
                  <a:pt x="662005" y="751618"/>
                  <a:pt x="663910" y="750665"/>
                </a:cubicBezTo>
                <a:cubicBezTo>
                  <a:pt x="664862" y="749713"/>
                  <a:pt x="666768" y="749713"/>
                  <a:pt x="667720" y="748760"/>
                </a:cubicBezTo>
                <a:cubicBezTo>
                  <a:pt x="676293" y="767810"/>
                  <a:pt x="671530" y="789718"/>
                  <a:pt x="686770" y="806863"/>
                </a:cubicBezTo>
                <a:cubicBezTo>
                  <a:pt x="693437" y="813530"/>
                  <a:pt x="700105" y="818293"/>
                  <a:pt x="709630" y="820198"/>
                </a:cubicBezTo>
                <a:cubicBezTo>
                  <a:pt x="719155" y="822103"/>
                  <a:pt x="722965" y="828770"/>
                  <a:pt x="731537" y="830675"/>
                </a:cubicBezTo>
                <a:cubicBezTo>
                  <a:pt x="733443" y="830675"/>
                  <a:pt x="736300" y="829723"/>
                  <a:pt x="736300" y="827818"/>
                </a:cubicBezTo>
                <a:cubicBezTo>
                  <a:pt x="738205" y="821150"/>
                  <a:pt x="739157" y="813530"/>
                  <a:pt x="736300" y="807815"/>
                </a:cubicBezTo>
                <a:cubicBezTo>
                  <a:pt x="733443" y="802100"/>
                  <a:pt x="734395" y="793528"/>
                  <a:pt x="741062" y="800195"/>
                </a:cubicBezTo>
                <a:cubicBezTo>
                  <a:pt x="743920" y="803053"/>
                  <a:pt x="744872" y="804005"/>
                  <a:pt x="748682" y="804958"/>
                </a:cubicBezTo>
                <a:cubicBezTo>
                  <a:pt x="749635" y="805910"/>
                  <a:pt x="751540" y="804958"/>
                  <a:pt x="752493" y="804005"/>
                </a:cubicBezTo>
                <a:cubicBezTo>
                  <a:pt x="762018" y="794480"/>
                  <a:pt x="765827" y="778288"/>
                  <a:pt x="771543" y="765905"/>
                </a:cubicBezTo>
                <a:cubicBezTo>
                  <a:pt x="772495" y="764000"/>
                  <a:pt x="772495" y="761143"/>
                  <a:pt x="770590" y="759238"/>
                </a:cubicBezTo>
                <a:cubicBezTo>
                  <a:pt x="760112" y="750665"/>
                  <a:pt x="731537" y="715423"/>
                  <a:pt x="754397" y="704945"/>
                </a:cubicBezTo>
                <a:cubicBezTo>
                  <a:pt x="758207" y="703040"/>
                  <a:pt x="757255" y="697325"/>
                  <a:pt x="754397" y="695420"/>
                </a:cubicBezTo>
                <a:cubicBezTo>
                  <a:pt x="732490" y="681133"/>
                  <a:pt x="724870" y="662083"/>
                  <a:pt x="721060" y="637318"/>
                </a:cubicBezTo>
                <a:cubicBezTo>
                  <a:pt x="727727" y="641128"/>
                  <a:pt x="733443" y="643985"/>
                  <a:pt x="740110" y="645890"/>
                </a:cubicBezTo>
                <a:cubicBezTo>
                  <a:pt x="744872" y="647795"/>
                  <a:pt x="751540" y="646843"/>
                  <a:pt x="757255" y="644938"/>
                </a:cubicBezTo>
                <a:cubicBezTo>
                  <a:pt x="761065" y="656368"/>
                  <a:pt x="765827" y="666845"/>
                  <a:pt x="774400" y="675418"/>
                </a:cubicBezTo>
                <a:cubicBezTo>
                  <a:pt x="781068" y="682085"/>
                  <a:pt x="788687" y="685895"/>
                  <a:pt x="797260" y="687800"/>
                </a:cubicBezTo>
                <a:cubicBezTo>
                  <a:pt x="798212" y="690658"/>
                  <a:pt x="800118" y="693515"/>
                  <a:pt x="802975" y="696373"/>
                </a:cubicBezTo>
                <a:cubicBezTo>
                  <a:pt x="805832" y="699230"/>
                  <a:pt x="809643" y="702088"/>
                  <a:pt x="812500" y="704945"/>
                </a:cubicBezTo>
                <a:cubicBezTo>
                  <a:pt x="830597" y="721138"/>
                  <a:pt x="808690" y="725900"/>
                  <a:pt x="804880" y="733520"/>
                </a:cubicBezTo>
                <a:cubicBezTo>
                  <a:pt x="802975" y="737330"/>
                  <a:pt x="801070" y="742093"/>
                  <a:pt x="804880" y="745903"/>
                </a:cubicBezTo>
                <a:cubicBezTo>
                  <a:pt x="813452" y="755428"/>
                  <a:pt x="829645" y="781145"/>
                  <a:pt x="808690" y="788765"/>
                </a:cubicBezTo>
                <a:cubicBezTo>
                  <a:pt x="803927" y="790670"/>
                  <a:pt x="802022" y="794480"/>
                  <a:pt x="802022" y="799243"/>
                </a:cubicBezTo>
                <a:cubicBezTo>
                  <a:pt x="802022" y="804005"/>
                  <a:pt x="802022" y="807815"/>
                  <a:pt x="802975" y="811625"/>
                </a:cubicBezTo>
                <a:cubicBezTo>
                  <a:pt x="801070" y="812578"/>
                  <a:pt x="799165" y="813530"/>
                  <a:pt x="797260" y="814483"/>
                </a:cubicBezTo>
                <a:cubicBezTo>
                  <a:pt x="797260" y="813530"/>
                  <a:pt x="796307" y="812578"/>
                  <a:pt x="795355" y="813530"/>
                </a:cubicBezTo>
                <a:cubicBezTo>
                  <a:pt x="780115" y="817340"/>
                  <a:pt x="762018" y="824008"/>
                  <a:pt x="749635" y="833533"/>
                </a:cubicBezTo>
                <a:cubicBezTo>
                  <a:pt x="743920" y="837343"/>
                  <a:pt x="739157" y="843058"/>
                  <a:pt x="735347" y="848773"/>
                </a:cubicBezTo>
                <a:cubicBezTo>
                  <a:pt x="717250" y="850678"/>
                  <a:pt x="709630" y="872585"/>
                  <a:pt x="693437" y="879253"/>
                </a:cubicBezTo>
                <a:cubicBezTo>
                  <a:pt x="684865" y="882110"/>
                  <a:pt x="679150" y="877348"/>
                  <a:pt x="672482" y="885920"/>
                </a:cubicBezTo>
                <a:cubicBezTo>
                  <a:pt x="667720" y="891635"/>
                  <a:pt x="664862" y="901160"/>
                  <a:pt x="661052" y="909733"/>
                </a:cubicBezTo>
                <a:cubicBezTo>
                  <a:pt x="652480" y="916400"/>
                  <a:pt x="643907" y="923068"/>
                  <a:pt x="635335" y="929735"/>
                </a:cubicBezTo>
                <a:cubicBezTo>
                  <a:pt x="633430" y="930688"/>
                  <a:pt x="630572" y="930688"/>
                  <a:pt x="628668" y="931640"/>
                </a:cubicBezTo>
                <a:cubicBezTo>
                  <a:pt x="620095" y="933545"/>
                  <a:pt x="608665" y="933545"/>
                  <a:pt x="601045" y="938308"/>
                </a:cubicBezTo>
                <a:cubicBezTo>
                  <a:pt x="594377" y="942118"/>
                  <a:pt x="592472" y="946880"/>
                  <a:pt x="588662" y="953548"/>
                </a:cubicBezTo>
                <a:cubicBezTo>
                  <a:pt x="584852" y="961168"/>
                  <a:pt x="580090" y="969740"/>
                  <a:pt x="576280" y="977360"/>
                </a:cubicBezTo>
                <a:cubicBezTo>
                  <a:pt x="555325" y="992600"/>
                  <a:pt x="533417" y="1007840"/>
                  <a:pt x="511510" y="1022128"/>
                </a:cubicBezTo>
                <a:cubicBezTo>
                  <a:pt x="499127" y="1030700"/>
                  <a:pt x="484840" y="1032605"/>
                  <a:pt x="473410" y="1042130"/>
                </a:cubicBezTo>
                <a:cubicBezTo>
                  <a:pt x="470552" y="1044035"/>
                  <a:pt x="468647" y="1046893"/>
                  <a:pt x="466742" y="1049750"/>
                </a:cubicBezTo>
                <a:cubicBezTo>
                  <a:pt x="464837" y="1049750"/>
                  <a:pt x="461980" y="1050703"/>
                  <a:pt x="459122" y="1051655"/>
                </a:cubicBezTo>
                <a:cubicBezTo>
                  <a:pt x="455312" y="1052608"/>
                  <a:pt x="453407" y="1055465"/>
                  <a:pt x="450550" y="1057370"/>
                </a:cubicBezTo>
                <a:cubicBezTo>
                  <a:pt x="443882" y="1063085"/>
                  <a:pt x="436262" y="1059275"/>
                  <a:pt x="428642" y="1058323"/>
                </a:cubicBezTo>
                <a:cubicBezTo>
                  <a:pt x="415307" y="1055465"/>
                  <a:pt x="404830" y="1070705"/>
                  <a:pt x="398162" y="1083088"/>
                </a:cubicBezTo>
                <a:cubicBezTo>
                  <a:pt x="383875" y="1089755"/>
                  <a:pt x="369587" y="1096423"/>
                  <a:pt x="354347" y="1102138"/>
                </a:cubicBezTo>
                <a:cubicBezTo>
                  <a:pt x="340060" y="1107853"/>
                  <a:pt x="323867" y="1110710"/>
                  <a:pt x="309580" y="1117378"/>
                </a:cubicBezTo>
                <a:cubicBezTo>
                  <a:pt x="295292" y="1124045"/>
                  <a:pt x="284815" y="1135475"/>
                  <a:pt x="272432" y="1145000"/>
                </a:cubicBezTo>
                <a:cubicBezTo>
                  <a:pt x="256240" y="1156430"/>
                  <a:pt x="238142" y="1165003"/>
                  <a:pt x="220045" y="1171670"/>
                </a:cubicBezTo>
                <a:cubicBezTo>
                  <a:pt x="205757" y="1176433"/>
                  <a:pt x="192422" y="1178338"/>
                  <a:pt x="179087" y="1185005"/>
                </a:cubicBezTo>
                <a:cubicBezTo>
                  <a:pt x="163847" y="1193578"/>
                  <a:pt x="150512" y="1202150"/>
                  <a:pt x="134320" y="1208818"/>
                </a:cubicBezTo>
                <a:cubicBezTo>
                  <a:pt x="122890" y="1213580"/>
                  <a:pt x="118127" y="1225963"/>
                  <a:pt x="120032" y="1237393"/>
                </a:cubicBezTo>
                <a:cubicBezTo>
                  <a:pt x="119080" y="1239298"/>
                  <a:pt x="117175" y="1241203"/>
                  <a:pt x="116222" y="1242155"/>
                </a:cubicBezTo>
                <a:cubicBezTo>
                  <a:pt x="109555" y="1249775"/>
                  <a:pt x="102887" y="1256443"/>
                  <a:pt x="93362" y="1258348"/>
                </a:cubicBezTo>
                <a:cubicBezTo>
                  <a:pt x="81932" y="1261205"/>
                  <a:pt x="72407" y="1267873"/>
                  <a:pt x="64787" y="1276445"/>
                </a:cubicBezTo>
                <a:cubicBezTo>
                  <a:pt x="41927" y="1289780"/>
                  <a:pt x="20972" y="1306925"/>
                  <a:pt x="7637" y="1330738"/>
                </a:cubicBezTo>
                <a:cubicBezTo>
                  <a:pt x="4780" y="1335500"/>
                  <a:pt x="-3793" y="1349788"/>
                  <a:pt x="1922" y="1354550"/>
                </a:cubicBezTo>
                <a:cubicBezTo>
                  <a:pt x="10495" y="1363123"/>
                  <a:pt x="31450" y="1362170"/>
                  <a:pt x="42880" y="1363123"/>
                </a:cubicBezTo>
                <a:cubicBezTo>
                  <a:pt x="60977" y="1364075"/>
                  <a:pt x="80027" y="1364075"/>
                  <a:pt x="98125" y="1361218"/>
                </a:cubicBezTo>
                <a:cubicBezTo>
                  <a:pt x="109555" y="1359313"/>
                  <a:pt x="127652" y="1359313"/>
                  <a:pt x="131462" y="1345978"/>
                </a:cubicBezTo>
                <a:cubicBezTo>
                  <a:pt x="133367" y="1340263"/>
                  <a:pt x="133367" y="1334548"/>
                  <a:pt x="134320" y="1327880"/>
                </a:cubicBezTo>
                <a:cubicBezTo>
                  <a:pt x="135272" y="1320260"/>
                  <a:pt x="153370" y="1317403"/>
                  <a:pt x="160037" y="1314545"/>
                </a:cubicBezTo>
                <a:cubicBezTo>
                  <a:pt x="164800" y="1312640"/>
                  <a:pt x="168610" y="1308830"/>
                  <a:pt x="172420" y="1305020"/>
                </a:cubicBezTo>
                <a:cubicBezTo>
                  <a:pt x="183850" y="1317403"/>
                  <a:pt x="198137" y="1324070"/>
                  <a:pt x="214330" y="1328833"/>
                </a:cubicBezTo>
                <a:cubicBezTo>
                  <a:pt x="238142" y="1336453"/>
                  <a:pt x="260050" y="1350740"/>
                  <a:pt x="285767" y="1347883"/>
                </a:cubicBezTo>
                <a:cubicBezTo>
                  <a:pt x="311485" y="1345025"/>
                  <a:pt x="335297" y="1327880"/>
                  <a:pt x="359110" y="1318355"/>
                </a:cubicBezTo>
                <a:cubicBezTo>
                  <a:pt x="388637" y="1306925"/>
                  <a:pt x="421975" y="1305973"/>
                  <a:pt x="452455" y="1295495"/>
                </a:cubicBezTo>
                <a:cubicBezTo>
                  <a:pt x="510557" y="1275493"/>
                  <a:pt x="570565" y="1249775"/>
                  <a:pt x="622000" y="1216438"/>
                </a:cubicBezTo>
                <a:cubicBezTo>
                  <a:pt x="673435" y="1183100"/>
                  <a:pt x="723918" y="1146905"/>
                  <a:pt x="772495" y="1109758"/>
                </a:cubicBezTo>
                <a:cubicBezTo>
                  <a:pt x="782972" y="1115473"/>
                  <a:pt x="793450" y="1123093"/>
                  <a:pt x="803927" y="1127855"/>
                </a:cubicBezTo>
                <a:cubicBezTo>
                  <a:pt x="822025" y="1136428"/>
                  <a:pt x="841075" y="1140238"/>
                  <a:pt x="859172" y="1147858"/>
                </a:cubicBezTo>
                <a:cubicBezTo>
                  <a:pt x="868697" y="1151668"/>
                  <a:pt x="922990" y="1187863"/>
                  <a:pt x="931562" y="1170718"/>
                </a:cubicBezTo>
                <a:cubicBezTo>
                  <a:pt x="938230" y="1156430"/>
                  <a:pt x="936325" y="1138333"/>
                  <a:pt x="942040" y="1122140"/>
                </a:cubicBezTo>
                <a:cubicBezTo>
                  <a:pt x="948707" y="1102138"/>
                  <a:pt x="960137" y="1083088"/>
                  <a:pt x="970615" y="1064990"/>
                </a:cubicBezTo>
                <a:cubicBezTo>
                  <a:pt x="973472" y="1059275"/>
                  <a:pt x="976330" y="1053560"/>
                  <a:pt x="979187" y="1047845"/>
                </a:cubicBezTo>
                <a:cubicBezTo>
                  <a:pt x="999190" y="1050703"/>
                  <a:pt x="1018240" y="1052608"/>
                  <a:pt x="1038243" y="1055465"/>
                </a:cubicBezTo>
                <a:cubicBezTo>
                  <a:pt x="1044910" y="1078325"/>
                  <a:pt x="1052530" y="1100233"/>
                  <a:pt x="1066818" y="1120235"/>
                </a:cubicBezTo>
                <a:cubicBezTo>
                  <a:pt x="1068723" y="1123093"/>
                  <a:pt x="1073485" y="1124045"/>
                  <a:pt x="1075390" y="1120235"/>
                </a:cubicBezTo>
                <a:cubicBezTo>
                  <a:pt x="1083010" y="1104995"/>
                  <a:pt x="1087773" y="1091660"/>
                  <a:pt x="1083010" y="1074515"/>
                </a:cubicBezTo>
                <a:cubicBezTo>
                  <a:pt x="1081105" y="1067848"/>
                  <a:pt x="1078248" y="1061180"/>
                  <a:pt x="1075390" y="1054513"/>
                </a:cubicBezTo>
                <a:cubicBezTo>
                  <a:pt x="1109680" y="1052608"/>
                  <a:pt x="1143018" y="1060228"/>
                  <a:pt x="1176355" y="1067848"/>
                </a:cubicBezTo>
                <a:cubicBezTo>
                  <a:pt x="1185880" y="1069753"/>
                  <a:pt x="1193500" y="1067848"/>
                  <a:pt x="1201120" y="1063085"/>
                </a:cubicBezTo>
                <a:cubicBezTo>
                  <a:pt x="1209693" y="1058323"/>
                  <a:pt x="1217312" y="1053560"/>
                  <a:pt x="1225885" y="1047845"/>
                </a:cubicBezTo>
                <a:cubicBezTo>
                  <a:pt x="1221123" y="1058323"/>
                  <a:pt x="1217312" y="1068800"/>
                  <a:pt x="1216360" y="1078325"/>
                </a:cubicBezTo>
                <a:cubicBezTo>
                  <a:pt x="1212550" y="1118330"/>
                  <a:pt x="1238268" y="1160240"/>
                  <a:pt x="1262080" y="1193578"/>
                </a:cubicBezTo>
                <a:cubicBezTo>
                  <a:pt x="1257318" y="1206913"/>
                  <a:pt x="1252555" y="1220248"/>
                  <a:pt x="1245888" y="1233583"/>
                </a:cubicBezTo>
                <a:cubicBezTo>
                  <a:pt x="1238268" y="1248823"/>
                  <a:pt x="1230648" y="1257395"/>
                  <a:pt x="1241125" y="1272635"/>
                </a:cubicBezTo>
                <a:cubicBezTo>
                  <a:pt x="1248745" y="1283113"/>
                  <a:pt x="1263032" y="1290733"/>
                  <a:pt x="1276368" y="1297400"/>
                </a:cubicBezTo>
                <a:cubicBezTo>
                  <a:pt x="1275415" y="1305020"/>
                  <a:pt x="1274463" y="1312640"/>
                  <a:pt x="1273510" y="1320260"/>
                </a:cubicBezTo>
                <a:cubicBezTo>
                  <a:pt x="1270652" y="1335500"/>
                  <a:pt x="1263985" y="1347883"/>
                  <a:pt x="1269700" y="1363123"/>
                </a:cubicBezTo>
                <a:cubicBezTo>
                  <a:pt x="1274463" y="1374553"/>
                  <a:pt x="1296370" y="1371695"/>
                  <a:pt x="1304943" y="1371695"/>
                </a:cubicBezTo>
                <a:cubicBezTo>
                  <a:pt x="1332565" y="1371695"/>
                  <a:pt x="1359235" y="1371695"/>
                  <a:pt x="1386857" y="1371695"/>
                </a:cubicBezTo>
                <a:cubicBezTo>
                  <a:pt x="1398288" y="1371695"/>
                  <a:pt x="1409718" y="1371695"/>
                  <a:pt x="1422100" y="1371695"/>
                </a:cubicBezTo>
                <a:cubicBezTo>
                  <a:pt x="1427815" y="1371695"/>
                  <a:pt x="1436388" y="1373600"/>
                  <a:pt x="1441150" y="1370743"/>
                </a:cubicBezTo>
                <a:cubicBezTo>
                  <a:pt x="1453532" y="1364075"/>
                  <a:pt x="1446865" y="1348835"/>
                  <a:pt x="1443055" y="1342168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DA8E7AB0-62EB-452A-8766-F53749C50216}"/>
              </a:ext>
            </a:extLst>
          </p:cNvPr>
          <p:cNvSpPr/>
          <p:nvPr/>
        </p:nvSpPr>
        <p:spPr>
          <a:xfrm rot="19800000">
            <a:off x="3282218" y="3225539"/>
            <a:ext cx="378684" cy="1052281"/>
          </a:xfrm>
          <a:custGeom>
            <a:avLst/>
            <a:gdLst>
              <a:gd name="connsiteX0" fmla="*/ 692726 w 1039059"/>
              <a:gd name="connsiteY0" fmla="*/ 432955 h 1905000"/>
              <a:gd name="connsiteX1" fmla="*/ 1028268 w 1039059"/>
              <a:gd name="connsiteY1" fmla="*/ 990514 h 1905000"/>
              <a:gd name="connsiteX2" fmla="*/ 1025323 w 1039059"/>
              <a:gd name="connsiteY2" fmla="*/ 1081781 h 1905000"/>
              <a:gd name="connsiteX3" fmla="*/ 934663 w 1039059"/>
              <a:gd name="connsiteY3" fmla="*/ 1212273 h 1905000"/>
              <a:gd name="connsiteX4" fmla="*/ 934661 w 1039059"/>
              <a:gd name="connsiteY4" fmla="*/ 1212275 h 1905000"/>
              <a:gd name="connsiteX5" fmla="*/ 139673 w 1039059"/>
              <a:gd name="connsiteY5" fmla="*/ 0 h 1905000"/>
              <a:gd name="connsiteX6" fmla="*/ 817939 w 1039059"/>
              <a:gd name="connsiteY6" fmla="*/ 0 h 1905000"/>
              <a:gd name="connsiteX7" fmla="*/ 877775 w 1039059"/>
              <a:gd name="connsiteY7" fmla="*/ 74987 h 1905000"/>
              <a:gd name="connsiteX8" fmla="*/ 621203 w 1039059"/>
              <a:gd name="connsiteY8" fmla="*/ 412693 h 1905000"/>
              <a:gd name="connsiteX9" fmla="*/ 952500 w 1039059"/>
              <a:gd name="connsiteY9" fmla="*/ 1609465 h 1905000"/>
              <a:gd name="connsiteX10" fmla="*/ 476250 w 1039059"/>
              <a:gd name="connsiteY10" fmla="*/ 1905000 h 1905000"/>
              <a:gd name="connsiteX11" fmla="*/ 0 w 1039059"/>
              <a:gd name="connsiteY11" fmla="*/ 1609465 h 1905000"/>
              <a:gd name="connsiteX12" fmla="*/ 331297 w 1039059"/>
              <a:gd name="connsiteY12" fmla="*/ 412693 h 1905000"/>
              <a:gd name="connsiteX13" fmla="*/ 59835 w 1039059"/>
              <a:gd name="connsiteY13" fmla="*/ 74987 h 1905000"/>
              <a:gd name="connsiteX14" fmla="*/ 139673 w 1039059"/>
              <a:gd name="connsiteY1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9059" h="1905000">
                <a:moveTo>
                  <a:pt x="692726" y="432955"/>
                </a:moveTo>
                <a:lnTo>
                  <a:pt x="1028268" y="990514"/>
                </a:lnTo>
                <a:cubicBezTo>
                  <a:pt x="1043767" y="1016231"/>
                  <a:pt x="1042383" y="1057189"/>
                  <a:pt x="1025323" y="1081781"/>
                </a:cubicBezTo>
                <a:lnTo>
                  <a:pt x="934663" y="1212273"/>
                </a:lnTo>
                <a:lnTo>
                  <a:pt x="934661" y="1212275"/>
                </a:lnTo>
                <a:close/>
                <a:moveTo>
                  <a:pt x="139673" y="0"/>
                </a:moveTo>
                <a:lnTo>
                  <a:pt x="817939" y="0"/>
                </a:lnTo>
                <a:cubicBezTo>
                  <a:pt x="937604" y="0"/>
                  <a:pt x="877775" y="74987"/>
                  <a:pt x="877775" y="74987"/>
                </a:cubicBezTo>
                <a:lnTo>
                  <a:pt x="621203" y="412693"/>
                </a:lnTo>
                <a:cubicBezTo>
                  <a:pt x="621203" y="412693"/>
                  <a:pt x="952500" y="1553182"/>
                  <a:pt x="952500" y="1609465"/>
                </a:cubicBezTo>
                <a:cubicBezTo>
                  <a:pt x="952500" y="1665750"/>
                  <a:pt x="526820" y="1905000"/>
                  <a:pt x="476250" y="1905000"/>
                </a:cubicBezTo>
                <a:cubicBezTo>
                  <a:pt x="425682" y="1905000"/>
                  <a:pt x="0" y="1672417"/>
                  <a:pt x="0" y="1609465"/>
                </a:cubicBezTo>
                <a:cubicBezTo>
                  <a:pt x="0" y="1546514"/>
                  <a:pt x="331297" y="412693"/>
                  <a:pt x="331297" y="412693"/>
                </a:cubicBezTo>
                <a:lnTo>
                  <a:pt x="59835" y="74987"/>
                </a:lnTo>
                <a:cubicBezTo>
                  <a:pt x="59835" y="74987"/>
                  <a:pt x="19917" y="0"/>
                  <a:pt x="139673" y="0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034A20E0-8D99-4C2D-BCCB-08358CC97CD1}"/>
              </a:ext>
            </a:extLst>
          </p:cNvPr>
          <p:cNvSpPr/>
          <p:nvPr/>
        </p:nvSpPr>
        <p:spPr>
          <a:xfrm>
            <a:off x="4971661" y="3928613"/>
            <a:ext cx="914670" cy="897328"/>
          </a:xfrm>
          <a:custGeom>
            <a:avLst/>
            <a:gdLst>
              <a:gd name="connsiteX0" fmla="*/ 925473 w 1852555"/>
              <a:gd name="connsiteY0" fmla="*/ 806776 h 1817431"/>
              <a:gd name="connsiteX1" fmla="*/ 1027346 w 1852555"/>
              <a:gd name="connsiteY1" fmla="*/ 908649 h 1817431"/>
              <a:gd name="connsiteX2" fmla="*/ 925473 w 1852555"/>
              <a:gd name="connsiteY2" fmla="*/ 1010522 h 1817431"/>
              <a:gd name="connsiteX3" fmla="*/ 823615 w 1852555"/>
              <a:gd name="connsiteY3" fmla="*/ 908649 h 1817431"/>
              <a:gd name="connsiteX4" fmla="*/ 910918 w 1852555"/>
              <a:gd name="connsiteY4" fmla="*/ 127 h 1817431"/>
              <a:gd name="connsiteX5" fmla="*/ 1852429 w 1852555"/>
              <a:gd name="connsiteY5" fmla="*/ 911277 h 1817431"/>
              <a:gd name="connsiteX6" fmla="*/ 1852553 w 1852555"/>
              <a:gd name="connsiteY6" fmla="*/ 926582 h 1817431"/>
              <a:gd name="connsiteX7" fmla="*/ 1211848 w 1852555"/>
              <a:gd name="connsiteY7" fmla="*/ 1808240 h 1817431"/>
              <a:gd name="connsiteX8" fmla="*/ 974083 w 1852555"/>
              <a:gd name="connsiteY8" fmla="*/ 1686560 h 1817431"/>
              <a:gd name="connsiteX9" fmla="*/ 964942 w 1852555"/>
              <a:gd name="connsiteY9" fmla="*/ 1628604 h 1817431"/>
              <a:gd name="connsiteX10" fmla="*/ 964942 w 1852555"/>
              <a:gd name="connsiteY10" fmla="*/ 1266654 h 1817431"/>
              <a:gd name="connsiteX11" fmla="*/ 1304568 w 1852555"/>
              <a:gd name="connsiteY11" fmla="*/ 926433 h 1817431"/>
              <a:gd name="connsiteX12" fmla="*/ 925652 w 1852555"/>
              <a:gd name="connsiteY12" fmla="*/ 547368 h 1817431"/>
              <a:gd name="connsiteX13" fmla="*/ 546438 w 1852555"/>
              <a:gd name="connsiteY13" fmla="*/ 926433 h 1817431"/>
              <a:gd name="connsiteX14" fmla="*/ 886659 w 1852555"/>
              <a:gd name="connsiteY14" fmla="*/ 1266654 h 1817431"/>
              <a:gd name="connsiteX15" fmla="*/ 886659 w 1852555"/>
              <a:gd name="connsiteY15" fmla="*/ 1628456 h 1817431"/>
              <a:gd name="connsiteX16" fmla="*/ 698540 w 1852555"/>
              <a:gd name="connsiteY16" fmla="*/ 1817170 h 1817431"/>
              <a:gd name="connsiteX17" fmla="*/ 697945 w 1852555"/>
              <a:gd name="connsiteY17" fmla="*/ 1817170 h 1817431"/>
              <a:gd name="connsiteX18" fmla="*/ 640199 w 1852555"/>
              <a:gd name="connsiteY18" fmla="*/ 1808091 h 1817431"/>
              <a:gd name="connsiteX19" fmla="*/ 172879 w 1852555"/>
              <a:gd name="connsiteY19" fmla="*/ 1466828 h 1817431"/>
              <a:gd name="connsiteX20" fmla="*/ 388510 w 1852555"/>
              <a:gd name="connsiteY20" fmla="*/ 172782 h 1817431"/>
              <a:gd name="connsiteX21" fmla="*/ 910918 w 1852555"/>
              <a:gd name="connsiteY21" fmla="*/ 127 h 181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52555" h="1817431">
                <a:moveTo>
                  <a:pt x="925473" y="806776"/>
                </a:moveTo>
                <a:lnTo>
                  <a:pt x="1027346" y="908649"/>
                </a:lnTo>
                <a:lnTo>
                  <a:pt x="925473" y="1010522"/>
                </a:lnTo>
                <a:lnTo>
                  <a:pt x="823615" y="908649"/>
                </a:lnTo>
                <a:close/>
                <a:moveTo>
                  <a:pt x="910918" y="127"/>
                </a:moveTo>
                <a:cubicBezTo>
                  <a:pt x="1422516" y="-8257"/>
                  <a:pt x="1844045" y="399679"/>
                  <a:pt x="1852429" y="911277"/>
                </a:cubicBezTo>
                <a:cubicBezTo>
                  <a:pt x="1852512" y="916378"/>
                  <a:pt x="1852554" y="921480"/>
                  <a:pt x="1852553" y="926582"/>
                </a:cubicBezTo>
                <a:cubicBezTo>
                  <a:pt x="1853421" y="1328522"/>
                  <a:pt x="1594410" y="1684940"/>
                  <a:pt x="1211848" y="1808240"/>
                </a:cubicBezTo>
                <a:cubicBezTo>
                  <a:pt x="1112590" y="1840296"/>
                  <a:pt x="1006139" y="1785818"/>
                  <a:pt x="974083" y="1686560"/>
                </a:cubicBezTo>
                <a:cubicBezTo>
                  <a:pt x="968035" y="1667836"/>
                  <a:pt x="964951" y="1648281"/>
                  <a:pt x="964942" y="1628604"/>
                </a:cubicBezTo>
                <a:lnTo>
                  <a:pt x="964942" y="1266654"/>
                </a:lnTo>
                <a:lnTo>
                  <a:pt x="1304568" y="926433"/>
                </a:lnTo>
                <a:lnTo>
                  <a:pt x="925652" y="547368"/>
                </a:lnTo>
                <a:lnTo>
                  <a:pt x="546438" y="926433"/>
                </a:lnTo>
                <a:lnTo>
                  <a:pt x="886659" y="1266654"/>
                </a:lnTo>
                <a:lnTo>
                  <a:pt x="886659" y="1628456"/>
                </a:lnTo>
                <a:cubicBezTo>
                  <a:pt x="886823" y="1732515"/>
                  <a:pt x="802600" y="1817005"/>
                  <a:pt x="698540" y="1817170"/>
                </a:cubicBezTo>
                <a:cubicBezTo>
                  <a:pt x="698342" y="1817170"/>
                  <a:pt x="698143" y="1817170"/>
                  <a:pt x="697945" y="1817170"/>
                </a:cubicBezTo>
                <a:cubicBezTo>
                  <a:pt x="678336" y="1817233"/>
                  <a:pt x="658843" y="1814168"/>
                  <a:pt x="640199" y="1808091"/>
                </a:cubicBezTo>
                <a:cubicBezTo>
                  <a:pt x="452238" y="1746655"/>
                  <a:pt x="288615" y="1627169"/>
                  <a:pt x="172879" y="1466828"/>
                </a:cubicBezTo>
                <a:cubicBezTo>
                  <a:pt x="-124917" y="1049942"/>
                  <a:pt x="-28376" y="470578"/>
                  <a:pt x="388510" y="172782"/>
                </a:cubicBezTo>
                <a:cubicBezTo>
                  <a:pt x="541179" y="63725"/>
                  <a:pt x="723329" y="3525"/>
                  <a:pt x="910918" y="127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5E0E3A0E-1671-4AAA-893D-F6A83190470E}"/>
              </a:ext>
            </a:extLst>
          </p:cNvPr>
          <p:cNvSpPr/>
          <p:nvPr/>
        </p:nvSpPr>
        <p:spPr>
          <a:xfrm>
            <a:off x="1233971" y="5362037"/>
            <a:ext cx="966273" cy="764751"/>
          </a:xfrm>
          <a:custGeom>
            <a:avLst/>
            <a:gdLst>
              <a:gd name="connsiteX0" fmla="*/ 2027179 w 3249587"/>
              <a:gd name="connsiteY0" fmla="*/ 977522 h 2571865"/>
              <a:gd name="connsiteX1" fmla="*/ 2459334 w 3249587"/>
              <a:gd name="connsiteY1" fmla="*/ 1376649 h 2571865"/>
              <a:gd name="connsiteX2" fmla="*/ 2934289 w 3249587"/>
              <a:gd name="connsiteY2" fmla="*/ 1270194 h 2571865"/>
              <a:gd name="connsiteX3" fmla="*/ 3222948 w 3249587"/>
              <a:gd name="connsiteY3" fmla="*/ 1861840 h 2571865"/>
              <a:gd name="connsiteX4" fmla="*/ 2762323 w 3249587"/>
              <a:gd name="connsiteY4" fmla="*/ 2342936 h 2571865"/>
              <a:gd name="connsiteX5" fmla="*/ 2137922 w 3249587"/>
              <a:gd name="connsiteY5" fmla="*/ 2568130 h 2571865"/>
              <a:gd name="connsiteX6" fmla="*/ 1988475 w 3249587"/>
              <a:gd name="connsiteY6" fmla="*/ 2518997 h 2571865"/>
              <a:gd name="connsiteX7" fmla="*/ 1626117 w 3249587"/>
              <a:gd name="connsiteY7" fmla="*/ 1966247 h 2571865"/>
              <a:gd name="connsiteX8" fmla="*/ 1556511 w 3249587"/>
              <a:gd name="connsiteY8" fmla="*/ 1296808 h 2571865"/>
              <a:gd name="connsiteX9" fmla="*/ 1933199 w 3249587"/>
              <a:gd name="connsiteY9" fmla="*/ 981536 h 2571865"/>
              <a:gd name="connsiteX10" fmla="*/ 2027179 w 3249587"/>
              <a:gd name="connsiteY10" fmla="*/ 977522 h 2571865"/>
              <a:gd name="connsiteX11" fmla="*/ 1931482 w 3249587"/>
              <a:gd name="connsiteY11" fmla="*/ 0 h 2571865"/>
              <a:gd name="connsiteX12" fmla="*/ 2607203 w 3249587"/>
              <a:gd name="connsiteY12" fmla="*/ 445329 h 2571865"/>
              <a:gd name="connsiteX13" fmla="*/ 2681596 w 3249587"/>
              <a:gd name="connsiteY13" fmla="*/ 1048928 h 2571865"/>
              <a:gd name="connsiteX14" fmla="*/ 2659616 w 3249587"/>
              <a:gd name="connsiteY14" fmla="*/ 1048928 h 2571865"/>
              <a:gd name="connsiteX15" fmla="*/ 2514211 w 3249587"/>
              <a:gd name="connsiteY15" fmla="*/ 1065836 h 2571865"/>
              <a:gd name="connsiteX16" fmla="*/ 2226783 w 3249587"/>
              <a:gd name="connsiteY16" fmla="*/ 866326 h 2571865"/>
              <a:gd name="connsiteX17" fmla="*/ 1391550 w 3249587"/>
              <a:gd name="connsiteY17" fmla="*/ 1268726 h 2571865"/>
              <a:gd name="connsiteX18" fmla="*/ 1460871 w 3249587"/>
              <a:gd name="connsiteY18" fmla="*/ 2036329 h 2571865"/>
              <a:gd name="connsiteX19" fmla="*/ 1751681 w 3249587"/>
              <a:gd name="connsiteY19" fmla="*/ 2491142 h 2571865"/>
              <a:gd name="connsiteX20" fmla="*/ 842055 w 3249587"/>
              <a:gd name="connsiteY20" fmla="*/ 2235838 h 2571865"/>
              <a:gd name="connsiteX21" fmla="*/ 60926 w 3249587"/>
              <a:gd name="connsiteY21" fmla="*/ 1522339 h 2571865"/>
              <a:gd name="connsiteX22" fmla="*/ 174207 w 3249587"/>
              <a:gd name="connsiteY22" fmla="*/ 759809 h 2571865"/>
              <a:gd name="connsiteX23" fmla="*/ 1203876 w 3249587"/>
              <a:gd name="connsiteY23" fmla="*/ 675271 h 2571865"/>
              <a:gd name="connsiteX24" fmla="*/ 1646854 w 3249587"/>
              <a:gd name="connsiteY24" fmla="*/ 58146 h 2571865"/>
              <a:gd name="connsiteX25" fmla="*/ 1931482 w 3249587"/>
              <a:gd name="connsiteY25" fmla="*/ 0 h 257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49587" h="2571865">
                <a:moveTo>
                  <a:pt x="2027179" y="977522"/>
                </a:moveTo>
                <a:cubicBezTo>
                  <a:pt x="2242809" y="990397"/>
                  <a:pt x="2427091" y="1154527"/>
                  <a:pt x="2459334" y="1376649"/>
                </a:cubicBezTo>
                <a:cubicBezTo>
                  <a:pt x="2586262" y="1255864"/>
                  <a:pt x="2768465" y="1214920"/>
                  <a:pt x="2934289" y="1270194"/>
                </a:cubicBezTo>
                <a:cubicBezTo>
                  <a:pt x="3179956" y="1354130"/>
                  <a:pt x="3308930" y="1618221"/>
                  <a:pt x="3222948" y="1861840"/>
                </a:cubicBezTo>
                <a:cubicBezTo>
                  <a:pt x="3222948" y="1861840"/>
                  <a:pt x="3136964" y="2156640"/>
                  <a:pt x="2762323" y="2342936"/>
                </a:cubicBezTo>
                <a:cubicBezTo>
                  <a:pt x="2563743" y="2439156"/>
                  <a:pt x="2352879" y="2514903"/>
                  <a:pt x="2137922" y="2568130"/>
                </a:cubicBezTo>
                <a:cubicBezTo>
                  <a:pt x="2082646" y="2580414"/>
                  <a:pt x="2025324" y="2561988"/>
                  <a:pt x="1988475" y="2518997"/>
                </a:cubicBezTo>
                <a:cubicBezTo>
                  <a:pt x="1847217" y="2349078"/>
                  <a:pt x="1726430" y="2162781"/>
                  <a:pt x="1626117" y="1966247"/>
                </a:cubicBezTo>
                <a:cubicBezTo>
                  <a:pt x="1435725" y="1593654"/>
                  <a:pt x="1556511" y="1296808"/>
                  <a:pt x="1556511" y="1296808"/>
                </a:cubicBezTo>
                <a:cubicBezTo>
                  <a:pt x="1611786" y="1128936"/>
                  <a:pt x="1757138" y="1006104"/>
                  <a:pt x="1933199" y="981536"/>
                </a:cubicBezTo>
                <a:cubicBezTo>
                  <a:pt x="1964931" y="976930"/>
                  <a:pt x="1996375" y="975682"/>
                  <a:pt x="2027179" y="977522"/>
                </a:cubicBezTo>
                <a:close/>
                <a:moveTo>
                  <a:pt x="1931482" y="0"/>
                </a:moveTo>
                <a:cubicBezTo>
                  <a:pt x="2216639" y="-396"/>
                  <a:pt x="2488005" y="166354"/>
                  <a:pt x="2607203" y="445329"/>
                </a:cubicBezTo>
                <a:cubicBezTo>
                  <a:pt x="2607203" y="445329"/>
                  <a:pt x="2720483" y="682034"/>
                  <a:pt x="2681596" y="1048928"/>
                </a:cubicBezTo>
                <a:lnTo>
                  <a:pt x="2659616" y="1048928"/>
                </a:lnTo>
                <a:cubicBezTo>
                  <a:pt x="2610584" y="1048928"/>
                  <a:pt x="2561552" y="1055691"/>
                  <a:pt x="2514211" y="1065836"/>
                </a:cubicBezTo>
                <a:cubicBezTo>
                  <a:pt x="2438127" y="974535"/>
                  <a:pt x="2338373" y="905214"/>
                  <a:pt x="2226783" y="866326"/>
                </a:cubicBezTo>
                <a:cubicBezTo>
                  <a:pt x="1885250" y="746283"/>
                  <a:pt x="1511594" y="927194"/>
                  <a:pt x="1391550" y="1268726"/>
                </a:cubicBezTo>
                <a:cubicBezTo>
                  <a:pt x="1366189" y="1338047"/>
                  <a:pt x="1268125" y="1655909"/>
                  <a:pt x="1460871" y="2036329"/>
                </a:cubicBezTo>
                <a:cubicBezTo>
                  <a:pt x="1542027" y="2196950"/>
                  <a:pt x="1640091" y="2349118"/>
                  <a:pt x="1751681" y="2491142"/>
                </a:cubicBezTo>
                <a:cubicBezTo>
                  <a:pt x="1440582" y="2437038"/>
                  <a:pt x="1136246" y="2350809"/>
                  <a:pt x="842055" y="2235838"/>
                </a:cubicBezTo>
                <a:cubicBezTo>
                  <a:pt x="228311" y="1995750"/>
                  <a:pt x="60926" y="1522339"/>
                  <a:pt x="60926" y="1522339"/>
                </a:cubicBezTo>
                <a:cubicBezTo>
                  <a:pt x="-50663" y="1267035"/>
                  <a:pt x="-6704" y="971153"/>
                  <a:pt x="174207" y="759809"/>
                </a:cubicBezTo>
                <a:cubicBezTo>
                  <a:pt x="436274" y="452092"/>
                  <a:pt x="896159" y="414895"/>
                  <a:pt x="1203876" y="675271"/>
                </a:cubicBezTo>
                <a:cubicBezTo>
                  <a:pt x="1225856" y="403060"/>
                  <a:pt x="1394932" y="164663"/>
                  <a:pt x="1646854" y="58146"/>
                </a:cubicBezTo>
                <a:cubicBezTo>
                  <a:pt x="1739846" y="18836"/>
                  <a:pt x="1836430" y="132"/>
                  <a:pt x="1931482" y="0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16561E-3556-4051-9CD6-5E368BE4B05A}"/>
              </a:ext>
            </a:extLst>
          </p:cNvPr>
          <p:cNvSpPr/>
          <p:nvPr/>
        </p:nvSpPr>
        <p:spPr>
          <a:xfrm>
            <a:off x="1118714" y="1429154"/>
            <a:ext cx="1065934" cy="1087104"/>
          </a:xfrm>
          <a:custGeom>
            <a:avLst/>
            <a:gdLst>
              <a:gd name="connsiteX0" fmla="*/ 421005 w 1630680"/>
              <a:gd name="connsiteY0" fmla="*/ 0 h 1663065"/>
              <a:gd name="connsiteX1" fmla="*/ 699135 w 1630680"/>
              <a:gd name="connsiteY1" fmla="*/ 278130 h 1663065"/>
              <a:gd name="connsiteX2" fmla="*/ 651568 w 1630680"/>
              <a:gd name="connsiteY2" fmla="*/ 433523 h 1663065"/>
              <a:gd name="connsiteX3" fmla="*/ 637771 w 1630680"/>
              <a:gd name="connsiteY3" fmla="*/ 450238 h 1663065"/>
              <a:gd name="connsiteX4" fmla="*/ 735357 w 1630680"/>
              <a:gd name="connsiteY4" fmla="*/ 548548 h 1663065"/>
              <a:gd name="connsiteX5" fmla="*/ 741879 w 1630680"/>
              <a:gd name="connsiteY5" fmla="*/ 543163 h 1663065"/>
              <a:gd name="connsiteX6" fmla="*/ 888683 w 1630680"/>
              <a:gd name="connsiteY6" fmla="*/ 498157 h 1663065"/>
              <a:gd name="connsiteX7" fmla="*/ 1035487 w 1630680"/>
              <a:gd name="connsiteY7" fmla="*/ 543163 h 1663065"/>
              <a:gd name="connsiteX8" fmla="*/ 1068682 w 1630680"/>
              <a:gd name="connsiteY8" fmla="*/ 570571 h 1663065"/>
              <a:gd name="connsiteX9" fmla="*/ 1159331 w 1630680"/>
              <a:gd name="connsiteY9" fmla="*/ 479921 h 1663065"/>
              <a:gd name="connsiteX10" fmla="*/ 1122894 w 1630680"/>
              <a:gd name="connsiteY10" fmla="*/ 425961 h 1663065"/>
              <a:gd name="connsiteX11" fmla="*/ 1105853 w 1630680"/>
              <a:gd name="connsiteY11" fmla="*/ 341948 h 1663065"/>
              <a:gd name="connsiteX12" fmla="*/ 1322070 w 1630680"/>
              <a:gd name="connsiteY12" fmla="*/ 125730 h 1663065"/>
              <a:gd name="connsiteX13" fmla="*/ 1538288 w 1630680"/>
              <a:gd name="connsiteY13" fmla="*/ 341948 h 1663065"/>
              <a:gd name="connsiteX14" fmla="*/ 1322070 w 1630680"/>
              <a:gd name="connsiteY14" fmla="*/ 558165 h 1663065"/>
              <a:gd name="connsiteX15" fmla="*/ 1238057 w 1630680"/>
              <a:gd name="connsiteY15" fmla="*/ 541124 h 1663065"/>
              <a:gd name="connsiteX16" fmla="*/ 1204565 w 1630680"/>
              <a:gd name="connsiteY16" fmla="*/ 518508 h 1663065"/>
              <a:gd name="connsiteX17" fmla="*/ 1107364 w 1630680"/>
              <a:gd name="connsiteY17" fmla="*/ 615709 h 1663065"/>
              <a:gd name="connsiteX18" fmla="*/ 1130856 w 1630680"/>
              <a:gd name="connsiteY18" fmla="*/ 658892 h 1663065"/>
              <a:gd name="connsiteX19" fmla="*/ 1151573 w 1630680"/>
              <a:gd name="connsiteY19" fmla="*/ 761048 h 1663065"/>
              <a:gd name="connsiteX20" fmla="*/ 1106567 w 1630680"/>
              <a:gd name="connsiteY20" fmla="*/ 907852 h 1663065"/>
              <a:gd name="connsiteX21" fmla="*/ 1101129 w 1630680"/>
              <a:gd name="connsiteY21" fmla="*/ 914438 h 1663065"/>
              <a:gd name="connsiteX22" fmla="*/ 1201612 w 1630680"/>
              <a:gd name="connsiteY22" fmla="*/ 1014922 h 1663065"/>
              <a:gd name="connsiteX23" fmla="*/ 1229765 w 1630680"/>
              <a:gd name="connsiteY23" fmla="*/ 991689 h 1663065"/>
              <a:gd name="connsiteX24" fmla="*/ 1373505 w 1630680"/>
              <a:gd name="connsiteY24" fmla="*/ 947738 h 1663065"/>
              <a:gd name="connsiteX25" fmla="*/ 1630680 w 1630680"/>
              <a:gd name="connsiteY25" fmla="*/ 1204913 h 1663065"/>
              <a:gd name="connsiteX26" fmla="*/ 1373505 w 1630680"/>
              <a:gd name="connsiteY26" fmla="*/ 1462088 h 1663065"/>
              <a:gd name="connsiteX27" fmla="*/ 1116330 w 1630680"/>
              <a:gd name="connsiteY27" fmla="*/ 1204913 h 1663065"/>
              <a:gd name="connsiteX28" fmla="*/ 1160281 w 1630680"/>
              <a:gd name="connsiteY28" fmla="*/ 1061173 h 1663065"/>
              <a:gd name="connsiteX29" fmla="*/ 1161982 w 1630680"/>
              <a:gd name="connsiteY29" fmla="*/ 1059111 h 1663065"/>
              <a:gd name="connsiteX30" fmla="*/ 1060856 w 1630680"/>
              <a:gd name="connsiteY30" fmla="*/ 957985 h 1663065"/>
              <a:gd name="connsiteX31" fmla="*/ 1035487 w 1630680"/>
              <a:gd name="connsiteY31" fmla="*/ 978932 h 1663065"/>
              <a:gd name="connsiteX32" fmla="*/ 888683 w 1630680"/>
              <a:gd name="connsiteY32" fmla="*/ 1023938 h 1663065"/>
              <a:gd name="connsiteX33" fmla="*/ 786527 w 1630680"/>
              <a:gd name="connsiteY33" fmla="*/ 1003221 h 1663065"/>
              <a:gd name="connsiteX34" fmla="*/ 743344 w 1630680"/>
              <a:gd name="connsiteY34" fmla="*/ 979729 h 1663065"/>
              <a:gd name="connsiteX35" fmla="*/ 644722 w 1630680"/>
              <a:gd name="connsiteY35" fmla="*/ 1078351 h 1663065"/>
              <a:gd name="connsiteX36" fmla="*/ 661867 w 1630680"/>
              <a:gd name="connsiteY36" fmla="*/ 1099109 h 1663065"/>
              <a:gd name="connsiteX37" fmla="*/ 723900 w 1630680"/>
              <a:gd name="connsiteY37" fmla="*/ 1301115 h 1663065"/>
              <a:gd name="connsiteX38" fmla="*/ 361950 w 1630680"/>
              <a:gd name="connsiteY38" fmla="*/ 1663065 h 1663065"/>
              <a:gd name="connsiteX39" fmla="*/ 0 w 1630680"/>
              <a:gd name="connsiteY39" fmla="*/ 1301115 h 1663065"/>
              <a:gd name="connsiteX40" fmla="*/ 361950 w 1630680"/>
              <a:gd name="connsiteY40" fmla="*/ 939165 h 1663065"/>
              <a:gd name="connsiteX41" fmla="*/ 563957 w 1630680"/>
              <a:gd name="connsiteY41" fmla="*/ 1001199 h 1663065"/>
              <a:gd name="connsiteX42" fmla="*/ 604536 w 1630680"/>
              <a:gd name="connsiteY42" fmla="*/ 1034717 h 1663065"/>
              <a:gd name="connsiteX43" fmla="*/ 698207 w 1630680"/>
              <a:gd name="connsiteY43" fmla="*/ 941046 h 1663065"/>
              <a:gd name="connsiteX44" fmla="*/ 670799 w 1630680"/>
              <a:gd name="connsiteY44" fmla="*/ 907852 h 1663065"/>
              <a:gd name="connsiteX45" fmla="*/ 625793 w 1630680"/>
              <a:gd name="connsiteY45" fmla="*/ 761048 h 1663065"/>
              <a:gd name="connsiteX46" fmla="*/ 670799 w 1630680"/>
              <a:gd name="connsiteY46" fmla="*/ 614244 h 1663065"/>
              <a:gd name="connsiteX47" fmla="*/ 691805 w 1630680"/>
              <a:gd name="connsiteY47" fmla="*/ 588802 h 1663065"/>
              <a:gd name="connsiteX48" fmla="*/ 596123 w 1630680"/>
              <a:gd name="connsiteY48" fmla="*/ 492412 h 1663065"/>
              <a:gd name="connsiteX49" fmla="*/ 576399 w 1630680"/>
              <a:gd name="connsiteY49" fmla="*/ 508693 h 1663065"/>
              <a:gd name="connsiteX50" fmla="*/ 421005 w 1630680"/>
              <a:gd name="connsiteY50" fmla="*/ 556260 h 1663065"/>
              <a:gd name="connsiteX51" fmla="*/ 142875 w 1630680"/>
              <a:gd name="connsiteY51" fmla="*/ 278130 h 1663065"/>
              <a:gd name="connsiteX52" fmla="*/ 421005 w 1630680"/>
              <a:gd name="connsiteY52" fmla="*/ 0 h 166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630680" h="1663065">
                <a:moveTo>
                  <a:pt x="421005" y="0"/>
                </a:moveTo>
                <a:cubicBezTo>
                  <a:pt x="574358" y="0"/>
                  <a:pt x="699135" y="124777"/>
                  <a:pt x="699135" y="278130"/>
                </a:cubicBezTo>
                <a:cubicBezTo>
                  <a:pt x="699135" y="335637"/>
                  <a:pt x="681588" y="389126"/>
                  <a:pt x="651568" y="433523"/>
                </a:cubicBezTo>
                <a:lnTo>
                  <a:pt x="637771" y="450238"/>
                </a:lnTo>
                <a:lnTo>
                  <a:pt x="735357" y="548548"/>
                </a:lnTo>
                <a:lnTo>
                  <a:pt x="741879" y="543163"/>
                </a:lnTo>
                <a:cubicBezTo>
                  <a:pt x="783848" y="514766"/>
                  <a:pt x="834391" y="498157"/>
                  <a:pt x="888683" y="498157"/>
                </a:cubicBezTo>
                <a:cubicBezTo>
                  <a:pt x="942975" y="498157"/>
                  <a:pt x="993518" y="514766"/>
                  <a:pt x="1035487" y="543163"/>
                </a:cubicBezTo>
                <a:lnTo>
                  <a:pt x="1068682" y="570571"/>
                </a:lnTo>
                <a:lnTo>
                  <a:pt x="1159331" y="479921"/>
                </a:lnTo>
                <a:lnTo>
                  <a:pt x="1122894" y="425961"/>
                </a:lnTo>
                <a:cubicBezTo>
                  <a:pt x="1111925" y="400110"/>
                  <a:pt x="1105853" y="371714"/>
                  <a:pt x="1105853" y="341948"/>
                </a:cubicBezTo>
                <a:cubicBezTo>
                  <a:pt x="1105853" y="222885"/>
                  <a:pt x="1203008" y="125730"/>
                  <a:pt x="1322070" y="125730"/>
                </a:cubicBezTo>
                <a:cubicBezTo>
                  <a:pt x="1441133" y="125730"/>
                  <a:pt x="1538288" y="222885"/>
                  <a:pt x="1538288" y="341948"/>
                </a:cubicBezTo>
                <a:cubicBezTo>
                  <a:pt x="1538288" y="461010"/>
                  <a:pt x="1442085" y="558165"/>
                  <a:pt x="1322070" y="558165"/>
                </a:cubicBezTo>
                <a:cubicBezTo>
                  <a:pt x="1292305" y="558165"/>
                  <a:pt x="1263908" y="552093"/>
                  <a:pt x="1238057" y="541124"/>
                </a:cubicBezTo>
                <a:lnTo>
                  <a:pt x="1204565" y="518508"/>
                </a:lnTo>
                <a:lnTo>
                  <a:pt x="1107364" y="615709"/>
                </a:lnTo>
                <a:lnTo>
                  <a:pt x="1130856" y="658892"/>
                </a:lnTo>
                <a:cubicBezTo>
                  <a:pt x="1144191" y="690325"/>
                  <a:pt x="1151573" y="724853"/>
                  <a:pt x="1151573" y="761048"/>
                </a:cubicBezTo>
                <a:cubicBezTo>
                  <a:pt x="1151573" y="815340"/>
                  <a:pt x="1134964" y="865882"/>
                  <a:pt x="1106567" y="907852"/>
                </a:cubicBezTo>
                <a:lnTo>
                  <a:pt x="1101129" y="914438"/>
                </a:lnTo>
                <a:lnTo>
                  <a:pt x="1201612" y="1014922"/>
                </a:lnTo>
                <a:lnTo>
                  <a:pt x="1229765" y="991689"/>
                </a:lnTo>
                <a:cubicBezTo>
                  <a:pt x="1270814" y="963945"/>
                  <a:pt x="1320284" y="947738"/>
                  <a:pt x="1373505" y="947738"/>
                </a:cubicBezTo>
                <a:cubicBezTo>
                  <a:pt x="1515428" y="947738"/>
                  <a:pt x="1630680" y="1062990"/>
                  <a:pt x="1630680" y="1204913"/>
                </a:cubicBezTo>
                <a:cubicBezTo>
                  <a:pt x="1630680" y="1346835"/>
                  <a:pt x="1515428" y="1462088"/>
                  <a:pt x="1373505" y="1462088"/>
                </a:cubicBezTo>
                <a:cubicBezTo>
                  <a:pt x="1231583" y="1462088"/>
                  <a:pt x="1116330" y="1346835"/>
                  <a:pt x="1116330" y="1204913"/>
                </a:cubicBezTo>
                <a:cubicBezTo>
                  <a:pt x="1116330" y="1151692"/>
                  <a:pt x="1132537" y="1102221"/>
                  <a:pt x="1160281" y="1061173"/>
                </a:cubicBezTo>
                <a:lnTo>
                  <a:pt x="1161982" y="1059111"/>
                </a:lnTo>
                <a:lnTo>
                  <a:pt x="1060856" y="957985"/>
                </a:lnTo>
                <a:lnTo>
                  <a:pt x="1035487" y="978932"/>
                </a:lnTo>
                <a:cubicBezTo>
                  <a:pt x="993518" y="1007329"/>
                  <a:pt x="942975" y="1023938"/>
                  <a:pt x="888683" y="1023938"/>
                </a:cubicBezTo>
                <a:cubicBezTo>
                  <a:pt x="852488" y="1023938"/>
                  <a:pt x="817960" y="1016556"/>
                  <a:pt x="786527" y="1003221"/>
                </a:cubicBezTo>
                <a:lnTo>
                  <a:pt x="743344" y="979729"/>
                </a:lnTo>
                <a:lnTo>
                  <a:pt x="644722" y="1078351"/>
                </a:lnTo>
                <a:lnTo>
                  <a:pt x="661867" y="1099109"/>
                </a:lnTo>
                <a:cubicBezTo>
                  <a:pt x="700995" y="1156901"/>
                  <a:pt x="723900" y="1226463"/>
                  <a:pt x="723900" y="1301115"/>
                </a:cubicBezTo>
                <a:cubicBezTo>
                  <a:pt x="723900" y="1500188"/>
                  <a:pt x="561023" y="1663065"/>
                  <a:pt x="361950" y="1663065"/>
                </a:cubicBezTo>
                <a:cubicBezTo>
                  <a:pt x="161925" y="1663065"/>
                  <a:pt x="0" y="1500188"/>
                  <a:pt x="0" y="1301115"/>
                </a:cubicBezTo>
                <a:cubicBezTo>
                  <a:pt x="0" y="1102043"/>
                  <a:pt x="162878" y="939165"/>
                  <a:pt x="361950" y="939165"/>
                </a:cubicBezTo>
                <a:cubicBezTo>
                  <a:pt x="436602" y="939165"/>
                  <a:pt x="506165" y="962070"/>
                  <a:pt x="563957" y="1001199"/>
                </a:cubicBezTo>
                <a:lnTo>
                  <a:pt x="604536" y="1034717"/>
                </a:lnTo>
                <a:lnTo>
                  <a:pt x="698207" y="941046"/>
                </a:lnTo>
                <a:lnTo>
                  <a:pt x="670799" y="907852"/>
                </a:lnTo>
                <a:cubicBezTo>
                  <a:pt x="642402" y="865882"/>
                  <a:pt x="625793" y="815340"/>
                  <a:pt x="625793" y="761048"/>
                </a:cubicBezTo>
                <a:cubicBezTo>
                  <a:pt x="625793" y="706756"/>
                  <a:pt x="642402" y="656213"/>
                  <a:pt x="670799" y="614244"/>
                </a:cubicBezTo>
                <a:lnTo>
                  <a:pt x="691805" y="588802"/>
                </a:lnTo>
                <a:lnTo>
                  <a:pt x="596123" y="492412"/>
                </a:lnTo>
                <a:lnTo>
                  <a:pt x="576399" y="508693"/>
                </a:lnTo>
                <a:cubicBezTo>
                  <a:pt x="532001" y="538713"/>
                  <a:pt x="478512" y="556260"/>
                  <a:pt x="421005" y="556260"/>
                </a:cubicBezTo>
                <a:cubicBezTo>
                  <a:pt x="267653" y="556260"/>
                  <a:pt x="142875" y="431482"/>
                  <a:pt x="142875" y="278130"/>
                </a:cubicBezTo>
                <a:cubicBezTo>
                  <a:pt x="142875" y="124777"/>
                  <a:pt x="267653" y="0"/>
                  <a:pt x="421005" y="0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0" name="图形 5">
            <a:extLst>
              <a:ext uri="{FF2B5EF4-FFF2-40B4-BE49-F238E27FC236}">
                <a16:creationId xmlns:a16="http://schemas.microsoft.com/office/drawing/2014/main" id="{3150A7DB-E48D-4EA3-B774-60991AA33DEB}"/>
              </a:ext>
            </a:extLst>
          </p:cNvPr>
          <p:cNvSpPr/>
          <p:nvPr/>
        </p:nvSpPr>
        <p:spPr>
          <a:xfrm rot="20700000">
            <a:off x="6791303" y="2653230"/>
            <a:ext cx="1031737" cy="851167"/>
          </a:xfrm>
          <a:custGeom>
            <a:avLst/>
            <a:gdLst>
              <a:gd name="connsiteX0" fmla="*/ 289893 w 1905000"/>
              <a:gd name="connsiteY0" fmla="*/ 1168619 h 1571595"/>
              <a:gd name="connsiteX1" fmla="*/ 0 w 1905000"/>
              <a:gd name="connsiteY1" fmla="*/ 1370110 h 1571595"/>
              <a:gd name="connsiteX2" fmla="*/ 289893 w 1905000"/>
              <a:gd name="connsiteY2" fmla="*/ 1571595 h 1571595"/>
              <a:gd name="connsiteX3" fmla="*/ 579779 w 1905000"/>
              <a:gd name="connsiteY3" fmla="*/ 1370110 h 1571595"/>
              <a:gd name="connsiteX4" fmla="*/ 289893 w 1905000"/>
              <a:gd name="connsiteY4" fmla="*/ 1168619 h 1571595"/>
              <a:gd name="connsiteX5" fmla="*/ 1863583 w 1905000"/>
              <a:gd name="connsiteY5" fmla="*/ 120893 h 1571595"/>
              <a:gd name="connsiteX6" fmla="*/ 1697928 w 1905000"/>
              <a:gd name="connsiteY6" fmla="*/ 120893 h 1571595"/>
              <a:gd name="connsiteX7" fmla="*/ 1656522 w 1905000"/>
              <a:gd name="connsiteY7" fmla="*/ 161188 h 1571595"/>
              <a:gd name="connsiteX8" fmla="*/ 1656522 w 1905000"/>
              <a:gd name="connsiteY8" fmla="*/ 362676 h 1571595"/>
              <a:gd name="connsiteX9" fmla="*/ 1573686 w 1905000"/>
              <a:gd name="connsiteY9" fmla="*/ 362676 h 1571595"/>
              <a:gd name="connsiteX10" fmla="*/ 1573686 w 1905000"/>
              <a:gd name="connsiteY10" fmla="*/ 80592 h 1571595"/>
              <a:gd name="connsiteX11" fmla="*/ 1532284 w 1905000"/>
              <a:gd name="connsiteY11" fmla="*/ 40301 h 1571595"/>
              <a:gd name="connsiteX12" fmla="*/ 1366627 w 1905000"/>
              <a:gd name="connsiteY12" fmla="*/ 40301 h 1571595"/>
              <a:gd name="connsiteX13" fmla="*/ 1325212 w 1905000"/>
              <a:gd name="connsiteY13" fmla="*/ 80592 h 1571595"/>
              <a:gd name="connsiteX14" fmla="*/ 1325212 w 1905000"/>
              <a:gd name="connsiteY14" fmla="*/ 282083 h 1571595"/>
              <a:gd name="connsiteX15" fmla="*/ 1242387 w 1905000"/>
              <a:gd name="connsiteY15" fmla="*/ 282083 h 1571595"/>
              <a:gd name="connsiteX16" fmla="*/ 1242387 w 1905000"/>
              <a:gd name="connsiteY16" fmla="*/ 80592 h 1571595"/>
              <a:gd name="connsiteX17" fmla="*/ 1200970 w 1905000"/>
              <a:gd name="connsiteY17" fmla="*/ 40301 h 1571595"/>
              <a:gd name="connsiteX18" fmla="*/ 1035328 w 1905000"/>
              <a:gd name="connsiteY18" fmla="*/ 40301 h 1571595"/>
              <a:gd name="connsiteX19" fmla="*/ 993908 w 1905000"/>
              <a:gd name="connsiteY19" fmla="*/ 80592 h 1571595"/>
              <a:gd name="connsiteX20" fmla="*/ 993908 w 1905000"/>
              <a:gd name="connsiteY20" fmla="*/ 282083 h 1571595"/>
              <a:gd name="connsiteX21" fmla="*/ 911089 w 1905000"/>
              <a:gd name="connsiteY21" fmla="*/ 282083 h 1571595"/>
              <a:gd name="connsiteX22" fmla="*/ 911089 w 1905000"/>
              <a:gd name="connsiteY22" fmla="*/ 161190 h 1571595"/>
              <a:gd name="connsiteX23" fmla="*/ 869673 w 1905000"/>
              <a:gd name="connsiteY23" fmla="*/ 120895 h 1571595"/>
              <a:gd name="connsiteX24" fmla="*/ 704022 w 1905000"/>
              <a:gd name="connsiteY24" fmla="*/ 120895 h 1571595"/>
              <a:gd name="connsiteX25" fmla="*/ 662611 w 1905000"/>
              <a:gd name="connsiteY25" fmla="*/ 161190 h 1571595"/>
              <a:gd name="connsiteX26" fmla="*/ 662611 w 1905000"/>
              <a:gd name="connsiteY26" fmla="*/ 362676 h 1571595"/>
              <a:gd name="connsiteX27" fmla="*/ 579779 w 1905000"/>
              <a:gd name="connsiteY27" fmla="*/ 362676 h 1571595"/>
              <a:gd name="connsiteX28" fmla="*/ 579779 w 1905000"/>
              <a:gd name="connsiteY28" fmla="*/ 201482 h 1571595"/>
              <a:gd name="connsiteX29" fmla="*/ 289893 w 1905000"/>
              <a:gd name="connsiteY29" fmla="*/ 0 h 1571595"/>
              <a:gd name="connsiteX30" fmla="*/ 0 w 1905000"/>
              <a:gd name="connsiteY30" fmla="*/ 201482 h 1571595"/>
              <a:gd name="connsiteX31" fmla="*/ 0 w 1905000"/>
              <a:gd name="connsiteY31" fmla="*/ 1168619 h 1571595"/>
              <a:gd name="connsiteX32" fmla="*/ 289893 w 1905000"/>
              <a:gd name="connsiteY32" fmla="*/ 1088027 h 1571595"/>
              <a:gd name="connsiteX33" fmla="*/ 579779 w 1905000"/>
              <a:gd name="connsiteY33" fmla="*/ 1168617 h 1571595"/>
              <a:gd name="connsiteX34" fmla="*/ 579779 w 1905000"/>
              <a:gd name="connsiteY34" fmla="*/ 1088027 h 1571595"/>
              <a:gd name="connsiteX35" fmla="*/ 662609 w 1905000"/>
              <a:gd name="connsiteY35" fmla="*/ 1088027 h 1571595"/>
              <a:gd name="connsiteX36" fmla="*/ 662609 w 1905000"/>
              <a:gd name="connsiteY36" fmla="*/ 1289506 h 1571595"/>
              <a:gd name="connsiteX37" fmla="*/ 704020 w 1905000"/>
              <a:gd name="connsiteY37" fmla="*/ 1329811 h 1571595"/>
              <a:gd name="connsiteX38" fmla="*/ 869672 w 1905000"/>
              <a:gd name="connsiteY38" fmla="*/ 1329811 h 1571595"/>
              <a:gd name="connsiteX39" fmla="*/ 911087 w 1905000"/>
              <a:gd name="connsiteY39" fmla="*/ 1289506 h 1571595"/>
              <a:gd name="connsiteX40" fmla="*/ 911087 w 1905000"/>
              <a:gd name="connsiteY40" fmla="*/ 1007434 h 1571595"/>
              <a:gd name="connsiteX41" fmla="*/ 993910 w 1905000"/>
              <a:gd name="connsiteY41" fmla="*/ 1007434 h 1571595"/>
              <a:gd name="connsiteX42" fmla="*/ 993910 w 1905000"/>
              <a:gd name="connsiteY42" fmla="*/ 1208920 h 1571595"/>
              <a:gd name="connsiteX43" fmla="*/ 1035328 w 1905000"/>
              <a:gd name="connsiteY43" fmla="*/ 1249215 h 1571595"/>
              <a:gd name="connsiteX44" fmla="*/ 1200970 w 1905000"/>
              <a:gd name="connsiteY44" fmla="*/ 1249215 h 1571595"/>
              <a:gd name="connsiteX45" fmla="*/ 1242387 w 1905000"/>
              <a:gd name="connsiteY45" fmla="*/ 1208920 h 1571595"/>
              <a:gd name="connsiteX46" fmla="*/ 1242387 w 1905000"/>
              <a:gd name="connsiteY46" fmla="*/ 1007434 h 1571595"/>
              <a:gd name="connsiteX47" fmla="*/ 1325212 w 1905000"/>
              <a:gd name="connsiteY47" fmla="*/ 1007434 h 1571595"/>
              <a:gd name="connsiteX48" fmla="*/ 1325212 w 1905000"/>
              <a:gd name="connsiteY48" fmla="*/ 1208920 h 1571595"/>
              <a:gd name="connsiteX49" fmla="*/ 1366627 w 1905000"/>
              <a:gd name="connsiteY49" fmla="*/ 1249215 h 1571595"/>
              <a:gd name="connsiteX50" fmla="*/ 1532284 w 1905000"/>
              <a:gd name="connsiteY50" fmla="*/ 1249215 h 1571595"/>
              <a:gd name="connsiteX51" fmla="*/ 1573686 w 1905000"/>
              <a:gd name="connsiteY51" fmla="*/ 1208920 h 1571595"/>
              <a:gd name="connsiteX52" fmla="*/ 1573686 w 1905000"/>
              <a:gd name="connsiteY52" fmla="*/ 1088027 h 1571595"/>
              <a:gd name="connsiteX53" fmla="*/ 1656522 w 1905000"/>
              <a:gd name="connsiteY53" fmla="*/ 1088027 h 1571595"/>
              <a:gd name="connsiteX54" fmla="*/ 1656522 w 1905000"/>
              <a:gd name="connsiteY54" fmla="*/ 1289506 h 1571595"/>
              <a:gd name="connsiteX55" fmla="*/ 1697928 w 1905000"/>
              <a:gd name="connsiteY55" fmla="*/ 1329811 h 1571595"/>
              <a:gd name="connsiteX56" fmla="*/ 1863585 w 1905000"/>
              <a:gd name="connsiteY56" fmla="*/ 1329811 h 1571595"/>
              <a:gd name="connsiteX57" fmla="*/ 1905000 w 1905000"/>
              <a:gd name="connsiteY57" fmla="*/ 1289506 h 1571595"/>
              <a:gd name="connsiteX58" fmla="*/ 1905000 w 1905000"/>
              <a:gd name="connsiteY58" fmla="*/ 161190 h 1571595"/>
              <a:gd name="connsiteX59" fmla="*/ 1863585 w 1905000"/>
              <a:gd name="connsiteY59" fmla="*/ 120895 h 1571595"/>
              <a:gd name="connsiteX60" fmla="*/ 662609 w 1905000"/>
              <a:gd name="connsiteY60" fmla="*/ 1007432 h 1571595"/>
              <a:gd name="connsiteX61" fmla="*/ 579786 w 1905000"/>
              <a:gd name="connsiteY61" fmla="*/ 1007432 h 1571595"/>
              <a:gd name="connsiteX62" fmla="*/ 579786 w 1905000"/>
              <a:gd name="connsiteY62" fmla="*/ 443277 h 1571595"/>
              <a:gd name="connsiteX63" fmla="*/ 662609 w 1905000"/>
              <a:gd name="connsiteY63" fmla="*/ 443277 h 1571595"/>
              <a:gd name="connsiteX64" fmla="*/ 662609 w 1905000"/>
              <a:gd name="connsiteY64" fmla="*/ 1007434 h 1571595"/>
              <a:gd name="connsiteX65" fmla="*/ 993908 w 1905000"/>
              <a:gd name="connsiteY65" fmla="*/ 926835 h 1571595"/>
              <a:gd name="connsiteX66" fmla="*/ 911089 w 1905000"/>
              <a:gd name="connsiteY66" fmla="*/ 926835 h 1571595"/>
              <a:gd name="connsiteX67" fmla="*/ 911089 w 1905000"/>
              <a:gd name="connsiteY67" fmla="*/ 362676 h 1571595"/>
              <a:gd name="connsiteX68" fmla="*/ 993911 w 1905000"/>
              <a:gd name="connsiteY68" fmla="*/ 362676 h 1571595"/>
              <a:gd name="connsiteX69" fmla="*/ 993911 w 1905000"/>
              <a:gd name="connsiteY69" fmla="*/ 926836 h 1571595"/>
              <a:gd name="connsiteX70" fmla="*/ 1325212 w 1905000"/>
              <a:gd name="connsiteY70" fmla="*/ 926835 h 1571595"/>
              <a:gd name="connsiteX71" fmla="*/ 1242387 w 1905000"/>
              <a:gd name="connsiteY71" fmla="*/ 926835 h 1571595"/>
              <a:gd name="connsiteX72" fmla="*/ 1242387 w 1905000"/>
              <a:gd name="connsiteY72" fmla="*/ 362676 h 1571595"/>
              <a:gd name="connsiteX73" fmla="*/ 1325212 w 1905000"/>
              <a:gd name="connsiteY73" fmla="*/ 362676 h 1571595"/>
              <a:gd name="connsiteX74" fmla="*/ 1325212 w 1905000"/>
              <a:gd name="connsiteY74" fmla="*/ 926836 h 1571595"/>
              <a:gd name="connsiteX75" fmla="*/ 1656522 w 1905000"/>
              <a:gd name="connsiteY75" fmla="*/ 1007432 h 1571595"/>
              <a:gd name="connsiteX76" fmla="*/ 1573699 w 1905000"/>
              <a:gd name="connsiteY76" fmla="*/ 1007432 h 1571595"/>
              <a:gd name="connsiteX77" fmla="*/ 1573699 w 1905000"/>
              <a:gd name="connsiteY77" fmla="*/ 443277 h 1571595"/>
              <a:gd name="connsiteX78" fmla="*/ 1656522 w 1905000"/>
              <a:gd name="connsiteY78" fmla="*/ 443277 h 1571595"/>
              <a:gd name="connsiteX79" fmla="*/ 1656522 w 1905000"/>
              <a:gd name="connsiteY79" fmla="*/ 1007434 h 157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905000" h="1571595">
                <a:moveTo>
                  <a:pt x="289893" y="1168619"/>
                </a:moveTo>
                <a:cubicBezTo>
                  <a:pt x="74544" y="1168619"/>
                  <a:pt x="0" y="1249217"/>
                  <a:pt x="0" y="1370110"/>
                </a:cubicBezTo>
                <a:cubicBezTo>
                  <a:pt x="0" y="1491003"/>
                  <a:pt x="74544" y="1571595"/>
                  <a:pt x="289893" y="1571595"/>
                </a:cubicBezTo>
                <a:cubicBezTo>
                  <a:pt x="505234" y="1571595"/>
                  <a:pt x="579779" y="1491003"/>
                  <a:pt x="579779" y="1370110"/>
                </a:cubicBezTo>
                <a:cubicBezTo>
                  <a:pt x="579779" y="1249217"/>
                  <a:pt x="505234" y="1168619"/>
                  <a:pt x="289893" y="1168619"/>
                </a:cubicBezTo>
                <a:moveTo>
                  <a:pt x="1863583" y="120893"/>
                </a:moveTo>
                <a:lnTo>
                  <a:pt x="1697928" y="120893"/>
                </a:lnTo>
                <a:cubicBezTo>
                  <a:pt x="1673076" y="120893"/>
                  <a:pt x="1656522" y="137015"/>
                  <a:pt x="1656522" y="161188"/>
                </a:cubicBezTo>
                <a:lnTo>
                  <a:pt x="1656522" y="362676"/>
                </a:lnTo>
                <a:lnTo>
                  <a:pt x="1573686" y="362676"/>
                </a:lnTo>
                <a:lnTo>
                  <a:pt x="1573686" y="80592"/>
                </a:lnTo>
                <a:cubicBezTo>
                  <a:pt x="1573686" y="56413"/>
                  <a:pt x="1557131" y="40301"/>
                  <a:pt x="1532284" y="40301"/>
                </a:cubicBezTo>
                <a:lnTo>
                  <a:pt x="1366627" y="40301"/>
                </a:lnTo>
                <a:cubicBezTo>
                  <a:pt x="1341777" y="40301"/>
                  <a:pt x="1325212" y="56411"/>
                  <a:pt x="1325212" y="80592"/>
                </a:cubicBezTo>
                <a:lnTo>
                  <a:pt x="1325212" y="282083"/>
                </a:lnTo>
                <a:lnTo>
                  <a:pt x="1242387" y="282083"/>
                </a:lnTo>
                <a:lnTo>
                  <a:pt x="1242387" y="80592"/>
                </a:lnTo>
                <a:cubicBezTo>
                  <a:pt x="1242387" y="56413"/>
                  <a:pt x="1225823" y="40301"/>
                  <a:pt x="1200970" y="40301"/>
                </a:cubicBezTo>
                <a:lnTo>
                  <a:pt x="1035328" y="40301"/>
                </a:lnTo>
                <a:cubicBezTo>
                  <a:pt x="1010478" y="40301"/>
                  <a:pt x="993908" y="56411"/>
                  <a:pt x="993908" y="80592"/>
                </a:cubicBezTo>
                <a:lnTo>
                  <a:pt x="993908" y="282083"/>
                </a:lnTo>
                <a:lnTo>
                  <a:pt x="911089" y="282083"/>
                </a:lnTo>
                <a:lnTo>
                  <a:pt x="911089" y="161190"/>
                </a:lnTo>
                <a:cubicBezTo>
                  <a:pt x="911089" y="137015"/>
                  <a:pt x="894520" y="120895"/>
                  <a:pt x="869673" y="120895"/>
                </a:cubicBezTo>
                <a:lnTo>
                  <a:pt x="704022" y="120895"/>
                </a:lnTo>
                <a:cubicBezTo>
                  <a:pt x="679170" y="120895"/>
                  <a:pt x="662611" y="137015"/>
                  <a:pt x="662611" y="161190"/>
                </a:cubicBezTo>
                <a:lnTo>
                  <a:pt x="662611" y="362676"/>
                </a:lnTo>
                <a:lnTo>
                  <a:pt x="579779" y="362676"/>
                </a:lnTo>
                <a:lnTo>
                  <a:pt x="579779" y="201482"/>
                </a:lnTo>
                <a:cubicBezTo>
                  <a:pt x="579779" y="80592"/>
                  <a:pt x="505234" y="0"/>
                  <a:pt x="289893" y="0"/>
                </a:cubicBezTo>
                <a:cubicBezTo>
                  <a:pt x="74544" y="0"/>
                  <a:pt x="0" y="80592"/>
                  <a:pt x="0" y="201482"/>
                </a:cubicBezTo>
                <a:lnTo>
                  <a:pt x="0" y="1168619"/>
                </a:lnTo>
                <a:cubicBezTo>
                  <a:pt x="66262" y="1112206"/>
                  <a:pt x="157365" y="1088027"/>
                  <a:pt x="289893" y="1088027"/>
                </a:cubicBezTo>
                <a:cubicBezTo>
                  <a:pt x="422413" y="1088027"/>
                  <a:pt x="513526" y="1112206"/>
                  <a:pt x="579779" y="1168617"/>
                </a:cubicBezTo>
                <a:lnTo>
                  <a:pt x="579779" y="1088027"/>
                </a:lnTo>
                <a:lnTo>
                  <a:pt x="662609" y="1088027"/>
                </a:lnTo>
                <a:lnTo>
                  <a:pt x="662609" y="1289506"/>
                </a:lnTo>
                <a:cubicBezTo>
                  <a:pt x="662609" y="1313691"/>
                  <a:pt x="679168" y="1329811"/>
                  <a:pt x="704020" y="1329811"/>
                </a:cubicBezTo>
                <a:lnTo>
                  <a:pt x="869672" y="1329811"/>
                </a:lnTo>
                <a:cubicBezTo>
                  <a:pt x="894518" y="1329811"/>
                  <a:pt x="911087" y="1313691"/>
                  <a:pt x="911087" y="1289506"/>
                </a:cubicBezTo>
                <a:lnTo>
                  <a:pt x="911087" y="1007434"/>
                </a:lnTo>
                <a:lnTo>
                  <a:pt x="993910" y="1007434"/>
                </a:lnTo>
                <a:lnTo>
                  <a:pt x="993910" y="1208920"/>
                </a:lnTo>
                <a:cubicBezTo>
                  <a:pt x="993910" y="1233095"/>
                  <a:pt x="1010478" y="1249215"/>
                  <a:pt x="1035328" y="1249215"/>
                </a:cubicBezTo>
                <a:lnTo>
                  <a:pt x="1200970" y="1249215"/>
                </a:lnTo>
                <a:cubicBezTo>
                  <a:pt x="1225823" y="1249215"/>
                  <a:pt x="1242387" y="1233095"/>
                  <a:pt x="1242387" y="1208920"/>
                </a:cubicBezTo>
                <a:lnTo>
                  <a:pt x="1242387" y="1007434"/>
                </a:lnTo>
                <a:lnTo>
                  <a:pt x="1325212" y="1007434"/>
                </a:lnTo>
                <a:lnTo>
                  <a:pt x="1325212" y="1208920"/>
                </a:lnTo>
                <a:cubicBezTo>
                  <a:pt x="1325212" y="1233095"/>
                  <a:pt x="1341777" y="1249215"/>
                  <a:pt x="1366627" y="1249215"/>
                </a:cubicBezTo>
                <a:lnTo>
                  <a:pt x="1532284" y="1249215"/>
                </a:lnTo>
                <a:cubicBezTo>
                  <a:pt x="1557131" y="1249215"/>
                  <a:pt x="1573686" y="1233095"/>
                  <a:pt x="1573686" y="1208920"/>
                </a:cubicBezTo>
                <a:lnTo>
                  <a:pt x="1573686" y="1088027"/>
                </a:lnTo>
                <a:lnTo>
                  <a:pt x="1656522" y="1088027"/>
                </a:lnTo>
                <a:lnTo>
                  <a:pt x="1656522" y="1289506"/>
                </a:lnTo>
                <a:cubicBezTo>
                  <a:pt x="1656522" y="1313691"/>
                  <a:pt x="1673076" y="1329811"/>
                  <a:pt x="1697928" y="1329811"/>
                </a:cubicBezTo>
                <a:lnTo>
                  <a:pt x="1863585" y="1329811"/>
                </a:lnTo>
                <a:cubicBezTo>
                  <a:pt x="1888432" y="1329811"/>
                  <a:pt x="1905000" y="1313689"/>
                  <a:pt x="1905000" y="1289506"/>
                </a:cubicBezTo>
                <a:lnTo>
                  <a:pt x="1905000" y="161190"/>
                </a:lnTo>
                <a:cubicBezTo>
                  <a:pt x="1905000" y="137015"/>
                  <a:pt x="1888432" y="120895"/>
                  <a:pt x="1863585" y="120895"/>
                </a:cubicBezTo>
                <a:moveTo>
                  <a:pt x="662609" y="1007432"/>
                </a:moveTo>
                <a:lnTo>
                  <a:pt x="579786" y="1007432"/>
                </a:lnTo>
                <a:lnTo>
                  <a:pt x="579786" y="443277"/>
                </a:lnTo>
                <a:lnTo>
                  <a:pt x="662609" y="443277"/>
                </a:lnTo>
                <a:lnTo>
                  <a:pt x="662609" y="1007434"/>
                </a:lnTo>
                <a:close/>
                <a:moveTo>
                  <a:pt x="993908" y="926835"/>
                </a:moveTo>
                <a:lnTo>
                  <a:pt x="911089" y="926835"/>
                </a:lnTo>
                <a:lnTo>
                  <a:pt x="911089" y="362676"/>
                </a:lnTo>
                <a:lnTo>
                  <a:pt x="993911" y="362676"/>
                </a:lnTo>
                <a:lnTo>
                  <a:pt x="993911" y="926836"/>
                </a:lnTo>
                <a:close/>
                <a:moveTo>
                  <a:pt x="1325212" y="926835"/>
                </a:moveTo>
                <a:lnTo>
                  <a:pt x="1242387" y="926835"/>
                </a:lnTo>
                <a:lnTo>
                  <a:pt x="1242387" y="362676"/>
                </a:lnTo>
                <a:lnTo>
                  <a:pt x="1325212" y="362676"/>
                </a:lnTo>
                <a:lnTo>
                  <a:pt x="1325212" y="926836"/>
                </a:lnTo>
                <a:close/>
                <a:moveTo>
                  <a:pt x="1656522" y="1007432"/>
                </a:moveTo>
                <a:lnTo>
                  <a:pt x="1573699" y="1007432"/>
                </a:lnTo>
                <a:lnTo>
                  <a:pt x="1573699" y="443277"/>
                </a:lnTo>
                <a:lnTo>
                  <a:pt x="1656522" y="443277"/>
                </a:lnTo>
                <a:lnTo>
                  <a:pt x="1656522" y="1007434"/>
                </a:ln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8" name="图形 7">
            <a:extLst>
              <a:ext uri="{FF2B5EF4-FFF2-40B4-BE49-F238E27FC236}">
                <a16:creationId xmlns:a16="http://schemas.microsoft.com/office/drawing/2014/main" id="{89C1A15E-8B73-4F69-9BB6-B782F049A414}"/>
              </a:ext>
            </a:extLst>
          </p:cNvPr>
          <p:cNvSpPr/>
          <p:nvPr/>
        </p:nvSpPr>
        <p:spPr>
          <a:xfrm rot="900000">
            <a:off x="9378805" y="2000449"/>
            <a:ext cx="543979" cy="819391"/>
          </a:xfrm>
          <a:custGeom>
            <a:avLst/>
            <a:gdLst>
              <a:gd name="connsiteX0" fmla="*/ 997574 w 1100691"/>
              <a:gd name="connsiteY0" fmla="*/ 419073 h 1657961"/>
              <a:gd name="connsiteX1" fmla="*/ 985455 w 1100691"/>
              <a:gd name="connsiteY1" fmla="*/ 419711 h 1657961"/>
              <a:gd name="connsiteX2" fmla="*/ 553003 w 1100691"/>
              <a:gd name="connsiteY2" fmla="*/ 75280 h 1657961"/>
              <a:gd name="connsiteX3" fmla="*/ 516008 w 1100691"/>
              <a:gd name="connsiteY3" fmla="*/ 5969 h 1657961"/>
              <a:gd name="connsiteX4" fmla="*/ 503252 w 1100691"/>
              <a:gd name="connsiteY4" fmla="*/ 77832 h 1657961"/>
              <a:gd name="connsiteX5" fmla="*/ 115023 w 1100691"/>
              <a:gd name="connsiteY5" fmla="*/ 420349 h 1657961"/>
              <a:gd name="connsiteX6" fmla="*/ 103117 w 1100691"/>
              <a:gd name="connsiteY6" fmla="*/ 419711 h 1657961"/>
              <a:gd name="connsiteX7" fmla="*/ 0 w 1100691"/>
              <a:gd name="connsiteY7" fmla="*/ 522828 h 1657961"/>
              <a:gd name="connsiteX8" fmla="*/ 103117 w 1100691"/>
              <a:gd name="connsiteY8" fmla="*/ 625944 h 1657961"/>
              <a:gd name="connsiteX9" fmla="*/ 115023 w 1100691"/>
              <a:gd name="connsiteY9" fmla="*/ 625307 h 1657961"/>
              <a:gd name="connsiteX10" fmla="*/ 550239 w 1100691"/>
              <a:gd name="connsiteY10" fmla="*/ 970163 h 1657961"/>
              <a:gd name="connsiteX11" fmla="*/ 985667 w 1100691"/>
              <a:gd name="connsiteY11" fmla="*/ 625094 h 1657961"/>
              <a:gd name="connsiteX12" fmla="*/ 997574 w 1100691"/>
              <a:gd name="connsiteY12" fmla="*/ 625732 h 1657961"/>
              <a:gd name="connsiteX13" fmla="*/ 1100690 w 1100691"/>
              <a:gd name="connsiteY13" fmla="*/ 522403 h 1657961"/>
              <a:gd name="connsiteX14" fmla="*/ 997574 w 1100691"/>
              <a:gd name="connsiteY14" fmla="*/ 419073 h 1657961"/>
              <a:gd name="connsiteX15" fmla="*/ 344006 w 1100691"/>
              <a:gd name="connsiteY15" fmla="*/ 470525 h 1657961"/>
              <a:gd name="connsiteX16" fmla="*/ 395670 w 1100691"/>
              <a:gd name="connsiteY16" fmla="*/ 418861 h 1657961"/>
              <a:gd name="connsiteX17" fmla="*/ 447335 w 1100691"/>
              <a:gd name="connsiteY17" fmla="*/ 470525 h 1657961"/>
              <a:gd name="connsiteX18" fmla="*/ 395670 w 1100691"/>
              <a:gd name="connsiteY18" fmla="*/ 522190 h 1657961"/>
              <a:gd name="connsiteX19" fmla="*/ 344006 w 1100691"/>
              <a:gd name="connsiteY19" fmla="*/ 470525 h 1657961"/>
              <a:gd name="connsiteX20" fmla="*/ 532805 w 1100691"/>
              <a:gd name="connsiteY20" fmla="*/ 763504 h 1657961"/>
              <a:gd name="connsiteX21" fmla="*/ 377811 w 1100691"/>
              <a:gd name="connsiteY21" fmla="*/ 625094 h 1657961"/>
              <a:gd name="connsiteX22" fmla="*/ 688011 w 1100691"/>
              <a:gd name="connsiteY22" fmla="*/ 625094 h 1657961"/>
              <a:gd name="connsiteX23" fmla="*/ 532805 w 1100691"/>
              <a:gd name="connsiteY23" fmla="*/ 763504 h 1657961"/>
              <a:gd name="connsiteX24" fmla="*/ 671002 w 1100691"/>
              <a:gd name="connsiteY24" fmla="*/ 522190 h 1657961"/>
              <a:gd name="connsiteX25" fmla="*/ 619338 w 1100691"/>
              <a:gd name="connsiteY25" fmla="*/ 470525 h 1657961"/>
              <a:gd name="connsiteX26" fmla="*/ 671002 w 1100691"/>
              <a:gd name="connsiteY26" fmla="*/ 418861 h 1657961"/>
              <a:gd name="connsiteX27" fmla="*/ 722667 w 1100691"/>
              <a:gd name="connsiteY27" fmla="*/ 470525 h 1657961"/>
              <a:gd name="connsiteX28" fmla="*/ 671002 w 1100691"/>
              <a:gd name="connsiteY28" fmla="*/ 522190 h 1657961"/>
              <a:gd name="connsiteX29" fmla="*/ 612321 w 1100691"/>
              <a:gd name="connsiteY29" fmla="*/ 1117077 h 1657961"/>
              <a:gd name="connsiteX30" fmla="*/ 589572 w 1100691"/>
              <a:gd name="connsiteY30" fmla="*/ 1131110 h 1657961"/>
              <a:gd name="connsiteX31" fmla="*/ 974612 w 1100691"/>
              <a:gd name="connsiteY31" fmla="*/ 1463209 h 1657961"/>
              <a:gd name="connsiteX32" fmla="*/ 990345 w 1100691"/>
              <a:gd name="connsiteY32" fmla="*/ 1481068 h 1657961"/>
              <a:gd name="connsiteX33" fmla="*/ 1064759 w 1100691"/>
              <a:gd name="connsiteY33" fmla="*/ 1244857 h 1657961"/>
              <a:gd name="connsiteX34" fmla="*/ 1064759 w 1100691"/>
              <a:gd name="connsiteY34" fmla="*/ 1072854 h 1657961"/>
              <a:gd name="connsiteX35" fmla="*/ 996085 w 1100691"/>
              <a:gd name="connsiteY35" fmla="*/ 844722 h 1657961"/>
              <a:gd name="connsiteX36" fmla="*/ 612321 w 1100691"/>
              <a:gd name="connsiteY36" fmla="*/ 1117077 h 1657961"/>
              <a:gd name="connsiteX37" fmla="*/ 207296 w 1100691"/>
              <a:gd name="connsiteY37" fmla="*/ 917860 h 1657961"/>
              <a:gd name="connsiteX38" fmla="*/ 105030 w 1100691"/>
              <a:gd name="connsiteY38" fmla="*/ 845147 h 1657961"/>
              <a:gd name="connsiteX39" fmla="*/ 36357 w 1100691"/>
              <a:gd name="connsiteY39" fmla="*/ 1072854 h 1657961"/>
              <a:gd name="connsiteX40" fmla="*/ 36357 w 1100691"/>
              <a:gd name="connsiteY40" fmla="*/ 1244857 h 1657961"/>
              <a:gd name="connsiteX41" fmla="*/ 449461 w 1100691"/>
              <a:gd name="connsiteY41" fmla="*/ 1657961 h 1657961"/>
              <a:gd name="connsiteX42" fmla="*/ 651655 w 1100691"/>
              <a:gd name="connsiteY42" fmla="*/ 1657961 h 1657961"/>
              <a:gd name="connsiteX43" fmla="*/ 937405 w 1100691"/>
              <a:gd name="connsiteY43" fmla="*/ 1542726 h 1657961"/>
              <a:gd name="connsiteX44" fmla="*/ 917419 w 1100691"/>
              <a:gd name="connsiteY44" fmla="*/ 1530394 h 1657961"/>
              <a:gd name="connsiteX45" fmla="*/ 207296 w 1100691"/>
              <a:gd name="connsiteY45" fmla="*/ 917860 h 1657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0691" h="1657961">
                <a:moveTo>
                  <a:pt x="997574" y="419073"/>
                </a:moveTo>
                <a:cubicBezTo>
                  <a:pt x="993534" y="419073"/>
                  <a:pt x="989494" y="419286"/>
                  <a:pt x="985455" y="419711"/>
                </a:cubicBezTo>
                <a:cubicBezTo>
                  <a:pt x="939318" y="223045"/>
                  <a:pt x="763276" y="76343"/>
                  <a:pt x="553003" y="75280"/>
                </a:cubicBezTo>
                <a:cubicBezTo>
                  <a:pt x="550877" y="26805"/>
                  <a:pt x="542372" y="-16143"/>
                  <a:pt x="516008" y="5969"/>
                </a:cubicBezTo>
                <a:cubicBezTo>
                  <a:pt x="496873" y="22127"/>
                  <a:pt x="496236" y="49554"/>
                  <a:pt x="503252" y="77832"/>
                </a:cubicBezTo>
                <a:cubicBezTo>
                  <a:pt x="312752" y="97817"/>
                  <a:pt x="157970" y="237503"/>
                  <a:pt x="115023" y="420349"/>
                </a:cubicBezTo>
                <a:cubicBezTo>
                  <a:pt x="111196" y="419924"/>
                  <a:pt x="107156" y="419711"/>
                  <a:pt x="103117" y="419711"/>
                </a:cubicBezTo>
                <a:cubicBezTo>
                  <a:pt x="46137" y="419711"/>
                  <a:pt x="0" y="465848"/>
                  <a:pt x="0" y="522828"/>
                </a:cubicBezTo>
                <a:cubicBezTo>
                  <a:pt x="0" y="579808"/>
                  <a:pt x="46137" y="625944"/>
                  <a:pt x="103117" y="625944"/>
                </a:cubicBezTo>
                <a:cubicBezTo>
                  <a:pt x="107156" y="625944"/>
                  <a:pt x="111196" y="625732"/>
                  <a:pt x="115023" y="625307"/>
                </a:cubicBezTo>
                <a:cubicBezTo>
                  <a:pt x="161372" y="823035"/>
                  <a:pt x="338690" y="970163"/>
                  <a:pt x="550239" y="970163"/>
                </a:cubicBezTo>
                <a:cubicBezTo>
                  <a:pt x="762000" y="970163"/>
                  <a:pt x="939318" y="822823"/>
                  <a:pt x="985667" y="625094"/>
                </a:cubicBezTo>
                <a:cubicBezTo>
                  <a:pt x="989494" y="625519"/>
                  <a:pt x="993534" y="625732"/>
                  <a:pt x="997574" y="625732"/>
                </a:cubicBezTo>
                <a:cubicBezTo>
                  <a:pt x="1054554" y="625732"/>
                  <a:pt x="1100690" y="579383"/>
                  <a:pt x="1100690" y="522403"/>
                </a:cubicBezTo>
                <a:cubicBezTo>
                  <a:pt x="1100903" y="465210"/>
                  <a:pt x="1054554" y="419073"/>
                  <a:pt x="997574" y="419073"/>
                </a:cubicBezTo>
                <a:close/>
                <a:moveTo>
                  <a:pt x="344006" y="470525"/>
                </a:moveTo>
                <a:cubicBezTo>
                  <a:pt x="344006" y="442035"/>
                  <a:pt x="367180" y="418861"/>
                  <a:pt x="395670" y="418861"/>
                </a:cubicBezTo>
                <a:cubicBezTo>
                  <a:pt x="424160" y="418861"/>
                  <a:pt x="447335" y="442035"/>
                  <a:pt x="447335" y="470525"/>
                </a:cubicBezTo>
                <a:cubicBezTo>
                  <a:pt x="447335" y="499015"/>
                  <a:pt x="424160" y="522190"/>
                  <a:pt x="395670" y="522190"/>
                </a:cubicBezTo>
                <a:cubicBezTo>
                  <a:pt x="366968" y="522190"/>
                  <a:pt x="344006" y="499015"/>
                  <a:pt x="344006" y="470525"/>
                </a:cubicBezTo>
                <a:close/>
                <a:moveTo>
                  <a:pt x="532805" y="763504"/>
                </a:moveTo>
                <a:cubicBezTo>
                  <a:pt x="447122" y="763504"/>
                  <a:pt x="377811" y="701634"/>
                  <a:pt x="377811" y="625094"/>
                </a:cubicBezTo>
                <a:lnTo>
                  <a:pt x="688011" y="625094"/>
                </a:lnTo>
                <a:cubicBezTo>
                  <a:pt x="688011" y="701422"/>
                  <a:pt x="618487" y="763504"/>
                  <a:pt x="532805" y="763504"/>
                </a:cubicBezTo>
                <a:close/>
                <a:moveTo>
                  <a:pt x="671002" y="522190"/>
                </a:moveTo>
                <a:cubicBezTo>
                  <a:pt x="642512" y="522190"/>
                  <a:pt x="619338" y="499015"/>
                  <a:pt x="619338" y="470525"/>
                </a:cubicBezTo>
                <a:cubicBezTo>
                  <a:pt x="619338" y="442035"/>
                  <a:pt x="642512" y="418861"/>
                  <a:pt x="671002" y="418861"/>
                </a:cubicBezTo>
                <a:cubicBezTo>
                  <a:pt x="699492" y="418861"/>
                  <a:pt x="722667" y="442035"/>
                  <a:pt x="722667" y="470525"/>
                </a:cubicBezTo>
                <a:cubicBezTo>
                  <a:pt x="722667" y="499015"/>
                  <a:pt x="699492" y="522190"/>
                  <a:pt x="671002" y="522190"/>
                </a:cubicBezTo>
                <a:close/>
                <a:moveTo>
                  <a:pt x="612321" y="1117077"/>
                </a:moveTo>
                <a:cubicBezTo>
                  <a:pt x="605518" y="1123243"/>
                  <a:pt x="597651" y="1127283"/>
                  <a:pt x="589572" y="1131110"/>
                </a:cubicBezTo>
                <a:lnTo>
                  <a:pt x="974612" y="1463209"/>
                </a:lnTo>
                <a:cubicBezTo>
                  <a:pt x="980990" y="1468524"/>
                  <a:pt x="986305" y="1474690"/>
                  <a:pt x="990345" y="1481068"/>
                </a:cubicBezTo>
                <a:cubicBezTo>
                  <a:pt x="1037119" y="1414096"/>
                  <a:pt x="1064759" y="1332878"/>
                  <a:pt x="1064759" y="1244857"/>
                </a:cubicBezTo>
                <a:lnTo>
                  <a:pt x="1064759" y="1072854"/>
                </a:lnTo>
                <a:cubicBezTo>
                  <a:pt x="1064759" y="988447"/>
                  <a:pt x="1039246" y="910206"/>
                  <a:pt x="996085" y="844722"/>
                </a:cubicBezTo>
                <a:lnTo>
                  <a:pt x="612321" y="1117077"/>
                </a:lnTo>
                <a:close/>
                <a:moveTo>
                  <a:pt x="207296" y="917860"/>
                </a:moveTo>
                <a:lnTo>
                  <a:pt x="105030" y="845147"/>
                </a:lnTo>
                <a:cubicBezTo>
                  <a:pt x="61870" y="910419"/>
                  <a:pt x="36357" y="988660"/>
                  <a:pt x="36357" y="1072854"/>
                </a:cubicBezTo>
                <a:lnTo>
                  <a:pt x="36357" y="1244857"/>
                </a:lnTo>
                <a:cubicBezTo>
                  <a:pt x="36357" y="1472989"/>
                  <a:pt x="221329" y="1657961"/>
                  <a:pt x="449461" y="1657961"/>
                </a:cubicBezTo>
                <a:lnTo>
                  <a:pt x="651655" y="1657961"/>
                </a:lnTo>
                <a:cubicBezTo>
                  <a:pt x="762638" y="1657961"/>
                  <a:pt x="863203" y="1613951"/>
                  <a:pt x="937405" y="1542726"/>
                </a:cubicBezTo>
                <a:cubicBezTo>
                  <a:pt x="930601" y="1539749"/>
                  <a:pt x="923797" y="1535710"/>
                  <a:pt x="917419" y="1530394"/>
                </a:cubicBezTo>
                <a:lnTo>
                  <a:pt x="207296" y="917860"/>
                </a:ln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6" name="图形 9">
            <a:extLst>
              <a:ext uri="{FF2B5EF4-FFF2-40B4-BE49-F238E27FC236}">
                <a16:creationId xmlns:a16="http://schemas.microsoft.com/office/drawing/2014/main" id="{1F40265B-160B-402B-A0D2-D6EB1E3CE2CB}"/>
              </a:ext>
            </a:extLst>
          </p:cNvPr>
          <p:cNvSpPr/>
          <p:nvPr/>
        </p:nvSpPr>
        <p:spPr>
          <a:xfrm rot="900000">
            <a:off x="9536021" y="3606632"/>
            <a:ext cx="1136954" cy="851446"/>
          </a:xfrm>
          <a:custGeom>
            <a:avLst/>
            <a:gdLst>
              <a:gd name="connsiteX0" fmla="*/ 2436056 w 2543472"/>
              <a:gd name="connsiteY0" fmla="*/ 604861 h 1904765"/>
              <a:gd name="connsiteX1" fmla="*/ 2436056 w 2543472"/>
              <a:gd name="connsiteY1" fmla="*/ 1030685 h 1904765"/>
              <a:gd name="connsiteX2" fmla="*/ 2524654 w 2543472"/>
              <a:gd name="connsiteY2" fmla="*/ 1120421 h 1904765"/>
              <a:gd name="connsiteX3" fmla="*/ 2340038 w 2543472"/>
              <a:gd name="connsiteY3" fmla="*/ 1315131 h 1904765"/>
              <a:gd name="connsiteX4" fmla="*/ 2152879 w 2543472"/>
              <a:gd name="connsiteY4" fmla="*/ 1126135 h 1904765"/>
              <a:gd name="connsiteX5" fmla="*/ 2281114 w 2543472"/>
              <a:gd name="connsiteY5" fmla="*/ 1008251 h 1904765"/>
              <a:gd name="connsiteX6" fmla="*/ 2281114 w 2543472"/>
              <a:gd name="connsiteY6" fmla="*/ 672163 h 1904765"/>
              <a:gd name="connsiteX7" fmla="*/ 1443031 w 2543472"/>
              <a:gd name="connsiteY7" fmla="*/ 1024335 h 1904765"/>
              <a:gd name="connsiteX8" fmla="*/ 1116403 w 2543472"/>
              <a:gd name="connsiteY8" fmla="*/ 1033436 h 1904765"/>
              <a:gd name="connsiteX9" fmla="*/ 145634 w 2543472"/>
              <a:gd name="connsiteY9" fmla="*/ 641052 h 1904765"/>
              <a:gd name="connsiteX10" fmla="*/ 148814 w 2543472"/>
              <a:gd name="connsiteY10" fmla="*/ 414383 h 1904765"/>
              <a:gd name="connsiteX11" fmla="*/ 1087789 w 2543472"/>
              <a:gd name="connsiteY11" fmla="*/ 58825 h 1904765"/>
              <a:gd name="connsiteX12" fmla="*/ 1425226 w 2543472"/>
              <a:gd name="connsiteY12" fmla="*/ 35967 h 1904765"/>
              <a:gd name="connsiteX13" fmla="*/ 2425034 w 2543472"/>
              <a:gd name="connsiteY13" fmla="*/ 434066 h 1904765"/>
              <a:gd name="connsiteX14" fmla="*/ 2436056 w 2543472"/>
              <a:gd name="connsiteY14" fmla="*/ 604861 h 1904765"/>
              <a:gd name="connsiteX15" fmla="*/ 1469314 w 2543472"/>
              <a:gd name="connsiteY15" fmla="*/ 1192802 h 1904765"/>
              <a:gd name="connsiteX16" fmla="*/ 1971019 w 2543472"/>
              <a:gd name="connsiteY16" fmla="*/ 963594 h 1904765"/>
              <a:gd name="connsiteX17" fmla="*/ 1971019 w 2543472"/>
              <a:gd name="connsiteY17" fmla="*/ 1635981 h 1904765"/>
              <a:gd name="connsiteX18" fmla="*/ 1282155 w 2543472"/>
              <a:gd name="connsiteY18" fmla="*/ 1904766 h 1904765"/>
              <a:gd name="connsiteX19" fmla="*/ 553442 w 2543472"/>
              <a:gd name="connsiteY19" fmla="*/ 1635981 h 1904765"/>
              <a:gd name="connsiteX20" fmla="*/ 553442 w 2543472"/>
              <a:gd name="connsiteY20" fmla="*/ 1008251 h 1904765"/>
              <a:gd name="connsiteX21" fmla="*/ 1072528 w 2543472"/>
              <a:gd name="connsiteY21" fmla="*/ 1192802 h 1904765"/>
              <a:gd name="connsiteX22" fmla="*/ 1468890 w 2543472"/>
              <a:gd name="connsiteY22" fmla="*/ 1192802 h 190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43472" h="1904765">
                <a:moveTo>
                  <a:pt x="2436056" y="604861"/>
                </a:moveTo>
                <a:lnTo>
                  <a:pt x="2436056" y="1030685"/>
                </a:lnTo>
                <a:lnTo>
                  <a:pt x="2524654" y="1120421"/>
                </a:lnTo>
                <a:lnTo>
                  <a:pt x="2340038" y="1315131"/>
                </a:lnTo>
                <a:lnTo>
                  <a:pt x="2152879" y="1126135"/>
                </a:lnTo>
                <a:lnTo>
                  <a:pt x="2281114" y="1008251"/>
                </a:lnTo>
                <a:lnTo>
                  <a:pt x="2281114" y="672163"/>
                </a:lnTo>
                <a:cubicBezTo>
                  <a:pt x="1737653" y="898832"/>
                  <a:pt x="1563635" y="969308"/>
                  <a:pt x="1443031" y="1024335"/>
                </a:cubicBezTo>
                <a:cubicBezTo>
                  <a:pt x="1322639" y="1079362"/>
                  <a:pt x="1235736" y="1079151"/>
                  <a:pt x="1116403" y="1033436"/>
                </a:cubicBezTo>
                <a:cubicBezTo>
                  <a:pt x="996859" y="987933"/>
                  <a:pt x="427963" y="777772"/>
                  <a:pt x="145634" y="641052"/>
                </a:cubicBezTo>
                <a:cubicBezTo>
                  <a:pt x="-43009" y="549834"/>
                  <a:pt x="-55090" y="491844"/>
                  <a:pt x="148814" y="414383"/>
                </a:cubicBezTo>
                <a:cubicBezTo>
                  <a:pt x="414821" y="312160"/>
                  <a:pt x="854635" y="148138"/>
                  <a:pt x="1087789" y="58825"/>
                </a:cubicBezTo>
                <a:cubicBezTo>
                  <a:pt x="1225562" y="2528"/>
                  <a:pt x="1298687" y="-28372"/>
                  <a:pt x="1425226" y="35967"/>
                </a:cubicBezTo>
                <a:cubicBezTo>
                  <a:pt x="1651386" y="130571"/>
                  <a:pt x="2168140" y="326763"/>
                  <a:pt x="2425034" y="434066"/>
                </a:cubicBezTo>
                <a:cubicBezTo>
                  <a:pt x="2648650" y="532903"/>
                  <a:pt x="2498371" y="565284"/>
                  <a:pt x="2436056" y="604861"/>
                </a:cubicBezTo>
                <a:close/>
                <a:moveTo>
                  <a:pt x="1469314" y="1192802"/>
                </a:moveTo>
                <a:cubicBezTo>
                  <a:pt x="1600728" y="1137987"/>
                  <a:pt x="1777713" y="1047193"/>
                  <a:pt x="1971019" y="963594"/>
                </a:cubicBezTo>
                <a:lnTo>
                  <a:pt x="1971019" y="1635981"/>
                </a:lnTo>
                <a:cubicBezTo>
                  <a:pt x="1971019" y="1635981"/>
                  <a:pt x="1721120" y="1904766"/>
                  <a:pt x="1282155" y="1904766"/>
                </a:cubicBezTo>
                <a:cubicBezTo>
                  <a:pt x="808852" y="1904766"/>
                  <a:pt x="553442" y="1635981"/>
                  <a:pt x="553442" y="1635981"/>
                </a:cubicBezTo>
                <a:lnTo>
                  <a:pt x="553442" y="1008251"/>
                </a:lnTo>
                <a:cubicBezTo>
                  <a:pt x="702449" y="1069838"/>
                  <a:pt x="869896" y="1122537"/>
                  <a:pt x="1072528" y="1192802"/>
                </a:cubicBezTo>
                <a:cubicBezTo>
                  <a:pt x="1197583" y="1237882"/>
                  <a:pt x="1355916" y="1253332"/>
                  <a:pt x="1468890" y="1192802"/>
                </a:cubicBez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4" name="图形 12">
            <a:extLst>
              <a:ext uri="{FF2B5EF4-FFF2-40B4-BE49-F238E27FC236}">
                <a16:creationId xmlns:a16="http://schemas.microsoft.com/office/drawing/2014/main" id="{86CBA1DF-535A-4797-8D8F-196083996E5C}"/>
              </a:ext>
            </a:extLst>
          </p:cNvPr>
          <p:cNvSpPr/>
          <p:nvPr/>
        </p:nvSpPr>
        <p:spPr>
          <a:xfrm rot="19800000">
            <a:off x="4521142" y="2306279"/>
            <a:ext cx="905954" cy="905950"/>
          </a:xfrm>
          <a:custGeom>
            <a:avLst/>
            <a:gdLst>
              <a:gd name="connsiteX0" fmla="*/ 946256 w 1900307"/>
              <a:gd name="connsiteY0" fmla="*/ 0 h 1900299"/>
              <a:gd name="connsiteX1" fmla="*/ 0 w 1900307"/>
              <a:gd name="connsiteY1" fmla="*/ 950150 h 1900299"/>
              <a:gd name="connsiteX2" fmla="*/ 946256 w 1900307"/>
              <a:gd name="connsiteY2" fmla="*/ 1900299 h 1900299"/>
              <a:gd name="connsiteX3" fmla="*/ 1103879 w 1900307"/>
              <a:gd name="connsiteY3" fmla="*/ 1742012 h 1900299"/>
              <a:gd name="connsiteX4" fmla="*/ 1064459 w 1900307"/>
              <a:gd name="connsiteY4" fmla="*/ 1639008 h 1900299"/>
              <a:gd name="connsiteX5" fmla="*/ 1025030 w 1900307"/>
              <a:gd name="connsiteY5" fmla="*/ 1535921 h 1900299"/>
              <a:gd name="connsiteX6" fmla="*/ 1182755 w 1900307"/>
              <a:gd name="connsiteY6" fmla="*/ 1377623 h 1900299"/>
              <a:gd name="connsiteX7" fmla="*/ 1372122 w 1900307"/>
              <a:gd name="connsiteY7" fmla="*/ 1377623 h 1900299"/>
              <a:gd name="connsiteX8" fmla="*/ 1900308 w 1900307"/>
              <a:gd name="connsiteY8" fmla="*/ 847251 h 1900299"/>
              <a:gd name="connsiteX9" fmla="*/ 946256 w 1900307"/>
              <a:gd name="connsiteY9" fmla="*/ 0 h 1900299"/>
              <a:gd name="connsiteX10" fmla="*/ 946256 w 1900307"/>
              <a:gd name="connsiteY10" fmla="*/ 0 h 1900299"/>
              <a:gd name="connsiteX11" fmla="*/ 946256 w 1900307"/>
              <a:gd name="connsiteY11" fmla="*/ 0 h 1900299"/>
              <a:gd name="connsiteX12" fmla="*/ 946256 w 1900307"/>
              <a:gd name="connsiteY12" fmla="*/ 0 h 1900299"/>
              <a:gd name="connsiteX13" fmla="*/ 370648 w 1900307"/>
              <a:gd name="connsiteY13" fmla="*/ 950150 h 1900299"/>
              <a:gd name="connsiteX14" fmla="*/ 213022 w 1900307"/>
              <a:gd name="connsiteY14" fmla="*/ 791760 h 1900299"/>
              <a:gd name="connsiteX15" fmla="*/ 370648 w 1900307"/>
              <a:gd name="connsiteY15" fmla="*/ 633368 h 1900299"/>
              <a:gd name="connsiteX16" fmla="*/ 528373 w 1900307"/>
              <a:gd name="connsiteY16" fmla="*/ 791760 h 1900299"/>
              <a:gd name="connsiteX17" fmla="*/ 370648 w 1900307"/>
              <a:gd name="connsiteY17" fmla="*/ 950150 h 1900299"/>
              <a:gd name="connsiteX18" fmla="*/ 370648 w 1900307"/>
              <a:gd name="connsiteY18" fmla="*/ 950150 h 1900299"/>
              <a:gd name="connsiteX19" fmla="*/ 370648 w 1900307"/>
              <a:gd name="connsiteY19" fmla="*/ 950150 h 1900299"/>
              <a:gd name="connsiteX20" fmla="*/ 370648 w 1900307"/>
              <a:gd name="connsiteY20" fmla="*/ 950150 h 1900299"/>
              <a:gd name="connsiteX21" fmla="*/ 686007 w 1900307"/>
              <a:gd name="connsiteY21" fmla="*/ 530560 h 1900299"/>
              <a:gd name="connsiteX22" fmla="*/ 528291 w 1900307"/>
              <a:gd name="connsiteY22" fmla="*/ 372076 h 1900299"/>
              <a:gd name="connsiteX23" fmla="*/ 686007 w 1900307"/>
              <a:gd name="connsiteY23" fmla="*/ 213684 h 1900299"/>
              <a:gd name="connsiteX24" fmla="*/ 843732 w 1900307"/>
              <a:gd name="connsiteY24" fmla="*/ 372076 h 1900299"/>
              <a:gd name="connsiteX25" fmla="*/ 686007 w 1900307"/>
              <a:gd name="connsiteY25" fmla="*/ 530560 h 1900299"/>
              <a:gd name="connsiteX26" fmla="*/ 686007 w 1900307"/>
              <a:gd name="connsiteY26" fmla="*/ 530560 h 1900299"/>
              <a:gd name="connsiteX27" fmla="*/ 686007 w 1900307"/>
              <a:gd name="connsiteY27" fmla="*/ 530560 h 1900299"/>
              <a:gd name="connsiteX28" fmla="*/ 686007 w 1900307"/>
              <a:gd name="connsiteY28" fmla="*/ 530560 h 1900299"/>
              <a:gd name="connsiteX29" fmla="*/ 1206406 w 1900307"/>
              <a:gd name="connsiteY29" fmla="*/ 530560 h 1900299"/>
              <a:gd name="connsiteX30" fmla="*/ 1048679 w 1900307"/>
              <a:gd name="connsiteY30" fmla="*/ 372076 h 1900299"/>
              <a:gd name="connsiteX31" fmla="*/ 1206406 w 1900307"/>
              <a:gd name="connsiteY31" fmla="*/ 213684 h 1900299"/>
              <a:gd name="connsiteX32" fmla="*/ 1364032 w 1900307"/>
              <a:gd name="connsiteY32" fmla="*/ 372076 h 1900299"/>
              <a:gd name="connsiteX33" fmla="*/ 1206406 w 1900307"/>
              <a:gd name="connsiteY33" fmla="*/ 530560 h 1900299"/>
              <a:gd name="connsiteX34" fmla="*/ 1206406 w 1900307"/>
              <a:gd name="connsiteY34" fmla="*/ 530560 h 1900299"/>
              <a:gd name="connsiteX35" fmla="*/ 1206406 w 1900307"/>
              <a:gd name="connsiteY35" fmla="*/ 530560 h 1900299"/>
              <a:gd name="connsiteX36" fmla="*/ 1206406 w 1900307"/>
              <a:gd name="connsiteY36" fmla="*/ 530560 h 1900299"/>
              <a:gd name="connsiteX37" fmla="*/ 1521857 w 1900307"/>
              <a:gd name="connsiteY37" fmla="*/ 950150 h 1900299"/>
              <a:gd name="connsiteX38" fmla="*/ 1364131 w 1900307"/>
              <a:gd name="connsiteY38" fmla="*/ 791760 h 1900299"/>
              <a:gd name="connsiteX39" fmla="*/ 1521857 w 1900307"/>
              <a:gd name="connsiteY39" fmla="*/ 633368 h 1900299"/>
              <a:gd name="connsiteX40" fmla="*/ 1679573 w 1900307"/>
              <a:gd name="connsiteY40" fmla="*/ 791760 h 1900299"/>
              <a:gd name="connsiteX41" fmla="*/ 1521857 w 1900307"/>
              <a:gd name="connsiteY41" fmla="*/ 950150 h 1900299"/>
              <a:gd name="connsiteX42" fmla="*/ 1521857 w 1900307"/>
              <a:gd name="connsiteY42" fmla="*/ 950150 h 1900299"/>
              <a:gd name="connsiteX43" fmla="*/ 1521857 w 1900307"/>
              <a:gd name="connsiteY43" fmla="*/ 950150 h 1900299"/>
              <a:gd name="connsiteX44" fmla="*/ 1521857 w 1900307"/>
              <a:gd name="connsiteY44" fmla="*/ 950150 h 190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00307" h="1900299">
                <a:moveTo>
                  <a:pt x="946256" y="0"/>
                </a:moveTo>
                <a:cubicBezTo>
                  <a:pt x="425766" y="0"/>
                  <a:pt x="0" y="427572"/>
                  <a:pt x="0" y="950150"/>
                </a:cubicBezTo>
                <a:cubicBezTo>
                  <a:pt x="0" y="1472826"/>
                  <a:pt x="425766" y="1900299"/>
                  <a:pt x="946256" y="1900299"/>
                </a:cubicBezTo>
                <a:cubicBezTo>
                  <a:pt x="1032907" y="1900299"/>
                  <a:pt x="1103879" y="1829142"/>
                  <a:pt x="1103879" y="1742012"/>
                </a:cubicBezTo>
                <a:cubicBezTo>
                  <a:pt x="1103879" y="1702293"/>
                  <a:pt x="1088213" y="1662771"/>
                  <a:pt x="1064459" y="1639008"/>
                </a:cubicBezTo>
                <a:cubicBezTo>
                  <a:pt x="1040889" y="1607374"/>
                  <a:pt x="1025030" y="1575640"/>
                  <a:pt x="1025030" y="1535921"/>
                </a:cubicBezTo>
                <a:cubicBezTo>
                  <a:pt x="1025030" y="1448984"/>
                  <a:pt x="1096101" y="1377623"/>
                  <a:pt x="1182755" y="1377623"/>
                </a:cubicBezTo>
                <a:lnTo>
                  <a:pt x="1372122" y="1377623"/>
                </a:lnTo>
                <a:cubicBezTo>
                  <a:pt x="1663722" y="1377623"/>
                  <a:pt x="1900308" y="1140094"/>
                  <a:pt x="1900308" y="847251"/>
                </a:cubicBezTo>
                <a:cubicBezTo>
                  <a:pt x="1892419" y="380059"/>
                  <a:pt x="1466656" y="0"/>
                  <a:pt x="946256" y="0"/>
                </a:cubicBezTo>
                <a:lnTo>
                  <a:pt x="946256" y="0"/>
                </a:lnTo>
                <a:lnTo>
                  <a:pt x="946256" y="0"/>
                </a:lnTo>
                <a:lnTo>
                  <a:pt x="946256" y="0"/>
                </a:lnTo>
                <a:close/>
                <a:moveTo>
                  <a:pt x="370648" y="950150"/>
                </a:moveTo>
                <a:cubicBezTo>
                  <a:pt x="283904" y="950150"/>
                  <a:pt x="213022" y="878984"/>
                  <a:pt x="213022" y="791760"/>
                </a:cubicBezTo>
                <a:cubicBezTo>
                  <a:pt x="213022" y="704630"/>
                  <a:pt x="283904" y="633368"/>
                  <a:pt x="370648" y="633368"/>
                </a:cubicBezTo>
                <a:cubicBezTo>
                  <a:pt x="457401" y="633368"/>
                  <a:pt x="528373" y="704630"/>
                  <a:pt x="528373" y="791760"/>
                </a:cubicBezTo>
                <a:cubicBezTo>
                  <a:pt x="528279" y="878984"/>
                  <a:pt x="457389" y="950150"/>
                  <a:pt x="370648" y="950150"/>
                </a:cubicBezTo>
                <a:lnTo>
                  <a:pt x="370648" y="950150"/>
                </a:lnTo>
                <a:lnTo>
                  <a:pt x="370648" y="950150"/>
                </a:lnTo>
                <a:lnTo>
                  <a:pt x="370648" y="950150"/>
                </a:lnTo>
                <a:close/>
                <a:moveTo>
                  <a:pt x="686007" y="530560"/>
                </a:moveTo>
                <a:cubicBezTo>
                  <a:pt x="599354" y="530560"/>
                  <a:pt x="528291" y="459210"/>
                  <a:pt x="528291" y="372076"/>
                </a:cubicBezTo>
                <a:cubicBezTo>
                  <a:pt x="528291" y="285046"/>
                  <a:pt x="599357" y="213684"/>
                  <a:pt x="686007" y="213684"/>
                </a:cubicBezTo>
                <a:cubicBezTo>
                  <a:pt x="772760" y="213684"/>
                  <a:pt x="843732" y="284943"/>
                  <a:pt x="843732" y="372076"/>
                </a:cubicBezTo>
                <a:cubicBezTo>
                  <a:pt x="843732" y="459201"/>
                  <a:pt x="772748" y="530560"/>
                  <a:pt x="686007" y="530560"/>
                </a:cubicBezTo>
                <a:lnTo>
                  <a:pt x="686007" y="530560"/>
                </a:lnTo>
                <a:lnTo>
                  <a:pt x="686007" y="530560"/>
                </a:lnTo>
                <a:lnTo>
                  <a:pt x="686007" y="530560"/>
                </a:lnTo>
                <a:close/>
                <a:moveTo>
                  <a:pt x="1206406" y="530560"/>
                </a:moveTo>
                <a:cubicBezTo>
                  <a:pt x="1119560" y="530560"/>
                  <a:pt x="1048679" y="459210"/>
                  <a:pt x="1048679" y="372076"/>
                </a:cubicBezTo>
                <a:cubicBezTo>
                  <a:pt x="1048679" y="285046"/>
                  <a:pt x="1119560" y="213684"/>
                  <a:pt x="1206406" y="213684"/>
                </a:cubicBezTo>
                <a:cubicBezTo>
                  <a:pt x="1293150" y="213684"/>
                  <a:pt x="1364032" y="284943"/>
                  <a:pt x="1364032" y="372076"/>
                </a:cubicBezTo>
                <a:cubicBezTo>
                  <a:pt x="1364032" y="459201"/>
                  <a:pt x="1293150" y="530560"/>
                  <a:pt x="1206406" y="530560"/>
                </a:cubicBezTo>
                <a:lnTo>
                  <a:pt x="1206406" y="530560"/>
                </a:lnTo>
                <a:lnTo>
                  <a:pt x="1206406" y="530560"/>
                </a:lnTo>
                <a:lnTo>
                  <a:pt x="1206406" y="530560"/>
                </a:lnTo>
                <a:close/>
                <a:moveTo>
                  <a:pt x="1521857" y="950150"/>
                </a:moveTo>
                <a:cubicBezTo>
                  <a:pt x="1435104" y="950150"/>
                  <a:pt x="1364131" y="878984"/>
                  <a:pt x="1364131" y="791760"/>
                </a:cubicBezTo>
                <a:cubicBezTo>
                  <a:pt x="1364131" y="704630"/>
                  <a:pt x="1435101" y="633368"/>
                  <a:pt x="1521857" y="633368"/>
                </a:cubicBezTo>
                <a:cubicBezTo>
                  <a:pt x="1608694" y="633368"/>
                  <a:pt x="1679573" y="704630"/>
                  <a:pt x="1679573" y="791760"/>
                </a:cubicBezTo>
                <a:cubicBezTo>
                  <a:pt x="1679576" y="878984"/>
                  <a:pt x="1608694" y="950150"/>
                  <a:pt x="1521857" y="950150"/>
                </a:cubicBezTo>
                <a:lnTo>
                  <a:pt x="1521857" y="950150"/>
                </a:lnTo>
                <a:lnTo>
                  <a:pt x="1521857" y="950150"/>
                </a:lnTo>
                <a:lnTo>
                  <a:pt x="1521857" y="950150"/>
                </a:lnTo>
                <a:close/>
              </a:path>
            </a:pathLst>
          </a:custGeom>
          <a:noFill/>
          <a:ln w="12700">
            <a:solidFill>
              <a:srgbClr val="578CC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8CF7884D-5F7E-4169-A2CC-69B8AC6F33EC}"/>
              </a:ext>
            </a:extLst>
          </p:cNvPr>
          <p:cNvSpPr/>
          <p:nvPr/>
        </p:nvSpPr>
        <p:spPr>
          <a:xfrm rot="5400000">
            <a:off x="676488" y="-199049"/>
            <a:ext cx="493427" cy="133127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F9FF"/>
          </a:solidFill>
          <a:ln>
            <a:gradFill>
              <a:gsLst>
                <a:gs pos="99000">
                  <a:schemeClr val="accent1">
                    <a:lumMod val="5000"/>
                    <a:lumOff val="95000"/>
                    <a:alpha val="0"/>
                  </a:schemeClr>
                </a:gs>
                <a:gs pos="98000">
                  <a:srgbClr val="578CCD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FB355C1-BA4F-4A66-9782-165007B50DE4}"/>
              </a:ext>
            </a:extLst>
          </p:cNvPr>
          <p:cNvGrpSpPr/>
          <p:nvPr/>
        </p:nvGrpSpPr>
        <p:grpSpPr>
          <a:xfrm>
            <a:off x="438692" y="172757"/>
            <a:ext cx="261934" cy="360162"/>
            <a:chOff x="50490" y="150884"/>
            <a:chExt cx="280004" cy="3080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6CF5D18-479D-49A1-819E-54D9A4CE446C}"/>
                </a:ext>
              </a:extLst>
            </p:cNvPr>
            <p:cNvSpPr/>
            <p:nvPr/>
          </p:nvSpPr>
          <p:spPr>
            <a:xfrm>
              <a:off x="50490" y="150884"/>
              <a:ext cx="280004" cy="308006"/>
            </a:xfrm>
            <a:custGeom>
              <a:avLst/>
              <a:gdLst>
                <a:gd name="connsiteX0" fmla="*/ 35001 w 280004"/>
                <a:gd name="connsiteY0" fmla="*/ 0 h 308006"/>
                <a:gd name="connsiteX1" fmla="*/ 245004 w 280004"/>
                <a:gd name="connsiteY1" fmla="*/ 0 h 308006"/>
                <a:gd name="connsiteX2" fmla="*/ 280004 w 280004"/>
                <a:gd name="connsiteY2" fmla="*/ 35000 h 308006"/>
                <a:gd name="connsiteX3" fmla="*/ 280004 w 280004"/>
                <a:gd name="connsiteY3" fmla="*/ 119002 h 308006"/>
                <a:gd name="connsiteX4" fmla="*/ 273004 w 280004"/>
                <a:gd name="connsiteY4" fmla="*/ 126002 h 308006"/>
                <a:gd name="connsiteX5" fmla="*/ 224003 w 280004"/>
                <a:gd name="connsiteY5" fmla="*/ 126002 h 308006"/>
                <a:gd name="connsiteX6" fmla="*/ 224003 w 280004"/>
                <a:gd name="connsiteY6" fmla="*/ 301004 h 308006"/>
                <a:gd name="connsiteX7" fmla="*/ 217003 w 280004"/>
                <a:gd name="connsiteY7" fmla="*/ 308004 h 308006"/>
                <a:gd name="connsiteX8" fmla="*/ 213120 w 280004"/>
                <a:gd name="connsiteY8" fmla="*/ 306830 h 308006"/>
                <a:gd name="connsiteX9" fmla="*/ 112002 w 280004"/>
                <a:gd name="connsiteY9" fmla="*/ 239417 h 308006"/>
                <a:gd name="connsiteX10" fmla="*/ 10883 w 280004"/>
                <a:gd name="connsiteY10" fmla="*/ 306830 h 308006"/>
                <a:gd name="connsiteX11" fmla="*/ 1176 w 280004"/>
                <a:gd name="connsiteY11" fmla="*/ 304888 h 308006"/>
                <a:gd name="connsiteX12" fmla="*/ 0 w 280004"/>
                <a:gd name="connsiteY12" fmla="*/ 301004 h 308006"/>
                <a:gd name="connsiteX13" fmla="*/ 0 w 280004"/>
                <a:gd name="connsiteY13" fmla="*/ 35000 h 308006"/>
                <a:gd name="connsiteX14" fmla="*/ 35001 w 280004"/>
                <a:gd name="connsiteY14" fmla="*/ 0 h 308006"/>
                <a:gd name="connsiteX15" fmla="*/ 35001 w 280004"/>
                <a:gd name="connsiteY15" fmla="*/ 14000 h 308006"/>
                <a:gd name="connsiteX16" fmla="*/ 14000 w 280004"/>
                <a:gd name="connsiteY16" fmla="*/ 35001 h 308006"/>
                <a:gd name="connsiteX17" fmla="*/ 14000 w 280004"/>
                <a:gd name="connsiteY17" fmla="*/ 287925 h 308006"/>
                <a:gd name="connsiteX18" fmla="*/ 108119 w 280004"/>
                <a:gd name="connsiteY18" fmla="*/ 225178 h 308006"/>
                <a:gd name="connsiteX19" fmla="*/ 112002 w 280004"/>
                <a:gd name="connsiteY19" fmla="*/ 224003 h 308006"/>
                <a:gd name="connsiteX20" fmla="*/ 115885 w 280004"/>
                <a:gd name="connsiteY20" fmla="*/ 225178 h 308006"/>
                <a:gd name="connsiteX21" fmla="*/ 210003 w 280004"/>
                <a:gd name="connsiteY21" fmla="*/ 287925 h 308006"/>
                <a:gd name="connsiteX22" fmla="*/ 210003 w 280004"/>
                <a:gd name="connsiteY22" fmla="*/ 35000 h 308006"/>
                <a:gd name="connsiteX23" fmla="*/ 217021 w 280004"/>
                <a:gd name="connsiteY23" fmla="*/ 14000 h 308006"/>
                <a:gd name="connsiteX24" fmla="*/ 35001 w 280004"/>
                <a:gd name="connsiteY24" fmla="*/ 14000 h 308006"/>
                <a:gd name="connsiteX25" fmla="*/ 245004 w 280004"/>
                <a:gd name="connsiteY25" fmla="*/ 14000 h 308006"/>
                <a:gd name="connsiteX26" fmla="*/ 224003 w 280004"/>
                <a:gd name="connsiteY26" fmla="*/ 35000 h 308006"/>
                <a:gd name="connsiteX27" fmla="*/ 224003 w 280004"/>
                <a:gd name="connsiteY27" fmla="*/ 112002 h 308006"/>
                <a:gd name="connsiteX28" fmla="*/ 266004 w 280004"/>
                <a:gd name="connsiteY28" fmla="*/ 112002 h 308006"/>
                <a:gd name="connsiteX29" fmla="*/ 266004 w 280004"/>
                <a:gd name="connsiteY29" fmla="*/ 35000 h 308006"/>
                <a:gd name="connsiteX30" fmla="*/ 245004 w 280004"/>
                <a:gd name="connsiteY30" fmla="*/ 14000 h 30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0004" h="308006">
                  <a:moveTo>
                    <a:pt x="35001" y="0"/>
                  </a:moveTo>
                  <a:lnTo>
                    <a:pt x="245004" y="0"/>
                  </a:lnTo>
                  <a:cubicBezTo>
                    <a:pt x="264302" y="0"/>
                    <a:pt x="280004" y="15702"/>
                    <a:pt x="280004" y="35000"/>
                  </a:cubicBezTo>
                  <a:lnTo>
                    <a:pt x="280004" y="119002"/>
                  </a:lnTo>
                  <a:cubicBezTo>
                    <a:pt x="280004" y="122868"/>
                    <a:pt x="276870" y="126002"/>
                    <a:pt x="273004" y="126002"/>
                  </a:cubicBezTo>
                  <a:lnTo>
                    <a:pt x="224003" y="126002"/>
                  </a:lnTo>
                  <a:lnTo>
                    <a:pt x="224003" y="301004"/>
                  </a:lnTo>
                  <a:cubicBezTo>
                    <a:pt x="224003" y="304870"/>
                    <a:pt x="220869" y="308004"/>
                    <a:pt x="217003" y="308004"/>
                  </a:cubicBezTo>
                  <a:cubicBezTo>
                    <a:pt x="215621" y="308005"/>
                    <a:pt x="214270" y="307596"/>
                    <a:pt x="213120" y="306830"/>
                  </a:cubicBezTo>
                  <a:lnTo>
                    <a:pt x="112002" y="239417"/>
                  </a:lnTo>
                  <a:lnTo>
                    <a:pt x="10883" y="306830"/>
                  </a:lnTo>
                  <a:cubicBezTo>
                    <a:pt x="7666" y="308974"/>
                    <a:pt x="3320" y="308105"/>
                    <a:pt x="1176" y="304888"/>
                  </a:cubicBezTo>
                  <a:cubicBezTo>
                    <a:pt x="409" y="303738"/>
                    <a:pt x="0" y="302387"/>
                    <a:pt x="0" y="301004"/>
                  </a:cubicBezTo>
                  <a:lnTo>
                    <a:pt x="0" y="35000"/>
                  </a:lnTo>
                  <a:cubicBezTo>
                    <a:pt x="0" y="15702"/>
                    <a:pt x="15702" y="0"/>
                    <a:pt x="35001" y="0"/>
                  </a:cubicBezTo>
                  <a:close/>
                  <a:moveTo>
                    <a:pt x="35001" y="14000"/>
                  </a:moveTo>
                  <a:cubicBezTo>
                    <a:pt x="23408" y="14013"/>
                    <a:pt x="14014" y="23408"/>
                    <a:pt x="14000" y="35001"/>
                  </a:cubicBezTo>
                  <a:lnTo>
                    <a:pt x="14000" y="287925"/>
                  </a:lnTo>
                  <a:lnTo>
                    <a:pt x="108119" y="225178"/>
                  </a:lnTo>
                  <a:cubicBezTo>
                    <a:pt x="109269" y="224412"/>
                    <a:pt x="110620" y="224003"/>
                    <a:pt x="112002" y="224003"/>
                  </a:cubicBezTo>
                  <a:cubicBezTo>
                    <a:pt x="113384" y="224003"/>
                    <a:pt x="114735" y="224412"/>
                    <a:pt x="115885" y="225178"/>
                  </a:cubicBezTo>
                  <a:lnTo>
                    <a:pt x="210003" y="287925"/>
                  </a:lnTo>
                  <a:lnTo>
                    <a:pt x="210003" y="35000"/>
                  </a:lnTo>
                  <a:cubicBezTo>
                    <a:pt x="209995" y="27423"/>
                    <a:pt x="212459" y="20050"/>
                    <a:pt x="217021" y="14000"/>
                  </a:cubicBezTo>
                  <a:lnTo>
                    <a:pt x="35001" y="14000"/>
                  </a:lnTo>
                  <a:close/>
                  <a:moveTo>
                    <a:pt x="245004" y="14000"/>
                  </a:moveTo>
                  <a:cubicBezTo>
                    <a:pt x="233405" y="14000"/>
                    <a:pt x="224003" y="23402"/>
                    <a:pt x="224003" y="35000"/>
                  </a:cubicBezTo>
                  <a:lnTo>
                    <a:pt x="224003" y="112002"/>
                  </a:lnTo>
                  <a:lnTo>
                    <a:pt x="266004" y="112002"/>
                  </a:lnTo>
                  <a:lnTo>
                    <a:pt x="266004" y="35000"/>
                  </a:lnTo>
                  <a:cubicBezTo>
                    <a:pt x="266004" y="23402"/>
                    <a:pt x="256602" y="14000"/>
                    <a:pt x="245004" y="1400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9F8D45-48EF-4605-84D3-5167F4503FCC}"/>
                </a:ext>
              </a:extLst>
            </p:cNvPr>
            <p:cNvSpPr/>
            <p:nvPr/>
          </p:nvSpPr>
          <p:spPr>
            <a:xfrm>
              <a:off x="64490" y="164885"/>
              <a:ext cx="203021" cy="273925"/>
            </a:xfrm>
            <a:custGeom>
              <a:avLst/>
              <a:gdLst>
                <a:gd name="connsiteX0" fmla="*/ 21001 w 203021"/>
                <a:gd name="connsiteY0" fmla="*/ 0 h 273925"/>
                <a:gd name="connsiteX1" fmla="*/ 203021 w 203021"/>
                <a:gd name="connsiteY1" fmla="*/ 0 h 273925"/>
                <a:gd name="connsiteX2" fmla="*/ 196003 w 203021"/>
                <a:gd name="connsiteY2" fmla="*/ 21000 h 273925"/>
                <a:gd name="connsiteX3" fmla="*/ 196003 w 203021"/>
                <a:gd name="connsiteY3" fmla="*/ 273925 h 273925"/>
                <a:gd name="connsiteX4" fmla="*/ 101885 w 203021"/>
                <a:gd name="connsiteY4" fmla="*/ 211178 h 273925"/>
                <a:gd name="connsiteX5" fmla="*/ 98002 w 203021"/>
                <a:gd name="connsiteY5" fmla="*/ 210003 h 273925"/>
                <a:gd name="connsiteX6" fmla="*/ 94119 w 203021"/>
                <a:gd name="connsiteY6" fmla="*/ 211178 h 273925"/>
                <a:gd name="connsiteX7" fmla="*/ 0 w 203021"/>
                <a:gd name="connsiteY7" fmla="*/ 273925 h 273925"/>
                <a:gd name="connsiteX8" fmla="*/ 0 w 203021"/>
                <a:gd name="connsiteY8" fmla="*/ 21001 h 273925"/>
                <a:gd name="connsiteX9" fmla="*/ 21001 w 203021"/>
                <a:gd name="connsiteY9" fmla="*/ 0 h 2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021" h="273925">
                  <a:moveTo>
                    <a:pt x="21001" y="0"/>
                  </a:moveTo>
                  <a:lnTo>
                    <a:pt x="203021" y="0"/>
                  </a:lnTo>
                  <a:cubicBezTo>
                    <a:pt x="198459" y="6050"/>
                    <a:pt x="195995" y="13423"/>
                    <a:pt x="196003" y="21000"/>
                  </a:cubicBezTo>
                  <a:lnTo>
                    <a:pt x="196003" y="273925"/>
                  </a:lnTo>
                  <a:lnTo>
                    <a:pt x="101885" y="211178"/>
                  </a:lnTo>
                  <a:cubicBezTo>
                    <a:pt x="100735" y="210412"/>
                    <a:pt x="99384" y="210003"/>
                    <a:pt x="98002" y="210003"/>
                  </a:cubicBezTo>
                  <a:cubicBezTo>
                    <a:pt x="96620" y="210003"/>
                    <a:pt x="95269" y="210412"/>
                    <a:pt x="94119" y="211178"/>
                  </a:cubicBezTo>
                  <a:lnTo>
                    <a:pt x="0" y="273925"/>
                  </a:lnTo>
                  <a:lnTo>
                    <a:pt x="0" y="21001"/>
                  </a:lnTo>
                  <a:cubicBezTo>
                    <a:pt x="14" y="9408"/>
                    <a:pt x="9408" y="13"/>
                    <a:pt x="21001" y="0"/>
                  </a:cubicBezTo>
                  <a:close/>
                </a:path>
              </a:pathLst>
            </a:cu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E818DE0-929A-4E90-8305-DAD072D2EF12}"/>
                </a:ext>
              </a:extLst>
            </p:cNvPr>
            <p:cNvSpPr/>
            <p:nvPr/>
          </p:nvSpPr>
          <p:spPr>
            <a:xfrm>
              <a:off x="274493" y="164884"/>
              <a:ext cx="42001" cy="98002"/>
            </a:xfrm>
            <a:custGeom>
              <a:avLst/>
              <a:gdLst>
                <a:gd name="connsiteX0" fmla="*/ 21001 w 42001"/>
                <a:gd name="connsiteY0" fmla="*/ 0 h 98002"/>
                <a:gd name="connsiteX1" fmla="*/ 42001 w 42001"/>
                <a:gd name="connsiteY1" fmla="*/ 21000 h 98002"/>
                <a:gd name="connsiteX2" fmla="*/ 42001 w 42001"/>
                <a:gd name="connsiteY2" fmla="*/ 98002 h 98002"/>
                <a:gd name="connsiteX3" fmla="*/ 0 w 42001"/>
                <a:gd name="connsiteY3" fmla="*/ 98002 h 98002"/>
                <a:gd name="connsiteX4" fmla="*/ 0 w 42001"/>
                <a:gd name="connsiteY4" fmla="*/ 21000 h 98002"/>
                <a:gd name="connsiteX5" fmla="*/ 21001 w 42001"/>
                <a:gd name="connsiteY5" fmla="*/ 0 h 9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01" h="98002">
                  <a:moveTo>
                    <a:pt x="21001" y="0"/>
                  </a:moveTo>
                  <a:cubicBezTo>
                    <a:pt x="32599" y="0"/>
                    <a:pt x="42001" y="9402"/>
                    <a:pt x="42001" y="21000"/>
                  </a:cubicBezTo>
                  <a:lnTo>
                    <a:pt x="42001" y="98002"/>
                  </a:lnTo>
                  <a:lnTo>
                    <a:pt x="0" y="98002"/>
                  </a:lnTo>
                  <a:lnTo>
                    <a:pt x="0" y="21000"/>
                  </a:lnTo>
                  <a:cubicBezTo>
                    <a:pt x="0" y="9402"/>
                    <a:pt x="9402" y="0"/>
                    <a:pt x="21001" y="0"/>
                  </a:cubicBezTo>
                  <a:close/>
                </a:path>
              </a:pathLst>
            </a:custGeom>
            <a:solidFill>
              <a:srgbClr val="578CCD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1579F00-818E-47DF-B7B0-DCD175337DA7}"/>
              </a:ext>
            </a:extLst>
          </p:cNvPr>
          <p:cNvGrpSpPr/>
          <p:nvPr/>
        </p:nvGrpSpPr>
        <p:grpSpPr>
          <a:xfrm>
            <a:off x="463040" y="319518"/>
            <a:ext cx="113974" cy="323422"/>
            <a:chOff x="-605907" y="191483"/>
            <a:chExt cx="2632748" cy="39981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61EC1F-D6EE-4EF6-8C89-8EA236CF2D91}"/>
                </a:ext>
              </a:extLst>
            </p:cNvPr>
            <p:cNvSpPr/>
            <p:nvPr/>
          </p:nvSpPr>
          <p:spPr>
            <a:xfrm flipH="1">
              <a:off x="-605907" y="588156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18EB83D-0934-414D-9BC0-B798EE058CF6}"/>
                </a:ext>
              </a:extLst>
            </p:cNvPr>
            <p:cNvSpPr/>
            <p:nvPr/>
          </p:nvSpPr>
          <p:spPr>
            <a:xfrm flipH="1">
              <a:off x="-28534" y="488694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3B972D8-B7DD-48A7-A0F1-8E70972BAD40}"/>
                </a:ext>
              </a:extLst>
            </p:cNvPr>
            <p:cNvSpPr/>
            <p:nvPr/>
          </p:nvSpPr>
          <p:spPr>
            <a:xfrm flipH="1">
              <a:off x="143165" y="389433"/>
              <a:ext cx="1883676" cy="3719"/>
            </a:xfrm>
            <a:custGeom>
              <a:avLst/>
              <a:gdLst>
                <a:gd name="connsiteX0" fmla="*/ 0 w 4825365"/>
                <a:gd name="connsiteY0" fmla="*/ 0 h 9525"/>
                <a:gd name="connsiteX1" fmla="*/ 4825365 w 482536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5365" h="9525">
                  <a:moveTo>
                    <a:pt x="0" y="0"/>
                  </a:moveTo>
                  <a:lnTo>
                    <a:pt x="4825365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1508B3C-F04C-4852-8136-4C560D5561F1}"/>
                </a:ext>
              </a:extLst>
            </p:cNvPr>
            <p:cNvSpPr/>
            <p:nvPr/>
          </p:nvSpPr>
          <p:spPr>
            <a:xfrm flipH="1">
              <a:off x="-28534" y="290169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90161F7-D503-49D3-94C4-127CBC094ABF}"/>
                </a:ext>
              </a:extLst>
            </p:cNvPr>
            <p:cNvSpPr/>
            <p:nvPr/>
          </p:nvSpPr>
          <p:spPr>
            <a:xfrm flipH="1">
              <a:off x="-495907" y="191483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E43E5BA-97FC-4F88-8DD0-DCAD32647CF4}"/>
              </a:ext>
            </a:extLst>
          </p:cNvPr>
          <p:cNvSpPr txBox="1"/>
          <p:nvPr/>
        </p:nvSpPr>
        <p:spPr>
          <a:xfrm>
            <a:off x="1993143" y="276078"/>
            <a:ext cx="1410643" cy="430887"/>
          </a:xfrm>
          <a:prstGeom prst="rect">
            <a:avLst/>
          </a:prstGeom>
          <a:noFill/>
        </p:spPr>
        <p:txBody>
          <a:bodyPr wrap="square" lIns="0" rIns="0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/>
            <a:r>
              <a:rPr lang="zh-CN" altLang="en-US" sz="22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题材偏好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D62987-7501-4440-84D7-4C45003CF08D}"/>
              </a:ext>
            </a:extLst>
          </p:cNvPr>
          <p:cNvSpPr txBox="1"/>
          <p:nvPr/>
        </p:nvSpPr>
        <p:spPr>
          <a:xfrm>
            <a:off x="551063" y="217211"/>
            <a:ext cx="1023232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阅读</a:t>
            </a:r>
            <a:endParaRPr lang="en-US" altLang="zh-CN" sz="2800" dirty="0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D43EB59-7BD1-4119-B916-09578750070D}"/>
              </a:ext>
            </a:extLst>
          </p:cNvPr>
          <p:cNvGrpSpPr/>
          <p:nvPr/>
        </p:nvGrpSpPr>
        <p:grpSpPr>
          <a:xfrm>
            <a:off x="1710177" y="351585"/>
            <a:ext cx="197952" cy="243588"/>
            <a:chOff x="9191591" y="-1638485"/>
            <a:chExt cx="585106" cy="72000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F887D90-9350-44EA-897F-3A87DFA57F78}"/>
                </a:ext>
              </a:extLst>
            </p:cNvPr>
            <p:cNvSpPr/>
            <p:nvPr/>
          </p:nvSpPr>
          <p:spPr>
            <a:xfrm flipH="1">
              <a:off x="9191591" y="-1638485"/>
              <a:ext cx="40972" cy="72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D319449-7DC0-4F99-B4DB-8F4CB1C2DE88}"/>
                </a:ext>
              </a:extLst>
            </p:cNvPr>
            <p:cNvSpPr/>
            <p:nvPr/>
          </p:nvSpPr>
          <p:spPr>
            <a:xfrm flipH="1">
              <a:off x="9300180" y="-1422485"/>
              <a:ext cx="40972" cy="28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EEF7A54A-8F14-4158-82A7-AA8F526755BD}"/>
                </a:ext>
              </a:extLst>
            </p:cNvPr>
            <p:cNvSpPr/>
            <p:nvPr/>
          </p:nvSpPr>
          <p:spPr>
            <a:xfrm flipH="1">
              <a:off x="9408770" y="-1548485"/>
              <a:ext cx="40972" cy="54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AB692DD-CC4B-4610-922F-5E17AC73EEF0}"/>
                </a:ext>
              </a:extLst>
            </p:cNvPr>
            <p:cNvSpPr/>
            <p:nvPr/>
          </p:nvSpPr>
          <p:spPr>
            <a:xfrm flipH="1">
              <a:off x="9517361" y="-1458485"/>
              <a:ext cx="40972" cy="36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9BD7C55-2CAE-466F-AA4F-02212D84458F}"/>
                </a:ext>
              </a:extLst>
            </p:cNvPr>
            <p:cNvSpPr/>
            <p:nvPr/>
          </p:nvSpPr>
          <p:spPr>
            <a:xfrm flipH="1">
              <a:off x="9626466" y="-1404485"/>
              <a:ext cx="40972" cy="252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FFE8FFF-E64A-4F20-9284-4F622D18785A}"/>
                </a:ext>
              </a:extLst>
            </p:cNvPr>
            <p:cNvSpPr/>
            <p:nvPr/>
          </p:nvSpPr>
          <p:spPr>
            <a:xfrm flipH="1">
              <a:off x="9735725" y="-1332485"/>
              <a:ext cx="40972" cy="10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BF29945-A4F6-4E75-A633-30BC1792B1F4}"/>
              </a:ext>
            </a:extLst>
          </p:cNvPr>
          <p:cNvSpPr txBox="1"/>
          <p:nvPr/>
        </p:nvSpPr>
        <p:spPr>
          <a:xfrm>
            <a:off x="1474841" y="1782566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科技读物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8991AC0-D404-4F92-A8A9-7F294E6134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8191187"/>
              </p:ext>
            </p:extLst>
          </p:nvPr>
        </p:nvGraphicFramePr>
        <p:xfrm>
          <a:off x="3379979" y="1583997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2" name="文本框 81">
            <a:extLst>
              <a:ext uri="{FF2B5EF4-FFF2-40B4-BE49-F238E27FC236}">
                <a16:creationId xmlns:a16="http://schemas.microsoft.com/office/drawing/2014/main" id="{97633B98-F57A-4D79-8448-E5B83C5175F6}"/>
              </a:ext>
            </a:extLst>
          </p:cNvPr>
          <p:cNvSpPr txBox="1"/>
          <p:nvPr/>
        </p:nvSpPr>
        <p:spPr>
          <a:xfrm>
            <a:off x="6490092" y="1782566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经典名著</a:t>
            </a:r>
          </a:p>
        </p:txBody>
      </p:sp>
      <p:graphicFrame>
        <p:nvGraphicFramePr>
          <p:cNvPr id="83" name="图表 82">
            <a:extLst>
              <a:ext uri="{FF2B5EF4-FFF2-40B4-BE49-F238E27FC236}">
                <a16:creationId xmlns:a16="http://schemas.microsoft.com/office/drawing/2014/main" id="{8F2FE29C-53E9-498F-B05E-AA1F66739A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4000394"/>
              </p:ext>
            </p:extLst>
          </p:nvPr>
        </p:nvGraphicFramePr>
        <p:xfrm>
          <a:off x="8395230" y="1583997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文本框 63">
            <a:extLst>
              <a:ext uri="{FF2B5EF4-FFF2-40B4-BE49-F238E27FC236}">
                <a16:creationId xmlns:a16="http://schemas.microsoft.com/office/drawing/2014/main" id="{5BD276CD-7AF2-410B-A9A3-F054CF6A5601}"/>
              </a:ext>
            </a:extLst>
          </p:cNvPr>
          <p:cNvSpPr txBox="1"/>
          <p:nvPr/>
        </p:nvSpPr>
        <p:spPr>
          <a:xfrm>
            <a:off x="1474841" y="2462371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文化艺术</a:t>
            </a:r>
          </a:p>
        </p:txBody>
      </p:sp>
      <p:graphicFrame>
        <p:nvGraphicFramePr>
          <p:cNvPr id="65" name="图表 64">
            <a:extLst>
              <a:ext uri="{FF2B5EF4-FFF2-40B4-BE49-F238E27FC236}">
                <a16:creationId xmlns:a16="http://schemas.microsoft.com/office/drawing/2014/main" id="{0EF26219-6535-4ADD-A6AB-807F15A795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2386165"/>
              </p:ext>
            </p:extLst>
          </p:nvPr>
        </p:nvGraphicFramePr>
        <p:xfrm>
          <a:off x="3379979" y="2263802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5" name="文本框 84">
            <a:extLst>
              <a:ext uri="{FF2B5EF4-FFF2-40B4-BE49-F238E27FC236}">
                <a16:creationId xmlns:a16="http://schemas.microsoft.com/office/drawing/2014/main" id="{70BB79C2-6840-4726-B046-B539545D48E1}"/>
              </a:ext>
            </a:extLst>
          </p:cNvPr>
          <p:cNvSpPr txBox="1"/>
          <p:nvPr/>
        </p:nvSpPr>
        <p:spPr>
          <a:xfrm>
            <a:off x="6490092" y="2462371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育儿教养</a:t>
            </a:r>
          </a:p>
        </p:txBody>
      </p:sp>
      <p:graphicFrame>
        <p:nvGraphicFramePr>
          <p:cNvPr id="86" name="图表 85">
            <a:extLst>
              <a:ext uri="{FF2B5EF4-FFF2-40B4-BE49-F238E27FC236}">
                <a16:creationId xmlns:a16="http://schemas.microsoft.com/office/drawing/2014/main" id="{F47D3CCB-7CDB-4ADC-81B8-0AA897C0A8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2119929"/>
              </p:ext>
            </p:extLst>
          </p:nvPr>
        </p:nvGraphicFramePr>
        <p:xfrm>
          <a:off x="8395230" y="2263802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7" name="文本框 66">
            <a:extLst>
              <a:ext uri="{FF2B5EF4-FFF2-40B4-BE49-F238E27FC236}">
                <a16:creationId xmlns:a16="http://schemas.microsoft.com/office/drawing/2014/main" id="{DCA3E425-A59F-493D-86FF-5E3C6FC62FF6}"/>
              </a:ext>
            </a:extLst>
          </p:cNvPr>
          <p:cNvSpPr txBox="1"/>
          <p:nvPr/>
        </p:nvSpPr>
        <p:spPr>
          <a:xfrm>
            <a:off x="1474841" y="3142177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商业管理</a:t>
            </a:r>
          </a:p>
        </p:txBody>
      </p:sp>
      <p:graphicFrame>
        <p:nvGraphicFramePr>
          <p:cNvPr id="68" name="图表 67">
            <a:extLst>
              <a:ext uri="{FF2B5EF4-FFF2-40B4-BE49-F238E27FC236}">
                <a16:creationId xmlns:a16="http://schemas.microsoft.com/office/drawing/2014/main" id="{36C52844-AD05-4E6F-A960-DC9F19287C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5729389"/>
              </p:ext>
            </p:extLst>
          </p:nvPr>
        </p:nvGraphicFramePr>
        <p:xfrm>
          <a:off x="3379979" y="2943608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8" name="文本框 87">
            <a:extLst>
              <a:ext uri="{FF2B5EF4-FFF2-40B4-BE49-F238E27FC236}">
                <a16:creationId xmlns:a16="http://schemas.microsoft.com/office/drawing/2014/main" id="{82FCE8AF-66A7-4F8A-BEAC-F9725F7BA7E7}"/>
              </a:ext>
            </a:extLst>
          </p:cNvPr>
          <p:cNvSpPr txBox="1"/>
          <p:nvPr/>
        </p:nvSpPr>
        <p:spPr>
          <a:xfrm>
            <a:off x="6490092" y="3142177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历史军事</a:t>
            </a:r>
          </a:p>
        </p:txBody>
      </p:sp>
      <p:graphicFrame>
        <p:nvGraphicFramePr>
          <p:cNvPr id="89" name="图表 88">
            <a:extLst>
              <a:ext uri="{FF2B5EF4-FFF2-40B4-BE49-F238E27FC236}">
                <a16:creationId xmlns:a16="http://schemas.microsoft.com/office/drawing/2014/main" id="{3C2CDEA5-7CEF-42FF-A066-4D20BCBC2D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823099"/>
              </p:ext>
            </p:extLst>
          </p:nvPr>
        </p:nvGraphicFramePr>
        <p:xfrm>
          <a:off x="8395230" y="2943608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0" name="文本框 69">
            <a:extLst>
              <a:ext uri="{FF2B5EF4-FFF2-40B4-BE49-F238E27FC236}">
                <a16:creationId xmlns:a16="http://schemas.microsoft.com/office/drawing/2014/main" id="{8EA010BE-0180-46A2-AF7F-E4CC286B90A2}"/>
              </a:ext>
            </a:extLst>
          </p:cNvPr>
          <p:cNvSpPr txBox="1"/>
          <p:nvPr/>
        </p:nvSpPr>
        <p:spPr>
          <a:xfrm>
            <a:off x="1474841" y="3821982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金融经济</a:t>
            </a:r>
          </a:p>
        </p:txBody>
      </p:sp>
      <p:graphicFrame>
        <p:nvGraphicFramePr>
          <p:cNvPr id="71" name="图表 70">
            <a:extLst>
              <a:ext uri="{FF2B5EF4-FFF2-40B4-BE49-F238E27FC236}">
                <a16:creationId xmlns:a16="http://schemas.microsoft.com/office/drawing/2014/main" id="{AC8F6FCF-75D1-4E1A-BC46-7A77328A57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149652"/>
              </p:ext>
            </p:extLst>
          </p:nvPr>
        </p:nvGraphicFramePr>
        <p:xfrm>
          <a:off x="3379979" y="3623413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1" name="文本框 90">
            <a:extLst>
              <a:ext uri="{FF2B5EF4-FFF2-40B4-BE49-F238E27FC236}">
                <a16:creationId xmlns:a16="http://schemas.microsoft.com/office/drawing/2014/main" id="{E5086A76-6646-4567-9E71-A1CD79EDF3DB}"/>
              </a:ext>
            </a:extLst>
          </p:cNvPr>
          <p:cNvSpPr txBox="1"/>
          <p:nvPr/>
        </p:nvSpPr>
        <p:spPr>
          <a:xfrm>
            <a:off x="6490092" y="3821982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教育学习</a:t>
            </a:r>
          </a:p>
        </p:txBody>
      </p:sp>
      <p:graphicFrame>
        <p:nvGraphicFramePr>
          <p:cNvPr id="92" name="图表 91">
            <a:extLst>
              <a:ext uri="{FF2B5EF4-FFF2-40B4-BE49-F238E27FC236}">
                <a16:creationId xmlns:a16="http://schemas.microsoft.com/office/drawing/2014/main" id="{4C4FFF47-C974-4F31-936C-AD93F85F6B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6370872"/>
              </p:ext>
            </p:extLst>
          </p:nvPr>
        </p:nvGraphicFramePr>
        <p:xfrm>
          <a:off x="8395230" y="3623413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3" name="文本框 72">
            <a:extLst>
              <a:ext uri="{FF2B5EF4-FFF2-40B4-BE49-F238E27FC236}">
                <a16:creationId xmlns:a16="http://schemas.microsoft.com/office/drawing/2014/main" id="{86D62038-4FD1-447F-863A-7178E52B03BA}"/>
              </a:ext>
            </a:extLst>
          </p:cNvPr>
          <p:cNvSpPr txBox="1"/>
          <p:nvPr/>
        </p:nvSpPr>
        <p:spPr>
          <a:xfrm>
            <a:off x="1474841" y="4501787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都市职场</a:t>
            </a:r>
          </a:p>
        </p:txBody>
      </p:sp>
      <p:graphicFrame>
        <p:nvGraphicFramePr>
          <p:cNvPr id="74" name="图表 73">
            <a:extLst>
              <a:ext uri="{FF2B5EF4-FFF2-40B4-BE49-F238E27FC236}">
                <a16:creationId xmlns:a16="http://schemas.microsoft.com/office/drawing/2014/main" id="{67DC6621-1C4D-4546-961D-193ED51B15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6945844"/>
              </p:ext>
            </p:extLst>
          </p:nvPr>
        </p:nvGraphicFramePr>
        <p:xfrm>
          <a:off x="3379979" y="4303218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94" name="文本框 93">
            <a:extLst>
              <a:ext uri="{FF2B5EF4-FFF2-40B4-BE49-F238E27FC236}">
                <a16:creationId xmlns:a16="http://schemas.microsoft.com/office/drawing/2014/main" id="{443B8101-8BCE-4DBE-8356-B32572F13710}"/>
              </a:ext>
            </a:extLst>
          </p:cNvPr>
          <p:cNvSpPr txBox="1"/>
          <p:nvPr/>
        </p:nvSpPr>
        <p:spPr>
          <a:xfrm>
            <a:off x="6490092" y="4501787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人物传记</a:t>
            </a:r>
          </a:p>
        </p:txBody>
      </p:sp>
      <p:graphicFrame>
        <p:nvGraphicFramePr>
          <p:cNvPr id="95" name="图表 94">
            <a:extLst>
              <a:ext uri="{FF2B5EF4-FFF2-40B4-BE49-F238E27FC236}">
                <a16:creationId xmlns:a16="http://schemas.microsoft.com/office/drawing/2014/main" id="{503FCA54-0C6A-468D-954B-DF1EAEBCA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6438680"/>
              </p:ext>
            </p:extLst>
          </p:nvPr>
        </p:nvGraphicFramePr>
        <p:xfrm>
          <a:off x="8395230" y="4303218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6" name="文本框 75">
            <a:extLst>
              <a:ext uri="{FF2B5EF4-FFF2-40B4-BE49-F238E27FC236}">
                <a16:creationId xmlns:a16="http://schemas.microsoft.com/office/drawing/2014/main" id="{4C950BDF-A41B-44EF-AF00-C2F49CA73701}"/>
              </a:ext>
            </a:extLst>
          </p:cNvPr>
          <p:cNvSpPr txBox="1"/>
          <p:nvPr/>
        </p:nvSpPr>
        <p:spPr>
          <a:xfrm>
            <a:off x="1474841" y="5181592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人文社科</a:t>
            </a:r>
          </a:p>
        </p:txBody>
      </p:sp>
      <p:graphicFrame>
        <p:nvGraphicFramePr>
          <p:cNvPr id="77" name="图表 76">
            <a:extLst>
              <a:ext uri="{FF2B5EF4-FFF2-40B4-BE49-F238E27FC236}">
                <a16:creationId xmlns:a16="http://schemas.microsoft.com/office/drawing/2014/main" id="{ABED128B-09D0-475E-9909-DBC089A3B2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952717"/>
              </p:ext>
            </p:extLst>
          </p:nvPr>
        </p:nvGraphicFramePr>
        <p:xfrm>
          <a:off x="3379979" y="4983023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A0D204BA-CCB3-4FB0-8D86-4898B79B8FE1}"/>
              </a:ext>
            </a:extLst>
          </p:cNvPr>
          <p:cNvSpPr txBox="1"/>
          <p:nvPr/>
        </p:nvSpPr>
        <p:spPr>
          <a:xfrm>
            <a:off x="6490092" y="5181592"/>
            <a:ext cx="1117414" cy="3752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科普读物</a:t>
            </a:r>
          </a:p>
        </p:txBody>
      </p:sp>
      <p:graphicFrame>
        <p:nvGraphicFramePr>
          <p:cNvPr id="98" name="图表 97">
            <a:extLst>
              <a:ext uri="{FF2B5EF4-FFF2-40B4-BE49-F238E27FC236}">
                <a16:creationId xmlns:a16="http://schemas.microsoft.com/office/drawing/2014/main" id="{17C7684D-EE72-49E0-9C7A-50E74F208E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5007560"/>
              </p:ext>
            </p:extLst>
          </p:nvPr>
        </p:nvGraphicFramePr>
        <p:xfrm>
          <a:off x="8395230" y="4983023"/>
          <a:ext cx="2296077" cy="77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02" name="文本框 101">
            <a:extLst>
              <a:ext uri="{FF2B5EF4-FFF2-40B4-BE49-F238E27FC236}">
                <a16:creationId xmlns:a16="http://schemas.microsoft.com/office/drawing/2014/main" id="{4C94E34D-8691-40AF-BCB1-268D95A13CB0}"/>
              </a:ext>
            </a:extLst>
          </p:cNvPr>
          <p:cNvSpPr txBox="1"/>
          <p:nvPr/>
        </p:nvSpPr>
        <p:spPr>
          <a:xfrm>
            <a:off x="2604359" y="1835142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6.14%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A58C96CA-8FDA-444E-97DD-5F54B09CCD83}"/>
              </a:ext>
            </a:extLst>
          </p:cNvPr>
          <p:cNvSpPr txBox="1"/>
          <p:nvPr/>
        </p:nvSpPr>
        <p:spPr>
          <a:xfrm>
            <a:off x="7612222" y="1835142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27.73 %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76CA8504-D923-4D9C-BB58-0769D9FD192E}"/>
              </a:ext>
            </a:extLst>
          </p:cNvPr>
          <p:cNvSpPr txBox="1"/>
          <p:nvPr/>
        </p:nvSpPr>
        <p:spPr>
          <a:xfrm>
            <a:off x="2604359" y="2514947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37.03 % 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D802ED55-7AAE-4BE4-9F34-23DEF989B331}"/>
              </a:ext>
            </a:extLst>
          </p:cNvPr>
          <p:cNvSpPr txBox="1"/>
          <p:nvPr/>
        </p:nvSpPr>
        <p:spPr>
          <a:xfrm>
            <a:off x="7612222" y="2514947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13.82%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FE8FAE1-A972-4B3B-B187-B925532E7B60}"/>
              </a:ext>
            </a:extLst>
          </p:cNvPr>
          <p:cNvSpPr txBox="1"/>
          <p:nvPr/>
        </p:nvSpPr>
        <p:spPr>
          <a:xfrm>
            <a:off x="2604359" y="3194753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34.64 %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39C19B7-2A55-46E6-B345-F798A8DDCC2C}"/>
              </a:ext>
            </a:extLst>
          </p:cNvPr>
          <p:cNvSpPr txBox="1"/>
          <p:nvPr/>
        </p:nvSpPr>
        <p:spPr>
          <a:xfrm>
            <a:off x="7612222" y="3194753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11.18 %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99CF70-E1B1-4078-BAD1-60650C205754}"/>
              </a:ext>
            </a:extLst>
          </p:cNvPr>
          <p:cNvSpPr txBox="1"/>
          <p:nvPr/>
        </p:nvSpPr>
        <p:spPr>
          <a:xfrm>
            <a:off x="2604359" y="3874558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35.92%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9AEC7FF5-3E4B-441D-9C3C-CF1BEB296403}"/>
              </a:ext>
            </a:extLst>
          </p:cNvPr>
          <p:cNvSpPr txBox="1"/>
          <p:nvPr/>
        </p:nvSpPr>
        <p:spPr>
          <a:xfrm>
            <a:off x="7612222" y="3874558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23.89 %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B2EF91E-7265-47D1-963C-94961A376763}"/>
              </a:ext>
            </a:extLst>
          </p:cNvPr>
          <p:cNvSpPr txBox="1"/>
          <p:nvPr/>
        </p:nvSpPr>
        <p:spPr>
          <a:xfrm>
            <a:off x="2604359" y="4554363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8.11 %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8EB007E-0C1D-4BE8-BEE4-C111195AE8CC}"/>
              </a:ext>
            </a:extLst>
          </p:cNvPr>
          <p:cNvSpPr txBox="1"/>
          <p:nvPr/>
        </p:nvSpPr>
        <p:spPr>
          <a:xfrm>
            <a:off x="7612222" y="4554363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22.61 %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C597A788-857F-4C5E-B59C-F480C580E683}"/>
              </a:ext>
            </a:extLst>
          </p:cNvPr>
          <p:cNvSpPr txBox="1"/>
          <p:nvPr/>
        </p:nvSpPr>
        <p:spPr>
          <a:xfrm>
            <a:off x="2604359" y="5234168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30.89%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5C55064-22ED-46E0-868D-731165C7E9DE}"/>
              </a:ext>
            </a:extLst>
          </p:cNvPr>
          <p:cNvSpPr txBox="1"/>
          <p:nvPr/>
        </p:nvSpPr>
        <p:spPr>
          <a:xfrm>
            <a:off x="7612222" y="5234168"/>
            <a:ext cx="795835" cy="270126"/>
          </a:xfrm>
          <a:prstGeom prst="homePlate">
            <a:avLst/>
          </a:prstGeom>
          <a:solidFill>
            <a:srgbClr val="578CCD"/>
          </a:solidFill>
        </p:spPr>
        <p:txBody>
          <a:bodyPr wrap="square" lIns="36000" tIns="36000" rIns="36000" bIns="3600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rgbClr val="578CCD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10.32 %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FD7E875-37BC-490A-8896-EFF00A776168}"/>
              </a:ext>
            </a:extLst>
          </p:cNvPr>
          <p:cNvSpPr txBox="1"/>
          <p:nvPr/>
        </p:nvSpPr>
        <p:spPr>
          <a:xfrm>
            <a:off x="8788216" y="255920"/>
            <a:ext cx="4321972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i="0" dirty="0">
                <a:solidFill>
                  <a:srgbClr val="578CCD"/>
                </a:solidFill>
                <a:effectLst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-   Add Your Logo Here   -</a:t>
            </a:r>
            <a:endParaRPr lang="zh-CN" altLang="en-US" sz="1200" dirty="0">
              <a:solidFill>
                <a:srgbClr val="578CCD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412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75" grpId="0" animBg="1"/>
      <p:bldP spid="78" grpId="0" animBg="1"/>
      <p:bldP spid="79" grpId="0" animBg="1"/>
      <p:bldP spid="80" grpId="0" animBg="1"/>
      <p:bldP spid="81" grpId="0" animBg="1"/>
      <p:bldP spid="20" grpId="0" animBg="1"/>
      <p:bldP spid="18" grpId="0" animBg="1"/>
      <p:bldP spid="16" grpId="0" animBg="1"/>
      <p:bldP spid="14" grpId="0" animBg="1"/>
      <p:bldP spid="12" grpId="0"/>
      <p:bldGraphic spid="4" grpId="0">
        <p:bldAsOne/>
      </p:bldGraphic>
      <p:bldP spid="82" grpId="0"/>
      <p:bldGraphic spid="83" grpId="0">
        <p:bldAsOne/>
      </p:bldGraphic>
      <p:bldP spid="64" grpId="0"/>
      <p:bldGraphic spid="65" grpId="0">
        <p:bldAsOne/>
      </p:bldGraphic>
      <p:bldP spid="85" grpId="0"/>
      <p:bldGraphic spid="86" grpId="0">
        <p:bldAsOne/>
      </p:bldGraphic>
      <p:bldP spid="67" grpId="0"/>
      <p:bldGraphic spid="68" grpId="0">
        <p:bldAsOne/>
      </p:bldGraphic>
      <p:bldP spid="88" grpId="0"/>
      <p:bldGraphic spid="89" grpId="0">
        <p:bldAsOne/>
      </p:bldGraphic>
      <p:bldP spid="70" grpId="0"/>
      <p:bldGraphic spid="71" grpId="0">
        <p:bldAsOne/>
      </p:bldGraphic>
      <p:bldP spid="91" grpId="0"/>
      <p:bldGraphic spid="92" grpId="0">
        <p:bldAsOne/>
      </p:bldGraphic>
      <p:bldP spid="73" grpId="0"/>
      <p:bldGraphic spid="74" grpId="0">
        <p:bldAsOne/>
      </p:bldGraphic>
      <p:bldP spid="94" grpId="0"/>
      <p:bldGraphic spid="95" grpId="0">
        <p:bldAsOne/>
      </p:bldGraphic>
      <p:bldP spid="76" grpId="0"/>
      <p:bldGraphic spid="77" grpId="0">
        <p:bldAsOne/>
      </p:bldGraphic>
      <p:bldP spid="97" grpId="0"/>
      <p:bldGraphic spid="98" grpId="0">
        <p:bldAsOne/>
      </p:bldGraphic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D9875E4A-8FB8-4A91-8202-A18E45692F33}"/>
              </a:ext>
            </a:extLst>
          </p:cNvPr>
          <p:cNvSpPr/>
          <p:nvPr/>
        </p:nvSpPr>
        <p:spPr>
          <a:xfrm>
            <a:off x="0" y="5284774"/>
            <a:ext cx="12192000" cy="1573226"/>
          </a:xfrm>
          <a:prstGeom prst="rect">
            <a:avLst/>
          </a:prstGeom>
          <a:solidFill>
            <a:srgbClr val="578C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99" name="矩形: 圆顶角 98">
            <a:extLst>
              <a:ext uri="{FF2B5EF4-FFF2-40B4-BE49-F238E27FC236}">
                <a16:creationId xmlns:a16="http://schemas.microsoft.com/office/drawing/2014/main" id="{5A7F7994-A419-4C41-BF10-CE2C9A9D5F86}"/>
              </a:ext>
            </a:extLst>
          </p:cNvPr>
          <p:cNvSpPr/>
          <p:nvPr/>
        </p:nvSpPr>
        <p:spPr>
          <a:xfrm>
            <a:off x="457822" y="1016001"/>
            <a:ext cx="11275646" cy="5362356"/>
          </a:xfrm>
          <a:prstGeom prst="round2SameRect">
            <a:avLst>
              <a:gd name="adj1" fmla="val 3051"/>
              <a:gd name="adj2" fmla="val 2605"/>
            </a:avLst>
          </a:prstGeom>
          <a:solidFill>
            <a:schemeClr val="bg1"/>
          </a:solidFill>
          <a:ln w="25400" cap="rnd" cmpd="sng">
            <a:gradFill>
              <a:gsLst>
                <a:gs pos="98000">
                  <a:srgbClr val="578CCD"/>
                </a:gs>
                <a:gs pos="0">
                  <a:srgbClr val="578CCD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796E5F-65C4-4193-883F-FF8284D03465}"/>
              </a:ext>
            </a:extLst>
          </p:cNvPr>
          <p:cNvGrpSpPr/>
          <p:nvPr/>
        </p:nvGrpSpPr>
        <p:grpSpPr>
          <a:xfrm>
            <a:off x="902667" y="1308100"/>
            <a:ext cx="2205278" cy="1432190"/>
            <a:chOff x="827787" y="1259470"/>
            <a:chExt cx="2355038" cy="152945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2AC4431-1B0E-42AF-A248-535AF2D7CB0E}"/>
                </a:ext>
              </a:extLst>
            </p:cNvPr>
            <p:cNvSpPr/>
            <p:nvPr/>
          </p:nvSpPr>
          <p:spPr>
            <a:xfrm>
              <a:off x="877409" y="1371920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D0F0B2C-45AB-45CE-9FC6-AE765CDB5D1D}"/>
                </a:ext>
              </a:extLst>
            </p:cNvPr>
            <p:cNvSpPr/>
            <p:nvPr/>
          </p:nvSpPr>
          <p:spPr>
            <a:xfrm>
              <a:off x="827787" y="1259470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grpSp>
          <p:nvGrpSpPr>
            <p:cNvPr id="17" name="图形 15">
              <a:extLst>
                <a:ext uri="{FF2B5EF4-FFF2-40B4-BE49-F238E27FC236}">
                  <a16:creationId xmlns:a16="http://schemas.microsoft.com/office/drawing/2014/main" id="{69B94219-9047-435E-80CC-0D00C6199964}"/>
                </a:ext>
              </a:extLst>
            </p:cNvPr>
            <p:cNvGrpSpPr/>
            <p:nvPr/>
          </p:nvGrpSpPr>
          <p:grpSpPr>
            <a:xfrm>
              <a:off x="1084346" y="1840183"/>
              <a:ext cx="1917904" cy="317912"/>
              <a:chOff x="5285467" y="3278187"/>
              <a:chExt cx="1615123" cy="301624"/>
            </a:xfrm>
            <a:solidFill>
              <a:schemeClr val="bg1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FFF91F5-A298-4E70-8C63-A075EC19AB89}"/>
                  </a:ext>
                </a:extLst>
              </p:cNvPr>
              <p:cNvSpPr/>
              <p:nvPr/>
            </p:nvSpPr>
            <p:spPr>
              <a:xfrm>
                <a:off x="5285467" y="3278187"/>
                <a:ext cx="397039" cy="301624"/>
              </a:xfrm>
              <a:custGeom>
                <a:avLst/>
                <a:gdLst>
                  <a:gd name="connsiteX0" fmla="*/ 385203 w 397039"/>
                  <a:gd name="connsiteY0" fmla="*/ 129268 h 301624"/>
                  <a:gd name="connsiteX1" fmla="*/ 272188 w 397039"/>
                  <a:gd name="connsiteY1" fmla="*/ 129268 h 301624"/>
                  <a:gd name="connsiteX2" fmla="*/ 250786 w 397039"/>
                  <a:gd name="connsiteY2" fmla="*/ 150813 h 301624"/>
                  <a:gd name="connsiteX3" fmla="*/ 272188 w 397039"/>
                  <a:gd name="connsiteY3" fmla="*/ 172357 h 301624"/>
                  <a:gd name="connsiteX4" fmla="*/ 385203 w 397039"/>
                  <a:gd name="connsiteY4" fmla="*/ 172357 h 301624"/>
                  <a:gd name="connsiteX5" fmla="*/ 395905 w 397039"/>
                  <a:gd name="connsiteY5" fmla="*/ 183130 h 301624"/>
                  <a:gd name="connsiteX6" fmla="*/ 385203 w 397039"/>
                  <a:gd name="connsiteY6" fmla="*/ 193902 h 301624"/>
                  <a:gd name="connsiteX7" fmla="*/ 272188 w 397039"/>
                  <a:gd name="connsiteY7" fmla="*/ 193902 h 301624"/>
                  <a:gd name="connsiteX8" fmla="*/ 229383 w 397039"/>
                  <a:gd name="connsiteY8" fmla="*/ 150813 h 301624"/>
                  <a:gd name="connsiteX9" fmla="*/ 272188 w 397039"/>
                  <a:gd name="connsiteY9" fmla="*/ 107723 h 301624"/>
                  <a:gd name="connsiteX10" fmla="*/ 385203 w 397039"/>
                  <a:gd name="connsiteY10" fmla="*/ 107723 h 301624"/>
                  <a:gd name="connsiteX11" fmla="*/ 395905 w 397039"/>
                  <a:gd name="connsiteY11" fmla="*/ 118495 h 301624"/>
                  <a:gd name="connsiteX12" fmla="*/ 385203 w 397039"/>
                  <a:gd name="connsiteY12" fmla="*/ 129268 h 301624"/>
                  <a:gd name="connsiteX13" fmla="*/ 315856 w 397039"/>
                  <a:gd name="connsiteY13" fmla="*/ 280080 h 301624"/>
                  <a:gd name="connsiteX14" fmla="*/ 386338 w 397039"/>
                  <a:gd name="connsiteY14" fmla="*/ 280080 h 301624"/>
                  <a:gd name="connsiteX15" fmla="*/ 397039 w 397039"/>
                  <a:gd name="connsiteY15" fmla="*/ 290853 h 301624"/>
                  <a:gd name="connsiteX16" fmla="*/ 386338 w 397039"/>
                  <a:gd name="connsiteY16" fmla="*/ 301625 h 301624"/>
                  <a:gd name="connsiteX17" fmla="*/ 315856 w 397039"/>
                  <a:gd name="connsiteY17" fmla="*/ 301625 h 301624"/>
                  <a:gd name="connsiteX18" fmla="*/ 290886 w 397039"/>
                  <a:gd name="connsiteY18" fmla="*/ 301625 h 301624"/>
                  <a:gd name="connsiteX19" fmla="*/ 272188 w 397039"/>
                  <a:gd name="connsiteY19" fmla="*/ 301625 h 301624"/>
                  <a:gd name="connsiteX20" fmla="*/ 246297 w 397039"/>
                  <a:gd name="connsiteY20" fmla="*/ 301625 h 301624"/>
                  <a:gd name="connsiteX21" fmla="*/ 192789 w 397039"/>
                  <a:gd name="connsiteY21" fmla="*/ 301625 h 301624"/>
                  <a:gd name="connsiteX22" fmla="*/ 1274 w 397039"/>
                  <a:gd name="connsiteY22" fmla="*/ 177449 h 301624"/>
                  <a:gd name="connsiteX23" fmla="*/ 5645 w 397039"/>
                  <a:gd name="connsiteY23" fmla="*/ 162864 h 301624"/>
                  <a:gd name="connsiteX24" fmla="*/ 20133 w 397039"/>
                  <a:gd name="connsiteY24" fmla="*/ 167265 h 301624"/>
                  <a:gd name="connsiteX25" fmla="*/ 130331 w 397039"/>
                  <a:gd name="connsiteY25" fmla="*/ 270635 h 301624"/>
                  <a:gd name="connsiteX26" fmla="*/ 54781 w 397039"/>
                  <a:gd name="connsiteY26" fmla="*/ 177449 h 301624"/>
                  <a:gd name="connsiteX27" fmla="*/ 59152 w 397039"/>
                  <a:gd name="connsiteY27" fmla="*/ 162864 h 301624"/>
                  <a:gd name="connsiteX28" fmla="*/ 73640 w 397039"/>
                  <a:gd name="connsiteY28" fmla="*/ 167265 h 301624"/>
                  <a:gd name="connsiteX29" fmla="*/ 179644 w 397039"/>
                  <a:gd name="connsiteY29" fmla="*/ 269281 h 301624"/>
                  <a:gd name="connsiteX30" fmla="*/ 122369 w 397039"/>
                  <a:gd name="connsiteY30" fmla="*/ 150813 h 301624"/>
                  <a:gd name="connsiteX31" fmla="*/ 272188 w 397039"/>
                  <a:gd name="connsiteY31" fmla="*/ 0 h 301624"/>
                  <a:gd name="connsiteX32" fmla="*/ 386338 w 397039"/>
                  <a:gd name="connsiteY32" fmla="*/ 0 h 301624"/>
                  <a:gd name="connsiteX33" fmla="*/ 397039 w 397039"/>
                  <a:gd name="connsiteY33" fmla="*/ 10772 h 301624"/>
                  <a:gd name="connsiteX34" fmla="*/ 386338 w 397039"/>
                  <a:gd name="connsiteY34" fmla="*/ 21545 h 301624"/>
                  <a:gd name="connsiteX35" fmla="*/ 272188 w 397039"/>
                  <a:gd name="connsiteY35" fmla="*/ 21545 h 301624"/>
                  <a:gd name="connsiteX36" fmla="*/ 143771 w 397039"/>
                  <a:gd name="connsiteY36" fmla="*/ 150813 h 301624"/>
                  <a:gd name="connsiteX37" fmla="*/ 272188 w 397039"/>
                  <a:gd name="connsiteY37" fmla="*/ 280080 h 301624"/>
                  <a:gd name="connsiteX38" fmla="*/ 290886 w 397039"/>
                  <a:gd name="connsiteY38" fmla="*/ 280080 h 301624"/>
                  <a:gd name="connsiteX39" fmla="*/ 315856 w 397039"/>
                  <a:gd name="connsiteY39" fmla="*/ 280080 h 301624"/>
                  <a:gd name="connsiteX40" fmla="*/ 386338 w 397039"/>
                  <a:gd name="connsiteY40" fmla="*/ 75406 h 301624"/>
                  <a:gd name="connsiteX41" fmla="*/ 272188 w 397039"/>
                  <a:gd name="connsiteY41" fmla="*/ 75406 h 301624"/>
                  <a:gd name="connsiteX42" fmla="*/ 197279 w 397039"/>
                  <a:gd name="connsiteY42" fmla="*/ 150813 h 301624"/>
                  <a:gd name="connsiteX43" fmla="*/ 272188 w 397039"/>
                  <a:gd name="connsiteY43" fmla="*/ 226219 h 301624"/>
                  <a:gd name="connsiteX44" fmla="*/ 386338 w 397039"/>
                  <a:gd name="connsiteY44" fmla="*/ 226219 h 301624"/>
                  <a:gd name="connsiteX45" fmla="*/ 397039 w 397039"/>
                  <a:gd name="connsiteY45" fmla="*/ 236991 h 301624"/>
                  <a:gd name="connsiteX46" fmla="*/ 386338 w 397039"/>
                  <a:gd name="connsiteY46" fmla="*/ 247764 h 301624"/>
                  <a:gd name="connsiteX47" fmla="*/ 272188 w 397039"/>
                  <a:gd name="connsiteY47" fmla="*/ 247764 h 301624"/>
                  <a:gd name="connsiteX48" fmla="*/ 175875 w 397039"/>
                  <a:gd name="connsiteY48" fmla="*/ 150813 h 301624"/>
                  <a:gd name="connsiteX49" fmla="*/ 272188 w 397039"/>
                  <a:gd name="connsiteY49" fmla="*/ 53862 h 301624"/>
                  <a:gd name="connsiteX50" fmla="*/ 386338 w 397039"/>
                  <a:gd name="connsiteY50" fmla="*/ 53862 h 301624"/>
                  <a:gd name="connsiteX51" fmla="*/ 397039 w 397039"/>
                  <a:gd name="connsiteY51" fmla="*/ 64634 h 301624"/>
                  <a:gd name="connsiteX52" fmla="*/ 386338 w 397039"/>
                  <a:gd name="connsiteY52" fmla="*/ 75406 h 30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97039" h="301624">
                    <a:moveTo>
                      <a:pt x="385203" y="129268"/>
                    </a:moveTo>
                    <a:lnTo>
                      <a:pt x="272188" y="129268"/>
                    </a:lnTo>
                    <a:cubicBezTo>
                      <a:pt x="260387" y="129268"/>
                      <a:pt x="250786" y="138932"/>
                      <a:pt x="250786" y="150813"/>
                    </a:cubicBezTo>
                    <a:cubicBezTo>
                      <a:pt x="250786" y="162693"/>
                      <a:pt x="260387" y="172357"/>
                      <a:pt x="272188" y="172357"/>
                    </a:cubicBezTo>
                    <a:lnTo>
                      <a:pt x="385203" y="172357"/>
                    </a:lnTo>
                    <a:cubicBezTo>
                      <a:pt x="391113" y="172357"/>
                      <a:pt x="395905" y="177180"/>
                      <a:pt x="395905" y="183130"/>
                    </a:cubicBezTo>
                    <a:cubicBezTo>
                      <a:pt x="395905" y="189079"/>
                      <a:pt x="391113" y="193902"/>
                      <a:pt x="385203" y="193902"/>
                    </a:cubicBezTo>
                    <a:lnTo>
                      <a:pt x="272188" y="193902"/>
                    </a:lnTo>
                    <a:cubicBezTo>
                      <a:pt x="248586" y="193902"/>
                      <a:pt x="229383" y="174571"/>
                      <a:pt x="229383" y="150813"/>
                    </a:cubicBezTo>
                    <a:cubicBezTo>
                      <a:pt x="229383" y="127054"/>
                      <a:pt x="248586" y="107723"/>
                      <a:pt x="272188" y="107723"/>
                    </a:cubicBezTo>
                    <a:lnTo>
                      <a:pt x="385203" y="107723"/>
                    </a:lnTo>
                    <a:cubicBezTo>
                      <a:pt x="391113" y="107723"/>
                      <a:pt x="395905" y="112546"/>
                      <a:pt x="395905" y="118495"/>
                    </a:cubicBezTo>
                    <a:cubicBezTo>
                      <a:pt x="395905" y="124445"/>
                      <a:pt x="391113" y="129268"/>
                      <a:pt x="385203" y="129268"/>
                    </a:cubicBezTo>
                    <a:close/>
                    <a:moveTo>
                      <a:pt x="315856" y="280080"/>
                    </a:moveTo>
                    <a:lnTo>
                      <a:pt x="386338" y="280080"/>
                    </a:lnTo>
                    <a:cubicBezTo>
                      <a:pt x="392246" y="280080"/>
                      <a:pt x="397039" y="284903"/>
                      <a:pt x="397039" y="290853"/>
                    </a:cubicBezTo>
                    <a:cubicBezTo>
                      <a:pt x="397039" y="296802"/>
                      <a:pt x="392246" y="301625"/>
                      <a:pt x="386338" y="301625"/>
                    </a:cubicBezTo>
                    <a:lnTo>
                      <a:pt x="315856" y="301625"/>
                    </a:lnTo>
                    <a:lnTo>
                      <a:pt x="290886" y="301625"/>
                    </a:lnTo>
                    <a:lnTo>
                      <a:pt x="272188" y="301625"/>
                    </a:lnTo>
                    <a:lnTo>
                      <a:pt x="246297" y="301625"/>
                    </a:lnTo>
                    <a:lnTo>
                      <a:pt x="192789" y="301625"/>
                    </a:lnTo>
                    <a:cubicBezTo>
                      <a:pt x="106520" y="301625"/>
                      <a:pt x="42087" y="254044"/>
                      <a:pt x="1274" y="177449"/>
                    </a:cubicBezTo>
                    <a:cubicBezTo>
                      <a:pt x="-1521" y="172207"/>
                      <a:pt x="437" y="165676"/>
                      <a:pt x="5645" y="162864"/>
                    </a:cubicBezTo>
                    <a:cubicBezTo>
                      <a:pt x="10853" y="160052"/>
                      <a:pt x="17342" y="162024"/>
                      <a:pt x="20133" y="167265"/>
                    </a:cubicBezTo>
                    <a:cubicBezTo>
                      <a:pt x="47033" y="217748"/>
                      <a:pt x="82478" y="247764"/>
                      <a:pt x="130331" y="270635"/>
                    </a:cubicBezTo>
                    <a:cubicBezTo>
                      <a:pt x="92916" y="249109"/>
                      <a:pt x="75961" y="217199"/>
                      <a:pt x="54781" y="177449"/>
                    </a:cubicBezTo>
                    <a:cubicBezTo>
                      <a:pt x="51986" y="172207"/>
                      <a:pt x="53944" y="165676"/>
                      <a:pt x="59152" y="162864"/>
                    </a:cubicBezTo>
                    <a:cubicBezTo>
                      <a:pt x="64360" y="160052"/>
                      <a:pt x="70849" y="162024"/>
                      <a:pt x="73640" y="167265"/>
                    </a:cubicBezTo>
                    <a:cubicBezTo>
                      <a:pt x="99823" y="216402"/>
                      <a:pt x="126172" y="259095"/>
                      <a:pt x="179644" y="269281"/>
                    </a:cubicBezTo>
                    <a:cubicBezTo>
                      <a:pt x="144802" y="241641"/>
                      <a:pt x="122369" y="198828"/>
                      <a:pt x="122369" y="150813"/>
                    </a:cubicBezTo>
                    <a:cubicBezTo>
                      <a:pt x="122369" y="67656"/>
                      <a:pt x="189579" y="0"/>
                      <a:pt x="272188" y="0"/>
                    </a:cubicBezTo>
                    <a:lnTo>
                      <a:pt x="386338" y="0"/>
                    </a:lnTo>
                    <a:cubicBezTo>
                      <a:pt x="392246" y="0"/>
                      <a:pt x="397039" y="4822"/>
                      <a:pt x="397039" y="10772"/>
                    </a:cubicBezTo>
                    <a:cubicBezTo>
                      <a:pt x="397039" y="16722"/>
                      <a:pt x="392246" y="21545"/>
                      <a:pt x="386338" y="21545"/>
                    </a:cubicBezTo>
                    <a:lnTo>
                      <a:pt x="272188" y="21545"/>
                    </a:lnTo>
                    <a:cubicBezTo>
                      <a:pt x="201380" y="21545"/>
                      <a:pt x="143771" y="79534"/>
                      <a:pt x="143771" y="150813"/>
                    </a:cubicBezTo>
                    <a:cubicBezTo>
                      <a:pt x="143771" y="222091"/>
                      <a:pt x="201380" y="280080"/>
                      <a:pt x="272188" y="280080"/>
                    </a:cubicBezTo>
                    <a:lnTo>
                      <a:pt x="290886" y="280080"/>
                    </a:lnTo>
                    <a:lnTo>
                      <a:pt x="315856" y="280080"/>
                    </a:lnTo>
                    <a:close/>
                    <a:moveTo>
                      <a:pt x="386338" y="75406"/>
                    </a:moveTo>
                    <a:lnTo>
                      <a:pt x="272188" y="75406"/>
                    </a:lnTo>
                    <a:cubicBezTo>
                      <a:pt x="230883" y="75406"/>
                      <a:pt x="197279" y="109233"/>
                      <a:pt x="197279" y="150813"/>
                    </a:cubicBezTo>
                    <a:cubicBezTo>
                      <a:pt x="197279" y="192392"/>
                      <a:pt x="230883" y="226219"/>
                      <a:pt x="272188" y="226219"/>
                    </a:cubicBezTo>
                    <a:lnTo>
                      <a:pt x="386338" y="226219"/>
                    </a:lnTo>
                    <a:cubicBezTo>
                      <a:pt x="392246" y="226219"/>
                      <a:pt x="397039" y="231042"/>
                      <a:pt x="397039" y="236991"/>
                    </a:cubicBezTo>
                    <a:cubicBezTo>
                      <a:pt x="397039" y="242941"/>
                      <a:pt x="392246" y="247764"/>
                      <a:pt x="386338" y="247764"/>
                    </a:cubicBezTo>
                    <a:lnTo>
                      <a:pt x="272188" y="247764"/>
                    </a:lnTo>
                    <a:cubicBezTo>
                      <a:pt x="219083" y="247764"/>
                      <a:pt x="175875" y="204271"/>
                      <a:pt x="175875" y="150813"/>
                    </a:cubicBezTo>
                    <a:cubicBezTo>
                      <a:pt x="175875" y="97354"/>
                      <a:pt x="219083" y="53862"/>
                      <a:pt x="272188" y="53862"/>
                    </a:cubicBezTo>
                    <a:lnTo>
                      <a:pt x="386338" y="53862"/>
                    </a:lnTo>
                    <a:cubicBezTo>
                      <a:pt x="392246" y="53862"/>
                      <a:pt x="397039" y="58684"/>
                      <a:pt x="397039" y="64634"/>
                    </a:cubicBezTo>
                    <a:cubicBezTo>
                      <a:pt x="397039" y="70584"/>
                      <a:pt x="392246" y="75406"/>
                      <a:pt x="386338" y="754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城圆体 500W" panose="020B0600000000000000" pitchFamily="34" charset="-122"/>
                  <a:ea typeface="江城圆体 500W" panose="020B0600000000000000" pitchFamily="34" charset="-122"/>
                  <a:cs typeface="阿里巴巴普惠体 M" panose="00020600040101010101" pitchFamily="18" charset="-122"/>
                  <a:sym typeface="江城圆体 500W" panose="020B0600000000000000" pitchFamily="34" charset="-122"/>
                </a:endParaRPr>
              </a:p>
            </p:txBody>
          </p:sp>
          <p:grpSp>
            <p:nvGrpSpPr>
              <p:cNvPr id="19" name="图形 15">
                <a:extLst>
                  <a:ext uri="{FF2B5EF4-FFF2-40B4-BE49-F238E27FC236}">
                    <a16:creationId xmlns:a16="http://schemas.microsoft.com/office/drawing/2014/main" id="{861747F7-3217-403F-A7F7-C2377D54DDA7}"/>
                  </a:ext>
                </a:extLst>
              </p:cNvPr>
              <p:cNvGrpSpPr/>
              <p:nvPr/>
            </p:nvGrpSpPr>
            <p:grpSpPr>
              <a:xfrm>
                <a:off x="5784581" y="3330307"/>
                <a:ext cx="1116009" cy="196589"/>
                <a:chOff x="5784581" y="3330307"/>
                <a:chExt cx="1116009" cy="196589"/>
              </a:xfrm>
              <a:grpFill/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32138AF-8B22-4A46-B279-7B45A11078E6}"/>
                    </a:ext>
                  </a:extLst>
                </p:cNvPr>
                <p:cNvSpPr/>
                <p:nvPr/>
              </p:nvSpPr>
              <p:spPr>
                <a:xfrm>
                  <a:off x="5784581" y="3339298"/>
                  <a:ext cx="140826" cy="184416"/>
                </a:xfrm>
                <a:custGeom>
                  <a:avLst/>
                  <a:gdLst>
                    <a:gd name="connsiteX0" fmla="*/ 138028 w 140826"/>
                    <a:gd name="connsiteY0" fmla="*/ 6 h 184416"/>
                    <a:gd name="connsiteX1" fmla="*/ 2903 w 140826"/>
                    <a:gd name="connsiteY1" fmla="*/ 6 h 184416"/>
                    <a:gd name="connsiteX2" fmla="*/ 53 w 140826"/>
                    <a:gd name="connsiteY2" fmla="*/ 2859 h 184416"/>
                    <a:gd name="connsiteX3" fmla="*/ 53 w 140826"/>
                    <a:gd name="connsiteY3" fmla="*/ 181570 h 184416"/>
                    <a:gd name="connsiteX4" fmla="*/ 2903 w 140826"/>
                    <a:gd name="connsiteY4" fmla="*/ 184422 h 184416"/>
                    <a:gd name="connsiteX5" fmla="*/ 11336 w 140826"/>
                    <a:gd name="connsiteY5" fmla="*/ 184422 h 184416"/>
                    <a:gd name="connsiteX6" fmla="*/ 14186 w 140826"/>
                    <a:gd name="connsiteY6" fmla="*/ 181570 h 184416"/>
                    <a:gd name="connsiteX7" fmla="*/ 14186 w 140826"/>
                    <a:gd name="connsiteY7" fmla="*/ 141469 h 184416"/>
                    <a:gd name="connsiteX8" fmla="*/ 14741 w 140826"/>
                    <a:gd name="connsiteY8" fmla="*/ 141875 h 184416"/>
                    <a:gd name="connsiteX9" fmla="*/ 19515 w 140826"/>
                    <a:gd name="connsiteY9" fmla="*/ 142964 h 184416"/>
                    <a:gd name="connsiteX10" fmla="*/ 23207 w 140826"/>
                    <a:gd name="connsiteY10" fmla="*/ 142139 h 184416"/>
                    <a:gd name="connsiteX11" fmla="*/ 37145 w 140826"/>
                    <a:gd name="connsiteY11" fmla="*/ 121779 h 184416"/>
                    <a:gd name="connsiteX12" fmla="*/ 44858 w 140826"/>
                    <a:gd name="connsiteY12" fmla="*/ 107353 h 184416"/>
                    <a:gd name="connsiteX13" fmla="*/ 48517 w 140826"/>
                    <a:gd name="connsiteY13" fmla="*/ 106913 h 184416"/>
                    <a:gd name="connsiteX14" fmla="*/ 58968 w 140826"/>
                    <a:gd name="connsiteY14" fmla="*/ 130466 h 184416"/>
                    <a:gd name="connsiteX15" fmla="*/ 60662 w 140826"/>
                    <a:gd name="connsiteY15" fmla="*/ 132008 h 184416"/>
                    <a:gd name="connsiteX16" fmla="*/ 62937 w 140826"/>
                    <a:gd name="connsiteY16" fmla="*/ 131810 h 184416"/>
                    <a:gd name="connsiteX17" fmla="*/ 70462 w 140826"/>
                    <a:gd name="connsiteY17" fmla="*/ 127698 h 184416"/>
                    <a:gd name="connsiteX18" fmla="*/ 71679 w 140826"/>
                    <a:gd name="connsiteY18" fmla="*/ 123990 h 184416"/>
                    <a:gd name="connsiteX19" fmla="*/ 62801 w 140826"/>
                    <a:gd name="connsiteY19" fmla="*/ 104491 h 184416"/>
                    <a:gd name="connsiteX20" fmla="*/ 54442 w 140826"/>
                    <a:gd name="connsiteY20" fmla="*/ 86473 h 184416"/>
                    <a:gd name="connsiteX21" fmla="*/ 63244 w 140826"/>
                    <a:gd name="connsiteY21" fmla="*/ 63416 h 184416"/>
                    <a:gd name="connsiteX22" fmla="*/ 68107 w 140826"/>
                    <a:gd name="connsiteY22" fmla="*/ 48247 h 184416"/>
                    <a:gd name="connsiteX23" fmla="*/ 78027 w 140826"/>
                    <a:gd name="connsiteY23" fmla="*/ 69660 h 184416"/>
                    <a:gd name="connsiteX24" fmla="*/ 88108 w 140826"/>
                    <a:gd name="connsiteY24" fmla="*/ 91925 h 184416"/>
                    <a:gd name="connsiteX25" fmla="*/ 77146 w 140826"/>
                    <a:gd name="connsiteY25" fmla="*/ 115898 h 184416"/>
                    <a:gd name="connsiteX26" fmla="*/ 64096 w 140826"/>
                    <a:gd name="connsiteY26" fmla="*/ 140665 h 184416"/>
                    <a:gd name="connsiteX27" fmla="*/ 65084 w 140826"/>
                    <a:gd name="connsiteY27" fmla="*/ 144477 h 184416"/>
                    <a:gd name="connsiteX28" fmla="*/ 68054 w 140826"/>
                    <a:gd name="connsiteY28" fmla="*/ 146326 h 184416"/>
                    <a:gd name="connsiteX29" fmla="*/ 71841 w 140826"/>
                    <a:gd name="connsiteY29" fmla="*/ 145601 h 184416"/>
                    <a:gd name="connsiteX30" fmla="*/ 85244 w 140826"/>
                    <a:gd name="connsiteY30" fmla="*/ 125085 h 184416"/>
                    <a:gd name="connsiteX31" fmla="*/ 93426 w 140826"/>
                    <a:gd name="connsiteY31" fmla="*/ 109971 h 184416"/>
                    <a:gd name="connsiteX32" fmla="*/ 95904 w 140826"/>
                    <a:gd name="connsiteY32" fmla="*/ 109872 h 184416"/>
                    <a:gd name="connsiteX33" fmla="*/ 101270 w 140826"/>
                    <a:gd name="connsiteY33" fmla="*/ 121755 h 184416"/>
                    <a:gd name="connsiteX34" fmla="*/ 109553 w 140826"/>
                    <a:gd name="connsiteY34" fmla="*/ 140686 h 184416"/>
                    <a:gd name="connsiteX35" fmla="*/ 111182 w 140826"/>
                    <a:gd name="connsiteY35" fmla="*/ 142258 h 184416"/>
                    <a:gd name="connsiteX36" fmla="*/ 113441 w 140826"/>
                    <a:gd name="connsiteY36" fmla="*/ 142144 h 184416"/>
                    <a:gd name="connsiteX37" fmla="*/ 120963 w 140826"/>
                    <a:gd name="connsiteY37" fmla="*/ 138447 h 184416"/>
                    <a:gd name="connsiteX38" fmla="*/ 122285 w 140826"/>
                    <a:gd name="connsiteY38" fmla="*/ 134662 h 184416"/>
                    <a:gd name="connsiteX39" fmla="*/ 112047 w 140826"/>
                    <a:gd name="connsiteY39" fmla="*/ 112411 h 184416"/>
                    <a:gd name="connsiteX40" fmla="*/ 102310 w 140826"/>
                    <a:gd name="connsiteY40" fmla="*/ 91215 h 184416"/>
                    <a:gd name="connsiteX41" fmla="*/ 112128 w 140826"/>
                    <a:gd name="connsiteY41" fmla="*/ 66458 h 184416"/>
                    <a:gd name="connsiteX42" fmla="*/ 120836 w 140826"/>
                    <a:gd name="connsiteY42" fmla="*/ 40296 h 184416"/>
                    <a:gd name="connsiteX43" fmla="*/ 119127 w 140826"/>
                    <a:gd name="connsiteY43" fmla="*/ 36806 h 184416"/>
                    <a:gd name="connsiteX44" fmla="*/ 111604 w 140826"/>
                    <a:gd name="connsiteY44" fmla="*/ 33923 h 184416"/>
                    <a:gd name="connsiteX45" fmla="*/ 109311 w 140826"/>
                    <a:gd name="connsiteY45" fmla="*/ 34036 h 184416"/>
                    <a:gd name="connsiteX46" fmla="*/ 107844 w 140826"/>
                    <a:gd name="connsiteY46" fmla="*/ 35803 h 184416"/>
                    <a:gd name="connsiteX47" fmla="*/ 100819 w 140826"/>
                    <a:gd name="connsiteY47" fmla="*/ 58295 h 184416"/>
                    <a:gd name="connsiteX48" fmla="*/ 96129 w 140826"/>
                    <a:gd name="connsiteY48" fmla="*/ 71545 h 184416"/>
                    <a:gd name="connsiteX49" fmla="*/ 92626 w 140826"/>
                    <a:gd name="connsiteY49" fmla="*/ 71736 h 184416"/>
                    <a:gd name="connsiteX50" fmla="*/ 87457 w 140826"/>
                    <a:gd name="connsiteY50" fmla="*/ 61769 h 184416"/>
                    <a:gd name="connsiteX51" fmla="*/ 77060 w 140826"/>
                    <a:gd name="connsiteY51" fmla="*/ 42610 h 184416"/>
                    <a:gd name="connsiteX52" fmla="*/ 73344 w 140826"/>
                    <a:gd name="connsiteY52" fmla="*/ 41416 h 184416"/>
                    <a:gd name="connsiteX53" fmla="*/ 69587 w 140826"/>
                    <a:gd name="connsiteY53" fmla="*/ 43196 h 184416"/>
                    <a:gd name="connsiteX54" fmla="*/ 70936 w 140826"/>
                    <a:gd name="connsiteY54" fmla="*/ 38374 h 184416"/>
                    <a:gd name="connsiteX55" fmla="*/ 68982 w 140826"/>
                    <a:gd name="connsiteY55" fmla="*/ 34879 h 184416"/>
                    <a:gd name="connsiteX56" fmla="*/ 61227 w 140826"/>
                    <a:gd name="connsiteY56" fmla="*/ 32619 h 184416"/>
                    <a:gd name="connsiteX57" fmla="*/ 59023 w 140826"/>
                    <a:gd name="connsiteY57" fmla="*/ 32876 h 184416"/>
                    <a:gd name="connsiteX58" fmla="*/ 57673 w 140826"/>
                    <a:gd name="connsiteY58" fmla="*/ 34640 h 184416"/>
                    <a:gd name="connsiteX59" fmla="*/ 51670 w 140826"/>
                    <a:gd name="connsiteY59" fmla="*/ 55577 h 184416"/>
                    <a:gd name="connsiteX60" fmla="*/ 47967 w 140826"/>
                    <a:gd name="connsiteY60" fmla="*/ 66916 h 184416"/>
                    <a:gd name="connsiteX61" fmla="*/ 44452 w 140826"/>
                    <a:gd name="connsiteY61" fmla="*/ 67034 h 184416"/>
                    <a:gd name="connsiteX62" fmla="*/ 38995 w 140826"/>
                    <a:gd name="connsiteY62" fmla="*/ 56816 h 184416"/>
                    <a:gd name="connsiteX63" fmla="*/ 28249 w 140826"/>
                    <a:gd name="connsiteY63" fmla="*/ 37630 h 184416"/>
                    <a:gd name="connsiteX64" fmla="*/ 24620 w 140826"/>
                    <a:gd name="connsiteY64" fmla="*/ 36452 h 184416"/>
                    <a:gd name="connsiteX65" fmla="*/ 20054 w 140826"/>
                    <a:gd name="connsiteY65" fmla="*/ 38510 h 184416"/>
                    <a:gd name="connsiteX66" fmla="*/ 18546 w 140826"/>
                    <a:gd name="connsiteY66" fmla="*/ 40136 h 184416"/>
                    <a:gd name="connsiteX67" fmla="*/ 18652 w 140826"/>
                    <a:gd name="connsiteY67" fmla="*/ 42356 h 184416"/>
                    <a:gd name="connsiteX68" fmla="*/ 29808 w 140826"/>
                    <a:gd name="connsiteY68" fmla="*/ 65958 h 184416"/>
                    <a:gd name="connsiteX69" fmla="*/ 40004 w 140826"/>
                    <a:gd name="connsiteY69" fmla="*/ 88060 h 184416"/>
                    <a:gd name="connsiteX70" fmla="*/ 14186 w 140826"/>
                    <a:gd name="connsiteY70" fmla="*/ 136992 h 184416"/>
                    <a:gd name="connsiteX71" fmla="*/ 14186 w 140826"/>
                    <a:gd name="connsiteY71" fmla="*/ 13528 h 184416"/>
                    <a:gd name="connsiteX72" fmla="*/ 126746 w 140826"/>
                    <a:gd name="connsiteY72" fmla="*/ 13528 h 184416"/>
                    <a:gd name="connsiteX73" fmla="*/ 126746 w 140826"/>
                    <a:gd name="connsiteY73" fmla="*/ 157863 h 184416"/>
                    <a:gd name="connsiteX74" fmla="*/ 125954 w 140826"/>
                    <a:gd name="connsiteY74" fmla="*/ 164448 h 184416"/>
                    <a:gd name="connsiteX75" fmla="*/ 123223 w 140826"/>
                    <a:gd name="connsiteY75" fmla="*/ 167752 h 184416"/>
                    <a:gd name="connsiteX76" fmla="*/ 115351 w 140826"/>
                    <a:gd name="connsiteY76" fmla="*/ 169933 h 184416"/>
                    <a:gd name="connsiteX77" fmla="*/ 104805 w 140826"/>
                    <a:gd name="connsiteY77" fmla="*/ 170428 h 184416"/>
                    <a:gd name="connsiteX78" fmla="*/ 102757 w 140826"/>
                    <a:gd name="connsiteY78" fmla="*/ 171239 h 184416"/>
                    <a:gd name="connsiteX79" fmla="*/ 101903 w 140826"/>
                    <a:gd name="connsiteY79" fmla="*/ 173284 h 184416"/>
                    <a:gd name="connsiteX80" fmla="*/ 101903 w 140826"/>
                    <a:gd name="connsiteY80" fmla="*/ 176363 h 184416"/>
                    <a:gd name="connsiteX81" fmla="*/ 104201 w 140826"/>
                    <a:gd name="connsiteY81" fmla="*/ 179170 h 184416"/>
                    <a:gd name="connsiteX82" fmla="*/ 120020 w 140826"/>
                    <a:gd name="connsiteY82" fmla="*/ 181377 h 184416"/>
                    <a:gd name="connsiteX83" fmla="*/ 133031 w 140826"/>
                    <a:gd name="connsiteY83" fmla="*/ 178177 h 184416"/>
                    <a:gd name="connsiteX84" fmla="*/ 139519 w 140826"/>
                    <a:gd name="connsiteY84" fmla="*/ 169645 h 184416"/>
                    <a:gd name="connsiteX85" fmla="*/ 140879 w 140826"/>
                    <a:gd name="connsiteY85" fmla="*/ 158893 h 184416"/>
                    <a:gd name="connsiteX86" fmla="*/ 140879 w 140826"/>
                    <a:gd name="connsiteY86" fmla="*/ 2859 h 184416"/>
                    <a:gd name="connsiteX87" fmla="*/ 138028 w 140826"/>
                    <a:gd name="connsiteY87" fmla="*/ 6 h 18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140826" h="184416">
                      <a:moveTo>
                        <a:pt x="138028" y="6"/>
                      </a:moveTo>
                      <a:lnTo>
                        <a:pt x="2903" y="6"/>
                      </a:lnTo>
                      <a:cubicBezTo>
                        <a:pt x="1327" y="6"/>
                        <a:pt x="53" y="1281"/>
                        <a:pt x="53" y="2859"/>
                      </a:cubicBezTo>
                      <a:lnTo>
                        <a:pt x="53" y="181570"/>
                      </a:lnTo>
                      <a:cubicBezTo>
                        <a:pt x="53" y="183146"/>
                        <a:pt x="1327" y="184422"/>
                        <a:pt x="2903" y="184422"/>
                      </a:cubicBezTo>
                      <a:lnTo>
                        <a:pt x="11336" y="184422"/>
                      </a:lnTo>
                      <a:cubicBezTo>
                        <a:pt x="12909" y="184422"/>
                        <a:pt x="14186" y="183146"/>
                        <a:pt x="14186" y="181570"/>
                      </a:cubicBezTo>
                      <a:lnTo>
                        <a:pt x="14186" y="141469"/>
                      </a:lnTo>
                      <a:cubicBezTo>
                        <a:pt x="14353" y="141629"/>
                        <a:pt x="14541" y="141765"/>
                        <a:pt x="14741" y="141875"/>
                      </a:cubicBezTo>
                      <a:lnTo>
                        <a:pt x="19515" y="142964"/>
                      </a:lnTo>
                      <a:cubicBezTo>
                        <a:pt x="20761" y="143658"/>
                        <a:pt x="22353" y="143312"/>
                        <a:pt x="23207" y="142139"/>
                      </a:cubicBezTo>
                      <a:cubicBezTo>
                        <a:pt x="27804" y="135772"/>
                        <a:pt x="32864" y="129292"/>
                        <a:pt x="37145" y="121779"/>
                      </a:cubicBezTo>
                      <a:cubicBezTo>
                        <a:pt x="39759" y="117186"/>
                        <a:pt x="42336" y="112361"/>
                        <a:pt x="44858" y="107353"/>
                      </a:cubicBezTo>
                      <a:cubicBezTo>
                        <a:pt x="45541" y="105997"/>
                        <a:pt x="47571" y="104672"/>
                        <a:pt x="48517" y="106913"/>
                      </a:cubicBezTo>
                      <a:cubicBezTo>
                        <a:pt x="49463" y="109151"/>
                        <a:pt x="58968" y="130466"/>
                        <a:pt x="58968" y="130466"/>
                      </a:cubicBezTo>
                      <a:cubicBezTo>
                        <a:pt x="59289" y="131193"/>
                        <a:pt x="59904" y="131750"/>
                        <a:pt x="60662" y="132008"/>
                      </a:cubicBezTo>
                      <a:cubicBezTo>
                        <a:pt x="61405" y="132271"/>
                        <a:pt x="62241" y="132191"/>
                        <a:pt x="62937" y="131810"/>
                      </a:cubicBezTo>
                      <a:lnTo>
                        <a:pt x="70462" y="127698"/>
                      </a:lnTo>
                      <a:cubicBezTo>
                        <a:pt x="71783" y="126980"/>
                        <a:pt x="72315" y="125357"/>
                        <a:pt x="71679" y="123990"/>
                      </a:cubicBezTo>
                      <a:cubicBezTo>
                        <a:pt x="68643" y="117427"/>
                        <a:pt x="65681" y="110926"/>
                        <a:pt x="62801" y="104491"/>
                      </a:cubicBezTo>
                      <a:cubicBezTo>
                        <a:pt x="60081" y="98425"/>
                        <a:pt x="57293" y="92425"/>
                        <a:pt x="54442" y="86473"/>
                      </a:cubicBezTo>
                      <a:cubicBezTo>
                        <a:pt x="57600" y="79009"/>
                        <a:pt x="60560" y="71260"/>
                        <a:pt x="63244" y="63416"/>
                      </a:cubicBezTo>
                      <a:cubicBezTo>
                        <a:pt x="64961" y="58392"/>
                        <a:pt x="66585" y="53313"/>
                        <a:pt x="68107" y="48247"/>
                      </a:cubicBezTo>
                      <a:cubicBezTo>
                        <a:pt x="71306" y="55200"/>
                        <a:pt x="74610" y="62337"/>
                        <a:pt x="78027" y="69660"/>
                      </a:cubicBezTo>
                      <a:cubicBezTo>
                        <a:pt x="81419" y="76964"/>
                        <a:pt x="84781" y="84384"/>
                        <a:pt x="88108" y="91925"/>
                      </a:cubicBezTo>
                      <a:cubicBezTo>
                        <a:pt x="84765" y="99978"/>
                        <a:pt x="81083" y="108033"/>
                        <a:pt x="77146" y="115898"/>
                      </a:cubicBezTo>
                      <a:cubicBezTo>
                        <a:pt x="73018" y="124166"/>
                        <a:pt x="68622" y="132494"/>
                        <a:pt x="64096" y="140665"/>
                      </a:cubicBezTo>
                      <a:cubicBezTo>
                        <a:pt x="63359" y="141996"/>
                        <a:pt x="63797" y="143668"/>
                        <a:pt x="65084" y="144477"/>
                      </a:cubicBezTo>
                      <a:lnTo>
                        <a:pt x="68054" y="146326"/>
                      </a:lnTo>
                      <a:cubicBezTo>
                        <a:pt x="69303" y="147106"/>
                        <a:pt x="70952" y="146791"/>
                        <a:pt x="71841" y="145601"/>
                      </a:cubicBezTo>
                      <a:cubicBezTo>
                        <a:pt x="76416" y="139419"/>
                        <a:pt x="80921" y="132515"/>
                        <a:pt x="85244" y="125085"/>
                      </a:cubicBezTo>
                      <a:cubicBezTo>
                        <a:pt x="88064" y="120220"/>
                        <a:pt x="90852" y="115181"/>
                        <a:pt x="93426" y="109971"/>
                      </a:cubicBezTo>
                      <a:cubicBezTo>
                        <a:pt x="93987" y="108845"/>
                        <a:pt x="95284" y="108586"/>
                        <a:pt x="95904" y="109872"/>
                      </a:cubicBezTo>
                      <a:cubicBezTo>
                        <a:pt x="97812" y="113845"/>
                        <a:pt x="99495" y="117853"/>
                        <a:pt x="101270" y="121755"/>
                      </a:cubicBezTo>
                      <a:cubicBezTo>
                        <a:pt x="104219" y="128238"/>
                        <a:pt x="106979" y="134547"/>
                        <a:pt x="109553" y="140686"/>
                      </a:cubicBezTo>
                      <a:cubicBezTo>
                        <a:pt x="109863" y="141415"/>
                        <a:pt x="110444" y="141982"/>
                        <a:pt x="111182" y="142258"/>
                      </a:cubicBezTo>
                      <a:cubicBezTo>
                        <a:pt x="111917" y="142529"/>
                        <a:pt x="112732" y="142500"/>
                        <a:pt x="113441" y="142144"/>
                      </a:cubicBezTo>
                      <a:lnTo>
                        <a:pt x="120963" y="138447"/>
                      </a:lnTo>
                      <a:cubicBezTo>
                        <a:pt x="122363" y="137757"/>
                        <a:pt x="122954" y="136071"/>
                        <a:pt x="122285" y="134662"/>
                      </a:cubicBezTo>
                      <a:cubicBezTo>
                        <a:pt x="118791" y="127279"/>
                        <a:pt x="115387" y="119864"/>
                        <a:pt x="112047" y="112411"/>
                      </a:cubicBezTo>
                      <a:cubicBezTo>
                        <a:pt x="108868" y="105319"/>
                        <a:pt x="105623" y="98249"/>
                        <a:pt x="102310" y="91215"/>
                      </a:cubicBezTo>
                      <a:cubicBezTo>
                        <a:pt x="105760" y="83135"/>
                        <a:pt x="109063" y="74812"/>
                        <a:pt x="112128" y="66458"/>
                      </a:cubicBezTo>
                      <a:cubicBezTo>
                        <a:pt x="115325" y="57722"/>
                        <a:pt x="118259" y="48917"/>
                        <a:pt x="120836" y="40296"/>
                      </a:cubicBezTo>
                      <a:cubicBezTo>
                        <a:pt x="121263" y="38858"/>
                        <a:pt x="120521" y="37340"/>
                        <a:pt x="119127" y="36806"/>
                      </a:cubicBezTo>
                      <a:lnTo>
                        <a:pt x="111604" y="33923"/>
                      </a:lnTo>
                      <a:cubicBezTo>
                        <a:pt x="110851" y="33638"/>
                        <a:pt x="110022" y="33677"/>
                        <a:pt x="109311" y="34036"/>
                      </a:cubicBezTo>
                      <a:cubicBezTo>
                        <a:pt x="108597" y="34400"/>
                        <a:pt x="108068" y="35033"/>
                        <a:pt x="107844" y="35803"/>
                      </a:cubicBezTo>
                      <a:cubicBezTo>
                        <a:pt x="105764" y="43039"/>
                        <a:pt x="103398" y="50608"/>
                        <a:pt x="100819" y="58295"/>
                      </a:cubicBezTo>
                      <a:cubicBezTo>
                        <a:pt x="99315" y="62759"/>
                        <a:pt x="97788" y="66979"/>
                        <a:pt x="96129" y="71545"/>
                      </a:cubicBezTo>
                      <a:cubicBezTo>
                        <a:pt x="95610" y="72980"/>
                        <a:pt x="93273" y="73022"/>
                        <a:pt x="92626" y="71736"/>
                      </a:cubicBezTo>
                      <a:cubicBezTo>
                        <a:pt x="90914" y="68367"/>
                        <a:pt x="89187" y="65034"/>
                        <a:pt x="87457" y="61769"/>
                      </a:cubicBezTo>
                      <a:cubicBezTo>
                        <a:pt x="84030" y="55315"/>
                        <a:pt x="80554" y="48927"/>
                        <a:pt x="77060" y="42610"/>
                      </a:cubicBezTo>
                      <a:cubicBezTo>
                        <a:pt x="76315" y="41285"/>
                        <a:pt x="74676" y="40772"/>
                        <a:pt x="73344" y="41416"/>
                      </a:cubicBezTo>
                      <a:lnTo>
                        <a:pt x="69587" y="43196"/>
                      </a:lnTo>
                      <a:cubicBezTo>
                        <a:pt x="70045" y="41586"/>
                        <a:pt x="70493" y="39979"/>
                        <a:pt x="70936" y="38374"/>
                      </a:cubicBezTo>
                      <a:cubicBezTo>
                        <a:pt x="71343" y="36874"/>
                        <a:pt x="70473" y="35313"/>
                        <a:pt x="68982" y="34879"/>
                      </a:cubicBezTo>
                      <a:lnTo>
                        <a:pt x="61227" y="32619"/>
                      </a:lnTo>
                      <a:cubicBezTo>
                        <a:pt x="60493" y="32399"/>
                        <a:pt x="59698" y="32499"/>
                        <a:pt x="59023" y="32876"/>
                      </a:cubicBezTo>
                      <a:cubicBezTo>
                        <a:pt x="58356" y="33258"/>
                        <a:pt x="57866" y="33894"/>
                        <a:pt x="57673" y="34640"/>
                      </a:cubicBezTo>
                      <a:cubicBezTo>
                        <a:pt x="55886" y="41515"/>
                        <a:pt x="53866" y="48561"/>
                        <a:pt x="51670" y="55577"/>
                      </a:cubicBezTo>
                      <a:lnTo>
                        <a:pt x="47967" y="66916"/>
                      </a:lnTo>
                      <a:cubicBezTo>
                        <a:pt x="47185" y="68608"/>
                        <a:pt x="45142" y="68348"/>
                        <a:pt x="44452" y="67034"/>
                      </a:cubicBezTo>
                      <a:cubicBezTo>
                        <a:pt x="42633" y="63570"/>
                        <a:pt x="40814" y="60167"/>
                        <a:pt x="38995" y="56816"/>
                      </a:cubicBezTo>
                      <a:cubicBezTo>
                        <a:pt x="35491" y="50349"/>
                        <a:pt x="31900" y="43956"/>
                        <a:pt x="28249" y="37630"/>
                      </a:cubicBezTo>
                      <a:cubicBezTo>
                        <a:pt x="27520" y="36366"/>
                        <a:pt x="25946" y="35855"/>
                        <a:pt x="24620" y="36452"/>
                      </a:cubicBezTo>
                      <a:lnTo>
                        <a:pt x="20054" y="38510"/>
                      </a:lnTo>
                      <a:cubicBezTo>
                        <a:pt x="19353" y="38824"/>
                        <a:pt x="18806" y="39411"/>
                        <a:pt x="18546" y="40136"/>
                      </a:cubicBezTo>
                      <a:cubicBezTo>
                        <a:pt x="18285" y="40858"/>
                        <a:pt x="18319" y="41657"/>
                        <a:pt x="18652" y="42356"/>
                      </a:cubicBezTo>
                      <a:cubicBezTo>
                        <a:pt x="22600" y="50566"/>
                        <a:pt x="26316" y="58436"/>
                        <a:pt x="29808" y="65958"/>
                      </a:cubicBezTo>
                      <a:cubicBezTo>
                        <a:pt x="33133" y="73145"/>
                        <a:pt x="36541" y="80507"/>
                        <a:pt x="40004" y="88060"/>
                      </a:cubicBezTo>
                      <a:cubicBezTo>
                        <a:pt x="33588" y="104080"/>
                        <a:pt x="23338" y="120535"/>
                        <a:pt x="14186" y="136992"/>
                      </a:cubicBezTo>
                      <a:lnTo>
                        <a:pt x="14186" y="13528"/>
                      </a:lnTo>
                      <a:lnTo>
                        <a:pt x="126746" y="13528"/>
                      </a:lnTo>
                      <a:lnTo>
                        <a:pt x="126746" y="157863"/>
                      </a:lnTo>
                      <a:cubicBezTo>
                        <a:pt x="126746" y="160435"/>
                        <a:pt x="126480" y="162654"/>
                        <a:pt x="125954" y="164448"/>
                      </a:cubicBezTo>
                      <a:cubicBezTo>
                        <a:pt x="125545" y="165815"/>
                        <a:pt x="124656" y="166893"/>
                        <a:pt x="123223" y="167752"/>
                      </a:cubicBezTo>
                      <a:cubicBezTo>
                        <a:pt x="121540" y="168766"/>
                        <a:pt x="118881" y="169507"/>
                        <a:pt x="115351" y="169933"/>
                      </a:cubicBezTo>
                      <a:cubicBezTo>
                        <a:pt x="111547" y="170396"/>
                        <a:pt x="111351" y="170561"/>
                        <a:pt x="104805" y="170428"/>
                      </a:cubicBezTo>
                      <a:cubicBezTo>
                        <a:pt x="103972" y="170428"/>
                        <a:pt x="103299" y="170708"/>
                        <a:pt x="102757" y="171239"/>
                      </a:cubicBezTo>
                      <a:cubicBezTo>
                        <a:pt x="102205" y="171776"/>
                        <a:pt x="101903" y="172515"/>
                        <a:pt x="101903" y="173284"/>
                      </a:cubicBezTo>
                      <a:lnTo>
                        <a:pt x="101903" y="176363"/>
                      </a:lnTo>
                      <a:cubicBezTo>
                        <a:pt x="101903" y="177730"/>
                        <a:pt x="102862" y="178903"/>
                        <a:pt x="104201" y="179170"/>
                      </a:cubicBezTo>
                      <a:cubicBezTo>
                        <a:pt x="112742" y="180845"/>
                        <a:pt x="114749" y="181621"/>
                        <a:pt x="120020" y="181377"/>
                      </a:cubicBezTo>
                      <a:cubicBezTo>
                        <a:pt x="125662" y="181149"/>
                        <a:pt x="129917" y="180104"/>
                        <a:pt x="133031" y="178177"/>
                      </a:cubicBezTo>
                      <a:cubicBezTo>
                        <a:pt x="136303" y="176151"/>
                        <a:pt x="138488" y="173284"/>
                        <a:pt x="139519" y="169645"/>
                      </a:cubicBezTo>
                      <a:cubicBezTo>
                        <a:pt x="140421" y="166454"/>
                        <a:pt x="140879" y="162835"/>
                        <a:pt x="140879" y="158893"/>
                      </a:cubicBezTo>
                      <a:lnTo>
                        <a:pt x="140879" y="2859"/>
                      </a:lnTo>
                      <a:cubicBezTo>
                        <a:pt x="140879" y="1281"/>
                        <a:pt x="139603" y="6"/>
                        <a:pt x="138028" y="6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7B809EC-AA3B-4162-894A-AC522D7C150F}"/>
                    </a:ext>
                  </a:extLst>
                </p:cNvPr>
                <p:cNvSpPr/>
                <p:nvPr/>
              </p:nvSpPr>
              <p:spPr>
                <a:xfrm>
                  <a:off x="5971501" y="3339299"/>
                  <a:ext cx="151969" cy="184417"/>
                </a:xfrm>
                <a:custGeom>
                  <a:avLst/>
                  <a:gdLst>
                    <a:gd name="connsiteX0" fmla="*/ 35482 w 151969"/>
                    <a:gd name="connsiteY0" fmla="*/ 47668 h 184417"/>
                    <a:gd name="connsiteX1" fmla="*/ 39073 w 151969"/>
                    <a:gd name="connsiteY1" fmla="*/ 44278 h 184417"/>
                    <a:gd name="connsiteX2" fmla="*/ 123451 w 151969"/>
                    <a:gd name="connsiteY2" fmla="*/ 44278 h 184417"/>
                    <a:gd name="connsiteX3" fmla="*/ 126758 w 151969"/>
                    <a:gd name="connsiteY3" fmla="*/ 47278 h 184417"/>
                    <a:gd name="connsiteX4" fmla="*/ 126758 w 151969"/>
                    <a:gd name="connsiteY4" fmla="*/ 63623 h 184417"/>
                    <a:gd name="connsiteX5" fmla="*/ 35482 w 151969"/>
                    <a:gd name="connsiteY5" fmla="*/ 63623 h 184417"/>
                    <a:gd name="connsiteX6" fmla="*/ 35482 w 151969"/>
                    <a:gd name="connsiteY6" fmla="*/ 47668 h 184417"/>
                    <a:gd name="connsiteX7" fmla="*/ 35482 w 151969"/>
                    <a:gd name="connsiteY7" fmla="*/ 13316 h 184417"/>
                    <a:gd name="connsiteX8" fmla="*/ 126758 w 151969"/>
                    <a:gd name="connsiteY8" fmla="*/ 13316 h 184417"/>
                    <a:gd name="connsiteX9" fmla="*/ 126758 w 151969"/>
                    <a:gd name="connsiteY9" fmla="*/ 27024 h 184417"/>
                    <a:gd name="connsiteX10" fmla="*/ 123511 w 151969"/>
                    <a:gd name="connsiteY10" fmla="*/ 30967 h 184417"/>
                    <a:gd name="connsiteX11" fmla="*/ 39529 w 151969"/>
                    <a:gd name="connsiteY11" fmla="*/ 30967 h 184417"/>
                    <a:gd name="connsiteX12" fmla="*/ 35482 w 151969"/>
                    <a:gd name="connsiteY12" fmla="*/ 26888 h 184417"/>
                    <a:gd name="connsiteX13" fmla="*/ 35482 w 151969"/>
                    <a:gd name="connsiteY13" fmla="*/ 13316 h 184417"/>
                    <a:gd name="connsiteX14" fmla="*/ 149098 w 151969"/>
                    <a:gd name="connsiteY14" fmla="*/ 94925 h 184417"/>
                    <a:gd name="connsiteX15" fmla="*/ 40260 w 151969"/>
                    <a:gd name="connsiteY15" fmla="*/ 94925 h 184417"/>
                    <a:gd name="connsiteX16" fmla="*/ 37168 w 151969"/>
                    <a:gd name="connsiteY16" fmla="*/ 94919 h 184417"/>
                    <a:gd name="connsiteX17" fmla="*/ 52854 w 151969"/>
                    <a:gd name="connsiteY17" fmla="*/ 76724 h 184417"/>
                    <a:gd name="connsiteX18" fmla="*/ 138100 w 151969"/>
                    <a:gd name="connsiteY18" fmla="*/ 76724 h 184417"/>
                    <a:gd name="connsiteX19" fmla="*/ 141029 w 151969"/>
                    <a:gd name="connsiteY19" fmla="*/ 73778 h 184417"/>
                    <a:gd name="connsiteX20" fmla="*/ 141029 w 151969"/>
                    <a:gd name="connsiteY20" fmla="*/ 2954 h 184417"/>
                    <a:gd name="connsiteX21" fmla="*/ 138100 w 151969"/>
                    <a:gd name="connsiteY21" fmla="*/ 6 h 184417"/>
                    <a:gd name="connsiteX22" fmla="*/ 23892 w 151969"/>
                    <a:gd name="connsiteY22" fmla="*/ 6 h 184417"/>
                    <a:gd name="connsiteX23" fmla="*/ 20969 w 151969"/>
                    <a:gd name="connsiteY23" fmla="*/ 2954 h 184417"/>
                    <a:gd name="connsiteX24" fmla="*/ 20969 w 151969"/>
                    <a:gd name="connsiteY24" fmla="*/ 73778 h 184417"/>
                    <a:gd name="connsiteX25" fmla="*/ 23892 w 151969"/>
                    <a:gd name="connsiteY25" fmla="*/ 76724 h 184417"/>
                    <a:gd name="connsiteX26" fmla="*/ 32316 w 151969"/>
                    <a:gd name="connsiteY26" fmla="*/ 76724 h 184417"/>
                    <a:gd name="connsiteX27" fmla="*/ 32326 w 151969"/>
                    <a:gd name="connsiteY27" fmla="*/ 76724 h 184417"/>
                    <a:gd name="connsiteX28" fmla="*/ 1251 w 151969"/>
                    <a:gd name="connsiteY28" fmla="*/ 110416 h 184417"/>
                    <a:gd name="connsiteX29" fmla="*/ 1251 w 151969"/>
                    <a:gd name="connsiteY29" fmla="*/ 116249 h 184417"/>
                    <a:gd name="connsiteX30" fmla="*/ 5722 w 151969"/>
                    <a:gd name="connsiteY30" fmla="*/ 120750 h 184417"/>
                    <a:gd name="connsiteX31" fmla="*/ 11517 w 151969"/>
                    <a:gd name="connsiteY31" fmla="*/ 120750 h 184417"/>
                    <a:gd name="connsiteX32" fmla="*/ 23725 w 151969"/>
                    <a:gd name="connsiteY32" fmla="*/ 108465 h 184417"/>
                    <a:gd name="connsiteX33" fmla="*/ 56823 w 151969"/>
                    <a:gd name="connsiteY33" fmla="*/ 108434 h 184417"/>
                    <a:gd name="connsiteX34" fmla="*/ 58105 w 151969"/>
                    <a:gd name="connsiteY34" fmla="*/ 110630 h 184417"/>
                    <a:gd name="connsiteX35" fmla="*/ 4734 w 151969"/>
                    <a:gd name="connsiteY35" fmla="*/ 166218 h 184417"/>
                    <a:gd name="connsiteX36" fmla="*/ 4734 w 151969"/>
                    <a:gd name="connsiteY36" fmla="*/ 172049 h 184417"/>
                    <a:gd name="connsiteX37" fmla="*/ 9206 w 151969"/>
                    <a:gd name="connsiteY37" fmla="*/ 176549 h 184417"/>
                    <a:gd name="connsiteX38" fmla="*/ 14998 w 151969"/>
                    <a:gd name="connsiteY38" fmla="*/ 176549 h 184417"/>
                    <a:gd name="connsiteX39" fmla="*/ 80553 w 151969"/>
                    <a:gd name="connsiteY39" fmla="*/ 108440 h 184417"/>
                    <a:gd name="connsiteX40" fmla="*/ 100586 w 151969"/>
                    <a:gd name="connsiteY40" fmla="*/ 108502 h 184417"/>
                    <a:gd name="connsiteX41" fmla="*/ 102069 w 151969"/>
                    <a:gd name="connsiteY41" fmla="*/ 110913 h 184417"/>
                    <a:gd name="connsiteX42" fmla="*/ 47132 w 151969"/>
                    <a:gd name="connsiteY42" fmla="*/ 169948 h 184417"/>
                    <a:gd name="connsiteX43" fmla="*/ 47132 w 151969"/>
                    <a:gd name="connsiteY43" fmla="*/ 175780 h 184417"/>
                    <a:gd name="connsiteX44" fmla="*/ 51604 w 151969"/>
                    <a:gd name="connsiteY44" fmla="*/ 180277 h 184417"/>
                    <a:gd name="connsiteX45" fmla="*/ 57396 w 151969"/>
                    <a:gd name="connsiteY45" fmla="*/ 180277 h 184417"/>
                    <a:gd name="connsiteX46" fmla="*/ 124822 w 151969"/>
                    <a:gd name="connsiteY46" fmla="*/ 108486 h 184417"/>
                    <a:gd name="connsiteX47" fmla="*/ 137497 w 151969"/>
                    <a:gd name="connsiteY47" fmla="*/ 108455 h 184417"/>
                    <a:gd name="connsiteX48" fmla="*/ 137394 w 151969"/>
                    <a:gd name="connsiteY48" fmla="*/ 114233 h 184417"/>
                    <a:gd name="connsiteX49" fmla="*/ 137052 w 151969"/>
                    <a:gd name="connsiteY49" fmla="*/ 124562 h 184417"/>
                    <a:gd name="connsiteX50" fmla="*/ 136471 w 151969"/>
                    <a:gd name="connsiteY50" fmla="*/ 135201 h 184417"/>
                    <a:gd name="connsiteX51" fmla="*/ 135882 w 151969"/>
                    <a:gd name="connsiteY51" fmla="*/ 144799 h 184417"/>
                    <a:gd name="connsiteX52" fmla="*/ 133768 w 151969"/>
                    <a:gd name="connsiteY52" fmla="*/ 159615 h 184417"/>
                    <a:gd name="connsiteX53" fmla="*/ 128455 w 151969"/>
                    <a:gd name="connsiteY53" fmla="*/ 167864 h 184417"/>
                    <a:gd name="connsiteX54" fmla="*/ 117131 w 151969"/>
                    <a:gd name="connsiteY54" fmla="*/ 172260 h 184417"/>
                    <a:gd name="connsiteX55" fmla="*/ 102143 w 151969"/>
                    <a:gd name="connsiteY55" fmla="*/ 173386 h 184417"/>
                    <a:gd name="connsiteX56" fmla="*/ 100048 w 151969"/>
                    <a:gd name="connsiteY56" fmla="*/ 174232 h 184417"/>
                    <a:gd name="connsiteX57" fmla="*/ 99170 w 151969"/>
                    <a:gd name="connsiteY57" fmla="*/ 176332 h 184417"/>
                    <a:gd name="connsiteX58" fmla="*/ 99170 w 151969"/>
                    <a:gd name="connsiteY58" fmla="*/ 179510 h 184417"/>
                    <a:gd name="connsiteX59" fmla="*/ 101624 w 151969"/>
                    <a:gd name="connsiteY59" fmla="*/ 182424 h 184417"/>
                    <a:gd name="connsiteX60" fmla="*/ 121824 w 151969"/>
                    <a:gd name="connsiteY60" fmla="*/ 184249 h 184417"/>
                    <a:gd name="connsiteX61" fmla="*/ 138360 w 151969"/>
                    <a:gd name="connsiteY61" fmla="*/ 178667 h 184417"/>
                    <a:gd name="connsiteX62" fmla="*/ 147220 w 151969"/>
                    <a:gd name="connsiteY62" fmla="*/ 165090 h 184417"/>
                    <a:gd name="connsiteX63" fmla="*/ 150378 w 151969"/>
                    <a:gd name="connsiteY63" fmla="*/ 145082 h 184417"/>
                    <a:gd name="connsiteX64" fmla="*/ 150970 w 151969"/>
                    <a:gd name="connsiteY64" fmla="*/ 133232 h 184417"/>
                    <a:gd name="connsiteX65" fmla="*/ 151561 w 151969"/>
                    <a:gd name="connsiteY65" fmla="*/ 120136 h 184417"/>
                    <a:gd name="connsiteX66" fmla="*/ 151902 w 151969"/>
                    <a:gd name="connsiteY66" fmla="*/ 107793 h 184417"/>
                    <a:gd name="connsiteX67" fmla="*/ 152022 w 151969"/>
                    <a:gd name="connsiteY67" fmla="*/ 97867 h 184417"/>
                    <a:gd name="connsiteX68" fmla="*/ 149098 w 151969"/>
                    <a:gd name="connsiteY68" fmla="*/ 94925 h 184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151969" h="184417">
                      <a:moveTo>
                        <a:pt x="35482" y="47668"/>
                      </a:moveTo>
                      <a:cubicBezTo>
                        <a:pt x="35482" y="45898"/>
                        <a:pt x="37124" y="44278"/>
                        <a:pt x="39073" y="44278"/>
                      </a:cubicBezTo>
                      <a:lnTo>
                        <a:pt x="123451" y="44278"/>
                      </a:lnTo>
                      <a:cubicBezTo>
                        <a:pt x="125557" y="44278"/>
                        <a:pt x="126758" y="45576"/>
                        <a:pt x="126758" y="47278"/>
                      </a:cubicBezTo>
                      <a:lnTo>
                        <a:pt x="126758" y="63623"/>
                      </a:lnTo>
                      <a:lnTo>
                        <a:pt x="35482" y="63623"/>
                      </a:lnTo>
                      <a:lnTo>
                        <a:pt x="35482" y="47668"/>
                      </a:lnTo>
                      <a:close/>
                      <a:moveTo>
                        <a:pt x="35482" y="13316"/>
                      </a:moveTo>
                      <a:lnTo>
                        <a:pt x="126758" y="13316"/>
                      </a:lnTo>
                      <a:lnTo>
                        <a:pt x="126758" y="27024"/>
                      </a:lnTo>
                      <a:cubicBezTo>
                        <a:pt x="126758" y="29378"/>
                        <a:pt x="125656" y="30941"/>
                        <a:pt x="123511" y="30967"/>
                      </a:cubicBezTo>
                      <a:lnTo>
                        <a:pt x="39529" y="30967"/>
                      </a:lnTo>
                      <a:cubicBezTo>
                        <a:pt x="37124" y="30967"/>
                        <a:pt x="35482" y="30161"/>
                        <a:pt x="35482" y="26888"/>
                      </a:cubicBezTo>
                      <a:lnTo>
                        <a:pt x="35482" y="13316"/>
                      </a:lnTo>
                      <a:close/>
                      <a:moveTo>
                        <a:pt x="149098" y="94925"/>
                      </a:moveTo>
                      <a:lnTo>
                        <a:pt x="40260" y="94925"/>
                      </a:lnTo>
                      <a:lnTo>
                        <a:pt x="37168" y="94919"/>
                      </a:lnTo>
                      <a:lnTo>
                        <a:pt x="52854" y="76724"/>
                      </a:lnTo>
                      <a:lnTo>
                        <a:pt x="138100" y="76724"/>
                      </a:lnTo>
                      <a:cubicBezTo>
                        <a:pt x="139721" y="76724"/>
                        <a:pt x="141029" y="75404"/>
                        <a:pt x="141029" y="73778"/>
                      </a:cubicBezTo>
                      <a:lnTo>
                        <a:pt x="141029" y="2954"/>
                      </a:lnTo>
                      <a:cubicBezTo>
                        <a:pt x="141029" y="1323"/>
                        <a:pt x="139721" y="6"/>
                        <a:pt x="138100" y="6"/>
                      </a:cubicBezTo>
                      <a:lnTo>
                        <a:pt x="23892" y="6"/>
                      </a:lnTo>
                      <a:cubicBezTo>
                        <a:pt x="22273" y="6"/>
                        <a:pt x="20969" y="1323"/>
                        <a:pt x="20969" y="2954"/>
                      </a:cubicBezTo>
                      <a:lnTo>
                        <a:pt x="20969" y="73778"/>
                      </a:lnTo>
                      <a:cubicBezTo>
                        <a:pt x="20969" y="75404"/>
                        <a:pt x="21972" y="76724"/>
                        <a:pt x="23892" y="76724"/>
                      </a:cubicBezTo>
                      <a:lnTo>
                        <a:pt x="32316" y="76724"/>
                      </a:lnTo>
                      <a:lnTo>
                        <a:pt x="32326" y="76724"/>
                      </a:lnTo>
                      <a:lnTo>
                        <a:pt x="1251" y="110416"/>
                      </a:lnTo>
                      <a:cubicBezTo>
                        <a:pt x="-347" y="112026"/>
                        <a:pt x="-347" y="114639"/>
                        <a:pt x="1251" y="116249"/>
                      </a:cubicBezTo>
                      <a:lnTo>
                        <a:pt x="5722" y="120750"/>
                      </a:lnTo>
                      <a:cubicBezTo>
                        <a:pt x="7319" y="122360"/>
                        <a:pt x="9915" y="122360"/>
                        <a:pt x="11517" y="120750"/>
                      </a:cubicBezTo>
                      <a:lnTo>
                        <a:pt x="23725" y="108465"/>
                      </a:lnTo>
                      <a:cubicBezTo>
                        <a:pt x="23725" y="108465"/>
                        <a:pt x="49589" y="108440"/>
                        <a:pt x="56823" y="108434"/>
                      </a:cubicBezTo>
                      <a:cubicBezTo>
                        <a:pt x="58001" y="108434"/>
                        <a:pt x="58840" y="109892"/>
                        <a:pt x="58105" y="110630"/>
                      </a:cubicBezTo>
                      <a:cubicBezTo>
                        <a:pt x="49649" y="119145"/>
                        <a:pt x="4734" y="166218"/>
                        <a:pt x="4734" y="166218"/>
                      </a:cubicBezTo>
                      <a:cubicBezTo>
                        <a:pt x="3135" y="167828"/>
                        <a:pt x="3135" y="170438"/>
                        <a:pt x="4734" y="172049"/>
                      </a:cubicBezTo>
                      <a:lnTo>
                        <a:pt x="9206" y="176549"/>
                      </a:lnTo>
                      <a:cubicBezTo>
                        <a:pt x="10803" y="178159"/>
                        <a:pt x="13398" y="178159"/>
                        <a:pt x="14998" y="176549"/>
                      </a:cubicBezTo>
                      <a:lnTo>
                        <a:pt x="80553" y="108440"/>
                      </a:lnTo>
                      <a:cubicBezTo>
                        <a:pt x="80553" y="108440"/>
                        <a:pt x="98833" y="108502"/>
                        <a:pt x="100586" y="108502"/>
                      </a:cubicBezTo>
                      <a:cubicBezTo>
                        <a:pt x="102569" y="108502"/>
                        <a:pt x="103153" y="109827"/>
                        <a:pt x="102069" y="110913"/>
                      </a:cubicBezTo>
                      <a:cubicBezTo>
                        <a:pt x="100818" y="112165"/>
                        <a:pt x="47132" y="169948"/>
                        <a:pt x="47132" y="169948"/>
                      </a:cubicBezTo>
                      <a:cubicBezTo>
                        <a:pt x="45533" y="171556"/>
                        <a:pt x="45533" y="174166"/>
                        <a:pt x="47132" y="175780"/>
                      </a:cubicBezTo>
                      <a:lnTo>
                        <a:pt x="51604" y="180277"/>
                      </a:lnTo>
                      <a:cubicBezTo>
                        <a:pt x="53201" y="181890"/>
                        <a:pt x="55799" y="181890"/>
                        <a:pt x="57396" y="180277"/>
                      </a:cubicBezTo>
                      <a:lnTo>
                        <a:pt x="124822" y="108486"/>
                      </a:lnTo>
                      <a:lnTo>
                        <a:pt x="137497" y="108455"/>
                      </a:lnTo>
                      <a:cubicBezTo>
                        <a:pt x="137475" y="110228"/>
                        <a:pt x="137437" y="112159"/>
                        <a:pt x="137394" y="114233"/>
                      </a:cubicBezTo>
                      <a:cubicBezTo>
                        <a:pt x="137315" y="117543"/>
                        <a:pt x="137193" y="120991"/>
                        <a:pt x="137052" y="124562"/>
                      </a:cubicBezTo>
                      <a:cubicBezTo>
                        <a:pt x="136893" y="128148"/>
                        <a:pt x="136697" y="131701"/>
                        <a:pt x="136471" y="135201"/>
                      </a:cubicBezTo>
                      <a:cubicBezTo>
                        <a:pt x="136232" y="138754"/>
                        <a:pt x="136036" y="141951"/>
                        <a:pt x="135882" y="144799"/>
                      </a:cubicBezTo>
                      <a:cubicBezTo>
                        <a:pt x="135577" y="150758"/>
                        <a:pt x="134868" y="155746"/>
                        <a:pt x="133768" y="159615"/>
                      </a:cubicBezTo>
                      <a:cubicBezTo>
                        <a:pt x="132763" y="163131"/>
                        <a:pt x="131025" y="165835"/>
                        <a:pt x="128455" y="167864"/>
                      </a:cubicBezTo>
                      <a:cubicBezTo>
                        <a:pt x="125819" y="169948"/>
                        <a:pt x="122007" y="171428"/>
                        <a:pt x="117131" y="172260"/>
                      </a:cubicBezTo>
                      <a:cubicBezTo>
                        <a:pt x="111951" y="173145"/>
                        <a:pt x="110489" y="173525"/>
                        <a:pt x="102143" y="173386"/>
                      </a:cubicBezTo>
                      <a:cubicBezTo>
                        <a:pt x="101377" y="173284"/>
                        <a:pt x="100606" y="173682"/>
                        <a:pt x="100048" y="174232"/>
                      </a:cubicBezTo>
                      <a:cubicBezTo>
                        <a:pt x="99485" y="174790"/>
                        <a:pt x="99170" y="175546"/>
                        <a:pt x="99170" y="176332"/>
                      </a:cubicBezTo>
                      <a:lnTo>
                        <a:pt x="99170" y="179510"/>
                      </a:lnTo>
                      <a:cubicBezTo>
                        <a:pt x="99170" y="180957"/>
                        <a:pt x="100210" y="182183"/>
                        <a:pt x="101624" y="182424"/>
                      </a:cubicBezTo>
                      <a:cubicBezTo>
                        <a:pt x="112100" y="184146"/>
                        <a:pt x="115281" y="184760"/>
                        <a:pt x="121824" y="184249"/>
                      </a:cubicBezTo>
                      <a:cubicBezTo>
                        <a:pt x="128685" y="183718"/>
                        <a:pt x="134253" y="181833"/>
                        <a:pt x="138360" y="178667"/>
                      </a:cubicBezTo>
                      <a:cubicBezTo>
                        <a:pt x="142498" y="175470"/>
                        <a:pt x="145481" y="170902"/>
                        <a:pt x="147220" y="165090"/>
                      </a:cubicBezTo>
                      <a:cubicBezTo>
                        <a:pt x="148838" y="159657"/>
                        <a:pt x="149896" y="152941"/>
                        <a:pt x="150378" y="145082"/>
                      </a:cubicBezTo>
                      <a:cubicBezTo>
                        <a:pt x="150537" y="141555"/>
                        <a:pt x="150732" y="137605"/>
                        <a:pt x="150970" y="133232"/>
                      </a:cubicBezTo>
                      <a:cubicBezTo>
                        <a:pt x="151201" y="128829"/>
                        <a:pt x="151399" y="124472"/>
                        <a:pt x="151561" y="120136"/>
                      </a:cubicBezTo>
                      <a:cubicBezTo>
                        <a:pt x="151710" y="115803"/>
                        <a:pt x="151827" y="111693"/>
                        <a:pt x="151902" y="107793"/>
                      </a:cubicBezTo>
                      <a:cubicBezTo>
                        <a:pt x="151983" y="103887"/>
                        <a:pt x="152022" y="100575"/>
                        <a:pt x="152022" y="97867"/>
                      </a:cubicBezTo>
                      <a:cubicBezTo>
                        <a:pt x="152022" y="96244"/>
                        <a:pt x="150716" y="94925"/>
                        <a:pt x="149098" y="94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133C8F-8469-4113-BA09-5D61403CA445}"/>
                    </a:ext>
                  </a:extLst>
                </p:cNvPr>
                <p:cNvSpPr/>
                <p:nvPr/>
              </p:nvSpPr>
              <p:spPr>
                <a:xfrm>
                  <a:off x="6166191" y="3331347"/>
                  <a:ext cx="161394" cy="192299"/>
                </a:xfrm>
                <a:custGeom>
                  <a:avLst/>
                  <a:gdLst>
                    <a:gd name="connsiteX0" fmla="*/ 147593 w 161394"/>
                    <a:gd name="connsiteY0" fmla="*/ 147918 h 192299"/>
                    <a:gd name="connsiteX1" fmla="*/ 135218 w 161394"/>
                    <a:gd name="connsiteY1" fmla="*/ 134785 h 192299"/>
                    <a:gd name="connsiteX2" fmla="*/ 120743 w 161394"/>
                    <a:gd name="connsiteY2" fmla="*/ 121930 h 192299"/>
                    <a:gd name="connsiteX3" fmla="*/ 122179 w 161394"/>
                    <a:gd name="connsiteY3" fmla="*/ 114929 h 192299"/>
                    <a:gd name="connsiteX4" fmla="*/ 123109 w 161394"/>
                    <a:gd name="connsiteY4" fmla="*/ 107814 h 192299"/>
                    <a:gd name="connsiteX5" fmla="*/ 147593 w 161394"/>
                    <a:gd name="connsiteY5" fmla="*/ 107814 h 192299"/>
                    <a:gd name="connsiteX6" fmla="*/ 147593 w 161394"/>
                    <a:gd name="connsiteY6" fmla="*/ 147918 h 192299"/>
                    <a:gd name="connsiteX7" fmla="*/ 94727 w 161394"/>
                    <a:gd name="connsiteY7" fmla="*/ 60368 h 192299"/>
                    <a:gd name="connsiteX8" fmla="*/ 139603 w 161394"/>
                    <a:gd name="connsiteY8" fmla="*/ 60368 h 192299"/>
                    <a:gd name="connsiteX9" fmla="*/ 139603 w 161394"/>
                    <a:gd name="connsiteY9" fmla="*/ 23176 h 192299"/>
                    <a:gd name="connsiteX10" fmla="*/ 94727 w 161394"/>
                    <a:gd name="connsiteY10" fmla="*/ 23176 h 192299"/>
                    <a:gd name="connsiteX11" fmla="*/ 94727 w 161394"/>
                    <a:gd name="connsiteY11" fmla="*/ 60368 h 192299"/>
                    <a:gd name="connsiteX12" fmla="*/ 102550 w 161394"/>
                    <a:gd name="connsiteY12" fmla="*/ 135644 h 192299"/>
                    <a:gd name="connsiteX13" fmla="*/ 94550 w 161394"/>
                    <a:gd name="connsiteY13" fmla="*/ 147231 h 192299"/>
                    <a:gd name="connsiteX14" fmla="*/ 86739 w 161394"/>
                    <a:gd name="connsiteY14" fmla="*/ 154777 h 192299"/>
                    <a:gd name="connsiteX15" fmla="*/ 86739 w 161394"/>
                    <a:gd name="connsiteY15" fmla="*/ 107814 h 192299"/>
                    <a:gd name="connsiteX16" fmla="*/ 109278 w 161394"/>
                    <a:gd name="connsiteY16" fmla="*/ 107814 h 192299"/>
                    <a:gd name="connsiteX17" fmla="*/ 107240 w 161394"/>
                    <a:gd name="connsiteY17" fmla="*/ 122003 h 192299"/>
                    <a:gd name="connsiteX18" fmla="*/ 102550 w 161394"/>
                    <a:gd name="connsiteY18" fmla="*/ 135644 h 192299"/>
                    <a:gd name="connsiteX19" fmla="*/ 17918 w 161394"/>
                    <a:gd name="connsiteY19" fmla="*/ 95448 h 192299"/>
                    <a:gd name="connsiteX20" fmla="*/ 28886 w 161394"/>
                    <a:gd name="connsiteY20" fmla="*/ 95448 h 192299"/>
                    <a:gd name="connsiteX21" fmla="*/ 28886 w 161394"/>
                    <a:gd name="connsiteY21" fmla="*/ 46440 h 192299"/>
                    <a:gd name="connsiteX22" fmla="*/ 17918 w 161394"/>
                    <a:gd name="connsiteY22" fmla="*/ 46440 h 192299"/>
                    <a:gd name="connsiteX23" fmla="*/ 17918 w 161394"/>
                    <a:gd name="connsiteY23" fmla="*/ 95448 h 192299"/>
                    <a:gd name="connsiteX24" fmla="*/ 42282 w 161394"/>
                    <a:gd name="connsiteY24" fmla="*/ 95448 h 192299"/>
                    <a:gd name="connsiteX25" fmla="*/ 54078 w 161394"/>
                    <a:gd name="connsiteY25" fmla="*/ 95448 h 192299"/>
                    <a:gd name="connsiteX26" fmla="*/ 54078 w 161394"/>
                    <a:gd name="connsiteY26" fmla="*/ 46440 h 192299"/>
                    <a:gd name="connsiteX27" fmla="*/ 42282 w 161394"/>
                    <a:gd name="connsiteY27" fmla="*/ 46440 h 192299"/>
                    <a:gd name="connsiteX28" fmla="*/ 42282 w 161394"/>
                    <a:gd name="connsiteY28" fmla="*/ 95448 h 192299"/>
                    <a:gd name="connsiteX29" fmla="*/ 123716 w 161394"/>
                    <a:gd name="connsiteY29" fmla="*/ 94351 h 192299"/>
                    <a:gd name="connsiteX30" fmla="*/ 123977 w 161394"/>
                    <a:gd name="connsiteY30" fmla="*/ 83929 h 192299"/>
                    <a:gd name="connsiteX31" fmla="*/ 124089 w 161394"/>
                    <a:gd name="connsiteY31" fmla="*/ 73619 h 192299"/>
                    <a:gd name="connsiteX32" fmla="*/ 150286 w 161394"/>
                    <a:gd name="connsiteY32" fmla="*/ 73619 h 192299"/>
                    <a:gd name="connsiteX33" fmla="*/ 153226 w 161394"/>
                    <a:gd name="connsiteY33" fmla="*/ 70689 h 192299"/>
                    <a:gd name="connsiteX34" fmla="*/ 153226 w 161394"/>
                    <a:gd name="connsiteY34" fmla="*/ 13070 h 192299"/>
                    <a:gd name="connsiteX35" fmla="*/ 150286 w 161394"/>
                    <a:gd name="connsiteY35" fmla="*/ 10140 h 192299"/>
                    <a:gd name="connsiteX36" fmla="*/ 83796 w 161394"/>
                    <a:gd name="connsiteY36" fmla="*/ 10140 h 192299"/>
                    <a:gd name="connsiteX37" fmla="*/ 80863 w 161394"/>
                    <a:gd name="connsiteY37" fmla="*/ 13070 h 192299"/>
                    <a:gd name="connsiteX38" fmla="*/ 80863 w 161394"/>
                    <a:gd name="connsiteY38" fmla="*/ 70689 h 192299"/>
                    <a:gd name="connsiteX39" fmla="*/ 83796 w 161394"/>
                    <a:gd name="connsiteY39" fmla="*/ 73619 h 192299"/>
                    <a:gd name="connsiteX40" fmla="*/ 110223 w 161394"/>
                    <a:gd name="connsiteY40" fmla="*/ 73619 h 192299"/>
                    <a:gd name="connsiteX41" fmla="*/ 110112 w 161394"/>
                    <a:gd name="connsiteY41" fmla="*/ 84141 h 192299"/>
                    <a:gd name="connsiteX42" fmla="*/ 109859 w 161394"/>
                    <a:gd name="connsiteY42" fmla="*/ 94351 h 192299"/>
                    <a:gd name="connsiteX43" fmla="*/ 75805 w 161394"/>
                    <a:gd name="connsiteY43" fmla="*/ 94351 h 192299"/>
                    <a:gd name="connsiteX44" fmla="*/ 72870 w 161394"/>
                    <a:gd name="connsiteY44" fmla="*/ 97281 h 192299"/>
                    <a:gd name="connsiteX45" fmla="*/ 72870 w 161394"/>
                    <a:gd name="connsiteY45" fmla="*/ 165066 h 192299"/>
                    <a:gd name="connsiteX46" fmla="*/ 68558 w 161394"/>
                    <a:gd name="connsiteY46" fmla="*/ 146488 h 192299"/>
                    <a:gd name="connsiteX47" fmla="*/ 60900 w 161394"/>
                    <a:gd name="connsiteY47" fmla="*/ 123391 h 192299"/>
                    <a:gd name="connsiteX48" fmla="*/ 57570 w 161394"/>
                    <a:gd name="connsiteY48" fmla="*/ 121639 h 192299"/>
                    <a:gd name="connsiteX49" fmla="*/ 52640 w 161394"/>
                    <a:gd name="connsiteY49" fmla="*/ 122692 h 192299"/>
                    <a:gd name="connsiteX50" fmla="*/ 50764 w 161394"/>
                    <a:gd name="connsiteY50" fmla="*/ 124003 h 192299"/>
                    <a:gd name="connsiteX51" fmla="*/ 50404 w 161394"/>
                    <a:gd name="connsiteY51" fmla="*/ 126263 h 192299"/>
                    <a:gd name="connsiteX52" fmla="*/ 53799 w 161394"/>
                    <a:gd name="connsiteY52" fmla="*/ 140466 h 192299"/>
                    <a:gd name="connsiteX53" fmla="*/ 56108 w 161394"/>
                    <a:gd name="connsiteY53" fmla="*/ 150902 h 192299"/>
                    <a:gd name="connsiteX54" fmla="*/ 42282 w 161394"/>
                    <a:gd name="connsiteY54" fmla="*/ 152816 h 192299"/>
                    <a:gd name="connsiteX55" fmla="*/ 42282 w 161394"/>
                    <a:gd name="connsiteY55" fmla="*/ 108274 h 192299"/>
                    <a:gd name="connsiteX56" fmla="*/ 64532 w 161394"/>
                    <a:gd name="connsiteY56" fmla="*/ 108274 h 192299"/>
                    <a:gd name="connsiteX57" fmla="*/ 67468 w 161394"/>
                    <a:gd name="connsiteY57" fmla="*/ 105345 h 192299"/>
                    <a:gd name="connsiteX58" fmla="*/ 67468 w 161394"/>
                    <a:gd name="connsiteY58" fmla="*/ 36541 h 192299"/>
                    <a:gd name="connsiteX59" fmla="*/ 64532 w 161394"/>
                    <a:gd name="connsiteY59" fmla="*/ 33611 h 192299"/>
                    <a:gd name="connsiteX60" fmla="*/ 42282 w 161394"/>
                    <a:gd name="connsiteY60" fmla="*/ 33611 h 192299"/>
                    <a:gd name="connsiteX61" fmla="*/ 42282 w 161394"/>
                    <a:gd name="connsiteY61" fmla="*/ 2941 h 192299"/>
                    <a:gd name="connsiteX62" fmla="*/ 39345 w 161394"/>
                    <a:gd name="connsiteY62" fmla="*/ 6 h 192299"/>
                    <a:gd name="connsiteX63" fmla="*/ 31822 w 161394"/>
                    <a:gd name="connsiteY63" fmla="*/ 6 h 192299"/>
                    <a:gd name="connsiteX64" fmla="*/ 28886 w 161394"/>
                    <a:gd name="connsiteY64" fmla="*/ 2941 h 192299"/>
                    <a:gd name="connsiteX65" fmla="*/ 28886 w 161394"/>
                    <a:gd name="connsiteY65" fmla="*/ 33611 h 192299"/>
                    <a:gd name="connsiteX66" fmla="*/ 7456 w 161394"/>
                    <a:gd name="connsiteY66" fmla="*/ 33611 h 192299"/>
                    <a:gd name="connsiteX67" fmla="*/ 4520 w 161394"/>
                    <a:gd name="connsiteY67" fmla="*/ 36541 h 192299"/>
                    <a:gd name="connsiteX68" fmla="*/ 4520 w 161394"/>
                    <a:gd name="connsiteY68" fmla="*/ 105360 h 192299"/>
                    <a:gd name="connsiteX69" fmla="*/ 7456 w 161394"/>
                    <a:gd name="connsiteY69" fmla="*/ 108290 h 192299"/>
                    <a:gd name="connsiteX70" fmla="*/ 14982 w 161394"/>
                    <a:gd name="connsiteY70" fmla="*/ 108290 h 192299"/>
                    <a:gd name="connsiteX71" fmla="*/ 17918 w 161394"/>
                    <a:gd name="connsiteY71" fmla="*/ 108274 h 192299"/>
                    <a:gd name="connsiteX72" fmla="*/ 28886 w 161394"/>
                    <a:gd name="connsiteY72" fmla="*/ 108274 h 192299"/>
                    <a:gd name="connsiteX73" fmla="*/ 28886 w 161394"/>
                    <a:gd name="connsiteY73" fmla="*/ 155400 h 192299"/>
                    <a:gd name="connsiteX74" fmla="*/ 2475 w 161394"/>
                    <a:gd name="connsiteY74" fmla="*/ 159822 h 192299"/>
                    <a:gd name="connsiteX75" fmla="*/ 98 w 161394"/>
                    <a:gd name="connsiteY75" fmla="*/ 163212 h 192299"/>
                    <a:gd name="connsiteX76" fmla="*/ 1508 w 161394"/>
                    <a:gd name="connsiteY76" fmla="*/ 171231 h 192299"/>
                    <a:gd name="connsiteX77" fmla="*/ 2781 w 161394"/>
                    <a:gd name="connsiteY77" fmla="*/ 173169 h 192299"/>
                    <a:gd name="connsiteX78" fmla="*/ 5054 w 161394"/>
                    <a:gd name="connsiteY78" fmla="*/ 173583 h 192299"/>
                    <a:gd name="connsiteX79" fmla="*/ 31789 w 161394"/>
                    <a:gd name="connsiteY79" fmla="*/ 167776 h 192299"/>
                    <a:gd name="connsiteX80" fmla="*/ 58276 w 161394"/>
                    <a:gd name="connsiteY80" fmla="*/ 161969 h 192299"/>
                    <a:gd name="connsiteX81" fmla="*/ 60707 w 161394"/>
                    <a:gd name="connsiteY81" fmla="*/ 174253 h 192299"/>
                    <a:gd name="connsiteX82" fmla="*/ 61981 w 161394"/>
                    <a:gd name="connsiteY82" fmla="*/ 176127 h 192299"/>
                    <a:gd name="connsiteX83" fmla="*/ 64217 w 161394"/>
                    <a:gd name="connsiteY83" fmla="*/ 176546 h 192299"/>
                    <a:gd name="connsiteX84" fmla="*/ 71969 w 161394"/>
                    <a:gd name="connsiteY84" fmla="*/ 174860 h 192299"/>
                    <a:gd name="connsiteX85" fmla="*/ 72870 w 161394"/>
                    <a:gd name="connsiteY85" fmla="*/ 174496 h 192299"/>
                    <a:gd name="connsiteX86" fmla="*/ 72870 w 161394"/>
                    <a:gd name="connsiteY86" fmla="*/ 189376 h 192299"/>
                    <a:gd name="connsiteX87" fmla="*/ 75805 w 161394"/>
                    <a:gd name="connsiteY87" fmla="*/ 192305 h 192299"/>
                    <a:gd name="connsiteX88" fmla="*/ 83796 w 161394"/>
                    <a:gd name="connsiteY88" fmla="*/ 192305 h 192299"/>
                    <a:gd name="connsiteX89" fmla="*/ 86739 w 161394"/>
                    <a:gd name="connsiteY89" fmla="*/ 189376 h 192299"/>
                    <a:gd name="connsiteX90" fmla="*/ 86739 w 161394"/>
                    <a:gd name="connsiteY90" fmla="*/ 166252 h 192299"/>
                    <a:gd name="connsiteX91" fmla="*/ 87663 w 161394"/>
                    <a:gd name="connsiteY91" fmla="*/ 165979 h 192299"/>
                    <a:gd name="connsiteX92" fmla="*/ 108087 w 161394"/>
                    <a:gd name="connsiteY92" fmla="*/ 150357 h 192299"/>
                    <a:gd name="connsiteX93" fmla="*/ 127497 w 161394"/>
                    <a:gd name="connsiteY93" fmla="*/ 145844 h 192299"/>
                    <a:gd name="connsiteX94" fmla="*/ 139096 w 161394"/>
                    <a:gd name="connsiteY94" fmla="*/ 159725 h 192299"/>
                    <a:gd name="connsiteX95" fmla="*/ 141234 w 161394"/>
                    <a:gd name="connsiteY95" fmla="*/ 160778 h 192299"/>
                    <a:gd name="connsiteX96" fmla="*/ 143449 w 161394"/>
                    <a:gd name="connsiteY96" fmla="*/ 159914 h 192299"/>
                    <a:gd name="connsiteX97" fmla="*/ 147593 w 161394"/>
                    <a:gd name="connsiteY97" fmla="*/ 155743 h 192299"/>
                    <a:gd name="connsiteX98" fmla="*/ 147593 w 161394"/>
                    <a:gd name="connsiteY98" fmla="*/ 169489 h 192299"/>
                    <a:gd name="connsiteX99" fmla="*/ 146892 w 161394"/>
                    <a:gd name="connsiteY99" fmla="*/ 175398 h 192299"/>
                    <a:gd name="connsiteX100" fmla="*/ 144484 w 161394"/>
                    <a:gd name="connsiteY100" fmla="*/ 178131 h 192299"/>
                    <a:gd name="connsiteX101" fmla="*/ 137263 w 161394"/>
                    <a:gd name="connsiteY101" fmla="*/ 180085 h 192299"/>
                    <a:gd name="connsiteX102" fmla="*/ 127896 w 161394"/>
                    <a:gd name="connsiteY102" fmla="*/ 180488 h 192299"/>
                    <a:gd name="connsiteX103" fmla="*/ 125686 w 161394"/>
                    <a:gd name="connsiteY103" fmla="*/ 181412 h 192299"/>
                    <a:gd name="connsiteX104" fmla="*/ 124901 w 161394"/>
                    <a:gd name="connsiteY104" fmla="*/ 183663 h 192299"/>
                    <a:gd name="connsiteX105" fmla="*/ 125134 w 161394"/>
                    <a:gd name="connsiteY105" fmla="*/ 186405 h 192299"/>
                    <a:gd name="connsiteX106" fmla="*/ 127424 w 161394"/>
                    <a:gd name="connsiteY106" fmla="*/ 189028 h 192299"/>
                    <a:gd name="connsiteX107" fmla="*/ 153961 w 161394"/>
                    <a:gd name="connsiteY107" fmla="*/ 188863 h 192299"/>
                    <a:gd name="connsiteX108" fmla="*/ 160178 w 161394"/>
                    <a:gd name="connsiteY108" fmla="*/ 180488 h 192299"/>
                    <a:gd name="connsiteX109" fmla="*/ 161447 w 161394"/>
                    <a:gd name="connsiteY109" fmla="*/ 169489 h 192299"/>
                    <a:gd name="connsiteX110" fmla="*/ 161447 w 161394"/>
                    <a:gd name="connsiteY110" fmla="*/ 97281 h 192299"/>
                    <a:gd name="connsiteX111" fmla="*/ 158513 w 161394"/>
                    <a:gd name="connsiteY111" fmla="*/ 94351 h 192299"/>
                    <a:gd name="connsiteX112" fmla="*/ 123716 w 161394"/>
                    <a:gd name="connsiteY112" fmla="*/ 94351 h 192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161394" h="192299">
                      <a:moveTo>
                        <a:pt x="147593" y="147918"/>
                      </a:moveTo>
                      <a:cubicBezTo>
                        <a:pt x="143470" y="143294"/>
                        <a:pt x="139314" y="138893"/>
                        <a:pt x="135218" y="134785"/>
                      </a:cubicBezTo>
                      <a:cubicBezTo>
                        <a:pt x="130897" y="130452"/>
                        <a:pt x="126038" y="126129"/>
                        <a:pt x="120743" y="121930"/>
                      </a:cubicBezTo>
                      <a:cubicBezTo>
                        <a:pt x="121327" y="119691"/>
                        <a:pt x="121806" y="117344"/>
                        <a:pt x="122179" y="114929"/>
                      </a:cubicBezTo>
                      <a:cubicBezTo>
                        <a:pt x="122533" y="112654"/>
                        <a:pt x="122846" y="110277"/>
                        <a:pt x="123109" y="107814"/>
                      </a:cubicBezTo>
                      <a:lnTo>
                        <a:pt x="147593" y="107814"/>
                      </a:lnTo>
                      <a:lnTo>
                        <a:pt x="147593" y="147918"/>
                      </a:lnTo>
                      <a:close/>
                      <a:moveTo>
                        <a:pt x="94727" y="60368"/>
                      </a:moveTo>
                      <a:lnTo>
                        <a:pt x="139603" y="60368"/>
                      </a:lnTo>
                      <a:lnTo>
                        <a:pt x="139603" y="23176"/>
                      </a:lnTo>
                      <a:lnTo>
                        <a:pt x="94727" y="23176"/>
                      </a:lnTo>
                      <a:lnTo>
                        <a:pt x="94727" y="60368"/>
                      </a:lnTo>
                      <a:close/>
                      <a:moveTo>
                        <a:pt x="102550" y="135644"/>
                      </a:moveTo>
                      <a:cubicBezTo>
                        <a:pt x="100496" y="139736"/>
                        <a:pt x="97802" y="143636"/>
                        <a:pt x="94550" y="147231"/>
                      </a:cubicBezTo>
                      <a:cubicBezTo>
                        <a:pt x="92283" y="149727"/>
                        <a:pt x="89669" y="152253"/>
                        <a:pt x="86739" y="154777"/>
                      </a:cubicBezTo>
                      <a:lnTo>
                        <a:pt x="86739" y="107814"/>
                      </a:lnTo>
                      <a:lnTo>
                        <a:pt x="109278" y="107814"/>
                      </a:lnTo>
                      <a:cubicBezTo>
                        <a:pt x="108814" y="113013"/>
                        <a:pt x="108126" y="117775"/>
                        <a:pt x="107240" y="122003"/>
                      </a:cubicBezTo>
                      <a:cubicBezTo>
                        <a:pt x="106198" y="126936"/>
                        <a:pt x="104626" y="131528"/>
                        <a:pt x="102550" y="135644"/>
                      </a:cubicBezTo>
                      <a:close/>
                      <a:moveTo>
                        <a:pt x="17918" y="95448"/>
                      </a:moveTo>
                      <a:lnTo>
                        <a:pt x="28886" y="95448"/>
                      </a:lnTo>
                      <a:lnTo>
                        <a:pt x="28886" y="46440"/>
                      </a:lnTo>
                      <a:lnTo>
                        <a:pt x="17918" y="46440"/>
                      </a:lnTo>
                      <a:lnTo>
                        <a:pt x="17918" y="95448"/>
                      </a:lnTo>
                      <a:close/>
                      <a:moveTo>
                        <a:pt x="42282" y="95448"/>
                      </a:moveTo>
                      <a:lnTo>
                        <a:pt x="54078" y="95448"/>
                      </a:lnTo>
                      <a:lnTo>
                        <a:pt x="54078" y="46440"/>
                      </a:lnTo>
                      <a:lnTo>
                        <a:pt x="42282" y="46440"/>
                      </a:lnTo>
                      <a:lnTo>
                        <a:pt x="42282" y="95448"/>
                      </a:lnTo>
                      <a:close/>
                      <a:moveTo>
                        <a:pt x="123716" y="94351"/>
                      </a:moveTo>
                      <a:cubicBezTo>
                        <a:pt x="123823" y="90854"/>
                        <a:pt x="123914" y="87385"/>
                        <a:pt x="123977" y="83929"/>
                      </a:cubicBezTo>
                      <a:cubicBezTo>
                        <a:pt x="124032" y="80470"/>
                        <a:pt x="124073" y="77035"/>
                        <a:pt x="124089" y="73619"/>
                      </a:cubicBezTo>
                      <a:lnTo>
                        <a:pt x="150286" y="73619"/>
                      </a:lnTo>
                      <a:cubicBezTo>
                        <a:pt x="151910" y="73619"/>
                        <a:pt x="153226" y="72304"/>
                        <a:pt x="153226" y="70689"/>
                      </a:cubicBezTo>
                      <a:lnTo>
                        <a:pt x="153226" y="13070"/>
                      </a:lnTo>
                      <a:cubicBezTo>
                        <a:pt x="153226" y="11452"/>
                        <a:pt x="151910" y="10140"/>
                        <a:pt x="150286" y="10140"/>
                      </a:cubicBezTo>
                      <a:lnTo>
                        <a:pt x="83796" y="10140"/>
                      </a:lnTo>
                      <a:cubicBezTo>
                        <a:pt x="82178" y="10140"/>
                        <a:pt x="80863" y="11452"/>
                        <a:pt x="80863" y="13070"/>
                      </a:cubicBezTo>
                      <a:lnTo>
                        <a:pt x="80863" y="70689"/>
                      </a:lnTo>
                      <a:cubicBezTo>
                        <a:pt x="80863" y="72304"/>
                        <a:pt x="82178" y="73619"/>
                        <a:pt x="83796" y="73619"/>
                      </a:cubicBezTo>
                      <a:lnTo>
                        <a:pt x="110223" y="73619"/>
                      </a:lnTo>
                      <a:cubicBezTo>
                        <a:pt x="110213" y="77213"/>
                        <a:pt x="110177" y="80724"/>
                        <a:pt x="110112" y="84141"/>
                      </a:cubicBezTo>
                      <a:cubicBezTo>
                        <a:pt x="110046" y="87544"/>
                        <a:pt x="109971" y="90948"/>
                        <a:pt x="109859" y="94351"/>
                      </a:cubicBezTo>
                      <a:lnTo>
                        <a:pt x="75805" y="94351"/>
                      </a:lnTo>
                      <a:cubicBezTo>
                        <a:pt x="74186" y="94351"/>
                        <a:pt x="72870" y="95658"/>
                        <a:pt x="72870" y="97281"/>
                      </a:cubicBezTo>
                      <a:lnTo>
                        <a:pt x="72870" y="165066"/>
                      </a:lnTo>
                      <a:cubicBezTo>
                        <a:pt x="71438" y="158473"/>
                        <a:pt x="69989" y="152248"/>
                        <a:pt x="68558" y="146488"/>
                      </a:cubicBezTo>
                      <a:cubicBezTo>
                        <a:pt x="66664" y="138887"/>
                        <a:pt x="64089" y="131115"/>
                        <a:pt x="60900" y="123391"/>
                      </a:cubicBezTo>
                      <a:cubicBezTo>
                        <a:pt x="60358" y="122085"/>
                        <a:pt x="58980" y="121317"/>
                        <a:pt x="57570" y="121639"/>
                      </a:cubicBezTo>
                      <a:lnTo>
                        <a:pt x="52640" y="122692"/>
                      </a:lnTo>
                      <a:cubicBezTo>
                        <a:pt x="51858" y="122860"/>
                        <a:pt x="51183" y="123331"/>
                        <a:pt x="50764" y="124003"/>
                      </a:cubicBezTo>
                      <a:cubicBezTo>
                        <a:pt x="50344" y="124679"/>
                        <a:pt x="50211" y="125491"/>
                        <a:pt x="50404" y="126263"/>
                      </a:cubicBezTo>
                      <a:cubicBezTo>
                        <a:pt x="51647" y="131311"/>
                        <a:pt x="52783" y="136044"/>
                        <a:pt x="53799" y="140466"/>
                      </a:cubicBezTo>
                      <a:cubicBezTo>
                        <a:pt x="54596" y="143922"/>
                        <a:pt x="55362" y="147402"/>
                        <a:pt x="56108" y="150902"/>
                      </a:cubicBezTo>
                      <a:lnTo>
                        <a:pt x="42282" y="152816"/>
                      </a:lnTo>
                      <a:lnTo>
                        <a:pt x="42282" y="108274"/>
                      </a:lnTo>
                      <a:lnTo>
                        <a:pt x="64532" y="108274"/>
                      </a:lnTo>
                      <a:cubicBezTo>
                        <a:pt x="66153" y="108274"/>
                        <a:pt x="67468" y="106962"/>
                        <a:pt x="67468" y="105345"/>
                      </a:cubicBezTo>
                      <a:lnTo>
                        <a:pt x="67468" y="36541"/>
                      </a:lnTo>
                      <a:cubicBezTo>
                        <a:pt x="67468" y="34921"/>
                        <a:pt x="66153" y="33611"/>
                        <a:pt x="64532" y="33611"/>
                      </a:cubicBezTo>
                      <a:lnTo>
                        <a:pt x="42282" y="33611"/>
                      </a:lnTo>
                      <a:lnTo>
                        <a:pt x="42282" y="2941"/>
                      </a:lnTo>
                      <a:cubicBezTo>
                        <a:pt x="42282" y="1320"/>
                        <a:pt x="40971" y="6"/>
                        <a:pt x="39345" y="6"/>
                      </a:cubicBezTo>
                      <a:lnTo>
                        <a:pt x="31822" y="6"/>
                      </a:lnTo>
                      <a:cubicBezTo>
                        <a:pt x="30202" y="6"/>
                        <a:pt x="28886" y="1320"/>
                        <a:pt x="28886" y="2941"/>
                      </a:cubicBezTo>
                      <a:lnTo>
                        <a:pt x="28886" y="33611"/>
                      </a:lnTo>
                      <a:lnTo>
                        <a:pt x="7456" y="33611"/>
                      </a:lnTo>
                      <a:cubicBezTo>
                        <a:pt x="5836" y="33611"/>
                        <a:pt x="4520" y="34921"/>
                        <a:pt x="4520" y="36541"/>
                      </a:cubicBezTo>
                      <a:lnTo>
                        <a:pt x="4520" y="105360"/>
                      </a:lnTo>
                      <a:cubicBezTo>
                        <a:pt x="4520" y="106983"/>
                        <a:pt x="5836" y="108290"/>
                        <a:pt x="7456" y="108290"/>
                      </a:cubicBezTo>
                      <a:lnTo>
                        <a:pt x="14982" y="108290"/>
                      </a:lnTo>
                      <a:lnTo>
                        <a:pt x="17918" y="108274"/>
                      </a:lnTo>
                      <a:lnTo>
                        <a:pt x="28886" y="108274"/>
                      </a:lnTo>
                      <a:lnTo>
                        <a:pt x="28886" y="155400"/>
                      </a:lnTo>
                      <a:lnTo>
                        <a:pt x="2475" y="159822"/>
                      </a:lnTo>
                      <a:cubicBezTo>
                        <a:pt x="877" y="160105"/>
                        <a:pt x="-184" y="161618"/>
                        <a:pt x="98" y="163212"/>
                      </a:cubicBezTo>
                      <a:lnTo>
                        <a:pt x="1508" y="171231"/>
                      </a:lnTo>
                      <a:cubicBezTo>
                        <a:pt x="1646" y="172022"/>
                        <a:pt x="2104" y="172721"/>
                        <a:pt x="2781" y="173169"/>
                      </a:cubicBezTo>
                      <a:cubicBezTo>
                        <a:pt x="3451" y="173616"/>
                        <a:pt x="4285" y="173760"/>
                        <a:pt x="5054" y="173583"/>
                      </a:cubicBezTo>
                      <a:cubicBezTo>
                        <a:pt x="13671" y="171616"/>
                        <a:pt x="23643" y="169679"/>
                        <a:pt x="31789" y="167776"/>
                      </a:cubicBezTo>
                      <a:cubicBezTo>
                        <a:pt x="38991" y="166100"/>
                        <a:pt x="50563" y="164147"/>
                        <a:pt x="58276" y="161969"/>
                      </a:cubicBezTo>
                      <a:lnTo>
                        <a:pt x="60707" y="174253"/>
                      </a:lnTo>
                      <a:cubicBezTo>
                        <a:pt x="60858" y="175020"/>
                        <a:pt x="61322" y="175693"/>
                        <a:pt x="61981" y="176127"/>
                      </a:cubicBezTo>
                      <a:cubicBezTo>
                        <a:pt x="62635" y="176560"/>
                        <a:pt x="63433" y="176701"/>
                        <a:pt x="64217" y="176546"/>
                      </a:cubicBezTo>
                      <a:lnTo>
                        <a:pt x="71969" y="174860"/>
                      </a:lnTo>
                      <a:cubicBezTo>
                        <a:pt x="72300" y="174787"/>
                        <a:pt x="72600" y="174664"/>
                        <a:pt x="72870" y="174496"/>
                      </a:cubicBezTo>
                      <a:lnTo>
                        <a:pt x="72870" y="189376"/>
                      </a:lnTo>
                      <a:cubicBezTo>
                        <a:pt x="72870" y="190994"/>
                        <a:pt x="74186" y="192305"/>
                        <a:pt x="75805" y="192305"/>
                      </a:cubicBezTo>
                      <a:lnTo>
                        <a:pt x="83796" y="192305"/>
                      </a:lnTo>
                      <a:cubicBezTo>
                        <a:pt x="85422" y="192305"/>
                        <a:pt x="86739" y="190994"/>
                        <a:pt x="86739" y="189376"/>
                      </a:cubicBezTo>
                      <a:lnTo>
                        <a:pt x="86739" y="166252"/>
                      </a:lnTo>
                      <a:cubicBezTo>
                        <a:pt x="87054" y="166210"/>
                        <a:pt x="87369" y="166124"/>
                        <a:pt x="87663" y="165979"/>
                      </a:cubicBezTo>
                      <a:cubicBezTo>
                        <a:pt x="96491" y="161718"/>
                        <a:pt x="103389" y="156481"/>
                        <a:pt x="108087" y="150357"/>
                      </a:cubicBezTo>
                      <a:cubicBezTo>
                        <a:pt x="115446" y="140775"/>
                        <a:pt x="123200" y="140841"/>
                        <a:pt x="127497" y="145844"/>
                      </a:cubicBezTo>
                      <a:cubicBezTo>
                        <a:pt x="131411" y="150402"/>
                        <a:pt x="134095" y="153685"/>
                        <a:pt x="139096" y="159725"/>
                      </a:cubicBezTo>
                      <a:cubicBezTo>
                        <a:pt x="139629" y="160356"/>
                        <a:pt x="140403" y="160746"/>
                        <a:pt x="141234" y="160778"/>
                      </a:cubicBezTo>
                      <a:cubicBezTo>
                        <a:pt x="142024" y="160845"/>
                        <a:pt x="142858" y="160505"/>
                        <a:pt x="143449" y="159914"/>
                      </a:cubicBezTo>
                      <a:lnTo>
                        <a:pt x="147593" y="155743"/>
                      </a:lnTo>
                      <a:lnTo>
                        <a:pt x="147593" y="169489"/>
                      </a:lnTo>
                      <a:cubicBezTo>
                        <a:pt x="147593" y="171864"/>
                        <a:pt x="147356" y="173854"/>
                        <a:pt x="146892" y="175398"/>
                      </a:cubicBezTo>
                      <a:cubicBezTo>
                        <a:pt x="146557" y="176495"/>
                        <a:pt x="145771" y="177390"/>
                        <a:pt x="144484" y="178131"/>
                      </a:cubicBezTo>
                      <a:cubicBezTo>
                        <a:pt x="142870" y="179056"/>
                        <a:pt x="140445" y="179710"/>
                        <a:pt x="137263" y="180085"/>
                      </a:cubicBezTo>
                      <a:cubicBezTo>
                        <a:pt x="133829" y="180488"/>
                        <a:pt x="133858" y="180631"/>
                        <a:pt x="127896" y="180488"/>
                      </a:cubicBezTo>
                      <a:cubicBezTo>
                        <a:pt x="127075" y="180483"/>
                        <a:pt x="126260" y="180799"/>
                        <a:pt x="125686" y="181412"/>
                      </a:cubicBezTo>
                      <a:cubicBezTo>
                        <a:pt x="125118" y="182016"/>
                        <a:pt x="124831" y="182837"/>
                        <a:pt x="124901" y="183663"/>
                      </a:cubicBezTo>
                      <a:lnTo>
                        <a:pt x="125134" y="186405"/>
                      </a:lnTo>
                      <a:cubicBezTo>
                        <a:pt x="125233" y="187688"/>
                        <a:pt x="126165" y="188748"/>
                        <a:pt x="127424" y="189028"/>
                      </a:cubicBezTo>
                      <a:cubicBezTo>
                        <a:pt x="143772" y="192623"/>
                        <a:pt x="148150" y="192444"/>
                        <a:pt x="153961" y="188863"/>
                      </a:cubicBezTo>
                      <a:cubicBezTo>
                        <a:pt x="157096" y="186920"/>
                        <a:pt x="159183" y="184103"/>
                        <a:pt x="160178" y="180488"/>
                      </a:cubicBezTo>
                      <a:cubicBezTo>
                        <a:pt x="161019" y="177369"/>
                        <a:pt x="161447" y="173671"/>
                        <a:pt x="161447" y="169489"/>
                      </a:cubicBezTo>
                      <a:lnTo>
                        <a:pt x="161447" y="97281"/>
                      </a:lnTo>
                      <a:cubicBezTo>
                        <a:pt x="161447" y="95658"/>
                        <a:pt x="160139" y="94351"/>
                        <a:pt x="158513" y="94351"/>
                      </a:cubicBezTo>
                      <a:lnTo>
                        <a:pt x="123716" y="943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4D1AEFE-E25F-4902-82F0-F6227A2004B7}"/>
                    </a:ext>
                  </a:extLst>
                </p:cNvPr>
                <p:cNvSpPr/>
                <p:nvPr/>
              </p:nvSpPr>
              <p:spPr>
                <a:xfrm>
                  <a:off x="6365632" y="3331347"/>
                  <a:ext cx="158230" cy="193959"/>
                </a:xfrm>
                <a:custGeom>
                  <a:avLst/>
                  <a:gdLst>
                    <a:gd name="connsiteX0" fmla="*/ 155359 w 158230"/>
                    <a:gd name="connsiteY0" fmla="*/ 110078 h 193959"/>
                    <a:gd name="connsiteX1" fmla="*/ 97494 w 158230"/>
                    <a:gd name="connsiteY1" fmla="*/ 110078 h 193959"/>
                    <a:gd name="connsiteX2" fmla="*/ 88295 w 158230"/>
                    <a:gd name="connsiteY2" fmla="*/ 100622 h 193959"/>
                    <a:gd name="connsiteX3" fmla="*/ 88295 w 158230"/>
                    <a:gd name="connsiteY3" fmla="*/ 66034 h 193959"/>
                    <a:gd name="connsiteX4" fmla="*/ 97304 w 158230"/>
                    <a:gd name="connsiteY4" fmla="*/ 57538 h 193959"/>
                    <a:gd name="connsiteX5" fmla="*/ 141314 w 158230"/>
                    <a:gd name="connsiteY5" fmla="*/ 57538 h 193959"/>
                    <a:gd name="connsiteX6" fmla="*/ 144238 w 158230"/>
                    <a:gd name="connsiteY6" fmla="*/ 54601 h 193959"/>
                    <a:gd name="connsiteX7" fmla="*/ 144238 w 158230"/>
                    <a:gd name="connsiteY7" fmla="*/ 46338 h 193959"/>
                    <a:gd name="connsiteX8" fmla="*/ 141314 w 158230"/>
                    <a:gd name="connsiteY8" fmla="*/ 43398 h 193959"/>
                    <a:gd name="connsiteX9" fmla="*/ 88295 w 158230"/>
                    <a:gd name="connsiteY9" fmla="*/ 43398 h 193959"/>
                    <a:gd name="connsiteX10" fmla="*/ 88295 w 158230"/>
                    <a:gd name="connsiteY10" fmla="*/ 2946 h 193959"/>
                    <a:gd name="connsiteX11" fmla="*/ 85369 w 158230"/>
                    <a:gd name="connsiteY11" fmla="*/ 6 h 193959"/>
                    <a:gd name="connsiteX12" fmla="*/ 76241 w 158230"/>
                    <a:gd name="connsiteY12" fmla="*/ 6 h 193959"/>
                    <a:gd name="connsiteX13" fmla="*/ 73318 w 158230"/>
                    <a:gd name="connsiteY13" fmla="*/ 2946 h 193959"/>
                    <a:gd name="connsiteX14" fmla="*/ 73318 w 158230"/>
                    <a:gd name="connsiteY14" fmla="*/ 43398 h 193959"/>
                    <a:gd name="connsiteX15" fmla="*/ 40707 w 158230"/>
                    <a:gd name="connsiteY15" fmla="*/ 43398 h 193959"/>
                    <a:gd name="connsiteX16" fmla="*/ 43730 w 158230"/>
                    <a:gd name="connsiteY16" fmla="*/ 32784 h 193959"/>
                    <a:gd name="connsiteX17" fmla="*/ 47495 w 158230"/>
                    <a:gd name="connsiteY17" fmla="*/ 17379 h 193959"/>
                    <a:gd name="connsiteX18" fmla="*/ 45351 w 158230"/>
                    <a:gd name="connsiteY18" fmla="*/ 13847 h 193959"/>
                    <a:gd name="connsiteX19" fmla="*/ 35983 w 158230"/>
                    <a:gd name="connsiteY19" fmla="*/ 11520 h 193959"/>
                    <a:gd name="connsiteX20" fmla="*/ 33727 w 158230"/>
                    <a:gd name="connsiteY20" fmla="*/ 11881 h 193959"/>
                    <a:gd name="connsiteX21" fmla="*/ 32421 w 158230"/>
                    <a:gd name="connsiteY21" fmla="*/ 13764 h 193959"/>
                    <a:gd name="connsiteX22" fmla="*/ 21853 w 158230"/>
                    <a:gd name="connsiteY22" fmla="*/ 53902 h 193959"/>
                    <a:gd name="connsiteX23" fmla="*/ 5770 w 158230"/>
                    <a:gd name="connsiteY23" fmla="*/ 91966 h 193959"/>
                    <a:gd name="connsiteX24" fmla="*/ 6971 w 158230"/>
                    <a:gd name="connsiteY24" fmla="*/ 95922 h 193959"/>
                    <a:gd name="connsiteX25" fmla="*/ 10486 w 158230"/>
                    <a:gd name="connsiteY25" fmla="*/ 97822 h 193959"/>
                    <a:gd name="connsiteX26" fmla="*/ 14199 w 158230"/>
                    <a:gd name="connsiteY26" fmla="*/ 97027 h 193959"/>
                    <a:gd name="connsiteX27" fmla="*/ 26978 w 158230"/>
                    <a:gd name="connsiteY27" fmla="*/ 77143 h 193959"/>
                    <a:gd name="connsiteX28" fmla="*/ 35693 w 158230"/>
                    <a:gd name="connsiteY28" fmla="*/ 57538 h 193959"/>
                    <a:gd name="connsiteX29" fmla="*/ 64974 w 158230"/>
                    <a:gd name="connsiteY29" fmla="*/ 57538 h 193959"/>
                    <a:gd name="connsiteX30" fmla="*/ 73318 w 158230"/>
                    <a:gd name="connsiteY30" fmla="*/ 65937 h 193959"/>
                    <a:gd name="connsiteX31" fmla="*/ 73318 w 158230"/>
                    <a:gd name="connsiteY31" fmla="*/ 100182 h 193959"/>
                    <a:gd name="connsiteX32" fmla="*/ 64146 w 158230"/>
                    <a:gd name="connsiteY32" fmla="*/ 110078 h 193959"/>
                    <a:gd name="connsiteX33" fmla="*/ 2979 w 158230"/>
                    <a:gd name="connsiteY33" fmla="*/ 110078 h 193959"/>
                    <a:gd name="connsiteX34" fmla="*/ 53 w 158230"/>
                    <a:gd name="connsiteY34" fmla="*/ 113019 h 193959"/>
                    <a:gd name="connsiteX35" fmla="*/ 53 w 158230"/>
                    <a:gd name="connsiteY35" fmla="*/ 121700 h 193959"/>
                    <a:gd name="connsiteX36" fmla="*/ 2979 w 158230"/>
                    <a:gd name="connsiteY36" fmla="*/ 124640 h 193959"/>
                    <a:gd name="connsiteX37" fmla="*/ 73318 w 158230"/>
                    <a:gd name="connsiteY37" fmla="*/ 124640 h 193959"/>
                    <a:gd name="connsiteX38" fmla="*/ 73318 w 158230"/>
                    <a:gd name="connsiteY38" fmla="*/ 191024 h 193959"/>
                    <a:gd name="connsiteX39" fmla="*/ 76241 w 158230"/>
                    <a:gd name="connsiteY39" fmla="*/ 193965 h 193959"/>
                    <a:gd name="connsiteX40" fmla="*/ 85369 w 158230"/>
                    <a:gd name="connsiteY40" fmla="*/ 193965 h 193959"/>
                    <a:gd name="connsiteX41" fmla="*/ 88295 w 158230"/>
                    <a:gd name="connsiteY41" fmla="*/ 191024 h 193959"/>
                    <a:gd name="connsiteX42" fmla="*/ 88295 w 158230"/>
                    <a:gd name="connsiteY42" fmla="*/ 124640 h 193959"/>
                    <a:gd name="connsiteX43" fmla="*/ 155359 w 158230"/>
                    <a:gd name="connsiteY43" fmla="*/ 124640 h 193959"/>
                    <a:gd name="connsiteX44" fmla="*/ 158283 w 158230"/>
                    <a:gd name="connsiteY44" fmla="*/ 121700 h 193959"/>
                    <a:gd name="connsiteX45" fmla="*/ 158283 w 158230"/>
                    <a:gd name="connsiteY45" fmla="*/ 113019 h 193959"/>
                    <a:gd name="connsiteX46" fmla="*/ 155359 w 158230"/>
                    <a:gd name="connsiteY46" fmla="*/ 110078 h 19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58230" h="193959">
                      <a:moveTo>
                        <a:pt x="155359" y="110078"/>
                      </a:moveTo>
                      <a:lnTo>
                        <a:pt x="97494" y="110078"/>
                      </a:lnTo>
                      <a:cubicBezTo>
                        <a:pt x="90745" y="110078"/>
                        <a:pt x="88295" y="107722"/>
                        <a:pt x="88295" y="100622"/>
                      </a:cubicBezTo>
                      <a:lnTo>
                        <a:pt x="88295" y="66034"/>
                      </a:lnTo>
                      <a:cubicBezTo>
                        <a:pt x="88295" y="60230"/>
                        <a:pt x="90292" y="57538"/>
                        <a:pt x="97304" y="57538"/>
                      </a:cubicBezTo>
                      <a:lnTo>
                        <a:pt x="141314" y="57538"/>
                      </a:lnTo>
                      <a:cubicBezTo>
                        <a:pt x="142930" y="57538"/>
                        <a:pt x="144238" y="56221"/>
                        <a:pt x="144238" y="54601"/>
                      </a:cubicBezTo>
                      <a:lnTo>
                        <a:pt x="144238" y="46338"/>
                      </a:lnTo>
                      <a:cubicBezTo>
                        <a:pt x="144238" y="44712"/>
                        <a:pt x="142930" y="43398"/>
                        <a:pt x="141314" y="43398"/>
                      </a:cubicBezTo>
                      <a:lnTo>
                        <a:pt x="88295" y="43398"/>
                      </a:lnTo>
                      <a:lnTo>
                        <a:pt x="88295" y="2946"/>
                      </a:lnTo>
                      <a:cubicBezTo>
                        <a:pt x="88295" y="1317"/>
                        <a:pt x="86990" y="6"/>
                        <a:pt x="85369" y="6"/>
                      </a:cubicBezTo>
                      <a:lnTo>
                        <a:pt x="76241" y="6"/>
                      </a:lnTo>
                      <a:cubicBezTo>
                        <a:pt x="74629" y="6"/>
                        <a:pt x="73318" y="1317"/>
                        <a:pt x="73318" y="2946"/>
                      </a:cubicBezTo>
                      <a:lnTo>
                        <a:pt x="73318" y="43398"/>
                      </a:lnTo>
                      <a:lnTo>
                        <a:pt x="40707" y="43398"/>
                      </a:lnTo>
                      <a:cubicBezTo>
                        <a:pt x="41788" y="39952"/>
                        <a:pt x="42805" y="36397"/>
                        <a:pt x="43730" y="32784"/>
                      </a:cubicBezTo>
                      <a:cubicBezTo>
                        <a:pt x="44983" y="27896"/>
                        <a:pt x="46234" y="22762"/>
                        <a:pt x="47495" y="17379"/>
                      </a:cubicBezTo>
                      <a:cubicBezTo>
                        <a:pt x="47863" y="15811"/>
                        <a:pt x="46906" y="14238"/>
                        <a:pt x="45351" y="13847"/>
                      </a:cubicBezTo>
                      <a:lnTo>
                        <a:pt x="35983" y="11520"/>
                      </a:lnTo>
                      <a:cubicBezTo>
                        <a:pt x="35207" y="11321"/>
                        <a:pt x="34396" y="11460"/>
                        <a:pt x="33727" y="11881"/>
                      </a:cubicBezTo>
                      <a:cubicBezTo>
                        <a:pt x="33051" y="12308"/>
                        <a:pt x="32583" y="12989"/>
                        <a:pt x="32421" y="13764"/>
                      </a:cubicBezTo>
                      <a:cubicBezTo>
                        <a:pt x="29500" y="27663"/>
                        <a:pt x="25944" y="41167"/>
                        <a:pt x="21853" y="53902"/>
                      </a:cubicBezTo>
                      <a:cubicBezTo>
                        <a:pt x="17787" y="66516"/>
                        <a:pt x="12380" y="79321"/>
                        <a:pt x="5770" y="91966"/>
                      </a:cubicBezTo>
                      <a:cubicBezTo>
                        <a:pt x="5025" y="93396"/>
                        <a:pt x="5561" y="95157"/>
                        <a:pt x="6971" y="95922"/>
                      </a:cubicBezTo>
                      <a:lnTo>
                        <a:pt x="10486" y="97822"/>
                      </a:lnTo>
                      <a:cubicBezTo>
                        <a:pt x="11752" y="98509"/>
                        <a:pt x="13321" y="98179"/>
                        <a:pt x="14199" y="97027"/>
                      </a:cubicBezTo>
                      <a:cubicBezTo>
                        <a:pt x="19129" y="90552"/>
                        <a:pt x="23426" y="83866"/>
                        <a:pt x="26978" y="77143"/>
                      </a:cubicBezTo>
                      <a:cubicBezTo>
                        <a:pt x="30242" y="70985"/>
                        <a:pt x="33166" y="64398"/>
                        <a:pt x="35693" y="57538"/>
                      </a:cubicBezTo>
                      <a:lnTo>
                        <a:pt x="64974" y="57538"/>
                      </a:lnTo>
                      <a:cubicBezTo>
                        <a:pt x="71059" y="57538"/>
                        <a:pt x="73318" y="59968"/>
                        <a:pt x="73318" y="65937"/>
                      </a:cubicBezTo>
                      <a:lnTo>
                        <a:pt x="73318" y="100182"/>
                      </a:lnTo>
                      <a:cubicBezTo>
                        <a:pt x="73318" y="108389"/>
                        <a:pt x="70501" y="110078"/>
                        <a:pt x="64146" y="110078"/>
                      </a:cubicBezTo>
                      <a:lnTo>
                        <a:pt x="2979" y="110078"/>
                      </a:lnTo>
                      <a:cubicBezTo>
                        <a:pt x="1359" y="110078"/>
                        <a:pt x="53" y="111395"/>
                        <a:pt x="53" y="113019"/>
                      </a:cubicBezTo>
                      <a:lnTo>
                        <a:pt x="53" y="121700"/>
                      </a:lnTo>
                      <a:cubicBezTo>
                        <a:pt x="53" y="123323"/>
                        <a:pt x="1359" y="124640"/>
                        <a:pt x="2979" y="124640"/>
                      </a:cubicBezTo>
                      <a:lnTo>
                        <a:pt x="73318" y="124640"/>
                      </a:lnTo>
                      <a:lnTo>
                        <a:pt x="73318" y="191024"/>
                      </a:lnTo>
                      <a:cubicBezTo>
                        <a:pt x="73318" y="192645"/>
                        <a:pt x="74629" y="193965"/>
                        <a:pt x="76241" y="193965"/>
                      </a:cubicBezTo>
                      <a:lnTo>
                        <a:pt x="85369" y="193965"/>
                      </a:lnTo>
                      <a:cubicBezTo>
                        <a:pt x="86990" y="193965"/>
                        <a:pt x="88295" y="192645"/>
                        <a:pt x="88295" y="191024"/>
                      </a:cubicBezTo>
                      <a:lnTo>
                        <a:pt x="88295" y="124640"/>
                      </a:lnTo>
                      <a:lnTo>
                        <a:pt x="155359" y="124640"/>
                      </a:lnTo>
                      <a:cubicBezTo>
                        <a:pt x="156980" y="124640"/>
                        <a:pt x="158283" y="123323"/>
                        <a:pt x="158283" y="121700"/>
                      </a:cubicBezTo>
                      <a:lnTo>
                        <a:pt x="158283" y="113019"/>
                      </a:lnTo>
                      <a:cubicBezTo>
                        <a:pt x="158283" y="111395"/>
                        <a:pt x="156980" y="110078"/>
                        <a:pt x="155359" y="11007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B598795-8892-40A4-8F0D-17134ABCC9AB}"/>
                    </a:ext>
                  </a:extLst>
                </p:cNvPr>
                <p:cNvSpPr/>
                <p:nvPr/>
              </p:nvSpPr>
              <p:spPr>
                <a:xfrm>
                  <a:off x="6548011" y="3330307"/>
                  <a:ext cx="163435" cy="195726"/>
                </a:xfrm>
                <a:custGeom>
                  <a:avLst/>
                  <a:gdLst>
                    <a:gd name="connsiteX0" fmla="*/ 145762 w 163435"/>
                    <a:gd name="connsiteY0" fmla="*/ 71280 h 195726"/>
                    <a:gd name="connsiteX1" fmla="*/ 50874 w 163435"/>
                    <a:gd name="connsiteY1" fmla="*/ 71280 h 195726"/>
                    <a:gd name="connsiteX2" fmla="*/ 47945 w 163435"/>
                    <a:gd name="connsiteY2" fmla="*/ 68340 h 195726"/>
                    <a:gd name="connsiteX3" fmla="*/ 47945 w 163435"/>
                    <a:gd name="connsiteY3" fmla="*/ 60932 h 195726"/>
                    <a:gd name="connsiteX4" fmla="*/ 50874 w 163435"/>
                    <a:gd name="connsiteY4" fmla="*/ 57995 h 195726"/>
                    <a:gd name="connsiteX5" fmla="*/ 96705 w 163435"/>
                    <a:gd name="connsiteY5" fmla="*/ 57995 h 195726"/>
                    <a:gd name="connsiteX6" fmla="*/ 96705 w 163435"/>
                    <a:gd name="connsiteY6" fmla="*/ 37843 h 195726"/>
                    <a:gd name="connsiteX7" fmla="*/ 56736 w 163435"/>
                    <a:gd name="connsiteY7" fmla="*/ 37843 h 195726"/>
                    <a:gd name="connsiteX8" fmla="*/ 53806 w 163435"/>
                    <a:gd name="connsiteY8" fmla="*/ 34900 h 195726"/>
                    <a:gd name="connsiteX9" fmla="*/ 53806 w 163435"/>
                    <a:gd name="connsiteY9" fmla="*/ 27497 h 195726"/>
                    <a:gd name="connsiteX10" fmla="*/ 56736 w 163435"/>
                    <a:gd name="connsiteY10" fmla="*/ 24552 h 195726"/>
                    <a:gd name="connsiteX11" fmla="*/ 96705 w 163435"/>
                    <a:gd name="connsiteY11" fmla="*/ 24552 h 195726"/>
                    <a:gd name="connsiteX12" fmla="*/ 96705 w 163435"/>
                    <a:gd name="connsiteY12" fmla="*/ 2943 h 195726"/>
                    <a:gd name="connsiteX13" fmla="*/ 99635 w 163435"/>
                    <a:gd name="connsiteY13" fmla="*/ 6 h 195726"/>
                    <a:gd name="connsiteX14" fmla="*/ 108307 w 163435"/>
                    <a:gd name="connsiteY14" fmla="*/ 6 h 195726"/>
                    <a:gd name="connsiteX15" fmla="*/ 111239 w 163435"/>
                    <a:gd name="connsiteY15" fmla="*/ 2943 h 195726"/>
                    <a:gd name="connsiteX16" fmla="*/ 111239 w 163435"/>
                    <a:gd name="connsiteY16" fmla="*/ 24552 h 195726"/>
                    <a:gd name="connsiteX17" fmla="*/ 152170 w 163435"/>
                    <a:gd name="connsiteY17" fmla="*/ 24552 h 195726"/>
                    <a:gd name="connsiteX18" fmla="*/ 155097 w 163435"/>
                    <a:gd name="connsiteY18" fmla="*/ 27497 h 195726"/>
                    <a:gd name="connsiteX19" fmla="*/ 155097 w 163435"/>
                    <a:gd name="connsiteY19" fmla="*/ 34900 h 195726"/>
                    <a:gd name="connsiteX20" fmla="*/ 152170 w 163435"/>
                    <a:gd name="connsiteY20" fmla="*/ 37843 h 195726"/>
                    <a:gd name="connsiteX21" fmla="*/ 111239 w 163435"/>
                    <a:gd name="connsiteY21" fmla="*/ 37843 h 195726"/>
                    <a:gd name="connsiteX22" fmla="*/ 111239 w 163435"/>
                    <a:gd name="connsiteY22" fmla="*/ 57995 h 195726"/>
                    <a:gd name="connsiteX23" fmla="*/ 156829 w 163435"/>
                    <a:gd name="connsiteY23" fmla="*/ 57995 h 195726"/>
                    <a:gd name="connsiteX24" fmla="*/ 159766 w 163435"/>
                    <a:gd name="connsiteY24" fmla="*/ 60932 h 195726"/>
                    <a:gd name="connsiteX25" fmla="*/ 159766 w 163435"/>
                    <a:gd name="connsiteY25" fmla="*/ 68555 h 195726"/>
                    <a:gd name="connsiteX26" fmla="*/ 158065 w 163435"/>
                    <a:gd name="connsiteY26" fmla="*/ 94902 h 195726"/>
                    <a:gd name="connsiteX27" fmla="*/ 155180 w 163435"/>
                    <a:gd name="connsiteY27" fmla="*/ 97312 h 195726"/>
                    <a:gd name="connsiteX28" fmla="*/ 148559 w 163435"/>
                    <a:gd name="connsiteY28" fmla="*/ 96665 h 195726"/>
                    <a:gd name="connsiteX29" fmla="*/ 146557 w 163435"/>
                    <a:gd name="connsiteY29" fmla="*/ 95564 h 195726"/>
                    <a:gd name="connsiteX30" fmla="*/ 145945 w 163435"/>
                    <a:gd name="connsiteY30" fmla="*/ 93361 h 195726"/>
                    <a:gd name="connsiteX31" fmla="*/ 145762 w 163435"/>
                    <a:gd name="connsiteY31" fmla="*/ 71280 h 195726"/>
                    <a:gd name="connsiteX32" fmla="*/ 35665 w 163435"/>
                    <a:gd name="connsiteY32" fmla="*/ 46222 h 195726"/>
                    <a:gd name="connsiteX33" fmla="*/ 24397 w 163435"/>
                    <a:gd name="connsiteY33" fmla="*/ 31500 h 195726"/>
                    <a:gd name="connsiteX34" fmla="*/ 13458 w 163435"/>
                    <a:gd name="connsiteY34" fmla="*/ 17734 h 195726"/>
                    <a:gd name="connsiteX35" fmla="*/ 12803 w 163435"/>
                    <a:gd name="connsiteY35" fmla="*/ 15512 h 195726"/>
                    <a:gd name="connsiteX36" fmla="*/ 13956 w 163435"/>
                    <a:gd name="connsiteY36" fmla="*/ 13507 h 195726"/>
                    <a:gd name="connsiteX37" fmla="*/ 18170 w 163435"/>
                    <a:gd name="connsiteY37" fmla="*/ 10331 h 195726"/>
                    <a:gd name="connsiteX38" fmla="*/ 21612 w 163435"/>
                    <a:gd name="connsiteY38" fmla="*/ 10276 h 195726"/>
                    <a:gd name="connsiteX39" fmla="*/ 36059 w 163435"/>
                    <a:gd name="connsiteY39" fmla="*/ 23203 h 195726"/>
                    <a:gd name="connsiteX40" fmla="*/ 47368 w 163435"/>
                    <a:gd name="connsiteY40" fmla="*/ 36963 h 195726"/>
                    <a:gd name="connsiteX41" fmla="*/ 46859 w 163435"/>
                    <a:gd name="connsiteY41" fmla="*/ 40999 h 195726"/>
                    <a:gd name="connsiteX42" fmla="*/ 39824 w 163435"/>
                    <a:gd name="connsiteY42" fmla="*/ 46709 h 195726"/>
                    <a:gd name="connsiteX43" fmla="*/ 37982 w 163435"/>
                    <a:gd name="connsiteY43" fmla="*/ 47364 h 195726"/>
                    <a:gd name="connsiteX44" fmla="*/ 37638 w 163435"/>
                    <a:gd name="connsiteY44" fmla="*/ 47346 h 195726"/>
                    <a:gd name="connsiteX45" fmla="*/ 35665 w 163435"/>
                    <a:gd name="connsiteY45" fmla="*/ 46222 h 195726"/>
                    <a:gd name="connsiteX46" fmla="*/ 61988 w 163435"/>
                    <a:gd name="connsiteY46" fmla="*/ 107821 h 195726"/>
                    <a:gd name="connsiteX47" fmla="*/ 89997 w 163435"/>
                    <a:gd name="connsiteY47" fmla="*/ 107821 h 195726"/>
                    <a:gd name="connsiteX48" fmla="*/ 95803 w 163435"/>
                    <a:gd name="connsiteY48" fmla="*/ 113627 h 195726"/>
                    <a:gd name="connsiteX49" fmla="*/ 89997 w 163435"/>
                    <a:gd name="connsiteY49" fmla="*/ 119432 h 195726"/>
                    <a:gd name="connsiteX50" fmla="*/ 61988 w 163435"/>
                    <a:gd name="connsiteY50" fmla="*/ 119432 h 195726"/>
                    <a:gd name="connsiteX51" fmla="*/ 56183 w 163435"/>
                    <a:gd name="connsiteY51" fmla="*/ 113627 h 195726"/>
                    <a:gd name="connsiteX52" fmla="*/ 61988 w 163435"/>
                    <a:gd name="connsiteY52" fmla="*/ 107821 h 195726"/>
                    <a:gd name="connsiteX53" fmla="*/ 61988 w 163435"/>
                    <a:gd name="connsiteY53" fmla="*/ 86258 h 195726"/>
                    <a:gd name="connsiteX54" fmla="*/ 88347 w 163435"/>
                    <a:gd name="connsiteY54" fmla="*/ 86258 h 195726"/>
                    <a:gd name="connsiteX55" fmla="*/ 94152 w 163435"/>
                    <a:gd name="connsiteY55" fmla="*/ 92064 h 195726"/>
                    <a:gd name="connsiteX56" fmla="*/ 88347 w 163435"/>
                    <a:gd name="connsiteY56" fmla="*/ 97869 h 195726"/>
                    <a:gd name="connsiteX57" fmla="*/ 61988 w 163435"/>
                    <a:gd name="connsiteY57" fmla="*/ 97869 h 195726"/>
                    <a:gd name="connsiteX58" fmla="*/ 56183 w 163435"/>
                    <a:gd name="connsiteY58" fmla="*/ 92064 h 195726"/>
                    <a:gd name="connsiteX59" fmla="*/ 61988 w 163435"/>
                    <a:gd name="connsiteY59" fmla="*/ 86258 h 195726"/>
                    <a:gd name="connsiteX60" fmla="*/ 55124 w 163435"/>
                    <a:gd name="connsiteY60" fmla="*/ 155880 h 195726"/>
                    <a:gd name="connsiteX61" fmla="*/ 56759 w 163435"/>
                    <a:gd name="connsiteY61" fmla="*/ 159057 h 195726"/>
                    <a:gd name="connsiteX62" fmla="*/ 55957 w 163435"/>
                    <a:gd name="connsiteY62" fmla="*/ 162720 h 195726"/>
                    <a:gd name="connsiteX63" fmla="*/ 46072 w 163435"/>
                    <a:gd name="connsiteY63" fmla="*/ 170702 h 195726"/>
                    <a:gd name="connsiteX64" fmla="*/ 37780 w 163435"/>
                    <a:gd name="connsiteY64" fmla="*/ 178081 h 195726"/>
                    <a:gd name="connsiteX65" fmla="*/ 31716 w 163435"/>
                    <a:gd name="connsiteY65" fmla="*/ 183983 h 195726"/>
                    <a:gd name="connsiteX66" fmla="*/ 28478 w 163435"/>
                    <a:gd name="connsiteY66" fmla="*/ 187125 h 195726"/>
                    <a:gd name="connsiteX67" fmla="*/ 26502 w 163435"/>
                    <a:gd name="connsiteY67" fmla="*/ 187896 h 195726"/>
                    <a:gd name="connsiteX68" fmla="*/ 26328 w 163435"/>
                    <a:gd name="connsiteY68" fmla="*/ 187893 h 195726"/>
                    <a:gd name="connsiteX69" fmla="*/ 24279 w 163435"/>
                    <a:gd name="connsiteY69" fmla="*/ 186874 h 195726"/>
                    <a:gd name="connsiteX70" fmla="*/ 18648 w 163435"/>
                    <a:gd name="connsiteY70" fmla="*/ 180312 h 195726"/>
                    <a:gd name="connsiteX71" fmla="*/ 18812 w 163435"/>
                    <a:gd name="connsiteY71" fmla="*/ 176311 h 195726"/>
                    <a:gd name="connsiteX72" fmla="*/ 21326 w 163435"/>
                    <a:gd name="connsiteY72" fmla="*/ 172938 h 195726"/>
                    <a:gd name="connsiteX73" fmla="*/ 21921 w 163435"/>
                    <a:gd name="connsiteY73" fmla="*/ 168658 h 195726"/>
                    <a:gd name="connsiteX74" fmla="*/ 21921 w 163435"/>
                    <a:gd name="connsiteY74" fmla="*/ 83980 h 195726"/>
                    <a:gd name="connsiteX75" fmla="*/ 2987 w 163435"/>
                    <a:gd name="connsiteY75" fmla="*/ 83980 h 195726"/>
                    <a:gd name="connsiteX76" fmla="*/ 53 w 163435"/>
                    <a:gd name="connsiteY76" fmla="*/ 81042 h 195726"/>
                    <a:gd name="connsiteX77" fmla="*/ 53 w 163435"/>
                    <a:gd name="connsiteY77" fmla="*/ 73207 h 195726"/>
                    <a:gd name="connsiteX78" fmla="*/ 2987 w 163435"/>
                    <a:gd name="connsiteY78" fmla="*/ 70269 h 195726"/>
                    <a:gd name="connsiteX79" fmla="*/ 33294 w 163435"/>
                    <a:gd name="connsiteY79" fmla="*/ 70269 h 195726"/>
                    <a:gd name="connsiteX80" fmla="*/ 36223 w 163435"/>
                    <a:gd name="connsiteY80" fmla="*/ 73207 h 195726"/>
                    <a:gd name="connsiteX81" fmla="*/ 36223 w 163435"/>
                    <a:gd name="connsiteY81" fmla="*/ 164471 h 195726"/>
                    <a:gd name="connsiteX82" fmla="*/ 50900 w 163435"/>
                    <a:gd name="connsiteY82" fmla="*/ 154775 h 195726"/>
                    <a:gd name="connsiteX83" fmla="*/ 53255 w 163435"/>
                    <a:gd name="connsiteY83" fmla="*/ 154387 h 195726"/>
                    <a:gd name="connsiteX84" fmla="*/ 55124 w 163435"/>
                    <a:gd name="connsiteY84" fmla="*/ 155880 h 195726"/>
                    <a:gd name="connsiteX85" fmla="*/ 115976 w 163435"/>
                    <a:gd name="connsiteY85" fmla="*/ 151029 h 195726"/>
                    <a:gd name="connsiteX86" fmla="*/ 137988 w 163435"/>
                    <a:gd name="connsiteY86" fmla="*/ 164551 h 195726"/>
                    <a:gd name="connsiteX87" fmla="*/ 162353 w 163435"/>
                    <a:gd name="connsiteY87" fmla="*/ 181149 h 195726"/>
                    <a:gd name="connsiteX88" fmla="*/ 162878 w 163435"/>
                    <a:gd name="connsiteY88" fmla="*/ 185272 h 195726"/>
                    <a:gd name="connsiteX89" fmla="*/ 157014 w 163435"/>
                    <a:gd name="connsiteY89" fmla="*/ 192889 h 195726"/>
                    <a:gd name="connsiteX90" fmla="*/ 155021 w 163435"/>
                    <a:gd name="connsiteY90" fmla="*/ 194014 h 195726"/>
                    <a:gd name="connsiteX91" fmla="*/ 152828 w 163435"/>
                    <a:gd name="connsiteY91" fmla="*/ 193356 h 195726"/>
                    <a:gd name="connsiteX92" fmla="*/ 128461 w 163435"/>
                    <a:gd name="connsiteY92" fmla="*/ 175337 h 195726"/>
                    <a:gd name="connsiteX93" fmla="*/ 97878 w 163435"/>
                    <a:gd name="connsiteY93" fmla="*/ 175589 h 195726"/>
                    <a:gd name="connsiteX94" fmla="*/ 91486 w 163435"/>
                    <a:gd name="connsiteY94" fmla="*/ 180130 h 195726"/>
                    <a:gd name="connsiteX95" fmla="*/ 51784 w 163435"/>
                    <a:gd name="connsiteY95" fmla="*/ 195606 h 195726"/>
                    <a:gd name="connsiteX96" fmla="*/ 50934 w 163435"/>
                    <a:gd name="connsiteY96" fmla="*/ 195732 h 195726"/>
                    <a:gd name="connsiteX97" fmla="*/ 48269 w 163435"/>
                    <a:gd name="connsiteY97" fmla="*/ 194011 h 195726"/>
                    <a:gd name="connsiteX98" fmla="*/ 46628 w 163435"/>
                    <a:gd name="connsiteY98" fmla="*/ 190418 h 195726"/>
                    <a:gd name="connsiteX99" fmla="*/ 46565 w 163435"/>
                    <a:gd name="connsiteY99" fmla="*/ 188136 h 195726"/>
                    <a:gd name="connsiteX100" fmla="*/ 48141 w 163435"/>
                    <a:gd name="connsiteY100" fmla="*/ 186493 h 195726"/>
                    <a:gd name="connsiteX101" fmla="*/ 72448 w 163435"/>
                    <a:gd name="connsiteY101" fmla="*/ 176236 h 195726"/>
                    <a:gd name="connsiteX102" fmla="*/ 88686 w 163435"/>
                    <a:gd name="connsiteY102" fmla="*/ 165275 h 195726"/>
                    <a:gd name="connsiteX103" fmla="*/ 98657 w 163435"/>
                    <a:gd name="connsiteY103" fmla="*/ 153796 h 195726"/>
                    <a:gd name="connsiteX104" fmla="*/ 103042 w 163435"/>
                    <a:gd name="connsiteY104" fmla="*/ 144086 h 195726"/>
                    <a:gd name="connsiteX105" fmla="*/ 49473 w 163435"/>
                    <a:gd name="connsiteY105" fmla="*/ 144086 h 195726"/>
                    <a:gd name="connsiteX106" fmla="*/ 46544 w 163435"/>
                    <a:gd name="connsiteY106" fmla="*/ 141142 h 195726"/>
                    <a:gd name="connsiteX107" fmla="*/ 46544 w 163435"/>
                    <a:gd name="connsiteY107" fmla="*/ 133737 h 195726"/>
                    <a:gd name="connsiteX108" fmla="*/ 49473 w 163435"/>
                    <a:gd name="connsiteY108" fmla="*/ 130799 h 195726"/>
                    <a:gd name="connsiteX109" fmla="*/ 106067 w 163435"/>
                    <a:gd name="connsiteY109" fmla="*/ 130799 h 195726"/>
                    <a:gd name="connsiteX110" fmla="*/ 107842 w 163435"/>
                    <a:gd name="connsiteY110" fmla="*/ 111908 h 195726"/>
                    <a:gd name="connsiteX111" fmla="*/ 108427 w 163435"/>
                    <a:gd name="connsiteY111" fmla="*/ 78921 h 195726"/>
                    <a:gd name="connsiteX112" fmla="*/ 111356 w 163435"/>
                    <a:gd name="connsiteY112" fmla="*/ 75981 h 195726"/>
                    <a:gd name="connsiteX113" fmla="*/ 120024 w 163435"/>
                    <a:gd name="connsiteY113" fmla="*/ 75981 h 195726"/>
                    <a:gd name="connsiteX114" fmla="*/ 122959 w 163435"/>
                    <a:gd name="connsiteY114" fmla="*/ 78921 h 195726"/>
                    <a:gd name="connsiteX115" fmla="*/ 122728 w 163435"/>
                    <a:gd name="connsiteY115" fmla="*/ 97105 h 195726"/>
                    <a:gd name="connsiteX116" fmla="*/ 122133 w 163435"/>
                    <a:gd name="connsiteY116" fmla="*/ 111672 h 195726"/>
                    <a:gd name="connsiteX117" fmla="*/ 121184 w 163435"/>
                    <a:gd name="connsiteY117" fmla="*/ 123690 h 195726"/>
                    <a:gd name="connsiteX118" fmla="*/ 120330 w 163435"/>
                    <a:gd name="connsiteY118" fmla="*/ 130799 h 195726"/>
                    <a:gd name="connsiteX119" fmla="*/ 159416 w 163435"/>
                    <a:gd name="connsiteY119" fmla="*/ 130799 h 195726"/>
                    <a:gd name="connsiteX120" fmla="*/ 162343 w 163435"/>
                    <a:gd name="connsiteY120" fmla="*/ 133737 h 195726"/>
                    <a:gd name="connsiteX121" fmla="*/ 162343 w 163435"/>
                    <a:gd name="connsiteY121" fmla="*/ 141142 h 195726"/>
                    <a:gd name="connsiteX122" fmla="*/ 159416 w 163435"/>
                    <a:gd name="connsiteY122" fmla="*/ 144086 h 195726"/>
                    <a:gd name="connsiteX123" fmla="*/ 117996 w 163435"/>
                    <a:gd name="connsiteY123" fmla="*/ 144086 h 195726"/>
                    <a:gd name="connsiteX124" fmla="*/ 115976 w 163435"/>
                    <a:gd name="connsiteY124" fmla="*/ 151029 h 195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163435" h="195726">
                      <a:moveTo>
                        <a:pt x="145762" y="71280"/>
                      </a:moveTo>
                      <a:lnTo>
                        <a:pt x="50874" y="71280"/>
                      </a:lnTo>
                      <a:cubicBezTo>
                        <a:pt x="49257" y="71280"/>
                        <a:pt x="47945" y="69970"/>
                        <a:pt x="47945" y="68340"/>
                      </a:cubicBezTo>
                      <a:lnTo>
                        <a:pt x="47945" y="60932"/>
                      </a:lnTo>
                      <a:cubicBezTo>
                        <a:pt x="47945" y="59310"/>
                        <a:pt x="49257" y="57995"/>
                        <a:pt x="50874" y="57995"/>
                      </a:cubicBezTo>
                      <a:lnTo>
                        <a:pt x="96705" y="57995"/>
                      </a:lnTo>
                      <a:lnTo>
                        <a:pt x="96705" y="37843"/>
                      </a:lnTo>
                      <a:lnTo>
                        <a:pt x="56736" y="37843"/>
                      </a:lnTo>
                      <a:cubicBezTo>
                        <a:pt x="55113" y="37843"/>
                        <a:pt x="53806" y="36527"/>
                        <a:pt x="53806" y="34900"/>
                      </a:cubicBezTo>
                      <a:lnTo>
                        <a:pt x="53806" y="27497"/>
                      </a:lnTo>
                      <a:cubicBezTo>
                        <a:pt x="53806" y="25870"/>
                        <a:pt x="55113" y="24552"/>
                        <a:pt x="56736" y="24552"/>
                      </a:cubicBezTo>
                      <a:lnTo>
                        <a:pt x="96705" y="24552"/>
                      </a:lnTo>
                      <a:lnTo>
                        <a:pt x="96705" y="2943"/>
                      </a:lnTo>
                      <a:cubicBezTo>
                        <a:pt x="96705" y="1324"/>
                        <a:pt x="98016" y="6"/>
                        <a:pt x="99635" y="6"/>
                      </a:cubicBezTo>
                      <a:lnTo>
                        <a:pt x="108307" y="6"/>
                      </a:lnTo>
                      <a:cubicBezTo>
                        <a:pt x="109927" y="6"/>
                        <a:pt x="111239" y="1324"/>
                        <a:pt x="111239" y="2943"/>
                      </a:cubicBezTo>
                      <a:lnTo>
                        <a:pt x="111239" y="24552"/>
                      </a:lnTo>
                      <a:lnTo>
                        <a:pt x="152170" y="24552"/>
                      </a:lnTo>
                      <a:cubicBezTo>
                        <a:pt x="153784" y="24552"/>
                        <a:pt x="155097" y="25870"/>
                        <a:pt x="155097" y="27497"/>
                      </a:cubicBezTo>
                      <a:lnTo>
                        <a:pt x="155097" y="34900"/>
                      </a:lnTo>
                      <a:cubicBezTo>
                        <a:pt x="155097" y="36527"/>
                        <a:pt x="153784" y="37843"/>
                        <a:pt x="152170" y="37843"/>
                      </a:cubicBezTo>
                      <a:lnTo>
                        <a:pt x="111239" y="37843"/>
                      </a:lnTo>
                      <a:lnTo>
                        <a:pt x="111239" y="57995"/>
                      </a:lnTo>
                      <a:lnTo>
                        <a:pt x="156829" y="57995"/>
                      </a:lnTo>
                      <a:cubicBezTo>
                        <a:pt x="158454" y="57995"/>
                        <a:pt x="159766" y="59310"/>
                        <a:pt x="159766" y="60932"/>
                      </a:cubicBezTo>
                      <a:lnTo>
                        <a:pt x="159766" y="68555"/>
                      </a:lnTo>
                      <a:lnTo>
                        <a:pt x="158065" y="94902"/>
                      </a:lnTo>
                      <a:cubicBezTo>
                        <a:pt x="157809" y="96309"/>
                        <a:pt x="156583" y="97312"/>
                        <a:pt x="155180" y="97312"/>
                      </a:cubicBezTo>
                      <a:cubicBezTo>
                        <a:pt x="155117" y="97312"/>
                        <a:pt x="152912" y="97095"/>
                        <a:pt x="148559" y="96665"/>
                      </a:cubicBezTo>
                      <a:cubicBezTo>
                        <a:pt x="147766" y="96579"/>
                        <a:pt x="147053" y="96191"/>
                        <a:pt x="146557" y="95564"/>
                      </a:cubicBezTo>
                      <a:cubicBezTo>
                        <a:pt x="146063" y="94944"/>
                        <a:pt x="145843" y="94150"/>
                        <a:pt x="145945" y="93361"/>
                      </a:cubicBezTo>
                      <a:lnTo>
                        <a:pt x="145762" y="71280"/>
                      </a:lnTo>
                      <a:close/>
                      <a:moveTo>
                        <a:pt x="35665" y="46222"/>
                      </a:moveTo>
                      <a:cubicBezTo>
                        <a:pt x="31756" y="41138"/>
                        <a:pt x="27995" y="36232"/>
                        <a:pt x="24397" y="31500"/>
                      </a:cubicBezTo>
                      <a:cubicBezTo>
                        <a:pt x="20831" y="26811"/>
                        <a:pt x="17184" y="22220"/>
                        <a:pt x="13458" y="17734"/>
                      </a:cubicBezTo>
                      <a:cubicBezTo>
                        <a:pt x="12947" y="17116"/>
                        <a:pt x="12706" y="16316"/>
                        <a:pt x="12803" y="15512"/>
                      </a:cubicBezTo>
                      <a:cubicBezTo>
                        <a:pt x="12899" y="14715"/>
                        <a:pt x="13317" y="13987"/>
                        <a:pt x="13956" y="13507"/>
                      </a:cubicBezTo>
                      <a:lnTo>
                        <a:pt x="18170" y="10331"/>
                      </a:lnTo>
                      <a:cubicBezTo>
                        <a:pt x="19194" y="9561"/>
                        <a:pt x="20585" y="9545"/>
                        <a:pt x="21612" y="10276"/>
                      </a:cubicBezTo>
                      <a:cubicBezTo>
                        <a:pt x="26756" y="13900"/>
                        <a:pt x="31620" y="18245"/>
                        <a:pt x="36059" y="23203"/>
                      </a:cubicBezTo>
                      <a:cubicBezTo>
                        <a:pt x="40397" y="28048"/>
                        <a:pt x="44204" y="32679"/>
                        <a:pt x="47368" y="36963"/>
                      </a:cubicBezTo>
                      <a:cubicBezTo>
                        <a:pt x="48306" y="38226"/>
                        <a:pt x="48079" y="40008"/>
                        <a:pt x="46859" y="40999"/>
                      </a:cubicBezTo>
                      <a:lnTo>
                        <a:pt x="39824" y="46709"/>
                      </a:lnTo>
                      <a:cubicBezTo>
                        <a:pt x="39304" y="47133"/>
                        <a:pt x="38651" y="47364"/>
                        <a:pt x="37982" y="47364"/>
                      </a:cubicBezTo>
                      <a:cubicBezTo>
                        <a:pt x="37867" y="47364"/>
                        <a:pt x="37750" y="47361"/>
                        <a:pt x="37638" y="47346"/>
                      </a:cubicBezTo>
                      <a:cubicBezTo>
                        <a:pt x="36854" y="47251"/>
                        <a:pt x="36143" y="46845"/>
                        <a:pt x="35665" y="46222"/>
                      </a:cubicBezTo>
                      <a:close/>
                      <a:moveTo>
                        <a:pt x="61988" y="107821"/>
                      </a:moveTo>
                      <a:lnTo>
                        <a:pt x="89997" y="107821"/>
                      </a:lnTo>
                      <a:cubicBezTo>
                        <a:pt x="93204" y="107821"/>
                        <a:pt x="95803" y="110420"/>
                        <a:pt x="95803" y="113627"/>
                      </a:cubicBezTo>
                      <a:cubicBezTo>
                        <a:pt x="95803" y="116833"/>
                        <a:pt x="93204" y="119432"/>
                        <a:pt x="89997" y="119432"/>
                      </a:cubicBezTo>
                      <a:lnTo>
                        <a:pt x="61988" y="119432"/>
                      </a:lnTo>
                      <a:cubicBezTo>
                        <a:pt x="58781" y="119432"/>
                        <a:pt x="56183" y="116833"/>
                        <a:pt x="56183" y="113627"/>
                      </a:cubicBezTo>
                      <a:cubicBezTo>
                        <a:pt x="56183" y="110420"/>
                        <a:pt x="58781" y="107821"/>
                        <a:pt x="61988" y="107821"/>
                      </a:cubicBezTo>
                      <a:close/>
                      <a:moveTo>
                        <a:pt x="61988" y="86258"/>
                      </a:moveTo>
                      <a:lnTo>
                        <a:pt x="88347" y="86258"/>
                      </a:lnTo>
                      <a:cubicBezTo>
                        <a:pt x="91553" y="86258"/>
                        <a:pt x="94152" y="88857"/>
                        <a:pt x="94152" y="92064"/>
                      </a:cubicBezTo>
                      <a:cubicBezTo>
                        <a:pt x="94152" y="95270"/>
                        <a:pt x="91553" y="97869"/>
                        <a:pt x="88347" y="97869"/>
                      </a:cubicBezTo>
                      <a:lnTo>
                        <a:pt x="61988" y="97869"/>
                      </a:lnTo>
                      <a:cubicBezTo>
                        <a:pt x="58781" y="97869"/>
                        <a:pt x="56183" y="95270"/>
                        <a:pt x="56183" y="92064"/>
                      </a:cubicBezTo>
                      <a:cubicBezTo>
                        <a:pt x="56183" y="88857"/>
                        <a:pt x="58781" y="86258"/>
                        <a:pt x="61988" y="86258"/>
                      </a:cubicBezTo>
                      <a:close/>
                      <a:moveTo>
                        <a:pt x="55124" y="155880"/>
                      </a:moveTo>
                      <a:lnTo>
                        <a:pt x="56759" y="159057"/>
                      </a:lnTo>
                      <a:cubicBezTo>
                        <a:pt x="57405" y="160312"/>
                        <a:pt x="57065" y="161853"/>
                        <a:pt x="55957" y="162720"/>
                      </a:cubicBezTo>
                      <a:cubicBezTo>
                        <a:pt x="52549" y="165388"/>
                        <a:pt x="49251" y="168048"/>
                        <a:pt x="46072" y="170702"/>
                      </a:cubicBezTo>
                      <a:cubicBezTo>
                        <a:pt x="42926" y="173336"/>
                        <a:pt x="40158" y="175799"/>
                        <a:pt x="37780" y="178081"/>
                      </a:cubicBezTo>
                      <a:cubicBezTo>
                        <a:pt x="35373" y="180398"/>
                        <a:pt x="33354" y="182367"/>
                        <a:pt x="31716" y="183983"/>
                      </a:cubicBezTo>
                      <a:cubicBezTo>
                        <a:pt x="30036" y="185639"/>
                        <a:pt x="28948" y="186693"/>
                        <a:pt x="28478" y="187125"/>
                      </a:cubicBezTo>
                      <a:cubicBezTo>
                        <a:pt x="27937" y="187625"/>
                        <a:pt x="27229" y="187896"/>
                        <a:pt x="26502" y="187896"/>
                      </a:cubicBezTo>
                      <a:cubicBezTo>
                        <a:pt x="26442" y="187896"/>
                        <a:pt x="26388" y="187896"/>
                        <a:pt x="26328" y="187893"/>
                      </a:cubicBezTo>
                      <a:cubicBezTo>
                        <a:pt x="25533" y="187845"/>
                        <a:pt x="24799" y="187476"/>
                        <a:pt x="24279" y="186874"/>
                      </a:cubicBezTo>
                      <a:lnTo>
                        <a:pt x="18648" y="180312"/>
                      </a:lnTo>
                      <a:cubicBezTo>
                        <a:pt x="17646" y="179145"/>
                        <a:pt x="17717" y="177395"/>
                        <a:pt x="18812" y="176311"/>
                      </a:cubicBezTo>
                      <a:cubicBezTo>
                        <a:pt x="20388" y="174732"/>
                        <a:pt x="21055" y="173608"/>
                        <a:pt x="21326" y="172938"/>
                      </a:cubicBezTo>
                      <a:cubicBezTo>
                        <a:pt x="21595" y="172272"/>
                        <a:pt x="21921" y="170977"/>
                        <a:pt x="21921" y="168658"/>
                      </a:cubicBezTo>
                      <a:lnTo>
                        <a:pt x="21921" y="83980"/>
                      </a:lnTo>
                      <a:lnTo>
                        <a:pt x="2987" y="83980"/>
                      </a:lnTo>
                      <a:cubicBezTo>
                        <a:pt x="1364" y="83980"/>
                        <a:pt x="53" y="82664"/>
                        <a:pt x="53" y="81042"/>
                      </a:cubicBezTo>
                      <a:lnTo>
                        <a:pt x="53" y="73207"/>
                      </a:lnTo>
                      <a:cubicBezTo>
                        <a:pt x="53" y="71587"/>
                        <a:pt x="1364" y="70269"/>
                        <a:pt x="2987" y="70269"/>
                      </a:cubicBezTo>
                      <a:lnTo>
                        <a:pt x="33294" y="70269"/>
                      </a:lnTo>
                      <a:cubicBezTo>
                        <a:pt x="34916" y="70269"/>
                        <a:pt x="36223" y="71587"/>
                        <a:pt x="36223" y="73207"/>
                      </a:cubicBezTo>
                      <a:lnTo>
                        <a:pt x="36223" y="164471"/>
                      </a:lnTo>
                      <a:lnTo>
                        <a:pt x="50900" y="154775"/>
                      </a:lnTo>
                      <a:cubicBezTo>
                        <a:pt x="51593" y="154316"/>
                        <a:pt x="52456" y="154174"/>
                        <a:pt x="53255" y="154387"/>
                      </a:cubicBezTo>
                      <a:cubicBezTo>
                        <a:pt x="54062" y="154599"/>
                        <a:pt x="54742" y="155139"/>
                        <a:pt x="55124" y="155880"/>
                      </a:cubicBezTo>
                      <a:close/>
                      <a:moveTo>
                        <a:pt x="115976" y="151029"/>
                      </a:moveTo>
                      <a:cubicBezTo>
                        <a:pt x="124019" y="155442"/>
                        <a:pt x="131414" y="159991"/>
                        <a:pt x="137988" y="164551"/>
                      </a:cubicBezTo>
                      <a:cubicBezTo>
                        <a:pt x="145112" y="169496"/>
                        <a:pt x="154540" y="175083"/>
                        <a:pt x="162353" y="181149"/>
                      </a:cubicBezTo>
                      <a:cubicBezTo>
                        <a:pt x="163630" y="182143"/>
                        <a:pt x="163866" y="183988"/>
                        <a:pt x="162878" y="185272"/>
                      </a:cubicBezTo>
                      <a:lnTo>
                        <a:pt x="157014" y="192889"/>
                      </a:lnTo>
                      <a:cubicBezTo>
                        <a:pt x="156529" y="193523"/>
                        <a:pt x="155809" y="193924"/>
                        <a:pt x="155021" y="194014"/>
                      </a:cubicBezTo>
                      <a:cubicBezTo>
                        <a:pt x="154291" y="194105"/>
                        <a:pt x="153437" y="193867"/>
                        <a:pt x="152828" y="193356"/>
                      </a:cubicBezTo>
                      <a:cubicBezTo>
                        <a:pt x="144725" y="186602"/>
                        <a:pt x="135404" y="180402"/>
                        <a:pt x="128461" y="175337"/>
                      </a:cubicBezTo>
                      <a:cubicBezTo>
                        <a:pt x="113437" y="164391"/>
                        <a:pt x="105827" y="169999"/>
                        <a:pt x="97878" y="175589"/>
                      </a:cubicBezTo>
                      <a:cubicBezTo>
                        <a:pt x="95811" y="177046"/>
                        <a:pt x="93760" y="178671"/>
                        <a:pt x="91486" y="180130"/>
                      </a:cubicBezTo>
                      <a:cubicBezTo>
                        <a:pt x="82155" y="186107"/>
                        <a:pt x="68678" y="190478"/>
                        <a:pt x="51784" y="195606"/>
                      </a:cubicBezTo>
                      <a:cubicBezTo>
                        <a:pt x="51501" y="195693"/>
                        <a:pt x="51214" y="195732"/>
                        <a:pt x="50934" y="195732"/>
                      </a:cubicBezTo>
                      <a:cubicBezTo>
                        <a:pt x="49813" y="195732"/>
                        <a:pt x="48758" y="195082"/>
                        <a:pt x="48269" y="194011"/>
                      </a:cubicBezTo>
                      <a:lnTo>
                        <a:pt x="46628" y="190418"/>
                      </a:lnTo>
                      <a:cubicBezTo>
                        <a:pt x="46301" y="189695"/>
                        <a:pt x="46278" y="188875"/>
                        <a:pt x="46565" y="188136"/>
                      </a:cubicBezTo>
                      <a:cubicBezTo>
                        <a:pt x="46847" y="187402"/>
                        <a:pt x="47420" y="186804"/>
                        <a:pt x="48141" y="186493"/>
                      </a:cubicBezTo>
                      <a:cubicBezTo>
                        <a:pt x="57569" y="182447"/>
                        <a:pt x="65857" y="179834"/>
                        <a:pt x="72448" y="176236"/>
                      </a:cubicBezTo>
                      <a:cubicBezTo>
                        <a:pt x="78975" y="172672"/>
                        <a:pt x="84441" y="168982"/>
                        <a:pt x="88686" y="165275"/>
                      </a:cubicBezTo>
                      <a:cubicBezTo>
                        <a:pt x="92887" y="161619"/>
                        <a:pt x="96242" y="157751"/>
                        <a:pt x="98657" y="153796"/>
                      </a:cubicBezTo>
                      <a:cubicBezTo>
                        <a:pt x="100463" y="150841"/>
                        <a:pt x="101923" y="147586"/>
                        <a:pt x="103042" y="144086"/>
                      </a:cubicBezTo>
                      <a:lnTo>
                        <a:pt x="49473" y="144086"/>
                      </a:lnTo>
                      <a:cubicBezTo>
                        <a:pt x="47856" y="144086"/>
                        <a:pt x="46544" y="142769"/>
                        <a:pt x="46544" y="141142"/>
                      </a:cubicBezTo>
                      <a:lnTo>
                        <a:pt x="46544" y="133737"/>
                      </a:lnTo>
                      <a:cubicBezTo>
                        <a:pt x="46544" y="132117"/>
                        <a:pt x="47856" y="130799"/>
                        <a:pt x="49473" y="130799"/>
                      </a:cubicBezTo>
                      <a:lnTo>
                        <a:pt x="106067" y="130799"/>
                      </a:lnTo>
                      <a:cubicBezTo>
                        <a:pt x="106912" y="125370"/>
                        <a:pt x="107515" y="119028"/>
                        <a:pt x="107842" y="111908"/>
                      </a:cubicBezTo>
                      <a:cubicBezTo>
                        <a:pt x="108228" y="103518"/>
                        <a:pt x="108427" y="92419"/>
                        <a:pt x="108427" y="78921"/>
                      </a:cubicBezTo>
                      <a:cubicBezTo>
                        <a:pt x="108427" y="77299"/>
                        <a:pt x="109736" y="75981"/>
                        <a:pt x="111356" y="75981"/>
                      </a:cubicBezTo>
                      <a:lnTo>
                        <a:pt x="120024" y="75981"/>
                      </a:lnTo>
                      <a:cubicBezTo>
                        <a:pt x="121646" y="75981"/>
                        <a:pt x="122959" y="77299"/>
                        <a:pt x="122959" y="78921"/>
                      </a:cubicBezTo>
                      <a:cubicBezTo>
                        <a:pt x="122959" y="85724"/>
                        <a:pt x="122878" y="91783"/>
                        <a:pt x="122728" y="97105"/>
                      </a:cubicBezTo>
                      <a:cubicBezTo>
                        <a:pt x="122566" y="102422"/>
                        <a:pt x="122368" y="107283"/>
                        <a:pt x="122133" y="111672"/>
                      </a:cubicBezTo>
                      <a:cubicBezTo>
                        <a:pt x="121898" y="116112"/>
                        <a:pt x="121578" y="120118"/>
                        <a:pt x="121184" y="123690"/>
                      </a:cubicBezTo>
                      <a:cubicBezTo>
                        <a:pt x="120915" y="126096"/>
                        <a:pt x="120633" y="128465"/>
                        <a:pt x="120330" y="130799"/>
                      </a:cubicBezTo>
                      <a:lnTo>
                        <a:pt x="159416" y="130799"/>
                      </a:lnTo>
                      <a:cubicBezTo>
                        <a:pt x="161030" y="130799"/>
                        <a:pt x="162343" y="132117"/>
                        <a:pt x="162343" y="133737"/>
                      </a:cubicBezTo>
                      <a:lnTo>
                        <a:pt x="162343" y="141142"/>
                      </a:lnTo>
                      <a:cubicBezTo>
                        <a:pt x="162343" y="142769"/>
                        <a:pt x="161030" y="144086"/>
                        <a:pt x="159416" y="144086"/>
                      </a:cubicBezTo>
                      <a:lnTo>
                        <a:pt x="117996" y="144086"/>
                      </a:lnTo>
                      <a:cubicBezTo>
                        <a:pt x="117487" y="146428"/>
                        <a:pt x="116812" y="148750"/>
                        <a:pt x="115976" y="1510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6113CB6F-1DA6-4894-8716-0AF04C1DBBAE}"/>
                    </a:ext>
                  </a:extLst>
                </p:cNvPr>
                <p:cNvSpPr/>
                <p:nvPr/>
              </p:nvSpPr>
              <p:spPr>
                <a:xfrm>
                  <a:off x="6748683" y="3331348"/>
                  <a:ext cx="151907" cy="195547"/>
                </a:xfrm>
                <a:custGeom>
                  <a:avLst/>
                  <a:gdLst>
                    <a:gd name="connsiteX0" fmla="*/ 112038 w 151907"/>
                    <a:gd name="connsiteY0" fmla="*/ 94532 h 195547"/>
                    <a:gd name="connsiteX1" fmla="*/ 80177 w 151907"/>
                    <a:gd name="connsiteY1" fmla="*/ 94532 h 195547"/>
                    <a:gd name="connsiteX2" fmla="*/ 73900 w 151907"/>
                    <a:gd name="connsiteY2" fmla="*/ 88345 h 195547"/>
                    <a:gd name="connsiteX3" fmla="*/ 73900 w 151907"/>
                    <a:gd name="connsiteY3" fmla="*/ 58313 h 195547"/>
                    <a:gd name="connsiteX4" fmla="*/ 80234 w 151907"/>
                    <a:gd name="connsiteY4" fmla="*/ 51865 h 195547"/>
                    <a:gd name="connsiteX5" fmla="*/ 112667 w 151907"/>
                    <a:gd name="connsiteY5" fmla="*/ 51865 h 195547"/>
                    <a:gd name="connsiteX6" fmla="*/ 112038 w 151907"/>
                    <a:gd name="connsiteY6" fmla="*/ 94532 h 195547"/>
                    <a:gd name="connsiteX7" fmla="*/ 145252 w 151907"/>
                    <a:gd name="connsiteY7" fmla="*/ 94532 h 195547"/>
                    <a:gd name="connsiteX8" fmla="*/ 147366 w 151907"/>
                    <a:gd name="connsiteY8" fmla="*/ 95427 h 195547"/>
                    <a:gd name="connsiteX9" fmla="*/ 148195 w 151907"/>
                    <a:gd name="connsiteY9" fmla="*/ 97561 h 195547"/>
                    <a:gd name="connsiteX10" fmla="*/ 147014 w 151907"/>
                    <a:gd name="connsiteY10" fmla="*/ 124425 h 195547"/>
                    <a:gd name="connsiteX11" fmla="*/ 145604 w 151907"/>
                    <a:gd name="connsiteY11" fmla="*/ 146211 h 195547"/>
                    <a:gd name="connsiteX12" fmla="*/ 142937 w 151907"/>
                    <a:gd name="connsiteY12" fmla="*/ 158882 h 195547"/>
                    <a:gd name="connsiteX13" fmla="*/ 134489 w 151907"/>
                    <a:gd name="connsiteY13" fmla="*/ 168373 h 195547"/>
                    <a:gd name="connsiteX14" fmla="*/ 118801 w 151907"/>
                    <a:gd name="connsiteY14" fmla="*/ 172025 h 195547"/>
                    <a:gd name="connsiteX15" fmla="*/ 102428 w 151907"/>
                    <a:gd name="connsiteY15" fmla="*/ 169114 h 195547"/>
                    <a:gd name="connsiteX16" fmla="*/ 100103 w 151907"/>
                    <a:gd name="connsiteY16" fmla="*/ 166461 h 195547"/>
                    <a:gd name="connsiteX17" fmla="*/ 99875 w 151907"/>
                    <a:gd name="connsiteY17" fmla="*/ 163299 h 195547"/>
                    <a:gd name="connsiteX18" fmla="*/ 100694 w 151907"/>
                    <a:gd name="connsiteY18" fmla="*/ 161055 h 195547"/>
                    <a:gd name="connsiteX19" fmla="*/ 102904 w 151907"/>
                    <a:gd name="connsiteY19" fmla="*/ 160155 h 195547"/>
                    <a:gd name="connsiteX20" fmla="*/ 114458 w 151907"/>
                    <a:gd name="connsiteY20" fmla="*/ 159647 h 195547"/>
                    <a:gd name="connsiteX21" fmla="*/ 125030 w 151907"/>
                    <a:gd name="connsiteY21" fmla="*/ 156832 h 195547"/>
                    <a:gd name="connsiteX22" fmla="*/ 129136 w 151907"/>
                    <a:gd name="connsiteY22" fmla="*/ 152596 h 195547"/>
                    <a:gd name="connsiteX23" fmla="*/ 130812 w 151907"/>
                    <a:gd name="connsiteY23" fmla="*/ 145072 h 195547"/>
                    <a:gd name="connsiteX24" fmla="*/ 131974 w 151907"/>
                    <a:gd name="connsiteY24" fmla="*/ 126347 h 195547"/>
                    <a:gd name="connsiteX25" fmla="*/ 132765 w 151907"/>
                    <a:gd name="connsiteY25" fmla="*/ 109044 h 195547"/>
                    <a:gd name="connsiteX26" fmla="*/ 73900 w 151907"/>
                    <a:gd name="connsiteY26" fmla="*/ 109044 h 195547"/>
                    <a:gd name="connsiteX27" fmla="*/ 73900 w 151907"/>
                    <a:gd name="connsiteY27" fmla="*/ 192624 h 195547"/>
                    <a:gd name="connsiteX28" fmla="*/ 70957 w 151907"/>
                    <a:gd name="connsiteY28" fmla="*/ 195553 h 195547"/>
                    <a:gd name="connsiteX29" fmla="*/ 61784 w 151907"/>
                    <a:gd name="connsiteY29" fmla="*/ 195553 h 195547"/>
                    <a:gd name="connsiteX30" fmla="*/ 58851 w 151907"/>
                    <a:gd name="connsiteY30" fmla="*/ 192624 h 195547"/>
                    <a:gd name="connsiteX31" fmla="*/ 58851 w 151907"/>
                    <a:gd name="connsiteY31" fmla="*/ 109044 h 195547"/>
                    <a:gd name="connsiteX32" fmla="*/ 2996 w 151907"/>
                    <a:gd name="connsiteY32" fmla="*/ 109044 h 195547"/>
                    <a:gd name="connsiteX33" fmla="*/ 53 w 151907"/>
                    <a:gd name="connsiteY33" fmla="*/ 106114 h 195547"/>
                    <a:gd name="connsiteX34" fmla="*/ 53 w 151907"/>
                    <a:gd name="connsiteY34" fmla="*/ 97462 h 195547"/>
                    <a:gd name="connsiteX35" fmla="*/ 2996 w 151907"/>
                    <a:gd name="connsiteY35" fmla="*/ 94532 h 195547"/>
                    <a:gd name="connsiteX36" fmla="*/ 52450 w 151907"/>
                    <a:gd name="connsiteY36" fmla="*/ 94532 h 195547"/>
                    <a:gd name="connsiteX37" fmla="*/ 58851 w 151907"/>
                    <a:gd name="connsiteY37" fmla="*/ 88322 h 195547"/>
                    <a:gd name="connsiteX38" fmla="*/ 58851 w 151907"/>
                    <a:gd name="connsiteY38" fmla="*/ 58133 h 195547"/>
                    <a:gd name="connsiteX39" fmla="*/ 52374 w 151907"/>
                    <a:gd name="connsiteY39" fmla="*/ 51865 h 195547"/>
                    <a:gd name="connsiteX40" fmla="*/ 13578 w 151907"/>
                    <a:gd name="connsiteY40" fmla="*/ 51865 h 195547"/>
                    <a:gd name="connsiteX41" fmla="*/ 10645 w 151907"/>
                    <a:gd name="connsiteY41" fmla="*/ 48935 h 195547"/>
                    <a:gd name="connsiteX42" fmla="*/ 10645 w 151907"/>
                    <a:gd name="connsiteY42" fmla="*/ 40916 h 195547"/>
                    <a:gd name="connsiteX43" fmla="*/ 13578 w 151907"/>
                    <a:gd name="connsiteY43" fmla="*/ 37984 h 195547"/>
                    <a:gd name="connsiteX44" fmla="*/ 58851 w 151907"/>
                    <a:gd name="connsiteY44" fmla="*/ 37984 h 195547"/>
                    <a:gd name="connsiteX45" fmla="*/ 58851 w 151907"/>
                    <a:gd name="connsiteY45" fmla="*/ 2935 h 195547"/>
                    <a:gd name="connsiteX46" fmla="*/ 61784 w 151907"/>
                    <a:gd name="connsiteY46" fmla="*/ 6 h 195547"/>
                    <a:gd name="connsiteX47" fmla="*/ 70957 w 151907"/>
                    <a:gd name="connsiteY47" fmla="*/ 6 h 195547"/>
                    <a:gd name="connsiteX48" fmla="*/ 73900 w 151907"/>
                    <a:gd name="connsiteY48" fmla="*/ 2935 h 195547"/>
                    <a:gd name="connsiteX49" fmla="*/ 73900 w 151907"/>
                    <a:gd name="connsiteY49" fmla="*/ 37984 h 195547"/>
                    <a:gd name="connsiteX50" fmla="*/ 125040 w 151907"/>
                    <a:gd name="connsiteY50" fmla="*/ 37984 h 195547"/>
                    <a:gd name="connsiteX51" fmla="*/ 127173 w 151907"/>
                    <a:gd name="connsiteY51" fmla="*/ 38900 h 195547"/>
                    <a:gd name="connsiteX52" fmla="*/ 127974 w 151907"/>
                    <a:gd name="connsiteY52" fmla="*/ 41070 h 195547"/>
                    <a:gd name="connsiteX53" fmla="*/ 125087 w 151907"/>
                    <a:gd name="connsiteY53" fmla="*/ 94532 h 195547"/>
                    <a:gd name="connsiteX54" fmla="*/ 145252 w 151907"/>
                    <a:gd name="connsiteY54" fmla="*/ 94532 h 195547"/>
                    <a:gd name="connsiteX55" fmla="*/ 151015 w 151907"/>
                    <a:gd name="connsiteY55" fmla="*/ 35811 h 195547"/>
                    <a:gd name="connsiteX56" fmla="*/ 151234 w 151907"/>
                    <a:gd name="connsiteY56" fmla="*/ 39893 h 195547"/>
                    <a:gd name="connsiteX57" fmla="*/ 145119 w 151907"/>
                    <a:gd name="connsiteY57" fmla="*/ 46857 h 195547"/>
                    <a:gd name="connsiteX58" fmla="*/ 143042 w 151907"/>
                    <a:gd name="connsiteY58" fmla="*/ 47852 h 195547"/>
                    <a:gd name="connsiteX59" fmla="*/ 142909 w 151907"/>
                    <a:gd name="connsiteY59" fmla="*/ 47855 h 195547"/>
                    <a:gd name="connsiteX60" fmla="*/ 140880 w 151907"/>
                    <a:gd name="connsiteY60" fmla="*/ 47048 h 195547"/>
                    <a:gd name="connsiteX61" fmla="*/ 123916 w 151907"/>
                    <a:gd name="connsiteY61" fmla="*/ 31497 h 195547"/>
                    <a:gd name="connsiteX62" fmla="*/ 107190 w 151907"/>
                    <a:gd name="connsiteY62" fmla="*/ 17223 h 195547"/>
                    <a:gd name="connsiteX63" fmla="*/ 106133 w 151907"/>
                    <a:gd name="connsiteY63" fmla="*/ 15189 h 195547"/>
                    <a:gd name="connsiteX64" fmla="*/ 106866 w 151907"/>
                    <a:gd name="connsiteY64" fmla="*/ 13016 h 195547"/>
                    <a:gd name="connsiteX65" fmla="*/ 110619 w 151907"/>
                    <a:gd name="connsiteY65" fmla="*/ 8795 h 195547"/>
                    <a:gd name="connsiteX66" fmla="*/ 114210 w 151907"/>
                    <a:gd name="connsiteY66" fmla="*/ 8159 h 195547"/>
                    <a:gd name="connsiteX67" fmla="*/ 133803 w 151907"/>
                    <a:gd name="connsiteY67" fmla="*/ 21113 h 195547"/>
                    <a:gd name="connsiteX68" fmla="*/ 151015 w 151907"/>
                    <a:gd name="connsiteY68" fmla="*/ 35811 h 195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151907" h="195547">
                      <a:moveTo>
                        <a:pt x="112038" y="94532"/>
                      </a:moveTo>
                      <a:cubicBezTo>
                        <a:pt x="112038" y="94532"/>
                        <a:pt x="81673" y="94493"/>
                        <a:pt x="80177" y="94532"/>
                      </a:cubicBezTo>
                      <a:cubicBezTo>
                        <a:pt x="78120" y="94587"/>
                        <a:pt x="74262" y="93068"/>
                        <a:pt x="73900" y="88345"/>
                      </a:cubicBezTo>
                      <a:lnTo>
                        <a:pt x="73900" y="58313"/>
                      </a:lnTo>
                      <a:cubicBezTo>
                        <a:pt x="73900" y="54973"/>
                        <a:pt x="76224" y="51865"/>
                        <a:pt x="80234" y="51865"/>
                      </a:cubicBezTo>
                      <a:lnTo>
                        <a:pt x="112667" y="51865"/>
                      </a:lnTo>
                      <a:lnTo>
                        <a:pt x="112038" y="94532"/>
                      </a:lnTo>
                      <a:close/>
                      <a:moveTo>
                        <a:pt x="145252" y="94532"/>
                      </a:moveTo>
                      <a:cubicBezTo>
                        <a:pt x="146052" y="94532"/>
                        <a:pt x="146814" y="94854"/>
                        <a:pt x="147366" y="95427"/>
                      </a:cubicBezTo>
                      <a:cubicBezTo>
                        <a:pt x="147919" y="95998"/>
                        <a:pt x="148214" y="96765"/>
                        <a:pt x="148195" y="97561"/>
                      </a:cubicBezTo>
                      <a:cubicBezTo>
                        <a:pt x="147890" y="107287"/>
                        <a:pt x="147490" y="116249"/>
                        <a:pt x="147014" y="124425"/>
                      </a:cubicBezTo>
                      <a:cubicBezTo>
                        <a:pt x="146547" y="132606"/>
                        <a:pt x="146081" y="139864"/>
                        <a:pt x="145604" y="146211"/>
                      </a:cubicBezTo>
                      <a:cubicBezTo>
                        <a:pt x="145271" y="150983"/>
                        <a:pt x="144366" y="155248"/>
                        <a:pt x="142937" y="158882"/>
                      </a:cubicBezTo>
                      <a:cubicBezTo>
                        <a:pt x="141356" y="162883"/>
                        <a:pt x="138518" y="166076"/>
                        <a:pt x="134489" y="168373"/>
                      </a:cubicBezTo>
                      <a:cubicBezTo>
                        <a:pt x="130602" y="170601"/>
                        <a:pt x="125459" y="171794"/>
                        <a:pt x="118801" y="172025"/>
                      </a:cubicBezTo>
                      <a:cubicBezTo>
                        <a:pt x="112448" y="172247"/>
                        <a:pt x="104828" y="170661"/>
                        <a:pt x="102428" y="169114"/>
                      </a:cubicBezTo>
                      <a:cubicBezTo>
                        <a:pt x="101323" y="168409"/>
                        <a:pt x="100170" y="167493"/>
                        <a:pt x="100103" y="166461"/>
                      </a:cubicBezTo>
                      <a:cubicBezTo>
                        <a:pt x="100027" y="165428"/>
                        <a:pt x="99875" y="163299"/>
                        <a:pt x="99875" y="163299"/>
                      </a:cubicBezTo>
                      <a:cubicBezTo>
                        <a:pt x="99818" y="162463"/>
                        <a:pt x="100113" y="161649"/>
                        <a:pt x="100694" y="161055"/>
                      </a:cubicBezTo>
                      <a:cubicBezTo>
                        <a:pt x="101275" y="160450"/>
                        <a:pt x="102018" y="160116"/>
                        <a:pt x="102904" y="160155"/>
                      </a:cubicBezTo>
                      <a:cubicBezTo>
                        <a:pt x="111171" y="160429"/>
                        <a:pt x="109524" y="160259"/>
                        <a:pt x="114458" y="159647"/>
                      </a:cubicBezTo>
                      <a:cubicBezTo>
                        <a:pt x="119153" y="159063"/>
                        <a:pt x="122706" y="158112"/>
                        <a:pt x="125030" y="156832"/>
                      </a:cubicBezTo>
                      <a:cubicBezTo>
                        <a:pt x="127097" y="155680"/>
                        <a:pt x="128440" y="154293"/>
                        <a:pt x="129136" y="152596"/>
                      </a:cubicBezTo>
                      <a:cubicBezTo>
                        <a:pt x="129964" y="150570"/>
                        <a:pt x="130526" y="148038"/>
                        <a:pt x="130812" y="145072"/>
                      </a:cubicBezTo>
                      <a:cubicBezTo>
                        <a:pt x="131279" y="139825"/>
                        <a:pt x="131669" y="133515"/>
                        <a:pt x="131974" y="126347"/>
                      </a:cubicBezTo>
                      <a:cubicBezTo>
                        <a:pt x="132241" y="120257"/>
                        <a:pt x="132507" y="114490"/>
                        <a:pt x="132765" y="109044"/>
                      </a:cubicBezTo>
                      <a:lnTo>
                        <a:pt x="73900" y="109044"/>
                      </a:lnTo>
                      <a:lnTo>
                        <a:pt x="73900" y="192624"/>
                      </a:lnTo>
                      <a:cubicBezTo>
                        <a:pt x="73900" y="194245"/>
                        <a:pt x="72586" y="195553"/>
                        <a:pt x="70957" y="195553"/>
                      </a:cubicBezTo>
                      <a:lnTo>
                        <a:pt x="61784" y="195553"/>
                      </a:lnTo>
                      <a:cubicBezTo>
                        <a:pt x="60165" y="195553"/>
                        <a:pt x="58851" y="194245"/>
                        <a:pt x="58851" y="192624"/>
                      </a:cubicBezTo>
                      <a:lnTo>
                        <a:pt x="58851" y="109044"/>
                      </a:lnTo>
                      <a:lnTo>
                        <a:pt x="2996" y="109044"/>
                      </a:lnTo>
                      <a:cubicBezTo>
                        <a:pt x="1377" y="109044"/>
                        <a:pt x="53" y="107735"/>
                        <a:pt x="53" y="106114"/>
                      </a:cubicBezTo>
                      <a:lnTo>
                        <a:pt x="53" y="97462"/>
                      </a:lnTo>
                      <a:cubicBezTo>
                        <a:pt x="53" y="95847"/>
                        <a:pt x="1377" y="94532"/>
                        <a:pt x="2996" y="94532"/>
                      </a:cubicBezTo>
                      <a:lnTo>
                        <a:pt x="52450" y="94532"/>
                      </a:lnTo>
                      <a:cubicBezTo>
                        <a:pt x="55364" y="94532"/>
                        <a:pt x="58851" y="92238"/>
                        <a:pt x="58851" y="88322"/>
                      </a:cubicBezTo>
                      <a:lnTo>
                        <a:pt x="58851" y="58133"/>
                      </a:lnTo>
                      <a:cubicBezTo>
                        <a:pt x="58851" y="54865"/>
                        <a:pt x="56279" y="51865"/>
                        <a:pt x="52374" y="51865"/>
                      </a:cubicBezTo>
                      <a:lnTo>
                        <a:pt x="13578" y="51865"/>
                      </a:lnTo>
                      <a:cubicBezTo>
                        <a:pt x="11959" y="51865"/>
                        <a:pt x="10645" y="50553"/>
                        <a:pt x="10645" y="48935"/>
                      </a:cubicBezTo>
                      <a:lnTo>
                        <a:pt x="10645" y="40916"/>
                      </a:lnTo>
                      <a:cubicBezTo>
                        <a:pt x="10645" y="39293"/>
                        <a:pt x="11959" y="37984"/>
                        <a:pt x="13578" y="37984"/>
                      </a:cubicBezTo>
                      <a:lnTo>
                        <a:pt x="58851" y="37984"/>
                      </a:lnTo>
                      <a:lnTo>
                        <a:pt x="58851" y="2935"/>
                      </a:lnTo>
                      <a:cubicBezTo>
                        <a:pt x="58851" y="1315"/>
                        <a:pt x="60165" y="6"/>
                        <a:pt x="61784" y="6"/>
                      </a:cubicBezTo>
                      <a:lnTo>
                        <a:pt x="70957" y="6"/>
                      </a:lnTo>
                      <a:cubicBezTo>
                        <a:pt x="72586" y="6"/>
                        <a:pt x="73900" y="1315"/>
                        <a:pt x="73900" y="2935"/>
                      </a:cubicBezTo>
                      <a:lnTo>
                        <a:pt x="73900" y="37984"/>
                      </a:lnTo>
                      <a:lnTo>
                        <a:pt x="125040" y="37984"/>
                      </a:lnTo>
                      <a:cubicBezTo>
                        <a:pt x="125849" y="37984"/>
                        <a:pt x="126621" y="38314"/>
                        <a:pt x="127173" y="38900"/>
                      </a:cubicBezTo>
                      <a:cubicBezTo>
                        <a:pt x="127726" y="39487"/>
                        <a:pt x="128021" y="40264"/>
                        <a:pt x="127974" y="41070"/>
                      </a:cubicBezTo>
                      <a:lnTo>
                        <a:pt x="125087" y="94532"/>
                      </a:lnTo>
                      <a:lnTo>
                        <a:pt x="145252" y="94532"/>
                      </a:lnTo>
                      <a:close/>
                      <a:moveTo>
                        <a:pt x="151015" y="35811"/>
                      </a:moveTo>
                      <a:cubicBezTo>
                        <a:pt x="152186" y="36888"/>
                        <a:pt x="152281" y="38699"/>
                        <a:pt x="151234" y="39893"/>
                      </a:cubicBezTo>
                      <a:lnTo>
                        <a:pt x="145119" y="46857"/>
                      </a:lnTo>
                      <a:cubicBezTo>
                        <a:pt x="144585" y="47452"/>
                        <a:pt x="143842" y="47815"/>
                        <a:pt x="143042" y="47852"/>
                      </a:cubicBezTo>
                      <a:cubicBezTo>
                        <a:pt x="143004" y="47855"/>
                        <a:pt x="142956" y="47855"/>
                        <a:pt x="142909" y="47855"/>
                      </a:cubicBezTo>
                      <a:cubicBezTo>
                        <a:pt x="142156" y="47855"/>
                        <a:pt x="141432" y="47569"/>
                        <a:pt x="140880" y="47048"/>
                      </a:cubicBezTo>
                      <a:cubicBezTo>
                        <a:pt x="135270" y="41726"/>
                        <a:pt x="129612" y="36545"/>
                        <a:pt x="123916" y="31497"/>
                      </a:cubicBezTo>
                      <a:cubicBezTo>
                        <a:pt x="118268" y="26502"/>
                        <a:pt x="112638" y="21700"/>
                        <a:pt x="107190" y="17223"/>
                      </a:cubicBezTo>
                      <a:cubicBezTo>
                        <a:pt x="106571" y="16718"/>
                        <a:pt x="106190" y="15985"/>
                        <a:pt x="106133" y="15189"/>
                      </a:cubicBezTo>
                      <a:cubicBezTo>
                        <a:pt x="106076" y="14395"/>
                        <a:pt x="106333" y="13613"/>
                        <a:pt x="106866" y="13016"/>
                      </a:cubicBezTo>
                      <a:lnTo>
                        <a:pt x="110619" y="8795"/>
                      </a:lnTo>
                      <a:cubicBezTo>
                        <a:pt x="111524" y="7772"/>
                        <a:pt x="113019" y="7520"/>
                        <a:pt x="114210" y="8159"/>
                      </a:cubicBezTo>
                      <a:cubicBezTo>
                        <a:pt x="120925" y="11754"/>
                        <a:pt x="127526" y="16113"/>
                        <a:pt x="133803" y="21113"/>
                      </a:cubicBezTo>
                      <a:cubicBezTo>
                        <a:pt x="140023" y="26049"/>
                        <a:pt x="145814" y="30994"/>
                        <a:pt x="151015" y="35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城圆体 500W" panose="020B0600000000000000" pitchFamily="34" charset="-122"/>
                    <a:ea typeface="江城圆体 500W" panose="020B0600000000000000" pitchFamily="34" charset="-122"/>
                    <a:cs typeface="阿里巴巴普惠体 M" panose="00020600040101010101" pitchFamily="18" charset="-122"/>
                    <a:sym typeface="江城圆体 500W" panose="020B0600000000000000" pitchFamily="34" charset="-122"/>
                  </a:endParaRPr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7DEC76-C0EB-4036-B4D0-309C895DA93D}"/>
              </a:ext>
            </a:extLst>
          </p:cNvPr>
          <p:cNvGrpSpPr/>
          <p:nvPr/>
        </p:nvGrpSpPr>
        <p:grpSpPr>
          <a:xfrm>
            <a:off x="3630880" y="2999232"/>
            <a:ext cx="2205278" cy="1432190"/>
            <a:chOff x="3556000" y="2950602"/>
            <a:chExt cx="2355038" cy="1529450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FB883B91-13BD-444E-8597-7E5BEF5C3F5C}"/>
                </a:ext>
              </a:extLst>
            </p:cNvPr>
            <p:cNvSpPr/>
            <p:nvPr/>
          </p:nvSpPr>
          <p:spPr>
            <a:xfrm>
              <a:off x="3605622" y="3063052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01FFD416-2A4B-453E-B4EB-D1B337B3B059}"/>
                </a:ext>
              </a:extLst>
            </p:cNvPr>
            <p:cNvSpPr/>
            <p:nvPr/>
          </p:nvSpPr>
          <p:spPr>
            <a:xfrm>
              <a:off x="3556000" y="2950602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2EA3AFE8-6928-4CAD-9D2F-5735CACFE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79902" y="3321077"/>
              <a:ext cx="1369818" cy="723494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8ABE13B-A4A8-40EC-A0B3-45DB91A5F877}"/>
              </a:ext>
            </a:extLst>
          </p:cNvPr>
          <p:cNvGrpSpPr/>
          <p:nvPr/>
        </p:nvGrpSpPr>
        <p:grpSpPr>
          <a:xfrm>
            <a:off x="3630880" y="1308100"/>
            <a:ext cx="2205278" cy="1432190"/>
            <a:chOff x="3556000" y="1259470"/>
            <a:chExt cx="2355038" cy="1529450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D52A000-879F-4B73-A708-7B0E78CACA71}"/>
                </a:ext>
              </a:extLst>
            </p:cNvPr>
            <p:cNvSpPr/>
            <p:nvPr/>
          </p:nvSpPr>
          <p:spPr>
            <a:xfrm>
              <a:off x="3605622" y="1371920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EEE934E0-8AEA-4A16-8958-5BA0CDCB71BB}"/>
                </a:ext>
              </a:extLst>
            </p:cNvPr>
            <p:cNvSpPr/>
            <p:nvPr/>
          </p:nvSpPr>
          <p:spPr>
            <a:xfrm>
              <a:off x="3556000" y="1259470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4BE11E64-B30F-47AD-B0E6-B48AB81F9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93031" y="1386213"/>
              <a:ext cx="1080976" cy="1225852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0F6AAE1-9CBF-485C-B2B2-F29C173F953C}"/>
              </a:ext>
            </a:extLst>
          </p:cNvPr>
          <p:cNvGrpSpPr/>
          <p:nvPr/>
        </p:nvGrpSpPr>
        <p:grpSpPr>
          <a:xfrm>
            <a:off x="902667" y="2999232"/>
            <a:ext cx="2205278" cy="1432190"/>
            <a:chOff x="827787" y="2950602"/>
            <a:chExt cx="2355038" cy="1529450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78C64052-D190-470B-847E-50B8C80A8D84}"/>
                </a:ext>
              </a:extLst>
            </p:cNvPr>
            <p:cNvSpPr/>
            <p:nvPr/>
          </p:nvSpPr>
          <p:spPr>
            <a:xfrm>
              <a:off x="877409" y="3063052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739AE965-9BCB-4465-91BE-7D1707B993D5}"/>
                </a:ext>
              </a:extLst>
            </p:cNvPr>
            <p:cNvSpPr/>
            <p:nvPr/>
          </p:nvSpPr>
          <p:spPr>
            <a:xfrm>
              <a:off x="827787" y="2950602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EF58E2B8-A5E2-405E-9615-42DE48170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6257" y="3476899"/>
              <a:ext cx="1778098" cy="426744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5DF2549-825C-4448-8349-AA26AE8280EC}"/>
              </a:ext>
            </a:extLst>
          </p:cNvPr>
          <p:cNvGrpSpPr/>
          <p:nvPr/>
        </p:nvGrpSpPr>
        <p:grpSpPr>
          <a:xfrm>
            <a:off x="902667" y="4686671"/>
            <a:ext cx="2205278" cy="1432190"/>
            <a:chOff x="827787" y="4638041"/>
            <a:chExt cx="2355038" cy="1529450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89908AF3-6CA6-4D62-8EE5-41DD9DB86038}"/>
                </a:ext>
              </a:extLst>
            </p:cNvPr>
            <p:cNvSpPr/>
            <p:nvPr/>
          </p:nvSpPr>
          <p:spPr>
            <a:xfrm>
              <a:off x="877409" y="4750491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1CA5502C-5600-4130-BDAF-45DE0A6E53E8}"/>
                </a:ext>
              </a:extLst>
            </p:cNvPr>
            <p:cNvSpPr/>
            <p:nvPr/>
          </p:nvSpPr>
          <p:spPr>
            <a:xfrm>
              <a:off x="827787" y="4638041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5C7F3177-B502-4192-8F8D-2BBBD33FA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6459" y="4884400"/>
              <a:ext cx="1777694" cy="98662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6F4764F-35AC-4C4A-B6AE-BA089117D955}"/>
              </a:ext>
            </a:extLst>
          </p:cNvPr>
          <p:cNvGrpSpPr/>
          <p:nvPr/>
        </p:nvGrpSpPr>
        <p:grpSpPr>
          <a:xfrm>
            <a:off x="6359093" y="1308100"/>
            <a:ext cx="2205278" cy="1432190"/>
            <a:chOff x="6284213" y="1259470"/>
            <a:chExt cx="2355038" cy="1529450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B52FB5A8-A154-4CFB-B4C0-A84E3F883A30}"/>
                </a:ext>
              </a:extLst>
            </p:cNvPr>
            <p:cNvSpPr/>
            <p:nvPr/>
          </p:nvSpPr>
          <p:spPr>
            <a:xfrm>
              <a:off x="6333835" y="1371920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5845F607-6E00-44A4-B1BB-96AA74E8A751}"/>
                </a:ext>
              </a:extLst>
            </p:cNvPr>
            <p:cNvSpPr/>
            <p:nvPr/>
          </p:nvSpPr>
          <p:spPr>
            <a:xfrm>
              <a:off x="6284213" y="1259470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4DAC50A1-BE26-4AF1-AEAF-C9904FF72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60442" y="1734873"/>
              <a:ext cx="1988918" cy="52552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1EF1F9-C161-44DF-AA16-3F31FFA1F146}"/>
              </a:ext>
            </a:extLst>
          </p:cNvPr>
          <p:cNvGrpSpPr/>
          <p:nvPr/>
        </p:nvGrpSpPr>
        <p:grpSpPr>
          <a:xfrm>
            <a:off x="6359093" y="4686671"/>
            <a:ext cx="2205278" cy="1432190"/>
            <a:chOff x="6284213" y="4638041"/>
            <a:chExt cx="2355038" cy="1529450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B7156FC0-3A31-46A0-8AA9-ABE2D743D2BF}"/>
                </a:ext>
              </a:extLst>
            </p:cNvPr>
            <p:cNvSpPr/>
            <p:nvPr/>
          </p:nvSpPr>
          <p:spPr>
            <a:xfrm>
              <a:off x="6333835" y="4750491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0CAD664A-B39D-4E88-B47E-A7770876CB14}"/>
                </a:ext>
              </a:extLst>
            </p:cNvPr>
            <p:cNvSpPr/>
            <p:nvPr/>
          </p:nvSpPr>
          <p:spPr>
            <a:xfrm>
              <a:off x="6284213" y="4638041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45" name="图片 44" descr="卡通画&#10;&#10;描述已自动生成">
              <a:extLst>
                <a:ext uri="{FF2B5EF4-FFF2-40B4-BE49-F238E27FC236}">
                  <a16:creationId xmlns:a16="http://schemas.microsoft.com/office/drawing/2014/main" id="{F97F9335-35DC-45FA-8017-EE32E6B77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3025" y="5135813"/>
              <a:ext cx="1843750" cy="505138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14E00E-83DE-496B-8082-FF28546BC432}"/>
              </a:ext>
            </a:extLst>
          </p:cNvPr>
          <p:cNvGrpSpPr/>
          <p:nvPr/>
        </p:nvGrpSpPr>
        <p:grpSpPr>
          <a:xfrm>
            <a:off x="6359093" y="2999232"/>
            <a:ext cx="2205278" cy="1432190"/>
            <a:chOff x="6284213" y="2950602"/>
            <a:chExt cx="2355038" cy="1529450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93140876-A1C3-4ADB-AD23-284A69B0EF88}"/>
                </a:ext>
              </a:extLst>
            </p:cNvPr>
            <p:cNvSpPr/>
            <p:nvPr/>
          </p:nvSpPr>
          <p:spPr>
            <a:xfrm>
              <a:off x="6333835" y="3063052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B4BB9A55-CB2A-4BFF-A564-91660714E257}"/>
                </a:ext>
              </a:extLst>
            </p:cNvPr>
            <p:cNvSpPr/>
            <p:nvPr/>
          </p:nvSpPr>
          <p:spPr>
            <a:xfrm>
              <a:off x="6284213" y="2950602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47" name="图片 46" descr="图片包含 形状&#10;&#10;描述已自动生成">
              <a:extLst>
                <a:ext uri="{FF2B5EF4-FFF2-40B4-BE49-F238E27FC236}">
                  <a16:creationId xmlns:a16="http://schemas.microsoft.com/office/drawing/2014/main" id="{35386994-C03E-41DD-AC7A-4CC94D464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069" y="3307540"/>
              <a:ext cx="1855664" cy="76546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AAD3EC-4592-4B72-825D-71AAC9E0693C}"/>
              </a:ext>
            </a:extLst>
          </p:cNvPr>
          <p:cNvGrpSpPr/>
          <p:nvPr/>
        </p:nvGrpSpPr>
        <p:grpSpPr>
          <a:xfrm>
            <a:off x="9087305" y="1308100"/>
            <a:ext cx="2205278" cy="1432190"/>
            <a:chOff x="9012425" y="1259470"/>
            <a:chExt cx="2355038" cy="1529450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19C92696-9632-4406-99B3-4B07D6D5F8C8}"/>
                </a:ext>
              </a:extLst>
            </p:cNvPr>
            <p:cNvSpPr/>
            <p:nvPr/>
          </p:nvSpPr>
          <p:spPr>
            <a:xfrm>
              <a:off x="9062047" y="1371920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F4DB3921-9AE7-4B00-8B4E-8AC6A2C6A8FA}"/>
                </a:ext>
              </a:extLst>
            </p:cNvPr>
            <p:cNvSpPr/>
            <p:nvPr/>
          </p:nvSpPr>
          <p:spPr>
            <a:xfrm>
              <a:off x="9012425" y="1259470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0" name="图形 48">
              <a:extLst>
                <a:ext uri="{FF2B5EF4-FFF2-40B4-BE49-F238E27FC236}">
                  <a16:creationId xmlns:a16="http://schemas.microsoft.com/office/drawing/2014/main" id="{8B7CF021-638D-48B5-BE77-7157343357EA}"/>
                </a:ext>
              </a:extLst>
            </p:cNvPr>
            <p:cNvSpPr/>
            <p:nvPr/>
          </p:nvSpPr>
          <p:spPr>
            <a:xfrm>
              <a:off x="9313217" y="1668153"/>
              <a:ext cx="1753456" cy="661972"/>
            </a:xfrm>
            <a:custGeom>
              <a:avLst/>
              <a:gdLst>
                <a:gd name="connsiteX0" fmla="*/ 438683 w 1199921"/>
                <a:gd name="connsiteY0" fmla="*/ 348063 h 452999"/>
                <a:gd name="connsiteX1" fmla="*/ 438683 w 1199921"/>
                <a:gd name="connsiteY1" fmla="*/ 366703 h 452999"/>
                <a:gd name="connsiteX2" fmla="*/ 462229 w 1199921"/>
                <a:gd name="connsiteY2" fmla="*/ 366703 h 452999"/>
                <a:gd name="connsiteX3" fmla="*/ 462229 w 1199921"/>
                <a:gd name="connsiteY3" fmla="*/ 412766 h 452999"/>
                <a:gd name="connsiteX4" fmla="*/ 438798 w 1199921"/>
                <a:gd name="connsiteY4" fmla="*/ 412766 h 452999"/>
                <a:gd name="connsiteX5" fmla="*/ 438798 w 1199921"/>
                <a:gd name="connsiteY5" fmla="*/ 438941 h 452999"/>
                <a:gd name="connsiteX6" fmla="*/ 455257 w 1199921"/>
                <a:gd name="connsiteY6" fmla="*/ 435969 h 452999"/>
                <a:gd name="connsiteX7" fmla="*/ 449885 w 1199921"/>
                <a:gd name="connsiteY7" fmla="*/ 419967 h 452999"/>
                <a:gd name="connsiteX8" fmla="*/ 456629 w 1199921"/>
                <a:gd name="connsiteY8" fmla="*/ 417681 h 452999"/>
                <a:gd name="connsiteX9" fmla="*/ 467144 w 1199921"/>
                <a:gd name="connsiteY9" fmla="*/ 451056 h 452999"/>
                <a:gd name="connsiteX10" fmla="*/ 459600 w 1199921"/>
                <a:gd name="connsiteY10" fmla="*/ 452999 h 452999"/>
                <a:gd name="connsiteX11" fmla="*/ 457200 w 1199921"/>
                <a:gd name="connsiteY11" fmla="*/ 443284 h 452999"/>
                <a:gd name="connsiteX12" fmla="*/ 404051 w 1199921"/>
                <a:gd name="connsiteY12" fmla="*/ 450485 h 452999"/>
                <a:gd name="connsiteX13" fmla="*/ 402793 w 1199921"/>
                <a:gd name="connsiteY13" fmla="*/ 442141 h 452999"/>
                <a:gd name="connsiteX14" fmla="*/ 430568 w 1199921"/>
                <a:gd name="connsiteY14" fmla="*/ 439969 h 452999"/>
                <a:gd name="connsiteX15" fmla="*/ 430568 w 1199921"/>
                <a:gd name="connsiteY15" fmla="*/ 412766 h 452999"/>
                <a:gd name="connsiteX16" fmla="*/ 407251 w 1199921"/>
                <a:gd name="connsiteY16" fmla="*/ 412766 h 452999"/>
                <a:gd name="connsiteX17" fmla="*/ 407251 w 1199921"/>
                <a:gd name="connsiteY17" fmla="*/ 366703 h 452999"/>
                <a:gd name="connsiteX18" fmla="*/ 430454 w 1199921"/>
                <a:gd name="connsiteY18" fmla="*/ 366703 h 452999"/>
                <a:gd name="connsiteX19" fmla="*/ 430454 w 1199921"/>
                <a:gd name="connsiteY19" fmla="*/ 348063 h 452999"/>
                <a:gd name="connsiteX20" fmla="*/ 438683 w 1199921"/>
                <a:gd name="connsiteY20" fmla="*/ 348063 h 452999"/>
                <a:gd name="connsiteX21" fmla="*/ 40348 w 1199921"/>
                <a:gd name="connsiteY21" fmla="*/ 352530 h 452999"/>
                <a:gd name="connsiteX22" fmla="*/ 40348 w 1199921"/>
                <a:gd name="connsiteY22" fmla="*/ 441684 h 452999"/>
                <a:gd name="connsiteX23" fmla="*/ 30747 w 1199921"/>
                <a:gd name="connsiteY23" fmla="*/ 452085 h 452999"/>
                <a:gd name="connsiteX24" fmla="*/ 21603 w 1199921"/>
                <a:gd name="connsiteY24" fmla="*/ 452085 h 452999"/>
                <a:gd name="connsiteX25" fmla="*/ 19660 w 1199921"/>
                <a:gd name="connsiteY25" fmla="*/ 444770 h 452999"/>
                <a:gd name="connsiteX26" fmla="*/ 28461 w 1199921"/>
                <a:gd name="connsiteY26" fmla="*/ 445227 h 452999"/>
                <a:gd name="connsiteX27" fmla="*/ 32804 w 1199921"/>
                <a:gd name="connsiteY27" fmla="*/ 439055 h 452999"/>
                <a:gd name="connsiteX28" fmla="*/ 32804 w 1199921"/>
                <a:gd name="connsiteY28" fmla="*/ 413214 h 452999"/>
                <a:gd name="connsiteX29" fmla="*/ 14288 w 1199921"/>
                <a:gd name="connsiteY29" fmla="*/ 413214 h 452999"/>
                <a:gd name="connsiteX30" fmla="*/ 6172 w 1199921"/>
                <a:gd name="connsiteY30" fmla="*/ 452647 h 452999"/>
                <a:gd name="connsiteX31" fmla="*/ 0 w 1199921"/>
                <a:gd name="connsiteY31" fmla="*/ 446932 h 452999"/>
                <a:gd name="connsiteX32" fmla="*/ 6972 w 1199921"/>
                <a:gd name="connsiteY32" fmla="*/ 407384 h 452999"/>
                <a:gd name="connsiteX33" fmla="*/ 6972 w 1199921"/>
                <a:gd name="connsiteY33" fmla="*/ 352520 h 452999"/>
                <a:gd name="connsiteX34" fmla="*/ 40348 w 1199921"/>
                <a:gd name="connsiteY34" fmla="*/ 352520 h 452999"/>
                <a:gd name="connsiteX35" fmla="*/ 174041 w 1199921"/>
                <a:gd name="connsiteY35" fmla="*/ 398136 h 452999"/>
                <a:gd name="connsiteX36" fmla="*/ 172898 w 1199921"/>
                <a:gd name="connsiteY36" fmla="*/ 411166 h 452999"/>
                <a:gd name="connsiteX37" fmla="*/ 213131 w 1199921"/>
                <a:gd name="connsiteY37" fmla="*/ 411166 h 452999"/>
                <a:gd name="connsiteX38" fmla="*/ 207874 w 1199921"/>
                <a:gd name="connsiteY38" fmla="*/ 445799 h 452999"/>
                <a:gd name="connsiteX39" fmla="*/ 190729 w 1199921"/>
                <a:gd name="connsiteY39" fmla="*/ 451514 h 452999"/>
                <a:gd name="connsiteX40" fmla="*/ 177356 w 1199921"/>
                <a:gd name="connsiteY40" fmla="*/ 451056 h 452999"/>
                <a:gd name="connsiteX41" fmla="*/ 175298 w 1199921"/>
                <a:gd name="connsiteY41" fmla="*/ 443627 h 452999"/>
                <a:gd name="connsiteX42" fmla="*/ 188786 w 1199921"/>
                <a:gd name="connsiteY42" fmla="*/ 444198 h 452999"/>
                <a:gd name="connsiteX43" fmla="*/ 201701 w 1199921"/>
                <a:gd name="connsiteY43" fmla="*/ 439855 h 452999"/>
                <a:gd name="connsiteX44" fmla="*/ 204788 w 1199921"/>
                <a:gd name="connsiteY44" fmla="*/ 418595 h 452999"/>
                <a:gd name="connsiteX45" fmla="*/ 170955 w 1199921"/>
                <a:gd name="connsiteY45" fmla="*/ 418595 h 452999"/>
                <a:gd name="connsiteX46" fmla="*/ 167297 w 1199921"/>
                <a:gd name="connsiteY46" fmla="*/ 427168 h 452999"/>
                <a:gd name="connsiteX47" fmla="*/ 127064 w 1199921"/>
                <a:gd name="connsiteY47" fmla="*/ 452657 h 452999"/>
                <a:gd name="connsiteX48" fmla="*/ 121577 w 1199921"/>
                <a:gd name="connsiteY48" fmla="*/ 445913 h 452999"/>
                <a:gd name="connsiteX49" fmla="*/ 158725 w 1199921"/>
                <a:gd name="connsiteY49" fmla="*/ 425110 h 452999"/>
                <a:gd name="connsiteX50" fmla="*/ 162268 w 1199921"/>
                <a:gd name="connsiteY50" fmla="*/ 418595 h 452999"/>
                <a:gd name="connsiteX51" fmla="*/ 128207 w 1199921"/>
                <a:gd name="connsiteY51" fmla="*/ 418595 h 452999"/>
                <a:gd name="connsiteX52" fmla="*/ 128207 w 1199921"/>
                <a:gd name="connsiteY52" fmla="*/ 411166 h 452999"/>
                <a:gd name="connsiteX53" fmla="*/ 164554 w 1199921"/>
                <a:gd name="connsiteY53" fmla="*/ 411166 h 452999"/>
                <a:gd name="connsiteX54" fmla="*/ 165926 w 1199921"/>
                <a:gd name="connsiteY54" fmla="*/ 398136 h 452999"/>
                <a:gd name="connsiteX55" fmla="*/ 96241 w 1199921"/>
                <a:gd name="connsiteY55" fmla="*/ 352415 h 452999"/>
                <a:gd name="connsiteX56" fmla="*/ 94183 w 1199921"/>
                <a:gd name="connsiteY56" fmla="*/ 380533 h 452999"/>
                <a:gd name="connsiteX57" fmla="*/ 81382 w 1199921"/>
                <a:gd name="connsiteY57" fmla="*/ 387620 h 452999"/>
                <a:gd name="connsiteX58" fmla="*/ 72123 w 1199921"/>
                <a:gd name="connsiteY58" fmla="*/ 387620 h 452999"/>
                <a:gd name="connsiteX59" fmla="*/ 69952 w 1199921"/>
                <a:gd name="connsiteY59" fmla="*/ 380533 h 452999"/>
                <a:gd name="connsiteX60" fmla="*/ 77610 w 1199921"/>
                <a:gd name="connsiteY60" fmla="*/ 380648 h 452999"/>
                <a:gd name="connsiteX61" fmla="*/ 83668 w 1199921"/>
                <a:gd name="connsiteY61" fmla="*/ 380076 h 452999"/>
                <a:gd name="connsiteX62" fmla="*/ 86754 w 1199921"/>
                <a:gd name="connsiteY62" fmla="*/ 376761 h 452999"/>
                <a:gd name="connsiteX63" fmla="*/ 88240 w 1199921"/>
                <a:gd name="connsiteY63" fmla="*/ 359959 h 452999"/>
                <a:gd name="connsiteX64" fmla="*/ 57722 w 1199921"/>
                <a:gd name="connsiteY64" fmla="*/ 359959 h 452999"/>
                <a:gd name="connsiteX65" fmla="*/ 57722 w 1199921"/>
                <a:gd name="connsiteY65" fmla="*/ 394592 h 452999"/>
                <a:gd name="connsiteX66" fmla="*/ 96584 w 1199921"/>
                <a:gd name="connsiteY66" fmla="*/ 394592 h 452999"/>
                <a:gd name="connsiteX67" fmla="*/ 96584 w 1199921"/>
                <a:gd name="connsiteY67" fmla="*/ 401564 h 452999"/>
                <a:gd name="connsiteX68" fmla="*/ 85382 w 1199921"/>
                <a:gd name="connsiteY68" fmla="*/ 431625 h 452999"/>
                <a:gd name="connsiteX69" fmla="*/ 103556 w 1199921"/>
                <a:gd name="connsiteY69" fmla="*/ 445113 h 452999"/>
                <a:gd name="connsiteX70" fmla="*/ 99441 w 1199921"/>
                <a:gd name="connsiteY70" fmla="*/ 452085 h 452999"/>
                <a:gd name="connsiteX71" fmla="*/ 80696 w 1199921"/>
                <a:gd name="connsiteY71" fmla="*/ 438026 h 452999"/>
                <a:gd name="connsiteX72" fmla="*/ 62979 w 1199921"/>
                <a:gd name="connsiteY72" fmla="*/ 452199 h 452999"/>
                <a:gd name="connsiteX73" fmla="*/ 58636 w 1199921"/>
                <a:gd name="connsiteY73" fmla="*/ 445570 h 452999"/>
                <a:gd name="connsiteX74" fmla="*/ 75209 w 1199921"/>
                <a:gd name="connsiteY74" fmla="*/ 432083 h 452999"/>
                <a:gd name="connsiteX75" fmla="*/ 60465 w 1199921"/>
                <a:gd name="connsiteY75" fmla="*/ 401907 h 452999"/>
                <a:gd name="connsiteX76" fmla="*/ 57722 w 1199921"/>
                <a:gd name="connsiteY76" fmla="*/ 401907 h 452999"/>
                <a:gd name="connsiteX77" fmla="*/ 57722 w 1199921"/>
                <a:gd name="connsiteY77" fmla="*/ 452542 h 452999"/>
                <a:gd name="connsiteX78" fmla="*/ 49959 w 1199921"/>
                <a:gd name="connsiteY78" fmla="*/ 452542 h 452999"/>
                <a:gd name="connsiteX79" fmla="*/ 49959 w 1199921"/>
                <a:gd name="connsiteY79" fmla="*/ 352415 h 452999"/>
                <a:gd name="connsiteX80" fmla="*/ 1185062 w 1199921"/>
                <a:gd name="connsiteY80" fmla="*/ 347043 h 452999"/>
                <a:gd name="connsiteX81" fmla="*/ 1192835 w 1199921"/>
                <a:gd name="connsiteY81" fmla="*/ 349787 h 452999"/>
                <a:gd name="connsiteX82" fmla="*/ 1184720 w 1199921"/>
                <a:gd name="connsiteY82" fmla="*/ 369446 h 452999"/>
                <a:gd name="connsiteX83" fmla="*/ 1197407 w 1199921"/>
                <a:gd name="connsiteY83" fmla="*/ 369446 h 452999"/>
                <a:gd name="connsiteX84" fmla="*/ 1197407 w 1199921"/>
                <a:gd name="connsiteY84" fmla="*/ 377333 h 452999"/>
                <a:gd name="connsiteX85" fmla="*/ 1178433 w 1199921"/>
                <a:gd name="connsiteY85" fmla="*/ 377333 h 452999"/>
                <a:gd name="connsiteX86" fmla="*/ 1178433 w 1199921"/>
                <a:gd name="connsiteY86" fmla="*/ 393906 h 452999"/>
                <a:gd name="connsiteX87" fmla="*/ 1195007 w 1199921"/>
                <a:gd name="connsiteY87" fmla="*/ 393906 h 452999"/>
                <a:gd name="connsiteX88" fmla="*/ 1195007 w 1199921"/>
                <a:gd name="connsiteY88" fmla="*/ 401564 h 452999"/>
                <a:gd name="connsiteX89" fmla="*/ 1178433 w 1199921"/>
                <a:gd name="connsiteY89" fmla="*/ 401564 h 452999"/>
                <a:gd name="connsiteX90" fmla="*/ 1178433 w 1199921"/>
                <a:gd name="connsiteY90" fmla="*/ 418138 h 452999"/>
                <a:gd name="connsiteX91" fmla="*/ 1199921 w 1199921"/>
                <a:gd name="connsiteY91" fmla="*/ 418138 h 452999"/>
                <a:gd name="connsiteX92" fmla="*/ 1199921 w 1199921"/>
                <a:gd name="connsiteY92" fmla="*/ 426025 h 452999"/>
                <a:gd name="connsiteX93" fmla="*/ 1178433 w 1199921"/>
                <a:gd name="connsiteY93" fmla="*/ 426025 h 452999"/>
                <a:gd name="connsiteX94" fmla="*/ 1178433 w 1199921"/>
                <a:gd name="connsiteY94" fmla="*/ 452314 h 452999"/>
                <a:gd name="connsiteX95" fmla="*/ 1170318 w 1199921"/>
                <a:gd name="connsiteY95" fmla="*/ 452314 h 452999"/>
                <a:gd name="connsiteX96" fmla="*/ 1170318 w 1199921"/>
                <a:gd name="connsiteY96" fmla="*/ 426025 h 452999"/>
                <a:gd name="connsiteX97" fmla="*/ 1149058 w 1199921"/>
                <a:gd name="connsiteY97" fmla="*/ 426025 h 452999"/>
                <a:gd name="connsiteX98" fmla="*/ 1149058 w 1199921"/>
                <a:gd name="connsiteY98" fmla="*/ 418138 h 452999"/>
                <a:gd name="connsiteX99" fmla="*/ 1170318 w 1199921"/>
                <a:gd name="connsiteY99" fmla="*/ 418138 h 452999"/>
                <a:gd name="connsiteX100" fmla="*/ 1170318 w 1199921"/>
                <a:gd name="connsiteY100" fmla="*/ 401564 h 452999"/>
                <a:gd name="connsiteX101" fmla="*/ 1152601 w 1199921"/>
                <a:gd name="connsiteY101" fmla="*/ 401564 h 452999"/>
                <a:gd name="connsiteX102" fmla="*/ 1152601 w 1199921"/>
                <a:gd name="connsiteY102" fmla="*/ 393906 h 452999"/>
                <a:gd name="connsiteX103" fmla="*/ 1170318 w 1199921"/>
                <a:gd name="connsiteY103" fmla="*/ 393906 h 452999"/>
                <a:gd name="connsiteX104" fmla="*/ 1170318 w 1199921"/>
                <a:gd name="connsiteY104" fmla="*/ 377333 h 452999"/>
                <a:gd name="connsiteX105" fmla="*/ 1149858 w 1199921"/>
                <a:gd name="connsiteY105" fmla="*/ 377333 h 452999"/>
                <a:gd name="connsiteX106" fmla="*/ 1149858 w 1199921"/>
                <a:gd name="connsiteY106" fmla="*/ 369446 h 452999"/>
                <a:gd name="connsiteX107" fmla="*/ 1163345 w 1199921"/>
                <a:gd name="connsiteY107" fmla="*/ 369446 h 452999"/>
                <a:gd name="connsiteX108" fmla="*/ 1153630 w 1199921"/>
                <a:gd name="connsiteY108" fmla="*/ 351158 h 452999"/>
                <a:gd name="connsiteX109" fmla="*/ 1160602 w 1199921"/>
                <a:gd name="connsiteY109" fmla="*/ 347843 h 452999"/>
                <a:gd name="connsiteX110" fmla="*/ 1170432 w 1199921"/>
                <a:gd name="connsiteY110" fmla="*/ 366132 h 452999"/>
                <a:gd name="connsiteX111" fmla="*/ 1163574 w 1199921"/>
                <a:gd name="connsiteY111" fmla="*/ 369446 h 452999"/>
                <a:gd name="connsiteX112" fmla="*/ 1176490 w 1199921"/>
                <a:gd name="connsiteY112" fmla="*/ 369446 h 452999"/>
                <a:gd name="connsiteX113" fmla="*/ 1185062 w 1199921"/>
                <a:gd name="connsiteY113" fmla="*/ 347043 h 452999"/>
                <a:gd name="connsiteX114" fmla="*/ 1030224 w 1199921"/>
                <a:gd name="connsiteY114" fmla="*/ 347843 h 452999"/>
                <a:gd name="connsiteX115" fmla="*/ 1029424 w 1199921"/>
                <a:gd name="connsiteY115" fmla="*/ 373218 h 452999"/>
                <a:gd name="connsiteX116" fmla="*/ 1079030 w 1199921"/>
                <a:gd name="connsiteY116" fmla="*/ 444427 h 452999"/>
                <a:gd name="connsiteX117" fmla="*/ 1073658 w 1199921"/>
                <a:gd name="connsiteY117" fmla="*/ 451628 h 452999"/>
                <a:gd name="connsiteX118" fmla="*/ 1026452 w 1199921"/>
                <a:gd name="connsiteY118" fmla="*/ 389906 h 452999"/>
                <a:gd name="connsiteX119" fmla="*/ 977989 w 1199921"/>
                <a:gd name="connsiteY119" fmla="*/ 451742 h 452999"/>
                <a:gd name="connsiteX120" fmla="*/ 972960 w 1199921"/>
                <a:gd name="connsiteY120" fmla="*/ 444427 h 452999"/>
                <a:gd name="connsiteX121" fmla="*/ 1021652 w 1199921"/>
                <a:gd name="connsiteY121" fmla="*/ 366017 h 452999"/>
                <a:gd name="connsiteX122" fmla="*/ 1021880 w 1199921"/>
                <a:gd name="connsiteY122" fmla="*/ 347843 h 452999"/>
                <a:gd name="connsiteX123" fmla="*/ 1140257 w 1199921"/>
                <a:gd name="connsiteY123" fmla="*/ 352073 h 452999"/>
                <a:gd name="connsiteX124" fmla="*/ 1140257 w 1199921"/>
                <a:gd name="connsiteY124" fmla="*/ 372418 h 452999"/>
                <a:gd name="connsiteX125" fmla="*/ 1146658 w 1199921"/>
                <a:gd name="connsiteY125" fmla="*/ 372418 h 452999"/>
                <a:gd name="connsiteX126" fmla="*/ 1146658 w 1199921"/>
                <a:gd name="connsiteY126" fmla="*/ 379733 h 452999"/>
                <a:gd name="connsiteX127" fmla="*/ 1140257 w 1199921"/>
                <a:gd name="connsiteY127" fmla="*/ 379733 h 452999"/>
                <a:gd name="connsiteX128" fmla="*/ 1140257 w 1199921"/>
                <a:gd name="connsiteY128" fmla="*/ 399736 h 452999"/>
                <a:gd name="connsiteX129" fmla="*/ 1116825 w 1199921"/>
                <a:gd name="connsiteY129" fmla="*/ 399736 h 452999"/>
                <a:gd name="connsiteX130" fmla="*/ 1113396 w 1199921"/>
                <a:gd name="connsiteY130" fmla="*/ 410823 h 452999"/>
                <a:gd name="connsiteX131" fmla="*/ 1143343 w 1199921"/>
                <a:gd name="connsiteY131" fmla="*/ 410823 h 452999"/>
                <a:gd name="connsiteX132" fmla="*/ 1143343 w 1199921"/>
                <a:gd name="connsiteY132" fmla="*/ 451514 h 452999"/>
                <a:gd name="connsiteX133" fmla="*/ 1136028 w 1199921"/>
                <a:gd name="connsiteY133" fmla="*/ 451514 h 452999"/>
                <a:gd name="connsiteX134" fmla="*/ 1136028 w 1199921"/>
                <a:gd name="connsiteY134" fmla="*/ 444884 h 452999"/>
                <a:gd name="connsiteX135" fmla="*/ 1117968 w 1199921"/>
                <a:gd name="connsiteY135" fmla="*/ 444884 h 452999"/>
                <a:gd name="connsiteX136" fmla="*/ 1117968 w 1199921"/>
                <a:gd name="connsiteY136" fmla="*/ 451742 h 452999"/>
                <a:gd name="connsiteX137" fmla="*/ 1110653 w 1199921"/>
                <a:gd name="connsiteY137" fmla="*/ 451742 h 452999"/>
                <a:gd name="connsiteX138" fmla="*/ 1110653 w 1199921"/>
                <a:gd name="connsiteY138" fmla="*/ 417566 h 452999"/>
                <a:gd name="connsiteX139" fmla="*/ 1099566 w 1199921"/>
                <a:gd name="connsiteY139" fmla="*/ 434826 h 452999"/>
                <a:gd name="connsiteX140" fmla="*/ 1095223 w 1199921"/>
                <a:gd name="connsiteY140" fmla="*/ 427968 h 452999"/>
                <a:gd name="connsiteX141" fmla="*/ 1109282 w 1199921"/>
                <a:gd name="connsiteY141" fmla="*/ 399736 h 452999"/>
                <a:gd name="connsiteX142" fmla="*/ 1100366 w 1199921"/>
                <a:gd name="connsiteY142" fmla="*/ 399736 h 452999"/>
                <a:gd name="connsiteX143" fmla="*/ 1100366 w 1199921"/>
                <a:gd name="connsiteY143" fmla="*/ 392649 h 452999"/>
                <a:gd name="connsiteX144" fmla="*/ 1110996 w 1199921"/>
                <a:gd name="connsiteY144" fmla="*/ 392649 h 452999"/>
                <a:gd name="connsiteX145" fmla="*/ 1112939 w 1199921"/>
                <a:gd name="connsiteY145" fmla="*/ 379733 h 452999"/>
                <a:gd name="connsiteX146" fmla="*/ 1097623 w 1199921"/>
                <a:gd name="connsiteY146" fmla="*/ 379733 h 452999"/>
                <a:gd name="connsiteX147" fmla="*/ 1097623 w 1199921"/>
                <a:gd name="connsiteY147" fmla="*/ 372418 h 452999"/>
                <a:gd name="connsiteX148" fmla="*/ 1113625 w 1199921"/>
                <a:gd name="connsiteY148" fmla="*/ 372418 h 452999"/>
                <a:gd name="connsiteX149" fmla="*/ 1114196 w 1199921"/>
                <a:gd name="connsiteY149" fmla="*/ 359159 h 452999"/>
                <a:gd name="connsiteX150" fmla="*/ 1101052 w 1199921"/>
                <a:gd name="connsiteY150" fmla="*/ 359159 h 452999"/>
                <a:gd name="connsiteX151" fmla="*/ 1101052 w 1199921"/>
                <a:gd name="connsiteY151" fmla="*/ 352073 h 452999"/>
                <a:gd name="connsiteX152" fmla="*/ 1140257 w 1199921"/>
                <a:gd name="connsiteY152" fmla="*/ 352073 h 452999"/>
                <a:gd name="connsiteX153" fmla="*/ 337109 w 1199921"/>
                <a:gd name="connsiteY153" fmla="*/ 352073 h 452999"/>
                <a:gd name="connsiteX154" fmla="*/ 337109 w 1199921"/>
                <a:gd name="connsiteY154" fmla="*/ 360074 h 452999"/>
                <a:gd name="connsiteX155" fmla="*/ 299733 w 1199921"/>
                <a:gd name="connsiteY155" fmla="*/ 360074 h 452999"/>
                <a:gd name="connsiteX156" fmla="*/ 299733 w 1199921"/>
                <a:gd name="connsiteY156" fmla="*/ 391163 h 452999"/>
                <a:gd name="connsiteX157" fmla="*/ 345110 w 1199921"/>
                <a:gd name="connsiteY157" fmla="*/ 391163 h 452999"/>
                <a:gd name="connsiteX158" fmla="*/ 345110 w 1199921"/>
                <a:gd name="connsiteY158" fmla="*/ 399393 h 452999"/>
                <a:gd name="connsiteX159" fmla="*/ 299733 w 1199921"/>
                <a:gd name="connsiteY159" fmla="*/ 399393 h 452999"/>
                <a:gd name="connsiteX160" fmla="*/ 299733 w 1199921"/>
                <a:gd name="connsiteY160" fmla="*/ 439969 h 452999"/>
                <a:gd name="connsiteX161" fmla="*/ 288188 w 1199921"/>
                <a:gd name="connsiteY161" fmla="*/ 451171 h 452999"/>
                <a:gd name="connsiteX162" fmla="*/ 270367 w 1199921"/>
                <a:gd name="connsiteY162" fmla="*/ 451171 h 452999"/>
                <a:gd name="connsiteX163" fmla="*/ 268653 w 1199921"/>
                <a:gd name="connsiteY163" fmla="*/ 443284 h 452999"/>
                <a:gd name="connsiteX164" fmla="*/ 285340 w 1199921"/>
                <a:gd name="connsiteY164" fmla="*/ 443741 h 452999"/>
                <a:gd name="connsiteX165" fmla="*/ 291398 w 1199921"/>
                <a:gd name="connsiteY165" fmla="*/ 437912 h 452999"/>
                <a:gd name="connsiteX166" fmla="*/ 291398 w 1199921"/>
                <a:gd name="connsiteY166" fmla="*/ 399393 h 452999"/>
                <a:gd name="connsiteX167" fmla="*/ 244078 w 1199921"/>
                <a:gd name="connsiteY167" fmla="*/ 399393 h 452999"/>
                <a:gd name="connsiteX168" fmla="*/ 244078 w 1199921"/>
                <a:gd name="connsiteY168" fmla="*/ 391163 h 452999"/>
                <a:gd name="connsiteX169" fmla="*/ 291398 w 1199921"/>
                <a:gd name="connsiteY169" fmla="*/ 391163 h 452999"/>
                <a:gd name="connsiteX170" fmla="*/ 291398 w 1199921"/>
                <a:gd name="connsiteY170" fmla="*/ 360064 h 452999"/>
                <a:gd name="connsiteX171" fmla="*/ 251279 w 1199921"/>
                <a:gd name="connsiteY171" fmla="*/ 360064 h 452999"/>
                <a:gd name="connsiteX172" fmla="*/ 251279 w 1199921"/>
                <a:gd name="connsiteY172" fmla="*/ 352063 h 452999"/>
                <a:gd name="connsiteX173" fmla="*/ 337118 w 1199921"/>
                <a:gd name="connsiteY173" fmla="*/ 352063 h 452999"/>
                <a:gd name="connsiteX174" fmla="*/ 399021 w 1199921"/>
                <a:gd name="connsiteY174" fmla="*/ 349215 h 452999"/>
                <a:gd name="connsiteX175" fmla="*/ 405765 w 1199921"/>
                <a:gd name="connsiteY175" fmla="*/ 353444 h 452999"/>
                <a:gd name="connsiteX176" fmla="*/ 391363 w 1199921"/>
                <a:gd name="connsiteY176" fmla="*/ 371618 h 452999"/>
                <a:gd name="connsiteX177" fmla="*/ 393535 w 1199921"/>
                <a:gd name="connsiteY177" fmla="*/ 376418 h 452999"/>
                <a:gd name="connsiteX178" fmla="*/ 399021 w 1199921"/>
                <a:gd name="connsiteY178" fmla="*/ 415509 h 452999"/>
                <a:gd name="connsiteX179" fmla="*/ 392163 w 1199921"/>
                <a:gd name="connsiteY179" fmla="*/ 448199 h 452999"/>
                <a:gd name="connsiteX180" fmla="*/ 380962 w 1199921"/>
                <a:gd name="connsiteY180" fmla="*/ 451171 h 452999"/>
                <a:gd name="connsiteX181" fmla="*/ 372732 w 1199921"/>
                <a:gd name="connsiteY181" fmla="*/ 451056 h 452999"/>
                <a:gd name="connsiteX182" fmla="*/ 370332 w 1199921"/>
                <a:gd name="connsiteY182" fmla="*/ 443398 h 452999"/>
                <a:gd name="connsiteX183" fmla="*/ 379133 w 1199921"/>
                <a:gd name="connsiteY183" fmla="*/ 443856 h 452999"/>
                <a:gd name="connsiteX184" fmla="*/ 386906 w 1199921"/>
                <a:gd name="connsiteY184" fmla="*/ 441912 h 452999"/>
                <a:gd name="connsiteX185" fmla="*/ 391249 w 1199921"/>
                <a:gd name="connsiteY185" fmla="*/ 415052 h 452999"/>
                <a:gd name="connsiteX186" fmla="*/ 390677 w 1199921"/>
                <a:gd name="connsiteY186" fmla="*/ 401793 h 452999"/>
                <a:gd name="connsiteX187" fmla="*/ 369875 w 1199921"/>
                <a:gd name="connsiteY187" fmla="*/ 422710 h 452999"/>
                <a:gd name="connsiteX188" fmla="*/ 365303 w 1199921"/>
                <a:gd name="connsiteY188" fmla="*/ 415852 h 452999"/>
                <a:gd name="connsiteX189" fmla="*/ 389306 w 1199921"/>
                <a:gd name="connsiteY189" fmla="*/ 390935 h 452999"/>
                <a:gd name="connsiteX190" fmla="*/ 386448 w 1199921"/>
                <a:gd name="connsiteY190" fmla="*/ 379847 h 452999"/>
                <a:gd name="connsiteX191" fmla="*/ 385191 w 1199921"/>
                <a:gd name="connsiteY191" fmla="*/ 377104 h 452999"/>
                <a:gd name="connsiteX192" fmla="*/ 369989 w 1199921"/>
                <a:gd name="connsiteY192" fmla="*/ 387506 h 452999"/>
                <a:gd name="connsiteX193" fmla="*/ 365531 w 1199921"/>
                <a:gd name="connsiteY193" fmla="*/ 380419 h 452999"/>
                <a:gd name="connsiteX194" fmla="*/ 381533 w 1199921"/>
                <a:gd name="connsiteY194" fmla="*/ 369903 h 452999"/>
                <a:gd name="connsiteX195" fmla="*/ 369075 w 1199921"/>
                <a:gd name="connsiteY195" fmla="*/ 355273 h 452999"/>
                <a:gd name="connsiteX196" fmla="*/ 375476 w 1199921"/>
                <a:gd name="connsiteY196" fmla="*/ 350244 h 452999"/>
                <a:gd name="connsiteX197" fmla="*/ 387248 w 1199921"/>
                <a:gd name="connsiteY197" fmla="*/ 364531 h 452999"/>
                <a:gd name="connsiteX198" fmla="*/ 399021 w 1199921"/>
                <a:gd name="connsiteY198" fmla="*/ 349215 h 452999"/>
                <a:gd name="connsiteX199" fmla="*/ 912762 w 1199921"/>
                <a:gd name="connsiteY199" fmla="*/ 347386 h 452999"/>
                <a:gd name="connsiteX200" fmla="*/ 920877 w 1199921"/>
                <a:gd name="connsiteY200" fmla="*/ 348415 h 452999"/>
                <a:gd name="connsiteX201" fmla="*/ 915848 w 1199921"/>
                <a:gd name="connsiteY201" fmla="*/ 367503 h 452999"/>
                <a:gd name="connsiteX202" fmla="*/ 952310 w 1199921"/>
                <a:gd name="connsiteY202" fmla="*/ 367503 h 452999"/>
                <a:gd name="connsiteX203" fmla="*/ 950595 w 1199921"/>
                <a:gd name="connsiteY203" fmla="*/ 437912 h 452999"/>
                <a:gd name="connsiteX204" fmla="*/ 934593 w 1199921"/>
                <a:gd name="connsiteY204" fmla="*/ 451056 h 452999"/>
                <a:gd name="connsiteX205" fmla="*/ 922934 w 1199921"/>
                <a:gd name="connsiteY205" fmla="*/ 450599 h 452999"/>
                <a:gd name="connsiteX206" fmla="*/ 920991 w 1199921"/>
                <a:gd name="connsiteY206" fmla="*/ 443055 h 452999"/>
                <a:gd name="connsiteX207" fmla="*/ 933450 w 1199921"/>
                <a:gd name="connsiteY207" fmla="*/ 443398 h 452999"/>
                <a:gd name="connsiteX208" fmla="*/ 942823 w 1199921"/>
                <a:gd name="connsiteY208" fmla="*/ 434597 h 452999"/>
                <a:gd name="connsiteX209" fmla="*/ 944194 w 1199921"/>
                <a:gd name="connsiteY209" fmla="*/ 375504 h 452999"/>
                <a:gd name="connsiteX210" fmla="*/ 912762 w 1199921"/>
                <a:gd name="connsiteY210" fmla="*/ 375504 h 452999"/>
                <a:gd name="connsiteX211" fmla="*/ 901332 w 1199921"/>
                <a:gd name="connsiteY211" fmla="*/ 395049 h 452999"/>
                <a:gd name="connsiteX212" fmla="*/ 896417 w 1199921"/>
                <a:gd name="connsiteY212" fmla="*/ 388534 h 452999"/>
                <a:gd name="connsiteX213" fmla="*/ 912762 w 1199921"/>
                <a:gd name="connsiteY213" fmla="*/ 347386 h 452999"/>
                <a:gd name="connsiteX214" fmla="*/ 644128 w 1199921"/>
                <a:gd name="connsiteY214" fmla="*/ 414137 h 452999"/>
                <a:gd name="connsiteX215" fmla="*/ 644128 w 1199921"/>
                <a:gd name="connsiteY215" fmla="*/ 436997 h 452999"/>
                <a:gd name="connsiteX216" fmla="*/ 650300 w 1199921"/>
                <a:gd name="connsiteY216" fmla="*/ 443170 h 452999"/>
                <a:gd name="connsiteX217" fmla="*/ 675561 w 1199921"/>
                <a:gd name="connsiteY217" fmla="*/ 443170 h 452999"/>
                <a:gd name="connsiteX218" fmla="*/ 680818 w 1199921"/>
                <a:gd name="connsiteY218" fmla="*/ 441112 h 452999"/>
                <a:gd name="connsiteX219" fmla="*/ 683447 w 1199921"/>
                <a:gd name="connsiteY219" fmla="*/ 427282 h 452999"/>
                <a:gd name="connsiteX220" fmla="*/ 691334 w 1199921"/>
                <a:gd name="connsiteY220" fmla="*/ 429911 h 452999"/>
                <a:gd name="connsiteX221" fmla="*/ 686648 w 1199921"/>
                <a:gd name="connsiteY221" fmla="*/ 448199 h 452999"/>
                <a:gd name="connsiteX222" fmla="*/ 677047 w 1199921"/>
                <a:gd name="connsiteY222" fmla="*/ 450942 h 452999"/>
                <a:gd name="connsiteX223" fmla="*/ 647671 w 1199921"/>
                <a:gd name="connsiteY223" fmla="*/ 450942 h 452999"/>
                <a:gd name="connsiteX224" fmla="*/ 636013 w 1199921"/>
                <a:gd name="connsiteY224" fmla="*/ 438826 h 452999"/>
                <a:gd name="connsiteX225" fmla="*/ 636013 w 1199921"/>
                <a:gd name="connsiteY225" fmla="*/ 414137 h 452999"/>
                <a:gd name="connsiteX226" fmla="*/ 644128 w 1199921"/>
                <a:gd name="connsiteY226" fmla="*/ 414137 h 452999"/>
                <a:gd name="connsiteX227" fmla="*/ 781479 w 1199921"/>
                <a:gd name="connsiteY227" fmla="*/ 347386 h 452999"/>
                <a:gd name="connsiteX228" fmla="*/ 781479 w 1199921"/>
                <a:gd name="connsiteY228" fmla="*/ 359159 h 452999"/>
                <a:gd name="connsiteX229" fmla="*/ 807310 w 1199921"/>
                <a:gd name="connsiteY229" fmla="*/ 359159 h 452999"/>
                <a:gd name="connsiteX230" fmla="*/ 807310 w 1199921"/>
                <a:gd name="connsiteY230" fmla="*/ 365560 h 452999"/>
                <a:gd name="connsiteX231" fmla="*/ 820455 w 1199921"/>
                <a:gd name="connsiteY231" fmla="*/ 350244 h 452999"/>
                <a:gd name="connsiteX232" fmla="*/ 826513 w 1199921"/>
                <a:gd name="connsiteY232" fmla="*/ 354816 h 452999"/>
                <a:gd name="connsiteX233" fmla="*/ 804224 w 1199921"/>
                <a:gd name="connsiteY233" fmla="*/ 379162 h 452999"/>
                <a:gd name="connsiteX234" fmla="*/ 832228 w 1199921"/>
                <a:gd name="connsiteY234" fmla="*/ 379162 h 452999"/>
                <a:gd name="connsiteX235" fmla="*/ 832228 w 1199921"/>
                <a:gd name="connsiteY235" fmla="*/ 387048 h 452999"/>
                <a:gd name="connsiteX236" fmla="*/ 794395 w 1199921"/>
                <a:gd name="connsiteY236" fmla="*/ 387048 h 452999"/>
                <a:gd name="connsiteX237" fmla="*/ 776564 w 1199921"/>
                <a:gd name="connsiteY237" fmla="*/ 398593 h 452999"/>
                <a:gd name="connsiteX238" fmla="*/ 825484 w 1199921"/>
                <a:gd name="connsiteY238" fmla="*/ 398593 h 452999"/>
                <a:gd name="connsiteX239" fmla="*/ 825484 w 1199921"/>
                <a:gd name="connsiteY239" fmla="*/ 406022 h 452999"/>
                <a:gd name="connsiteX240" fmla="*/ 768791 w 1199921"/>
                <a:gd name="connsiteY240" fmla="*/ 406022 h 452999"/>
                <a:gd name="connsiteX241" fmla="*/ 765019 w 1199921"/>
                <a:gd name="connsiteY241" fmla="*/ 417795 h 452999"/>
                <a:gd name="connsiteX242" fmla="*/ 819769 w 1199921"/>
                <a:gd name="connsiteY242" fmla="*/ 417795 h 452999"/>
                <a:gd name="connsiteX243" fmla="*/ 814626 w 1199921"/>
                <a:gd name="connsiteY243" fmla="*/ 446141 h 452999"/>
                <a:gd name="connsiteX244" fmla="*/ 799081 w 1199921"/>
                <a:gd name="connsiteY244" fmla="*/ 450599 h 452999"/>
                <a:gd name="connsiteX245" fmla="*/ 784793 w 1199921"/>
                <a:gd name="connsiteY245" fmla="*/ 449913 h 452999"/>
                <a:gd name="connsiteX246" fmla="*/ 782164 w 1199921"/>
                <a:gd name="connsiteY246" fmla="*/ 442712 h 452999"/>
                <a:gd name="connsiteX247" fmla="*/ 797366 w 1199921"/>
                <a:gd name="connsiteY247" fmla="*/ 443284 h 452999"/>
                <a:gd name="connsiteX248" fmla="*/ 808568 w 1199921"/>
                <a:gd name="connsiteY248" fmla="*/ 440312 h 452999"/>
                <a:gd name="connsiteX249" fmla="*/ 811540 w 1199921"/>
                <a:gd name="connsiteY249" fmla="*/ 424996 h 452999"/>
                <a:gd name="connsiteX250" fmla="*/ 755304 w 1199921"/>
                <a:gd name="connsiteY250" fmla="*/ 424996 h 452999"/>
                <a:gd name="connsiteX251" fmla="*/ 760447 w 1199921"/>
                <a:gd name="connsiteY251" fmla="*/ 406708 h 452999"/>
                <a:gd name="connsiteX252" fmla="*/ 732901 w 1199921"/>
                <a:gd name="connsiteY252" fmla="*/ 416995 h 452999"/>
                <a:gd name="connsiteX253" fmla="*/ 729586 w 1199921"/>
                <a:gd name="connsiteY253" fmla="*/ 409565 h 452999"/>
                <a:gd name="connsiteX254" fmla="*/ 780450 w 1199921"/>
                <a:gd name="connsiteY254" fmla="*/ 387048 h 452999"/>
                <a:gd name="connsiteX255" fmla="*/ 734501 w 1199921"/>
                <a:gd name="connsiteY255" fmla="*/ 387048 h 452999"/>
                <a:gd name="connsiteX256" fmla="*/ 734501 w 1199921"/>
                <a:gd name="connsiteY256" fmla="*/ 379162 h 452999"/>
                <a:gd name="connsiteX257" fmla="*/ 773249 w 1199921"/>
                <a:gd name="connsiteY257" fmla="*/ 379162 h 452999"/>
                <a:gd name="connsiteX258" fmla="*/ 773249 w 1199921"/>
                <a:gd name="connsiteY258" fmla="*/ 366817 h 452999"/>
                <a:gd name="connsiteX259" fmla="*/ 742731 w 1199921"/>
                <a:gd name="connsiteY259" fmla="*/ 366817 h 452999"/>
                <a:gd name="connsiteX260" fmla="*/ 742731 w 1199921"/>
                <a:gd name="connsiteY260" fmla="*/ 359159 h 452999"/>
                <a:gd name="connsiteX261" fmla="*/ 773249 w 1199921"/>
                <a:gd name="connsiteY261" fmla="*/ 359159 h 452999"/>
                <a:gd name="connsiteX262" fmla="*/ 773249 w 1199921"/>
                <a:gd name="connsiteY262" fmla="*/ 347386 h 452999"/>
                <a:gd name="connsiteX263" fmla="*/ 781479 w 1199921"/>
                <a:gd name="connsiteY263" fmla="*/ 347386 h 452999"/>
                <a:gd name="connsiteX264" fmla="*/ 621144 w 1199921"/>
                <a:gd name="connsiteY264" fmla="*/ 414357 h 452999"/>
                <a:gd name="connsiteX265" fmla="*/ 629031 w 1199921"/>
                <a:gd name="connsiteY265" fmla="*/ 415957 h 452999"/>
                <a:gd name="connsiteX266" fmla="*/ 614972 w 1199921"/>
                <a:gd name="connsiteY266" fmla="*/ 449104 h 452999"/>
                <a:gd name="connsiteX267" fmla="*/ 607885 w 1199921"/>
                <a:gd name="connsiteY267" fmla="*/ 444646 h 452999"/>
                <a:gd name="connsiteX268" fmla="*/ 621144 w 1199921"/>
                <a:gd name="connsiteY268" fmla="*/ 414357 h 452999"/>
                <a:gd name="connsiteX269" fmla="*/ 871957 w 1199921"/>
                <a:gd name="connsiteY269" fmla="*/ 347491 h 452999"/>
                <a:gd name="connsiteX270" fmla="*/ 880186 w 1199921"/>
                <a:gd name="connsiteY270" fmla="*/ 348634 h 452999"/>
                <a:gd name="connsiteX271" fmla="*/ 874814 w 1199921"/>
                <a:gd name="connsiteY271" fmla="*/ 367379 h 452999"/>
                <a:gd name="connsiteX272" fmla="*/ 893216 w 1199921"/>
                <a:gd name="connsiteY272" fmla="*/ 367379 h 452999"/>
                <a:gd name="connsiteX273" fmla="*/ 893216 w 1199921"/>
                <a:gd name="connsiteY273" fmla="*/ 445332 h 452999"/>
                <a:gd name="connsiteX274" fmla="*/ 885215 w 1199921"/>
                <a:gd name="connsiteY274" fmla="*/ 445332 h 452999"/>
                <a:gd name="connsiteX275" fmla="*/ 885215 w 1199921"/>
                <a:gd name="connsiteY275" fmla="*/ 438817 h 452999"/>
                <a:gd name="connsiteX276" fmla="*/ 864413 w 1199921"/>
                <a:gd name="connsiteY276" fmla="*/ 438817 h 452999"/>
                <a:gd name="connsiteX277" fmla="*/ 864413 w 1199921"/>
                <a:gd name="connsiteY277" fmla="*/ 448647 h 452999"/>
                <a:gd name="connsiteX278" fmla="*/ 856412 w 1199921"/>
                <a:gd name="connsiteY278" fmla="*/ 448647 h 452999"/>
                <a:gd name="connsiteX279" fmla="*/ 856412 w 1199921"/>
                <a:gd name="connsiteY279" fmla="*/ 367379 h 452999"/>
                <a:gd name="connsiteX280" fmla="*/ 867042 w 1199921"/>
                <a:gd name="connsiteY280" fmla="*/ 367379 h 452999"/>
                <a:gd name="connsiteX281" fmla="*/ 871957 w 1199921"/>
                <a:gd name="connsiteY281" fmla="*/ 347491 h 452999"/>
                <a:gd name="connsiteX282" fmla="*/ 561861 w 1199921"/>
                <a:gd name="connsiteY282" fmla="*/ 380638 h 452999"/>
                <a:gd name="connsiteX283" fmla="*/ 570548 w 1199921"/>
                <a:gd name="connsiteY283" fmla="*/ 382924 h 452999"/>
                <a:gd name="connsiteX284" fmla="*/ 552945 w 1199921"/>
                <a:gd name="connsiteY284" fmla="*/ 437788 h 452999"/>
                <a:gd name="connsiteX285" fmla="*/ 590321 w 1199921"/>
                <a:gd name="connsiteY285" fmla="*/ 437788 h 452999"/>
                <a:gd name="connsiteX286" fmla="*/ 590321 w 1199921"/>
                <a:gd name="connsiteY286" fmla="*/ 445789 h 452999"/>
                <a:gd name="connsiteX287" fmla="*/ 486880 w 1199921"/>
                <a:gd name="connsiteY287" fmla="*/ 445789 h 452999"/>
                <a:gd name="connsiteX288" fmla="*/ 486880 w 1199921"/>
                <a:gd name="connsiteY288" fmla="*/ 437788 h 452999"/>
                <a:gd name="connsiteX289" fmla="*/ 543573 w 1199921"/>
                <a:gd name="connsiteY289" fmla="*/ 437788 h 452999"/>
                <a:gd name="connsiteX290" fmla="*/ 561861 w 1199921"/>
                <a:gd name="connsiteY290" fmla="*/ 380638 h 452999"/>
                <a:gd name="connsiteX291" fmla="*/ 695439 w 1199921"/>
                <a:gd name="connsiteY291" fmla="*/ 411613 h 452999"/>
                <a:gd name="connsiteX292" fmla="*/ 712127 w 1199921"/>
                <a:gd name="connsiteY292" fmla="*/ 441560 h 452999"/>
                <a:gd name="connsiteX293" fmla="*/ 704698 w 1199921"/>
                <a:gd name="connsiteY293" fmla="*/ 444989 h 452999"/>
                <a:gd name="connsiteX294" fmla="*/ 687667 w 1199921"/>
                <a:gd name="connsiteY294" fmla="*/ 414128 h 452999"/>
                <a:gd name="connsiteX295" fmla="*/ 1136028 w 1199921"/>
                <a:gd name="connsiteY295" fmla="*/ 418357 h 452999"/>
                <a:gd name="connsiteX296" fmla="*/ 1117968 w 1199921"/>
                <a:gd name="connsiteY296" fmla="*/ 418357 h 452999"/>
                <a:gd name="connsiteX297" fmla="*/ 1117968 w 1199921"/>
                <a:gd name="connsiteY297" fmla="*/ 437559 h 452999"/>
                <a:gd name="connsiteX298" fmla="*/ 1136028 w 1199921"/>
                <a:gd name="connsiteY298" fmla="*/ 437559 h 452999"/>
                <a:gd name="connsiteX299" fmla="*/ 1136028 w 1199921"/>
                <a:gd name="connsiteY299" fmla="*/ 418357 h 452999"/>
                <a:gd name="connsiteX300" fmla="*/ 515350 w 1199921"/>
                <a:gd name="connsiteY300" fmla="*/ 381105 h 452999"/>
                <a:gd name="connsiteX301" fmla="*/ 528723 w 1199921"/>
                <a:gd name="connsiteY301" fmla="*/ 432083 h 452999"/>
                <a:gd name="connsiteX302" fmla="*/ 519922 w 1199921"/>
                <a:gd name="connsiteY302" fmla="*/ 434254 h 452999"/>
                <a:gd name="connsiteX303" fmla="*/ 506778 w 1199921"/>
                <a:gd name="connsiteY303" fmla="*/ 383962 h 452999"/>
                <a:gd name="connsiteX304" fmla="*/ 662073 w 1199921"/>
                <a:gd name="connsiteY304" fmla="*/ 408765 h 452999"/>
                <a:gd name="connsiteX305" fmla="*/ 673732 w 1199921"/>
                <a:gd name="connsiteY305" fmla="*/ 428768 h 452999"/>
                <a:gd name="connsiteX306" fmla="*/ 666188 w 1199921"/>
                <a:gd name="connsiteY306" fmla="*/ 432083 h 452999"/>
                <a:gd name="connsiteX307" fmla="*/ 654644 w 1199921"/>
                <a:gd name="connsiteY307" fmla="*/ 411166 h 452999"/>
                <a:gd name="connsiteX308" fmla="*/ 885225 w 1199921"/>
                <a:gd name="connsiteY308" fmla="*/ 406136 h 452999"/>
                <a:gd name="connsiteX309" fmla="*/ 864422 w 1199921"/>
                <a:gd name="connsiteY309" fmla="*/ 406136 h 452999"/>
                <a:gd name="connsiteX310" fmla="*/ 864422 w 1199921"/>
                <a:gd name="connsiteY310" fmla="*/ 431168 h 452999"/>
                <a:gd name="connsiteX311" fmla="*/ 885225 w 1199921"/>
                <a:gd name="connsiteY311" fmla="*/ 431168 h 452999"/>
                <a:gd name="connsiteX312" fmla="*/ 885225 w 1199921"/>
                <a:gd name="connsiteY312" fmla="*/ 406136 h 452999"/>
                <a:gd name="connsiteX313" fmla="*/ 89278 w 1199921"/>
                <a:gd name="connsiteY313" fmla="*/ 401907 h 452999"/>
                <a:gd name="connsiteX314" fmla="*/ 67561 w 1199921"/>
                <a:gd name="connsiteY314" fmla="*/ 401907 h 452999"/>
                <a:gd name="connsiteX315" fmla="*/ 79905 w 1199921"/>
                <a:gd name="connsiteY315" fmla="*/ 425682 h 452999"/>
                <a:gd name="connsiteX316" fmla="*/ 89278 w 1199921"/>
                <a:gd name="connsiteY316" fmla="*/ 401907 h 452999"/>
                <a:gd name="connsiteX317" fmla="*/ 913114 w 1199921"/>
                <a:gd name="connsiteY317" fmla="*/ 393906 h 452999"/>
                <a:gd name="connsiteX318" fmla="*/ 931859 w 1199921"/>
                <a:gd name="connsiteY318" fmla="*/ 418824 h 452999"/>
                <a:gd name="connsiteX319" fmla="*/ 925344 w 1199921"/>
                <a:gd name="connsiteY319" fmla="*/ 423396 h 452999"/>
                <a:gd name="connsiteX320" fmla="*/ 906485 w 1199921"/>
                <a:gd name="connsiteY320" fmla="*/ 398021 h 452999"/>
                <a:gd name="connsiteX321" fmla="*/ 32814 w 1199921"/>
                <a:gd name="connsiteY321" fmla="*/ 386706 h 452999"/>
                <a:gd name="connsiteX322" fmla="*/ 14402 w 1199921"/>
                <a:gd name="connsiteY322" fmla="*/ 386706 h 452999"/>
                <a:gd name="connsiteX323" fmla="*/ 14402 w 1199921"/>
                <a:gd name="connsiteY323" fmla="*/ 405794 h 452999"/>
                <a:gd name="connsiteX324" fmla="*/ 32814 w 1199921"/>
                <a:gd name="connsiteY324" fmla="*/ 405794 h 452999"/>
                <a:gd name="connsiteX325" fmla="*/ 32814 w 1199921"/>
                <a:gd name="connsiteY325" fmla="*/ 386706 h 452999"/>
                <a:gd name="connsiteX326" fmla="*/ 430692 w 1199921"/>
                <a:gd name="connsiteY326" fmla="*/ 374361 h 452999"/>
                <a:gd name="connsiteX327" fmla="*/ 415376 w 1199921"/>
                <a:gd name="connsiteY327" fmla="*/ 374361 h 452999"/>
                <a:gd name="connsiteX328" fmla="*/ 415376 w 1199921"/>
                <a:gd name="connsiteY328" fmla="*/ 405108 h 452999"/>
                <a:gd name="connsiteX329" fmla="*/ 430692 w 1199921"/>
                <a:gd name="connsiteY329" fmla="*/ 405108 h 452999"/>
                <a:gd name="connsiteX330" fmla="*/ 430692 w 1199921"/>
                <a:gd name="connsiteY330" fmla="*/ 374352 h 452999"/>
                <a:gd name="connsiteX331" fmla="*/ 454238 w 1199921"/>
                <a:gd name="connsiteY331" fmla="*/ 374361 h 452999"/>
                <a:gd name="connsiteX332" fmla="*/ 438693 w 1199921"/>
                <a:gd name="connsiteY332" fmla="*/ 374361 h 452999"/>
                <a:gd name="connsiteX333" fmla="*/ 438693 w 1199921"/>
                <a:gd name="connsiteY333" fmla="*/ 405108 h 452999"/>
                <a:gd name="connsiteX334" fmla="*/ 454238 w 1199921"/>
                <a:gd name="connsiteY334" fmla="*/ 405108 h 452999"/>
                <a:gd name="connsiteX335" fmla="*/ 454238 w 1199921"/>
                <a:gd name="connsiteY335" fmla="*/ 374352 h 452999"/>
                <a:gd name="connsiteX336" fmla="*/ 695906 w 1199921"/>
                <a:gd name="connsiteY336" fmla="*/ 351958 h 452999"/>
                <a:gd name="connsiteX337" fmla="*/ 695906 w 1199921"/>
                <a:gd name="connsiteY337" fmla="*/ 404765 h 452999"/>
                <a:gd name="connsiteX338" fmla="*/ 624354 w 1199921"/>
                <a:gd name="connsiteY338" fmla="*/ 404765 h 452999"/>
                <a:gd name="connsiteX339" fmla="*/ 624354 w 1199921"/>
                <a:gd name="connsiteY339" fmla="*/ 351958 h 452999"/>
                <a:gd name="connsiteX340" fmla="*/ 695906 w 1199921"/>
                <a:gd name="connsiteY340" fmla="*/ 351958 h 452999"/>
                <a:gd name="connsiteX341" fmla="*/ 154848 w 1199921"/>
                <a:gd name="connsiteY341" fmla="*/ 347272 h 452999"/>
                <a:gd name="connsiteX342" fmla="*/ 163192 w 1199921"/>
                <a:gd name="connsiteY342" fmla="*/ 348415 h 452999"/>
                <a:gd name="connsiteX343" fmla="*/ 158848 w 1199921"/>
                <a:gd name="connsiteY343" fmla="*/ 357102 h 452999"/>
                <a:gd name="connsiteX344" fmla="*/ 208683 w 1199921"/>
                <a:gd name="connsiteY344" fmla="*/ 357102 h 452999"/>
                <a:gd name="connsiteX345" fmla="*/ 208683 w 1199921"/>
                <a:gd name="connsiteY345" fmla="*/ 363731 h 452999"/>
                <a:gd name="connsiteX346" fmla="*/ 181937 w 1199921"/>
                <a:gd name="connsiteY346" fmla="*/ 385334 h 452999"/>
                <a:gd name="connsiteX347" fmla="*/ 225142 w 1199921"/>
                <a:gd name="connsiteY347" fmla="*/ 395964 h 452999"/>
                <a:gd name="connsiteX348" fmla="*/ 221371 w 1199921"/>
                <a:gd name="connsiteY348" fmla="*/ 403622 h 452999"/>
                <a:gd name="connsiteX349" fmla="*/ 173022 w 1199921"/>
                <a:gd name="connsiteY349" fmla="*/ 389906 h 452999"/>
                <a:gd name="connsiteX350" fmla="*/ 124216 w 1199921"/>
                <a:gd name="connsiteY350" fmla="*/ 403850 h 452999"/>
                <a:gd name="connsiteX351" fmla="*/ 120444 w 1199921"/>
                <a:gd name="connsiteY351" fmla="*/ 396078 h 452999"/>
                <a:gd name="connsiteX352" fmla="*/ 164106 w 1199921"/>
                <a:gd name="connsiteY352" fmla="*/ 385105 h 452999"/>
                <a:gd name="connsiteX353" fmla="*/ 146275 w 1199921"/>
                <a:gd name="connsiteY353" fmla="*/ 372189 h 452999"/>
                <a:gd name="connsiteX354" fmla="*/ 131988 w 1199921"/>
                <a:gd name="connsiteY354" fmla="*/ 382819 h 452999"/>
                <a:gd name="connsiteX355" fmla="*/ 126959 w 1199921"/>
                <a:gd name="connsiteY355" fmla="*/ 376190 h 452999"/>
                <a:gd name="connsiteX356" fmla="*/ 154848 w 1199921"/>
                <a:gd name="connsiteY356" fmla="*/ 347272 h 452999"/>
                <a:gd name="connsiteX357" fmla="*/ 885225 w 1199921"/>
                <a:gd name="connsiteY357" fmla="*/ 375161 h 452999"/>
                <a:gd name="connsiteX358" fmla="*/ 864422 w 1199921"/>
                <a:gd name="connsiteY358" fmla="*/ 375161 h 452999"/>
                <a:gd name="connsiteX359" fmla="*/ 864422 w 1199921"/>
                <a:gd name="connsiteY359" fmla="*/ 398707 h 452999"/>
                <a:gd name="connsiteX360" fmla="*/ 885225 w 1199921"/>
                <a:gd name="connsiteY360" fmla="*/ 398707 h 452999"/>
                <a:gd name="connsiteX361" fmla="*/ 885225 w 1199921"/>
                <a:gd name="connsiteY361" fmla="*/ 375161 h 452999"/>
                <a:gd name="connsiteX362" fmla="*/ 656130 w 1199921"/>
                <a:gd name="connsiteY362" fmla="*/ 382019 h 452999"/>
                <a:gd name="connsiteX363" fmla="*/ 632470 w 1199921"/>
                <a:gd name="connsiteY363" fmla="*/ 382019 h 452999"/>
                <a:gd name="connsiteX364" fmla="*/ 632470 w 1199921"/>
                <a:gd name="connsiteY364" fmla="*/ 396878 h 452999"/>
                <a:gd name="connsiteX365" fmla="*/ 656130 w 1199921"/>
                <a:gd name="connsiteY365" fmla="*/ 396878 h 452999"/>
                <a:gd name="connsiteX366" fmla="*/ 656130 w 1199921"/>
                <a:gd name="connsiteY366" fmla="*/ 382019 h 452999"/>
                <a:gd name="connsiteX367" fmla="*/ 687791 w 1199921"/>
                <a:gd name="connsiteY367" fmla="*/ 382019 h 452999"/>
                <a:gd name="connsiteX368" fmla="*/ 663902 w 1199921"/>
                <a:gd name="connsiteY368" fmla="*/ 382019 h 452999"/>
                <a:gd name="connsiteX369" fmla="*/ 663902 w 1199921"/>
                <a:gd name="connsiteY369" fmla="*/ 396878 h 452999"/>
                <a:gd name="connsiteX370" fmla="*/ 687791 w 1199921"/>
                <a:gd name="connsiteY370" fmla="*/ 396878 h 452999"/>
                <a:gd name="connsiteX371" fmla="*/ 687791 w 1199921"/>
                <a:gd name="connsiteY371" fmla="*/ 382019 h 452999"/>
                <a:gd name="connsiteX372" fmla="*/ 1132723 w 1199921"/>
                <a:gd name="connsiteY372" fmla="*/ 379733 h 452999"/>
                <a:gd name="connsiteX373" fmla="*/ 1120378 w 1199921"/>
                <a:gd name="connsiteY373" fmla="*/ 379733 h 452999"/>
                <a:gd name="connsiteX374" fmla="*/ 1118435 w 1199921"/>
                <a:gd name="connsiteY374" fmla="*/ 392649 h 452999"/>
                <a:gd name="connsiteX375" fmla="*/ 1132723 w 1199921"/>
                <a:gd name="connsiteY375" fmla="*/ 392649 h 452999"/>
                <a:gd name="connsiteX376" fmla="*/ 1132723 w 1199921"/>
                <a:gd name="connsiteY376" fmla="*/ 379733 h 452999"/>
                <a:gd name="connsiteX377" fmla="*/ 196910 w 1199921"/>
                <a:gd name="connsiteY377" fmla="*/ 364874 h 452999"/>
                <a:gd name="connsiteX378" fmla="*/ 153248 w 1199921"/>
                <a:gd name="connsiteY378" fmla="*/ 364874 h 452999"/>
                <a:gd name="connsiteX379" fmla="*/ 151762 w 1199921"/>
                <a:gd name="connsiteY379" fmla="*/ 366703 h 452999"/>
                <a:gd name="connsiteX380" fmla="*/ 172907 w 1199921"/>
                <a:gd name="connsiteY380" fmla="*/ 381105 h 452999"/>
                <a:gd name="connsiteX381" fmla="*/ 196910 w 1199921"/>
                <a:gd name="connsiteY381" fmla="*/ 364874 h 452999"/>
                <a:gd name="connsiteX382" fmla="*/ 32814 w 1199921"/>
                <a:gd name="connsiteY382" fmla="*/ 359959 h 452999"/>
                <a:gd name="connsiteX383" fmla="*/ 14402 w 1199921"/>
                <a:gd name="connsiteY383" fmla="*/ 359959 h 452999"/>
                <a:gd name="connsiteX384" fmla="*/ 14402 w 1199921"/>
                <a:gd name="connsiteY384" fmla="*/ 379276 h 452999"/>
                <a:gd name="connsiteX385" fmla="*/ 32814 w 1199921"/>
                <a:gd name="connsiteY385" fmla="*/ 379276 h 452999"/>
                <a:gd name="connsiteX386" fmla="*/ 32814 w 1199921"/>
                <a:gd name="connsiteY386" fmla="*/ 359959 h 452999"/>
                <a:gd name="connsiteX387" fmla="*/ 806053 w 1199921"/>
                <a:gd name="connsiteY387" fmla="*/ 366817 h 452999"/>
                <a:gd name="connsiteX388" fmla="*/ 781479 w 1199921"/>
                <a:gd name="connsiteY388" fmla="*/ 366817 h 452999"/>
                <a:gd name="connsiteX389" fmla="*/ 781479 w 1199921"/>
                <a:gd name="connsiteY389" fmla="*/ 379162 h 452999"/>
                <a:gd name="connsiteX390" fmla="*/ 791766 w 1199921"/>
                <a:gd name="connsiteY390" fmla="*/ 379162 h 452999"/>
                <a:gd name="connsiteX391" fmla="*/ 806053 w 1199921"/>
                <a:gd name="connsiteY391" fmla="*/ 366817 h 452999"/>
                <a:gd name="connsiteX392" fmla="*/ 687791 w 1199921"/>
                <a:gd name="connsiteY392" fmla="*/ 359731 h 452999"/>
                <a:gd name="connsiteX393" fmla="*/ 663902 w 1199921"/>
                <a:gd name="connsiteY393" fmla="*/ 359731 h 452999"/>
                <a:gd name="connsiteX394" fmla="*/ 663902 w 1199921"/>
                <a:gd name="connsiteY394" fmla="*/ 374704 h 452999"/>
                <a:gd name="connsiteX395" fmla="*/ 687791 w 1199921"/>
                <a:gd name="connsiteY395" fmla="*/ 374704 h 452999"/>
                <a:gd name="connsiteX396" fmla="*/ 687791 w 1199921"/>
                <a:gd name="connsiteY396" fmla="*/ 359731 h 452999"/>
                <a:gd name="connsiteX397" fmla="*/ 656130 w 1199921"/>
                <a:gd name="connsiteY397" fmla="*/ 359731 h 452999"/>
                <a:gd name="connsiteX398" fmla="*/ 632470 w 1199921"/>
                <a:gd name="connsiteY398" fmla="*/ 359731 h 452999"/>
                <a:gd name="connsiteX399" fmla="*/ 632470 w 1199921"/>
                <a:gd name="connsiteY399" fmla="*/ 374704 h 452999"/>
                <a:gd name="connsiteX400" fmla="*/ 656130 w 1199921"/>
                <a:gd name="connsiteY400" fmla="*/ 374704 h 452999"/>
                <a:gd name="connsiteX401" fmla="*/ 656130 w 1199921"/>
                <a:gd name="connsiteY401" fmla="*/ 359731 h 452999"/>
                <a:gd name="connsiteX402" fmla="*/ 538324 w 1199921"/>
                <a:gd name="connsiteY402" fmla="*/ 347615 h 452999"/>
                <a:gd name="connsiteX403" fmla="*/ 543582 w 1199921"/>
                <a:gd name="connsiteY403" fmla="*/ 366017 h 452999"/>
                <a:gd name="connsiteX404" fmla="*/ 586445 w 1199921"/>
                <a:gd name="connsiteY404" fmla="*/ 366017 h 452999"/>
                <a:gd name="connsiteX405" fmla="*/ 586445 w 1199921"/>
                <a:gd name="connsiteY405" fmla="*/ 374018 h 452999"/>
                <a:gd name="connsiteX406" fmla="*/ 490776 w 1199921"/>
                <a:gd name="connsiteY406" fmla="*/ 374018 h 452999"/>
                <a:gd name="connsiteX407" fmla="*/ 490776 w 1199921"/>
                <a:gd name="connsiteY407" fmla="*/ 366017 h 452999"/>
                <a:gd name="connsiteX408" fmla="*/ 534667 w 1199921"/>
                <a:gd name="connsiteY408" fmla="*/ 366017 h 452999"/>
                <a:gd name="connsiteX409" fmla="*/ 528838 w 1199921"/>
                <a:gd name="connsiteY409" fmla="*/ 349215 h 452999"/>
                <a:gd name="connsiteX410" fmla="*/ 1132723 w 1199921"/>
                <a:gd name="connsiteY410" fmla="*/ 359159 h 452999"/>
                <a:gd name="connsiteX411" fmla="*/ 1121635 w 1199921"/>
                <a:gd name="connsiteY411" fmla="*/ 359159 h 452999"/>
                <a:gd name="connsiteX412" fmla="*/ 1121064 w 1199921"/>
                <a:gd name="connsiteY412" fmla="*/ 372418 h 452999"/>
                <a:gd name="connsiteX413" fmla="*/ 1132723 w 1199921"/>
                <a:gd name="connsiteY413" fmla="*/ 372418 h 452999"/>
                <a:gd name="connsiteX414" fmla="*/ 1132723 w 1199921"/>
                <a:gd name="connsiteY414" fmla="*/ 359159 h 452999"/>
                <a:gd name="connsiteX415" fmla="*/ 214760 w 1199921"/>
                <a:gd name="connsiteY415" fmla="*/ 0 h 452999"/>
                <a:gd name="connsiteX416" fmla="*/ 266786 w 1199921"/>
                <a:gd name="connsiteY416" fmla="*/ 49968 h 452999"/>
                <a:gd name="connsiteX417" fmla="*/ 266833 w 1199921"/>
                <a:gd name="connsiteY417" fmla="*/ 52064 h 452999"/>
                <a:gd name="connsiteX418" fmla="*/ 266833 w 1199921"/>
                <a:gd name="connsiteY418" fmla="*/ 209598 h 452999"/>
                <a:gd name="connsiteX419" fmla="*/ 216856 w 1199921"/>
                <a:gd name="connsiteY419" fmla="*/ 261623 h 452999"/>
                <a:gd name="connsiteX420" fmla="*/ 214760 w 1199921"/>
                <a:gd name="connsiteY420" fmla="*/ 261671 h 452999"/>
                <a:gd name="connsiteX421" fmla="*/ 57236 w 1199921"/>
                <a:gd name="connsiteY421" fmla="*/ 261671 h 452999"/>
                <a:gd name="connsiteX422" fmla="*/ 5191 w 1199921"/>
                <a:gd name="connsiteY422" fmla="*/ 211693 h 452999"/>
                <a:gd name="connsiteX423" fmla="*/ 5153 w 1199921"/>
                <a:gd name="connsiteY423" fmla="*/ 209598 h 452999"/>
                <a:gd name="connsiteX424" fmla="*/ 5153 w 1199921"/>
                <a:gd name="connsiteY424" fmla="*/ 52064 h 452999"/>
                <a:gd name="connsiteX425" fmla="*/ 55140 w 1199921"/>
                <a:gd name="connsiteY425" fmla="*/ 38 h 452999"/>
                <a:gd name="connsiteX426" fmla="*/ 57236 w 1199921"/>
                <a:gd name="connsiteY426" fmla="*/ 0 h 452999"/>
                <a:gd name="connsiteX427" fmla="*/ 214760 w 1199921"/>
                <a:gd name="connsiteY427" fmla="*/ 0 h 452999"/>
                <a:gd name="connsiteX428" fmla="*/ 518674 w 1199921"/>
                <a:gd name="connsiteY428" fmla="*/ 38500 h 452999"/>
                <a:gd name="connsiteX429" fmla="*/ 518674 w 1199921"/>
                <a:gd name="connsiteY429" fmla="*/ 127968 h 452999"/>
                <a:gd name="connsiteX430" fmla="*/ 484365 w 1199921"/>
                <a:gd name="connsiteY430" fmla="*/ 127968 h 452999"/>
                <a:gd name="connsiteX431" fmla="*/ 542049 w 1199921"/>
                <a:gd name="connsiteY431" fmla="*/ 156410 h 452999"/>
                <a:gd name="connsiteX432" fmla="*/ 525418 w 1199921"/>
                <a:gd name="connsiteY432" fmla="*/ 177889 h 452999"/>
                <a:gd name="connsiteX433" fmla="*/ 489833 w 1199921"/>
                <a:gd name="connsiteY433" fmla="*/ 160811 h 452999"/>
                <a:gd name="connsiteX434" fmla="*/ 489833 w 1199921"/>
                <a:gd name="connsiteY434" fmla="*/ 227352 h 452999"/>
                <a:gd name="connsiteX435" fmla="*/ 463725 w 1199921"/>
                <a:gd name="connsiteY435" fmla="*/ 227352 h 452999"/>
                <a:gd name="connsiteX436" fmla="*/ 463725 w 1199921"/>
                <a:gd name="connsiteY436" fmla="*/ 153238 h 452999"/>
                <a:gd name="connsiteX437" fmla="*/ 479517 w 1199921"/>
                <a:gd name="connsiteY437" fmla="*/ 153238 h 452999"/>
                <a:gd name="connsiteX438" fmla="*/ 454876 w 1199921"/>
                <a:gd name="connsiteY438" fmla="*/ 127968 h 452999"/>
                <a:gd name="connsiteX439" fmla="*/ 433197 w 1199921"/>
                <a:gd name="connsiteY439" fmla="*/ 127968 h 452999"/>
                <a:gd name="connsiteX440" fmla="*/ 407937 w 1199921"/>
                <a:gd name="connsiteY440" fmla="*/ 153019 h 452999"/>
                <a:gd name="connsiteX441" fmla="*/ 425844 w 1199921"/>
                <a:gd name="connsiteY441" fmla="*/ 153019 h 452999"/>
                <a:gd name="connsiteX442" fmla="*/ 425844 w 1199921"/>
                <a:gd name="connsiteY442" fmla="*/ 167564 h 452999"/>
                <a:gd name="connsiteX443" fmla="*/ 377819 w 1199921"/>
                <a:gd name="connsiteY443" fmla="*/ 229467 h 452999"/>
                <a:gd name="connsiteX444" fmla="*/ 360559 w 1199921"/>
                <a:gd name="connsiteY444" fmla="*/ 209236 h 452999"/>
                <a:gd name="connsiteX445" fmla="*/ 399926 w 1199921"/>
                <a:gd name="connsiteY445" fmla="*/ 166497 h 452999"/>
                <a:gd name="connsiteX446" fmla="*/ 399926 w 1199921"/>
                <a:gd name="connsiteY446" fmla="*/ 158925 h 452999"/>
                <a:gd name="connsiteX447" fmla="*/ 361607 w 1199921"/>
                <a:gd name="connsiteY447" fmla="*/ 178499 h 452999"/>
                <a:gd name="connsiteX448" fmla="*/ 345186 w 1199921"/>
                <a:gd name="connsiteY448" fmla="*/ 157877 h 452999"/>
                <a:gd name="connsiteX449" fmla="*/ 402031 w 1199921"/>
                <a:gd name="connsiteY449" fmla="*/ 127968 h 452999"/>
                <a:gd name="connsiteX450" fmla="*/ 368570 w 1199921"/>
                <a:gd name="connsiteY450" fmla="*/ 127968 h 452999"/>
                <a:gd name="connsiteX451" fmla="*/ 368570 w 1199921"/>
                <a:gd name="connsiteY451" fmla="*/ 38500 h 452999"/>
                <a:gd name="connsiteX452" fmla="*/ 518684 w 1199921"/>
                <a:gd name="connsiteY452" fmla="*/ 38500 h 452999"/>
                <a:gd name="connsiteX453" fmla="*/ 757266 w 1199921"/>
                <a:gd name="connsiteY453" fmla="*/ 43339 h 452999"/>
                <a:gd name="connsiteX454" fmla="*/ 757266 w 1199921"/>
                <a:gd name="connsiteY454" fmla="*/ 66923 h 452999"/>
                <a:gd name="connsiteX455" fmla="*/ 673246 w 1199921"/>
                <a:gd name="connsiteY455" fmla="*/ 66923 h 452999"/>
                <a:gd name="connsiteX456" fmla="*/ 667560 w 1199921"/>
                <a:gd name="connsiteY456" fmla="*/ 85868 h 452999"/>
                <a:gd name="connsiteX457" fmla="*/ 747570 w 1199921"/>
                <a:gd name="connsiteY457" fmla="*/ 85868 h 452999"/>
                <a:gd name="connsiteX458" fmla="*/ 747570 w 1199921"/>
                <a:gd name="connsiteY458" fmla="*/ 227981 h 452999"/>
                <a:gd name="connsiteX459" fmla="*/ 722100 w 1199921"/>
                <a:gd name="connsiteY459" fmla="*/ 227981 h 452999"/>
                <a:gd name="connsiteX460" fmla="*/ 722100 w 1199921"/>
                <a:gd name="connsiteY460" fmla="*/ 217246 h 452999"/>
                <a:gd name="connsiteX461" fmla="*/ 600618 w 1199921"/>
                <a:gd name="connsiteY461" fmla="*/ 217246 h 452999"/>
                <a:gd name="connsiteX462" fmla="*/ 600618 w 1199921"/>
                <a:gd name="connsiteY462" fmla="*/ 227971 h 452999"/>
                <a:gd name="connsiteX463" fmla="*/ 576415 w 1199921"/>
                <a:gd name="connsiteY463" fmla="*/ 227971 h 452999"/>
                <a:gd name="connsiteX464" fmla="*/ 576415 w 1199921"/>
                <a:gd name="connsiteY464" fmla="*/ 85858 h 452999"/>
                <a:gd name="connsiteX465" fmla="*/ 641252 w 1199921"/>
                <a:gd name="connsiteY465" fmla="*/ 85858 h 452999"/>
                <a:gd name="connsiteX466" fmla="*/ 644633 w 1199921"/>
                <a:gd name="connsiteY466" fmla="*/ 66923 h 452999"/>
                <a:gd name="connsiteX467" fmla="*/ 567785 w 1199921"/>
                <a:gd name="connsiteY467" fmla="*/ 66923 h 452999"/>
                <a:gd name="connsiteX468" fmla="*/ 567785 w 1199921"/>
                <a:gd name="connsiteY468" fmla="*/ 43339 h 452999"/>
                <a:gd name="connsiteX469" fmla="*/ 757266 w 1199921"/>
                <a:gd name="connsiteY469" fmla="*/ 43339 h 452999"/>
                <a:gd name="connsiteX470" fmla="*/ 1035072 w 1199921"/>
                <a:gd name="connsiteY470" fmla="*/ 81867 h 452999"/>
                <a:gd name="connsiteX471" fmla="*/ 1035072 w 1199921"/>
                <a:gd name="connsiteY471" fmla="*/ 227790 h 452999"/>
                <a:gd name="connsiteX472" fmla="*/ 1009593 w 1199921"/>
                <a:gd name="connsiteY472" fmla="*/ 227790 h 452999"/>
                <a:gd name="connsiteX473" fmla="*/ 1009593 w 1199921"/>
                <a:gd name="connsiteY473" fmla="*/ 81858 h 452999"/>
                <a:gd name="connsiteX474" fmla="*/ 1035072 w 1199921"/>
                <a:gd name="connsiteY474" fmla="*/ 81858 h 452999"/>
                <a:gd name="connsiteX475" fmla="*/ 1191501 w 1199921"/>
                <a:gd name="connsiteY475" fmla="*/ 39138 h 452999"/>
                <a:gd name="connsiteX476" fmla="*/ 1191501 w 1199921"/>
                <a:gd name="connsiteY476" fmla="*/ 201025 h 452999"/>
                <a:gd name="connsiteX477" fmla="*/ 1182224 w 1199921"/>
                <a:gd name="connsiteY477" fmla="*/ 222933 h 452999"/>
                <a:gd name="connsiteX478" fmla="*/ 1150639 w 1199921"/>
                <a:gd name="connsiteY478" fmla="*/ 227352 h 452999"/>
                <a:gd name="connsiteX479" fmla="*/ 1143695 w 1199921"/>
                <a:gd name="connsiteY479" fmla="*/ 204626 h 452999"/>
                <a:gd name="connsiteX480" fmla="*/ 1162850 w 1199921"/>
                <a:gd name="connsiteY480" fmla="*/ 205026 h 452999"/>
                <a:gd name="connsiteX481" fmla="*/ 1166641 w 1199921"/>
                <a:gd name="connsiteY481" fmla="*/ 201025 h 452999"/>
                <a:gd name="connsiteX482" fmla="*/ 1166641 w 1199921"/>
                <a:gd name="connsiteY482" fmla="*/ 61446 h 452999"/>
                <a:gd name="connsiteX483" fmla="*/ 1067276 w 1199921"/>
                <a:gd name="connsiteY483" fmla="*/ 61446 h 452999"/>
                <a:gd name="connsiteX484" fmla="*/ 1067276 w 1199921"/>
                <a:gd name="connsiteY484" fmla="*/ 39138 h 452999"/>
                <a:gd name="connsiteX485" fmla="*/ 1191501 w 1199921"/>
                <a:gd name="connsiteY485" fmla="*/ 39138 h 452999"/>
                <a:gd name="connsiteX486" fmla="*/ 954805 w 1199921"/>
                <a:gd name="connsiteY486" fmla="*/ 33452 h 452999"/>
                <a:gd name="connsiteX487" fmla="*/ 974169 w 1199921"/>
                <a:gd name="connsiteY487" fmla="*/ 51759 h 452999"/>
                <a:gd name="connsiteX488" fmla="*/ 914381 w 1199921"/>
                <a:gd name="connsiteY488" fmla="*/ 67561 h 452999"/>
                <a:gd name="connsiteX489" fmla="*/ 914381 w 1199921"/>
                <a:gd name="connsiteY489" fmla="*/ 100613 h 452999"/>
                <a:gd name="connsiteX490" fmla="*/ 979008 w 1199921"/>
                <a:gd name="connsiteY490" fmla="*/ 100613 h 452999"/>
                <a:gd name="connsiteX491" fmla="*/ 979008 w 1199921"/>
                <a:gd name="connsiteY491" fmla="*/ 123777 h 452999"/>
                <a:gd name="connsiteX492" fmla="*/ 959444 w 1199921"/>
                <a:gd name="connsiteY492" fmla="*/ 123777 h 452999"/>
                <a:gd name="connsiteX493" fmla="*/ 959444 w 1199921"/>
                <a:gd name="connsiteY493" fmla="*/ 227143 h 452999"/>
                <a:gd name="connsiteX494" fmla="*/ 935003 w 1199921"/>
                <a:gd name="connsiteY494" fmla="*/ 227143 h 452999"/>
                <a:gd name="connsiteX495" fmla="*/ 935003 w 1199921"/>
                <a:gd name="connsiteY495" fmla="*/ 123777 h 452999"/>
                <a:gd name="connsiteX496" fmla="*/ 914381 w 1199921"/>
                <a:gd name="connsiteY496" fmla="*/ 123777 h 452999"/>
                <a:gd name="connsiteX497" fmla="*/ 914381 w 1199921"/>
                <a:gd name="connsiteY497" fmla="*/ 125244 h 452999"/>
                <a:gd name="connsiteX498" fmla="*/ 893540 w 1199921"/>
                <a:gd name="connsiteY498" fmla="*/ 225457 h 452999"/>
                <a:gd name="connsiteX499" fmla="*/ 874376 w 1199921"/>
                <a:gd name="connsiteY499" fmla="*/ 210512 h 452999"/>
                <a:gd name="connsiteX500" fmla="*/ 883634 w 1199921"/>
                <a:gd name="connsiteY500" fmla="*/ 190300 h 452999"/>
                <a:gd name="connsiteX501" fmla="*/ 866994 w 1199921"/>
                <a:gd name="connsiteY501" fmla="*/ 200835 h 452999"/>
                <a:gd name="connsiteX502" fmla="*/ 850583 w 1199921"/>
                <a:gd name="connsiteY502" fmla="*/ 169240 h 452999"/>
                <a:gd name="connsiteX503" fmla="*/ 866994 w 1199921"/>
                <a:gd name="connsiteY503" fmla="*/ 160191 h 452999"/>
                <a:gd name="connsiteX504" fmla="*/ 883853 w 1199921"/>
                <a:gd name="connsiteY504" fmla="*/ 189871 h 452999"/>
                <a:gd name="connsiteX505" fmla="*/ 890997 w 1199921"/>
                <a:gd name="connsiteY505" fmla="*/ 125244 h 452999"/>
                <a:gd name="connsiteX506" fmla="*/ 890997 w 1199921"/>
                <a:gd name="connsiteY506" fmla="*/ 51330 h 452999"/>
                <a:gd name="connsiteX507" fmla="*/ 954796 w 1199921"/>
                <a:gd name="connsiteY507" fmla="*/ 33452 h 452999"/>
                <a:gd name="connsiteX508" fmla="*/ 839648 w 1199921"/>
                <a:gd name="connsiteY508" fmla="*/ 30290 h 452999"/>
                <a:gd name="connsiteX509" fmla="*/ 848687 w 1199921"/>
                <a:gd name="connsiteY509" fmla="*/ 52187 h 452999"/>
                <a:gd name="connsiteX510" fmla="*/ 881958 w 1199921"/>
                <a:gd name="connsiteY510" fmla="*/ 52187 h 452999"/>
                <a:gd name="connsiteX511" fmla="*/ 881958 w 1199921"/>
                <a:gd name="connsiteY511" fmla="*/ 72600 h 452999"/>
                <a:gd name="connsiteX512" fmla="*/ 855431 w 1199921"/>
                <a:gd name="connsiteY512" fmla="*/ 72600 h 452999"/>
                <a:gd name="connsiteX513" fmla="*/ 872671 w 1199921"/>
                <a:gd name="connsiteY513" fmla="*/ 75962 h 452999"/>
                <a:gd name="connsiteX514" fmla="*/ 863203 w 1199921"/>
                <a:gd name="connsiteY514" fmla="*/ 98727 h 452999"/>
                <a:gd name="connsiteX515" fmla="*/ 885111 w 1199921"/>
                <a:gd name="connsiteY515" fmla="*/ 98727 h 452999"/>
                <a:gd name="connsiteX516" fmla="*/ 885111 w 1199921"/>
                <a:gd name="connsiteY516" fmla="*/ 119348 h 452999"/>
                <a:gd name="connsiteX517" fmla="*/ 847011 w 1199921"/>
                <a:gd name="connsiteY517" fmla="*/ 119348 h 452999"/>
                <a:gd name="connsiteX518" fmla="*/ 847011 w 1199921"/>
                <a:gd name="connsiteY518" fmla="*/ 135541 h 452999"/>
                <a:gd name="connsiteX519" fmla="*/ 881739 w 1199921"/>
                <a:gd name="connsiteY519" fmla="*/ 135541 h 452999"/>
                <a:gd name="connsiteX520" fmla="*/ 881739 w 1199921"/>
                <a:gd name="connsiteY520" fmla="*/ 156620 h 452999"/>
                <a:gd name="connsiteX521" fmla="*/ 847011 w 1199921"/>
                <a:gd name="connsiteY521" fmla="*/ 156620 h 452999"/>
                <a:gd name="connsiteX522" fmla="*/ 847011 w 1199921"/>
                <a:gd name="connsiteY522" fmla="*/ 201663 h 452999"/>
                <a:gd name="connsiteX523" fmla="*/ 839010 w 1199921"/>
                <a:gd name="connsiteY523" fmla="*/ 220618 h 452999"/>
                <a:gd name="connsiteX524" fmla="*/ 813102 w 1199921"/>
                <a:gd name="connsiteY524" fmla="*/ 224180 h 452999"/>
                <a:gd name="connsiteX525" fmla="*/ 806367 w 1199921"/>
                <a:gd name="connsiteY525" fmla="*/ 203768 h 452999"/>
                <a:gd name="connsiteX526" fmla="*/ 821522 w 1199921"/>
                <a:gd name="connsiteY526" fmla="*/ 203987 h 452999"/>
                <a:gd name="connsiteX527" fmla="*/ 824465 w 1199921"/>
                <a:gd name="connsiteY527" fmla="*/ 201025 h 452999"/>
                <a:gd name="connsiteX528" fmla="*/ 824465 w 1199921"/>
                <a:gd name="connsiteY528" fmla="*/ 156620 h 452999"/>
                <a:gd name="connsiteX529" fmla="*/ 785736 w 1199921"/>
                <a:gd name="connsiteY529" fmla="*/ 156620 h 452999"/>
                <a:gd name="connsiteX530" fmla="*/ 785736 w 1199921"/>
                <a:gd name="connsiteY530" fmla="*/ 135550 h 452999"/>
                <a:gd name="connsiteX531" fmla="*/ 824465 w 1199921"/>
                <a:gd name="connsiteY531" fmla="*/ 135550 h 452999"/>
                <a:gd name="connsiteX532" fmla="*/ 824465 w 1199921"/>
                <a:gd name="connsiteY532" fmla="*/ 119348 h 452999"/>
                <a:gd name="connsiteX533" fmla="*/ 784489 w 1199921"/>
                <a:gd name="connsiteY533" fmla="*/ 119348 h 452999"/>
                <a:gd name="connsiteX534" fmla="*/ 784489 w 1199921"/>
                <a:gd name="connsiteY534" fmla="*/ 98717 h 452999"/>
                <a:gd name="connsiteX535" fmla="*/ 805110 w 1199921"/>
                <a:gd name="connsiteY535" fmla="*/ 98717 h 452999"/>
                <a:gd name="connsiteX536" fmla="*/ 798786 w 1199921"/>
                <a:gd name="connsiteY536" fmla="*/ 76810 h 452999"/>
                <a:gd name="connsiteX537" fmla="*/ 816054 w 1199921"/>
                <a:gd name="connsiteY537" fmla="*/ 72600 h 452999"/>
                <a:gd name="connsiteX538" fmla="*/ 787632 w 1199921"/>
                <a:gd name="connsiteY538" fmla="*/ 72600 h 452999"/>
                <a:gd name="connsiteX539" fmla="*/ 787632 w 1199921"/>
                <a:gd name="connsiteY539" fmla="*/ 52187 h 452999"/>
                <a:gd name="connsiteX540" fmla="*/ 823636 w 1199921"/>
                <a:gd name="connsiteY540" fmla="*/ 52187 h 452999"/>
                <a:gd name="connsiteX541" fmla="*/ 817312 w 1199921"/>
                <a:gd name="connsiteY541" fmla="*/ 35538 h 452999"/>
                <a:gd name="connsiteX542" fmla="*/ 839638 w 1199921"/>
                <a:gd name="connsiteY542" fmla="*/ 30290 h 452999"/>
                <a:gd name="connsiteX543" fmla="*/ 1153163 w 1199921"/>
                <a:gd name="connsiteY543" fmla="*/ 79134 h 452999"/>
                <a:gd name="connsiteX544" fmla="*/ 1153163 w 1199921"/>
                <a:gd name="connsiteY544" fmla="*/ 98298 h 452999"/>
                <a:gd name="connsiteX545" fmla="*/ 1141390 w 1199921"/>
                <a:gd name="connsiteY545" fmla="*/ 98298 h 452999"/>
                <a:gd name="connsiteX546" fmla="*/ 1141390 w 1199921"/>
                <a:gd name="connsiteY546" fmla="*/ 166097 h 452999"/>
                <a:gd name="connsiteX547" fmla="*/ 1157383 w 1199921"/>
                <a:gd name="connsiteY547" fmla="*/ 165030 h 452999"/>
                <a:gd name="connsiteX548" fmla="*/ 1157592 w 1199921"/>
                <a:gd name="connsiteY548" fmla="*/ 184185 h 452999"/>
                <a:gd name="connsiteX549" fmla="*/ 1141400 w 1199921"/>
                <a:gd name="connsiteY549" fmla="*/ 185661 h 452999"/>
                <a:gd name="connsiteX550" fmla="*/ 1141400 w 1199921"/>
                <a:gd name="connsiteY550" fmla="*/ 209455 h 452999"/>
                <a:gd name="connsiteX551" fmla="*/ 1119064 w 1199921"/>
                <a:gd name="connsiteY551" fmla="*/ 209455 h 452999"/>
                <a:gd name="connsiteX552" fmla="*/ 1119064 w 1199921"/>
                <a:gd name="connsiteY552" fmla="*/ 187357 h 452999"/>
                <a:gd name="connsiteX553" fmla="*/ 1043483 w 1199921"/>
                <a:gd name="connsiteY553" fmla="*/ 193253 h 452999"/>
                <a:gd name="connsiteX554" fmla="*/ 1041368 w 1199921"/>
                <a:gd name="connsiteY554" fmla="*/ 172822 h 452999"/>
                <a:gd name="connsiteX555" fmla="*/ 1057161 w 1199921"/>
                <a:gd name="connsiteY555" fmla="*/ 171983 h 452999"/>
                <a:gd name="connsiteX556" fmla="*/ 1057161 w 1199921"/>
                <a:gd name="connsiteY556" fmla="*/ 98298 h 452999"/>
                <a:gd name="connsiteX557" fmla="*/ 1045797 w 1199921"/>
                <a:gd name="connsiteY557" fmla="*/ 98298 h 452999"/>
                <a:gd name="connsiteX558" fmla="*/ 1045797 w 1199921"/>
                <a:gd name="connsiteY558" fmla="*/ 79134 h 452999"/>
                <a:gd name="connsiteX559" fmla="*/ 1153163 w 1199921"/>
                <a:gd name="connsiteY559" fmla="*/ 79134 h 452999"/>
                <a:gd name="connsiteX560" fmla="*/ 800071 w 1199921"/>
                <a:gd name="connsiteY560" fmla="*/ 162306 h 452999"/>
                <a:gd name="connsiteX561" fmla="*/ 819436 w 1199921"/>
                <a:gd name="connsiteY561" fmla="*/ 167135 h 452999"/>
                <a:gd name="connsiteX562" fmla="*/ 798176 w 1199921"/>
                <a:gd name="connsiteY562" fmla="*/ 205235 h 452999"/>
                <a:gd name="connsiteX563" fmla="*/ 781955 w 1199921"/>
                <a:gd name="connsiteY563" fmla="*/ 193443 h 452999"/>
                <a:gd name="connsiteX564" fmla="*/ 800062 w 1199921"/>
                <a:gd name="connsiteY564" fmla="*/ 162296 h 452999"/>
                <a:gd name="connsiteX565" fmla="*/ 676837 w 1199921"/>
                <a:gd name="connsiteY565" fmla="*/ 178708 h 452999"/>
                <a:gd name="connsiteX566" fmla="*/ 644623 w 1199921"/>
                <a:gd name="connsiteY566" fmla="*/ 178708 h 452999"/>
                <a:gd name="connsiteX567" fmla="*/ 644623 w 1199921"/>
                <a:gd name="connsiteY567" fmla="*/ 194291 h 452999"/>
                <a:gd name="connsiteX568" fmla="*/ 676837 w 1199921"/>
                <a:gd name="connsiteY568" fmla="*/ 194291 h 452999"/>
                <a:gd name="connsiteX569" fmla="*/ 676837 w 1199921"/>
                <a:gd name="connsiteY569" fmla="*/ 178708 h 452999"/>
                <a:gd name="connsiteX570" fmla="*/ 622087 w 1199921"/>
                <a:gd name="connsiteY570" fmla="*/ 109014 h 452999"/>
                <a:gd name="connsiteX571" fmla="*/ 600608 w 1199921"/>
                <a:gd name="connsiteY571" fmla="*/ 109014 h 452999"/>
                <a:gd name="connsiteX572" fmla="*/ 600608 w 1199921"/>
                <a:gd name="connsiteY572" fmla="*/ 194291 h 452999"/>
                <a:gd name="connsiteX573" fmla="*/ 622087 w 1199921"/>
                <a:gd name="connsiteY573" fmla="*/ 194291 h 452999"/>
                <a:gd name="connsiteX574" fmla="*/ 622087 w 1199921"/>
                <a:gd name="connsiteY574" fmla="*/ 109014 h 452999"/>
                <a:gd name="connsiteX575" fmla="*/ 722090 w 1199921"/>
                <a:gd name="connsiteY575" fmla="*/ 109014 h 452999"/>
                <a:gd name="connsiteX576" fmla="*/ 699354 w 1199921"/>
                <a:gd name="connsiteY576" fmla="*/ 109014 h 452999"/>
                <a:gd name="connsiteX577" fmla="*/ 699354 w 1199921"/>
                <a:gd name="connsiteY577" fmla="*/ 194291 h 452999"/>
                <a:gd name="connsiteX578" fmla="*/ 722090 w 1199921"/>
                <a:gd name="connsiteY578" fmla="*/ 194291 h 452999"/>
                <a:gd name="connsiteX579" fmla="*/ 722090 w 1199921"/>
                <a:gd name="connsiteY579" fmla="*/ 109014 h 452999"/>
                <a:gd name="connsiteX580" fmla="*/ 239649 w 1199921"/>
                <a:gd name="connsiteY580" fmla="*/ 69552 h 452999"/>
                <a:gd name="connsiteX581" fmla="*/ 88868 w 1199921"/>
                <a:gd name="connsiteY581" fmla="*/ 104889 h 452999"/>
                <a:gd name="connsiteX582" fmla="*/ 88868 w 1199921"/>
                <a:gd name="connsiteY582" fmla="*/ 155829 h 452999"/>
                <a:gd name="connsiteX583" fmla="*/ 105499 w 1199921"/>
                <a:gd name="connsiteY583" fmla="*/ 152848 h 452999"/>
                <a:gd name="connsiteX584" fmla="*/ 105499 w 1199921"/>
                <a:gd name="connsiteY584" fmla="*/ 116376 h 452999"/>
                <a:gd name="connsiteX585" fmla="*/ 220789 w 1199921"/>
                <a:gd name="connsiteY585" fmla="*/ 95421 h 452999"/>
                <a:gd name="connsiteX586" fmla="*/ 220789 w 1199921"/>
                <a:gd name="connsiteY586" fmla="*/ 172136 h 452999"/>
                <a:gd name="connsiteX587" fmla="*/ 157572 w 1199921"/>
                <a:gd name="connsiteY587" fmla="*/ 166773 h 452999"/>
                <a:gd name="connsiteX588" fmla="*/ 118739 w 1199921"/>
                <a:gd name="connsiteY588" fmla="*/ 175870 h 452999"/>
                <a:gd name="connsiteX589" fmla="*/ 239659 w 1199921"/>
                <a:gd name="connsiteY589" fmla="*/ 192091 h 452999"/>
                <a:gd name="connsiteX590" fmla="*/ 239659 w 1199921"/>
                <a:gd name="connsiteY590" fmla="*/ 69561 h 452999"/>
                <a:gd name="connsiteX591" fmla="*/ 32318 w 1199921"/>
                <a:gd name="connsiteY591" fmla="*/ 69552 h 452999"/>
                <a:gd name="connsiteX592" fmla="*/ 32318 w 1199921"/>
                <a:gd name="connsiteY592" fmla="*/ 192091 h 452999"/>
                <a:gd name="connsiteX593" fmla="*/ 183109 w 1199921"/>
                <a:gd name="connsiteY593" fmla="*/ 156753 h 452999"/>
                <a:gd name="connsiteX594" fmla="*/ 183109 w 1199921"/>
                <a:gd name="connsiteY594" fmla="*/ 105813 h 452999"/>
                <a:gd name="connsiteX595" fmla="*/ 166468 w 1199921"/>
                <a:gd name="connsiteY595" fmla="*/ 108795 h 452999"/>
                <a:gd name="connsiteX596" fmla="*/ 166468 w 1199921"/>
                <a:gd name="connsiteY596" fmla="*/ 145275 h 452999"/>
                <a:gd name="connsiteX597" fmla="*/ 51197 w 1199921"/>
                <a:gd name="connsiteY597" fmla="*/ 166230 h 452999"/>
                <a:gd name="connsiteX598" fmla="*/ 51197 w 1199921"/>
                <a:gd name="connsiteY598" fmla="*/ 89506 h 452999"/>
                <a:gd name="connsiteX599" fmla="*/ 114100 w 1199921"/>
                <a:gd name="connsiteY599" fmla="*/ 94869 h 452999"/>
                <a:gd name="connsiteX600" fmla="*/ 152933 w 1199921"/>
                <a:gd name="connsiteY600" fmla="*/ 85773 h 452999"/>
                <a:gd name="connsiteX601" fmla="*/ 32328 w 1199921"/>
                <a:gd name="connsiteY601" fmla="*/ 69552 h 452999"/>
                <a:gd name="connsiteX602" fmla="*/ 1119054 w 1199921"/>
                <a:gd name="connsiteY602" fmla="*/ 156401 h 452999"/>
                <a:gd name="connsiteX603" fmla="*/ 1079487 w 1199921"/>
                <a:gd name="connsiteY603" fmla="*/ 156401 h 452999"/>
                <a:gd name="connsiteX604" fmla="*/ 1079487 w 1199921"/>
                <a:gd name="connsiteY604" fmla="*/ 170498 h 452999"/>
                <a:gd name="connsiteX605" fmla="*/ 1119054 w 1199921"/>
                <a:gd name="connsiteY605" fmla="*/ 167764 h 452999"/>
                <a:gd name="connsiteX606" fmla="*/ 1119054 w 1199921"/>
                <a:gd name="connsiteY606" fmla="*/ 156420 h 452999"/>
                <a:gd name="connsiteX607" fmla="*/ 676837 w 1199921"/>
                <a:gd name="connsiteY607" fmla="*/ 143132 h 452999"/>
                <a:gd name="connsiteX608" fmla="*/ 644623 w 1199921"/>
                <a:gd name="connsiteY608" fmla="*/ 143132 h 452999"/>
                <a:gd name="connsiteX609" fmla="*/ 644623 w 1199921"/>
                <a:gd name="connsiteY609" fmla="*/ 159125 h 452999"/>
                <a:gd name="connsiteX610" fmla="*/ 676837 w 1199921"/>
                <a:gd name="connsiteY610" fmla="*/ 159125 h 452999"/>
                <a:gd name="connsiteX611" fmla="*/ 676837 w 1199921"/>
                <a:gd name="connsiteY611" fmla="*/ 143132 h 452999"/>
                <a:gd name="connsiteX612" fmla="*/ 1119054 w 1199921"/>
                <a:gd name="connsiteY612" fmla="*/ 126911 h 452999"/>
                <a:gd name="connsiteX613" fmla="*/ 1079487 w 1199921"/>
                <a:gd name="connsiteY613" fmla="*/ 126911 h 452999"/>
                <a:gd name="connsiteX614" fmla="*/ 1079487 w 1199921"/>
                <a:gd name="connsiteY614" fmla="*/ 138913 h 452999"/>
                <a:gd name="connsiteX615" fmla="*/ 1119054 w 1199921"/>
                <a:gd name="connsiteY615" fmla="*/ 138913 h 452999"/>
                <a:gd name="connsiteX616" fmla="*/ 1119054 w 1199921"/>
                <a:gd name="connsiteY616" fmla="*/ 126911 h 452999"/>
                <a:gd name="connsiteX617" fmla="*/ 676837 w 1199921"/>
                <a:gd name="connsiteY617" fmla="*/ 109014 h 452999"/>
                <a:gd name="connsiteX618" fmla="*/ 644623 w 1199921"/>
                <a:gd name="connsiteY618" fmla="*/ 109014 h 452999"/>
                <a:gd name="connsiteX619" fmla="*/ 644623 w 1199921"/>
                <a:gd name="connsiteY619" fmla="*/ 123549 h 452999"/>
                <a:gd name="connsiteX620" fmla="*/ 676837 w 1199921"/>
                <a:gd name="connsiteY620" fmla="*/ 123549 h 452999"/>
                <a:gd name="connsiteX621" fmla="*/ 676837 w 1199921"/>
                <a:gd name="connsiteY621" fmla="*/ 109014 h 452999"/>
                <a:gd name="connsiteX622" fmla="*/ 1119054 w 1199921"/>
                <a:gd name="connsiteY622" fmla="*/ 98288 h 452999"/>
                <a:gd name="connsiteX623" fmla="*/ 1079487 w 1199921"/>
                <a:gd name="connsiteY623" fmla="*/ 98288 h 452999"/>
                <a:gd name="connsiteX624" fmla="*/ 1079487 w 1199921"/>
                <a:gd name="connsiteY624" fmla="*/ 109433 h 452999"/>
                <a:gd name="connsiteX625" fmla="*/ 1119054 w 1199921"/>
                <a:gd name="connsiteY625" fmla="*/ 109433 h 452999"/>
                <a:gd name="connsiteX626" fmla="*/ 1119054 w 1199921"/>
                <a:gd name="connsiteY626" fmla="*/ 98288 h 452999"/>
                <a:gd name="connsiteX627" fmla="*/ 492557 w 1199921"/>
                <a:gd name="connsiteY627" fmla="*/ 92602 h 452999"/>
                <a:gd name="connsiteX628" fmla="*/ 455724 w 1199921"/>
                <a:gd name="connsiteY628" fmla="*/ 92602 h 452999"/>
                <a:gd name="connsiteX629" fmla="*/ 455724 w 1199921"/>
                <a:gd name="connsiteY629" fmla="*/ 107756 h 452999"/>
                <a:gd name="connsiteX630" fmla="*/ 492566 w 1199921"/>
                <a:gd name="connsiteY630" fmla="*/ 107756 h 452999"/>
                <a:gd name="connsiteX631" fmla="*/ 492566 w 1199921"/>
                <a:gd name="connsiteY631" fmla="*/ 92602 h 452999"/>
                <a:gd name="connsiteX632" fmla="*/ 430454 w 1199921"/>
                <a:gd name="connsiteY632" fmla="*/ 92602 h 452999"/>
                <a:gd name="connsiteX633" fmla="*/ 393621 w 1199921"/>
                <a:gd name="connsiteY633" fmla="*/ 92602 h 452999"/>
                <a:gd name="connsiteX634" fmla="*/ 393621 w 1199921"/>
                <a:gd name="connsiteY634" fmla="*/ 107756 h 452999"/>
                <a:gd name="connsiteX635" fmla="*/ 430463 w 1199921"/>
                <a:gd name="connsiteY635" fmla="*/ 107756 h 452999"/>
                <a:gd name="connsiteX636" fmla="*/ 430463 w 1199921"/>
                <a:gd name="connsiteY636" fmla="*/ 92602 h 452999"/>
                <a:gd name="connsiteX637" fmla="*/ 849935 w 1199921"/>
                <a:gd name="connsiteY637" fmla="*/ 72600 h 452999"/>
                <a:gd name="connsiteX638" fmla="*/ 819007 w 1199921"/>
                <a:gd name="connsiteY638" fmla="*/ 72600 h 452999"/>
                <a:gd name="connsiteX639" fmla="*/ 826160 w 1199921"/>
                <a:gd name="connsiteY639" fmla="*/ 95964 h 452999"/>
                <a:gd name="connsiteX640" fmla="*/ 816054 w 1199921"/>
                <a:gd name="connsiteY640" fmla="*/ 98717 h 452999"/>
                <a:gd name="connsiteX641" fmla="*/ 840896 w 1199921"/>
                <a:gd name="connsiteY641" fmla="*/ 98717 h 452999"/>
                <a:gd name="connsiteX642" fmla="*/ 849944 w 1199921"/>
                <a:gd name="connsiteY642" fmla="*/ 72600 h 452999"/>
                <a:gd name="connsiteX643" fmla="*/ 1031462 w 1199921"/>
                <a:gd name="connsiteY643" fmla="*/ 32385 h 452999"/>
                <a:gd name="connsiteX644" fmla="*/ 1058647 w 1199921"/>
                <a:gd name="connsiteY644" fmla="*/ 62074 h 452999"/>
                <a:gd name="connsiteX645" fmla="*/ 1039044 w 1199921"/>
                <a:gd name="connsiteY645" fmla="*/ 75952 h 452999"/>
                <a:gd name="connsiteX646" fmla="*/ 1013365 w 1199921"/>
                <a:gd name="connsiteY646" fmla="*/ 44806 h 452999"/>
                <a:gd name="connsiteX647" fmla="*/ 1031462 w 1199921"/>
                <a:gd name="connsiteY647" fmla="*/ 32385 h 452999"/>
                <a:gd name="connsiteX648" fmla="*/ 430463 w 1199921"/>
                <a:gd name="connsiteY648" fmla="*/ 58693 h 452999"/>
                <a:gd name="connsiteX649" fmla="*/ 393621 w 1199921"/>
                <a:gd name="connsiteY649" fmla="*/ 58693 h 452999"/>
                <a:gd name="connsiteX650" fmla="*/ 393621 w 1199921"/>
                <a:gd name="connsiteY650" fmla="*/ 73866 h 452999"/>
                <a:gd name="connsiteX651" fmla="*/ 430463 w 1199921"/>
                <a:gd name="connsiteY651" fmla="*/ 73866 h 452999"/>
                <a:gd name="connsiteX652" fmla="*/ 430463 w 1199921"/>
                <a:gd name="connsiteY652" fmla="*/ 58703 h 452999"/>
                <a:gd name="connsiteX653" fmla="*/ 492566 w 1199921"/>
                <a:gd name="connsiteY653" fmla="*/ 58693 h 452999"/>
                <a:gd name="connsiteX654" fmla="*/ 455724 w 1199921"/>
                <a:gd name="connsiteY654" fmla="*/ 58693 h 452999"/>
                <a:gd name="connsiteX655" fmla="*/ 455724 w 1199921"/>
                <a:gd name="connsiteY655" fmla="*/ 73866 h 452999"/>
                <a:gd name="connsiteX656" fmla="*/ 492566 w 1199921"/>
                <a:gd name="connsiteY656" fmla="*/ 73866 h 452999"/>
                <a:gd name="connsiteX657" fmla="*/ 492566 w 1199921"/>
                <a:gd name="connsiteY657" fmla="*/ 58703 h 4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</a:cxnLst>
              <a:rect l="l" t="t" r="r" b="b"/>
              <a:pathLst>
                <a:path w="1199921" h="452999">
                  <a:moveTo>
                    <a:pt x="438683" y="348063"/>
                  </a:moveTo>
                  <a:lnTo>
                    <a:pt x="438683" y="366703"/>
                  </a:lnTo>
                  <a:lnTo>
                    <a:pt x="462229" y="366703"/>
                  </a:lnTo>
                  <a:lnTo>
                    <a:pt x="462229" y="412766"/>
                  </a:lnTo>
                  <a:lnTo>
                    <a:pt x="438798" y="412766"/>
                  </a:lnTo>
                  <a:lnTo>
                    <a:pt x="438798" y="438941"/>
                  </a:lnTo>
                  <a:cubicBezTo>
                    <a:pt x="444741" y="438026"/>
                    <a:pt x="450228" y="436997"/>
                    <a:pt x="455257" y="435969"/>
                  </a:cubicBezTo>
                  <a:cubicBezTo>
                    <a:pt x="453673" y="430568"/>
                    <a:pt x="451880" y="425229"/>
                    <a:pt x="449885" y="419967"/>
                  </a:cubicBezTo>
                  <a:lnTo>
                    <a:pt x="456629" y="417681"/>
                  </a:lnTo>
                  <a:cubicBezTo>
                    <a:pt x="460905" y="428548"/>
                    <a:pt x="464419" y="439701"/>
                    <a:pt x="467144" y="451056"/>
                  </a:cubicBezTo>
                  <a:lnTo>
                    <a:pt x="459600" y="452999"/>
                  </a:lnTo>
                  <a:cubicBezTo>
                    <a:pt x="458800" y="449570"/>
                    <a:pt x="458000" y="446370"/>
                    <a:pt x="457200" y="443284"/>
                  </a:cubicBezTo>
                  <a:cubicBezTo>
                    <a:pt x="444513" y="446141"/>
                    <a:pt x="426796" y="448542"/>
                    <a:pt x="404051" y="450485"/>
                  </a:cubicBezTo>
                  <a:lnTo>
                    <a:pt x="402793" y="442141"/>
                  </a:lnTo>
                  <a:cubicBezTo>
                    <a:pt x="412069" y="441650"/>
                    <a:pt x="421330" y="440927"/>
                    <a:pt x="430568" y="439969"/>
                  </a:cubicBezTo>
                  <a:lnTo>
                    <a:pt x="430568" y="412766"/>
                  </a:lnTo>
                  <a:lnTo>
                    <a:pt x="407251" y="412766"/>
                  </a:lnTo>
                  <a:lnTo>
                    <a:pt x="407251" y="366703"/>
                  </a:lnTo>
                  <a:lnTo>
                    <a:pt x="430454" y="366703"/>
                  </a:lnTo>
                  <a:lnTo>
                    <a:pt x="430454" y="348063"/>
                  </a:lnTo>
                  <a:lnTo>
                    <a:pt x="438683" y="348063"/>
                  </a:lnTo>
                  <a:close/>
                  <a:moveTo>
                    <a:pt x="40348" y="352530"/>
                  </a:moveTo>
                  <a:lnTo>
                    <a:pt x="40348" y="441684"/>
                  </a:lnTo>
                  <a:cubicBezTo>
                    <a:pt x="40348" y="448542"/>
                    <a:pt x="37148" y="452085"/>
                    <a:pt x="30747" y="452085"/>
                  </a:cubicBezTo>
                  <a:lnTo>
                    <a:pt x="21603" y="452085"/>
                  </a:lnTo>
                  <a:lnTo>
                    <a:pt x="19660" y="444770"/>
                  </a:lnTo>
                  <a:cubicBezTo>
                    <a:pt x="22860" y="444998"/>
                    <a:pt x="25718" y="445227"/>
                    <a:pt x="28461" y="445227"/>
                  </a:cubicBezTo>
                  <a:cubicBezTo>
                    <a:pt x="31318" y="445227"/>
                    <a:pt x="32804" y="443170"/>
                    <a:pt x="32804" y="439055"/>
                  </a:cubicBezTo>
                  <a:lnTo>
                    <a:pt x="32804" y="413214"/>
                  </a:lnTo>
                  <a:lnTo>
                    <a:pt x="14288" y="413214"/>
                  </a:lnTo>
                  <a:cubicBezTo>
                    <a:pt x="13602" y="429216"/>
                    <a:pt x="10859" y="442360"/>
                    <a:pt x="6172" y="452647"/>
                  </a:cubicBezTo>
                  <a:lnTo>
                    <a:pt x="0" y="446932"/>
                  </a:lnTo>
                  <a:cubicBezTo>
                    <a:pt x="4572" y="436645"/>
                    <a:pt x="6858" y="423386"/>
                    <a:pt x="6972" y="407384"/>
                  </a:cubicBezTo>
                  <a:lnTo>
                    <a:pt x="6972" y="352520"/>
                  </a:lnTo>
                  <a:lnTo>
                    <a:pt x="40348" y="352520"/>
                  </a:lnTo>
                  <a:close/>
                  <a:moveTo>
                    <a:pt x="174041" y="398136"/>
                  </a:moveTo>
                  <a:cubicBezTo>
                    <a:pt x="174041" y="402708"/>
                    <a:pt x="173584" y="407051"/>
                    <a:pt x="172898" y="411166"/>
                  </a:cubicBezTo>
                  <a:lnTo>
                    <a:pt x="213131" y="411166"/>
                  </a:lnTo>
                  <a:cubicBezTo>
                    <a:pt x="212903" y="430482"/>
                    <a:pt x="211188" y="442027"/>
                    <a:pt x="207874" y="445799"/>
                  </a:cubicBezTo>
                  <a:cubicBezTo>
                    <a:pt x="204559" y="449570"/>
                    <a:pt x="198844" y="451514"/>
                    <a:pt x="190729" y="451514"/>
                  </a:cubicBezTo>
                  <a:cubicBezTo>
                    <a:pt x="187071" y="451514"/>
                    <a:pt x="182613" y="451285"/>
                    <a:pt x="177356" y="451056"/>
                  </a:cubicBezTo>
                  <a:lnTo>
                    <a:pt x="175298" y="443627"/>
                  </a:lnTo>
                  <a:lnTo>
                    <a:pt x="188786" y="444198"/>
                  </a:lnTo>
                  <a:cubicBezTo>
                    <a:pt x="195644" y="444084"/>
                    <a:pt x="199873" y="442598"/>
                    <a:pt x="201701" y="439855"/>
                  </a:cubicBezTo>
                  <a:cubicBezTo>
                    <a:pt x="203416" y="437112"/>
                    <a:pt x="204445" y="430025"/>
                    <a:pt x="204788" y="418595"/>
                  </a:cubicBezTo>
                  <a:lnTo>
                    <a:pt x="170955" y="418595"/>
                  </a:lnTo>
                  <a:cubicBezTo>
                    <a:pt x="170021" y="421566"/>
                    <a:pt x="168796" y="424438"/>
                    <a:pt x="167297" y="427168"/>
                  </a:cubicBezTo>
                  <a:cubicBezTo>
                    <a:pt x="161468" y="437455"/>
                    <a:pt x="148095" y="446027"/>
                    <a:pt x="127064" y="452657"/>
                  </a:cubicBezTo>
                  <a:lnTo>
                    <a:pt x="121577" y="445913"/>
                  </a:lnTo>
                  <a:cubicBezTo>
                    <a:pt x="140322" y="440426"/>
                    <a:pt x="152781" y="433454"/>
                    <a:pt x="158725" y="425110"/>
                  </a:cubicBezTo>
                  <a:cubicBezTo>
                    <a:pt x="160096" y="423053"/>
                    <a:pt x="161354" y="420881"/>
                    <a:pt x="162268" y="418595"/>
                  </a:cubicBezTo>
                  <a:lnTo>
                    <a:pt x="128207" y="418595"/>
                  </a:lnTo>
                  <a:lnTo>
                    <a:pt x="128207" y="411166"/>
                  </a:lnTo>
                  <a:lnTo>
                    <a:pt x="164554" y="411166"/>
                  </a:lnTo>
                  <a:cubicBezTo>
                    <a:pt x="165468" y="407051"/>
                    <a:pt x="165926" y="402708"/>
                    <a:pt x="165926" y="398136"/>
                  </a:cubicBezTo>
                  <a:close/>
                  <a:moveTo>
                    <a:pt x="96241" y="352415"/>
                  </a:moveTo>
                  <a:cubicBezTo>
                    <a:pt x="96241" y="366589"/>
                    <a:pt x="95555" y="375961"/>
                    <a:pt x="94183" y="380533"/>
                  </a:cubicBezTo>
                  <a:cubicBezTo>
                    <a:pt x="92812" y="385220"/>
                    <a:pt x="88583" y="387620"/>
                    <a:pt x="81382" y="387620"/>
                  </a:cubicBezTo>
                  <a:lnTo>
                    <a:pt x="72123" y="387620"/>
                  </a:lnTo>
                  <a:lnTo>
                    <a:pt x="69952" y="380533"/>
                  </a:lnTo>
                  <a:cubicBezTo>
                    <a:pt x="71895" y="380533"/>
                    <a:pt x="74409" y="380648"/>
                    <a:pt x="77610" y="380648"/>
                  </a:cubicBezTo>
                  <a:cubicBezTo>
                    <a:pt x="80353" y="380648"/>
                    <a:pt x="82296" y="380419"/>
                    <a:pt x="83668" y="380076"/>
                  </a:cubicBezTo>
                  <a:cubicBezTo>
                    <a:pt x="85039" y="379619"/>
                    <a:pt x="86068" y="378476"/>
                    <a:pt x="86754" y="376761"/>
                  </a:cubicBezTo>
                  <a:cubicBezTo>
                    <a:pt x="87554" y="374247"/>
                    <a:pt x="88011" y="368646"/>
                    <a:pt x="88240" y="359959"/>
                  </a:cubicBezTo>
                  <a:lnTo>
                    <a:pt x="57722" y="359959"/>
                  </a:lnTo>
                  <a:lnTo>
                    <a:pt x="57722" y="394592"/>
                  </a:lnTo>
                  <a:lnTo>
                    <a:pt x="96584" y="394592"/>
                  </a:lnTo>
                  <a:lnTo>
                    <a:pt x="96584" y="401564"/>
                  </a:lnTo>
                  <a:cubicBezTo>
                    <a:pt x="94412" y="413337"/>
                    <a:pt x="90640" y="423396"/>
                    <a:pt x="85382" y="431625"/>
                  </a:cubicBezTo>
                  <a:cubicBezTo>
                    <a:pt x="90526" y="436655"/>
                    <a:pt x="96584" y="441112"/>
                    <a:pt x="103556" y="445113"/>
                  </a:cubicBezTo>
                  <a:lnTo>
                    <a:pt x="99441" y="452085"/>
                  </a:lnTo>
                  <a:cubicBezTo>
                    <a:pt x="92627" y="448205"/>
                    <a:pt x="86329" y="443481"/>
                    <a:pt x="80696" y="438026"/>
                  </a:cubicBezTo>
                  <a:cubicBezTo>
                    <a:pt x="75729" y="443817"/>
                    <a:pt x="69719" y="448625"/>
                    <a:pt x="62979" y="452199"/>
                  </a:cubicBezTo>
                  <a:lnTo>
                    <a:pt x="58636" y="445570"/>
                  </a:lnTo>
                  <a:cubicBezTo>
                    <a:pt x="64972" y="442175"/>
                    <a:pt x="70599" y="437598"/>
                    <a:pt x="75209" y="432083"/>
                  </a:cubicBezTo>
                  <a:cubicBezTo>
                    <a:pt x="67975" y="423333"/>
                    <a:pt x="62922" y="412991"/>
                    <a:pt x="60465" y="401907"/>
                  </a:cubicBezTo>
                  <a:lnTo>
                    <a:pt x="57722" y="401907"/>
                  </a:lnTo>
                  <a:lnTo>
                    <a:pt x="57722" y="452542"/>
                  </a:lnTo>
                  <a:lnTo>
                    <a:pt x="49959" y="452542"/>
                  </a:lnTo>
                  <a:lnTo>
                    <a:pt x="49959" y="352415"/>
                  </a:lnTo>
                  <a:close/>
                  <a:moveTo>
                    <a:pt x="1185062" y="347043"/>
                  </a:moveTo>
                  <a:lnTo>
                    <a:pt x="1192835" y="349787"/>
                  </a:lnTo>
                  <a:cubicBezTo>
                    <a:pt x="1190435" y="357102"/>
                    <a:pt x="1187691" y="363617"/>
                    <a:pt x="1184720" y="369446"/>
                  </a:cubicBezTo>
                  <a:lnTo>
                    <a:pt x="1197407" y="369446"/>
                  </a:lnTo>
                  <a:lnTo>
                    <a:pt x="1197407" y="377333"/>
                  </a:lnTo>
                  <a:lnTo>
                    <a:pt x="1178433" y="377333"/>
                  </a:lnTo>
                  <a:lnTo>
                    <a:pt x="1178433" y="393906"/>
                  </a:lnTo>
                  <a:lnTo>
                    <a:pt x="1195007" y="393906"/>
                  </a:lnTo>
                  <a:lnTo>
                    <a:pt x="1195007" y="401564"/>
                  </a:lnTo>
                  <a:lnTo>
                    <a:pt x="1178433" y="401564"/>
                  </a:lnTo>
                  <a:lnTo>
                    <a:pt x="1178433" y="418138"/>
                  </a:lnTo>
                  <a:lnTo>
                    <a:pt x="1199921" y="418138"/>
                  </a:lnTo>
                  <a:lnTo>
                    <a:pt x="1199921" y="426025"/>
                  </a:lnTo>
                  <a:lnTo>
                    <a:pt x="1178433" y="426025"/>
                  </a:lnTo>
                  <a:lnTo>
                    <a:pt x="1178433" y="452314"/>
                  </a:lnTo>
                  <a:lnTo>
                    <a:pt x="1170318" y="452314"/>
                  </a:lnTo>
                  <a:lnTo>
                    <a:pt x="1170318" y="426025"/>
                  </a:lnTo>
                  <a:lnTo>
                    <a:pt x="1149058" y="426025"/>
                  </a:lnTo>
                  <a:lnTo>
                    <a:pt x="1149058" y="418138"/>
                  </a:lnTo>
                  <a:lnTo>
                    <a:pt x="1170318" y="418138"/>
                  </a:lnTo>
                  <a:lnTo>
                    <a:pt x="1170318" y="401564"/>
                  </a:lnTo>
                  <a:lnTo>
                    <a:pt x="1152601" y="401564"/>
                  </a:lnTo>
                  <a:lnTo>
                    <a:pt x="1152601" y="393906"/>
                  </a:lnTo>
                  <a:lnTo>
                    <a:pt x="1170318" y="393906"/>
                  </a:lnTo>
                  <a:lnTo>
                    <a:pt x="1170318" y="377333"/>
                  </a:lnTo>
                  <a:lnTo>
                    <a:pt x="1149858" y="377333"/>
                  </a:lnTo>
                  <a:lnTo>
                    <a:pt x="1149858" y="369446"/>
                  </a:lnTo>
                  <a:lnTo>
                    <a:pt x="1163345" y="369446"/>
                  </a:lnTo>
                  <a:cubicBezTo>
                    <a:pt x="1160459" y="363167"/>
                    <a:pt x="1157221" y="357062"/>
                    <a:pt x="1153630" y="351158"/>
                  </a:cubicBezTo>
                  <a:lnTo>
                    <a:pt x="1160602" y="347843"/>
                  </a:lnTo>
                  <a:cubicBezTo>
                    <a:pt x="1164031" y="353330"/>
                    <a:pt x="1167346" y="359502"/>
                    <a:pt x="1170432" y="366132"/>
                  </a:cubicBezTo>
                  <a:lnTo>
                    <a:pt x="1163574" y="369446"/>
                  </a:lnTo>
                  <a:lnTo>
                    <a:pt x="1176490" y="369446"/>
                  </a:lnTo>
                  <a:cubicBezTo>
                    <a:pt x="1179805" y="362360"/>
                    <a:pt x="1182662" y="354930"/>
                    <a:pt x="1185062" y="347043"/>
                  </a:cubicBezTo>
                  <a:close/>
                  <a:moveTo>
                    <a:pt x="1030224" y="347843"/>
                  </a:moveTo>
                  <a:cubicBezTo>
                    <a:pt x="1030224" y="357673"/>
                    <a:pt x="1029881" y="366132"/>
                    <a:pt x="1029424" y="373218"/>
                  </a:cubicBezTo>
                  <a:cubicBezTo>
                    <a:pt x="1035825" y="404308"/>
                    <a:pt x="1052398" y="428082"/>
                    <a:pt x="1079030" y="444427"/>
                  </a:cubicBezTo>
                  <a:lnTo>
                    <a:pt x="1073658" y="451628"/>
                  </a:lnTo>
                  <a:cubicBezTo>
                    <a:pt x="1050341" y="436312"/>
                    <a:pt x="1034567" y="415738"/>
                    <a:pt x="1026452" y="389906"/>
                  </a:cubicBezTo>
                  <a:cubicBezTo>
                    <a:pt x="1019594" y="414823"/>
                    <a:pt x="1003364" y="435397"/>
                    <a:pt x="977989" y="451742"/>
                  </a:cubicBezTo>
                  <a:lnTo>
                    <a:pt x="972960" y="444427"/>
                  </a:lnTo>
                  <a:cubicBezTo>
                    <a:pt x="1004392" y="425110"/>
                    <a:pt x="1020623" y="398936"/>
                    <a:pt x="1021652" y="366017"/>
                  </a:cubicBezTo>
                  <a:cubicBezTo>
                    <a:pt x="1021766" y="358245"/>
                    <a:pt x="1021880" y="352187"/>
                    <a:pt x="1021880" y="347843"/>
                  </a:cubicBezTo>
                  <a:close/>
                  <a:moveTo>
                    <a:pt x="1140257" y="352073"/>
                  </a:moveTo>
                  <a:lnTo>
                    <a:pt x="1140257" y="372418"/>
                  </a:lnTo>
                  <a:lnTo>
                    <a:pt x="1146658" y="372418"/>
                  </a:lnTo>
                  <a:lnTo>
                    <a:pt x="1146658" y="379733"/>
                  </a:lnTo>
                  <a:lnTo>
                    <a:pt x="1140257" y="379733"/>
                  </a:lnTo>
                  <a:lnTo>
                    <a:pt x="1140257" y="399736"/>
                  </a:lnTo>
                  <a:lnTo>
                    <a:pt x="1116825" y="399736"/>
                  </a:lnTo>
                  <a:cubicBezTo>
                    <a:pt x="1115797" y="403736"/>
                    <a:pt x="1114654" y="407394"/>
                    <a:pt x="1113396" y="410823"/>
                  </a:cubicBezTo>
                  <a:lnTo>
                    <a:pt x="1143343" y="410823"/>
                  </a:lnTo>
                  <a:lnTo>
                    <a:pt x="1143343" y="451514"/>
                  </a:lnTo>
                  <a:lnTo>
                    <a:pt x="1136028" y="451514"/>
                  </a:lnTo>
                  <a:lnTo>
                    <a:pt x="1136028" y="444884"/>
                  </a:lnTo>
                  <a:lnTo>
                    <a:pt x="1117968" y="444884"/>
                  </a:lnTo>
                  <a:lnTo>
                    <a:pt x="1117968" y="451742"/>
                  </a:lnTo>
                  <a:lnTo>
                    <a:pt x="1110653" y="451742"/>
                  </a:lnTo>
                  <a:lnTo>
                    <a:pt x="1110653" y="417566"/>
                  </a:lnTo>
                  <a:cubicBezTo>
                    <a:pt x="1107567" y="424196"/>
                    <a:pt x="1103909" y="430025"/>
                    <a:pt x="1099566" y="434826"/>
                  </a:cubicBezTo>
                  <a:lnTo>
                    <a:pt x="1095223" y="427968"/>
                  </a:lnTo>
                  <a:cubicBezTo>
                    <a:pt x="1101509" y="420881"/>
                    <a:pt x="1106195" y="411509"/>
                    <a:pt x="1109282" y="399736"/>
                  </a:cubicBezTo>
                  <a:lnTo>
                    <a:pt x="1100366" y="399736"/>
                  </a:lnTo>
                  <a:lnTo>
                    <a:pt x="1100366" y="392649"/>
                  </a:lnTo>
                  <a:lnTo>
                    <a:pt x="1110996" y="392649"/>
                  </a:lnTo>
                  <a:cubicBezTo>
                    <a:pt x="1111796" y="388534"/>
                    <a:pt x="1112482" y="384191"/>
                    <a:pt x="1112939" y="379733"/>
                  </a:cubicBezTo>
                  <a:lnTo>
                    <a:pt x="1097623" y="379733"/>
                  </a:lnTo>
                  <a:lnTo>
                    <a:pt x="1097623" y="372418"/>
                  </a:lnTo>
                  <a:lnTo>
                    <a:pt x="1113625" y="372418"/>
                  </a:lnTo>
                  <a:cubicBezTo>
                    <a:pt x="1113854" y="368075"/>
                    <a:pt x="1114082" y="363731"/>
                    <a:pt x="1114196" y="359159"/>
                  </a:cubicBezTo>
                  <a:lnTo>
                    <a:pt x="1101052" y="359159"/>
                  </a:lnTo>
                  <a:lnTo>
                    <a:pt x="1101052" y="352073"/>
                  </a:lnTo>
                  <a:lnTo>
                    <a:pt x="1140257" y="352073"/>
                  </a:lnTo>
                  <a:close/>
                  <a:moveTo>
                    <a:pt x="337109" y="352073"/>
                  </a:moveTo>
                  <a:lnTo>
                    <a:pt x="337109" y="360074"/>
                  </a:lnTo>
                  <a:lnTo>
                    <a:pt x="299733" y="360074"/>
                  </a:lnTo>
                  <a:lnTo>
                    <a:pt x="299733" y="391163"/>
                  </a:lnTo>
                  <a:lnTo>
                    <a:pt x="345110" y="391163"/>
                  </a:lnTo>
                  <a:lnTo>
                    <a:pt x="345110" y="399393"/>
                  </a:lnTo>
                  <a:lnTo>
                    <a:pt x="299733" y="399393"/>
                  </a:lnTo>
                  <a:lnTo>
                    <a:pt x="299733" y="439969"/>
                  </a:lnTo>
                  <a:cubicBezTo>
                    <a:pt x="299733" y="447399"/>
                    <a:pt x="295847" y="451171"/>
                    <a:pt x="288188" y="451171"/>
                  </a:cubicBezTo>
                  <a:lnTo>
                    <a:pt x="270367" y="451171"/>
                  </a:lnTo>
                  <a:lnTo>
                    <a:pt x="268653" y="443284"/>
                  </a:lnTo>
                  <a:cubicBezTo>
                    <a:pt x="274482" y="443513"/>
                    <a:pt x="280083" y="443741"/>
                    <a:pt x="285340" y="443741"/>
                  </a:cubicBezTo>
                  <a:cubicBezTo>
                    <a:pt x="289341" y="443741"/>
                    <a:pt x="291398" y="441798"/>
                    <a:pt x="291398" y="437912"/>
                  </a:cubicBezTo>
                  <a:lnTo>
                    <a:pt x="291398" y="399393"/>
                  </a:lnTo>
                  <a:lnTo>
                    <a:pt x="244078" y="399393"/>
                  </a:lnTo>
                  <a:lnTo>
                    <a:pt x="244078" y="391163"/>
                  </a:lnTo>
                  <a:lnTo>
                    <a:pt x="291398" y="391163"/>
                  </a:lnTo>
                  <a:lnTo>
                    <a:pt x="291398" y="360064"/>
                  </a:lnTo>
                  <a:lnTo>
                    <a:pt x="251279" y="360064"/>
                  </a:lnTo>
                  <a:lnTo>
                    <a:pt x="251279" y="352063"/>
                  </a:lnTo>
                  <a:lnTo>
                    <a:pt x="337118" y="352063"/>
                  </a:lnTo>
                  <a:close/>
                  <a:moveTo>
                    <a:pt x="399021" y="349215"/>
                  </a:moveTo>
                  <a:lnTo>
                    <a:pt x="405765" y="353444"/>
                  </a:lnTo>
                  <a:cubicBezTo>
                    <a:pt x="400964" y="360874"/>
                    <a:pt x="396164" y="366932"/>
                    <a:pt x="391363" y="371618"/>
                  </a:cubicBezTo>
                  <a:cubicBezTo>
                    <a:pt x="392163" y="373218"/>
                    <a:pt x="392849" y="374818"/>
                    <a:pt x="393535" y="376418"/>
                  </a:cubicBezTo>
                  <a:cubicBezTo>
                    <a:pt x="396850" y="385562"/>
                    <a:pt x="398678" y="398593"/>
                    <a:pt x="399021" y="415509"/>
                  </a:cubicBezTo>
                  <a:cubicBezTo>
                    <a:pt x="399021" y="433568"/>
                    <a:pt x="396735" y="444541"/>
                    <a:pt x="392163" y="448199"/>
                  </a:cubicBezTo>
                  <a:cubicBezTo>
                    <a:pt x="389420" y="450142"/>
                    <a:pt x="385763" y="451171"/>
                    <a:pt x="380962" y="451171"/>
                  </a:cubicBezTo>
                  <a:cubicBezTo>
                    <a:pt x="377533" y="451171"/>
                    <a:pt x="374790" y="451056"/>
                    <a:pt x="372732" y="451056"/>
                  </a:cubicBezTo>
                  <a:lnTo>
                    <a:pt x="370332" y="443398"/>
                  </a:lnTo>
                  <a:cubicBezTo>
                    <a:pt x="373418" y="443627"/>
                    <a:pt x="376390" y="443856"/>
                    <a:pt x="379133" y="443856"/>
                  </a:cubicBezTo>
                  <a:cubicBezTo>
                    <a:pt x="383019" y="443856"/>
                    <a:pt x="385534" y="443170"/>
                    <a:pt x="386906" y="441912"/>
                  </a:cubicBezTo>
                  <a:cubicBezTo>
                    <a:pt x="389763" y="438941"/>
                    <a:pt x="391249" y="430025"/>
                    <a:pt x="391249" y="415052"/>
                  </a:cubicBezTo>
                  <a:cubicBezTo>
                    <a:pt x="391133" y="410629"/>
                    <a:pt x="390942" y="406209"/>
                    <a:pt x="390677" y="401793"/>
                  </a:cubicBezTo>
                  <a:cubicBezTo>
                    <a:pt x="385029" y="409936"/>
                    <a:pt x="377986" y="417017"/>
                    <a:pt x="369875" y="422710"/>
                  </a:cubicBezTo>
                  <a:lnTo>
                    <a:pt x="365303" y="415852"/>
                  </a:lnTo>
                  <a:cubicBezTo>
                    <a:pt x="375590" y="408994"/>
                    <a:pt x="383591" y="400650"/>
                    <a:pt x="389306" y="390935"/>
                  </a:cubicBezTo>
                  <a:cubicBezTo>
                    <a:pt x="388641" y="387170"/>
                    <a:pt x="387686" y="383464"/>
                    <a:pt x="386448" y="379847"/>
                  </a:cubicBezTo>
                  <a:cubicBezTo>
                    <a:pt x="385991" y="378819"/>
                    <a:pt x="385648" y="377904"/>
                    <a:pt x="385191" y="377104"/>
                  </a:cubicBezTo>
                  <a:cubicBezTo>
                    <a:pt x="380733" y="380533"/>
                    <a:pt x="375704" y="384077"/>
                    <a:pt x="369989" y="387506"/>
                  </a:cubicBezTo>
                  <a:lnTo>
                    <a:pt x="365531" y="380419"/>
                  </a:lnTo>
                  <a:cubicBezTo>
                    <a:pt x="371287" y="377603"/>
                    <a:pt x="376664" y="374070"/>
                    <a:pt x="381533" y="369903"/>
                  </a:cubicBezTo>
                  <a:cubicBezTo>
                    <a:pt x="378156" y="364416"/>
                    <a:pt x="373954" y="359481"/>
                    <a:pt x="369075" y="355273"/>
                  </a:cubicBezTo>
                  <a:lnTo>
                    <a:pt x="375476" y="350244"/>
                  </a:lnTo>
                  <a:cubicBezTo>
                    <a:pt x="380162" y="354930"/>
                    <a:pt x="384048" y="359731"/>
                    <a:pt x="387248" y="364531"/>
                  </a:cubicBezTo>
                  <a:cubicBezTo>
                    <a:pt x="391478" y="359959"/>
                    <a:pt x="395364" y="354930"/>
                    <a:pt x="399021" y="349215"/>
                  </a:cubicBezTo>
                  <a:close/>
                  <a:moveTo>
                    <a:pt x="912762" y="347386"/>
                  </a:moveTo>
                  <a:lnTo>
                    <a:pt x="920877" y="348415"/>
                  </a:lnTo>
                  <a:cubicBezTo>
                    <a:pt x="919505" y="355159"/>
                    <a:pt x="917905" y="361560"/>
                    <a:pt x="915848" y="367503"/>
                  </a:cubicBezTo>
                  <a:lnTo>
                    <a:pt x="952310" y="367503"/>
                  </a:lnTo>
                  <a:cubicBezTo>
                    <a:pt x="952310" y="405451"/>
                    <a:pt x="951738" y="428996"/>
                    <a:pt x="950595" y="437912"/>
                  </a:cubicBezTo>
                  <a:cubicBezTo>
                    <a:pt x="949452" y="446599"/>
                    <a:pt x="944194" y="451056"/>
                    <a:pt x="934593" y="451056"/>
                  </a:cubicBezTo>
                  <a:cubicBezTo>
                    <a:pt x="932307" y="451056"/>
                    <a:pt x="928421" y="450828"/>
                    <a:pt x="922934" y="450599"/>
                  </a:cubicBezTo>
                  <a:lnTo>
                    <a:pt x="920991" y="443055"/>
                  </a:lnTo>
                  <a:cubicBezTo>
                    <a:pt x="925792" y="443284"/>
                    <a:pt x="929907" y="443398"/>
                    <a:pt x="933450" y="443398"/>
                  </a:cubicBezTo>
                  <a:cubicBezTo>
                    <a:pt x="938822" y="443398"/>
                    <a:pt x="941908" y="440426"/>
                    <a:pt x="942823" y="434597"/>
                  </a:cubicBezTo>
                  <a:cubicBezTo>
                    <a:pt x="943508" y="428196"/>
                    <a:pt x="943966" y="408422"/>
                    <a:pt x="944194" y="375504"/>
                  </a:cubicBezTo>
                  <a:lnTo>
                    <a:pt x="912762" y="375504"/>
                  </a:lnTo>
                  <a:cubicBezTo>
                    <a:pt x="909561" y="382705"/>
                    <a:pt x="905789" y="389220"/>
                    <a:pt x="901332" y="395049"/>
                  </a:cubicBezTo>
                  <a:lnTo>
                    <a:pt x="896417" y="388534"/>
                  </a:lnTo>
                  <a:cubicBezTo>
                    <a:pt x="904418" y="377333"/>
                    <a:pt x="909790" y="363617"/>
                    <a:pt x="912762" y="347386"/>
                  </a:cubicBezTo>
                  <a:close/>
                  <a:moveTo>
                    <a:pt x="644128" y="414137"/>
                  </a:moveTo>
                  <a:lnTo>
                    <a:pt x="644128" y="436997"/>
                  </a:lnTo>
                  <a:cubicBezTo>
                    <a:pt x="644128" y="441112"/>
                    <a:pt x="646186" y="443170"/>
                    <a:pt x="650300" y="443170"/>
                  </a:cubicBezTo>
                  <a:lnTo>
                    <a:pt x="675561" y="443170"/>
                  </a:lnTo>
                  <a:cubicBezTo>
                    <a:pt x="678075" y="443170"/>
                    <a:pt x="679790" y="442484"/>
                    <a:pt x="680818" y="441112"/>
                  </a:cubicBezTo>
                  <a:cubicBezTo>
                    <a:pt x="682076" y="439512"/>
                    <a:pt x="682990" y="434940"/>
                    <a:pt x="683447" y="427282"/>
                  </a:cubicBezTo>
                  <a:lnTo>
                    <a:pt x="691334" y="429911"/>
                  </a:lnTo>
                  <a:cubicBezTo>
                    <a:pt x="690648" y="439969"/>
                    <a:pt x="689048" y="446027"/>
                    <a:pt x="686648" y="448199"/>
                  </a:cubicBezTo>
                  <a:cubicBezTo>
                    <a:pt x="684590" y="450028"/>
                    <a:pt x="681390" y="450942"/>
                    <a:pt x="677047" y="450942"/>
                  </a:cubicBezTo>
                  <a:lnTo>
                    <a:pt x="647671" y="450942"/>
                  </a:lnTo>
                  <a:cubicBezTo>
                    <a:pt x="639899" y="450942"/>
                    <a:pt x="636013" y="446827"/>
                    <a:pt x="636013" y="438826"/>
                  </a:cubicBezTo>
                  <a:lnTo>
                    <a:pt x="636013" y="414137"/>
                  </a:lnTo>
                  <a:lnTo>
                    <a:pt x="644128" y="414137"/>
                  </a:lnTo>
                  <a:close/>
                  <a:moveTo>
                    <a:pt x="781479" y="347386"/>
                  </a:moveTo>
                  <a:lnTo>
                    <a:pt x="781479" y="359159"/>
                  </a:lnTo>
                  <a:lnTo>
                    <a:pt x="807310" y="359159"/>
                  </a:lnTo>
                  <a:lnTo>
                    <a:pt x="807310" y="365560"/>
                  </a:lnTo>
                  <a:cubicBezTo>
                    <a:pt x="812111" y="360645"/>
                    <a:pt x="816569" y="355502"/>
                    <a:pt x="820455" y="350244"/>
                  </a:cubicBezTo>
                  <a:lnTo>
                    <a:pt x="826513" y="354816"/>
                  </a:lnTo>
                  <a:cubicBezTo>
                    <a:pt x="819937" y="363673"/>
                    <a:pt x="812468" y="371831"/>
                    <a:pt x="804224" y="379162"/>
                  </a:cubicBezTo>
                  <a:lnTo>
                    <a:pt x="832228" y="379162"/>
                  </a:lnTo>
                  <a:lnTo>
                    <a:pt x="832228" y="387048"/>
                  </a:lnTo>
                  <a:lnTo>
                    <a:pt x="794395" y="387048"/>
                  </a:lnTo>
                  <a:cubicBezTo>
                    <a:pt x="788680" y="391163"/>
                    <a:pt x="782736" y="395049"/>
                    <a:pt x="776564" y="398593"/>
                  </a:cubicBezTo>
                  <a:lnTo>
                    <a:pt x="825484" y="398593"/>
                  </a:lnTo>
                  <a:lnTo>
                    <a:pt x="825484" y="406022"/>
                  </a:lnTo>
                  <a:lnTo>
                    <a:pt x="768791" y="406022"/>
                  </a:lnTo>
                  <a:lnTo>
                    <a:pt x="765019" y="417795"/>
                  </a:lnTo>
                  <a:lnTo>
                    <a:pt x="819769" y="417795"/>
                  </a:lnTo>
                  <a:cubicBezTo>
                    <a:pt x="818969" y="433568"/>
                    <a:pt x="817255" y="443055"/>
                    <a:pt x="814626" y="446141"/>
                  </a:cubicBezTo>
                  <a:cubicBezTo>
                    <a:pt x="811997" y="449113"/>
                    <a:pt x="806853" y="450599"/>
                    <a:pt x="799081" y="450599"/>
                  </a:cubicBezTo>
                  <a:cubicBezTo>
                    <a:pt x="793709" y="450599"/>
                    <a:pt x="788908" y="450371"/>
                    <a:pt x="784793" y="449913"/>
                  </a:cubicBezTo>
                  <a:lnTo>
                    <a:pt x="782164" y="442712"/>
                  </a:lnTo>
                  <a:cubicBezTo>
                    <a:pt x="787879" y="443055"/>
                    <a:pt x="792909" y="443284"/>
                    <a:pt x="797366" y="443284"/>
                  </a:cubicBezTo>
                  <a:cubicBezTo>
                    <a:pt x="803310" y="443284"/>
                    <a:pt x="806968" y="442255"/>
                    <a:pt x="808568" y="440312"/>
                  </a:cubicBezTo>
                  <a:cubicBezTo>
                    <a:pt x="809939" y="438255"/>
                    <a:pt x="810854" y="433111"/>
                    <a:pt x="811540" y="424996"/>
                  </a:cubicBezTo>
                  <a:lnTo>
                    <a:pt x="755304" y="424996"/>
                  </a:lnTo>
                  <a:lnTo>
                    <a:pt x="760447" y="406708"/>
                  </a:lnTo>
                  <a:cubicBezTo>
                    <a:pt x="751646" y="410594"/>
                    <a:pt x="742502" y="414023"/>
                    <a:pt x="732901" y="416995"/>
                  </a:cubicBezTo>
                  <a:lnTo>
                    <a:pt x="729586" y="409565"/>
                  </a:lnTo>
                  <a:cubicBezTo>
                    <a:pt x="748903" y="403736"/>
                    <a:pt x="765820" y="396192"/>
                    <a:pt x="780450" y="387048"/>
                  </a:cubicBezTo>
                  <a:lnTo>
                    <a:pt x="734501" y="387048"/>
                  </a:lnTo>
                  <a:lnTo>
                    <a:pt x="734501" y="379162"/>
                  </a:lnTo>
                  <a:lnTo>
                    <a:pt x="773249" y="379162"/>
                  </a:lnTo>
                  <a:lnTo>
                    <a:pt x="773249" y="366817"/>
                  </a:lnTo>
                  <a:lnTo>
                    <a:pt x="742731" y="366817"/>
                  </a:lnTo>
                  <a:lnTo>
                    <a:pt x="742731" y="359159"/>
                  </a:lnTo>
                  <a:lnTo>
                    <a:pt x="773249" y="359159"/>
                  </a:lnTo>
                  <a:lnTo>
                    <a:pt x="773249" y="347386"/>
                  </a:lnTo>
                  <a:lnTo>
                    <a:pt x="781479" y="347386"/>
                  </a:lnTo>
                  <a:close/>
                  <a:moveTo>
                    <a:pt x="621144" y="414357"/>
                  </a:moveTo>
                  <a:lnTo>
                    <a:pt x="629031" y="415957"/>
                  </a:lnTo>
                  <a:cubicBezTo>
                    <a:pt x="625716" y="428758"/>
                    <a:pt x="621030" y="439731"/>
                    <a:pt x="614972" y="449104"/>
                  </a:cubicBezTo>
                  <a:lnTo>
                    <a:pt x="607885" y="444646"/>
                  </a:lnTo>
                  <a:cubicBezTo>
                    <a:pt x="614000" y="435379"/>
                    <a:pt x="618484" y="425135"/>
                    <a:pt x="621144" y="414357"/>
                  </a:cubicBezTo>
                  <a:close/>
                  <a:moveTo>
                    <a:pt x="871957" y="347491"/>
                  </a:moveTo>
                  <a:lnTo>
                    <a:pt x="880186" y="348634"/>
                  </a:lnTo>
                  <a:cubicBezTo>
                    <a:pt x="878958" y="355030"/>
                    <a:pt x="877160" y="361303"/>
                    <a:pt x="874814" y="367379"/>
                  </a:cubicBezTo>
                  <a:lnTo>
                    <a:pt x="893216" y="367379"/>
                  </a:lnTo>
                  <a:lnTo>
                    <a:pt x="893216" y="445332"/>
                  </a:lnTo>
                  <a:lnTo>
                    <a:pt x="885215" y="445332"/>
                  </a:lnTo>
                  <a:lnTo>
                    <a:pt x="885215" y="438817"/>
                  </a:lnTo>
                  <a:lnTo>
                    <a:pt x="864413" y="438817"/>
                  </a:lnTo>
                  <a:lnTo>
                    <a:pt x="864413" y="448647"/>
                  </a:lnTo>
                  <a:lnTo>
                    <a:pt x="856412" y="448647"/>
                  </a:lnTo>
                  <a:lnTo>
                    <a:pt x="856412" y="367379"/>
                  </a:lnTo>
                  <a:lnTo>
                    <a:pt x="867042" y="367379"/>
                  </a:lnTo>
                  <a:cubicBezTo>
                    <a:pt x="869328" y="360978"/>
                    <a:pt x="870928" y="354349"/>
                    <a:pt x="871957" y="347491"/>
                  </a:cubicBezTo>
                  <a:close/>
                  <a:moveTo>
                    <a:pt x="561861" y="380638"/>
                  </a:moveTo>
                  <a:lnTo>
                    <a:pt x="570548" y="382924"/>
                  </a:lnTo>
                  <a:cubicBezTo>
                    <a:pt x="565861" y="403498"/>
                    <a:pt x="560032" y="421786"/>
                    <a:pt x="552945" y="437788"/>
                  </a:cubicBezTo>
                  <a:lnTo>
                    <a:pt x="590321" y="437788"/>
                  </a:lnTo>
                  <a:lnTo>
                    <a:pt x="590321" y="445789"/>
                  </a:lnTo>
                  <a:lnTo>
                    <a:pt x="486880" y="445789"/>
                  </a:lnTo>
                  <a:lnTo>
                    <a:pt x="486880" y="437788"/>
                  </a:lnTo>
                  <a:lnTo>
                    <a:pt x="543573" y="437788"/>
                  </a:lnTo>
                  <a:cubicBezTo>
                    <a:pt x="550545" y="422586"/>
                    <a:pt x="556603" y="403498"/>
                    <a:pt x="561861" y="380638"/>
                  </a:cubicBezTo>
                  <a:close/>
                  <a:moveTo>
                    <a:pt x="695439" y="411613"/>
                  </a:moveTo>
                  <a:cubicBezTo>
                    <a:pt x="701840" y="420986"/>
                    <a:pt x="707441" y="430930"/>
                    <a:pt x="712127" y="441560"/>
                  </a:cubicBezTo>
                  <a:lnTo>
                    <a:pt x="704698" y="444989"/>
                  </a:lnTo>
                  <a:cubicBezTo>
                    <a:pt x="700009" y="434187"/>
                    <a:pt x="694307" y="423853"/>
                    <a:pt x="687667" y="414128"/>
                  </a:cubicBezTo>
                  <a:close/>
                  <a:moveTo>
                    <a:pt x="1136028" y="418357"/>
                  </a:moveTo>
                  <a:lnTo>
                    <a:pt x="1117968" y="418357"/>
                  </a:lnTo>
                  <a:lnTo>
                    <a:pt x="1117968" y="437559"/>
                  </a:lnTo>
                  <a:lnTo>
                    <a:pt x="1136028" y="437559"/>
                  </a:lnTo>
                  <a:lnTo>
                    <a:pt x="1136028" y="418357"/>
                  </a:lnTo>
                  <a:close/>
                  <a:moveTo>
                    <a:pt x="515350" y="381105"/>
                  </a:moveTo>
                  <a:cubicBezTo>
                    <a:pt x="520379" y="395964"/>
                    <a:pt x="524837" y="412880"/>
                    <a:pt x="528723" y="432083"/>
                  </a:cubicBezTo>
                  <a:lnTo>
                    <a:pt x="519922" y="434254"/>
                  </a:lnTo>
                  <a:cubicBezTo>
                    <a:pt x="516554" y="417242"/>
                    <a:pt x="512165" y="400447"/>
                    <a:pt x="506778" y="383962"/>
                  </a:cubicBezTo>
                  <a:close/>
                  <a:moveTo>
                    <a:pt x="662073" y="408765"/>
                  </a:moveTo>
                  <a:cubicBezTo>
                    <a:pt x="666531" y="414938"/>
                    <a:pt x="670417" y="421681"/>
                    <a:pt x="673732" y="428768"/>
                  </a:cubicBezTo>
                  <a:lnTo>
                    <a:pt x="666188" y="432083"/>
                  </a:lnTo>
                  <a:cubicBezTo>
                    <a:pt x="662645" y="424196"/>
                    <a:pt x="658759" y="417224"/>
                    <a:pt x="654644" y="411166"/>
                  </a:cubicBezTo>
                  <a:close/>
                  <a:moveTo>
                    <a:pt x="885225" y="406136"/>
                  </a:moveTo>
                  <a:lnTo>
                    <a:pt x="864422" y="406136"/>
                  </a:lnTo>
                  <a:lnTo>
                    <a:pt x="864422" y="431168"/>
                  </a:lnTo>
                  <a:lnTo>
                    <a:pt x="885225" y="431168"/>
                  </a:lnTo>
                  <a:lnTo>
                    <a:pt x="885225" y="406136"/>
                  </a:lnTo>
                  <a:close/>
                  <a:moveTo>
                    <a:pt x="89278" y="401907"/>
                  </a:moveTo>
                  <a:lnTo>
                    <a:pt x="67561" y="401907"/>
                  </a:lnTo>
                  <a:cubicBezTo>
                    <a:pt x="69927" y="410624"/>
                    <a:pt x="74137" y="418731"/>
                    <a:pt x="79905" y="425682"/>
                  </a:cubicBezTo>
                  <a:cubicBezTo>
                    <a:pt x="84134" y="418824"/>
                    <a:pt x="87220" y="410937"/>
                    <a:pt x="89278" y="401907"/>
                  </a:cubicBezTo>
                  <a:close/>
                  <a:moveTo>
                    <a:pt x="913114" y="393906"/>
                  </a:moveTo>
                  <a:cubicBezTo>
                    <a:pt x="921344" y="403393"/>
                    <a:pt x="927516" y="411737"/>
                    <a:pt x="931859" y="418824"/>
                  </a:cubicBezTo>
                  <a:lnTo>
                    <a:pt x="925344" y="423396"/>
                  </a:lnTo>
                  <a:cubicBezTo>
                    <a:pt x="920658" y="415852"/>
                    <a:pt x="914371" y="407394"/>
                    <a:pt x="906485" y="398021"/>
                  </a:cubicBezTo>
                  <a:close/>
                  <a:moveTo>
                    <a:pt x="32814" y="386706"/>
                  </a:moveTo>
                  <a:lnTo>
                    <a:pt x="14402" y="386706"/>
                  </a:lnTo>
                  <a:lnTo>
                    <a:pt x="14402" y="405794"/>
                  </a:lnTo>
                  <a:lnTo>
                    <a:pt x="32814" y="405794"/>
                  </a:lnTo>
                  <a:lnTo>
                    <a:pt x="32814" y="386706"/>
                  </a:lnTo>
                  <a:close/>
                  <a:moveTo>
                    <a:pt x="430692" y="374361"/>
                  </a:moveTo>
                  <a:lnTo>
                    <a:pt x="415376" y="374361"/>
                  </a:lnTo>
                  <a:lnTo>
                    <a:pt x="415376" y="405108"/>
                  </a:lnTo>
                  <a:lnTo>
                    <a:pt x="430692" y="405108"/>
                  </a:lnTo>
                  <a:lnTo>
                    <a:pt x="430692" y="374352"/>
                  </a:lnTo>
                  <a:close/>
                  <a:moveTo>
                    <a:pt x="454238" y="374361"/>
                  </a:moveTo>
                  <a:lnTo>
                    <a:pt x="438693" y="374361"/>
                  </a:lnTo>
                  <a:lnTo>
                    <a:pt x="438693" y="405108"/>
                  </a:lnTo>
                  <a:lnTo>
                    <a:pt x="454238" y="405108"/>
                  </a:lnTo>
                  <a:lnTo>
                    <a:pt x="454238" y="374352"/>
                  </a:lnTo>
                  <a:close/>
                  <a:moveTo>
                    <a:pt x="695906" y="351958"/>
                  </a:moveTo>
                  <a:lnTo>
                    <a:pt x="695906" y="404765"/>
                  </a:lnTo>
                  <a:lnTo>
                    <a:pt x="624354" y="404765"/>
                  </a:lnTo>
                  <a:lnTo>
                    <a:pt x="624354" y="351958"/>
                  </a:lnTo>
                  <a:lnTo>
                    <a:pt x="695906" y="351958"/>
                  </a:lnTo>
                  <a:close/>
                  <a:moveTo>
                    <a:pt x="154848" y="347272"/>
                  </a:moveTo>
                  <a:lnTo>
                    <a:pt x="163192" y="348415"/>
                  </a:lnTo>
                  <a:cubicBezTo>
                    <a:pt x="161952" y="351410"/>
                    <a:pt x="160500" y="354313"/>
                    <a:pt x="158848" y="357102"/>
                  </a:cubicBezTo>
                  <a:lnTo>
                    <a:pt x="208683" y="357102"/>
                  </a:lnTo>
                  <a:lnTo>
                    <a:pt x="208683" y="363731"/>
                  </a:lnTo>
                  <a:cubicBezTo>
                    <a:pt x="201368" y="372189"/>
                    <a:pt x="192453" y="379390"/>
                    <a:pt x="181937" y="385334"/>
                  </a:cubicBezTo>
                  <a:cubicBezTo>
                    <a:pt x="194853" y="390820"/>
                    <a:pt x="209255" y="394364"/>
                    <a:pt x="225142" y="395964"/>
                  </a:cubicBezTo>
                  <a:lnTo>
                    <a:pt x="221371" y="403622"/>
                  </a:lnTo>
                  <a:cubicBezTo>
                    <a:pt x="203311" y="401564"/>
                    <a:pt x="187195" y="396992"/>
                    <a:pt x="173022" y="389906"/>
                  </a:cubicBezTo>
                  <a:cubicBezTo>
                    <a:pt x="159077" y="396307"/>
                    <a:pt x="142732" y="400993"/>
                    <a:pt x="124216" y="403850"/>
                  </a:cubicBezTo>
                  <a:lnTo>
                    <a:pt x="120444" y="396078"/>
                  </a:lnTo>
                  <a:cubicBezTo>
                    <a:pt x="137017" y="393792"/>
                    <a:pt x="151533" y="390135"/>
                    <a:pt x="164106" y="385105"/>
                  </a:cubicBezTo>
                  <a:cubicBezTo>
                    <a:pt x="157774" y="381364"/>
                    <a:pt x="151805" y="377040"/>
                    <a:pt x="146275" y="372189"/>
                  </a:cubicBezTo>
                  <a:cubicBezTo>
                    <a:pt x="141932" y="376076"/>
                    <a:pt x="137246" y="379619"/>
                    <a:pt x="131988" y="382819"/>
                  </a:cubicBezTo>
                  <a:lnTo>
                    <a:pt x="126959" y="376190"/>
                  </a:lnTo>
                  <a:cubicBezTo>
                    <a:pt x="140675" y="368303"/>
                    <a:pt x="150047" y="358702"/>
                    <a:pt x="154848" y="347272"/>
                  </a:cubicBezTo>
                  <a:close/>
                  <a:moveTo>
                    <a:pt x="885225" y="375161"/>
                  </a:moveTo>
                  <a:lnTo>
                    <a:pt x="864422" y="375161"/>
                  </a:lnTo>
                  <a:lnTo>
                    <a:pt x="864422" y="398707"/>
                  </a:lnTo>
                  <a:lnTo>
                    <a:pt x="885225" y="398707"/>
                  </a:lnTo>
                  <a:lnTo>
                    <a:pt x="885225" y="375161"/>
                  </a:lnTo>
                  <a:close/>
                  <a:moveTo>
                    <a:pt x="656130" y="382019"/>
                  </a:moveTo>
                  <a:lnTo>
                    <a:pt x="632470" y="382019"/>
                  </a:lnTo>
                  <a:lnTo>
                    <a:pt x="632470" y="396878"/>
                  </a:lnTo>
                  <a:lnTo>
                    <a:pt x="656130" y="396878"/>
                  </a:lnTo>
                  <a:lnTo>
                    <a:pt x="656130" y="382019"/>
                  </a:lnTo>
                  <a:close/>
                  <a:moveTo>
                    <a:pt x="687791" y="382019"/>
                  </a:moveTo>
                  <a:lnTo>
                    <a:pt x="663902" y="382019"/>
                  </a:lnTo>
                  <a:lnTo>
                    <a:pt x="663902" y="396878"/>
                  </a:lnTo>
                  <a:lnTo>
                    <a:pt x="687791" y="396878"/>
                  </a:lnTo>
                  <a:lnTo>
                    <a:pt x="687791" y="382019"/>
                  </a:lnTo>
                  <a:close/>
                  <a:moveTo>
                    <a:pt x="1132723" y="379733"/>
                  </a:moveTo>
                  <a:lnTo>
                    <a:pt x="1120378" y="379733"/>
                  </a:lnTo>
                  <a:cubicBezTo>
                    <a:pt x="1119807" y="384305"/>
                    <a:pt x="1119121" y="388534"/>
                    <a:pt x="1118435" y="392649"/>
                  </a:cubicBezTo>
                  <a:lnTo>
                    <a:pt x="1132723" y="392649"/>
                  </a:lnTo>
                  <a:lnTo>
                    <a:pt x="1132723" y="379733"/>
                  </a:lnTo>
                  <a:close/>
                  <a:moveTo>
                    <a:pt x="196910" y="364874"/>
                  </a:moveTo>
                  <a:lnTo>
                    <a:pt x="153248" y="364874"/>
                  </a:lnTo>
                  <a:lnTo>
                    <a:pt x="151762" y="366703"/>
                  </a:lnTo>
                  <a:cubicBezTo>
                    <a:pt x="158214" y="372326"/>
                    <a:pt x="165312" y="377160"/>
                    <a:pt x="172907" y="381105"/>
                  </a:cubicBezTo>
                  <a:cubicBezTo>
                    <a:pt x="181635" y="376856"/>
                    <a:pt x="189716" y="371391"/>
                    <a:pt x="196910" y="364874"/>
                  </a:cubicBezTo>
                  <a:close/>
                  <a:moveTo>
                    <a:pt x="32814" y="359959"/>
                  </a:moveTo>
                  <a:lnTo>
                    <a:pt x="14402" y="359959"/>
                  </a:lnTo>
                  <a:lnTo>
                    <a:pt x="14402" y="379276"/>
                  </a:lnTo>
                  <a:lnTo>
                    <a:pt x="32814" y="379276"/>
                  </a:lnTo>
                  <a:lnTo>
                    <a:pt x="32814" y="359959"/>
                  </a:lnTo>
                  <a:close/>
                  <a:moveTo>
                    <a:pt x="806053" y="366817"/>
                  </a:moveTo>
                  <a:lnTo>
                    <a:pt x="781479" y="366817"/>
                  </a:lnTo>
                  <a:lnTo>
                    <a:pt x="781479" y="379162"/>
                  </a:lnTo>
                  <a:lnTo>
                    <a:pt x="791766" y="379162"/>
                  </a:lnTo>
                  <a:cubicBezTo>
                    <a:pt x="796909" y="375275"/>
                    <a:pt x="801710" y="371161"/>
                    <a:pt x="806053" y="366817"/>
                  </a:cubicBezTo>
                  <a:close/>
                  <a:moveTo>
                    <a:pt x="687791" y="359731"/>
                  </a:moveTo>
                  <a:lnTo>
                    <a:pt x="663902" y="359731"/>
                  </a:lnTo>
                  <a:lnTo>
                    <a:pt x="663902" y="374704"/>
                  </a:lnTo>
                  <a:lnTo>
                    <a:pt x="687791" y="374704"/>
                  </a:lnTo>
                  <a:lnTo>
                    <a:pt x="687791" y="359731"/>
                  </a:lnTo>
                  <a:close/>
                  <a:moveTo>
                    <a:pt x="656130" y="359731"/>
                  </a:moveTo>
                  <a:lnTo>
                    <a:pt x="632470" y="359731"/>
                  </a:lnTo>
                  <a:lnTo>
                    <a:pt x="632470" y="374704"/>
                  </a:lnTo>
                  <a:lnTo>
                    <a:pt x="656130" y="374704"/>
                  </a:lnTo>
                  <a:lnTo>
                    <a:pt x="656130" y="359731"/>
                  </a:lnTo>
                  <a:close/>
                  <a:moveTo>
                    <a:pt x="538324" y="347615"/>
                  </a:moveTo>
                  <a:cubicBezTo>
                    <a:pt x="540153" y="352987"/>
                    <a:pt x="541868" y="359159"/>
                    <a:pt x="543582" y="366017"/>
                  </a:cubicBezTo>
                  <a:lnTo>
                    <a:pt x="586445" y="366017"/>
                  </a:lnTo>
                  <a:lnTo>
                    <a:pt x="586445" y="374018"/>
                  </a:lnTo>
                  <a:lnTo>
                    <a:pt x="490776" y="374018"/>
                  </a:lnTo>
                  <a:lnTo>
                    <a:pt x="490776" y="366017"/>
                  </a:lnTo>
                  <a:lnTo>
                    <a:pt x="534667" y="366017"/>
                  </a:lnTo>
                  <a:cubicBezTo>
                    <a:pt x="533005" y="360323"/>
                    <a:pt x="531059" y="354716"/>
                    <a:pt x="528838" y="349215"/>
                  </a:cubicBezTo>
                  <a:close/>
                  <a:moveTo>
                    <a:pt x="1132723" y="359159"/>
                  </a:moveTo>
                  <a:lnTo>
                    <a:pt x="1121635" y="359159"/>
                  </a:lnTo>
                  <a:cubicBezTo>
                    <a:pt x="1121521" y="363731"/>
                    <a:pt x="1121293" y="368189"/>
                    <a:pt x="1121064" y="372418"/>
                  </a:cubicBezTo>
                  <a:lnTo>
                    <a:pt x="1132723" y="372418"/>
                  </a:lnTo>
                  <a:lnTo>
                    <a:pt x="1132723" y="359159"/>
                  </a:lnTo>
                  <a:close/>
                  <a:moveTo>
                    <a:pt x="214760" y="0"/>
                  </a:moveTo>
                  <a:cubicBezTo>
                    <a:pt x="242699" y="3"/>
                    <a:pt x="265656" y="22053"/>
                    <a:pt x="266786" y="49968"/>
                  </a:cubicBezTo>
                  <a:lnTo>
                    <a:pt x="266833" y="52064"/>
                  </a:lnTo>
                  <a:lnTo>
                    <a:pt x="266833" y="209598"/>
                  </a:lnTo>
                  <a:cubicBezTo>
                    <a:pt x="266831" y="237539"/>
                    <a:pt x="244775" y="260498"/>
                    <a:pt x="216856" y="261623"/>
                  </a:cubicBezTo>
                  <a:lnTo>
                    <a:pt x="214760" y="261671"/>
                  </a:lnTo>
                  <a:lnTo>
                    <a:pt x="57236" y="261671"/>
                  </a:lnTo>
                  <a:cubicBezTo>
                    <a:pt x="29286" y="261678"/>
                    <a:pt x="6316" y="239619"/>
                    <a:pt x="5191" y="211693"/>
                  </a:cubicBezTo>
                  <a:lnTo>
                    <a:pt x="5153" y="209598"/>
                  </a:lnTo>
                  <a:lnTo>
                    <a:pt x="5153" y="52064"/>
                  </a:lnTo>
                  <a:cubicBezTo>
                    <a:pt x="5156" y="24118"/>
                    <a:pt x="27217" y="1158"/>
                    <a:pt x="55140" y="38"/>
                  </a:cubicBezTo>
                  <a:lnTo>
                    <a:pt x="57236" y="0"/>
                  </a:lnTo>
                  <a:lnTo>
                    <a:pt x="214760" y="0"/>
                  </a:lnTo>
                  <a:close/>
                  <a:moveTo>
                    <a:pt x="518674" y="38500"/>
                  </a:moveTo>
                  <a:lnTo>
                    <a:pt x="518674" y="127968"/>
                  </a:lnTo>
                  <a:lnTo>
                    <a:pt x="484365" y="127968"/>
                  </a:lnTo>
                  <a:cubicBezTo>
                    <a:pt x="499510" y="140608"/>
                    <a:pt x="520360" y="150933"/>
                    <a:pt x="542049" y="156410"/>
                  </a:cubicBezTo>
                  <a:cubicBezTo>
                    <a:pt x="536781" y="161458"/>
                    <a:pt x="529199" y="171136"/>
                    <a:pt x="525418" y="177889"/>
                  </a:cubicBezTo>
                  <a:cubicBezTo>
                    <a:pt x="512872" y="173749"/>
                    <a:pt x="500911" y="168010"/>
                    <a:pt x="489833" y="160811"/>
                  </a:cubicBezTo>
                  <a:lnTo>
                    <a:pt x="489833" y="227352"/>
                  </a:lnTo>
                  <a:lnTo>
                    <a:pt x="463725" y="227352"/>
                  </a:lnTo>
                  <a:lnTo>
                    <a:pt x="463725" y="153238"/>
                  </a:lnTo>
                  <a:lnTo>
                    <a:pt x="479517" y="153238"/>
                  </a:lnTo>
                  <a:cubicBezTo>
                    <a:pt x="470049" y="145656"/>
                    <a:pt x="461620" y="137465"/>
                    <a:pt x="454876" y="127968"/>
                  </a:cubicBezTo>
                  <a:lnTo>
                    <a:pt x="433197" y="127968"/>
                  </a:lnTo>
                  <a:cubicBezTo>
                    <a:pt x="426244" y="137246"/>
                    <a:pt x="417405" y="145447"/>
                    <a:pt x="407937" y="153019"/>
                  </a:cubicBezTo>
                  <a:lnTo>
                    <a:pt x="425844" y="153019"/>
                  </a:lnTo>
                  <a:lnTo>
                    <a:pt x="425844" y="167564"/>
                  </a:lnTo>
                  <a:cubicBezTo>
                    <a:pt x="425844" y="187547"/>
                    <a:pt x="419729" y="214093"/>
                    <a:pt x="377819" y="229467"/>
                  </a:cubicBezTo>
                  <a:cubicBezTo>
                    <a:pt x="374456" y="223352"/>
                    <a:pt x="366036" y="213884"/>
                    <a:pt x="360559" y="209236"/>
                  </a:cubicBezTo>
                  <a:cubicBezTo>
                    <a:pt x="395726" y="197663"/>
                    <a:pt x="399926" y="179975"/>
                    <a:pt x="399926" y="166497"/>
                  </a:cubicBezTo>
                  <a:lnTo>
                    <a:pt x="399926" y="158925"/>
                  </a:lnTo>
                  <a:cubicBezTo>
                    <a:pt x="388044" y="167063"/>
                    <a:pt x="375166" y="173642"/>
                    <a:pt x="361607" y="178499"/>
                  </a:cubicBezTo>
                  <a:cubicBezTo>
                    <a:pt x="358035" y="172403"/>
                    <a:pt x="350672" y="163135"/>
                    <a:pt x="345186" y="157877"/>
                  </a:cubicBezTo>
                  <a:cubicBezTo>
                    <a:pt x="366236" y="151771"/>
                    <a:pt x="387096" y="140827"/>
                    <a:pt x="402031" y="127968"/>
                  </a:cubicBezTo>
                  <a:lnTo>
                    <a:pt x="368570" y="127968"/>
                  </a:lnTo>
                  <a:lnTo>
                    <a:pt x="368570" y="38500"/>
                  </a:lnTo>
                  <a:lnTo>
                    <a:pt x="518684" y="38500"/>
                  </a:lnTo>
                  <a:close/>
                  <a:moveTo>
                    <a:pt x="757266" y="43339"/>
                  </a:moveTo>
                  <a:lnTo>
                    <a:pt x="757266" y="66923"/>
                  </a:lnTo>
                  <a:lnTo>
                    <a:pt x="673246" y="66923"/>
                  </a:lnTo>
                  <a:cubicBezTo>
                    <a:pt x="671351" y="73457"/>
                    <a:pt x="669265" y="79753"/>
                    <a:pt x="667560" y="85868"/>
                  </a:cubicBezTo>
                  <a:lnTo>
                    <a:pt x="747570" y="85868"/>
                  </a:lnTo>
                  <a:lnTo>
                    <a:pt x="747570" y="227981"/>
                  </a:lnTo>
                  <a:lnTo>
                    <a:pt x="722100" y="227981"/>
                  </a:lnTo>
                  <a:lnTo>
                    <a:pt x="722100" y="217246"/>
                  </a:lnTo>
                  <a:lnTo>
                    <a:pt x="600618" y="217246"/>
                  </a:lnTo>
                  <a:lnTo>
                    <a:pt x="600618" y="227971"/>
                  </a:lnTo>
                  <a:lnTo>
                    <a:pt x="576415" y="227971"/>
                  </a:lnTo>
                  <a:lnTo>
                    <a:pt x="576415" y="85858"/>
                  </a:lnTo>
                  <a:lnTo>
                    <a:pt x="641252" y="85858"/>
                  </a:lnTo>
                  <a:cubicBezTo>
                    <a:pt x="642593" y="79587"/>
                    <a:pt x="643721" y="73271"/>
                    <a:pt x="644633" y="66923"/>
                  </a:cubicBezTo>
                  <a:lnTo>
                    <a:pt x="567785" y="66923"/>
                  </a:lnTo>
                  <a:lnTo>
                    <a:pt x="567785" y="43339"/>
                  </a:lnTo>
                  <a:lnTo>
                    <a:pt x="757266" y="43339"/>
                  </a:lnTo>
                  <a:close/>
                  <a:moveTo>
                    <a:pt x="1035072" y="81867"/>
                  </a:moveTo>
                  <a:lnTo>
                    <a:pt x="1035072" y="227790"/>
                  </a:lnTo>
                  <a:lnTo>
                    <a:pt x="1009593" y="227790"/>
                  </a:lnTo>
                  <a:lnTo>
                    <a:pt x="1009593" y="81858"/>
                  </a:lnTo>
                  <a:lnTo>
                    <a:pt x="1035072" y="81858"/>
                  </a:lnTo>
                  <a:close/>
                  <a:moveTo>
                    <a:pt x="1191501" y="39138"/>
                  </a:moveTo>
                  <a:lnTo>
                    <a:pt x="1191501" y="201025"/>
                  </a:lnTo>
                  <a:cubicBezTo>
                    <a:pt x="1191501" y="213027"/>
                    <a:pt x="1189377" y="218932"/>
                    <a:pt x="1182224" y="222933"/>
                  </a:cubicBezTo>
                  <a:cubicBezTo>
                    <a:pt x="1175280" y="226714"/>
                    <a:pt x="1164965" y="227352"/>
                    <a:pt x="1150639" y="227352"/>
                  </a:cubicBezTo>
                  <a:cubicBezTo>
                    <a:pt x="1149810" y="221037"/>
                    <a:pt x="1146658" y="210712"/>
                    <a:pt x="1143695" y="204626"/>
                  </a:cubicBezTo>
                  <a:cubicBezTo>
                    <a:pt x="1151487" y="205026"/>
                    <a:pt x="1160107" y="205026"/>
                    <a:pt x="1162850" y="205026"/>
                  </a:cubicBezTo>
                  <a:cubicBezTo>
                    <a:pt x="1165793" y="204835"/>
                    <a:pt x="1166641" y="203978"/>
                    <a:pt x="1166641" y="201025"/>
                  </a:cubicBezTo>
                  <a:lnTo>
                    <a:pt x="1166641" y="61446"/>
                  </a:lnTo>
                  <a:lnTo>
                    <a:pt x="1067276" y="61446"/>
                  </a:lnTo>
                  <a:lnTo>
                    <a:pt x="1067276" y="39138"/>
                  </a:lnTo>
                  <a:lnTo>
                    <a:pt x="1191501" y="39138"/>
                  </a:lnTo>
                  <a:close/>
                  <a:moveTo>
                    <a:pt x="954805" y="33452"/>
                  </a:moveTo>
                  <a:lnTo>
                    <a:pt x="974169" y="51759"/>
                  </a:lnTo>
                  <a:cubicBezTo>
                    <a:pt x="956691" y="58512"/>
                    <a:pt x="935003" y="63760"/>
                    <a:pt x="914381" y="67561"/>
                  </a:cubicBezTo>
                  <a:lnTo>
                    <a:pt x="914381" y="100613"/>
                  </a:lnTo>
                  <a:lnTo>
                    <a:pt x="979008" y="100613"/>
                  </a:lnTo>
                  <a:lnTo>
                    <a:pt x="979008" y="123777"/>
                  </a:lnTo>
                  <a:lnTo>
                    <a:pt x="959444" y="123777"/>
                  </a:lnTo>
                  <a:lnTo>
                    <a:pt x="959444" y="227143"/>
                  </a:lnTo>
                  <a:lnTo>
                    <a:pt x="935003" y="227143"/>
                  </a:lnTo>
                  <a:lnTo>
                    <a:pt x="935003" y="123777"/>
                  </a:lnTo>
                  <a:lnTo>
                    <a:pt x="914381" y="123777"/>
                  </a:lnTo>
                  <a:lnTo>
                    <a:pt x="914381" y="125244"/>
                  </a:lnTo>
                  <a:cubicBezTo>
                    <a:pt x="914381" y="156200"/>
                    <a:pt x="911647" y="199130"/>
                    <a:pt x="893540" y="225457"/>
                  </a:cubicBezTo>
                  <a:cubicBezTo>
                    <a:pt x="889540" y="221037"/>
                    <a:pt x="879634" y="213246"/>
                    <a:pt x="874376" y="210512"/>
                  </a:cubicBezTo>
                  <a:cubicBezTo>
                    <a:pt x="878357" y="204626"/>
                    <a:pt x="881529" y="197653"/>
                    <a:pt x="883634" y="190300"/>
                  </a:cubicBezTo>
                  <a:lnTo>
                    <a:pt x="866994" y="200835"/>
                  </a:lnTo>
                  <a:cubicBezTo>
                    <a:pt x="863632" y="192195"/>
                    <a:pt x="856479" y="178927"/>
                    <a:pt x="850583" y="169240"/>
                  </a:cubicBezTo>
                  <a:lnTo>
                    <a:pt x="866994" y="160191"/>
                  </a:lnTo>
                  <a:cubicBezTo>
                    <a:pt x="873338" y="169669"/>
                    <a:pt x="880272" y="182080"/>
                    <a:pt x="883853" y="189871"/>
                  </a:cubicBezTo>
                  <a:cubicBezTo>
                    <a:pt x="890388" y="169240"/>
                    <a:pt x="890997" y="145447"/>
                    <a:pt x="890997" y="125244"/>
                  </a:cubicBezTo>
                  <a:lnTo>
                    <a:pt x="890997" y="51330"/>
                  </a:lnTo>
                  <a:cubicBezTo>
                    <a:pt x="914162" y="47120"/>
                    <a:pt x="939641" y="40605"/>
                    <a:pt x="954796" y="33452"/>
                  </a:cubicBezTo>
                  <a:close/>
                  <a:moveTo>
                    <a:pt x="839648" y="30290"/>
                  </a:moveTo>
                  <a:cubicBezTo>
                    <a:pt x="842791" y="37033"/>
                    <a:pt x="846382" y="45225"/>
                    <a:pt x="848687" y="52187"/>
                  </a:cubicBezTo>
                  <a:lnTo>
                    <a:pt x="881958" y="52187"/>
                  </a:lnTo>
                  <a:lnTo>
                    <a:pt x="881958" y="72600"/>
                  </a:lnTo>
                  <a:lnTo>
                    <a:pt x="855431" y="72600"/>
                  </a:lnTo>
                  <a:lnTo>
                    <a:pt x="872671" y="75962"/>
                  </a:lnTo>
                  <a:cubicBezTo>
                    <a:pt x="869309" y="83963"/>
                    <a:pt x="866384" y="92183"/>
                    <a:pt x="863203" y="98727"/>
                  </a:cubicBezTo>
                  <a:lnTo>
                    <a:pt x="885111" y="98727"/>
                  </a:lnTo>
                  <a:lnTo>
                    <a:pt x="885111" y="119348"/>
                  </a:lnTo>
                  <a:lnTo>
                    <a:pt x="847011" y="119348"/>
                  </a:lnTo>
                  <a:lnTo>
                    <a:pt x="847011" y="135541"/>
                  </a:lnTo>
                  <a:lnTo>
                    <a:pt x="881739" y="135541"/>
                  </a:lnTo>
                  <a:lnTo>
                    <a:pt x="881739" y="156620"/>
                  </a:lnTo>
                  <a:lnTo>
                    <a:pt x="847011" y="156620"/>
                  </a:lnTo>
                  <a:lnTo>
                    <a:pt x="847011" y="201663"/>
                  </a:lnTo>
                  <a:cubicBezTo>
                    <a:pt x="847011" y="211769"/>
                    <a:pt x="845325" y="217037"/>
                    <a:pt x="839010" y="220618"/>
                  </a:cubicBezTo>
                  <a:cubicBezTo>
                    <a:pt x="832695" y="223990"/>
                    <a:pt x="824274" y="224180"/>
                    <a:pt x="813102" y="224180"/>
                  </a:cubicBezTo>
                  <a:cubicBezTo>
                    <a:pt x="812263" y="218313"/>
                    <a:pt x="809311" y="209664"/>
                    <a:pt x="806367" y="203768"/>
                  </a:cubicBezTo>
                  <a:cubicBezTo>
                    <a:pt x="812692" y="203987"/>
                    <a:pt x="819207" y="203987"/>
                    <a:pt x="821522" y="203987"/>
                  </a:cubicBezTo>
                  <a:cubicBezTo>
                    <a:pt x="823846" y="203987"/>
                    <a:pt x="824465" y="203349"/>
                    <a:pt x="824465" y="201025"/>
                  </a:cubicBezTo>
                  <a:lnTo>
                    <a:pt x="824465" y="156620"/>
                  </a:lnTo>
                  <a:lnTo>
                    <a:pt x="785736" y="156620"/>
                  </a:lnTo>
                  <a:lnTo>
                    <a:pt x="785736" y="135550"/>
                  </a:lnTo>
                  <a:lnTo>
                    <a:pt x="824465" y="135550"/>
                  </a:lnTo>
                  <a:lnTo>
                    <a:pt x="824465" y="119348"/>
                  </a:lnTo>
                  <a:lnTo>
                    <a:pt x="784489" y="119348"/>
                  </a:lnTo>
                  <a:lnTo>
                    <a:pt x="784489" y="98717"/>
                  </a:lnTo>
                  <a:lnTo>
                    <a:pt x="805110" y="98717"/>
                  </a:lnTo>
                  <a:cubicBezTo>
                    <a:pt x="804053" y="92183"/>
                    <a:pt x="801729" y="83353"/>
                    <a:pt x="798786" y="76810"/>
                  </a:cubicBezTo>
                  <a:lnTo>
                    <a:pt x="816054" y="72600"/>
                  </a:lnTo>
                  <a:lnTo>
                    <a:pt x="787632" y="72600"/>
                  </a:lnTo>
                  <a:lnTo>
                    <a:pt x="787632" y="52187"/>
                  </a:lnTo>
                  <a:lnTo>
                    <a:pt x="823636" y="52187"/>
                  </a:lnTo>
                  <a:cubicBezTo>
                    <a:pt x="821733" y="46562"/>
                    <a:pt x="819623" y="41008"/>
                    <a:pt x="817312" y="35538"/>
                  </a:cubicBezTo>
                  <a:lnTo>
                    <a:pt x="839638" y="30290"/>
                  </a:lnTo>
                  <a:close/>
                  <a:moveTo>
                    <a:pt x="1153163" y="79134"/>
                  </a:moveTo>
                  <a:lnTo>
                    <a:pt x="1153163" y="98298"/>
                  </a:lnTo>
                  <a:lnTo>
                    <a:pt x="1141390" y="98298"/>
                  </a:lnTo>
                  <a:lnTo>
                    <a:pt x="1141390" y="166097"/>
                  </a:lnTo>
                  <a:lnTo>
                    <a:pt x="1157383" y="165030"/>
                  </a:lnTo>
                  <a:lnTo>
                    <a:pt x="1157592" y="184185"/>
                  </a:lnTo>
                  <a:lnTo>
                    <a:pt x="1141400" y="185661"/>
                  </a:lnTo>
                  <a:lnTo>
                    <a:pt x="1141400" y="209455"/>
                  </a:lnTo>
                  <a:lnTo>
                    <a:pt x="1119064" y="209455"/>
                  </a:lnTo>
                  <a:lnTo>
                    <a:pt x="1119064" y="187357"/>
                  </a:lnTo>
                  <a:cubicBezTo>
                    <a:pt x="1091060" y="189662"/>
                    <a:pt x="1064343" y="191548"/>
                    <a:pt x="1043483" y="193253"/>
                  </a:cubicBezTo>
                  <a:lnTo>
                    <a:pt x="1041368" y="172822"/>
                  </a:lnTo>
                  <a:cubicBezTo>
                    <a:pt x="1046226" y="172612"/>
                    <a:pt x="1051474" y="172183"/>
                    <a:pt x="1057161" y="171983"/>
                  </a:cubicBezTo>
                  <a:lnTo>
                    <a:pt x="1057161" y="98298"/>
                  </a:lnTo>
                  <a:lnTo>
                    <a:pt x="1045797" y="98298"/>
                  </a:lnTo>
                  <a:lnTo>
                    <a:pt x="1045797" y="79134"/>
                  </a:lnTo>
                  <a:lnTo>
                    <a:pt x="1153163" y="79134"/>
                  </a:lnTo>
                  <a:close/>
                  <a:moveTo>
                    <a:pt x="800071" y="162306"/>
                  </a:moveTo>
                  <a:lnTo>
                    <a:pt x="819436" y="167135"/>
                  </a:lnTo>
                  <a:cubicBezTo>
                    <a:pt x="814368" y="181042"/>
                    <a:pt x="806367" y="195977"/>
                    <a:pt x="798176" y="205235"/>
                  </a:cubicBezTo>
                  <a:cubicBezTo>
                    <a:pt x="794385" y="202092"/>
                    <a:pt x="786575" y="196186"/>
                    <a:pt x="781955" y="193443"/>
                  </a:cubicBezTo>
                  <a:cubicBezTo>
                    <a:pt x="789937" y="185461"/>
                    <a:pt x="796281" y="173460"/>
                    <a:pt x="800062" y="162296"/>
                  </a:cubicBezTo>
                  <a:close/>
                  <a:moveTo>
                    <a:pt x="676837" y="178708"/>
                  </a:moveTo>
                  <a:lnTo>
                    <a:pt x="644623" y="178708"/>
                  </a:lnTo>
                  <a:lnTo>
                    <a:pt x="644623" y="194291"/>
                  </a:lnTo>
                  <a:lnTo>
                    <a:pt x="676837" y="194291"/>
                  </a:lnTo>
                  <a:lnTo>
                    <a:pt x="676837" y="178708"/>
                  </a:lnTo>
                  <a:close/>
                  <a:moveTo>
                    <a:pt x="622087" y="109014"/>
                  </a:moveTo>
                  <a:lnTo>
                    <a:pt x="600608" y="109014"/>
                  </a:lnTo>
                  <a:lnTo>
                    <a:pt x="600608" y="194291"/>
                  </a:lnTo>
                  <a:lnTo>
                    <a:pt x="622087" y="194291"/>
                  </a:lnTo>
                  <a:lnTo>
                    <a:pt x="622087" y="109014"/>
                  </a:lnTo>
                  <a:close/>
                  <a:moveTo>
                    <a:pt x="722090" y="109014"/>
                  </a:moveTo>
                  <a:lnTo>
                    <a:pt x="699354" y="109014"/>
                  </a:lnTo>
                  <a:lnTo>
                    <a:pt x="699354" y="194291"/>
                  </a:lnTo>
                  <a:lnTo>
                    <a:pt x="722090" y="194291"/>
                  </a:lnTo>
                  <a:lnTo>
                    <a:pt x="722090" y="109014"/>
                  </a:lnTo>
                  <a:close/>
                  <a:moveTo>
                    <a:pt x="239649" y="69552"/>
                  </a:moveTo>
                  <a:lnTo>
                    <a:pt x="88868" y="104889"/>
                  </a:lnTo>
                  <a:lnTo>
                    <a:pt x="88868" y="155829"/>
                  </a:lnTo>
                  <a:lnTo>
                    <a:pt x="105499" y="152848"/>
                  </a:lnTo>
                  <a:lnTo>
                    <a:pt x="105499" y="116376"/>
                  </a:lnTo>
                  <a:lnTo>
                    <a:pt x="220789" y="95421"/>
                  </a:lnTo>
                  <a:lnTo>
                    <a:pt x="220789" y="172136"/>
                  </a:lnTo>
                  <a:lnTo>
                    <a:pt x="157572" y="166773"/>
                  </a:lnTo>
                  <a:lnTo>
                    <a:pt x="118739" y="175870"/>
                  </a:lnTo>
                  <a:lnTo>
                    <a:pt x="239659" y="192091"/>
                  </a:lnTo>
                  <a:lnTo>
                    <a:pt x="239659" y="69561"/>
                  </a:lnTo>
                  <a:close/>
                  <a:moveTo>
                    <a:pt x="32318" y="69552"/>
                  </a:moveTo>
                  <a:lnTo>
                    <a:pt x="32318" y="192091"/>
                  </a:lnTo>
                  <a:lnTo>
                    <a:pt x="183109" y="156753"/>
                  </a:lnTo>
                  <a:lnTo>
                    <a:pt x="183109" y="105813"/>
                  </a:lnTo>
                  <a:lnTo>
                    <a:pt x="166468" y="108795"/>
                  </a:lnTo>
                  <a:lnTo>
                    <a:pt x="166468" y="145275"/>
                  </a:lnTo>
                  <a:lnTo>
                    <a:pt x="51197" y="166230"/>
                  </a:lnTo>
                  <a:lnTo>
                    <a:pt x="51197" y="89506"/>
                  </a:lnTo>
                  <a:lnTo>
                    <a:pt x="114100" y="94869"/>
                  </a:lnTo>
                  <a:lnTo>
                    <a:pt x="152933" y="85773"/>
                  </a:lnTo>
                  <a:lnTo>
                    <a:pt x="32328" y="69552"/>
                  </a:lnTo>
                  <a:close/>
                  <a:moveTo>
                    <a:pt x="1119054" y="156401"/>
                  </a:moveTo>
                  <a:lnTo>
                    <a:pt x="1079487" y="156401"/>
                  </a:lnTo>
                  <a:lnTo>
                    <a:pt x="1079487" y="170498"/>
                  </a:lnTo>
                  <a:cubicBezTo>
                    <a:pt x="1091889" y="169659"/>
                    <a:pt x="1105367" y="168812"/>
                    <a:pt x="1119054" y="167764"/>
                  </a:cubicBezTo>
                  <a:lnTo>
                    <a:pt x="1119054" y="156420"/>
                  </a:lnTo>
                  <a:close/>
                  <a:moveTo>
                    <a:pt x="676837" y="143132"/>
                  </a:moveTo>
                  <a:lnTo>
                    <a:pt x="644623" y="143132"/>
                  </a:lnTo>
                  <a:lnTo>
                    <a:pt x="644623" y="159125"/>
                  </a:lnTo>
                  <a:lnTo>
                    <a:pt x="676837" y="159125"/>
                  </a:lnTo>
                  <a:lnTo>
                    <a:pt x="676837" y="143132"/>
                  </a:lnTo>
                  <a:close/>
                  <a:moveTo>
                    <a:pt x="1119054" y="126911"/>
                  </a:moveTo>
                  <a:lnTo>
                    <a:pt x="1079487" y="126911"/>
                  </a:lnTo>
                  <a:lnTo>
                    <a:pt x="1079487" y="138913"/>
                  </a:lnTo>
                  <a:lnTo>
                    <a:pt x="1119054" y="138913"/>
                  </a:lnTo>
                  <a:lnTo>
                    <a:pt x="1119054" y="126911"/>
                  </a:lnTo>
                  <a:close/>
                  <a:moveTo>
                    <a:pt x="676837" y="109014"/>
                  </a:moveTo>
                  <a:lnTo>
                    <a:pt x="644623" y="109014"/>
                  </a:lnTo>
                  <a:lnTo>
                    <a:pt x="644623" y="123549"/>
                  </a:lnTo>
                  <a:lnTo>
                    <a:pt x="676837" y="123549"/>
                  </a:lnTo>
                  <a:lnTo>
                    <a:pt x="676837" y="109014"/>
                  </a:lnTo>
                  <a:close/>
                  <a:moveTo>
                    <a:pt x="1119054" y="98288"/>
                  </a:moveTo>
                  <a:lnTo>
                    <a:pt x="1079487" y="98288"/>
                  </a:lnTo>
                  <a:lnTo>
                    <a:pt x="1079487" y="109433"/>
                  </a:lnTo>
                  <a:lnTo>
                    <a:pt x="1119054" y="109433"/>
                  </a:lnTo>
                  <a:lnTo>
                    <a:pt x="1119054" y="98288"/>
                  </a:lnTo>
                  <a:close/>
                  <a:moveTo>
                    <a:pt x="492557" y="92602"/>
                  </a:moveTo>
                  <a:lnTo>
                    <a:pt x="455724" y="92602"/>
                  </a:lnTo>
                  <a:lnTo>
                    <a:pt x="455724" y="107756"/>
                  </a:lnTo>
                  <a:lnTo>
                    <a:pt x="492566" y="107756"/>
                  </a:lnTo>
                  <a:lnTo>
                    <a:pt x="492566" y="92602"/>
                  </a:lnTo>
                  <a:close/>
                  <a:moveTo>
                    <a:pt x="430454" y="92602"/>
                  </a:moveTo>
                  <a:lnTo>
                    <a:pt x="393621" y="92602"/>
                  </a:lnTo>
                  <a:lnTo>
                    <a:pt x="393621" y="107756"/>
                  </a:lnTo>
                  <a:lnTo>
                    <a:pt x="430463" y="107756"/>
                  </a:lnTo>
                  <a:lnTo>
                    <a:pt x="430463" y="92602"/>
                  </a:lnTo>
                  <a:close/>
                  <a:moveTo>
                    <a:pt x="849935" y="72600"/>
                  </a:moveTo>
                  <a:lnTo>
                    <a:pt x="819007" y="72600"/>
                  </a:lnTo>
                  <a:cubicBezTo>
                    <a:pt x="822569" y="79743"/>
                    <a:pt x="825313" y="89649"/>
                    <a:pt x="826160" y="95964"/>
                  </a:cubicBezTo>
                  <a:lnTo>
                    <a:pt x="816054" y="98717"/>
                  </a:lnTo>
                  <a:lnTo>
                    <a:pt x="840896" y="98717"/>
                  </a:lnTo>
                  <a:cubicBezTo>
                    <a:pt x="844067" y="91135"/>
                    <a:pt x="847849" y="80391"/>
                    <a:pt x="849944" y="72600"/>
                  </a:cubicBezTo>
                  <a:close/>
                  <a:moveTo>
                    <a:pt x="1031462" y="32385"/>
                  </a:moveTo>
                  <a:cubicBezTo>
                    <a:pt x="1041368" y="41024"/>
                    <a:pt x="1053151" y="53226"/>
                    <a:pt x="1058647" y="62074"/>
                  </a:cubicBezTo>
                  <a:lnTo>
                    <a:pt x="1039044" y="75952"/>
                  </a:lnTo>
                  <a:cubicBezTo>
                    <a:pt x="1034205" y="67332"/>
                    <a:pt x="1022842" y="53854"/>
                    <a:pt x="1013365" y="44806"/>
                  </a:cubicBezTo>
                  <a:lnTo>
                    <a:pt x="1031462" y="32385"/>
                  </a:lnTo>
                  <a:close/>
                  <a:moveTo>
                    <a:pt x="430463" y="58693"/>
                  </a:moveTo>
                  <a:lnTo>
                    <a:pt x="393621" y="58693"/>
                  </a:lnTo>
                  <a:lnTo>
                    <a:pt x="393621" y="73866"/>
                  </a:lnTo>
                  <a:lnTo>
                    <a:pt x="430463" y="73866"/>
                  </a:lnTo>
                  <a:lnTo>
                    <a:pt x="430463" y="58703"/>
                  </a:lnTo>
                  <a:close/>
                  <a:moveTo>
                    <a:pt x="492566" y="58693"/>
                  </a:moveTo>
                  <a:lnTo>
                    <a:pt x="455724" y="58693"/>
                  </a:lnTo>
                  <a:lnTo>
                    <a:pt x="455724" y="73866"/>
                  </a:lnTo>
                  <a:lnTo>
                    <a:pt x="492566" y="73866"/>
                  </a:lnTo>
                  <a:lnTo>
                    <a:pt x="492566" y="587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7D5853-FB6B-4EF3-A75E-99A6868CE164}"/>
              </a:ext>
            </a:extLst>
          </p:cNvPr>
          <p:cNvGrpSpPr/>
          <p:nvPr/>
        </p:nvGrpSpPr>
        <p:grpSpPr>
          <a:xfrm>
            <a:off x="9087305" y="2999232"/>
            <a:ext cx="2205278" cy="1432190"/>
            <a:chOff x="9012425" y="2950602"/>
            <a:chExt cx="2355038" cy="1529450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A15E6D81-42B7-42FC-A749-9A85B4120B43}"/>
                </a:ext>
              </a:extLst>
            </p:cNvPr>
            <p:cNvSpPr/>
            <p:nvPr/>
          </p:nvSpPr>
          <p:spPr>
            <a:xfrm>
              <a:off x="9062047" y="3063052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7B3A80B3-AD34-4927-A8BF-28A47CE79903}"/>
                </a:ext>
              </a:extLst>
            </p:cNvPr>
            <p:cNvSpPr/>
            <p:nvPr/>
          </p:nvSpPr>
          <p:spPr>
            <a:xfrm>
              <a:off x="9012425" y="2950602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52" name="图片 51" descr="文本, 徽标&#10;&#10;描述已自动生成">
              <a:extLst>
                <a:ext uri="{FF2B5EF4-FFF2-40B4-BE49-F238E27FC236}">
                  <a16:creationId xmlns:a16="http://schemas.microsoft.com/office/drawing/2014/main" id="{94867799-2DDE-4091-BBB5-134B25B33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604"/>
            <a:stretch/>
          </p:blipFill>
          <p:spPr>
            <a:xfrm>
              <a:off x="9161056" y="3225821"/>
              <a:ext cx="2057776" cy="765462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8ADAC19-5C4E-4A1D-B49C-1231AE5DF7F0}"/>
              </a:ext>
            </a:extLst>
          </p:cNvPr>
          <p:cNvGrpSpPr/>
          <p:nvPr/>
        </p:nvGrpSpPr>
        <p:grpSpPr>
          <a:xfrm>
            <a:off x="9087305" y="4686671"/>
            <a:ext cx="2205278" cy="1432190"/>
            <a:chOff x="9012425" y="4638041"/>
            <a:chExt cx="2355038" cy="1529450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56D8778C-06C0-4C9D-A1A6-9AD7B377318F}"/>
                </a:ext>
              </a:extLst>
            </p:cNvPr>
            <p:cNvSpPr/>
            <p:nvPr/>
          </p:nvSpPr>
          <p:spPr>
            <a:xfrm>
              <a:off x="9062047" y="4750491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D057A1B6-876F-46EE-BF06-C6A37EACCE81}"/>
                </a:ext>
              </a:extLst>
            </p:cNvPr>
            <p:cNvSpPr/>
            <p:nvPr/>
          </p:nvSpPr>
          <p:spPr>
            <a:xfrm>
              <a:off x="9012425" y="4638041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18611AE-A2CD-4562-A9B4-12E5BBB0AEF1}"/>
                </a:ext>
              </a:extLst>
            </p:cNvPr>
            <p:cNvSpPr/>
            <p:nvPr/>
          </p:nvSpPr>
          <p:spPr>
            <a:xfrm>
              <a:off x="9094284" y="5095711"/>
              <a:ext cx="564000" cy="564000"/>
            </a:xfrm>
            <a:custGeom>
              <a:avLst/>
              <a:gdLst>
                <a:gd name="connsiteX0" fmla="*/ 237933 w 604391"/>
                <a:gd name="connsiteY0" fmla="*/ 311662 h 604391"/>
                <a:gd name="connsiteX1" fmla="*/ 209568 w 604391"/>
                <a:gd name="connsiteY1" fmla="*/ 312227 h 604391"/>
                <a:gd name="connsiteX2" fmla="*/ 203131 w 604391"/>
                <a:gd name="connsiteY2" fmla="*/ 324253 h 604391"/>
                <a:gd name="connsiteX3" fmla="*/ 214563 w 604391"/>
                <a:gd name="connsiteY3" fmla="*/ 341284 h 604391"/>
                <a:gd name="connsiteX4" fmla="*/ 223209 w 604391"/>
                <a:gd name="connsiteY4" fmla="*/ 359380 h 604391"/>
                <a:gd name="connsiteX5" fmla="*/ 230047 w 604391"/>
                <a:gd name="connsiteY5" fmla="*/ 468935 h 604391"/>
                <a:gd name="connsiteX6" fmla="*/ 239023 w 604391"/>
                <a:gd name="connsiteY6" fmla="*/ 489838 h 604391"/>
                <a:gd name="connsiteX7" fmla="*/ 253822 w 604391"/>
                <a:gd name="connsiteY7" fmla="*/ 495555 h 604391"/>
                <a:gd name="connsiteX8" fmla="*/ 351642 w 604391"/>
                <a:gd name="connsiteY8" fmla="*/ 464768 h 604391"/>
                <a:gd name="connsiteX9" fmla="*/ 525132 w 604391"/>
                <a:gd name="connsiteY9" fmla="*/ 435455 h 604391"/>
                <a:gd name="connsiteX10" fmla="*/ 542561 w 604391"/>
                <a:gd name="connsiteY10" fmla="*/ 419148 h 604391"/>
                <a:gd name="connsiteX11" fmla="*/ 525702 w 604391"/>
                <a:gd name="connsiteY11" fmla="*/ 399035 h 604391"/>
                <a:gd name="connsiteX12" fmla="*/ 507977 w 604391"/>
                <a:gd name="connsiteY12" fmla="*/ 394060 h 604391"/>
                <a:gd name="connsiteX13" fmla="*/ 488715 w 604391"/>
                <a:gd name="connsiteY13" fmla="*/ 396387 h 604391"/>
                <a:gd name="connsiteX14" fmla="*/ 272385 w 604391"/>
                <a:gd name="connsiteY14" fmla="*/ 450326 h 604391"/>
                <a:gd name="connsiteX15" fmla="*/ 255868 w 604391"/>
                <a:gd name="connsiteY15" fmla="*/ 335694 h 604391"/>
                <a:gd name="connsiteX16" fmla="*/ 237933 w 604391"/>
                <a:gd name="connsiteY16" fmla="*/ 311662 h 604391"/>
                <a:gd name="connsiteX17" fmla="*/ 367869 w 604391"/>
                <a:gd name="connsiteY17" fmla="*/ 237390 h 604391"/>
                <a:gd name="connsiteX18" fmla="*/ 379617 w 604391"/>
                <a:gd name="connsiteY18" fmla="*/ 249925 h 604391"/>
                <a:gd name="connsiteX19" fmla="*/ 398319 w 604391"/>
                <a:gd name="connsiteY19" fmla="*/ 365068 h 604391"/>
                <a:gd name="connsiteX20" fmla="*/ 384750 w 604391"/>
                <a:gd name="connsiteY20" fmla="*/ 365731 h 604391"/>
                <a:gd name="connsiteX21" fmla="*/ 319532 w 604391"/>
                <a:gd name="connsiteY21" fmla="*/ 388648 h 604391"/>
                <a:gd name="connsiteX22" fmla="*/ 314905 w 604391"/>
                <a:gd name="connsiteY22" fmla="*/ 360208 h 604391"/>
                <a:gd name="connsiteX23" fmla="*/ 370843 w 604391"/>
                <a:gd name="connsiteY23" fmla="*/ 342715 h 604391"/>
                <a:gd name="connsiteX24" fmla="*/ 379665 w 604391"/>
                <a:gd name="connsiteY24" fmla="*/ 334879 h 604391"/>
                <a:gd name="connsiteX25" fmla="*/ 362368 w 604391"/>
                <a:gd name="connsiteY25" fmla="*/ 320781 h 604391"/>
                <a:gd name="connsiteX26" fmla="*/ 310367 w 604391"/>
                <a:gd name="connsiteY26" fmla="*/ 333910 h 604391"/>
                <a:gd name="connsiteX27" fmla="*/ 305329 w 604391"/>
                <a:gd name="connsiteY27" fmla="*/ 305606 h 604391"/>
                <a:gd name="connsiteX28" fmla="*/ 362283 w 604391"/>
                <a:gd name="connsiteY28" fmla="*/ 288912 h 604391"/>
                <a:gd name="connsiteX29" fmla="*/ 370781 w 604391"/>
                <a:gd name="connsiteY29" fmla="*/ 277101 h 604391"/>
                <a:gd name="connsiteX30" fmla="*/ 355503 w 604391"/>
                <a:gd name="connsiteY30" fmla="*/ 267772 h 604391"/>
                <a:gd name="connsiteX31" fmla="*/ 328494 w 604391"/>
                <a:gd name="connsiteY31" fmla="*/ 272022 h 604391"/>
                <a:gd name="connsiteX32" fmla="*/ 301111 w 604391"/>
                <a:gd name="connsiteY32" fmla="*/ 282380 h 604391"/>
                <a:gd name="connsiteX33" fmla="*/ 296879 w 604391"/>
                <a:gd name="connsiteY33" fmla="*/ 259481 h 604391"/>
                <a:gd name="connsiteX34" fmla="*/ 367869 w 604391"/>
                <a:gd name="connsiteY34" fmla="*/ 237390 h 604391"/>
                <a:gd name="connsiteX35" fmla="*/ 170181 w 604391"/>
                <a:gd name="connsiteY35" fmla="*/ 112042 h 604391"/>
                <a:gd name="connsiteX36" fmla="*/ 153456 w 604391"/>
                <a:gd name="connsiteY36" fmla="*/ 112146 h 604391"/>
                <a:gd name="connsiteX37" fmla="*/ 146040 w 604391"/>
                <a:gd name="connsiteY37" fmla="*/ 125182 h 604391"/>
                <a:gd name="connsiteX38" fmla="*/ 128734 w 604391"/>
                <a:gd name="connsiteY38" fmla="*/ 234735 h 604391"/>
                <a:gd name="connsiteX39" fmla="*/ 70652 w 604391"/>
                <a:gd name="connsiteY39" fmla="*/ 366289 h 604391"/>
                <a:gd name="connsiteX40" fmla="*/ 101935 w 604391"/>
                <a:gd name="connsiteY40" fmla="*/ 346961 h 604391"/>
                <a:gd name="connsiteX41" fmla="*/ 144565 w 604391"/>
                <a:gd name="connsiteY41" fmla="*/ 290731 h 604391"/>
                <a:gd name="connsiteX42" fmla="*/ 157796 w 604391"/>
                <a:gd name="connsiteY42" fmla="*/ 374633 h 604391"/>
                <a:gd name="connsiteX43" fmla="*/ 162718 w 604391"/>
                <a:gd name="connsiteY43" fmla="*/ 466229 h 604391"/>
                <a:gd name="connsiteX44" fmla="*/ 168224 w 604391"/>
                <a:gd name="connsiteY44" fmla="*/ 492842 h 604391"/>
                <a:gd name="connsiteX45" fmla="*/ 191387 w 604391"/>
                <a:gd name="connsiteY45" fmla="*/ 520777 h 604391"/>
                <a:gd name="connsiteX46" fmla="*/ 211245 w 604391"/>
                <a:gd name="connsiteY46" fmla="*/ 503722 h 604391"/>
                <a:gd name="connsiteX47" fmla="*/ 180164 w 604391"/>
                <a:gd name="connsiteY47" fmla="*/ 271308 h 604391"/>
                <a:gd name="connsiteX48" fmla="*/ 164510 w 604391"/>
                <a:gd name="connsiteY48" fmla="*/ 252120 h 604391"/>
                <a:gd name="connsiteX49" fmla="*/ 199900 w 604391"/>
                <a:gd name="connsiteY49" fmla="*/ 158511 h 604391"/>
                <a:gd name="connsiteX50" fmla="*/ 191076 w 604391"/>
                <a:gd name="connsiteY50" fmla="*/ 120655 h 604391"/>
                <a:gd name="connsiteX51" fmla="*/ 170181 w 604391"/>
                <a:gd name="connsiteY51" fmla="*/ 112042 h 604391"/>
                <a:gd name="connsiteX52" fmla="*/ 303105 w 604391"/>
                <a:gd name="connsiteY52" fmla="*/ 72838 h 604391"/>
                <a:gd name="connsiteX53" fmla="*/ 287901 w 604391"/>
                <a:gd name="connsiteY53" fmla="*/ 83207 h 604391"/>
                <a:gd name="connsiteX54" fmla="*/ 302453 w 604391"/>
                <a:gd name="connsiteY54" fmla="*/ 138902 h 604391"/>
                <a:gd name="connsiteX55" fmla="*/ 303141 w 604391"/>
                <a:gd name="connsiteY55" fmla="*/ 156909 h 604391"/>
                <a:gd name="connsiteX56" fmla="*/ 216507 w 604391"/>
                <a:gd name="connsiteY56" fmla="*/ 187398 h 604391"/>
                <a:gd name="connsiteX57" fmla="*/ 274846 w 604391"/>
                <a:gd name="connsiteY57" fmla="*/ 195028 h 604391"/>
                <a:gd name="connsiteX58" fmla="*/ 302263 w 604391"/>
                <a:gd name="connsiteY58" fmla="*/ 189090 h 604391"/>
                <a:gd name="connsiteX59" fmla="*/ 298944 w 604391"/>
                <a:gd name="connsiteY59" fmla="*/ 234076 h 604391"/>
                <a:gd name="connsiteX60" fmla="*/ 287457 w 604391"/>
                <a:gd name="connsiteY60" fmla="*/ 239024 h 604391"/>
                <a:gd name="connsiteX61" fmla="*/ 266422 w 604391"/>
                <a:gd name="connsiteY61" fmla="*/ 236277 h 604391"/>
                <a:gd name="connsiteX62" fmla="*/ 256676 w 604391"/>
                <a:gd name="connsiteY62" fmla="*/ 241365 h 604391"/>
                <a:gd name="connsiteX63" fmla="*/ 255676 w 604391"/>
                <a:gd name="connsiteY63" fmla="*/ 254862 h 604391"/>
                <a:gd name="connsiteX64" fmla="*/ 265509 w 604391"/>
                <a:gd name="connsiteY64" fmla="*/ 273932 h 604391"/>
                <a:gd name="connsiteX65" fmla="*/ 289473 w 604391"/>
                <a:gd name="connsiteY65" fmla="*/ 409647 h 604391"/>
                <a:gd name="connsiteX66" fmla="*/ 307553 w 604391"/>
                <a:gd name="connsiteY66" fmla="*/ 430171 h 604391"/>
                <a:gd name="connsiteX67" fmla="*/ 322751 w 604391"/>
                <a:gd name="connsiteY67" fmla="*/ 413113 h 604391"/>
                <a:gd name="connsiteX68" fmla="*/ 406356 w 604391"/>
                <a:gd name="connsiteY68" fmla="*/ 390973 h 604391"/>
                <a:gd name="connsiteX69" fmla="*/ 431094 w 604391"/>
                <a:gd name="connsiteY69" fmla="*/ 403519 h 604391"/>
                <a:gd name="connsiteX70" fmla="*/ 445763 w 604391"/>
                <a:gd name="connsiteY70" fmla="*/ 384454 h 604391"/>
                <a:gd name="connsiteX71" fmla="*/ 436498 w 604391"/>
                <a:gd name="connsiteY71" fmla="*/ 315749 h 604391"/>
                <a:gd name="connsiteX72" fmla="*/ 427878 w 604391"/>
                <a:gd name="connsiteY72" fmla="*/ 253594 h 604391"/>
                <a:gd name="connsiteX73" fmla="*/ 428510 w 604391"/>
                <a:gd name="connsiteY73" fmla="*/ 211797 h 604391"/>
                <a:gd name="connsiteX74" fmla="*/ 387094 w 604391"/>
                <a:gd name="connsiteY74" fmla="*/ 199196 h 604391"/>
                <a:gd name="connsiteX75" fmla="*/ 336996 w 604391"/>
                <a:gd name="connsiteY75" fmla="*/ 218029 h 604391"/>
                <a:gd name="connsiteX76" fmla="*/ 338787 w 604391"/>
                <a:gd name="connsiteY76" fmla="*/ 180124 h 604391"/>
                <a:gd name="connsiteX77" fmla="*/ 434352 w 604391"/>
                <a:gd name="connsiteY77" fmla="*/ 149584 h 604391"/>
                <a:gd name="connsiteX78" fmla="*/ 427748 w 604391"/>
                <a:gd name="connsiteY78" fmla="*/ 120187 h 604391"/>
                <a:gd name="connsiteX79" fmla="*/ 387898 w 604391"/>
                <a:gd name="connsiteY79" fmla="*/ 123768 h 604391"/>
                <a:gd name="connsiteX80" fmla="*/ 342432 w 604391"/>
                <a:gd name="connsiteY80" fmla="*/ 144157 h 604391"/>
                <a:gd name="connsiteX81" fmla="*/ 347142 w 604391"/>
                <a:gd name="connsiteY81" fmla="*/ 115796 h 604391"/>
                <a:gd name="connsiteX82" fmla="*/ 336798 w 604391"/>
                <a:gd name="connsiteY82" fmla="*/ 81312 h 604391"/>
                <a:gd name="connsiteX83" fmla="*/ 303105 w 604391"/>
                <a:gd name="connsiteY83" fmla="*/ 72838 h 604391"/>
                <a:gd name="connsiteX84" fmla="*/ 302196 w 604391"/>
                <a:gd name="connsiteY84" fmla="*/ 0 h 604391"/>
                <a:gd name="connsiteX85" fmla="*/ 604391 w 604391"/>
                <a:gd name="connsiteY85" fmla="*/ 302196 h 604391"/>
                <a:gd name="connsiteX86" fmla="*/ 302196 w 604391"/>
                <a:gd name="connsiteY86" fmla="*/ 604391 h 604391"/>
                <a:gd name="connsiteX87" fmla="*/ 0 w 604391"/>
                <a:gd name="connsiteY87" fmla="*/ 302196 h 604391"/>
                <a:gd name="connsiteX88" fmla="*/ 302196 w 604391"/>
                <a:gd name="connsiteY88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4391" h="604391">
                  <a:moveTo>
                    <a:pt x="237933" y="311662"/>
                  </a:moveTo>
                  <a:cubicBezTo>
                    <a:pt x="228712" y="308337"/>
                    <a:pt x="219601" y="308214"/>
                    <a:pt x="209568" y="312227"/>
                  </a:cubicBezTo>
                  <a:cubicBezTo>
                    <a:pt x="203624" y="314610"/>
                    <a:pt x="202297" y="321714"/>
                    <a:pt x="203131" y="324253"/>
                  </a:cubicBezTo>
                  <a:cubicBezTo>
                    <a:pt x="204071" y="327114"/>
                    <a:pt x="209906" y="335663"/>
                    <a:pt x="214563" y="341284"/>
                  </a:cubicBezTo>
                  <a:cubicBezTo>
                    <a:pt x="218761" y="346362"/>
                    <a:pt x="221680" y="352499"/>
                    <a:pt x="223209" y="359380"/>
                  </a:cubicBezTo>
                  <a:cubicBezTo>
                    <a:pt x="223209" y="359380"/>
                    <a:pt x="237312" y="452758"/>
                    <a:pt x="230047" y="468935"/>
                  </a:cubicBezTo>
                  <a:cubicBezTo>
                    <a:pt x="228479" y="474632"/>
                    <a:pt x="228765" y="482873"/>
                    <a:pt x="239023" y="489838"/>
                  </a:cubicBezTo>
                  <a:cubicBezTo>
                    <a:pt x="243853" y="493117"/>
                    <a:pt x="248878" y="494546"/>
                    <a:pt x="253822" y="495555"/>
                  </a:cubicBezTo>
                  <a:cubicBezTo>
                    <a:pt x="259979" y="496813"/>
                    <a:pt x="287050" y="483650"/>
                    <a:pt x="351642" y="464768"/>
                  </a:cubicBezTo>
                  <a:cubicBezTo>
                    <a:pt x="416231" y="445891"/>
                    <a:pt x="512345" y="436676"/>
                    <a:pt x="525132" y="435455"/>
                  </a:cubicBezTo>
                  <a:cubicBezTo>
                    <a:pt x="537922" y="434229"/>
                    <a:pt x="543049" y="425383"/>
                    <a:pt x="542561" y="419148"/>
                  </a:cubicBezTo>
                  <a:cubicBezTo>
                    <a:pt x="541893" y="410869"/>
                    <a:pt x="536283" y="404129"/>
                    <a:pt x="525702" y="399035"/>
                  </a:cubicBezTo>
                  <a:cubicBezTo>
                    <a:pt x="518301" y="396007"/>
                    <a:pt x="512530" y="394352"/>
                    <a:pt x="507977" y="394060"/>
                  </a:cubicBezTo>
                  <a:cubicBezTo>
                    <a:pt x="503441" y="393749"/>
                    <a:pt x="498870" y="393180"/>
                    <a:pt x="488715" y="396387"/>
                  </a:cubicBezTo>
                  <a:cubicBezTo>
                    <a:pt x="478561" y="399593"/>
                    <a:pt x="272385" y="450326"/>
                    <a:pt x="272385" y="450326"/>
                  </a:cubicBezTo>
                  <a:lnTo>
                    <a:pt x="255868" y="335694"/>
                  </a:lnTo>
                  <a:cubicBezTo>
                    <a:pt x="253670" y="323259"/>
                    <a:pt x="247636" y="315168"/>
                    <a:pt x="237933" y="311662"/>
                  </a:cubicBezTo>
                  <a:close/>
                  <a:moveTo>
                    <a:pt x="367869" y="237390"/>
                  </a:moveTo>
                  <a:cubicBezTo>
                    <a:pt x="375696" y="237783"/>
                    <a:pt x="378092" y="242749"/>
                    <a:pt x="379617" y="249925"/>
                  </a:cubicBezTo>
                  <a:cubicBezTo>
                    <a:pt x="381145" y="257100"/>
                    <a:pt x="396501" y="340594"/>
                    <a:pt x="398319" y="365068"/>
                  </a:cubicBezTo>
                  <a:cubicBezTo>
                    <a:pt x="398319" y="365068"/>
                    <a:pt x="394006" y="363382"/>
                    <a:pt x="384750" y="365731"/>
                  </a:cubicBezTo>
                  <a:cubicBezTo>
                    <a:pt x="376547" y="367810"/>
                    <a:pt x="329452" y="385053"/>
                    <a:pt x="319532" y="388648"/>
                  </a:cubicBezTo>
                  <a:cubicBezTo>
                    <a:pt x="318233" y="380209"/>
                    <a:pt x="316643" y="370483"/>
                    <a:pt x="314905" y="360208"/>
                  </a:cubicBezTo>
                  <a:cubicBezTo>
                    <a:pt x="326056" y="356706"/>
                    <a:pt x="363922" y="345071"/>
                    <a:pt x="370843" y="342715"/>
                  </a:cubicBezTo>
                  <a:cubicBezTo>
                    <a:pt x="375977" y="340815"/>
                    <a:pt x="379651" y="337704"/>
                    <a:pt x="379665" y="334879"/>
                  </a:cubicBezTo>
                  <a:cubicBezTo>
                    <a:pt x="379676" y="332217"/>
                    <a:pt x="375442" y="322650"/>
                    <a:pt x="362368" y="320781"/>
                  </a:cubicBezTo>
                  <a:cubicBezTo>
                    <a:pt x="351267" y="319195"/>
                    <a:pt x="324267" y="329059"/>
                    <a:pt x="310367" y="333910"/>
                  </a:cubicBezTo>
                  <a:cubicBezTo>
                    <a:pt x="308659" y="324175"/>
                    <a:pt x="306944" y="314559"/>
                    <a:pt x="305329" y="305606"/>
                  </a:cubicBezTo>
                  <a:cubicBezTo>
                    <a:pt x="314640" y="303060"/>
                    <a:pt x="353641" y="291431"/>
                    <a:pt x="362283" y="288912"/>
                  </a:cubicBezTo>
                  <a:cubicBezTo>
                    <a:pt x="367225" y="287407"/>
                    <a:pt x="373389" y="282699"/>
                    <a:pt x="370781" y="277101"/>
                  </a:cubicBezTo>
                  <a:cubicBezTo>
                    <a:pt x="368179" y="271509"/>
                    <a:pt x="362203" y="268304"/>
                    <a:pt x="355503" y="267772"/>
                  </a:cubicBezTo>
                  <a:cubicBezTo>
                    <a:pt x="348804" y="267241"/>
                    <a:pt x="337195" y="268787"/>
                    <a:pt x="328494" y="272022"/>
                  </a:cubicBezTo>
                  <a:cubicBezTo>
                    <a:pt x="320969" y="274823"/>
                    <a:pt x="307641" y="279966"/>
                    <a:pt x="301111" y="282380"/>
                  </a:cubicBezTo>
                  <a:cubicBezTo>
                    <a:pt x="298585" y="268595"/>
                    <a:pt x="296879" y="259481"/>
                    <a:pt x="296879" y="259481"/>
                  </a:cubicBezTo>
                  <a:cubicBezTo>
                    <a:pt x="296879" y="259481"/>
                    <a:pt x="358351" y="236914"/>
                    <a:pt x="367869" y="237390"/>
                  </a:cubicBezTo>
                  <a:close/>
                  <a:moveTo>
                    <a:pt x="170181" y="112042"/>
                  </a:moveTo>
                  <a:cubicBezTo>
                    <a:pt x="163323" y="110656"/>
                    <a:pt x="157160" y="110722"/>
                    <a:pt x="153456" y="112146"/>
                  </a:cubicBezTo>
                  <a:cubicBezTo>
                    <a:pt x="146049" y="114992"/>
                    <a:pt x="145826" y="121081"/>
                    <a:pt x="146040" y="125182"/>
                  </a:cubicBezTo>
                  <a:cubicBezTo>
                    <a:pt x="149225" y="160684"/>
                    <a:pt x="141157" y="196733"/>
                    <a:pt x="128734" y="234735"/>
                  </a:cubicBezTo>
                  <a:cubicBezTo>
                    <a:pt x="107411" y="299938"/>
                    <a:pt x="55639" y="364166"/>
                    <a:pt x="70652" y="366289"/>
                  </a:cubicBezTo>
                  <a:cubicBezTo>
                    <a:pt x="76971" y="367181"/>
                    <a:pt x="89774" y="360970"/>
                    <a:pt x="101935" y="346961"/>
                  </a:cubicBezTo>
                  <a:cubicBezTo>
                    <a:pt x="118414" y="328003"/>
                    <a:pt x="144565" y="290731"/>
                    <a:pt x="144565" y="290731"/>
                  </a:cubicBezTo>
                  <a:cubicBezTo>
                    <a:pt x="151830" y="320147"/>
                    <a:pt x="156281" y="348339"/>
                    <a:pt x="157796" y="374633"/>
                  </a:cubicBezTo>
                  <a:cubicBezTo>
                    <a:pt x="159436" y="403192"/>
                    <a:pt x="161093" y="434081"/>
                    <a:pt x="162718" y="466229"/>
                  </a:cubicBezTo>
                  <a:cubicBezTo>
                    <a:pt x="162564" y="475570"/>
                    <a:pt x="164417" y="484521"/>
                    <a:pt x="168224" y="492842"/>
                  </a:cubicBezTo>
                  <a:cubicBezTo>
                    <a:pt x="171978" y="501051"/>
                    <a:pt x="186078" y="517638"/>
                    <a:pt x="191387" y="520777"/>
                  </a:cubicBezTo>
                  <a:cubicBezTo>
                    <a:pt x="196489" y="523797"/>
                    <a:pt x="212366" y="525023"/>
                    <a:pt x="211245" y="503722"/>
                  </a:cubicBezTo>
                  <a:cubicBezTo>
                    <a:pt x="210816" y="495587"/>
                    <a:pt x="187553" y="293323"/>
                    <a:pt x="180164" y="271308"/>
                  </a:cubicBezTo>
                  <a:cubicBezTo>
                    <a:pt x="178191" y="265435"/>
                    <a:pt x="172778" y="259242"/>
                    <a:pt x="164510" y="252120"/>
                  </a:cubicBezTo>
                  <a:lnTo>
                    <a:pt x="199900" y="158511"/>
                  </a:lnTo>
                  <a:cubicBezTo>
                    <a:pt x="207655" y="142888"/>
                    <a:pt x="204606" y="129797"/>
                    <a:pt x="191076" y="120655"/>
                  </a:cubicBezTo>
                  <a:cubicBezTo>
                    <a:pt x="184593" y="116268"/>
                    <a:pt x="177039" y="113428"/>
                    <a:pt x="170181" y="112042"/>
                  </a:cubicBezTo>
                  <a:close/>
                  <a:moveTo>
                    <a:pt x="303105" y="72838"/>
                  </a:moveTo>
                  <a:cubicBezTo>
                    <a:pt x="294411" y="73821"/>
                    <a:pt x="288799" y="77944"/>
                    <a:pt x="287901" y="83207"/>
                  </a:cubicBezTo>
                  <a:cubicBezTo>
                    <a:pt x="285751" y="95808"/>
                    <a:pt x="299364" y="103714"/>
                    <a:pt x="302453" y="138902"/>
                  </a:cubicBezTo>
                  <a:cubicBezTo>
                    <a:pt x="302911" y="144163"/>
                    <a:pt x="303107" y="150337"/>
                    <a:pt x="303141" y="156909"/>
                  </a:cubicBezTo>
                  <a:cubicBezTo>
                    <a:pt x="255868" y="170118"/>
                    <a:pt x="216801" y="174778"/>
                    <a:pt x="216507" y="187398"/>
                  </a:cubicBezTo>
                  <a:cubicBezTo>
                    <a:pt x="216360" y="193720"/>
                    <a:pt x="235523" y="202544"/>
                    <a:pt x="274846" y="195028"/>
                  </a:cubicBezTo>
                  <a:cubicBezTo>
                    <a:pt x="281963" y="193669"/>
                    <a:pt x="291459" y="191605"/>
                    <a:pt x="302263" y="189090"/>
                  </a:cubicBezTo>
                  <a:cubicBezTo>
                    <a:pt x="301222" y="209059"/>
                    <a:pt x="299585" y="227344"/>
                    <a:pt x="298944" y="234076"/>
                  </a:cubicBezTo>
                  <a:cubicBezTo>
                    <a:pt x="291923" y="237086"/>
                    <a:pt x="287457" y="239024"/>
                    <a:pt x="287457" y="239024"/>
                  </a:cubicBezTo>
                  <a:cubicBezTo>
                    <a:pt x="280936" y="236242"/>
                    <a:pt x="273867" y="235319"/>
                    <a:pt x="266422" y="236277"/>
                  </a:cubicBezTo>
                  <a:cubicBezTo>
                    <a:pt x="262002" y="236863"/>
                    <a:pt x="258722" y="238575"/>
                    <a:pt x="256676" y="241365"/>
                  </a:cubicBezTo>
                  <a:cubicBezTo>
                    <a:pt x="254494" y="244342"/>
                    <a:pt x="253476" y="250896"/>
                    <a:pt x="255676" y="254862"/>
                  </a:cubicBezTo>
                  <a:cubicBezTo>
                    <a:pt x="257431" y="258031"/>
                    <a:pt x="262393" y="263907"/>
                    <a:pt x="265509" y="273932"/>
                  </a:cubicBezTo>
                  <a:cubicBezTo>
                    <a:pt x="268628" y="283952"/>
                    <a:pt x="287680" y="401661"/>
                    <a:pt x="289473" y="409647"/>
                  </a:cubicBezTo>
                  <a:cubicBezTo>
                    <a:pt x="291264" y="417638"/>
                    <a:pt x="301256" y="430028"/>
                    <a:pt x="307553" y="430171"/>
                  </a:cubicBezTo>
                  <a:cubicBezTo>
                    <a:pt x="313851" y="430309"/>
                    <a:pt x="319729" y="425184"/>
                    <a:pt x="322751" y="413113"/>
                  </a:cubicBezTo>
                  <a:lnTo>
                    <a:pt x="406356" y="390973"/>
                  </a:lnTo>
                  <a:cubicBezTo>
                    <a:pt x="406720" y="390864"/>
                    <a:pt x="423041" y="405299"/>
                    <a:pt x="431094" y="403519"/>
                  </a:cubicBezTo>
                  <a:cubicBezTo>
                    <a:pt x="440154" y="401516"/>
                    <a:pt x="445424" y="392516"/>
                    <a:pt x="445763" y="384454"/>
                  </a:cubicBezTo>
                  <a:cubicBezTo>
                    <a:pt x="446081" y="376926"/>
                    <a:pt x="441165" y="337431"/>
                    <a:pt x="436498" y="315749"/>
                  </a:cubicBezTo>
                  <a:cubicBezTo>
                    <a:pt x="431922" y="294587"/>
                    <a:pt x="427404" y="262723"/>
                    <a:pt x="427878" y="253594"/>
                  </a:cubicBezTo>
                  <a:cubicBezTo>
                    <a:pt x="428353" y="244462"/>
                    <a:pt x="434868" y="219954"/>
                    <a:pt x="428510" y="211797"/>
                  </a:cubicBezTo>
                  <a:cubicBezTo>
                    <a:pt x="421482" y="202780"/>
                    <a:pt x="401840" y="196775"/>
                    <a:pt x="387094" y="199196"/>
                  </a:cubicBezTo>
                  <a:cubicBezTo>
                    <a:pt x="381125" y="200178"/>
                    <a:pt x="358929" y="208960"/>
                    <a:pt x="336996" y="218029"/>
                  </a:cubicBezTo>
                  <a:cubicBezTo>
                    <a:pt x="337244" y="204865"/>
                    <a:pt x="337894" y="192049"/>
                    <a:pt x="338787" y="180124"/>
                  </a:cubicBezTo>
                  <a:cubicBezTo>
                    <a:pt x="382233" y="168967"/>
                    <a:pt x="428805" y="155326"/>
                    <a:pt x="434352" y="149584"/>
                  </a:cubicBezTo>
                  <a:cubicBezTo>
                    <a:pt x="443122" y="140497"/>
                    <a:pt x="437050" y="123049"/>
                    <a:pt x="427748" y="120187"/>
                  </a:cubicBezTo>
                  <a:cubicBezTo>
                    <a:pt x="418451" y="117328"/>
                    <a:pt x="404576" y="117340"/>
                    <a:pt x="387898" y="123768"/>
                  </a:cubicBezTo>
                  <a:cubicBezTo>
                    <a:pt x="375082" y="128709"/>
                    <a:pt x="365821" y="135257"/>
                    <a:pt x="342432" y="144157"/>
                  </a:cubicBezTo>
                  <a:cubicBezTo>
                    <a:pt x="344076" y="131489"/>
                    <a:pt x="345795" y="121568"/>
                    <a:pt x="347142" y="115796"/>
                  </a:cubicBezTo>
                  <a:cubicBezTo>
                    <a:pt x="350671" y="100628"/>
                    <a:pt x="354840" y="92016"/>
                    <a:pt x="336798" y="81312"/>
                  </a:cubicBezTo>
                  <a:cubicBezTo>
                    <a:pt x="323574" y="74013"/>
                    <a:pt x="311799" y="71855"/>
                    <a:pt x="303105" y="72838"/>
                  </a:cubicBezTo>
                  <a:close/>
                  <a:moveTo>
                    <a:pt x="302196" y="0"/>
                  </a:moveTo>
                  <a:cubicBezTo>
                    <a:pt x="469091" y="0"/>
                    <a:pt x="604391" y="135299"/>
                    <a:pt x="604391" y="302196"/>
                  </a:cubicBezTo>
                  <a:cubicBezTo>
                    <a:pt x="604391" y="469096"/>
                    <a:pt x="469091" y="604391"/>
                    <a:pt x="302196" y="604391"/>
                  </a:cubicBezTo>
                  <a:cubicBezTo>
                    <a:pt x="135296" y="604391"/>
                    <a:pt x="0" y="469096"/>
                    <a:pt x="0" y="302196"/>
                  </a:cubicBezTo>
                  <a:cubicBezTo>
                    <a:pt x="0" y="135299"/>
                    <a:pt x="135296" y="0"/>
                    <a:pt x="3021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0D4DC13-8202-4797-85DA-C1C61CD49688}"/>
                </a:ext>
              </a:extLst>
            </p:cNvPr>
            <p:cNvSpPr/>
            <p:nvPr/>
          </p:nvSpPr>
          <p:spPr>
            <a:xfrm>
              <a:off x="9851420" y="5160775"/>
              <a:ext cx="1404104" cy="451530"/>
            </a:xfrm>
            <a:custGeom>
              <a:avLst/>
              <a:gdLst>
                <a:gd name="connsiteX0" fmla="*/ 1403212 w 1504657"/>
                <a:gd name="connsiteY0" fmla="*/ 461003 h 483867"/>
                <a:gd name="connsiteX1" fmla="*/ 1403212 w 1504657"/>
                <a:gd name="connsiteY1" fmla="*/ 471736 h 483867"/>
                <a:gd name="connsiteX2" fmla="*/ 1448940 w 1504657"/>
                <a:gd name="connsiteY2" fmla="*/ 471736 h 483867"/>
                <a:gd name="connsiteX3" fmla="*/ 1448940 w 1504657"/>
                <a:gd name="connsiteY3" fmla="*/ 461003 h 483867"/>
                <a:gd name="connsiteX4" fmla="*/ 1403212 w 1504657"/>
                <a:gd name="connsiteY4" fmla="*/ 443274 h 483867"/>
                <a:gd name="connsiteX5" fmla="*/ 1403212 w 1504657"/>
                <a:gd name="connsiteY5" fmla="*/ 454471 h 483867"/>
                <a:gd name="connsiteX6" fmla="*/ 1448940 w 1504657"/>
                <a:gd name="connsiteY6" fmla="*/ 454471 h 483867"/>
                <a:gd name="connsiteX7" fmla="*/ 1448940 w 1504657"/>
                <a:gd name="connsiteY7" fmla="*/ 443274 h 483867"/>
                <a:gd name="connsiteX8" fmla="*/ 607635 w 1504657"/>
                <a:gd name="connsiteY8" fmla="*/ 437671 h 483867"/>
                <a:gd name="connsiteX9" fmla="*/ 623500 w 1504657"/>
                <a:gd name="connsiteY9" fmla="*/ 449336 h 483867"/>
                <a:gd name="connsiteX10" fmla="*/ 617432 w 1504657"/>
                <a:gd name="connsiteY10" fmla="*/ 455872 h 483867"/>
                <a:gd name="connsiteX11" fmla="*/ 602501 w 1504657"/>
                <a:gd name="connsiteY11" fmla="*/ 443275 h 483867"/>
                <a:gd name="connsiteX12" fmla="*/ 582438 w 1504657"/>
                <a:gd name="connsiteY12" fmla="*/ 436273 h 483867"/>
                <a:gd name="connsiteX13" fmla="*/ 578702 w 1504657"/>
                <a:gd name="connsiteY13" fmla="*/ 456803 h 483867"/>
                <a:gd name="connsiteX14" fmla="*/ 643559 w 1504657"/>
                <a:gd name="connsiteY14" fmla="*/ 456803 h 483867"/>
                <a:gd name="connsiteX15" fmla="*/ 644961 w 1504657"/>
                <a:gd name="connsiteY15" fmla="*/ 436273 h 483867"/>
                <a:gd name="connsiteX16" fmla="*/ 305176 w 1504657"/>
                <a:gd name="connsiteY16" fmla="*/ 432074 h 483867"/>
                <a:gd name="connsiteX17" fmla="*/ 392433 w 1504657"/>
                <a:gd name="connsiteY17" fmla="*/ 432074 h 483867"/>
                <a:gd name="connsiteX18" fmla="*/ 392433 w 1504657"/>
                <a:gd name="connsiteY18" fmla="*/ 439539 h 483867"/>
                <a:gd name="connsiteX19" fmla="*/ 357903 w 1504657"/>
                <a:gd name="connsiteY19" fmla="*/ 451670 h 483867"/>
                <a:gd name="connsiteX20" fmla="*/ 357903 w 1504657"/>
                <a:gd name="connsiteY20" fmla="*/ 452604 h 483867"/>
                <a:gd name="connsiteX21" fmla="*/ 407364 w 1504657"/>
                <a:gd name="connsiteY21" fmla="*/ 452604 h 483867"/>
                <a:gd name="connsiteX22" fmla="*/ 407364 w 1504657"/>
                <a:gd name="connsiteY22" fmla="*/ 460070 h 483867"/>
                <a:gd name="connsiteX23" fmla="*/ 357903 w 1504657"/>
                <a:gd name="connsiteY23" fmla="*/ 460070 h 483867"/>
                <a:gd name="connsiteX24" fmla="*/ 357903 w 1504657"/>
                <a:gd name="connsiteY24" fmla="*/ 468469 h 483867"/>
                <a:gd name="connsiteX25" fmla="*/ 343902 w 1504657"/>
                <a:gd name="connsiteY25" fmla="*/ 482467 h 483867"/>
                <a:gd name="connsiteX26" fmla="*/ 335505 w 1504657"/>
                <a:gd name="connsiteY26" fmla="*/ 482467 h 483867"/>
                <a:gd name="connsiteX27" fmla="*/ 326173 w 1504657"/>
                <a:gd name="connsiteY27" fmla="*/ 482933 h 483867"/>
                <a:gd name="connsiteX28" fmla="*/ 324308 w 1504657"/>
                <a:gd name="connsiteY28" fmla="*/ 474067 h 483867"/>
                <a:gd name="connsiteX29" fmla="*/ 340171 w 1504657"/>
                <a:gd name="connsiteY29" fmla="*/ 474534 h 483867"/>
                <a:gd name="connsiteX30" fmla="*/ 348103 w 1504657"/>
                <a:gd name="connsiteY30" fmla="*/ 467535 h 483867"/>
                <a:gd name="connsiteX31" fmla="*/ 348103 w 1504657"/>
                <a:gd name="connsiteY31" fmla="*/ 460070 h 483867"/>
                <a:gd name="connsiteX32" fmla="*/ 294910 w 1504657"/>
                <a:gd name="connsiteY32" fmla="*/ 460070 h 483867"/>
                <a:gd name="connsiteX33" fmla="*/ 294910 w 1504657"/>
                <a:gd name="connsiteY33" fmla="*/ 452604 h 483867"/>
                <a:gd name="connsiteX34" fmla="*/ 348103 w 1504657"/>
                <a:gd name="connsiteY34" fmla="*/ 452604 h 483867"/>
                <a:gd name="connsiteX35" fmla="*/ 348103 w 1504657"/>
                <a:gd name="connsiteY35" fmla="*/ 447474 h 483867"/>
                <a:gd name="connsiteX36" fmla="*/ 374234 w 1504657"/>
                <a:gd name="connsiteY36" fmla="*/ 439073 h 483867"/>
                <a:gd name="connsiteX37" fmla="*/ 305176 w 1504657"/>
                <a:gd name="connsiteY37" fmla="*/ 439073 h 483867"/>
                <a:gd name="connsiteX38" fmla="*/ 1403212 w 1504657"/>
                <a:gd name="connsiteY38" fmla="*/ 425542 h 483867"/>
                <a:gd name="connsiteX39" fmla="*/ 1403212 w 1504657"/>
                <a:gd name="connsiteY39" fmla="*/ 436739 h 483867"/>
                <a:gd name="connsiteX40" fmla="*/ 1448940 w 1504657"/>
                <a:gd name="connsiteY40" fmla="*/ 436739 h 483867"/>
                <a:gd name="connsiteX41" fmla="*/ 1448940 w 1504657"/>
                <a:gd name="connsiteY41" fmla="*/ 425542 h 483867"/>
                <a:gd name="connsiteX42" fmla="*/ 47513 w 1504657"/>
                <a:gd name="connsiteY42" fmla="*/ 420408 h 483867"/>
                <a:gd name="connsiteX43" fmla="*/ 123572 w 1504657"/>
                <a:gd name="connsiteY43" fmla="*/ 420408 h 483867"/>
                <a:gd name="connsiteX44" fmla="*/ 121705 w 1504657"/>
                <a:gd name="connsiteY44" fmla="*/ 459606 h 483867"/>
                <a:gd name="connsiteX45" fmla="*/ 100239 w 1504657"/>
                <a:gd name="connsiteY45" fmla="*/ 480136 h 483867"/>
                <a:gd name="connsiteX46" fmla="*/ 82510 w 1504657"/>
                <a:gd name="connsiteY46" fmla="*/ 480602 h 483867"/>
                <a:gd name="connsiteX47" fmla="*/ 81109 w 1504657"/>
                <a:gd name="connsiteY47" fmla="*/ 470801 h 483867"/>
                <a:gd name="connsiteX48" fmla="*/ 88575 w 1504657"/>
                <a:gd name="connsiteY48" fmla="*/ 470801 h 483867"/>
                <a:gd name="connsiteX49" fmla="*/ 99306 w 1504657"/>
                <a:gd name="connsiteY49" fmla="*/ 471270 h 483867"/>
                <a:gd name="connsiteX50" fmla="*/ 112372 w 1504657"/>
                <a:gd name="connsiteY50" fmla="*/ 458203 h 483867"/>
                <a:gd name="connsiteX51" fmla="*/ 113306 w 1504657"/>
                <a:gd name="connsiteY51" fmla="*/ 443741 h 483867"/>
                <a:gd name="connsiteX52" fmla="*/ 113770 w 1504657"/>
                <a:gd name="connsiteY52" fmla="*/ 429274 h 483867"/>
                <a:gd name="connsiteX53" fmla="*/ 77376 w 1504657"/>
                <a:gd name="connsiteY53" fmla="*/ 429274 h 483867"/>
                <a:gd name="connsiteX54" fmla="*/ 75506 w 1504657"/>
                <a:gd name="connsiteY54" fmla="*/ 443272 h 483867"/>
                <a:gd name="connsiteX55" fmla="*/ 40514 w 1504657"/>
                <a:gd name="connsiteY55" fmla="*/ 483867 h 483867"/>
                <a:gd name="connsiteX56" fmla="*/ 34913 w 1504657"/>
                <a:gd name="connsiteY56" fmla="*/ 475935 h 483867"/>
                <a:gd name="connsiteX57" fmla="*/ 66178 w 1504657"/>
                <a:gd name="connsiteY57" fmla="*/ 441872 h 483867"/>
                <a:gd name="connsiteX58" fmla="*/ 67578 w 1504657"/>
                <a:gd name="connsiteY58" fmla="*/ 429274 h 483867"/>
                <a:gd name="connsiteX59" fmla="*/ 47513 w 1504657"/>
                <a:gd name="connsiteY59" fmla="*/ 429274 h 483867"/>
                <a:gd name="connsiteX60" fmla="*/ 820033 w 1504657"/>
                <a:gd name="connsiteY60" fmla="*/ 419010 h 483867"/>
                <a:gd name="connsiteX61" fmla="*/ 933416 w 1504657"/>
                <a:gd name="connsiteY61" fmla="*/ 419010 h 483867"/>
                <a:gd name="connsiteX62" fmla="*/ 933416 w 1504657"/>
                <a:gd name="connsiteY62" fmla="*/ 429272 h 483867"/>
                <a:gd name="connsiteX63" fmla="*/ 820033 w 1504657"/>
                <a:gd name="connsiteY63" fmla="*/ 429272 h 483867"/>
                <a:gd name="connsiteX64" fmla="*/ 609033 w 1504657"/>
                <a:gd name="connsiteY64" fmla="*/ 408747 h 483867"/>
                <a:gd name="connsiteX65" fmla="*/ 624898 w 1504657"/>
                <a:gd name="connsiteY65" fmla="*/ 419942 h 483867"/>
                <a:gd name="connsiteX66" fmla="*/ 619299 w 1504657"/>
                <a:gd name="connsiteY66" fmla="*/ 426476 h 483867"/>
                <a:gd name="connsiteX67" fmla="*/ 603899 w 1504657"/>
                <a:gd name="connsiteY67" fmla="*/ 414810 h 483867"/>
                <a:gd name="connsiteX68" fmla="*/ 1403212 w 1504657"/>
                <a:gd name="connsiteY68" fmla="*/ 408275 h 483867"/>
                <a:gd name="connsiteX69" fmla="*/ 1403212 w 1504657"/>
                <a:gd name="connsiteY69" fmla="*/ 419010 h 483867"/>
                <a:gd name="connsiteX70" fmla="*/ 1448940 w 1504657"/>
                <a:gd name="connsiteY70" fmla="*/ 419010 h 483867"/>
                <a:gd name="connsiteX71" fmla="*/ 1448940 w 1504657"/>
                <a:gd name="connsiteY71" fmla="*/ 408275 h 483867"/>
                <a:gd name="connsiteX72" fmla="*/ 587103 w 1504657"/>
                <a:gd name="connsiteY72" fmla="*/ 407344 h 483867"/>
                <a:gd name="connsiteX73" fmla="*/ 583836 w 1504657"/>
                <a:gd name="connsiteY73" fmla="*/ 427874 h 483867"/>
                <a:gd name="connsiteX74" fmla="*/ 644961 w 1504657"/>
                <a:gd name="connsiteY74" fmla="*/ 427874 h 483867"/>
                <a:gd name="connsiteX75" fmla="*/ 645895 w 1504657"/>
                <a:gd name="connsiteY75" fmla="*/ 407344 h 483867"/>
                <a:gd name="connsiteX76" fmla="*/ 320107 w 1504657"/>
                <a:gd name="connsiteY76" fmla="*/ 406412 h 483867"/>
                <a:gd name="connsiteX77" fmla="*/ 320107 w 1504657"/>
                <a:gd name="connsiteY77" fmla="*/ 416209 h 483867"/>
                <a:gd name="connsiteX78" fmla="*/ 381698 w 1504657"/>
                <a:gd name="connsiteY78" fmla="*/ 416209 h 483867"/>
                <a:gd name="connsiteX79" fmla="*/ 381698 w 1504657"/>
                <a:gd name="connsiteY79" fmla="*/ 406412 h 483867"/>
                <a:gd name="connsiteX80" fmla="*/ 1168903 w 1504657"/>
                <a:gd name="connsiteY80" fmla="*/ 402212 h 483867"/>
                <a:gd name="connsiteX81" fmla="*/ 1168903 w 1504657"/>
                <a:gd name="connsiteY81" fmla="*/ 435342 h 483867"/>
                <a:gd name="connsiteX82" fmla="*/ 1185701 w 1504657"/>
                <a:gd name="connsiteY82" fmla="*/ 435342 h 483867"/>
                <a:gd name="connsiteX83" fmla="*/ 1185701 w 1504657"/>
                <a:gd name="connsiteY83" fmla="*/ 402212 h 483867"/>
                <a:gd name="connsiteX84" fmla="*/ 1142772 w 1504657"/>
                <a:gd name="connsiteY84" fmla="*/ 402212 h 483867"/>
                <a:gd name="connsiteX85" fmla="*/ 1142772 w 1504657"/>
                <a:gd name="connsiteY85" fmla="*/ 435342 h 483867"/>
                <a:gd name="connsiteX86" fmla="*/ 1160039 w 1504657"/>
                <a:gd name="connsiteY86" fmla="*/ 435342 h 483867"/>
                <a:gd name="connsiteX87" fmla="*/ 1160039 w 1504657"/>
                <a:gd name="connsiteY87" fmla="*/ 402212 h 483867"/>
                <a:gd name="connsiteX88" fmla="*/ 579171 w 1504657"/>
                <a:gd name="connsiteY88" fmla="*/ 399412 h 483867"/>
                <a:gd name="connsiteX89" fmla="*/ 655692 w 1504657"/>
                <a:gd name="connsiteY89" fmla="*/ 399412 h 483867"/>
                <a:gd name="connsiteX90" fmla="*/ 654758 w 1504657"/>
                <a:gd name="connsiteY90" fmla="*/ 427874 h 483867"/>
                <a:gd name="connsiteX91" fmla="*/ 670623 w 1504657"/>
                <a:gd name="connsiteY91" fmla="*/ 427874 h 483867"/>
                <a:gd name="connsiteX92" fmla="*/ 670623 w 1504657"/>
                <a:gd name="connsiteY92" fmla="*/ 436273 h 483867"/>
                <a:gd name="connsiteX93" fmla="*/ 654294 w 1504657"/>
                <a:gd name="connsiteY93" fmla="*/ 436273 h 483867"/>
                <a:gd name="connsiteX94" fmla="*/ 652893 w 1504657"/>
                <a:gd name="connsiteY94" fmla="*/ 456803 h 483867"/>
                <a:gd name="connsiteX95" fmla="*/ 666427 w 1504657"/>
                <a:gd name="connsiteY95" fmla="*/ 456803 h 483867"/>
                <a:gd name="connsiteX96" fmla="*/ 666427 w 1504657"/>
                <a:gd name="connsiteY96" fmla="*/ 464736 h 483867"/>
                <a:gd name="connsiteX97" fmla="*/ 652429 w 1504657"/>
                <a:gd name="connsiteY97" fmla="*/ 464736 h 483867"/>
                <a:gd name="connsiteX98" fmla="*/ 633297 w 1504657"/>
                <a:gd name="connsiteY98" fmla="*/ 482465 h 483867"/>
                <a:gd name="connsiteX99" fmla="*/ 615568 w 1504657"/>
                <a:gd name="connsiteY99" fmla="*/ 482465 h 483867"/>
                <a:gd name="connsiteX100" fmla="*/ 613696 w 1504657"/>
                <a:gd name="connsiteY100" fmla="*/ 475002 h 483867"/>
                <a:gd name="connsiteX101" fmla="*/ 613232 w 1504657"/>
                <a:gd name="connsiteY101" fmla="*/ 473604 h 483867"/>
                <a:gd name="connsiteX102" fmla="*/ 630495 w 1504657"/>
                <a:gd name="connsiteY102" fmla="*/ 474069 h 483867"/>
                <a:gd name="connsiteX103" fmla="*/ 643094 w 1504657"/>
                <a:gd name="connsiteY103" fmla="*/ 464736 h 483867"/>
                <a:gd name="connsiteX104" fmla="*/ 567971 w 1504657"/>
                <a:gd name="connsiteY104" fmla="*/ 464736 h 483867"/>
                <a:gd name="connsiteX105" fmla="*/ 572636 w 1504657"/>
                <a:gd name="connsiteY105" fmla="*/ 436273 h 483867"/>
                <a:gd name="connsiteX106" fmla="*/ 557705 w 1504657"/>
                <a:gd name="connsiteY106" fmla="*/ 436273 h 483867"/>
                <a:gd name="connsiteX107" fmla="*/ 557705 w 1504657"/>
                <a:gd name="connsiteY107" fmla="*/ 427874 h 483867"/>
                <a:gd name="connsiteX108" fmla="*/ 574036 w 1504657"/>
                <a:gd name="connsiteY108" fmla="*/ 427874 h 483867"/>
                <a:gd name="connsiteX109" fmla="*/ 310777 w 1504657"/>
                <a:gd name="connsiteY109" fmla="*/ 399408 h 483867"/>
                <a:gd name="connsiteX110" fmla="*/ 390568 w 1504657"/>
                <a:gd name="connsiteY110" fmla="*/ 399408 h 483867"/>
                <a:gd name="connsiteX111" fmla="*/ 390568 w 1504657"/>
                <a:gd name="connsiteY111" fmla="*/ 423206 h 483867"/>
                <a:gd name="connsiteX112" fmla="*/ 310777 w 1504657"/>
                <a:gd name="connsiteY112" fmla="*/ 423206 h 483867"/>
                <a:gd name="connsiteX113" fmla="*/ 1126909 w 1504657"/>
                <a:gd name="connsiteY113" fmla="*/ 377014 h 483867"/>
                <a:gd name="connsiteX114" fmla="*/ 1128309 w 1504657"/>
                <a:gd name="connsiteY114" fmla="*/ 385411 h 483867"/>
                <a:gd name="connsiteX115" fmla="*/ 1120377 w 1504657"/>
                <a:gd name="connsiteY115" fmla="*/ 385880 h 483867"/>
                <a:gd name="connsiteX116" fmla="*/ 1112444 w 1504657"/>
                <a:gd name="connsiteY116" fmla="*/ 386344 h 483867"/>
                <a:gd name="connsiteX117" fmla="*/ 1112444 w 1504657"/>
                <a:gd name="connsiteY117" fmla="*/ 405943 h 483867"/>
                <a:gd name="connsiteX118" fmla="*/ 1128309 w 1504657"/>
                <a:gd name="connsiteY118" fmla="*/ 405943 h 483867"/>
                <a:gd name="connsiteX119" fmla="*/ 1128309 w 1504657"/>
                <a:gd name="connsiteY119" fmla="*/ 414345 h 483867"/>
                <a:gd name="connsiteX120" fmla="*/ 1112444 w 1504657"/>
                <a:gd name="connsiteY120" fmla="*/ 414345 h 483867"/>
                <a:gd name="connsiteX121" fmla="*/ 1112444 w 1504657"/>
                <a:gd name="connsiteY121" fmla="*/ 428807 h 483867"/>
                <a:gd name="connsiteX122" fmla="*/ 1116643 w 1504657"/>
                <a:gd name="connsiteY122" fmla="*/ 425542 h 483867"/>
                <a:gd name="connsiteX123" fmla="*/ 1123642 w 1504657"/>
                <a:gd name="connsiteY123" fmla="*/ 432539 h 483867"/>
                <a:gd name="connsiteX124" fmla="*/ 1131110 w 1504657"/>
                <a:gd name="connsiteY124" fmla="*/ 440471 h 483867"/>
                <a:gd name="connsiteX125" fmla="*/ 1124578 w 1504657"/>
                <a:gd name="connsiteY125" fmla="*/ 446539 h 483867"/>
                <a:gd name="connsiteX126" fmla="*/ 1118043 w 1504657"/>
                <a:gd name="connsiteY126" fmla="*/ 439073 h 483867"/>
                <a:gd name="connsiteX127" fmla="*/ 1112444 w 1504657"/>
                <a:gd name="connsiteY127" fmla="*/ 432539 h 483867"/>
                <a:gd name="connsiteX128" fmla="*/ 1112444 w 1504657"/>
                <a:gd name="connsiteY128" fmla="*/ 483398 h 483867"/>
                <a:gd name="connsiteX129" fmla="*/ 1104045 w 1504657"/>
                <a:gd name="connsiteY129" fmla="*/ 483398 h 483867"/>
                <a:gd name="connsiteX130" fmla="*/ 1104045 w 1504657"/>
                <a:gd name="connsiteY130" fmla="*/ 431608 h 483867"/>
                <a:gd name="connsiteX131" fmla="*/ 1089114 w 1504657"/>
                <a:gd name="connsiteY131" fmla="*/ 461468 h 483867"/>
                <a:gd name="connsiteX132" fmla="*/ 1087713 w 1504657"/>
                <a:gd name="connsiteY132" fmla="*/ 457272 h 483867"/>
                <a:gd name="connsiteX133" fmla="*/ 1085382 w 1504657"/>
                <a:gd name="connsiteY133" fmla="*/ 451671 h 483867"/>
                <a:gd name="connsiteX134" fmla="*/ 1103112 w 1504657"/>
                <a:gd name="connsiteY134" fmla="*/ 414345 h 483867"/>
                <a:gd name="connsiteX135" fmla="*/ 1087713 w 1504657"/>
                <a:gd name="connsiteY135" fmla="*/ 414345 h 483867"/>
                <a:gd name="connsiteX136" fmla="*/ 1087713 w 1504657"/>
                <a:gd name="connsiteY136" fmla="*/ 405943 h 483867"/>
                <a:gd name="connsiteX137" fmla="*/ 1104045 w 1504657"/>
                <a:gd name="connsiteY137" fmla="*/ 405943 h 483867"/>
                <a:gd name="connsiteX138" fmla="*/ 1104045 w 1504657"/>
                <a:gd name="connsiteY138" fmla="*/ 386811 h 483867"/>
                <a:gd name="connsiteX139" fmla="*/ 1097046 w 1504657"/>
                <a:gd name="connsiteY139" fmla="*/ 386811 h 483867"/>
                <a:gd name="connsiteX140" fmla="*/ 1089583 w 1504657"/>
                <a:gd name="connsiteY140" fmla="*/ 387280 h 483867"/>
                <a:gd name="connsiteX141" fmla="*/ 1088180 w 1504657"/>
                <a:gd name="connsiteY141" fmla="*/ 378879 h 483867"/>
                <a:gd name="connsiteX142" fmla="*/ 1126909 w 1504657"/>
                <a:gd name="connsiteY142" fmla="*/ 377014 h 483867"/>
                <a:gd name="connsiteX143" fmla="*/ 71310 w 1504657"/>
                <a:gd name="connsiteY143" fmla="*/ 372349 h 483867"/>
                <a:gd name="connsiteX144" fmla="*/ 80643 w 1504657"/>
                <a:gd name="connsiteY144" fmla="*/ 376547 h 483867"/>
                <a:gd name="connsiteX145" fmla="*/ 37247 w 1504657"/>
                <a:gd name="connsiteY145" fmla="*/ 425542 h 483867"/>
                <a:gd name="connsiteX146" fmla="*/ 32582 w 1504657"/>
                <a:gd name="connsiteY146" fmla="*/ 418543 h 483867"/>
                <a:gd name="connsiteX147" fmla="*/ 31646 w 1504657"/>
                <a:gd name="connsiteY147" fmla="*/ 416674 h 483867"/>
                <a:gd name="connsiteX148" fmla="*/ 71310 w 1504657"/>
                <a:gd name="connsiteY148" fmla="*/ 372349 h 483867"/>
                <a:gd name="connsiteX149" fmla="*/ 1421411 w 1504657"/>
                <a:gd name="connsiteY149" fmla="*/ 370946 h 483867"/>
                <a:gd name="connsiteX150" fmla="*/ 1430744 w 1504657"/>
                <a:gd name="connsiteY150" fmla="*/ 370946 h 483867"/>
                <a:gd name="connsiteX151" fmla="*/ 1430744 w 1504657"/>
                <a:gd name="connsiteY151" fmla="*/ 382144 h 483867"/>
                <a:gd name="connsiteX152" fmla="*/ 1465736 w 1504657"/>
                <a:gd name="connsiteY152" fmla="*/ 382144 h 483867"/>
                <a:gd name="connsiteX153" fmla="*/ 1465736 w 1504657"/>
                <a:gd name="connsiteY153" fmla="*/ 389612 h 483867"/>
                <a:gd name="connsiteX154" fmla="*/ 1430744 w 1504657"/>
                <a:gd name="connsiteY154" fmla="*/ 389612 h 483867"/>
                <a:gd name="connsiteX155" fmla="*/ 1430744 w 1504657"/>
                <a:gd name="connsiteY155" fmla="*/ 400811 h 483867"/>
                <a:gd name="connsiteX156" fmla="*/ 1458275 w 1504657"/>
                <a:gd name="connsiteY156" fmla="*/ 400811 h 483867"/>
                <a:gd name="connsiteX157" fmla="*/ 1458275 w 1504657"/>
                <a:gd name="connsiteY157" fmla="*/ 471736 h 483867"/>
                <a:gd name="connsiteX158" fmla="*/ 1468072 w 1504657"/>
                <a:gd name="connsiteY158" fmla="*/ 471736 h 483867"/>
                <a:gd name="connsiteX159" fmla="*/ 1468072 w 1504657"/>
                <a:gd name="connsiteY159" fmla="*/ 479668 h 483867"/>
                <a:gd name="connsiteX160" fmla="*/ 1383618 w 1504657"/>
                <a:gd name="connsiteY160" fmla="*/ 479668 h 483867"/>
                <a:gd name="connsiteX161" fmla="*/ 1383618 w 1504657"/>
                <a:gd name="connsiteY161" fmla="*/ 471736 h 483867"/>
                <a:gd name="connsiteX162" fmla="*/ 1394346 w 1504657"/>
                <a:gd name="connsiteY162" fmla="*/ 471736 h 483867"/>
                <a:gd name="connsiteX163" fmla="*/ 1394346 w 1504657"/>
                <a:gd name="connsiteY163" fmla="*/ 400811 h 483867"/>
                <a:gd name="connsiteX164" fmla="*/ 1421411 w 1504657"/>
                <a:gd name="connsiteY164" fmla="*/ 400811 h 483867"/>
                <a:gd name="connsiteX165" fmla="*/ 1421411 w 1504657"/>
                <a:gd name="connsiteY165" fmla="*/ 389612 h 483867"/>
                <a:gd name="connsiteX166" fmla="*/ 1388750 w 1504657"/>
                <a:gd name="connsiteY166" fmla="*/ 389612 h 483867"/>
                <a:gd name="connsiteX167" fmla="*/ 1388750 w 1504657"/>
                <a:gd name="connsiteY167" fmla="*/ 382144 h 483867"/>
                <a:gd name="connsiteX168" fmla="*/ 1421411 w 1504657"/>
                <a:gd name="connsiteY168" fmla="*/ 382144 h 483867"/>
                <a:gd name="connsiteX169" fmla="*/ 1378482 w 1504657"/>
                <a:gd name="connsiteY169" fmla="*/ 370946 h 483867"/>
                <a:gd name="connsiteX170" fmla="*/ 1387350 w 1504657"/>
                <a:gd name="connsiteY170" fmla="*/ 373282 h 483867"/>
                <a:gd name="connsiteX171" fmla="*/ 1376617 w 1504657"/>
                <a:gd name="connsiteY171" fmla="*/ 401276 h 483867"/>
                <a:gd name="connsiteX172" fmla="*/ 1376617 w 1504657"/>
                <a:gd name="connsiteY172" fmla="*/ 482933 h 483867"/>
                <a:gd name="connsiteX173" fmla="*/ 1367753 w 1504657"/>
                <a:gd name="connsiteY173" fmla="*/ 482933 h 483867"/>
                <a:gd name="connsiteX174" fmla="*/ 1367753 w 1504657"/>
                <a:gd name="connsiteY174" fmla="*/ 419010 h 483867"/>
                <a:gd name="connsiteX175" fmla="*/ 1357485 w 1504657"/>
                <a:gd name="connsiteY175" fmla="*/ 435806 h 483867"/>
                <a:gd name="connsiteX176" fmla="*/ 1356084 w 1504657"/>
                <a:gd name="connsiteY176" fmla="*/ 431141 h 483867"/>
                <a:gd name="connsiteX177" fmla="*/ 1353753 w 1504657"/>
                <a:gd name="connsiteY177" fmla="*/ 425071 h 483867"/>
                <a:gd name="connsiteX178" fmla="*/ 1378482 w 1504657"/>
                <a:gd name="connsiteY178" fmla="*/ 370946 h 483867"/>
                <a:gd name="connsiteX179" fmla="*/ 1160039 w 1504657"/>
                <a:gd name="connsiteY179" fmla="*/ 370946 h 483867"/>
                <a:gd name="connsiteX180" fmla="*/ 1168905 w 1504657"/>
                <a:gd name="connsiteY180" fmla="*/ 370946 h 483867"/>
                <a:gd name="connsiteX181" fmla="*/ 1168905 w 1504657"/>
                <a:gd name="connsiteY181" fmla="*/ 393812 h 483867"/>
                <a:gd name="connsiteX182" fmla="*/ 1194569 w 1504657"/>
                <a:gd name="connsiteY182" fmla="*/ 393812 h 483867"/>
                <a:gd name="connsiteX183" fmla="*/ 1194569 w 1504657"/>
                <a:gd name="connsiteY183" fmla="*/ 449804 h 483867"/>
                <a:gd name="connsiteX184" fmla="*/ 1185701 w 1504657"/>
                <a:gd name="connsiteY184" fmla="*/ 449804 h 483867"/>
                <a:gd name="connsiteX185" fmla="*/ 1185701 w 1504657"/>
                <a:gd name="connsiteY185" fmla="*/ 443739 h 483867"/>
                <a:gd name="connsiteX186" fmla="*/ 1168905 w 1504657"/>
                <a:gd name="connsiteY186" fmla="*/ 443739 h 483867"/>
                <a:gd name="connsiteX187" fmla="*/ 1168905 w 1504657"/>
                <a:gd name="connsiteY187" fmla="*/ 483398 h 483867"/>
                <a:gd name="connsiteX188" fmla="*/ 1160039 w 1504657"/>
                <a:gd name="connsiteY188" fmla="*/ 483398 h 483867"/>
                <a:gd name="connsiteX189" fmla="*/ 1160039 w 1504657"/>
                <a:gd name="connsiteY189" fmla="*/ 443739 h 483867"/>
                <a:gd name="connsiteX190" fmla="*/ 1142772 w 1504657"/>
                <a:gd name="connsiteY190" fmla="*/ 443739 h 483867"/>
                <a:gd name="connsiteX191" fmla="*/ 1142772 w 1504657"/>
                <a:gd name="connsiteY191" fmla="*/ 449804 h 483867"/>
                <a:gd name="connsiteX192" fmla="*/ 1134375 w 1504657"/>
                <a:gd name="connsiteY192" fmla="*/ 449804 h 483867"/>
                <a:gd name="connsiteX193" fmla="*/ 1134375 w 1504657"/>
                <a:gd name="connsiteY193" fmla="*/ 393812 h 483867"/>
                <a:gd name="connsiteX194" fmla="*/ 1160039 w 1504657"/>
                <a:gd name="connsiteY194" fmla="*/ 393812 h 483867"/>
                <a:gd name="connsiteX195" fmla="*/ 105373 w 1504657"/>
                <a:gd name="connsiteY195" fmla="*/ 370946 h 483867"/>
                <a:gd name="connsiteX196" fmla="*/ 145033 w 1504657"/>
                <a:gd name="connsiteY196" fmla="*/ 416207 h 483867"/>
                <a:gd name="connsiteX197" fmla="*/ 138968 w 1504657"/>
                <a:gd name="connsiteY197" fmla="*/ 425073 h 483867"/>
                <a:gd name="connsiteX198" fmla="*/ 96508 w 1504657"/>
                <a:gd name="connsiteY198" fmla="*/ 374213 h 483867"/>
                <a:gd name="connsiteX199" fmla="*/ 353704 w 1504657"/>
                <a:gd name="connsiteY199" fmla="*/ 370479 h 483867"/>
                <a:gd name="connsiteX200" fmla="*/ 357903 w 1504657"/>
                <a:gd name="connsiteY200" fmla="*/ 383079 h 483867"/>
                <a:gd name="connsiteX201" fmla="*/ 406431 w 1504657"/>
                <a:gd name="connsiteY201" fmla="*/ 383079 h 483867"/>
                <a:gd name="connsiteX202" fmla="*/ 406431 w 1504657"/>
                <a:gd name="connsiteY202" fmla="*/ 391012 h 483867"/>
                <a:gd name="connsiteX203" fmla="*/ 295846 w 1504657"/>
                <a:gd name="connsiteY203" fmla="*/ 391012 h 483867"/>
                <a:gd name="connsiteX204" fmla="*/ 295846 w 1504657"/>
                <a:gd name="connsiteY204" fmla="*/ 383079 h 483867"/>
                <a:gd name="connsiteX205" fmla="*/ 347639 w 1504657"/>
                <a:gd name="connsiteY205" fmla="*/ 383079 h 483867"/>
                <a:gd name="connsiteX206" fmla="*/ 343902 w 1504657"/>
                <a:gd name="connsiteY206" fmla="*/ 371882 h 483867"/>
                <a:gd name="connsiteX207" fmla="*/ 583836 w 1504657"/>
                <a:gd name="connsiteY207" fmla="*/ 370013 h 483867"/>
                <a:gd name="connsiteX208" fmla="*/ 594102 w 1504657"/>
                <a:gd name="connsiteY208" fmla="*/ 371416 h 483867"/>
                <a:gd name="connsiteX209" fmla="*/ 588968 w 1504657"/>
                <a:gd name="connsiteY209" fmla="*/ 379817 h 483867"/>
                <a:gd name="connsiteX210" fmla="*/ 667825 w 1504657"/>
                <a:gd name="connsiteY210" fmla="*/ 379817 h 483867"/>
                <a:gd name="connsiteX211" fmla="*/ 667825 w 1504657"/>
                <a:gd name="connsiteY211" fmla="*/ 387745 h 483867"/>
                <a:gd name="connsiteX212" fmla="*/ 583836 w 1504657"/>
                <a:gd name="connsiteY212" fmla="*/ 387745 h 483867"/>
                <a:gd name="connsiteX213" fmla="*/ 563306 w 1504657"/>
                <a:gd name="connsiteY213" fmla="*/ 410144 h 483867"/>
                <a:gd name="connsiteX214" fmla="*/ 560503 w 1504657"/>
                <a:gd name="connsiteY214" fmla="*/ 405479 h 483867"/>
                <a:gd name="connsiteX215" fmla="*/ 558172 w 1504657"/>
                <a:gd name="connsiteY215" fmla="*/ 401743 h 483867"/>
                <a:gd name="connsiteX216" fmla="*/ 583836 w 1504657"/>
                <a:gd name="connsiteY216" fmla="*/ 370013 h 483867"/>
                <a:gd name="connsiteX217" fmla="*/ 732810 w 1504657"/>
                <a:gd name="connsiteY217" fmla="*/ 227475 h 483867"/>
                <a:gd name="connsiteX218" fmla="*/ 732810 w 1504657"/>
                <a:gd name="connsiteY218" fmla="*/ 245716 h 483867"/>
                <a:gd name="connsiteX219" fmla="*/ 840268 w 1504657"/>
                <a:gd name="connsiteY219" fmla="*/ 245716 h 483867"/>
                <a:gd name="connsiteX220" fmla="*/ 840268 w 1504657"/>
                <a:gd name="connsiteY220" fmla="*/ 227475 h 483867"/>
                <a:gd name="connsiteX221" fmla="*/ 732810 w 1504657"/>
                <a:gd name="connsiteY221" fmla="*/ 183223 h 483867"/>
                <a:gd name="connsiteX222" fmla="*/ 732810 w 1504657"/>
                <a:gd name="connsiteY222" fmla="*/ 203791 h 483867"/>
                <a:gd name="connsiteX223" fmla="*/ 840268 w 1504657"/>
                <a:gd name="connsiteY223" fmla="*/ 203791 h 483867"/>
                <a:gd name="connsiteX224" fmla="*/ 840268 w 1504657"/>
                <a:gd name="connsiteY224" fmla="*/ 183223 h 483867"/>
                <a:gd name="connsiteX225" fmla="*/ 732810 w 1504657"/>
                <a:gd name="connsiteY225" fmla="*/ 140137 h 483867"/>
                <a:gd name="connsiteX226" fmla="*/ 732810 w 1504657"/>
                <a:gd name="connsiteY226" fmla="*/ 160706 h 483867"/>
                <a:gd name="connsiteX227" fmla="*/ 840268 w 1504657"/>
                <a:gd name="connsiteY227" fmla="*/ 160706 h 483867"/>
                <a:gd name="connsiteX228" fmla="*/ 840268 w 1504657"/>
                <a:gd name="connsiteY228" fmla="*/ 140137 h 483867"/>
                <a:gd name="connsiteX229" fmla="*/ 1024617 w 1504657"/>
                <a:gd name="connsiteY229" fmla="*/ 137413 h 483867"/>
                <a:gd name="connsiteX230" fmla="*/ 1186472 w 1504657"/>
                <a:gd name="connsiteY230" fmla="*/ 137413 h 483867"/>
                <a:gd name="connsiteX231" fmla="*/ 1196464 w 1504657"/>
                <a:gd name="connsiteY231" fmla="*/ 147515 h 483867"/>
                <a:gd name="connsiteX232" fmla="*/ 1196464 w 1504657"/>
                <a:gd name="connsiteY232" fmla="*/ 150996 h 483867"/>
                <a:gd name="connsiteX233" fmla="*/ 1186472 w 1504657"/>
                <a:gd name="connsiteY233" fmla="*/ 161097 h 483867"/>
                <a:gd name="connsiteX234" fmla="*/ 1162029 w 1504657"/>
                <a:gd name="connsiteY234" fmla="*/ 161097 h 483867"/>
                <a:gd name="connsiteX235" fmla="*/ 1162029 w 1504657"/>
                <a:gd name="connsiteY235" fmla="*/ 179337 h 483867"/>
                <a:gd name="connsiteX236" fmla="*/ 1192213 w 1504657"/>
                <a:gd name="connsiteY236" fmla="*/ 179337 h 483867"/>
                <a:gd name="connsiteX237" fmla="*/ 1202205 w 1504657"/>
                <a:gd name="connsiteY237" fmla="*/ 189436 h 483867"/>
                <a:gd name="connsiteX238" fmla="*/ 1202205 w 1504657"/>
                <a:gd name="connsiteY238" fmla="*/ 192920 h 483867"/>
                <a:gd name="connsiteX239" fmla="*/ 1192213 w 1504657"/>
                <a:gd name="connsiteY239" fmla="*/ 203019 h 483867"/>
                <a:gd name="connsiteX240" fmla="*/ 1162029 w 1504657"/>
                <a:gd name="connsiteY240" fmla="*/ 203019 h 483867"/>
                <a:gd name="connsiteX241" fmla="*/ 1162029 w 1504657"/>
                <a:gd name="connsiteY241" fmla="*/ 238925 h 483867"/>
                <a:gd name="connsiteX242" fmla="*/ 1153396 w 1504657"/>
                <a:gd name="connsiteY242" fmla="*/ 266186 h 483867"/>
                <a:gd name="connsiteX243" fmla="*/ 1126173 w 1504657"/>
                <a:gd name="connsiteY243" fmla="*/ 275257 h 483867"/>
                <a:gd name="connsiteX244" fmla="*/ 1123837 w 1504657"/>
                <a:gd name="connsiteY244" fmla="*/ 275221 h 483867"/>
                <a:gd name="connsiteX245" fmla="*/ 1091133 w 1504657"/>
                <a:gd name="connsiteY245" fmla="*/ 275221 h 483867"/>
                <a:gd name="connsiteX246" fmla="*/ 1081347 w 1504657"/>
                <a:gd name="connsiteY246" fmla="*/ 267153 h 483867"/>
                <a:gd name="connsiteX247" fmla="*/ 1079990 w 1504657"/>
                <a:gd name="connsiteY247" fmla="*/ 261009 h 483867"/>
                <a:gd name="connsiteX248" fmla="*/ 1082042 w 1504657"/>
                <a:gd name="connsiteY248" fmla="*/ 252232 h 483867"/>
                <a:gd name="connsiteX249" fmla="*/ 1090073 w 1504657"/>
                <a:gd name="connsiteY249" fmla="*/ 248606 h 483867"/>
                <a:gd name="connsiteX250" fmla="*/ 1119319 w 1504657"/>
                <a:gd name="connsiteY250" fmla="*/ 249211 h 483867"/>
                <a:gd name="connsiteX251" fmla="*/ 1132676 w 1504657"/>
                <a:gd name="connsiteY251" fmla="*/ 245647 h 483867"/>
                <a:gd name="connsiteX252" fmla="*/ 1136314 w 1504657"/>
                <a:gd name="connsiteY252" fmla="*/ 232073 h 483867"/>
                <a:gd name="connsiteX253" fmla="*/ 1136311 w 1504657"/>
                <a:gd name="connsiteY253" fmla="*/ 203019 h 483867"/>
                <a:gd name="connsiteX254" fmla="*/ 1053785 w 1504657"/>
                <a:gd name="connsiteY254" fmla="*/ 203019 h 483867"/>
                <a:gd name="connsiteX255" fmla="*/ 1074775 w 1504657"/>
                <a:gd name="connsiteY255" fmla="*/ 227370 h 483867"/>
                <a:gd name="connsiteX256" fmla="*/ 1076910 w 1504657"/>
                <a:gd name="connsiteY256" fmla="*/ 235206 h 483867"/>
                <a:gd name="connsiteX257" fmla="*/ 1072560 w 1504657"/>
                <a:gd name="connsiteY257" fmla="*/ 242154 h 483867"/>
                <a:gd name="connsiteX258" fmla="*/ 1067689 w 1504657"/>
                <a:gd name="connsiteY258" fmla="*/ 245448 h 483867"/>
                <a:gd name="connsiteX259" fmla="*/ 1062124 w 1504657"/>
                <a:gd name="connsiteY259" fmla="*/ 247159 h 483867"/>
                <a:gd name="connsiteX260" fmla="*/ 1054566 w 1504657"/>
                <a:gd name="connsiteY260" fmla="*/ 243657 h 483867"/>
                <a:gd name="connsiteX261" fmla="*/ 1035298 w 1504657"/>
                <a:gd name="connsiteY261" fmla="*/ 220983 h 483867"/>
                <a:gd name="connsiteX262" fmla="*/ 1032911 w 1504657"/>
                <a:gd name="connsiteY262" fmla="*/ 213359 h 483867"/>
                <a:gd name="connsiteX263" fmla="*/ 1036651 w 1504657"/>
                <a:gd name="connsiteY263" fmla="*/ 206424 h 483867"/>
                <a:gd name="connsiteX264" fmla="*/ 1040926 w 1504657"/>
                <a:gd name="connsiteY264" fmla="*/ 203019 h 483867"/>
                <a:gd name="connsiteX265" fmla="*/ 1013136 w 1504657"/>
                <a:gd name="connsiteY265" fmla="*/ 203019 h 483867"/>
                <a:gd name="connsiteX266" fmla="*/ 1003144 w 1504657"/>
                <a:gd name="connsiteY266" fmla="*/ 192920 h 483867"/>
                <a:gd name="connsiteX267" fmla="*/ 1003144 w 1504657"/>
                <a:gd name="connsiteY267" fmla="*/ 189436 h 483867"/>
                <a:gd name="connsiteX268" fmla="*/ 1013136 w 1504657"/>
                <a:gd name="connsiteY268" fmla="*/ 179337 h 483867"/>
                <a:gd name="connsiteX269" fmla="*/ 1136311 w 1504657"/>
                <a:gd name="connsiteY269" fmla="*/ 179337 h 483867"/>
                <a:gd name="connsiteX270" fmla="*/ 1136311 w 1504657"/>
                <a:gd name="connsiteY270" fmla="*/ 161097 h 483867"/>
                <a:gd name="connsiteX271" fmla="*/ 1024617 w 1504657"/>
                <a:gd name="connsiteY271" fmla="*/ 161097 h 483867"/>
                <a:gd name="connsiteX272" fmla="*/ 1014623 w 1504657"/>
                <a:gd name="connsiteY272" fmla="*/ 150996 h 483867"/>
                <a:gd name="connsiteX273" fmla="*/ 1014623 w 1504657"/>
                <a:gd name="connsiteY273" fmla="*/ 147515 h 483867"/>
                <a:gd name="connsiteX274" fmla="*/ 1024617 w 1504657"/>
                <a:gd name="connsiteY274" fmla="*/ 137413 h 483867"/>
                <a:gd name="connsiteX275" fmla="*/ 1274161 w 1504657"/>
                <a:gd name="connsiteY275" fmla="*/ 96962 h 483867"/>
                <a:gd name="connsiteX276" fmla="*/ 1274167 w 1504657"/>
                <a:gd name="connsiteY276" fmla="*/ 96962 h 483867"/>
                <a:gd name="connsiteX277" fmla="*/ 1328761 w 1504657"/>
                <a:gd name="connsiteY277" fmla="*/ 132044 h 483867"/>
                <a:gd name="connsiteX278" fmla="*/ 1332868 w 1504657"/>
                <a:gd name="connsiteY278" fmla="*/ 138801 h 483867"/>
                <a:gd name="connsiteX279" fmla="*/ 1330784 w 1504657"/>
                <a:gd name="connsiteY279" fmla="*/ 146580 h 483867"/>
                <a:gd name="connsiteX280" fmla="*/ 1326320 w 1504657"/>
                <a:gd name="connsiteY280" fmla="*/ 152234 h 483867"/>
                <a:gd name="connsiteX281" fmla="*/ 1318499 w 1504657"/>
                <a:gd name="connsiteY281" fmla="*/ 156042 h 483867"/>
                <a:gd name="connsiteX282" fmla="*/ 1312749 w 1504657"/>
                <a:gd name="connsiteY282" fmla="*/ 154192 h 483867"/>
                <a:gd name="connsiteX283" fmla="*/ 1260726 w 1504657"/>
                <a:gd name="connsiteY283" fmla="*/ 117442 h 483867"/>
                <a:gd name="connsiteX284" fmla="*/ 1256519 w 1504657"/>
                <a:gd name="connsiteY284" fmla="*/ 110685 h 483867"/>
                <a:gd name="connsiteX285" fmla="*/ 1258446 w 1504657"/>
                <a:gd name="connsiteY285" fmla="*/ 102973 h 483867"/>
                <a:gd name="connsiteX286" fmla="*/ 1261087 w 1504657"/>
                <a:gd name="connsiteY286" fmla="*/ 99485 h 483867"/>
                <a:gd name="connsiteX287" fmla="*/ 1274161 w 1504657"/>
                <a:gd name="connsiteY287" fmla="*/ 96962 h 483867"/>
                <a:gd name="connsiteX288" fmla="*/ 732810 w 1504657"/>
                <a:gd name="connsiteY288" fmla="*/ 95883 h 483867"/>
                <a:gd name="connsiteX289" fmla="*/ 732810 w 1504657"/>
                <a:gd name="connsiteY289" fmla="*/ 117617 h 483867"/>
                <a:gd name="connsiteX290" fmla="*/ 840268 w 1504657"/>
                <a:gd name="connsiteY290" fmla="*/ 117617 h 483867"/>
                <a:gd name="connsiteX291" fmla="*/ 840268 w 1504657"/>
                <a:gd name="connsiteY291" fmla="*/ 95883 h 483867"/>
                <a:gd name="connsiteX292" fmla="*/ 1055256 w 1504657"/>
                <a:gd name="connsiteY292" fmla="*/ 77250 h 483867"/>
                <a:gd name="connsiteX293" fmla="*/ 1055256 w 1504657"/>
                <a:gd name="connsiteY293" fmla="*/ 97820 h 483867"/>
                <a:gd name="connsiteX294" fmla="*/ 1151233 w 1504657"/>
                <a:gd name="connsiteY294" fmla="*/ 97820 h 483867"/>
                <a:gd name="connsiteX295" fmla="*/ 1151233 w 1504657"/>
                <a:gd name="connsiteY295" fmla="*/ 77250 h 483867"/>
                <a:gd name="connsiteX296" fmla="*/ 992150 w 1504657"/>
                <a:gd name="connsiteY296" fmla="*/ 75300 h 483867"/>
                <a:gd name="connsiteX297" fmla="*/ 999646 w 1504657"/>
                <a:gd name="connsiteY297" fmla="*/ 76242 h 483867"/>
                <a:gd name="connsiteX298" fmla="*/ 1004667 w 1504657"/>
                <a:gd name="connsiteY298" fmla="*/ 79107 h 483867"/>
                <a:gd name="connsiteX299" fmla="*/ 1009426 w 1504657"/>
                <a:gd name="connsiteY299" fmla="*/ 85396 h 483867"/>
                <a:gd name="connsiteX300" fmla="*/ 1008200 w 1504657"/>
                <a:gd name="connsiteY300" fmla="*/ 93304 h 483867"/>
                <a:gd name="connsiteX301" fmla="*/ 987529 w 1504657"/>
                <a:gd name="connsiteY301" fmla="*/ 126682 h 483867"/>
                <a:gd name="connsiteX302" fmla="*/ 987529 w 1504657"/>
                <a:gd name="connsiteY302" fmla="*/ 268611 h 483867"/>
                <a:gd name="connsiteX303" fmla="*/ 977535 w 1504657"/>
                <a:gd name="connsiteY303" fmla="*/ 278714 h 483867"/>
                <a:gd name="connsiteX304" fmla="*/ 971812 w 1504657"/>
                <a:gd name="connsiteY304" fmla="*/ 278714 h 483867"/>
                <a:gd name="connsiteX305" fmla="*/ 961811 w 1504657"/>
                <a:gd name="connsiteY305" fmla="*/ 268611 h 483867"/>
                <a:gd name="connsiteX306" fmla="*/ 961811 w 1504657"/>
                <a:gd name="connsiteY306" fmla="*/ 161047 h 483867"/>
                <a:gd name="connsiteX307" fmla="*/ 942840 w 1504657"/>
                <a:gd name="connsiteY307" fmla="*/ 183281 h 483867"/>
                <a:gd name="connsiteX308" fmla="*/ 934016 w 1504657"/>
                <a:gd name="connsiteY308" fmla="*/ 186502 h 483867"/>
                <a:gd name="connsiteX309" fmla="*/ 926408 w 1504657"/>
                <a:gd name="connsiteY309" fmla="*/ 180811 h 483867"/>
                <a:gd name="connsiteX310" fmla="*/ 923089 w 1504657"/>
                <a:gd name="connsiteY310" fmla="*/ 173806 h 483867"/>
                <a:gd name="connsiteX311" fmla="*/ 924896 w 1504657"/>
                <a:gd name="connsiteY311" fmla="*/ 162329 h 483867"/>
                <a:gd name="connsiteX312" fmla="*/ 986059 w 1504657"/>
                <a:gd name="connsiteY312" fmla="*/ 80102 h 483867"/>
                <a:gd name="connsiteX313" fmla="*/ 992150 w 1504657"/>
                <a:gd name="connsiteY313" fmla="*/ 75300 h 483867"/>
                <a:gd name="connsiteX314" fmla="*/ 501782 w 1504657"/>
                <a:gd name="connsiteY314" fmla="*/ 55031 h 483867"/>
                <a:gd name="connsiteX315" fmla="*/ 511378 w 1504657"/>
                <a:gd name="connsiteY315" fmla="*/ 60383 h 483867"/>
                <a:gd name="connsiteX316" fmla="*/ 516262 w 1504657"/>
                <a:gd name="connsiteY316" fmla="*/ 66835 h 483867"/>
                <a:gd name="connsiteX317" fmla="*/ 514875 w 1504657"/>
                <a:gd name="connsiteY317" fmla="*/ 74882 h 483867"/>
                <a:gd name="connsiteX318" fmla="*/ 384678 w 1504657"/>
                <a:gd name="connsiteY318" fmla="*/ 235152 h 483867"/>
                <a:gd name="connsiteX319" fmla="*/ 409239 w 1504657"/>
                <a:gd name="connsiteY319" fmla="*/ 234076 h 483867"/>
                <a:gd name="connsiteX320" fmla="*/ 529968 w 1504657"/>
                <a:gd name="connsiteY320" fmla="*/ 227497 h 483867"/>
                <a:gd name="connsiteX321" fmla="*/ 489950 w 1504657"/>
                <a:gd name="connsiteY321" fmla="*/ 171987 h 483867"/>
                <a:gd name="connsiteX322" fmla="*/ 491902 w 1504657"/>
                <a:gd name="connsiteY322" fmla="*/ 157831 h 483867"/>
                <a:gd name="connsiteX323" fmla="*/ 498423 w 1504657"/>
                <a:gd name="connsiteY323" fmla="*/ 152873 h 483867"/>
                <a:gd name="connsiteX324" fmla="*/ 512350 w 1504657"/>
                <a:gd name="connsiteY324" fmla="*/ 154767 h 483867"/>
                <a:gd name="connsiteX325" fmla="*/ 581548 w 1504657"/>
                <a:gd name="connsiteY325" fmla="*/ 246635 h 483867"/>
                <a:gd name="connsiteX326" fmla="*/ 579654 w 1504657"/>
                <a:gd name="connsiteY326" fmla="*/ 260609 h 483867"/>
                <a:gd name="connsiteX327" fmla="*/ 570994 w 1504657"/>
                <a:gd name="connsiteY327" fmla="*/ 267442 h 483867"/>
                <a:gd name="connsiteX328" fmla="*/ 564819 w 1504657"/>
                <a:gd name="connsiteY328" fmla="*/ 269591 h 483867"/>
                <a:gd name="connsiteX329" fmla="*/ 563234 w 1504657"/>
                <a:gd name="connsiteY329" fmla="*/ 269461 h 483867"/>
                <a:gd name="connsiteX330" fmla="*/ 556509 w 1504657"/>
                <a:gd name="connsiteY330" fmla="*/ 265057 h 483867"/>
                <a:gd name="connsiteX331" fmla="*/ 551873 w 1504657"/>
                <a:gd name="connsiteY331" fmla="*/ 257717 h 483867"/>
                <a:gd name="connsiteX332" fmla="*/ 546855 w 1504657"/>
                <a:gd name="connsiteY332" fmla="*/ 250827 h 483867"/>
                <a:gd name="connsiteX333" fmla="*/ 380866 w 1504657"/>
                <a:gd name="connsiteY333" fmla="*/ 261239 h 483867"/>
                <a:gd name="connsiteX334" fmla="*/ 352373 w 1504657"/>
                <a:gd name="connsiteY334" fmla="*/ 265620 h 483867"/>
                <a:gd name="connsiteX335" fmla="*/ 341323 w 1504657"/>
                <a:gd name="connsiteY335" fmla="*/ 260267 h 483867"/>
                <a:gd name="connsiteX336" fmla="*/ 335949 w 1504657"/>
                <a:gd name="connsiteY336" fmla="*/ 249371 h 483867"/>
                <a:gd name="connsiteX337" fmla="*/ 340338 w 1504657"/>
                <a:gd name="connsiteY337" fmla="*/ 235923 h 483867"/>
                <a:gd name="connsiteX338" fmla="*/ 365111 w 1504657"/>
                <a:gd name="connsiteY338" fmla="*/ 217353 h 483867"/>
                <a:gd name="connsiteX339" fmla="*/ 488485 w 1504657"/>
                <a:gd name="connsiteY339" fmla="*/ 58591 h 483867"/>
                <a:gd name="connsiteX340" fmla="*/ 501782 w 1504657"/>
                <a:gd name="connsiteY340" fmla="*/ 55031 h 483867"/>
                <a:gd name="connsiteX341" fmla="*/ 1305960 w 1504657"/>
                <a:gd name="connsiteY341" fmla="*/ 53484 h 483867"/>
                <a:gd name="connsiteX342" fmla="*/ 1357485 w 1504657"/>
                <a:gd name="connsiteY342" fmla="*/ 86628 h 483867"/>
                <a:gd name="connsiteX343" fmla="*/ 1361559 w 1504657"/>
                <a:gd name="connsiteY343" fmla="*/ 93410 h 483867"/>
                <a:gd name="connsiteX344" fmla="*/ 1359464 w 1504657"/>
                <a:gd name="connsiteY344" fmla="*/ 101185 h 483867"/>
                <a:gd name="connsiteX345" fmla="*/ 1355111 w 1504657"/>
                <a:gd name="connsiteY345" fmla="*/ 106700 h 483867"/>
                <a:gd name="connsiteX346" fmla="*/ 1347322 w 1504657"/>
                <a:gd name="connsiteY346" fmla="*/ 110511 h 483867"/>
                <a:gd name="connsiteX347" fmla="*/ 1341401 w 1504657"/>
                <a:gd name="connsiteY347" fmla="*/ 108531 h 483867"/>
                <a:gd name="connsiteX348" fmla="*/ 1292491 w 1504657"/>
                <a:gd name="connsiteY348" fmla="*/ 74529 h 483867"/>
                <a:gd name="connsiteX349" fmla="*/ 1287994 w 1504657"/>
                <a:gd name="connsiteY349" fmla="*/ 67503 h 483867"/>
                <a:gd name="connsiteX350" fmla="*/ 1290223 w 1504657"/>
                <a:gd name="connsiteY350" fmla="*/ 59519 h 483867"/>
                <a:gd name="connsiteX351" fmla="*/ 1293340 w 1504657"/>
                <a:gd name="connsiteY351" fmla="*/ 55781 h 483867"/>
                <a:gd name="connsiteX352" fmla="*/ 1305960 w 1504657"/>
                <a:gd name="connsiteY352" fmla="*/ 53484 h 483867"/>
                <a:gd name="connsiteX353" fmla="*/ 1390528 w 1504657"/>
                <a:gd name="connsiteY353" fmla="*/ 47746 h 483867"/>
                <a:gd name="connsiteX354" fmla="*/ 1398458 w 1504657"/>
                <a:gd name="connsiteY354" fmla="*/ 47746 h 483867"/>
                <a:gd name="connsiteX355" fmla="*/ 1405542 w 1504657"/>
                <a:gd name="connsiteY355" fmla="*/ 50732 h 483867"/>
                <a:gd name="connsiteX356" fmla="*/ 1408452 w 1504657"/>
                <a:gd name="connsiteY356" fmla="*/ 58036 h 483867"/>
                <a:gd name="connsiteX357" fmla="*/ 1401154 w 1504657"/>
                <a:gd name="connsiteY357" fmla="*/ 164198 h 483867"/>
                <a:gd name="connsiteX358" fmla="*/ 1494663 w 1504657"/>
                <a:gd name="connsiteY358" fmla="*/ 164198 h 483867"/>
                <a:gd name="connsiteX359" fmla="*/ 1504657 w 1504657"/>
                <a:gd name="connsiteY359" fmla="*/ 174299 h 483867"/>
                <a:gd name="connsiteX360" fmla="*/ 1504657 w 1504657"/>
                <a:gd name="connsiteY360" fmla="*/ 178944 h 483867"/>
                <a:gd name="connsiteX361" fmla="*/ 1494663 w 1504657"/>
                <a:gd name="connsiteY361" fmla="*/ 189043 h 483867"/>
                <a:gd name="connsiteX362" fmla="*/ 1395200 w 1504657"/>
                <a:gd name="connsiteY362" fmla="*/ 189043 h 483867"/>
                <a:gd name="connsiteX363" fmla="*/ 1393306 w 1504657"/>
                <a:gd name="connsiteY363" fmla="*/ 193551 h 483867"/>
                <a:gd name="connsiteX364" fmla="*/ 1492511 w 1504657"/>
                <a:gd name="connsiteY364" fmla="*/ 246443 h 483867"/>
                <a:gd name="connsiteX365" fmla="*/ 1497538 w 1504657"/>
                <a:gd name="connsiteY365" fmla="*/ 253207 h 483867"/>
                <a:gd name="connsiteX366" fmla="*/ 1495729 w 1504657"/>
                <a:gd name="connsiteY366" fmla="*/ 261479 h 483867"/>
                <a:gd name="connsiteX367" fmla="*/ 1490271 w 1504657"/>
                <a:gd name="connsiteY367" fmla="*/ 268717 h 483867"/>
                <a:gd name="connsiteX368" fmla="*/ 1477083 w 1504657"/>
                <a:gd name="connsiteY368" fmla="*/ 271192 h 483867"/>
                <a:gd name="connsiteX369" fmla="*/ 1379215 w 1504657"/>
                <a:gd name="connsiteY369" fmla="*/ 216531 h 483867"/>
                <a:gd name="connsiteX370" fmla="*/ 1259134 w 1504657"/>
                <a:gd name="connsiteY370" fmla="*/ 279423 h 483867"/>
                <a:gd name="connsiteX371" fmla="*/ 1256273 w 1504657"/>
                <a:gd name="connsiteY371" fmla="*/ 279850 h 483867"/>
                <a:gd name="connsiteX372" fmla="*/ 1248178 w 1504657"/>
                <a:gd name="connsiteY372" fmla="*/ 275732 h 483867"/>
                <a:gd name="connsiteX373" fmla="*/ 1242644 w 1504657"/>
                <a:gd name="connsiteY373" fmla="*/ 268099 h 483867"/>
                <a:gd name="connsiteX374" fmla="*/ 1241380 w 1504657"/>
                <a:gd name="connsiteY374" fmla="*/ 258757 h 483867"/>
                <a:gd name="connsiteX375" fmla="*/ 1248252 w 1504657"/>
                <a:gd name="connsiteY375" fmla="*/ 252462 h 483867"/>
                <a:gd name="connsiteX376" fmla="*/ 1365731 w 1504657"/>
                <a:gd name="connsiteY376" fmla="*/ 189043 h 483867"/>
                <a:gd name="connsiteX377" fmla="*/ 1240165 w 1504657"/>
                <a:gd name="connsiteY377" fmla="*/ 189043 h 483867"/>
                <a:gd name="connsiteX378" fmla="*/ 1230176 w 1504657"/>
                <a:gd name="connsiteY378" fmla="*/ 178944 h 483867"/>
                <a:gd name="connsiteX379" fmla="*/ 1230176 w 1504657"/>
                <a:gd name="connsiteY379" fmla="*/ 174299 h 483867"/>
                <a:gd name="connsiteX380" fmla="*/ 1240165 w 1504657"/>
                <a:gd name="connsiteY380" fmla="*/ 164198 h 483867"/>
                <a:gd name="connsiteX381" fmla="*/ 1373020 w 1504657"/>
                <a:gd name="connsiteY381" fmla="*/ 164198 h 483867"/>
                <a:gd name="connsiteX382" fmla="*/ 1380541 w 1504657"/>
                <a:gd name="connsiteY382" fmla="*/ 57842 h 483867"/>
                <a:gd name="connsiteX383" fmla="*/ 1390528 w 1504657"/>
                <a:gd name="connsiteY383" fmla="*/ 47746 h 483867"/>
                <a:gd name="connsiteX384" fmla="*/ 1055256 w 1504657"/>
                <a:gd name="connsiteY384" fmla="*/ 34163 h 483867"/>
                <a:gd name="connsiteX385" fmla="*/ 1055256 w 1504657"/>
                <a:gd name="connsiteY385" fmla="*/ 54733 h 483867"/>
                <a:gd name="connsiteX386" fmla="*/ 1151233 w 1504657"/>
                <a:gd name="connsiteY386" fmla="*/ 54733 h 483867"/>
                <a:gd name="connsiteX387" fmla="*/ 1151233 w 1504657"/>
                <a:gd name="connsiteY387" fmla="*/ 34163 h 483867"/>
                <a:gd name="connsiteX388" fmla="*/ 1251646 w 1504657"/>
                <a:gd name="connsiteY388" fmla="*/ 16305 h 483867"/>
                <a:gd name="connsiteX389" fmla="*/ 1484671 w 1504657"/>
                <a:gd name="connsiteY389" fmla="*/ 16305 h 483867"/>
                <a:gd name="connsiteX390" fmla="*/ 1494665 w 1504657"/>
                <a:gd name="connsiteY390" fmla="*/ 26404 h 483867"/>
                <a:gd name="connsiteX391" fmla="*/ 1490344 w 1504657"/>
                <a:gd name="connsiteY391" fmla="*/ 46582 h 483867"/>
                <a:gd name="connsiteX392" fmla="*/ 1466897 w 1504657"/>
                <a:gd name="connsiteY392" fmla="*/ 94314 h 483867"/>
                <a:gd name="connsiteX393" fmla="*/ 1458208 w 1504657"/>
                <a:gd name="connsiteY393" fmla="*/ 99373 h 483867"/>
                <a:gd name="connsiteX394" fmla="*/ 1453815 w 1504657"/>
                <a:gd name="connsiteY394" fmla="*/ 98354 h 483867"/>
                <a:gd name="connsiteX395" fmla="*/ 1447124 w 1504657"/>
                <a:gd name="connsiteY395" fmla="*/ 95184 h 483867"/>
                <a:gd name="connsiteX396" fmla="*/ 1441744 w 1504657"/>
                <a:gd name="connsiteY396" fmla="*/ 89219 h 483867"/>
                <a:gd name="connsiteX397" fmla="*/ 1442506 w 1504657"/>
                <a:gd name="connsiteY397" fmla="*/ 81159 h 483867"/>
                <a:gd name="connsiteX398" fmla="*/ 1462889 w 1504657"/>
                <a:gd name="connsiteY398" fmla="*/ 41151 h 483867"/>
                <a:gd name="connsiteX399" fmla="*/ 1251646 w 1504657"/>
                <a:gd name="connsiteY399" fmla="*/ 41151 h 483867"/>
                <a:gd name="connsiteX400" fmla="*/ 1241652 w 1504657"/>
                <a:gd name="connsiteY400" fmla="*/ 31052 h 483867"/>
                <a:gd name="connsiteX401" fmla="*/ 1241652 w 1504657"/>
                <a:gd name="connsiteY401" fmla="*/ 26404 h 483867"/>
                <a:gd name="connsiteX402" fmla="*/ 1251646 w 1504657"/>
                <a:gd name="connsiteY402" fmla="*/ 16305 h 483867"/>
                <a:gd name="connsiteX403" fmla="*/ 1039538 w 1504657"/>
                <a:gd name="connsiteY403" fmla="*/ 11646 h 483867"/>
                <a:gd name="connsiteX404" fmla="*/ 1166952 w 1504657"/>
                <a:gd name="connsiteY404" fmla="*/ 11646 h 483867"/>
                <a:gd name="connsiteX405" fmla="*/ 1176946 w 1504657"/>
                <a:gd name="connsiteY405" fmla="*/ 21745 h 483867"/>
                <a:gd name="connsiteX406" fmla="*/ 1176946 w 1504657"/>
                <a:gd name="connsiteY406" fmla="*/ 110238 h 483867"/>
                <a:gd name="connsiteX407" fmla="*/ 1166952 w 1504657"/>
                <a:gd name="connsiteY407" fmla="*/ 120337 h 483867"/>
                <a:gd name="connsiteX408" fmla="*/ 1039538 w 1504657"/>
                <a:gd name="connsiteY408" fmla="*/ 120337 h 483867"/>
                <a:gd name="connsiteX409" fmla="*/ 1029547 w 1504657"/>
                <a:gd name="connsiteY409" fmla="*/ 110238 h 483867"/>
                <a:gd name="connsiteX410" fmla="*/ 1029547 w 1504657"/>
                <a:gd name="connsiteY410" fmla="*/ 21745 h 483867"/>
                <a:gd name="connsiteX411" fmla="*/ 1039538 w 1504657"/>
                <a:gd name="connsiteY411" fmla="*/ 11646 h 483867"/>
                <a:gd name="connsiteX412" fmla="*/ 76246 w 1504657"/>
                <a:gd name="connsiteY412" fmla="*/ 3321 h 483867"/>
                <a:gd name="connsiteX413" fmla="*/ 85676 w 1504657"/>
                <a:gd name="connsiteY413" fmla="*/ 6053 h 483867"/>
                <a:gd name="connsiteX414" fmla="*/ 91802 w 1504657"/>
                <a:gd name="connsiteY414" fmla="*/ 11097 h 483867"/>
                <a:gd name="connsiteX415" fmla="*/ 92403 w 1504657"/>
                <a:gd name="connsiteY415" fmla="*/ 19069 h 483867"/>
                <a:gd name="connsiteX416" fmla="*/ 70975 w 1504657"/>
                <a:gd name="connsiteY416" fmla="*/ 72944 h 483867"/>
                <a:gd name="connsiteX417" fmla="*/ 70975 w 1504657"/>
                <a:gd name="connsiteY417" fmla="*/ 268613 h 483867"/>
                <a:gd name="connsiteX418" fmla="*/ 60981 w 1504657"/>
                <a:gd name="connsiteY418" fmla="*/ 278716 h 483867"/>
                <a:gd name="connsiteX419" fmla="*/ 52962 w 1504657"/>
                <a:gd name="connsiteY419" fmla="*/ 278716 h 483867"/>
                <a:gd name="connsiteX420" fmla="*/ 42968 w 1504657"/>
                <a:gd name="connsiteY420" fmla="*/ 268613 h 483867"/>
                <a:gd name="connsiteX421" fmla="*/ 42968 w 1504657"/>
                <a:gd name="connsiteY421" fmla="*/ 127618 h 483867"/>
                <a:gd name="connsiteX422" fmla="*/ 22856 w 1504657"/>
                <a:gd name="connsiteY422" fmla="*/ 158644 h 483867"/>
                <a:gd name="connsiteX423" fmla="*/ 14229 w 1504657"/>
                <a:gd name="connsiteY423" fmla="*/ 162642 h 483867"/>
                <a:gd name="connsiteX424" fmla="*/ 6218 w 1504657"/>
                <a:gd name="connsiteY424" fmla="*/ 157550 h 483867"/>
                <a:gd name="connsiteX425" fmla="*/ 1710 w 1504657"/>
                <a:gd name="connsiteY425" fmla="*/ 150261 h 483867"/>
                <a:gd name="connsiteX426" fmla="*/ 1957 w 1504657"/>
                <a:gd name="connsiteY426" fmla="*/ 138560 h 483867"/>
                <a:gd name="connsiteX427" fmla="*/ 63958 w 1504657"/>
                <a:gd name="connsiteY427" fmla="*/ 10166 h 483867"/>
                <a:gd name="connsiteX428" fmla="*/ 76246 w 1504657"/>
                <a:gd name="connsiteY428" fmla="*/ 3321 h 483867"/>
                <a:gd name="connsiteX429" fmla="*/ 681545 w 1504657"/>
                <a:gd name="connsiteY429" fmla="*/ 2890 h 483867"/>
                <a:gd name="connsiteX430" fmla="*/ 686124 w 1504657"/>
                <a:gd name="connsiteY430" fmla="*/ 3981 h 483867"/>
                <a:gd name="connsiteX431" fmla="*/ 692551 w 1504657"/>
                <a:gd name="connsiteY431" fmla="*/ 8892 h 483867"/>
                <a:gd name="connsiteX432" fmla="*/ 693294 w 1504657"/>
                <a:gd name="connsiteY432" fmla="*/ 17096 h 483867"/>
                <a:gd name="connsiteX433" fmla="*/ 669671 w 1504657"/>
                <a:gd name="connsiteY433" fmla="*/ 79893 h 483867"/>
                <a:gd name="connsiteX434" fmla="*/ 669671 w 1504657"/>
                <a:gd name="connsiteY434" fmla="*/ 267446 h 483867"/>
                <a:gd name="connsiteX435" fmla="*/ 659673 w 1504657"/>
                <a:gd name="connsiteY435" fmla="*/ 277547 h 483867"/>
                <a:gd name="connsiteX436" fmla="*/ 653949 w 1504657"/>
                <a:gd name="connsiteY436" fmla="*/ 277547 h 483867"/>
                <a:gd name="connsiteX437" fmla="*/ 643956 w 1504657"/>
                <a:gd name="connsiteY437" fmla="*/ 267446 h 483867"/>
                <a:gd name="connsiteX438" fmla="*/ 643956 w 1504657"/>
                <a:gd name="connsiteY438" fmla="*/ 130574 h 483867"/>
                <a:gd name="connsiteX439" fmla="*/ 631805 w 1504657"/>
                <a:gd name="connsiteY439" fmla="*/ 151310 h 483867"/>
                <a:gd name="connsiteX440" fmla="*/ 623048 w 1504657"/>
                <a:gd name="connsiteY440" fmla="*/ 155926 h 483867"/>
                <a:gd name="connsiteX441" fmla="*/ 614551 w 1504657"/>
                <a:gd name="connsiteY441" fmla="*/ 150561 h 483867"/>
                <a:gd name="connsiteX442" fmla="*/ 612280 w 1504657"/>
                <a:gd name="connsiteY442" fmla="*/ 146439 h 483867"/>
                <a:gd name="connsiteX443" fmla="*/ 612599 w 1504657"/>
                <a:gd name="connsiteY443" fmla="*/ 135766 h 483867"/>
                <a:gd name="connsiteX444" fmla="*/ 669678 w 1504657"/>
                <a:gd name="connsiteY444" fmla="*/ 9968 h 483867"/>
                <a:gd name="connsiteX445" fmla="*/ 681545 w 1504657"/>
                <a:gd name="connsiteY445" fmla="*/ 2890 h 483867"/>
                <a:gd name="connsiteX446" fmla="*/ 998097 w 1504657"/>
                <a:gd name="connsiteY446" fmla="*/ 2442 h 483867"/>
                <a:gd name="connsiteX447" fmla="*/ 1004167 w 1504657"/>
                <a:gd name="connsiteY447" fmla="*/ 5702 h 483867"/>
                <a:gd name="connsiteX448" fmla="*/ 1009205 w 1504657"/>
                <a:gd name="connsiteY448" fmla="*/ 12193 h 483867"/>
                <a:gd name="connsiteX449" fmla="*/ 1007840 w 1504657"/>
                <a:gd name="connsiteY449" fmla="*/ 20214 h 483867"/>
                <a:gd name="connsiteX450" fmla="*/ 944550 w 1504657"/>
                <a:gd name="connsiteY450" fmla="*/ 94336 h 483867"/>
                <a:gd name="connsiteX451" fmla="*/ 937808 w 1504657"/>
                <a:gd name="connsiteY451" fmla="*/ 97032 h 483867"/>
                <a:gd name="connsiteX452" fmla="*/ 936245 w 1504657"/>
                <a:gd name="connsiteY452" fmla="*/ 96908 h 483867"/>
                <a:gd name="connsiteX453" fmla="*/ 928980 w 1504657"/>
                <a:gd name="connsiteY453" fmla="*/ 91786 h 483867"/>
                <a:gd name="connsiteX454" fmla="*/ 925809 w 1504657"/>
                <a:gd name="connsiteY454" fmla="*/ 86283 h 483867"/>
                <a:gd name="connsiteX455" fmla="*/ 928105 w 1504657"/>
                <a:gd name="connsiteY455" fmla="*/ 73056 h 483867"/>
                <a:gd name="connsiteX456" fmla="*/ 984930 w 1504657"/>
                <a:gd name="connsiteY456" fmla="*/ 6056 h 483867"/>
                <a:gd name="connsiteX457" fmla="*/ 998097 w 1504657"/>
                <a:gd name="connsiteY457" fmla="*/ 2442 h 483867"/>
                <a:gd name="connsiteX458" fmla="*/ 444123 w 1504657"/>
                <a:gd name="connsiteY458" fmla="*/ 2011 h 483867"/>
                <a:gd name="connsiteX459" fmla="*/ 452263 w 1504657"/>
                <a:gd name="connsiteY459" fmla="*/ 5921 h 483867"/>
                <a:gd name="connsiteX460" fmla="*/ 457567 w 1504657"/>
                <a:gd name="connsiteY460" fmla="*/ 12210 h 483867"/>
                <a:gd name="connsiteX461" fmla="*/ 456462 w 1504657"/>
                <a:gd name="connsiteY461" fmla="*/ 20427 h 483867"/>
                <a:gd name="connsiteX462" fmla="*/ 331537 w 1504657"/>
                <a:gd name="connsiteY462" fmla="*/ 165560 h 483867"/>
                <a:gd name="connsiteX463" fmla="*/ 325429 w 1504657"/>
                <a:gd name="connsiteY463" fmla="*/ 167680 h 483867"/>
                <a:gd name="connsiteX464" fmla="*/ 318017 w 1504657"/>
                <a:gd name="connsiteY464" fmla="*/ 164366 h 483867"/>
                <a:gd name="connsiteX465" fmla="*/ 312318 w 1504657"/>
                <a:gd name="connsiteY465" fmla="*/ 158164 h 483867"/>
                <a:gd name="connsiteX466" fmla="*/ 309596 w 1504657"/>
                <a:gd name="connsiteY466" fmla="*/ 150513 h 483867"/>
                <a:gd name="connsiteX467" fmla="*/ 313392 w 1504657"/>
                <a:gd name="connsiteY467" fmla="*/ 143273 h 483867"/>
                <a:gd name="connsiteX468" fmla="*/ 431295 w 1504657"/>
                <a:gd name="connsiteY468" fmla="*/ 5952 h 483867"/>
                <a:gd name="connsiteX469" fmla="*/ 444123 w 1504657"/>
                <a:gd name="connsiteY469" fmla="*/ 2011 h 483867"/>
                <a:gd name="connsiteX470" fmla="*/ 180385 w 1504657"/>
                <a:gd name="connsiteY470" fmla="*/ 1166 h 483867"/>
                <a:gd name="connsiteX471" fmla="*/ 189557 w 1504657"/>
                <a:gd name="connsiteY471" fmla="*/ 1166 h 483867"/>
                <a:gd name="connsiteX472" fmla="*/ 199551 w 1504657"/>
                <a:gd name="connsiteY472" fmla="*/ 11265 h 483867"/>
                <a:gd name="connsiteX473" fmla="*/ 199551 w 1504657"/>
                <a:gd name="connsiteY473" fmla="*/ 102477 h 483867"/>
                <a:gd name="connsiteX474" fmla="*/ 269926 w 1504657"/>
                <a:gd name="connsiteY474" fmla="*/ 102477 h 483867"/>
                <a:gd name="connsiteX475" fmla="*/ 279920 w 1504657"/>
                <a:gd name="connsiteY475" fmla="*/ 112576 h 483867"/>
                <a:gd name="connsiteX476" fmla="*/ 279920 w 1504657"/>
                <a:gd name="connsiteY476" fmla="*/ 119554 h 483867"/>
                <a:gd name="connsiteX477" fmla="*/ 269926 w 1504657"/>
                <a:gd name="connsiteY477" fmla="*/ 129654 h 483867"/>
                <a:gd name="connsiteX478" fmla="*/ 199551 w 1504657"/>
                <a:gd name="connsiteY478" fmla="*/ 129654 h 483867"/>
                <a:gd name="connsiteX479" fmla="*/ 199551 w 1504657"/>
                <a:gd name="connsiteY479" fmla="*/ 267445 h 483867"/>
                <a:gd name="connsiteX480" fmla="*/ 189557 w 1504657"/>
                <a:gd name="connsiteY480" fmla="*/ 277548 h 483867"/>
                <a:gd name="connsiteX481" fmla="*/ 180385 w 1504657"/>
                <a:gd name="connsiteY481" fmla="*/ 277548 h 483867"/>
                <a:gd name="connsiteX482" fmla="*/ 170392 w 1504657"/>
                <a:gd name="connsiteY482" fmla="*/ 267445 h 483867"/>
                <a:gd name="connsiteX483" fmla="*/ 170392 w 1504657"/>
                <a:gd name="connsiteY483" fmla="*/ 129654 h 483867"/>
                <a:gd name="connsiteX484" fmla="*/ 96583 w 1504657"/>
                <a:gd name="connsiteY484" fmla="*/ 129654 h 483867"/>
                <a:gd name="connsiteX485" fmla="*/ 86592 w 1504657"/>
                <a:gd name="connsiteY485" fmla="*/ 119554 h 483867"/>
                <a:gd name="connsiteX486" fmla="*/ 86592 w 1504657"/>
                <a:gd name="connsiteY486" fmla="*/ 112576 h 483867"/>
                <a:gd name="connsiteX487" fmla="*/ 96583 w 1504657"/>
                <a:gd name="connsiteY487" fmla="*/ 102477 h 483867"/>
                <a:gd name="connsiteX488" fmla="*/ 170392 w 1504657"/>
                <a:gd name="connsiteY488" fmla="*/ 102477 h 483867"/>
                <a:gd name="connsiteX489" fmla="*/ 170392 w 1504657"/>
                <a:gd name="connsiteY489" fmla="*/ 11265 h 483867"/>
                <a:gd name="connsiteX490" fmla="*/ 180385 w 1504657"/>
                <a:gd name="connsiteY490" fmla="*/ 1166 h 483867"/>
                <a:gd name="connsiteX491" fmla="*/ 783674 w 1504657"/>
                <a:gd name="connsiteY491" fmla="*/ 0 h 483867"/>
                <a:gd name="connsiteX492" fmla="*/ 789407 w 1504657"/>
                <a:gd name="connsiteY492" fmla="*/ 0 h 483867"/>
                <a:gd name="connsiteX493" fmla="*/ 799394 w 1504657"/>
                <a:gd name="connsiteY493" fmla="*/ 10099 h 483867"/>
                <a:gd name="connsiteX494" fmla="*/ 799394 w 1504657"/>
                <a:gd name="connsiteY494" fmla="*/ 27950 h 483867"/>
                <a:gd name="connsiteX495" fmla="*/ 876650 w 1504657"/>
                <a:gd name="connsiteY495" fmla="*/ 27950 h 483867"/>
                <a:gd name="connsiteX496" fmla="*/ 886644 w 1504657"/>
                <a:gd name="connsiteY496" fmla="*/ 38049 h 483867"/>
                <a:gd name="connsiteX497" fmla="*/ 886644 w 1504657"/>
                <a:gd name="connsiteY497" fmla="*/ 42694 h 483867"/>
                <a:gd name="connsiteX498" fmla="*/ 876650 w 1504657"/>
                <a:gd name="connsiteY498" fmla="*/ 52793 h 483867"/>
                <a:gd name="connsiteX499" fmla="*/ 799394 w 1504657"/>
                <a:gd name="connsiteY499" fmla="*/ 52793 h 483867"/>
                <a:gd name="connsiteX500" fmla="*/ 799394 w 1504657"/>
                <a:gd name="connsiteY500" fmla="*/ 73364 h 483867"/>
                <a:gd name="connsiteX501" fmla="*/ 855986 w 1504657"/>
                <a:gd name="connsiteY501" fmla="*/ 73364 h 483867"/>
                <a:gd name="connsiteX502" fmla="*/ 865977 w 1504657"/>
                <a:gd name="connsiteY502" fmla="*/ 83463 h 483867"/>
                <a:gd name="connsiteX503" fmla="*/ 865977 w 1504657"/>
                <a:gd name="connsiteY503" fmla="*/ 245716 h 483867"/>
                <a:gd name="connsiteX504" fmla="*/ 882389 w 1504657"/>
                <a:gd name="connsiteY504" fmla="*/ 245716 h 483867"/>
                <a:gd name="connsiteX505" fmla="*/ 892383 w 1504657"/>
                <a:gd name="connsiteY505" fmla="*/ 255817 h 483867"/>
                <a:gd name="connsiteX506" fmla="*/ 892383 w 1504657"/>
                <a:gd name="connsiteY506" fmla="*/ 259296 h 483867"/>
                <a:gd name="connsiteX507" fmla="*/ 882389 w 1504657"/>
                <a:gd name="connsiteY507" fmla="*/ 269399 h 483867"/>
                <a:gd name="connsiteX508" fmla="*/ 689539 w 1504657"/>
                <a:gd name="connsiteY508" fmla="*/ 269399 h 483867"/>
                <a:gd name="connsiteX509" fmla="*/ 679545 w 1504657"/>
                <a:gd name="connsiteY509" fmla="*/ 259296 h 483867"/>
                <a:gd name="connsiteX510" fmla="*/ 679545 w 1504657"/>
                <a:gd name="connsiteY510" fmla="*/ 255817 h 483867"/>
                <a:gd name="connsiteX511" fmla="*/ 689539 w 1504657"/>
                <a:gd name="connsiteY511" fmla="*/ 245716 h 483867"/>
                <a:gd name="connsiteX512" fmla="*/ 707099 w 1504657"/>
                <a:gd name="connsiteY512" fmla="*/ 245716 h 483867"/>
                <a:gd name="connsiteX513" fmla="*/ 707099 w 1504657"/>
                <a:gd name="connsiteY513" fmla="*/ 83463 h 483867"/>
                <a:gd name="connsiteX514" fmla="*/ 717090 w 1504657"/>
                <a:gd name="connsiteY514" fmla="*/ 73364 h 483867"/>
                <a:gd name="connsiteX515" fmla="*/ 773682 w 1504657"/>
                <a:gd name="connsiteY515" fmla="*/ 73364 h 483867"/>
                <a:gd name="connsiteX516" fmla="*/ 773682 w 1504657"/>
                <a:gd name="connsiteY516" fmla="*/ 52793 h 483867"/>
                <a:gd name="connsiteX517" fmla="*/ 702165 w 1504657"/>
                <a:gd name="connsiteY517" fmla="*/ 52793 h 483867"/>
                <a:gd name="connsiteX518" fmla="*/ 692172 w 1504657"/>
                <a:gd name="connsiteY518" fmla="*/ 42694 h 483867"/>
                <a:gd name="connsiteX519" fmla="*/ 692172 w 1504657"/>
                <a:gd name="connsiteY519" fmla="*/ 38049 h 483867"/>
                <a:gd name="connsiteX520" fmla="*/ 702165 w 1504657"/>
                <a:gd name="connsiteY520" fmla="*/ 27950 h 483867"/>
                <a:gd name="connsiteX521" fmla="*/ 773682 w 1504657"/>
                <a:gd name="connsiteY521" fmla="*/ 27950 h 483867"/>
                <a:gd name="connsiteX522" fmla="*/ 773682 w 1504657"/>
                <a:gd name="connsiteY522" fmla="*/ 10099 h 483867"/>
                <a:gd name="connsiteX523" fmla="*/ 783674 w 1504657"/>
                <a:gd name="connsiteY523" fmla="*/ 0 h 48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</a:cxnLst>
              <a:rect l="l" t="t" r="r" b="b"/>
              <a:pathLst>
                <a:path w="1504657" h="483867">
                  <a:moveTo>
                    <a:pt x="1403212" y="461003"/>
                  </a:moveTo>
                  <a:lnTo>
                    <a:pt x="1403212" y="471736"/>
                  </a:lnTo>
                  <a:lnTo>
                    <a:pt x="1448940" y="471736"/>
                  </a:lnTo>
                  <a:lnTo>
                    <a:pt x="1448940" y="461003"/>
                  </a:lnTo>
                  <a:close/>
                  <a:moveTo>
                    <a:pt x="1403212" y="443274"/>
                  </a:moveTo>
                  <a:lnTo>
                    <a:pt x="1403212" y="454471"/>
                  </a:lnTo>
                  <a:lnTo>
                    <a:pt x="1448940" y="454471"/>
                  </a:lnTo>
                  <a:lnTo>
                    <a:pt x="1448940" y="443274"/>
                  </a:lnTo>
                  <a:close/>
                  <a:moveTo>
                    <a:pt x="607635" y="437671"/>
                  </a:moveTo>
                  <a:cubicBezTo>
                    <a:pt x="613232" y="441720"/>
                    <a:pt x="618516" y="445604"/>
                    <a:pt x="623500" y="449336"/>
                  </a:cubicBezTo>
                  <a:lnTo>
                    <a:pt x="617432" y="455872"/>
                  </a:lnTo>
                  <a:cubicBezTo>
                    <a:pt x="612765" y="451517"/>
                    <a:pt x="607785" y="447319"/>
                    <a:pt x="602501" y="443275"/>
                  </a:cubicBezTo>
                  <a:close/>
                  <a:moveTo>
                    <a:pt x="582438" y="436273"/>
                  </a:moveTo>
                  <a:lnTo>
                    <a:pt x="578702" y="456803"/>
                  </a:lnTo>
                  <a:lnTo>
                    <a:pt x="643559" y="456803"/>
                  </a:lnTo>
                  <a:lnTo>
                    <a:pt x="644961" y="436273"/>
                  </a:lnTo>
                  <a:close/>
                  <a:moveTo>
                    <a:pt x="305176" y="432074"/>
                  </a:moveTo>
                  <a:lnTo>
                    <a:pt x="392433" y="432074"/>
                  </a:lnTo>
                  <a:lnTo>
                    <a:pt x="392433" y="439539"/>
                  </a:lnTo>
                  <a:lnTo>
                    <a:pt x="357903" y="451670"/>
                  </a:lnTo>
                  <a:lnTo>
                    <a:pt x="357903" y="452604"/>
                  </a:lnTo>
                  <a:lnTo>
                    <a:pt x="407364" y="452604"/>
                  </a:lnTo>
                  <a:lnTo>
                    <a:pt x="407364" y="460070"/>
                  </a:lnTo>
                  <a:lnTo>
                    <a:pt x="357903" y="460070"/>
                  </a:lnTo>
                  <a:lnTo>
                    <a:pt x="357903" y="468469"/>
                  </a:lnTo>
                  <a:cubicBezTo>
                    <a:pt x="357903" y="477801"/>
                    <a:pt x="353237" y="482467"/>
                    <a:pt x="343902" y="482467"/>
                  </a:cubicBezTo>
                  <a:lnTo>
                    <a:pt x="335505" y="482467"/>
                  </a:lnTo>
                  <a:cubicBezTo>
                    <a:pt x="331459" y="482773"/>
                    <a:pt x="328346" y="482933"/>
                    <a:pt x="326173" y="482933"/>
                  </a:cubicBezTo>
                  <a:cubicBezTo>
                    <a:pt x="325858" y="480135"/>
                    <a:pt x="325239" y="477176"/>
                    <a:pt x="324308" y="474067"/>
                  </a:cubicBezTo>
                  <a:cubicBezTo>
                    <a:pt x="329594" y="474376"/>
                    <a:pt x="334880" y="474534"/>
                    <a:pt x="340171" y="474534"/>
                  </a:cubicBezTo>
                  <a:cubicBezTo>
                    <a:pt x="345769" y="474840"/>
                    <a:pt x="348411" y="472511"/>
                    <a:pt x="348103" y="467535"/>
                  </a:cubicBezTo>
                  <a:lnTo>
                    <a:pt x="348103" y="460070"/>
                  </a:lnTo>
                  <a:lnTo>
                    <a:pt x="294910" y="460070"/>
                  </a:lnTo>
                  <a:lnTo>
                    <a:pt x="294910" y="452604"/>
                  </a:lnTo>
                  <a:lnTo>
                    <a:pt x="348103" y="452604"/>
                  </a:lnTo>
                  <a:lnTo>
                    <a:pt x="348103" y="447474"/>
                  </a:lnTo>
                  <a:lnTo>
                    <a:pt x="374234" y="439073"/>
                  </a:lnTo>
                  <a:lnTo>
                    <a:pt x="305176" y="439073"/>
                  </a:lnTo>
                  <a:close/>
                  <a:moveTo>
                    <a:pt x="1403212" y="425542"/>
                  </a:moveTo>
                  <a:lnTo>
                    <a:pt x="1403212" y="436739"/>
                  </a:lnTo>
                  <a:lnTo>
                    <a:pt x="1448940" y="436739"/>
                  </a:lnTo>
                  <a:lnTo>
                    <a:pt x="1448940" y="425542"/>
                  </a:lnTo>
                  <a:close/>
                  <a:moveTo>
                    <a:pt x="47513" y="420408"/>
                  </a:moveTo>
                  <a:lnTo>
                    <a:pt x="123572" y="420408"/>
                  </a:lnTo>
                  <a:cubicBezTo>
                    <a:pt x="122942" y="438765"/>
                    <a:pt x="122324" y="451829"/>
                    <a:pt x="121705" y="459606"/>
                  </a:cubicBezTo>
                  <a:cubicBezTo>
                    <a:pt x="121390" y="473603"/>
                    <a:pt x="114237" y="480439"/>
                    <a:pt x="100239" y="480136"/>
                  </a:cubicBezTo>
                  <a:cubicBezTo>
                    <a:pt x="93080" y="480439"/>
                    <a:pt x="87175" y="480602"/>
                    <a:pt x="82510" y="480602"/>
                  </a:cubicBezTo>
                  <a:cubicBezTo>
                    <a:pt x="82195" y="477489"/>
                    <a:pt x="81730" y="474222"/>
                    <a:pt x="81109" y="470801"/>
                  </a:cubicBezTo>
                  <a:lnTo>
                    <a:pt x="88575" y="470801"/>
                  </a:lnTo>
                  <a:cubicBezTo>
                    <a:pt x="93240" y="471107"/>
                    <a:pt x="96811" y="471270"/>
                    <a:pt x="99306" y="471270"/>
                  </a:cubicBezTo>
                  <a:cubicBezTo>
                    <a:pt x="107707" y="471888"/>
                    <a:pt x="112058" y="467538"/>
                    <a:pt x="112372" y="458203"/>
                  </a:cubicBezTo>
                  <a:cubicBezTo>
                    <a:pt x="112678" y="455099"/>
                    <a:pt x="112991" y="450273"/>
                    <a:pt x="113306" y="443741"/>
                  </a:cubicBezTo>
                  <a:cubicBezTo>
                    <a:pt x="113612" y="436900"/>
                    <a:pt x="113770" y="432072"/>
                    <a:pt x="113770" y="429274"/>
                  </a:cubicBezTo>
                  <a:lnTo>
                    <a:pt x="77376" y="429274"/>
                  </a:lnTo>
                  <a:cubicBezTo>
                    <a:pt x="77063" y="434254"/>
                    <a:pt x="76444" y="438919"/>
                    <a:pt x="75506" y="443272"/>
                  </a:cubicBezTo>
                  <a:cubicBezTo>
                    <a:pt x="73329" y="461003"/>
                    <a:pt x="61665" y="474532"/>
                    <a:pt x="40514" y="483867"/>
                  </a:cubicBezTo>
                  <a:cubicBezTo>
                    <a:pt x="38953" y="481375"/>
                    <a:pt x="37086" y="478733"/>
                    <a:pt x="34913" y="475935"/>
                  </a:cubicBezTo>
                  <a:cubicBezTo>
                    <a:pt x="53581" y="467848"/>
                    <a:pt x="63996" y="456495"/>
                    <a:pt x="66178" y="441872"/>
                  </a:cubicBezTo>
                  <a:cubicBezTo>
                    <a:pt x="67110" y="437834"/>
                    <a:pt x="67578" y="433633"/>
                    <a:pt x="67578" y="429274"/>
                  </a:cubicBezTo>
                  <a:lnTo>
                    <a:pt x="47513" y="429274"/>
                  </a:lnTo>
                  <a:close/>
                  <a:moveTo>
                    <a:pt x="820033" y="419010"/>
                  </a:moveTo>
                  <a:lnTo>
                    <a:pt x="933416" y="419010"/>
                  </a:lnTo>
                  <a:lnTo>
                    <a:pt x="933416" y="429272"/>
                  </a:lnTo>
                  <a:lnTo>
                    <a:pt x="820033" y="429272"/>
                  </a:lnTo>
                  <a:close/>
                  <a:moveTo>
                    <a:pt x="609033" y="408747"/>
                  </a:moveTo>
                  <a:cubicBezTo>
                    <a:pt x="614630" y="412474"/>
                    <a:pt x="619918" y="416210"/>
                    <a:pt x="624898" y="419942"/>
                  </a:cubicBezTo>
                  <a:lnTo>
                    <a:pt x="619299" y="426476"/>
                  </a:lnTo>
                  <a:cubicBezTo>
                    <a:pt x="613386" y="421500"/>
                    <a:pt x="608254" y="417608"/>
                    <a:pt x="603899" y="414810"/>
                  </a:cubicBezTo>
                  <a:close/>
                  <a:moveTo>
                    <a:pt x="1403212" y="408275"/>
                  </a:moveTo>
                  <a:lnTo>
                    <a:pt x="1403212" y="419010"/>
                  </a:lnTo>
                  <a:lnTo>
                    <a:pt x="1448940" y="419010"/>
                  </a:lnTo>
                  <a:lnTo>
                    <a:pt x="1448940" y="408275"/>
                  </a:lnTo>
                  <a:close/>
                  <a:moveTo>
                    <a:pt x="587103" y="407344"/>
                  </a:moveTo>
                  <a:lnTo>
                    <a:pt x="583836" y="427874"/>
                  </a:lnTo>
                  <a:lnTo>
                    <a:pt x="644961" y="427874"/>
                  </a:lnTo>
                  <a:cubicBezTo>
                    <a:pt x="645582" y="420726"/>
                    <a:pt x="645895" y="413876"/>
                    <a:pt x="645895" y="407344"/>
                  </a:cubicBezTo>
                  <a:close/>
                  <a:moveTo>
                    <a:pt x="320107" y="406412"/>
                  </a:moveTo>
                  <a:lnTo>
                    <a:pt x="320107" y="416209"/>
                  </a:lnTo>
                  <a:lnTo>
                    <a:pt x="381698" y="416209"/>
                  </a:lnTo>
                  <a:lnTo>
                    <a:pt x="381698" y="406412"/>
                  </a:lnTo>
                  <a:close/>
                  <a:moveTo>
                    <a:pt x="1168903" y="402212"/>
                  </a:moveTo>
                  <a:lnTo>
                    <a:pt x="1168903" y="435342"/>
                  </a:lnTo>
                  <a:lnTo>
                    <a:pt x="1185701" y="435342"/>
                  </a:lnTo>
                  <a:lnTo>
                    <a:pt x="1185701" y="402212"/>
                  </a:lnTo>
                  <a:close/>
                  <a:moveTo>
                    <a:pt x="1142772" y="402212"/>
                  </a:moveTo>
                  <a:lnTo>
                    <a:pt x="1142772" y="435342"/>
                  </a:lnTo>
                  <a:lnTo>
                    <a:pt x="1160039" y="435342"/>
                  </a:lnTo>
                  <a:lnTo>
                    <a:pt x="1160039" y="402212"/>
                  </a:lnTo>
                  <a:close/>
                  <a:moveTo>
                    <a:pt x="579171" y="399412"/>
                  </a:moveTo>
                  <a:lnTo>
                    <a:pt x="655692" y="399412"/>
                  </a:lnTo>
                  <a:lnTo>
                    <a:pt x="654758" y="427874"/>
                  </a:lnTo>
                  <a:lnTo>
                    <a:pt x="670623" y="427874"/>
                  </a:lnTo>
                  <a:lnTo>
                    <a:pt x="670623" y="436273"/>
                  </a:lnTo>
                  <a:lnTo>
                    <a:pt x="654294" y="436273"/>
                  </a:lnTo>
                  <a:lnTo>
                    <a:pt x="652893" y="456803"/>
                  </a:lnTo>
                  <a:lnTo>
                    <a:pt x="666427" y="456803"/>
                  </a:lnTo>
                  <a:lnTo>
                    <a:pt x="666427" y="464736"/>
                  </a:lnTo>
                  <a:lnTo>
                    <a:pt x="652429" y="464736"/>
                  </a:lnTo>
                  <a:cubicBezTo>
                    <a:pt x="651799" y="476556"/>
                    <a:pt x="645426" y="482465"/>
                    <a:pt x="633297" y="482465"/>
                  </a:cubicBezTo>
                  <a:lnTo>
                    <a:pt x="615568" y="482465"/>
                  </a:lnTo>
                  <a:cubicBezTo>
                    <a:pt x="614938" y="480911"/>
                    <a:pt x="614319" y="478419"/>
                    <a:pt x="613696" y="475002"/>
                  </a:cubicBezTo>
                  <a:cubicBezTo>
                    <a:pt x="613386" y="474377"/>
                    <a:pt x="613232" y="473908"/>
                    <a:pt x="613232" y="473604"/>
                  </a:cubicBezTo>
                  <a:cubicBezTo>
                    <a:pt x="615717" y="473908"/>
                    <a:pt x="621472" y="474069"/>
                    <a:pt x="630495" y="474069"/>
                  </a:cubicBezTo>
                  <a:cubicBezTo>
                    <a:pt x="638583" y="474377"/>
                    <a:pt x="642782" y="471270"/>
                    <a:pt x="643094" y="464736"/>
                  </a:cubicBezTo>
                  <a:lnTo>
                    <a:pt x="567971" y="464736"/>
                  </a:lnTo>
                  <a:lnTo>
                    <a:pt x="572636" y="436273"/>
                  </a:lnTo>
                  <a:lnTo>
                    <a:pt x="557705" y="436273"/>
                  </a:lnTo>
                  <a:lnTo>
                    <a:pt x="557705" y="427874"/>
                  </a:lnTo>
                  <a:lnTo>
                    <a:pt x="574036" y="427874"/>
                  </a:lnTo>
                  <a:close/>
                  <a:moveTo>
                    <a:pt x="310777" y="399408"/>
                  </a:moveTo>
                  <a:lnTo>
                    <a:pt x="390568" y="399408"/>
                  </a:lnTo>
                  <a:lnTo>
                    <a:pt x="390568" y="423206"/>
                  </a:lnTo>
                  <a:lnTo>
                    <a:pt x="310777" y="423206"/>
                  </a:lnTo>
                  <a:close/>
                  <a:moveTo>
                    <a:pt x="1126909" y="377014"/>
                  </a:moveTo>
                  <a:lnTo>
                    <a:pt x="1128309" y="385411"/>
                  </a:lnTo>
                  <a:cubicBezTo>
                    <a:pt x="1126440" y="385411"/>
                    <a:pt x="1123796" y="385572"/>
                    <a:pt x="1120377" y="385880"/>
                  </a:cubicBezTo>
                  <a:cubicBezTo>
                    <a:pt x="1116949" y="385880"/>
                    <a:pt x="1114311" y="386036"/>
                    <a:pt x="1112444" y="386344"/>
                  </a:cubicBezTo>
                  <a:lnTo>
                    <a:pt x="1112444" y="405943"/>
                  </a:lnTo>
                  <a:lnTo>
                    <a:pt x="1128309" y="405943"/>
                  </a:lnTo>
                  <a:lnTo>
                    <a:pt x="1128309" y="414345"/>
                  </a:lnTo>
                  <a:lnTo>
                    <a:pt x="1112444" y="414345"/>
                  </a:lnTo>
                  <a:lnTo>
                    <a:pt x="1112444" y="428807"/>
                  </a:lnTo>
                  <a:lnTo>
                    <a:pt x="1116643" y="425542"/>
                  </a:lnTo>
                  <a:cubicBezTo>
                    <a:pt x="1118197" y="427099"/>
                    <a:pt x="1120531" y="429435"/>
                    <a:pt x="1123642" y="432539"/>
                  </a:cubicBezTo>
                  <a:cubicBezTo>
                    <a:pt x="1126750" y="435967"/>
                    <a:pt x="1129243" y="438607"/>
                    <a:pt x="1131110" y="440471"/>
                  </a:cubicBezTo>
                  <a:lnTo>
                    <a:pt x="1124578" y="446539"/>
                  </a:lnTo>
                  <a:cubicBezTo>
                    <a:pt x="1123014" y="444672"/>
                    <a:pt x="1120843" y="442189"/>
                    <a:pt x="1118043" y="439073"/>
                  </a:cubicBezTo>
                  <a:cubicBezTo>
                    <a:pt x="1115553" y="436271"/>
                    <a:pt x="1113682" y="434102"/>
                    <a:pt x="1112444" y="432539"/>
                  </a:cubicBezTo>
                  <a:lnTo>
                    <a:pt x="1112444" y="483398"/>
                  </a:lnTo>
                  <a:lnTo>
                    <a:pt x="1104045" y="483398"/>
                  </a:lnTo>
                  <a:lnTo>
                    <a:pt x="1104045" y="431608"/>
                  </a:lnTo>
                  <a:cubicBezTo>
                    <a:pt x="1100313" y="442499"/>
                    <a:pt x="1095333" y="452450"/>
                    <a:pt x="1089114" y="461468"/>
                  </a:cubicBezTo>
                  <a:cubicBezTo>
                    <a:pt x="1088799" y="460537"/>
                    <a:pt x="1088334" y="459139"/>
                    <a:pt x="1087713" y="457272"/>
                  </a:cubicBezTo>
                  <a:cubicBezTo>
                    <a:pt x="1086470" y="454784"/>
                    <a:pt x="1085686" y="452917"/>
                    <a:pt x="1085382" y="451671"/>
                  </a:cubicBezTo>
                  <a:cubicBezTo>
                    <a:pt x="1092530" y="442338"/>
                    <a:pt x="1098446" y="429901"/>
                    <a:pt x="1103112" y="414345"/>
                  </a:cubicBezTo>
                  <a:lnTo>
                    <a:pt x="1087713" y="414345"/>
                  </a:lnTo>
                  <a:lnTo>
                    <a:pt x="1087713" y="405943"/>
                  </a:lnTo>
                  <a:lnTo>
                    <a:pt x="1104045" y="405943"/>
                  </a:lnTo>
                  <a:lnTo>
                    <a:pt x="1104045" y="386811"/>
                  </a:lnTo>
                  <a:lnTo>
                    <a:pt x="1097046" y="386811"/>
                  </a:lnTo>
                  <a:cubicBezTo>
                    <a:pt x="1093931" y="387126"/>
                    <a:pt x="1091447" y="387280"/>
                    <a:pt x="1089583" y="387280"/>
                  </a:cubicBezTo>
                  <a:cubicBezTo>
                    <a:pt x="1089266" y="383861"/>
                    <a:pt x="1088799" y="381061"/>
                    <a:pt x="1088180" y="378879"/>
                  </a:cubicBezTo>
                  <a:cubicBezTo>
                    <a:pt x="1101553" y="378575"/>
                    <a:pt x="1114461" y="377947"/>
                    <a:pt x="1126909" y="377014"/>
                  </a:cubicBezTo>
                  <a:close/>
                  <a:moveTo>
                    <a:pt x="71310" y="372349"/>
                  </a:moveTo>
                  <a:lnTo>
                    <a:pt x="80643" y="376547"/>
                  </a:lnTo>
                  <a:cubicBezTo>
                    <a:pt x="68818" y="397392"/>
                    <a:pt x="54353" y="413722"/>
                    <a:pt x="37247" y="425542"/>
                  </a:cubicBezTo>
                  <a:cubicBezTo>
                    <a:pt x="36622" y="423988"/>
                    <a:pt x="35067" y="421654"/>
                    <a:pt x="32582" y="418543"/>
                  </a:cubicBezTo>
                  <a:cubicBezTo>
                    <a:pt x="32267" y="417610"/>
                    <a:pt x="31954" y="416989"/>
                    <a:pt x="31646" y="416674"/>
                  </a:cubicBezTo>
                  <a:cubicBezTo>
                    <a:pt x="48750" y="405479"/>
                    <a:pt x="61978" y="390708"/>
                    <a:pt x="71310" y="372349"/>
                  </a:cubicBezTo>
                  <a:close/>
                  <a:moveTo>
                    <a:pt x="1421411" y="370946"/>
                  </a:moveTo>
                  <a:lnTo>
                    <a:pt x="1430744" y="370946"/>
                  </a:lnTo>
                  <a:lnTo>
                    <a:pt x="1430744" y="382144"/>
                  </a:lnTo>
                  <a:lnTo>
                    <a:pt x="1465736" y="382144"/>
                  </a:lnTo>
                  <a:lnTo>
                    <a:pt x="1465736" y="389612"/>
                  </a:lnTo>
                  <a:lnTo>
                    <a:pt x="1430744" y="389612"/>
                  </a:lnTo>
                  <a:lnTo>
                    <a:pt x="1430744" y="400811"/>
                  </a:lnTo>
                  <a:lnTo>
                    <a:pt x="1458275" y="400811"/>
                  </a:lnTo>
                  <a:lnTo>
                    <a:pt x="1458275" y="471736"/>
                  </a:lnTo>
                  <a:lnTo>
                    <a:pt x="1468072" y="471736"/>
                  </a:lnTo>
                  <a:lnTo>
                    <a:pt x="1468072" y="479668"/>
                  </a:lnTo>
                  <a:lnTo>
                    <a:pt x="1383618" y="479668"/>
                  </a:lnTo>
                  <a:lnTo>
                    <a:pt x="1383618" y="471736"/>
                  </a:lnTo>
                  <a:lnTo>
                    <a:pt x="1394346" y="471736"/>
                  </a:lnTo>
                  <a:lnTo>
                    <a:pt x="1394346" y="400811"/>
                  </a:lnTo>
                  <a:lnTo>
                    <a:pt x="1421411" y="400811"/>
                  </a:lnTo>
                  <a:lnTo>
                    <a:pt x="1421411" y="389612"/>
                  </a:lnTo>
                  <a:lnTo>
                    <a:pt x="1388750" y="389612"/>
                  </a:lnTo>
                  <a:lnTo>
                    <a:pt x="1388750" y="382144"/>
                  </a:lnTo>
                  <a:lnTo>
                    <a:pt x="1421411" y="382144"/>
                  </a:lnTo>
                  <a:close/>
                  <a:moveTo>
                    <a:pt x="1378482" y="370946"/>
                  </a:moveTo>
                  <a:lnTo>
                    <a:pt x="1387350" y="373282"/>
                  </a:lnTo>
                  <a:cubicBezTo>
                    <a:pt x="1383920" y="382925"/>
                    <a:pt x="1380351" y="392260"/>
                    <a:pt x="1376617" y="401276"/>
                  </a:cubicBezTo>
                  <a:lnTo>
                    <a:pt x="1376617" y="482933"/>
                  </a:lnTo>
                  <a:lnTo>
                    <a:pt x="1367753" y="482933"/>
                  </a:lnTo>
                  <a:lnTo>
                    <a:pt x="1367753" y="419010"/>
                  </a:lnTo>
                  <a:cubicBezTo>
                    <a:pt x="1364638" y="424606"/>
                    <a:pt x="1361219" y="430209"/>
                    <a:pt x="1357485" y="435806"/>
                  </a:cubicBezTo>
                  <a:cubicBezTo>
                    <a:pt x="1357172" y="434875"/>
                    <a:pt x="1356705" y="433322"/>
                    <a:pt x="1356084" y="431141"/>
                  </a:cubicBezTo>
                  <a:cubicBezTo>
                    <a:pt x="1355156" y="428338"/>
                    <a:pt x="1354372" y="426319"/>
                    <a:pt x="1353753" y="425071"/>
                  </a:cubicBezTo>
                  <a:cubicBezTo>
                    <a:pt x="1364325" y="408904"/>
                    <a:pt x="1372570" y="390858"/>
                    <a:pt x="1378482" y="370946"/>
                  </a:cubicBezTo>
                  <a:close/>
                  <a:moveTo>
                    <a:pt x="1160039" y="370946"/>
                  </a:moveTo>
                  <a:lnTo>
                    <a:pt x="1168905" y="370946"/>
                  </a:lnTo>
                  <a:lnTo>
                    <a:pt x="1168905" y="393812"/>
                  </a:lnTo>
                  <a:lnTo>
                    <a:pt x="1194569" y="393812"/>
                  </a:lnTo>
                  <a:lnTo>
                    <a:pt x="1194569" y="449804"/>
                  </a:lnTo>
                  <a:lnTo>
                    <a:pt x="1185701" y="449804"/>
                  </a:lnTo>
                  <a:lnTo>
                    <a:pt x="1185701" y="443739"/>
                  </a:lnTo>
                  <a:lnTo>
                    <a:pt x="1168905" y="443739"/>
                  </a:lnTo>
                  <a:lnTo>
                    <a:pt x="1168905" y="483398"/>
                  </a:lnTo>
                  <a:lnTo>
                    <a:pt x="1160039" y="483398"/>
                  </a:lnTo>
                  <a:lnTo>
                    <a:pt x="1160039" y="443739"/>
                  </a:lnTo>
                  <a:lnTo>
                    <a:pt x="1142772" y="443739"/>
                  </a:lnTo>
                  <a:lnTo>
                    <a:pt x="1142772" y="449804"/>
                  </a:lnTo>
                  <a:lnTo>
                    <a:pt x="1134375" y="449804"/>
                  </a:lnTo>
                  <a:lnTo>
                    <a:pt x="1134375" y="393812"/>
                  </a:lnTo>
                  <a:lnTo>
                    <a:pt x="1160039" y="393812"/>
                  </a:lnTo>
                  <a:close/>
                  <a:moveTo>
                    <a:pt x="105373" y="370946"/>
                  </a:moveTo>
                  <a:cubicBezTo>
                    <a:pt x="113770" y="391791"/>
                    <a:pt x="126989" y="406877"/>
                    <a:pt x="145033" y="416207"/>
                  </a:cubicBezTo>
                  <a:cubicBezTo>
                    <a:pt x="142541" y="419941"/>
                    <a:pt x="140522" y="422900"/>
                    <a:pt x="138968" y="425073"/>
                  </a:cubicBezTo>
                  <a:cubicBezTo>
                    <a:pt x="119371" y="413257"/>
                    <a:pt x="105213" y="396304"/>
                    <a:pt x="96508" y="374213"/>
                  </a:cubicBezTo>
                  <a:close/>
                  <a:moveTo>
                    <a:pt x="353704" y="370479"/>
                  </a:moveTo>
                  <a:cubicBezTo>
                    <a:pt x="355571" y="374526"/>
                    <a:pt x="356969" y="378724"/>
                    <a:pt x="357903" y="383079"/>
                  </a:cubicBezTo>
                  <a:lnTo>
                    <a:pt x="406431" y="383079"/>
                  </a:lnTo>
                  <a:lnTo>
                    <a:pt x="406431" y="391012"/>
                  </a:lnTo>
                  <a:lnTo>
                    <a:pt x="295846" y="391012"/>
                  </a:lnTo>
                  <a:lnTo>
                    <a:pt x="295846" y="383079"/>
                  </a:lnTo>
                  <a:lnTo>
                    <a:pt x="347639" y="383079"/>
                  </a:lnTo>
                  <a:lnTo>
                    <a:pt x="343902" y="371882"/>
                  </a:lnTo>
                  <a:close/>
                  <a:moveTo>
                    <a:pt x="583836" y="370013"/>
                  </a:moveTo>
                  <a:lnTo>
                    <a:pt x="594102" y="371416"/>
                  </a:lnTo>
                  <a:cubicBezTo>
                    <a:pt x="592543" y="374214"/>
                    <a:pt x="590835" y="377014"/>
                    <a:pt x="588968" y="379817"/>
                  </a:cubicBezTo>
                  <a:lnTo>
                    <a:pt x="667825" y="379817"/>
                  </a:lnTo>
                  <a:lnTo>
                    <a:pt x="667825" y="387745"/>
                  </a:lnTo>
                  <a:lnTo>
                    <a:pt x="583836" y="387745"/>
                  </a:lnTo>
                  <a:cubicBezTo>
                    <a:pt x="578237" y="395211"/>
                    <a:pt x="571390" y="402677"/>
                    <a:pt x="563306" y="410144"/>
                  </a:cubicBezTo>
                  <a:cubicBezTo>
                    <a:pt x="562680" y="409211"/>
                    <a:pt x="561743" y="407654"/>
                    <a:pt x="560503" y="405479"/>
                  </a:cubicBezTo>
                  <a:cubicBezTo>
                    <a:pt x="559570" y="403925"/>
                    <a:pt x="558795" y="402677"/>
                    <a:pt x="558172" y="401743"/>
                  </a:cubicBezTo>
                  <a:cubicBezTo>
                    <a:pt x="569675" y="392415"/>
                    <a:pt x="578237" y="381838"/>
                    <a:pt x="583836" y="370013"/>
                  </a:cubicBezTo>
                  <a:close/>
                  <a:moveTo>
                    <a:pt x="732810" y="227475"/>
                  </a:moveTo>
                  <a:lnTo>
                    <a:pt x="732810" y="245716"/>
                  </a:lnTo>
                  <a:lnTo>
                    <a:pt x="840268" y="245716"/>
                  </a:lnTo>
                  <a:lnTo>
                    <a:pt x="840268" y="227475"/>
                  </a:lnTo>
                  <a:close/>
                  <a:moveTo>
                    <a:pt x="732810" y="183223"/>
                  </a:moveTo>
                  <a:lnTo>
                    <a:pt x="732810" y="203791"/>
                  </a:lnTo>
                  <a:lnTo>
                    <a:pt x="840268" y="203791"/>
                  </a:lnTo>
                  <a:lnTo>
                    <a:pt x="840268" y="183223"/>
                  </a:lnTo>
                  <a:close/>
                  <a:moveTo>
                    <a:pt x="732810" y="140137"/>
                  </a:moveTo>
                  <a:lnTo>
                    <a:pt x="732810" y="160706"/>
                  </a:lnTo>
                  <a:lnTo>
                    <a:pt x="840268" y="160706"/>
                  </a:lnTo>
                  <a:lnTo>
                    <a:pt x="840268" y="140137"/>
                  </a:lnTo>
                  <a:close/>
                  <a:moveTo>
                    <a:pt x="1024617" y="137413"/>
                  </a:moveTo>
                  <a:lnTo>
                    <a:pt x="1186472" y="137413"/>
                  </a:lnTo>
                  <a:cubicBezTo>
                    <a:pt x="1191981" y="137413"/>
                    <a:pt x="1196464" y="141943"/>
                    <a:pt x="1196464" y="147515"/>
                  </a:cubicBezTo>
                  <a:lnTo>
                    <a:pt x="1196464" y="150996"/>
                  </a:lnTo>
                  <a:cubicBezTo>
                    <a:pt x="1196464" y="156565"/>
                    <a:pt x="1191981" y="161097"/>
                    <a:pt x="1186472" y="161097"/>
                  </a:cubicBezTo>
                  <a:lnTo>
                    <a:pt x="1162029" y="161097"/>
                  </a:lnTo>
                  <a:lnTo>
                    <a:pt x="1162029" y="179337"/>
                  </a:lnTo>
                  <a:lnTo>
                    <a:pt x="1192213" y="179337"/>
                  </a:lnTo>
                  <a:cubicBezTo>
                    <a:pt x="1197719" y="179337"/>
                    <a:pt x="1202205" y="183867"/>
                    <a:pt x="1202205" y="189436"/>
                  </a:cubicBezTo>
                  <a:lnTo>
                    <a:pt x="1202205" y="192920"/>
                  </a:lnTo>
                  <a:cubicBezTo>
                    <a:pt x="1202205" y="198490"/>
                    <a:pt x="1197719" y="203019"/>
                    <a:pt x="1192213" y="203019"/>
                  </a:cubicBezTo>
                  <a:lnTo>
                    <a:pt x="1162029" y="203019"/>
                  </a:lnTo>
                  <a:lnTo>
                    <a:pt x="1162029" y="238925"/>
                  </a:lnTo>
                  <a:cubicBezTo>
                    <a:pt x="1162413" y="250866"/>
                    <a:pt x="1159517" y="260064"/>
                    <a:pt x="1153396" y="266186"/>
                  </a:cubicBezTo>
                  <a:cubicBezTo>
                    <a:pt x="1147379" y="272211"/>
                    <a:pt x="1138230" y="275257"/>
                    <a:pt x="1126173" y="275257"/>
                  </a:cubicBezTo>
                  <a:cubicBezTo>
                    <a:pt x="1125407" y="275257"/>
                    <a:pt x="1124627" y="275244"/>
                    <a:pt x="1123837" y="275221"/>
                  </a:cubicBezTo>
                  <a:lnTo>
                    <a:pt x="1091133" y="275221"/>
                  </a:lnTo>
                  <a:cubicBezTo>
                    <a:pt x="1086432" y="275221"/>
                    <a:pt x="1082314" y="271827"/>
                    <a:pt x="1081347" y="267153"/>
                  </a:cubicBezTo>
                  <a:cubicBezTo>
                    <a:pt x="1080947" y="265219"/>
                    <a:pt x="1080481" y="263135"/>
                    <a:pt x="1079990" y="261009"/>
                  </a:cubicBezTo>
                  <a:cubicBezTo>
                    <a:pt x="1079268" y="257889"/>
                    <a:pt x="1080018" y="254689"/>
                    <a:pt x="1082042" y="252232"/>
                  </a:cubicBezTo>
                  <a:cubicBezTo>
                    <a:pt x="1084036" y="249814"/>
                    <a:pt x="1087129" y="248467"/>
                    <a:pt x="1090073" y="248606"/>
                  </a:cubicBezTo>
                  <a:cubicBezTo>
                    <a:pt x="1100256" y="248978"/>
                    <a:pt x="1113184" y="249211"/>
                    <a:pt x="1119319" y="249211"/>
                  </a:cubicBezTo>
                  <a:cubicBezTo>
                    <a:pt x="1125525" y="249530"/>
                    <a:pt x="1129960" y="248347"/>
                    <a:pt x="1132676" y="245647"/>
                  </a:cubicBezTo>
                  <a:cubicBezTo>
                    <a:pt x="1135425" y="242898"/>
                    <a:pt x="1136649" y="238328"/>
                    <a:pt x="1136314" y="232073"/>
                  </a:cubicBezTo>
                  <a:lnTo>
                    <a:pt x="1136311" y="203019"/>
                  </a:lnTo>
                  <a:lnTo>
                    <a:pt x="1053785" y="203019"/>
                  </a:lnTo>
                  <a:cubicBezTo>
                    <a:pt x="1061136" y="211152"/>
                    <a:pt x="1068225" y="219319"/>
                    <a:pt x="1074775" y="227370"/>
                  </a:cubicBezTo>
                  <a:cubicBezTo>
                    <a:pt x="1076546" y="229549"/>
                    <a:pt x="1077321" y="232408"/>
                    <a:pt x="1076910" y="235206"/>
                  </a:cubicBezTo>
                  <a:cubicBezTo>
                    <a:pt x="1076494" y="238029"/>
                    <a:pt x="1074907" y="240562"/>
                    <a:pt x="1072560" y="242154"/>
                  </a:cubicBezTo>
                  <a:lnTo>
                    <a:pt x="1067689" y="245448"/>
                  </a:lnTo>
                  <a:cubicBezTo>
                    <a:pt x="1065982" y="246600"/>
                    <a:pt x="1064044" y="247159"/>
                    <a:pt x="1062124" y="247159"/>
                  </a:cubicBezTo>
                  <a:cubicBezTo>
                    <a:pt x="1059305" y="247159"/>
                    <a:pt x="1056516" y="245953"/>
                    <a:pt x="1054566" y="243657"/>
                  </a:cubicBezTo>
                  <a:cubicBezTo>
                    <a:pt x="1048320" y="236276"/>
                    <a:pt x="1041893" y="228716"/>
                    <a:pt x="1035298" y="220983"/>
                  </a:cubicBezTo>
                  <a:cubicBezTo>
                    <a:pt x="1033518" y="218888"/>
                    <a:pt x="1032645" y="216108"/>
                    <a:pt x="1032911" y="213359"/>
                  </a:cubicBezTo>
                  <a:cubicBezTo>
                    <a:pt x="1033183" y="210596"/>
                    <a:pt x="1034510" y="208133"/>
                    <a:pt x="1036651" y="206424"/>
                  </a:cubicBezTo>
                  <a:lnTo>
                    <a:pt x="1040926" y="203019"/>
                  </a:lnTo>
                  <a:lnTo>
                    <a:pt x="1013136" y="203019"/>
                  </a:lnTo>
                  <a:cubicBezTo>
                    <a:pt x="1007626" y="203019"/>
                    <a:pt x="1003144" y="198490"/>
                    <a:pt x="1003144" y="192920"/>
                  </a:cubicBezTo>
                  <a:lnTo>
                    <a:pt x="1003144" y="189436"/>
                  </a:lnTo>
                  <a:cubicBezTo>
                    <a:pt x="1003144" y="183867"/>
                    <a:pt x="1007626" y="179337"/>
                    <a:pt x="1013136" y="179337"/>
                  </a:cubicBezTo>
                  <a:lnTo>
                    <a:pt x="1136311" y="179337"/>
                  </a:lnTo>
                  <a:lnTo>
                    <a:pt x="1136311" y="161097"/>
                  </a:lnTo>
                  <a:lnTo>
                    <a:pt x="1024617" y="161097"/>
                  </a:lnTo>
                  <a:cubicBezTo>
                    <a:pt x="1019107" y="161097"/>
                    <a:pt x="1014623" y="156565"/>
                    <a:pt x="1014623" y="150996"/>
                  </a:cubicBezTo>
                  <a:lnTo>
                    <a:pt x="1014623" y="147515"/>
                  </a:lnTo>
                  <a:cubicBezTo>
                    <a:pt x="1014623" y="141943"/>
                    <a:pt x="1019107" y="137413"/>
                    <a:pt x="1024617" y="137413"/>
                  </a:cubicBezTo>
                  <a:close/>
                  <a:moveTo>
                    <a:pt x="1274161" y="96962"/>
                  </a:moveTo>
                  <a:lnTo>
                    <a:pt x="1274167" y="96962"/>
                  </a:lnTo>
                  <a:cubicBezTo>
                    <a:pt x="1297136" y="110827"/>
                    <a:pt x="1315507" y="122628"/>
                    <a:pt x="1328761" y="132044"/>
                  </a:cubicBezTo>
                  <a:cubicBezTo>
                    <a:pt x="1331016" y="133643"/>
                    <a:pt x="1332474" y="136042"/>
                    <a:pt x="1332868" y="138801"/>
                  </a:cubicBezTo>
                  <a:cubicBezTo>
                    <a:pt x="1333267" y="141554"/>
                    <a:pt x="1332508" y="144389"/>
                    <a:pt x="1330784" y="146580"/>
                  </a:cubicBezTo>
                  <a:lnTo>
                    <a:pt x="1326320" y="152234"/>
                  </a:lnTo>
                  <a:cubicBezTo>
                    <a:pt x="1324359" y="154727"/>
                    <a:pt x="1321442" y="156042"/>
                    <a:pt x="1318499" y="156042"/>
                  </a:cubicBezTo>
                  <a:cubicBezTo>
                    <a:pt x="1316498" y="156042"/>
                    <a:pt x="1314486" y="155437"/>
                    <a:pt x="1312749" y="154192"/>
                  </a:cubicBezTo>
                  <a:cubicBezTo>
                    <a:pt x="1297496" y="143280"/>
                    <a:pt x="1279994" y="130917"/>
                    <a:pt x="1260726" y="117442"/>
                  </a:cubicBezTo>
                  <a:cubicBezTo>
                    <a:pt x="1258479" y="115874"/>
                    <a:pt x="1256947" y="113411"/>
                    <a:pt x="1256519" y="110685"/>
                  </a:cubicBezTo>
                  <a:cubicBezTo>
                    <a:pt x="1256083" y="107923"/>
                    <a:pt x="1256773" y="105185"/>
                    <a:pt x="1258446" y="102973"/>
                  </a:cubicBezTo>
                  <a:lnTo>
                    <a:pt x="1261087" y="99485"/>
                  </a:lnTo>
                  <a:cubicBezTo>
                    <a:pt x="1264183" y="95415"/>
                    <a:pt x="1269804" y="94336"/>
                    <a:pt x="1274161" y="96962"/>
                  </a:cubicBezTo>
                  <a:close/>
                  <a:moveTo>
                    <a:pt x="732810" y="95883"/>
                  </a:moveTo>
                  <a:lnTo>
                    <a:pt x="732810" y="117617"/>
                  </a:lnTo>
                  <a:lnTo>
                    <a:pt x="840268" y="117617"/>
                  </a:lnTo>
                  <a:lnTo>
                    <a:pt x="840268" y="95883"/>
                  </a:lnTo>
                  <a:close/>
                  <a:moveTo>
                    <a:pt x="1055256" y="77250"/>
                  </a:moveTo>
                  <a:lnTo>
                    <a:pt x="1055256" y="97820"/>
                  </a:lnTo>
                  <a:lnTo>
                    <a:pt x="1151233" y="97820"/>
                  </a:lnTo>
                  <a:lnTo>
                    <a:pt x="1151233" y="77250"/>
                  </a:lnTo>
                  <a:close/>
                  <a:moveTo>
                    <a:pt x="992150" y="75300"/>
                  </a:moveTo>
                  <a:cubicBezTo>
                    <a:pt x="994688" y="74596"/>
                    <a:pt x="997348" y="74928"/>
                    <a:pt x="999646" y="76242"/>
                  </a:cubicBezTo>
                  <a:lnTo>
                    <a:pt x="1004667" y="79107"/>
                  </a:lnTo>
                  <a:cubicBezTo>
                    <a:pt x="1007054" y="80470"/>
                    <a:pt x="1008742" y="82703"/>
                    <a:pt x="1009426" y="85396"/>
                  </a:cubicBezTo>
                  <a:cubicBezTo>
                    <a:pt x="1010102" y="88083"/>
                    <a:pt x="1009654" y="90962"/>
                    <a:pt x="1008200" y="93304"/>
                  </a:cubicBezTo>
                  <a:cubicBezTo>
                    <a:pt x="1000781" y="105232"/>
                    <a:pt x="993885" y="116362"/>
                    <a:pt x="987529" y="126682"/>
                  </a:cubicBezTo>
                  <a:lnTo>
                    <a:pt x="987529" y="268611"/>
                  </a:lnTo>
                  <a:cubicBezTo>
                    <a:pt x="987529" y="274185"/>
                    <a:pt x="983047" y="278714"/>
                    <a:pt x="977535" y="278714"/>
                  </a:cubicBezTo>
                  <a:lnTo>
                    <a:pt x="971812" y="278714"/>
                  </a:lnTo>
                  <a:cubicBezTo>
                    <a:pt x="966298" y="278714"/>
                    <a:pt x="961811" y="274185"/>
                    <a:pt x="961811" y="268611"/>
                  </a:cubicBezTo>
                  <a:lnTo>
                    <a:pt x="961811" y="161047"/>
                  </a:lnTo>
                  <a:cubicBezTo>
                    <a:pt x="955672" y="168555"/>
                    <a:pt x="949309" y="176010"/>
                    <a:pt x="942840" y="183281"/>
                  </a:cubicBezTo>
                  <a:cubicBezTo>
                    <a:pt x="940620" y="185780"/>
                    <a:pt x="937337" y="186997"/>
                    <a:pt x="934016" y="186502"/>
                  </a:cubicBezTo>
                  <a:cubicBezTo>
                    <a:pt x="930682" y="186015"/>
                    <a:pt x="927837" y="183889"/>
                    <a:pt x="926408" y="180811"/>
                  </a:cubicBezTo>
                  <a:cubicBezTo>
                    <a:pt x="925338" y="178511"/>
                    <a:pt x="924235" y="176182"/>
                    <a:pt x="923089" y="173806"/>
                  </a:cubicBezTo>
                  <a:cubicBezTo>
                    <a:pt x="921242" y="169987"/>
                    <a:pt x="921972" y="165373"/>
                    <a:pt x="924896" y="162329"/>
                  </a:cubicBezTo>
                  <a:cubicBezTo>
                    <a:pt x="948793" y="137480"/>
                    <a:pt x="969366" y="109810"/>
                    <a:pt x="986059" y="80102"/>
                  </a:cubicBezTo>
                  <a:cubicBezTo>
                    <a:pt x="987395" y="77720"/>
                    <a:pt x="989557" y="76016"/>
                    <a:pt x="992150" y="75300"/>
                  </a:cubicBezTo>
                  <a:close/>
                  <a:moveTo>
                    <a:pt x="501782" y="55031"/>
                  </a:moveTo>
                  <a:lnTo>
                    <a:pt x="511378" y="60383"/>
                  </a:lnTo>
                  <a:cubicBezTo>
                    <a:pt x="513815" y="61739"/>
                    <a:pt x="515595" y="64091"/>
                    <a:pt x="516262" y="66835"/>
                  </a:cubicBezTo>
                  <a:cubicBezTo>
                    <a:pt x="516939" y="69594"/>
                    <a:pt x="516430" y="72531"/>
                    <a:pt x="514875" y="74882"/>
                  </a:cubicBezTo>
                  <a:cubicBezTo>
                    <a:pt x="474668" y="135847"/>
                    <a:pt x="430890" y="189735"/>
                    <a:pt x="384678" y="235152"/>
                  </a:cubicBezTo>
                  <a:cubicBezTo>
                    <a:pt x="391085" y="234998"/>
                    <a:pt x="399308" y="234638"/>
                    <a:pt x="409239" y="234076"/>
                  </a:cubicBezTo>
                  <a:cubicBezTo>
                    <a:pt x="458060" y="232597"/>
                    <a:pt x="498624" y="230386"/>
                    <a:pt x="529968" y="227497"/>
                  </a:cubicBezTo>
                  <a:cubicBezTo>
                    <a:pt x="517616" y="209792"/>
                    <a:pt x="504169" y="191133"/>
                    <a:pt x="489950" y="171987"/>
                  </a:cubicBezTo>
                  <a:cubicBezTo>
                    <a:pt x="486636" y="167517"/>
                    <a:pt x="487512" y="161167"/>
                    <a:pt x="491902" y="157831"/>
                  </a:cubicBezTo>
                  <a:lnTo>
                    <a:pt x="498423" y="152873"/>
                  </a:lnTo>
                  <a:cubicBezTo>
                    <a:pt x="502767" y="149570"/>
                    <a:pt x="509013" y="150419"/>
                    <a:pt x="512350" y="154767"/>
                  </a:cubicBezTo>
                  <a:cubicBezTo>
                    <a:pt x="536156" y="185711"/>
                    <a:pt x="559439" y="216619"/>
                    <a:pt x="581548" y="246635"/>
                  </a:cubicBezTo>
                  <a:cubicBezTo>
                    <a:pt x="584809" y="251060"/>
                    <a:pt x="583983" y="257196"/>
                    <a:pt x="579654" y="260609"/>
                  </a:cubicBezTo>
                  <a:lnTo>
                    <a:pt x="570994" y="267442"/>
                  </a:lnTo>
                  <a:cubicBezTo>
                    <a:pt x="569225" y="268840"/>
                    <a:pt x="567041" y="269591"/>
                    <a:pt x="564819" y="269591"/>
                  </a:cubicBezTo>
                  <a:cubicBezTo>
                    <a:pt x="564290" y="269591"/>
                    <a:pt x="563763" y="269544"/>
                    <a:pt x="563234" y="269461"/>
                  </a:cubicBezTo>
                  <a:cubicBezTo>
                    <a:pt x="560491" y="269010"/>
                    <a:pt x="558039" y="267404"/>
                    <a:pt x="556509" y="265057"/>
                  </a:cubicBezTo>
                  <a:cubicBezTo>
                    <a:pt x="555114" y="262909"/>
                    <a:pt x="553573" y="260463"/>
                    <a:pt x="551873" y="257717"/>
                  </a:cubicBezTo>
                  <a:cubicBezTo>
                    <a:pt x="549553" y="254780"/>
                    <a:pt x="547891" y="252504"/>
                    <a:pt x="546855" y="250827"/>
                  </a:cubicBezTo>
                  <a:cubicBezTo>
                    <a:pt x="508850" y="252395"/>
                    <a:pt x="453019" y="255894"/>
                    <a:pt x="380866" y="261239"/>
                  </a:cubicBezTo>
                  <a:cubicBezTo>
                    <a:pt x="369564" y="262440"/>
                    <a:pt x="359954" y="263918"/>
                    <a:pt x="352373" y="265620"/>
                  </a:cubicBezTo>
                  <a:cubicBezTo>
                    <a:pt x="347933" y="266625"/>
                    <a:pt x="343373" y="264419"/>
                    <a:pt x="341323" y="260267"/>
                  </a:cubicBezTo>
                  <a:lnTo>
                    <a:pt x="335949" y="249371"/>
                  </a:lnTo>
                  <a:cubicBezTo>
                    <a:pt x="333520" y="244442"/>
                    <a:pt x="335487" y="238410"/>
                    <a:pt x="340338" y="235923"/>
                  </a:cubicBezTo>
                  <a:cubicBezTo>
                    <a:pt x="349023" y="231467"/>
                    <a:pt x="357353" y="225221"/>
                    <a:pt x="365111" y="217353"/>
                  </a:cubicBezTo>
                  <a:cubicBezTo>
                    <a:pt x="414148" y="166112"/>
                    <a:pt x="455666" y="112687"/>
                    <a:pt x="488485" y="58591"/>
                  </a:cubicBezTo>
                  <a:cubicBezTo>
                    <a:pt x="491275" y="53988"/>
                    <a:pt x="497117" y="52426"/>
                    <a:pt x="501782" y="55031"/>
                  </a:cubicBezTo>
                  <a:close/>
                  <a:moveTo>
                    <a:pt x="1305960" y="53484"/>
                  </a:moveTo>
                  <a:cubicBezTo>
                    <a:pt x="1323759" y="63689"/>
                    <a:pt x="1341095" y="74843"/>
                    <a:pt x="1357485" y="86628"/>
                  </a:cubicBezTo>
                  <a:cubicBezTo>
                    <a:pt x="1359723" y="88239"/>
                    <a:pt x="1361168" y="90647"/>
                    <a:pt x="1361559" y="93410"/>
                  </a:cubicBezTo>
                  <a:cubicBezTo>
                    <a:pt x="1361945" y="96172"/>
                    <a:pt x="1361183" y="99006"/>
                    <a:pt x="1359464" y="101185"/>
                  </a:cubicBezTo>
                  <a:lnTo>
                    <a:pt x="1355111" y="106700"/>
                  </a:lnTo>
                  <a:cubicBezTo>
                    <a:pt x="1353142" y="109199"/>
                    <a:pt x="1350250" y="110511"/>
                    <a:pt x="1347322" y="110511"/>
                  </a:cubicBezTo>
                  <a:cubicBezTo>
                    <a:pt x="1345263" y="110511"/>
                    <a:pt x="1343188" y="109864"/>
                    <a:pt x="1341401" y="108531"/>
                  </a:cubicBezTo>
                  <a:cubicBezTo>
                    <a:pt x="1326604" y="97492"/>
                    <a:pt x="1310147" y="86054"/>
                    <a:pt x="1292491" y="74529"/>
                  </a:cubicBezTo>
                  <a:cubicBezTo>
                    <a:pt x="1290068" y="72945"/>
                    <a:pt x="1288429" y="70386"/>
                    <a:pt x="1287994" y="67503"/>
                  </a:cubicBezTo>
                  <a:cubicBezTo>
                    <a:pt x="1287572" y="64638"/>
                    <a:pt x="1288378" y="61728"/>
                    <a:pt x="1290223" y="59519"/>
                  </a:cubicBezTo>
                  <a:lnTo>
                    <a:pt x="1293340" y="55781"/>
                  </a:lnTo>
                  <a:cubicBezTo>
                    <a:pt x="1296453" y="52042"/>
                    <a:pt x="1301753" y="51072"/>
                    <a:pt x="1305960" y="53484"/>
                  </a:cubicBezTo>
                  <a:close/>
                  <a:moveTo>
                    <a:pt x="1390528" y="47746"/>
                  </a:moveTo>
                  <a:lnTo>
                    <a:pt x="1398458" y="47746"/>
                  </a:lnTo>
                  <a:cubicBezTo>
                    <a:pt x="1401134" y="47746"/>
                    <a:pt x="1403648" y="48803"/>
                    <a:pt x="1405542" y="50732"/>
                  </a:cubicBezTo>
                  <a:cubicBezTo>
                    <a:pt x="1407467" y="52690"/>
                    <a:pt x="1408501" y="55283"/>
                    <a:pt x="1408452" y="58036"/>
                  </a:cubicBezTo>
                  <a:cubicBezTo>
                    <a:pt x="1407604" y="109092"/>
                    <a:pt x="1405147" y="144769"/>
                    <a:pt x="1401154" y="164198"/>
                  </a:cubicBezTo>
                  <a:lnTo>
                    <a:pt x="1494663" y="164198"/>
                  </a:lnTo>
                  <a:cubicBezTo>
                    <a:pt x="1500173" y="164198"/>
                    <a:pt x="1504657" y="168727"/>
                    <a:pt x="1504657" y="174299"/>
                  </a:cubicBezTo>
                  <a:lnTo>
                    <a:pt x="1504657" y="178944"/>
                  </a:lnTo>
                  <a:cubicBezTo>
                    <a:pt x="1504657" y="184514"/>
                    <a:pt x="1500173" y="189043"/>
                    <a:pt x="1494663" y="189043"/>
                  </a:cubicBezTo>
                  <a:lnTo>
                    <a:pt x="1395200" y="189043"/>
                  </a:lnTo>
                  <a:cubicBezTo>
                    <a:pt x="1394675" y="190443"/>
                    <a:pt x="1394041" y="191950"/>
                    <a:pt x="1393306" y="193551"/>
                  </a:cubicBezTo>
                  <a:cubicBezTo>
                    <a:pt x="1425900" y="210464"/>
                    <a:pt x="1459265" y="228251"/>
                    <a:pt x="1492511" y="246443"/>
                  </a:cubicBezTo>
                  <a:cubicBezTo>
                    <a:pt x="1495083" y="247850"/>
                    <a:pt x="1496910" y="250313"/>
                    <a:pt x="1497538" y="253207"/>
                  </a:cubicBezTo>
                  <a:cubicBezTo>
                    <a:pt x="1498156" y="256108"/>
                    <a:pt x="1497500" y="259125"/>
                    <a:pt x="1495729" y="261479"/>
                  </a:cubicBezTo>
                  <a:lnTo>
                    <a:pt x="1490271" y="268717"/>
                  </a:lnTo>
                  <a:cubicBezTo>
                    <a:pt x="1487126" y="272887"/>
                    <a:pt x="1481461" y="273952"/>
                    <a:pt x="1477083" y="271192"/>
                  </a:cubicBezTo>
                  <a:cubicBezTo>
                    <a:pt x="1455819" y="257801"/>
                    <a:pt x="1422903" y="239417"/>
                    <a:pt x="1379215" y="216531"/>
                  </a:cubicBezTo>
                  <a:cubicBezTo>
                    <a:pt x="1361126" y="239634"/>
                    <a:pt x="1320747" y="260787"/>
                    <a:pt x="1259134" y="279423"/>
                  </a:cubicBezTo>
                  <a:cubicBezTo>
                    <a:pt x="1258192" y="279711"/>
                    <a:pt x="1257231" y="279850"/>
                    <a:pt x="1256273" y="279850"/>
                  </a:cubicBezTo>
                  <a:cubicBezTo>
                    <a:pt x="1253142" y="279850"/>
                    <a:pt x="1250103" y="278363"/>
                    <a:pt x="1248178" y="275732"/>
                  </a:cubicBezTo>
                  <a:cubicBezTo>
                    <a:pt x="1246135" y="272938"/>
                    <a:pt x="1244288" y="270394"/>
                    <a:pt x="1242644" y="268099"/>
                  </a:cubicBezTo>
                  <a:cubicBezTo>
                    <a:pt x="1240712" y="265387"/>
                    <a:pt x="1240241" y="261897"/>
                    <a:pt x="1241380" y="258757"/>
                  </a:cubicBezTo>
                  <a:cubicBezTo>
                    <a:pt x="1242508" y="255644"/>
                    <a:pt x="1245076" y="253292"/>
                    <a:pt x="1248252" y="252462"/>
                  </a:cubicBezTo>
                  <a:cubicBezTo>
                    <a:pt x="1316220" y="234687"/>
                    <a:pt x="1355708" y="213365"/>
                    <a:pt x="1365731" y="189043"/>
                  </a:cubicBezTo>
                  <a:lnTo>
                    <a:pt x="1240165" y="189043"/>
                  </a:lnTo>
                  <a:cubicBezTo>
                    <a:pt x="1234656" y="189043"/>
                    <a:pt x="1230176" y="184514"/>
                    <a:pt x="1230176" y="178944"/>
                  </a:cubicBezTo>
                  <a:lnTo>
                    <a:pt x="1230176" y="174299"/>
                  </a:lnTo>
                  <a:cubicBezTo>
                    <a:pt x="1230176" y="168727"/>
                    <a:pt x="1234656" y="164198"/>
                    <a:pt x="1240165" y="164198"/>
                  </a:cubicBezTo>
                  <a:lnTo>
                    <a:pt x="1373020" y="164198"/>
                  </a:lnTo>
                  <a:cubicBezTo>
                    <a:pt x="1377779" y="142064"/>
                    <a:pt x="1380309" y="106305"/>
                    <a:pt x="1380541" y="57842"/>
                  </a:cubicBezTo>
                  <a:cubicBezTo>
                    <a:pt x="1380566" y="52276"/>
                    <a:pt x="1385050" y="47746"/>
                    <a:pt x="1390528" y="47746"/>
                  </a:cubicBezTo>
                  <a:close/>
                  <a:moveTo>
                    <a:pt x="1055256" y="34163"/>
                  </a:moveTo>
                  <a:lnTo>
                    <a:pt x="1055256" y="54733"/>
                  </a:lnTo>
                  <a:lnTo>
                    <a:pt x="1151233" y="54733"/>
                  </a:lnTo>
                  <a:lnTo>
                    <a:pt x="1151233" y="34163"/>
                  </a:lnTo>
                  <a:close/>
                  <a:moveTo>
                    <a:pt x="1251646" y="16305"/>
                  </a:moveTo>
                  <a:lnTo>
                    <a:pt x="1484671" y="16305"/>
                  </a:lnTo>
                  <a:cubicBezTo>
                    <a:pt x="1490183" y="16305"/>
                    <a:pt x="1494665" y="20835"/>
                    <a:pt x="1494665" y="26404"/>
                  </a:cubicBezTo>
                  <a:cubicBezTo>
                    <a:pt x="1494665" y="33304"/>
                    <a:pt x="1493173" y="40284"/>
                    <a:pt x="1490344" y="46582"/>
                  </a:cubicBezTo>
                  <a:cubicBezTo>
                    <a:pt x="1481511" y="66294"/>
                    <a:pt x="1473626" y="82356"/>
                    <a:pt x="1466897" y="94314"/>
                  </a:cubicBezTo>
                  <a:cubicBezTo>
                    <a:pt x="1465084" y="97539"/>
                    <a:pt x="1461707" y="99373"/>
                    <a:pt x="1458208" y="99373"/>
                  </a:cubicBezTo>
                  <a:cubicBezTo>
                    <a:pt x="1456727" y="99373"/>
                    <a:pt x="1455229" y="99046"/>
                    <a:pt x="1453815" y="98354"/>
                  </a:cubicBezTo>
                  <a:cubicBezTo>
                    <a:pt x="1451285" y="97118"/>
                    <a:pt x="1449054" y="96058"/>
                    <a:pt x="1447124" y="95184"/>
                  </a:cubicBezTo>
                  <a:cubicBezTo>
                    <a:pt x="1444583" y="94036"/>
                    <a:pt x="1442624" y="91860"/>
                    <a:pt x="1441744" y="89219"/>
                  </a:cubicBezTo>
                  <a:cubicBezTo>
                    <a:pt x="1440869" y="86560"/>
                    <a:pt x="1441144" y="83622"/>
                    <a:pt x="1442506" y="81159"/>
                  </a:cubicBezTo>
                  <a:cubicBezTo>
                    <a:pt x="1448598" y="70138"/>
                    <a:pt x="1455441" y="56694"/>
                    <a:pt x="1462889" y="41151"/>
                  </a:cubicBezTo>
                  <a:lnTo>
                    <a:pt x="1251646" y="41151"/>
                  </a:lnTo>
                  <a:cubicBezTo>
                    <a:pt x="1246136" y="41151"/>
                    <a:pt x="1241652" y="36622"/>
                    <a:pt x="1241652" y="31052"/>
                  </a:cubicBezTo>
                  <a:lnTo>
                    <a:pt x="1241652" y="26404"/>
                  </a:lnTo>
                  <a:cubicBezTo>
                    <a:pt x="1241652" y="20835"/>
                    <a:pt x="1246136" y="16305"/>
                    <a:pt x="1251646" y="16305"/>
                  </a:cubicBezTo>
                  <a:close/>
                  <a:moveTo>
                    <a:pt x="1039538" y="11646"/>
                  </a:moveTo>
                  <a:lnTo>
                    <a:pt x="1166952" y="11646"/>
                  </a:lnTo>
                  <a:cubicBezTo>
                    <a:pt x="1172464" y="11646"/>
                    <a:pt x="1176946" y="16176"/>
                    <a:pt x="1176946" y="21745"/>
                  </a:cubicBezTo>
                  <a:lnTo>
                    <a:pt x="1176946" y="110238"/>
                  </a:lnTo>
                  <a:cubicBezTo>
                    <a:pt x="1176946" y="115807"/>
                    <a:pt x="1172464" y="120337"/>
                    <a:pt x="1166952" y="120337"/>
                  </a:cubicBezTo>
                  <a:lnTo>
                    <a:pt x="1039538" y="120337"/>
                  </a:lnTo>
                  <a:cubicBezTo>
                    <a:pt x="1034029" y="120337"/>
                    <a:pt x="1029547" y="115807"/>
                    <a:pt x="1029547" y="110238"/>
                  </a:cubicBezTo>
                  <a:lnTo>
                    <a:pt x="1029547" y="21745"/>
                  </a:lnTo>
                  <a:cubicBezTo>
                    <a:pt x="1029547" y="16176"/>
                    <a:pt x="1034029" y="11646"/>
                    <a:pt x="1039538" y="11646"/>
                  </a:cubicBezTo>
                  <a:close/>
                  <a:moveTo>
                    <a:pt x="76246" y="3321"/>
                  </a:moveTo>
                  <a:lnTo>
                    <a:pt x="85676" y="6053"/>
                  </a:lnTo>
                  <a:cubicBezTo>
                    <a:pt x="88296" y="6815"/>
                    <a:pt x="90534" y="8652"/>
                    <a:pt x="91802" y="11097"/>
                  </a:cubicBezTo>
                  <a:cubicBezTo>
                    <a:pt x="93079" y="13554"/>
                    <a:pt x="93298" y="16458"/>
                    <a:pt x="92403" y="19069"/>
                  </a:cubicBezTo>
                  <a:cubicBezTo>
                    <a:pt x="86154" y="37264"/>
                    <a:pt x="78948" y="55387"/>
                    <a:pt x="70975" y="72944"/>
                  </a:cubicBezTo>
                  <a:lnTo>
                    <a:pt x="70975" y="268613"/>
                  </a:lnTo>
                  <a:cubicBezTo>
                    <a:pt x="70975" y="274185"/>
                    <a:pt x="66493" y="278716"/>
                    <a:pt x="60981" y="278716"/>
                  </a:cubicBezTo>
                  <a:lnTo>
                    <a:pt x="52962" y="278716"/>
                  </a:lnTo>
                  <a:cubicBezTo>
                    <a:pt x="47448" y="278716"/>
                    <a:pt x="42968" y="274185"/>
                    <a:pt x="42968" y="268613"/>
                  </a:cubicBezTo>
                  <a:lnTo>
                    <a:pt x="42968" y="127618"/>
                  </a:lnTo>
                  <a:cubicBezTo>
                    <a:pt x="36563" y="138862"/>
                    <a:pt x="29819" y="149267"/>
                    <a:pt x="22856" y="158644"/>
                  </a:cubicBezTo>
                  <a:cubicBezTo>
                    <a:pt x="20828" y="161373"/>
                    <a:pt x="17617" y="162852"/>
                    <a:pt x="14229" y="162642"/>
                  </a:cubicBezTo>
                  <a:cubicBezTo>
                    <a:pt x="10859" y="162420"/>
                    <a:pt x="7864" y="160516"/>
                    <a:pt x="6218" y="157550"/>
                  </a:cubicBezTo>
                  <a:cubicBezTo>
                    <a:pt x="4852" y="155091"/>
                    <a:pt x="3335" y="152636"/>
                    <a:pt x="1710" y="150261"/>
                  </a:cubicBezTo>
                  <a:cubicBezTo>
                    <a:pt x="-657" y="146813"/>
                    <a:pt x="-562" y="142108"/>
                    <a:pt x="1957" y="138560"/>
                  </a:cubicBezTo>
                  <a:cubicBezTo>
                    <a:pt x="29221" y="100154"/>
                    <a:pt x="50079" y="56955"/>
                    <a:pt x="63958" y="10166"/>
                  </a:cubicBezTo>
                  <a:cubicBezTo>
                    <a:pt x="65526" y="4884"/>
                    <a:pt x="71047" y="1825"/>
                    <a:pt x="76246" y="3321"/>
                  </a:cubicBezTo>
                  <a:close/>
                  <a:moveTo>
                    <a:pt x="681545" y="2890"/>
                  </a:moveTo>
                  <a:lnTo>
                    <a:pt x="686124" y="3981"/>
                  </a:lnTo>
                  <a:cubicBezTo>
                    <a:pt x="688841" y="4631"/>
                    <a:pt x="691186" y="6417"/>
                    <a:pt x="692551" y="8892"/>
                  </a:cubicBezTo>
                  <a:cubicBezTo>
                    <a:pt x="693942" y="11400"/>
                    <a:pt x="694212" y="14389"/>
                    <a:pt x="693294" y="17096"/>
                  </a:cubicBezTo>
                  <a:cubicBezTo>
                    <a:pt x="685710" y="39592"/>
                    <a:pt x="677758" y="60715"/>
                    <a:pt x="669671" y="79893"/>
                  </a:cubicBezTo>
                  <a:lnTo>
                    <a:pt x="669671" y="267446"/>
                  </a:lnTo>
                  <a:cubicBezTo>
                    <a:pt x="669671" y="273016"/>
                    <a:pt x="665187" y="277547"/>
                    <a:pt x="659673" y="277547"/>
                  </a:cubicBezTo>
                  <a:lnTo>
                    <a:pt x="653949" y="277547"/>
                  </a:lnTo>
                  <a:cubicBezTo>
                    <a:pt x="648438" y="277547"/>
                    <a:pt x="643956" y="273016"/>
                    <a:pt x="643956" y="267446"/>
                  </a:cubicBezTo>
                  <a:lnTo>
                    <a:pt x="643956" y="130574"/>
                  </a:lnTo>
                  <a:cubicBezTo>
                    <a:pt x="640193" y="137597"/>
                    <a:pt x="636122" y="144541"/>
                    <a:pt x="631805" y="151310"/>
                  </a:cubicBezTo>
                  <a:cubicBezTo>
                    <a:pt x="629871" y="154338"/>
                    <a:pt x="626554" y="156073"/>
                    <a:pt x="623048" y="155926"/>
                  </a:cubicBezTo>
                  <a:cubicBezTo>
                    <a:pt x="619451" y="155790"/>
                    <a:pt x="616275" y="153780"/>
                    <a:pt x="614551" y="150561"/>
                  </a:cubicBezTo>
                  <a:cubicBezTo>
                    <a:pt x="613812" y="149168"/>
                    <a:pt x="613052" y="147796"/>
                    <a:pt x="612280" y="146439"/>
                  </a:cubicBezTo>
                  <a:cubicBezTo>
                    <a:pt x="610337" y="143064"/>
                    <a:pt x="610460" y="138972"/>
                    <a:pt x="612599" y="135766"/>
                  </a:cubicBezTo>
                  <a:cubicBezTo>
                    <a:pt x="637328" y="98617"/>
                    <a:pt x="656533" y="56294"/>
                    <a:pt x="669678" y="9968"/>
                  </a:cubicBezTo>
                  <a:cubicBezTo>
                    <a:pt x="671156" y="4764"/>
                    <a:pt x="676378" y="1654"/>
                    <a:pt x="681545" y="2890"/>
                  </a:cubicBezTo>
                  <a:close/>
                  <a:moveTo>
                    <a:pt x="998097" y="2442"/>
                  </a:moveTo>
                  <a:lnTo>
                    <a:pt x="1004167" y="5702"/>
                  </a:lnTo>
                  <a:cubicBezTo>
                    <a:pt x="1006672" y="7047"/>
                    <a:pt x="1008508" y="9413"/>
                    <a:pt x="1009205" y="12193"/>
                  </a:cubicBezTo>
                  <a:cubicBezTo>
                    <a:pt x="1009895" y="14950"/>
                    <a:pt x="1009395" y="17872"/>
                    <a:pt x="1007840" y="20214"/>
                  </a:cubicBezTo>
                  <a:cubicBezTo>
                    <a:pt x="990919" y="45644"/>
                    <a:pt x="969630" y="70581"/>
                    <a:pt x="944550" y="94336"/>
                  </a:cubicBezTo>
                  <a:cubicBezTo>
                    <a:pt x="942708" y="96086"/>
                    <a:pt x="940310" y="97032"/>
                    <a:pt x="937808" y="97032"/>
                  </a:cubicBezTo>
                  <a:cubicBezTo>
                    <a:pt x="937292" y="97032"/>
                    <a:pt x="936770" y="96990"/>
                    <a:pt x="936245" y="96908"/>
                  </a:cubicBezTo>
                  <a:cubicBezTo>
                    <a:pt x="933139" y="96421"/>
                    <a:pt x="930490" y="94554"/>
                    <a:pt x="928980" y="91786"/>
                  </a:cubicBezTo>
                  <a:cubicBezTo>
                    <a:pt x="927864" y="89746"/>
                    <a:pt x="926805" y="87909"/>
                    <a:pt x="925809" y="86283"/>
                  </a:cubicBezTo>
                  <a:cubicBezTo>
                    <a:pt x="923125" y="81901"/>
                    <a:pt x="924090" y="76337"/>
                    <a:pt x="928105" y="73056"/>
                  </a:cubicBezTo>
                  <a:cubicBezTo>
                    <a:pt x="948624" y="56257"/>
                    <a:pt x="967747" y="33716"/>
                    <a:pt x="984930" y="6056"/>
                  </a:cubicBezTo>
                  <a:cubicBezTo>
                    <a:pt x="987719" y="1568"/>
                    <a:pt x="993512" y="-27"/>
                    <a:pt x="998097" y="2442"/>
                  </a:cubicBezTo>
                  <a:close/>
                  <a:moveTo>
                    <a:pt x="444123" y="2011"/>
                  </a:moveTo>
                  <a:lnTo>
                    <a:pt x="452263" y="5921"/>
                  </a:lnTo>
                  <a:cubicBezTo>
                    <a:pt x="454827" y="7151"/>
                    <a:pt x="456761" y="9448"/>
                    <a:pt x="457567" y="12210"/>
                  </a:cubicBezTo>
                  <a:cubicBezTo>
                    <a:pt x="458380" y="14990"/>
                    <a:pt x="457976" y="17985"/>
                    <a:pt x="456462" y="20427"/>
                  </a:cubicBezTo>
                  <a:cubicBezTo>
                    <a:pt x="419285" y="80552"/>
                    <a:pt x="377256" y="129381"/>
                    <a:pt x="331537" y="165560"/>
                  </a:cubicBezTo>
                  <a:cubicBezTo>
                    <a:pt x="329735" y="166985"/>
                    <a:pt x="327582" y="167680"/>
                    <a:pt x="325429" y="167680"/>
                  </a:cubicBezTo>
                  <a:cubicBezTo>
                    <a:pt x="322696" y="167680"/>
                    <a:pt x="319971" y="166550"/>
                    <a:pt x="318017" y="164366"/>
                  </a:cubicBezTo>
                  <a:cubicBezTo>
                    <a:pt x="316213" y="162349"/>
                    <a:pt x="314312" y="160283"/>
                    <a:pt x="312318" y="158164"/>
                  </a:cubicBezTo>
                  <a:cubicBezTo>
                    <a:pt x="310388" y="156123"/>
                    <a:pt x="309395" y="153333"/>
                    <a:pt x="309596" y="150513"/>
                  </a:cubicBezTo>
                  <a:cubicBezTo>
                    <a:pt x="309794" y="147679"/>
                    <a:pt x="311179" y="145040"/>
                    <a:pt x="313392" y="143273"/>
                  </a:cubicBezTo>
                  <a:cubicBezTo>
                    <a:pt x="358954" y="106918"/>
                    <a:pt x="398625" y="60716"/>
                    <a:pt x="431295" y="5952"/>
                  </a:cubicBezTo>
                  <a:cubicBezTo>
                    <a:pt x="433968" y="1476"/>
                    <a:pt x="439482" y="-210"/>
                    <a:pt x="444123" y="2011"/>
                  </a:cubicBezTo>
                  <a:close/>
                  <a:moveTo>
                    <a:pt x="180385" y="1166"/>
                  </a:moveTo>
                  <a:lnTo>
                    <a:pt x="189557" y="1166"/>
                  </a:lnTo>
                  <a:cubicBezTo>
                    <a:pt x="195069" y="1166"/>
                    <a:pt x="199551" y="5696"/>
                    <a:pt x="199551" y="11265"/>
                  </a:cubicBezTo>
                  <a:lnTo>
                    <a:pt x="199551" y="102477"/>
                  </a:lnTo>
                  <a:lnTo>
                    <a:pt x="269926" y="102477"/>
                  </a:lnTo>
                  <a:cubicBezTo>
                    <a:pt x="275438" y="102477"/>
                    <a:pt x="279920" y="107007"/>
                    <a:pt x="279920" y="112576"/>
                  </a:cubicBezTo>
                  <a:lnTo>
                    <a:pt x="279920" y="119554"/>
                  </a:lnTo>
                  <a:cubicBezTo>
                    <a:pt x="279920" y="125124"/>
                    <a:pt x="275438" y="129654"/>
                    <a:pt x="269926" y="129654"/>
                  </a:cubicBezTo>
                  <a:lnTo>
                    <a:pt x="199551" y="129654"/>
                  </a:lnTo>
                  <a:lnTo>
                    <a:pt x="199551" y="267445"/>
                  </a:lnTo>
                  <a:cubicBezTo>
                    <a:pt x="199551" y="273019"/>
                    <a:pt x="195069" y="277548"/>
                    <a:pt x="189557" y="277548"/>
                  </a:cubicBezTo>
                  <a:lnTo>
                    <a:pt x="180385" y="277548"/>
                  </a:lnTo>
                  <a:cubicBezTo>
                    <a:pt x="174874" y="277548"/>
                    <a:pt x="170392" y="273019"/>
                    <a:pt x="170392" y="267445"/>
                  </a:cubicBezTo>
                  <a:lnTo>
                    <a:pt x="170392" y="129654"/>
                  </a:lnTo>
                  <a:lnTo>
                    <a:pt x="96583" y="129654"/>
                  </a:lnTo>
                  <a:cubicBezTo>
                    <a:pt x="91074" y="129654"/>
                    <a:pt x="86592" y="125124"/>
                    <a:pt x="86592" y="119554"/>
                  </a:cubicBezTo>
                  <a:lnTo>
                    <a:pt x="86592" y="112576"/>
                  </a:lnTo>
                  <a:cubicBezTo>
                    <a:pt x="86592" y="107007"/>
                    <a:pt x="91074" y="102477"/>
                    <a:pt x="96583" y="102477"/>
                  </a:cubicBezTo>
                  <a:lnTo>
                    <a:pt x="170392" y="102477"/>
                  </a:lnTo>
                  <a:lnTo>
                    <a:pt x="170392" y="11265"/>
                  </a:lnTo>
                  <a:cubicBezTo>
                    <a:pt x="170392" y="5696"/>
                    <a:pt x="174874" y="1166"/>
                    <a:pt x="180385" y="1166"/>
                  </a:cubicBezTo>
                  <a:close/>
                  <a:moveTo>
                    <a:pt x="783674" y="0"/>
                  </a:moveTo>
                  <a:lnTo>
                    <a:pt x="789407" y="0"/>
                  </a:lnTo>
                  <a:cubicBezTo>
                    <a:pt x="794911" y="0"/>
                    <a:pt x="799394" y="4530"/>
                    <a:pt x="799394" y="10099"/>
                  </a:cubicBezTo>
                  <a:lnTo>
                    <a:pt x="799394" y="27950"/>
                  </a:lnTo>
                  <a:lnTo>
                    <a:pt x="876650" y="27950"/>
                  </a:lnTo>
                  <a:cubicBezTo>
                    <a:pt x="882159" y="27950"/>
                    <a:pt x="886644" y="32480"/>
                    <a:pt x="886644" y="38049"/>
                  </a:cubicBezTo>
                  <a:lnTo>
                    <a:pt x="886644" y="42694"/>
                  </a:lnTo>
                  <a:cubicBezTo>
                    <a:pt x="886644" y="48263"/>
                    <a:pt x="882159" y="52793"/>
                    <a:pt x="876650" y="52793"/>
                  </a:cubicBezTo>
                  <a:lnTo>
                    <a:pt x="799394" y="52793"/>
                  </a:lnTo>
                  <a:lnTo>
                    <a:pt x="799394" y="73364"/>
                  </a:lnTo>
                  <a:lnTo>
                    <a:pt x="855986" y="73364"/>
                  </a:lnTo>
                  <a:cubicBezTo>
                    <a:pt x="861491" y="73364"/>
                    <a:pt x="865977" y="77894"/>
                    <a:pt x="865977" y="83463"/>
                  </a:cubicBezTo>
                  <a:lnTo>
                    <a:pt x="865977" y="245716"/>
                  </a:lnTo>
                  <a:lnTo>
                    <a:pt x="882389" y="245716"/>
                  </a:lnTo>
                  <a:cubicBezTo>
                    <a:pt x="887901" y="245716"/>
                    <a:pt x="892383" y="250245"/>
                    <a:pt x="892383" y="255817"/>
                  </a:cubicBezTo>
                  <a:lnTo>
                    <a:pt x="892383" y="259296"/>
                  </a:lnTo>
                  <a:cubicBezTo>
                    <a:pt x="892383" y="264868"/>
                    <a:pt x="887901" y="269399"/>
                    <a:pt x="882389" y="269399"/>
                  </a:cubicBezTo>
                  <a:lnTo>
                    <a:pt x="689539" y="269399"/>
                  </a:lnTo>
                  <a:cubicBezTo>
                    <a:pt x="684029" y="269399"/>
                    <a:pt x="679545" y="264868"/>
                    <a:pt x="679545" y="259296"/>
                  </a:cubicBezTo>
                  <a:lnTo>
                    <a:pt x="679545" y="255817"/>
                  </a:lnTo>
                  <a:cubicBezTo>
                    <a:pt x="679545" y="250245"/>
                    <a:pt x="684029" y="245716"/>
                    <a:pt x="689539" y="245716"/>
                  </a:cubicBezTo>
                  <a:lnTo>
                    <a:pt x="707099" y="245716"/>
                  </a:lnTo>
                  <a:lnTo>
                    <a:pt x="707099" y="83463"/>
                  </a:lnTo>
                  <a:cubicBezTo>
                    <a:pt x="707099" y="77894"/>
                    <a:pt x="711585" y="73364"/>
                    <a:pt x="717090" y="73364"/>
                  </a:cubicBezTo>
                  <a:lnTo>
                    <a:pt x="773682" y="73364"/>
                  </a:lnTo>
                  <a:lnTo>
                    <a:pt x="773682" y="52793"/>
                  </a:lnTo>
                  <a:lnTo>
                    <a:pt x="702165" y="52793"/>
                  </a:lnTo>
                  <a:cubicBezTo>
                    <a:pt x="696651" y="52793"/>
                    <a:pt x="692172" y="48263"/>
                    <a:pt x="692172" y="42694"/>
                  </a:cubicBezTo>
                  <a:lnTo>
                    <a:pt x="692172" y="38049"/>
                  </a:lnTo>
                  <a:cubicBezTo>
                    <a:pt x="692172" y="32480"/>
                    <a:pt x="696651" y="27950"/>
                    <a:pt x="702165" y="27950"/>
                  </a:cubicBezTo>
                  <a:lnTo>
                    <a:pt x="773682" y="27950"/>
                  </a:lnTo>
                  <a:lnTo>
                    <a:pt x="773682" y="10099"/>
                  </a:lnTo>
                  <a:cubicBezTo>
                    <a:pt x="773682" y="4530"/>
                    <a:pt x="778164" y="0"/>
                    <a:pt x="7836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51" name="矩形: 圆顶角 50">
            <a:extLst>
              <a:ext uri="{FF2B5EF4-FFF2-40B4-BE49-F238E27FC236}">
                <a16:creationId xmlns:a16="http://schemas.microsoft.com/office/drawing/2014/main" id="{7D6830C3-9F51-4053-8A24-07B3A30A392C}"/>
              </a:ext>
            </a:extLst>
          </p:cNvPr>
          <p:cNvSpPr/>
          <p:nvPr/>
        </p:nvSpPr>
        <p:spPr>
          <a:xfrm rot="5400000">
            <a:off x="676488" y="-199049"/>
            <a:ext cx="493427" cy="133127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3F9FF"/>
          </a:solidFill>
          <a:ln>
            <a:gradFill>
              <a:gsLst>
                <a:gs pos="99000">
                  <a:schemeClr val="accent1">
                    <a:lumMod val="5000"/>
                    <a:lumOff val="95000"/>
                    <a:alpha val="0"/>
                  </a:schemeClr>
                </a:gs>
                <a:gs pos="98000">
                  <a:srgbClr val="578CCD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5ED36C1-494B-49F7-9042-30A906E6ED6B}"/>
              </a:ext>
            </a:extLst>
          </p:cNvPr>
          <p:cNvGrpSpPr/>
          <p:nvPr/>
        </p:nvGrpSpPr>
        <p:grpSpPr>
          <a:xfrm>
            <a:off x="438692" y="172757"/>
            <a:ext cx="261934" cy="360162"/>
            <a:chOff x="50490" y="150884"/>
            <a:chExt cx="280004" cy="308006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F58D1F3-2B2A-4497-9555-6E974D3B3E1E}"/>
                </a:ext>
              </a:extLst>
            </p:cNvPr>
            <p:cNvSpPr/>
            <p:nvPr/>
          </p:nvSpPr>
          <p:spPr>
            <a:xfrm>
              <a:off x="50490" y="150884"/>
              <a:ext cx="280004" cy="308006"/>
            </a:xfrm>
            <a:custGeom>
              <a:avLst/>
              <a:gdLst>
                <a:gd name="connsiteX0" fmla="*/ 35001 w 280004"/>
                <a:gd name="connsiteY0" fmla="*/ 0 h 308006"/>
                <a:gd name="connsiteX1" fmla="*/ 245004 w 280004"/>
                <a:gd name="connsiteY1" fmla="*/ 0 h 308006"/>
                <a:gd name="connsiteX2" fmla="*/ 280004 w 280004"/>
                <a:gd name="connsiteY2" fmla="*/ 35000 h 308006"/>
                <a:gd name="connsiteX3" fmla="*/ 280004 w 280004"/>
                <a:gd name="connsiteY3" fmla="*/ 119002 h 308006"/>
                <a:gd name="connsiteX4" fmla="*/ 273004 w 280004"/>
                <a:gd name="connsiteY4" fmla="*/ 126002 h 308006"/>
                <a:gd name="connsiteX5" fmla="*/ 224003 w 280004"/>
                <a:gd name="connsiteY5" fmla="*/ 126002 h 308006"/>
                <a:gd name="connsiteX6" fmla="*/ 224003 w 280004"/>
                <a:gd name="connsiteY6" fmla="*/ 301004 h 308006"/>
                <a:gd name="connsiteX7" fmla="*/ 217003 w 280004"/>
                <a:gd name="connsiteY7" fmla="*/ 308004 h 308006"/>
                <a:gd name="connsiteX8" fmla="*/ 213120 w 280004"/>
                <a:gd name="connsiteY8" fmla="*/ 306830 h 308006"/>
                <a:gd name="connsiteX9" fmla="*/ 112002 w 280004"/>
                <a:gd name="connsiteY9" fmla="*/ 239417 h 308006"/>
                <a:gd name="connsiteX10" fmla="*/ 10883 w 280004"/>
                <a:gd name="connsiteY10" fmla="*/ 306830 h 308006"/>
                <a:gd name="connsiteX11" fmla="*/ 1176 w 280004"/>
                <a:gd name="connsiteY11" fmla="*/ 304888 h 308006"/>
                <a:gd name="connsiteX12" fmla="*/ 0 w 280004"/>
                <a:gd name="connsiteY12" fmla="*/ 301004 h 308006"/>
                <a:gd name="connsiteX13" fmla="*/ 0 w 280004"/>
                <a:gd name="connsiteY13" fmla="*/ 35000 h 308006"/>
                <a:gd name="connsiteX14" fmla="*/ 35001 w 280004"/>
                <a:gd name="connsiteY14" fmla="*/ 0 h 308006"/>
                <a:gd name="connsiteX15" fmla="*/ 35001 w 280004"/>
                <a:gd name="connsiteY15" fmla="*/ 14000 h 308006"/>
                <a:gd name="connsiteX16" fmla="*/ 14000 w 280004"/>
                <a:gd name="connsiteY16" fmla="*/ 35001 h 308006"/>
                <a:gd name="connsiteX17" fmla="*/ 14000 w 280004"/>
                <a:gd name="connsiteY17" fmla="*/ 287925 h 308006"/>
                <a:gd name="connsiteX18" fmla="*/ 108119 w 280004"/>
                <a:gd name="connsiteY18" fmla="*/ 225178 h 308006"/>
                <a:gd name="connsiteX19" fmla="*/ 112002 w 280004"/>
                <a:gd name="connsiteY19" fmla="*/ 224003 h 308006"/>
                <a:gd name="connsiteX20" fmla="*/ 115885 w 280004"/>
                <a:gd name="connsiteY20" fmla="*/ 225178 h 308006"/>
                <a:gd name="connsiteX21" fmla="*/ 210003 w 280004"/>
                <a:gd name="connsiteY21" fmla="*/ 287925 h 308006"/>
                <a:gd name="connsiteX22" fmla="*/ 210003 w 280004"/>
                <a:gd name="connsiteY22" fmla="*/ 35000 h 308006"/>
                <a:gd name="connsiteX23" fmla="*/ 217021 w 280004"/>
                <a:gd name="connsiteY23" fmla="*/ 14000 h 308006"/>
                <a:gd name="connsiteX24" fmla="*/ 35001 w 280004"/>
                <a:gd name="connsiteY24" fmla="*/ 14000 h 308006"/>
                <a:gd name="connsiteX25" fmla="*/ 245004 w 280004"/>
                <a:gd name="connsiteY25" fmla="*/ 14000 h 308006"/>
                <a:gd name="connsiteX26" fmla="*/ 224003 w 280004"/>
                <a:gd name="connsiteY26" fmla="*/ 35000 h 308006"/>
                <a:gd name="connsiteX27" fmla="*/ 224003 w 280004"/>
                <a:gd name="connsiteY27" fmla="*/ 112002 h 308006"/>
                <a:gd name="connsiteX28" fmla="*/ 266004 w 280004"/>
                <a:gd name="connsiteY28" fmla="*/ 112002 h 308006"/>
                <a:gd name="connsiteX29" fmla="*/ 266004 w 280004"/>
                <a:gd name="connsiteY29" fmla="*/ 35000 h 308006"/>
                <a:gd name="connsiteX30" fmla="*/ 245004 w 280004"/>
                <a:gd name="connsiteY30" fmla="*/ 14000 h 30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0004" h="308006">
                  <a:moveTo>
                    <a:pt x="35001" y="0"/>
                  </a:moveTo>
                  <a:lnTo>
                    <a:pt x="245004" y="0"/>
                  </a:lnTo>
                  <a:cubicBezTo>
                    <a:pt x="264302" y="0"/>
                    <a:pt x="280004" y="15702"/>
                    <a:pt x="280004" y="35000"/>
                  </a:cubicBezTo>
                  <a:lnTo>
                    <a:pt x="280004" y="119002"/>
                  </a:lnTo>
                  <a:cubicBezTo>
                    <a:pt x="280004" y="122868"/>
                    <a:pt x="276870" y="126002"/>
                    <a:pt x="273004" y="126002"/>
                  </a:cubicBezTo>
                  <a:lnTo>
                    <a:pt x="224003" y="126002"/>
                  </a:lnTo>
                  <a:lnTo>
                    <a:pt x="224003" y="301004"/>
                  </a:lnTo>
                  <a:cubicBezTo>
                    <a:pt x="224003" y="304870"/>
                    <a:pt x="220869" y="308004"/>
                    <a:pt x="217003" y="308004"/>
                  </a:cubicBezTo>
                  <a:cubicBezTo>
                    <a:pt x="215621" y="308005"/>
                    <a:pt x="214270" y="307596"/>
                    <a:pt x="213120" y="306830"/>
                  </a:cubicBezTo>
                  <a:lnTo>
                    <a:pt x="112002" y="239417"/>
                  </a:lnTo>
                  <a:lnTo>
                    <a:pt x="10883" y="306830"/>
                  </a:lnTo>
                  <a:cubicBezTo>
                    <a:pt x="7666" y="308974"/>
                    <a:pt x="3320" y="308105"/>
                    <a:pt x="1176" y="304888"/>
                  </a:cubicBezTo>
                  <a:cubicBezTo>
                    <a:pt x="409" y="303738"/>
                    <a:pt x="0" y="302387"/>
                    <a:pt x="0" y="301004"/>
                  </a:cubicBezTo>
                  <a:lnTo>
                    <a:pt x="0" y="35000"/>
                  </a:lnTo>
                  <a:cubicBezTo>
                    <a:pt x="0" y="15702"/>
                    <a:pt x="15702" y="0"/>
                    <a:pt x="35001" y="0"/>
                  </a:cubicBezTo>
                  <a:close/>
                  <a:moveTo>
                    <a:pt x="35001" y="14000"/>
                  </a:moveTo>
                  <a:cubicBezTo>
                    <a:pt x="23408" y="14013"/>
                    <a:pt x="14014" y="23408"/>
                    <a:pt x="14000" y="35001"/>
                  </a:cubicBezTo>
                  <a:lnTo>
                    <a:pt x="14000" y="287925"/>
                  </a:lnTo>
                  <a:lnTo>
                    <a:pt x="108119" y="225178"/>
                  </a:lnTo>
                  <a:cubicBezTo>
                    <a:pt x="109269" y="224412"/>
                    <a:pt x="110620" y="224003"/>
                    <a:pt x="112002" y="224003"/>
                  </a:cubicBezTo>
                  <a:cubicBezTo>
                    <a:pt x="113384" y="224003"/>
                    <a:pt x="114735" y="224412"/>
                    <a:pt x="115885" y="225178"/>
                  </a:cubicBezTo>
                  <a:lnTo>
                    <a:pt x="210003" y="287925"/>
                  </a:lnTo>
                  <a:lnTo>
                    <a:pt x="210003" y="35000"/>
                  </a:lnTo>
                  <a:cubicBezTo>
                    <a:pt x="209995" y="27423"/>
                    <a:pt x="212459" y="20050"/>
                    <a:pt x="217021" y="14000"/>
                  </a:cubicBezTo>
                  <a:lnTo>
                    <a:pt x="35001" y="14000"/>
                  </a:lnTo>
                  <a:close/>
                  <a:moveTo>
                    <a:pt x="245004" y="14000"/>
                  </a:moveTo>
                  <a:cubicBezTo>
                    <a:pt x="233405" y="14000"/>
                    <a:pt x="224003" y="23402"/>
                    <a:pt x="224003" y="35000"/>
                  </a:cubicBezTo>
                  <a:lnTo>
                    <a:pt x="224003" y="112002"/>
                  </a:lnTo>
                  <a:lnTo>
                    <a:pt x="266004" y="112002"/>
                  </a:lnTo>
                  <a:lnTo>
                    <a:pt x="266004" y="35000"/>
                  </a:lnTo>
                  <a:cubicBezTo>
                    <a:pt x="266004" y="23402"/>
                    <a:pt x="256602" y="14000"/>
                    <a:pt x="245004" y="1400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1E2435B-8819-4BAA-AF67-2C87BCB126EA}"/>
                </a:ext>
              </a:extLst>
            </p:cNvPr>
            <p:cNvSpPr/>
            <p:nvPr/>
          </p:nvSpPr>
          <p:spPr>
            <a:xfrm>
              <a:off x="64490" y="164885"/>
              <a:ext cx="203021" cy="273925"/>
            </a:xfrm>
            <a:custGeom>
              <a:avLst/>
              <a:gdLst>
                <a:gd name="connsiteX0" fmla="*/ 21001 w 203021"/>
                <a:gd name="connsiteY0" fmla="*/ 0 h 273925"/>
                <a:gd name="connsiteX1" fmla="*/ 203021 w 203021"/>
                <a:gd name="connsiteY1" fmla="*/ 0 h 273925"/>
                <a:gd name="connsiteX2" fmla="*/ 196003 w 203021"/>
                <a:gd name="connsiteY2" fmla="*/ 21000 h 273925"/>
                <a:gd name="connsiteX3" fmla="*/ 196003 w 203021"/>
                <a:gd name="connsiteY3" fmla="*/ 273925 h 273925"/>
                <a:gd name="connsiteX4" fmla="*/ 101885 w 203021"/>
                <a:gd name="connsiteY4" fmla="*/ 211178 h 273925"/>
                <a:gd name="connsiteX5" fmla="*/ 98002 w 203021"/>
                <a:gd name="connsiteY5" fmla="*/ 210003 h 273925"/>
                <a:gd name="connsiteX6" fmla="*/ 94119 w 203021"/>
                <a:gd name="connsiteY6" fmla="*/ 211178 h 273925"/>
                <a:gd name="connsiteX7" fmla="*/ 0 w 203021"/>
                <a:gd name="connsiteY7" fmla="*/ 273925 h 273925"/>
                <a:gd name="connsiteX8" fmla="*/ 0 w 203021"/>
                <a:gd name="connsiteY8" fmla="*/ 21001 h 273925"/>
                <a:gd name="connsiteX9" fmla="*/ 21001 w 203021"/>
                <a:gd name="connsiteY9" fmla="*/ 0 h 2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021" h="273925">
                  <a:moveTo>
                    <a:pt x="21001" y="0"/>
                  </a:moveTo>
                  <a:lnTo>
                    <a:pt x="203021" y="0"/>
                  </a:lnTo>
                  <a:cubicBezTo>
                    <a:pt x="198459" y="6050"/>
                    <a:pt x="195995" y="13423"/>
                    <a:pt x="196003" y="21000"/>
                  </a:cubicBezTo>
                  <a:lnTo>
                    <a:pt x="196003" y="273925"/>
                  </a:lnTo>
                  <a:lnTo>
                    <a:pt x="101885" y="211178"/>
                  </a:lnTo>
                  <a:cubicBezTo>
                    <a:pt x="100735" y="210412"/>
                    <a:pt x="99384" y="210003"/>
                    <a:pt x="98002" y="210003"/>
                  </a:cubicBezTo>
                  <a:cubicBezTo>
                    <a:pt x="96620" y="210003"/>
                    <a:pt x="95269" y="210412"/>
                    <a:pt x="94119" y="211178"/>
                  </a:cubicBezTo>
                  <a:lnTo>
                    <a:pt x="0" y="273925"/>
                  </a:lnTo>
                  <a:lnTo>
                    <a:pt x="0" y="21001"/>
                  </a:lnTo>
                  <a:cubicBezTo>
                    <a:pt x="14" y="9408"/>
                    <a:pt x="9408" y="13"/>
                    <a:pt x="21001" y="0"/>
                  </a:cubicBezTo>
                  <a:close/>
                </a:path>
              </a:pathLst>
            </a:cu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B38CDE-D751-4E49-B23D-896F75081E26}"/>
                </a:ext>
              </a:extLst>
            </p:cNvPr>
            <p:cNvSpPr/>
            <p:nvPr/>
          </p:nvSpPr>
          <p:spPr>
            <a:xfrm>
              <a:off x="274493" y="164884"/>
              <a:ext cx="42001" cy="98002"/>
            </a:xfrm>
            <a:custGeom>
              <a:avLst/>
              <a:gdLst>
                <a:gd name="connsiteX0" fmla="*/ 21001 w 42001"/>
                <a:gd name="connsiteY0" fmla="*/ 0 h 98002"/>
                <a:gd name="connsiteX1" fmla="*/ 42001 w 42001"/>
                <a:gd name="connsiteY1" fmla="*/ 21000 h 98002"/>
                <a:gd name="connsiteX2" fmla="*/ 42001 w 42001"/>
                <a:gd name="connsiteY2" fmla="*/ 98002 h 98002"/>
                <a:gd name="connsiteX3" fmla="*/ 0 w 42001"/>
                <a:gd name="connsiteY3" fmla="*/ 98002 h 98002"/>
                <a:gd name="connsiteX4" fmla="*/ 0 w 42001"/>
                <a:gd name="connsiteY4" fmla="*/ 21000 h 98002"/>
                <a:gd name="connsiteX5" fmla="*/ 21001 w 42001"/>
                <a:gd name="connsiteY5" fmla="*/ 0 h 9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01" h="98002">
                  <a:moveTo>
                    <a:pt x="21001" y="0"/>
                  </a:moveTo>
                  <a:cubicBezTo>
                    <a:pt x="32599" y="0"/>
                    <a:pt x="42001" y="9402"/>
                    <a:pt x="42001" y="21000"/>
                  </a:cubicBezTo>
                  <a:lnTo>
                    <a:pt x="42001" y="98002"/>
                  </a:lnTo>
                  <a:lnTo>
                    <a:pt x="0" y="98002"/>
                  </a:lnTo>
                  <a:lnTo>
                    <a:pt x="0" y="21000"/>
                  </a:lnTo>
                  <a:cubicBezTo>
                    <a:pt x="0" y="9402"/>
                    <a:pt x="9402" y="0"/>
                    <a:pt x="21001" y="0"/>
                  </a:cubicBezTo>
                  <a:close/>
                </a:path>
              </a:pathLst>
            </a:custGeom>
            <a:solidFill>
              <a:srgbClr val="578CCD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E5B9B35-2653-467B-9C87-B6C18DD09824}"/>
              </a:ext>
            </a:extLst>
          </p:cNvPr>
          <p:cNvGrpSpPr/>
          <p:nvPr/>
        </p:nvGrpSpPr>
        <p:grpSpPr>
          <a:xfrm>
            <a:off x="463040" y="319518"/>
            <a:ext cx="113974" cy="323422"/>
            <a:chOff x="-605907" y="191483"/>
            <a:chExt cx="2632748" cy="399818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E9B4314-10B4-402B-8BFA-4D723429EB1D}"/>
                </a:ext>
              </a:extLst>
            </p:cNvPr>
            <p:cNvSpPr/>
            <p:nvPr/>
          </p:nvSpPr>
          <p:spPr>
            <a:xfrm flipH="1">
              <a:off x="-605907" y="588156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66EC665-AC8E-484C-A4D2-05BF246A60CE}"/>
                </a:ext>
              </a:extLst>
            </p:cNvPr>
            <p:cNvSpPr/>
            <p:nvPr/>
          </p:nvSpPr>
          <p:spPr>
            <a:xfrm flipH="1">
              <a:off x="-28534" y="488694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0848389-46C2-404A-84E4-6F3FF5FF140D}"/>
                </a:ext>
              </a:extLst>
            </p:cNvPr>
            <p:cNvSpPr/>
            <p:nvPr/>
          </p:nvSpPr>
          <p:spPr>
            <a:xfrm flipH="1">
              <a:off x="143165" y="389433"/>
              <a:ext cx="1883676" cy="3719"/>
            </a:xfrm>
            <a:custGeom>
              <a:avLst/>
              <a:gdLst>
                <a:gd name="connsiteX0" fmla="*/ 0 w 4825365"/>
                <a:gd name="connsiteY0" fmla="*/ 0 h 9525"/>
                <a:gd name="connsiteX1" fmla="*/ 4825365 w 482536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5365" h="9525">
                  <a:moveTo>
                    <a:pt x="0" y="0"/>
                  </a:moveTo>
                  <a:lnTo>
                    <a:pt x="4825365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930E3C3-A122-4076-B5B4-CE19371C3C76}"/>
                </a:ext>
              </a:extLst>
            </p:cNvPr>
            <p:cNvSpPr/>
            <p:nvPr/>
          </p:nvSpPr>
          <p:spPr>
            <a:xfrm flipH="1">
              <a:off x="-28534" y="290169"/>
              <a:ext cx="1898922" cy="3719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312CFD8-D808-4AA1-A67B-339D06368CCF}"/>
                </a:ext>
              </a:extLst>
            </p:cNvPr>
            <p:cNvSpPr/>
            <p:nvPr/>
          </p:nvSpPr>
          <p:spPr>
            <a:xfrm flipH="1">
              <a:off x="-495907" y="191483"/>
              <a:ext cx="1937337" cy="3145"/>
            </a:xfrm>
            <a:custGeom>
              <a:avLst/>
              <a:gdLst>
                <a:gd name="connsiteX0" fmla="*/ 0 w 4864417"/>
                <a:gd name="connsiteY0" fmla="*/ 0 h 9525"/>
                <a:gd name="connsiteX1" fmla="*/ 4864418 w 486441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4417" h="9525">
                  <a:moveTo>
                    <a:pt x="0" y="0"/>
                  </a:moveTo>
                  <a:lnTo>
                    <a:pt x="4864418" y="0"/>
                  </a:lnTo>
                </a:path>
              </a:pathLst>
            </a:custGeom>
            <a:ln w="12700" cap="rnd">
              <a:solidFill>
                <a:srgbClr val="578C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ACDAC9B6-2F5B-4B82-81F8-86DE983FF9FB}"/>
              </a:ext>
            </a:extLst>
          </p:cNvPr>
          <p:cNvSpPr txBox="1"/>
          <p:nvPr/>
        </p:nvSpPr>
        <p:spPr>
          <a:xfrm>
            <a:off x="1993143" y="276078"/>
            <a:ext cx="1410643" cy="430887"/>
          </a:xfrm>
          <a:prstGeom prst="rect">
            <a:avLst/>
          </a:prstGeom>
          <a:noFill/>
        </p:spPr>
        <p:txBody>
          <a:bodyPr wrap="square" lIns="0" rIns="0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/>
            <a:r>
              <a:rPr lang="zh-CN" altLang="en-US" sz="22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发起机构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6C2251B-9602-4379-B7AA-1CD11D4C228A}"/>
              </a:ext>
            </a:extLst>
          </p:cNvPr>
          <p:cNvSpPr txBox="1"/>
          <p:nvPr/>
        </p:nvSpPr>
        <p:spPr>
          <a:xfrm>
            <a:off x="551063" y="217211"/>
            <a:ext cx="1023232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algn="ctr">
              <a:defRPr sz="7200" i="0">
                <a:solidFill>
                  <a:srgbClr val="578CCD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阅读</a:t>
            </a:r>
            <a:endParaRPr lang="en-US" altLang="zh-CN" sz="2800" dirty="0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20C8085-514E-448C-9689-22316F4EDC7E}"/>
              </a:ext>
            </a:extLst>
          </p:cNvPr>
          <p:cNvGrpSpPr/>
          <p:nvPr/>
        </p:nvGrpSpPr>
        <p:grpSpPr>
          <a:xfrm>
            <a:off x="1710177" y="351585"/>
            <a:ext cx="197952" cy="243588"/>
            <a:chOff x="9191591" y="-1638485"/>
            <a:chExt cx="585106" cy="720000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253F9514-5365-4358-BC00-E21E0AF862C9}"/>
                </a:ext>
              </a:extLst>
            </p:cNvPr>
            <p:cNvSpPr/>
            <p:nvPr/>
          </p:nvSpPr>
          <p:spPr>
            <a:xfrm flipH="1">
              <a:off x="9191591" y="-1638485"/>
              <a:ext cx="40972" cy="72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FF28DEB7-335D-484C-9EF3-C5167BBA4364}"/>
                </a:ext>
              </a:extLst>
            </p:cNvPr>
            <p:cNvSpPr/>
            <p:nvPr/>
          </p:nvSpPr>
          <p:spPr>
            <a:xfrm flipH="1">
              <a:off x="9300180" y="-1422485"/>
              <a:ext cx="40972" cy="28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CAC9F46C-8A7A-4298-93D5-35817751782B}"/>
                </a:ext>
              </a:extLst>
            </p:cNvPr>
            <p:cNvSpPr/>
            <p:nvPr/>
          </p:nvSpPr>
          <p:spPr>
            <a:xfrm flipH="1">
              <a:off x="9408770" y="-1548485"/>
              <a:ext cx="40972" cy="54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F57D01E-CD9F-4D8E-B8AC-56C0A4938DAE}"/>
                </a:ext>
              </a:extLst>
            </p:cNvPr>
            <p:cNvSpPr/>
            <p:nvPr/>
          </p:nvSpPr>
          <p:spPr>
            <a:xfrm flipH="1">
              <a:off x="9517361" y="-1458485"/>
              <a:ext cx="40972" cy="360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4520BDEB-4EFE-47FE-B5ED-4E52C7A1B389}"/>
                </a:ext>
              </a:extLst>
            </p:cNvPr>
            <p:cNvSpPr/>
            <p:nvPr/>
          </p:nvSpPr>
          <p:spPr>
            <a:xfrm flipH="1">
              <a:off x="9626466" y="-1404485"/>
              <a:ext cx="40972" cy="252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67F4AB66-A1D1-495B-91ED-505481491234}"/>
                </a:ext>
              </a:extLst>
            </p:cNvPr>
            <p:cNvSpPr/>
            <p:nvPr/>
          </p:nvSpPr>
          <p:spPr>
            <a:xfrm flipH="1">
              <a:off x="9735725" y="-1332485"/>
              <a:ext cx="40972" cy="108000"/>
            </a:xfrm>
            <a:prstGeom prst="roundRect">
              <a:avLst>
                <a:gd name="adj" fmla="val 50000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F3263E78-3CE3-49AA-95C7-C9AF852A990E}"/>
              </a:ext>
            </a:extLst>
          </p:cNvPr>
          <p:cNvCxnSpPr>
            <a:cxnSpLocks/>
          </p:cNvCxnSpPr>
          <p:nvPr/>
        </p:nvCxnSpPr>
        <p:spPr>
          <a:xfrm>
            <a:off x="0" y="5228782"/>
            <a:ext cx="46304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DA0537F2-AA92-47C4-8477-0824AD448FD4}"/>
              </a:ext>
            </a:extLst>
          </p:cNvPr>
          <p:cNvCxnSpPr>
            <a:cxnSpLocks/>
          </p:cNvCxnSpPr>
          <p:nvPr/>
        </p:nvCxnSpPr>
        <p:spPr>
          <a:xfrm>
            <a:off x="11733468" y="5228782"/>
            <a:ext cx="463040" cy="0"/>
          </a:xfrm>
          <a:prstGeom prst="line">
            <a:avLst/>
          </a:prstGeom>
          <a:ln w="25400" cap="rnd">
            <a:solidFill>
              <a:srgbClr val="578C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30F50D-2365-478D-A68D-50BE16F52916}"/>
              </a:ext>
            </a:extLst>
          </p:cNvPr>
          <p:cNvGrpSpPr/>
          <p:nvPr/>
        </p:nvGrpSpPr>
        <p:grpSpPr>
          <a:xfrm>
            <a:off x="3630880" y="4686671"/>
            <a:ext cx="2205278" cy="1432190"/>
            <a:chOff x="3556000" y="4638041"/>
            <a:chExt cx="2355038" cy="1529450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F0C5DA66-ADD2-4E56-8051-300D65A9C0DD}"/>
                </a:ext>
              </a:extLst>
            </p:cNvPr>
            <p:cNvSpPr/>
            <p:nvPr/>
          </p:nvSpPr>
          <p:spPr>
            <a:xfrm>
              <a:off x="3605622" y="4750491"/>
              <a:ext cx="2255794" cy="1417000"/>
            </a:xfrm>
            <a:prstGeom prst="roundRect">
              <a:avLst>
                <a:gd name="adj" fmla="val 7413"/>
              </a:avLst>
            </a:prstGeom>
            <a:noFill/>
            <a:ln>
              <a:solidFill>
                <a:srgbClr val="578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5C5A9BB5-DA0F-484A-B4F7-E30A31FFB071}"/>
                </a:ext>
              </a:extLst>
            </p:cNvPr>
            <p:cNvSpPr/>
            <p:nvPr/>
          </p:nvSpPr>
          <p:spPr>
            <a:xfrm>
              <a:off x="3556000" y="4638041"/>
              <a:ext cx="2355038" cy="1479340"/>
            </a:xfrm>
            <a:prstGeom prst="roundRect">
              <a:avLst>
                <a:gd name="adj" fmla="val 7413"/>
              </a:avLst>
            </a:prstGeom>
            <a:solidFill>
              <a:srgbClr val="578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7BB04395-3DB4-48CB-B2FE-EAE94DCAB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57839" y="5090341"/>
              <a:ext cx="2013946" cy="596082"/>
            </a:xfrm>
            <a:prstGeom prst="rect">
              <a:avLst/>
            </a:prstGeom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30FE5ACF-E922-41C5-BC7C-5C544B63629C}"/>
              </a:ext>
            </a:extLst>
          </p:cNvPr>
          <p:cNvSpPr txBox="1"/>
          <p:nvPr/>
        </p:nvSpPr>
        <p:spPr>
          <a:xfrm>
            <a:off x="8788216" y="255920"/>
            <a:ext cx="4321972" cy="2769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i="0" dirty="0">
                <a:solidFill>
                  <a:srgbClr val="578CCD"/>
                </a:solidFill>
                <a:effectLst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-   Add Your Logo Here   -</a:t>
            </a:r>
            <a:endParaRPr lang="zh-CN" altLang="en-US" sz="1200" dirty="0">
              <a:solidFill>
                <a:srgbClr val="578CCD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07032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578CCD"/>
            </a:gs>
            <a:gs pos="67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 hidden="1">
            <a:extLst>
              <a:ext uri="{FF2B5EF4-FFF2-40B4-BE49-F238E27FC236}">
                <a16:creationId xmlns:a16="http://schemas.microsoft.com/office/drawing/2014/main" id="{C96D5045-DB37-4248-8EBB-A5F94D0C6644}"/>
              </a:ext>
            </a:extLst>
          </p:cNvPr>
          <p:cNvSpPr/>
          <p:nvPr/>
        </p:nvSpPr>
        <p:spPr>
          <a:xfrm>
            <a:off x="-3280" y="4995244"/>
            <a:ext cx="12195280" cy="1878274"/>
          </a:xfrm>
          <a:prstGeom prst="rect">
            <a:avLst/>
          </a:prstGeom>
          <a:gradFill>
            <a:gsLst>
              <a:gs pos="0">
                <a:srgbClr val="D9A929">
                  <a:alpha val="0"/>
                  <a:lumMod val="85000"/>
                  <a:lumOff val="15000"/>
                </a:srgbClr>
              </a:gs>
              <a:gs pos="100000">
                <a:srgbClr val="D9A929">
                  <a:alpha val="50000"/>
                  <a:lumMod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2" name="弦形 31">
            <a:extLst>
              <a:ext uri="{FF2B5EF4-FFF2-40B4-BE49-F238E27FC236}">
                <a16:creationId xmlns:a16="http://schemas.microsoft.com/office/drawing/2014/main" id="{67164B76-9FE5-4E49-BC6D-0F2A0A1748CA}"/>
              </a:ext>
            </a:extLst>
          </p:cNvPr>
          <p:cNvSpPr/>
          <p:nvPr/>
        </p:nvSpPr>
        <p:spPr>
          <a:xfrm>
            <a:off x="1435100" y="555116"/>
            <a:ext cx="9339154" cy="9339154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67000"/>
                  <a:lumOff val="33000"/>
                </a:srgbClr>
              </a:gs>
              <a:gs pos="0">
                <a:srgbClr val="D9A929">
                  <a:alpha val="15000"/>
                  <a:lumMod val="67000"/>
                  <a:lumOff val="33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0" name="!!国家图书馆">
            <a:extLst>
              <a:ext uri="{FF2B5EF4-FFF2-40B4-BE49-F238E27FC236}">
                <a16:creationId xmlns:a16="http://schemas.microsoft.com/office/drawing/2014/main" id="{9D294736-87AD-485B-85D2-A53C1FA2DF03}"/>
              </a:ext>
            </a:extLst>
          </p:cNvPr>
          <p:cNvSpPr txBox="1"/>
          <p:nvPr/>
        </p:nvSpPr>
        <p:spPr>
          <a:xfrm>
            <a:off x="1709976" y="680460"/>
            <a:ext cx="8799192" cy="8799192"/>
          </a:xfrm>
          <a:prstGeom prst="rect">
            <a:avLst/>
          </a:prstGeom>
          <a:noFill/>
        </p:spPr>
        <p:txBody>
          <a:bodyPr wrap="none" rtlCol="0" anchor="ctr" anchorCtr="1">
            <a:prstTxWarp prst="textArchUp">
              <a:avLst>
                <a:gd name="adj" fmla="val 13237356"/>
              </a:avLst>
            </a:prstTxWarp>
            <a:spAutoFit/>
          </a:bodyPr>
          <a:lstStyle/>
          <a:p>
            <a:pPr algn="ctr"/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 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···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中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国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国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家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图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书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馆</a:t>
            </a:r>
            <a:r>
              <a:rPr lang="en-US" altLang="zh-CN" sz="9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···</a:t>
            </a:r>
            <a:endParaRPr lang="zh-CN" altLang="en-US" sz="900" b="1" spc="600" dirty="0">
              <a:solidFill>
                <a:schemeClr val="accent4">
                  <a:lumMod val="20000"/>
                  <a:lumOff val="80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9" name="!!星斗1">
            <a:extLst>
              <a:ext uri="{FF2B5EF4-FFF2-40B4-BE49-F238E27FC236}">
                <a16:creationId xmlns:a16="http://schemas.microsoft.com/office/drawing/2014/main" id="{47EE52A2-F8FE-493A-BCC4-92CF424E8E3F}"/>
              </a:ext>
            </a:extLst>
          </p:cNvPr>
          <p:cNvSpPr/>
          <p:nvPr/>
        </p:nvSpPr>
        <p:spPr>
          <a:xfrm>
            <a:off x="3359201" y="310313"/>
            <a:ext cx="375026" cy="321514"/>
          </a:xfrm>
          <a:custGeom>
            <a:avLst/>
            <a:gdLst>
              <a:gd name="connsiteX0" fmla="*/ 345457 w 563111"/>
              <a:gd name="connsiteY0" fmla="*/ 287011 h 482763"/>
              <a:gd name="connsiteX1" fmla="*/ 343367 w 563111"/>
              <a:gd name="connsiteY1" fmla="*/ 289101 h 482763"/>
              <a:gd name="connsiteX2" fmla="*/ 322776 w 563111"/>
              <a:gd name="connsiteY2" fmla="*/ 372053 h 482763"/>
              <a:gd name="connsiteX3" fmla="*/ 327222 w 563111"/>
              <a:gd name="connsiteY3" fmla="*/ 373918 h 482763"/>
              <a:gd name="connsiteX4" fmla="*/ 331686 w 563111"/>
              <a:gd name="connsiteY4" fmla="*/ 384562 h 482763"/>
              <a:gd name="connsiteX5" fmla="*/ 329914 w 563111"/>
              <a:gd name="connsiteY5" fmla="*/ 388786 h 482763"/>
              <a:gd name="connsiteX6" fmla="*/ 452456 w 563111"/>
              <a:gd name="connsiteY6" fmla="*/ 458048 h 482763"/>
              <a:gd name="connsiteX7" fmla="*/ 452891 w 563111"/>
              <a:gd name="connsiteY7" fmla="*/ 457011 h 482763"/>
              <a:gd name="connsiteX8" fmla="*/ 463535 w 563111"/>
              <a:gd name="connsiteY8" fmla="*/ 452547 h 482763"/>
              <a:gd name="connsiteX9" fmla="*/ 469468 w 563111"/>
              <a:gd name="connsiteY9" fmla="*/ 455035 h 482763"/>
              <a:gd name="connsiteX10" fmla="*/ 529316 w 563111"/>
              <a:gd name="connsiteY10" fmla="*/ 385394 h 482763"/>
              <a:gd name="connsiteX11" fmla="*/ 524654 w 563111"/>
              <a:gd name="connsiteY11" fmla="*/ 374261 h 482763"/>
              <a:gd name="connsiteX12" fmla="*/ 526247 w 563111"/>
              <a:gd name="connsiteY12" fmla="*/ 370354 h 482763"/>
              <a:gd name="connsiteX13" fmla="*/ 21289 w 563111"/>
              <a:gd name="connsiteY13" fmla="*/ 0 h 482763"/>
              <a:gd name="connsiteX14" fmla="*/ 43264 w 563111"/>
              <a:gd name="connsiteY14" fmla="*/ 21289 h 482763"/>
              <a:gd name="connsiteX15" fmla="*/ 41493 w 563111"/>
              <a:gd name="connsiteY15" fmla="*/ 25620 h 482763"/>
              <a:gd name="connsiteX16" fmla="*/ 192088 w 563111"/>
              <a:gd name="connsiteY16" fmla="*/ 82235 h 482763"/>
              <a:gd name="connsiteX17" fmla="*/ 193312 w 563111"/>
              <a:gd name="connsiteY17" fmla="*/ 79316 h 482763"/>
              <a:gd name="connsiteX18" fmla="*/ 203956 w 563111"/>
              <a:gd name="connsiteY18" fmla="*/ 74852 h 482763"/>
              <a:gd name="connsiteX19" fmla="*/ 219064 w 563111"/>
              <a:gd name="connsiteY19" fmla="*/ 89960 h 482763"/>
              <a:gd name="connsiteX20" fmla="*/ 216030 w 563111"/>
              <a:gd name="connsiteY20" fmla="*/ 97194 h 482763"/>
              <a:gd name="connsiteX21" fmla="*/ 274829 w 563111"/>
              <a:gd name="connsiteY21" fmla="*/ 152041 h 482763"/>
              <a:gd name="connsiteX22" fmla="*/ 283615 w 563111"/>
              <a:gd name="connsiteY22" fmla="*/ 148331 h 482763"/>
              <a:gd name="connsiteX23" fmla="*/ 300097 w 563111"/>
              <a:gd name="connsiteY23" fmla="*/ 164812 h 482763"/>
              <a:gd name="connsiteX24" fmla="*/ 295461 w 563111"/>
              <a:gd name="connsiteY24" fmla="*/ 176401 h 482763"/>
              <a:gd name="connsiteX25" fmla="*/ 293995 w 563111"/>
              <a:gd name="connsiteY25" fmla="*/ 177007 h 482763"/>
              <a:gd name="connsiteX26" fmla="*/ 341224 w 563111"/>
              <a:gd name="connsiteY26" fmla="*/ 269269 h 482763"/>
              <a:gd name="connsiteX27" fmla="*/ 341987 w 563111"/>
              <a:gd name="connsiteY27" fmla="*/ 268507 h 482763"/>
              <a:gd name="connsiteX28" fmla="*/ 352974 w 563111"/>
              <a:gd name="connsiteY28" fmla="*/ 279495 h 482763"/>
              <a:gd name="connsiteX29" fmla="*/ 350807 w 563111"/>
              <a:gd name="connsiteY29" fmla="*/ 281661 h 482763"/>
              <a:gd name="connsiteX30" fmla="*/ 528928 w 563111"/>
              <a:gd name="connsiteY30" fmla="*/ 363778 h 482763"/>
              <a:gd name="connsiteX31" fmla="*/ 530148 w 563111"/>
              <a:gd name="connsiteY31" fmla="*/ 360784 h 482763"/>
              <a:gd name="connsiteX32" fmla="*/ 543882 w 563111"/>
              <a:gd name="connsiteY32" fmla="*/ 355033 h 482763"/>
              <a:gd name="connsiteX33" fmla="*/ 563111 w 563111"/>
              <a:gd name="connsiteY33" fmla="*/ 374261 h 482763"/>
              <a:gd name="connsiteX34" fmla="*/ 543882 w 563111"/>
              <a:gd name="connsiteY34" fmla="*/ 393490 h 482763"/>
              <a:gd name="connsiteX35" fmla="*/ 534396 w 563111"/>
              <a:gd name="connsiteY35" fmla="*/ 389623 h 482763"/>
              <a:gd name="connsiteX36" fmla="*/ 475054 w 563111"/>
              <a:gd name="connsiteY36" fmla="*/ 459096 h 482763"/>
              <a:gd name="connsiteX37" fmla="*/ 478643 w 563111"/>
              <a:gd name="connsiteY37" fmla="*/ 467655 h 482763"/>
              <a:gd name="connsiteX38" fmla="*/ 463535 w 563111"/>
              <a:gd name="connsiteY38" fmla="*/ 482763 h 482763"/>
              <a:gd name="connsiteX39" fmla="*/ 448427 w 563111"/>
              <a:gd name="connsiteY39" fmla="*/ 467655 h 482763"/>
              <a:gd name="connsiteX40" fmla="*/ 450059 w 563111"/>
              <a:gd name="connsiteY40" fmla="*/ 463764 h 482763"/>
              <a:gd name="connsiteX41" fmla="*/ 327534 w 563111"/>
              <a:gd name="connsiteY41" fmla="*/ 394463 h 482763"/>
              <a:gd name="connsiteX42" fmla="*/ 327222 w 563111"/>
              <a:gd name="connsiteY42" fmla="*/ 395206 h 482763"/>
              <a:gd name="connsiteX43" fmla="*/ 316578 w 563111"/>
              <a:gd name="connsiteY43" fmla="*/ 399670 h 482763"/>
              <a:gd name="connsiteX44" fmla="*/ 301470 w 563111"/>
              <a:gd name="connsiteY44" fmla="*/ 384562 h 482763"/>
              <a:gd name="connsiteX45" fmla="*/ 305934 w 563111"/>
              <a:gd name="connsiteY45" fmla="*/ 373918 h 482763"/>
              <a:gd name="connsiteX46" fmla="*/ 316518 w 563111"/>
              <a:gd name="connsiteY46" fmla="*/ 369479 h 482763"/>
              <a:gd name="connsiteX47" fmla="*/ 337187 w 563111"/>
              <a:gd name="connsiteY47" fmla="*/ 285683 h 482763"/>
              <a:gd name="connsiteX48" fmla="*/ 330999 w 563111"/>
              <a:gd name="connsiteY48" fmla="*/ 279495 h 482763"/>
              <a:gd name="connsiteX49" fmla="*/ 336470 w 563111"/>
              <a:gd name="connsiteY49" fmla="*/ 274023 h 482763"/>
              <a:gd name="connsiteX50" fmla="*/ 288015 w 563111"/>
              <a:gd name="connsiteY50" fmla="*/ 179476 h 482763"/>
              <a:gd name="connsiteX51" fmla="*/ 283615 w 563111"/>
              <a:gd name="connsiteY51" fmla="*/ 181294 h 482763"/>
              <a:gd name="connsiteX52" fmla="*/ 267134 w 563111"/>
              <a:gd name="connsiteY52" fmla="*/ 164812 h 482763"/>
              <a:gd name="connsiteX53" fmla="*/ 270579 w 563111"/>
              <a:gd name="connsiteY53" fmla="*/ 156653 h 482763"/>
              <a:gd name="connsiteX54" fmla="*/ 211690 w 563111"/>
              <a:gd name="connsiteY54" fmla="*/ 101825 h 482763"/>
              <a:gd name="connsiteX55" fmla="*/ 203956 w 563111"/>
              <a:gd name="connsiteY55" fmla="*/ 105068 h 482763"/>
              <a:gd name="connsiteX56" fmla="*/ 188848 w 563111"/>
              <a:gd name="connsiteY56" fmla="*/ 89960 h 482763"/>
              <a:gd name="connsiteX57" fmla="*/ 189626 w 563111"/>
              <a:gd name="connsiteY57" fmla="*/ 88105 h 482763"/>
              <a:gd name="connsiteX58" fmla="*/ 39034 w 563111"/>
              <a:gd name="connsiteY58" fmla="*/ 31633 h 482763"/>
              <a:gd name="connsiteX59" fmla="*/ 36912 w 563111"/>
              <a:gd name="connsiteY59" fmla="*/ 36825 h 482763"/>
              <a:gd name="connsiteX60" fmla="*/ 21289 w 563111"/>
              <a:gd name="connsiteY60" fmla="*/ 42576 h 482763"/>
              <a:gd name="connsiteX61" fmla="*/ 0 w 563111"/>
              <a:gd name="connsiteY61" fmla="*/ 21289 h 482763"/>
              <a:gd name="connsiteX62" fmla="*/ 21289 w 563111"/>
              <a:gd name="connsiteY62" fmla="*/ 0 h 48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63111" h="482763">
                <a:moveTo>
                  <a:pt x="345457" y="287011"/>
                </a:moveTo>
                <a:lnTo>
                  <a:pt x="343367" y="289101"/>
                </a:lnTo>
                <a:lnTo>
                  <a:pt x="322776" y="372053"/>
                </a:lnTo>
                <a:lnTo>
                  <a:pt x="327222" y="373918"/>
                </a:lnTo>
                <a:cubicBezTo>
                  <a:pt x="329969" y="376665"/>
                  <a:pt x="331686" y="380442"/>
                  <a:pt x="331686" y="384562"/>
                </a:cubicBezTo>
                <a:lnTo>
                  <a:pt x="329914" y="388786"/>
                </a:lnTo>
                <a:lnTo>
                  <a:pt x="452456" y="458048"/>
                </a:lnTo>
                <a:lnTo>
                  <a:pt x="452891" y="457011"/>
                </a:lnTo>
                <a:cubicBezTo>
                  <a:pt x="455638" y="454264"/>
                  <a:pt x="459415" y="452547"/>
                  <a:pt x="463535" y="452547"/>
                </a:cubicBezTo>
                <a:lnTo>
                  <a:pt x="469468" y="455035"/>
                </a:lnTo>
                <a:lnTo>
                  <a:pt x="529316" y="385394"/>
                </a:lnTo>
                <a:lnTo>
                  <a:pt x="524654" y="374261"/>
                </a:lnTo>
                <a:lnTo>
                  <a:pt x="526247" y="370354"/>
                </a:lnTo>
                <a:close/>
                <a:moveTo>
                  <a:pt x="21289" y="0"/>
                </a:moveTo>
                <a:cubicBezTo>
                  <a:pt x="33650" y="0"/>
                  <a:pt x="43264" y="9614"/>
                  <a:pt x="43264" y="21289"/>
                </a:cubicBezTo>
                <a:lnTo>
                  <a:pt x="41493" y="25620"/>
                </a:lnTo>
                <a:lnTo>
                  <a:pt x="192088" y="82235"/>
                </a:lnTo>
                <a:lnTo>
                  <a:pt x="193312" y="79316"/>
                </a:lnTo>
                <a:cubicBezTo>
                  <a:pt x="196059" y="76569"/>
                  <a:pt x="199836" y="74852"/>
                  <a:pt x="203956" y="74852"/>
                </a:cubicBezTo>
                <a:cubicBezTo>
                  <a:pt x="212197" y="74852"/>
                  <a:pt x="219064" y="81719"/>
                  <a:pt x="219064" y="89960"/>
                </a:cubicBezTo>
                <a:lnTo>
                  <a:pt x="216030" y="97194"/>
                </a:lnTo>
                <a:lnTo>
                  <a:pt x="274829" y="152041"/>
                </a:lnTo>
                <a:lnTo>
                  <a:pt x="283615" y="148331"/>
                </a:lnTo>
                <a:cubicBezTo>
                  <a:pt x="292542" y="148331"/>
                  <a:pt x="300097" y="155885"/>
                  <a:pt x="300097" y="164812"/>
                </a:cubicBezTo>
                <a:cubicBezTo>
                  <a:pt x="300097" y="169276"/>
                  <a:pt x="298380" y="173396"/>
                  <a:pt x="295461" y="176401"/>
                </a:cubicBezTo>
                <a:lnTo>
                  <a:pt x="293995" y="177007"/>
                </a:lnTo>
                <a:lnTo>
                  <a:pt x="341224" y="269269"/>
                </a:lnTo>
                <a:lnTo>
                  <a:pt x="341987" y="268507"/>
                </a:lnTo>
                <a:cubicBezTo>
                  <a:pt x="348167" y="268507"/>
                  <a:pt x="352974" y="273314"/>
                  <a:pt x="352974" y="279495"/>
                </a:cubicBezTo>
                <a:lnTo>
                  <a:pt x="350807" y="281661"/>
                </a:lnTo>
                <a:lnTo>
                  <a:pt x="528928" y="363778"/>
                </a:lnTo>
                <a:lnTo>
                  <a:pt x="530148" y="360784"/>
                </a:lnTo>
                <a:cubicBezTo>
                  <a:pt x="533582" y="357265"/>
                  <a:pt x="538389" y="355033"/>
                  <a:pt x="543882" y="355033"/>
                </a:cubicBezTo>
                <a:cubicBezTo>
                  <a:pt x="554183" y="355033"/>
                  <a:pt x="563111" y="363274"/>
                  <a:pt x="563111" y="374261"/>
                </a:cubicBezTo>
                <a:cubicBezTo>
                  <a:pt x="563111" y="384562"/>
                  <a:pt x="554183" y="393490"/>
                  <a:pt x="543882" y="393490"/>
                </a:cubicBezTo>
                <a:lnTo>
                  <a:pt x="534396" y="389623"/>
                </a:lnTo>
                <a:lnTo>
                  <a:pt x="475054" y="459096"/>
                </a:lnTo>
                <a:lnTo>
                  <a:pt x="478643" y="467655"/>
                </a:lnTo>
                <a:cubicBezTo>
                  <a:pt x="478643" y="475896"/>
                  <a:pt x="471776" y="482763"/>
                  <a:pt x="463535" y="482763"/>
                </a:cubicBezTo>
                <a:cubicBezTo>
                  <a:pt x="455294" y="482763"/>
                  <a:pt x="448427" y="475896"/>
                  <a:pt x="448427" y="467655"/>
                </a:cubicBezTo>
                <a:lnTo>
                  <a:pt x="450059" y="463764"/>
                </a:lnTo>
                <a:lnTo>
                  <a:pt x="327534" y="394463"/>
                </a:lnTo>
                <a:lnTo>
                  <a:pt x="327222" y="395206"/>
                </a:lnTo>
                <a:cubicBezTo>
                  <a:pt x="324475" y="397953"/>
                  <a:pt x="320698" y="399670"/>
                  <a:pt x="316578" y="399670"/>
                </a:cubicBezTo>
                <a:cubicBezTo>
                  <a:pt x="308337" y="399670"/>
                  <a:pt x="301470" y="392803"/>
                  <a:pt x="301470" y="384562"/>
                </a:cubicBezTo>
                <a:cubicBezTo>
                  <a:pt x="301470" y="380442"/>
                  <a:pt x="303187" y="376665"/>
                  <a:pt x="305934" y="373918"/>
                </a:cubicBezTo>
                <a:lnTo>
                  <a:pt x="316518" y="369479"/>
                </a:lnTo>
                <a:lnTo>
                  <a:pt x="337187" y="285683"/>
                </a:lnTo>
                <a:lnTo>
                  <a:pt x="330999" y="279495"/>
                </a:lnTo>
                <a:lnTo>
                  <a:pt x="336470" y="274023"/>
                </a:lnTo>
                <a:lnTo>
                  <a:pt x="288015" y="179476"/>
                </a:lnTo>
                <a:lnTo>
                  <a:pt x="283615" y="181294"/>
                </a:lnTo>
                <a:cubicBezTo>
                  <a:pt x="274688" y="181294"/>
                  <a:pt x="267134" y="173739"/>
                  <a:pt x="267134" y="164812"/>
                </a:cubicBezTo>
                <a:lnTo>
                  <a:pt x="270579" y="156653"/>
                </a:lnTo>
                <a:lnTo>
                  <a:pt x="211690" y="101825"/>
                </a:lnTo>
                <a:lnTo>
                  <a:pt x="203956" y="105068"/>
                </a:lnTo>
                <a:cubicBezTo>
                  <a:pt x="195715" y="105068"/>
                  <a:pt x="188848" y="98201"/>
                  <a:pt x="188848" y="89960"/>
                </a:cubicBezTo>
                <a:lnTo>
                  <a:pt x="189626" y="88105"/>
                </a:lnTo>
                <a:lnTo>
                  <a:pt x="39034" y="31633"/>
                </a:lnTo>
                <a:lnTo>
                  <a:pt x="36912" y="36825"/>
                </a:lnTo>
                <a:cubicBezTo>
                  <a:pt x="32963" y="40688"/>
                  <a:pt x="27469" y="42920"/>
                  <a:pt x="21289" y="42576"/>
                </a:cubicBezTo>
                <a:cubicBezTo>
                  <a:pt x="9614" y="42576"/>
                  <a:pt x="0" y="32962"/>
                  <a:pt x="0" y="21289"/>
                </a:cubicBezTo>
                <a:cubicBezTo>
                  <a:pt x="0" y="9614"/>
                  <a:pt x="9614" y="0"/>
                  <a:pt x="21289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9525" cap="flat">
            <a:noFill/>
            <a:prstDash val="solid"/>
            <a:miter/>
          </a:ln>
          <a:effectLst>
            <a:glow rad="38100">
              <a:schemeClr val="bg1">
                <a:alpha val="15000"/>
              </a:schemeClr>
            </a:glow>
          </a:effectLst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1" name="!!星斗2">
            <a:extLst>
              <a:ext uri="{FF2B5EF4-FFF2-40B4-BE49-F238E27FC236}">
                <a16:creationId xmlns:a16="http://schemas.microsoft.com/office/drawing/2014/main" id="{BECCA705-249A-4477-9E74-6CAC00CD4145}"/>
              </a:ext>
            </a:extLst>
          </p:cNvPr>
          <p:cNvSpPr/>
          <p:nvPr/>
        </p:nvSpPr>
        <p:spPr>
          <a:xfrm>
            <a:off x="10522266" y="1096427"/>
            <a:ext cx="597090" cy="754916"/>
          </a:xfrm>
          <a:custGeom>
            <a:avLst/>
            <a:gdLst>
              <a:gd name="connsiteX0" fmla="*/ 481012 w 1030605"/>
              <a:gd name="connsiteY0" fmla="*/ 0 h 1303019"/>
              <a:gd name="connsiteX1" fmla="*/ 495300 w 1030605"/>
              <a:gd name="connsiteY1" fmla="*/ 13335 h 1303019"/>
              <a:gd name="connsiteX2" fmla="*/ 491014 w 1030605"/>
              <a:gd name="connsiteY2" fmla="*/ 22860 h 1303019"/>
              <a:gd name="connsiteX3" fmla="*/ 484242 w 1030605"/>
              <a:gd name="connsiteY3" fmla="*/ 25440 h 1303019"/>
              <a:gd name="connsiteX4" fmla="*/ 445355 w 1030605"/>
              <a:gd name="connsiteY4" fmla="*/ 308253 h 1303019"/>
              <a:gd name="connsiteX5" fmla="*/ 448627 w 1030605"/>
              <a:gd name="connsiteY5" fmla="*/ 309562 h 1303019"/>
              <a:gd name="connsiteX6" fmla="*/ 452437 w 1030605"/>
              <a:gd name="connsiteY6" fmla="*/ 319087 h 1303019"/>
              <a:gd name="connsiteX7" fmla="*/ 448627 w 1030605"/>
              <a:gd name="connsiteY7" fmla="*/ 328969 h 1303019"/>
              <a:gd name="connsiteX8" fmla="*/ 448027 w 1030605"/>
              <a:gd name="connsiteY8" fmla="*/ 329187 h 1303019"/>
              <a:gd name="connsiteX9" fmla="*/ 575827 w 1030605"/>
              <a:gd name="connsiteY9" fmla="*/ 639301 h 1303019"/>
              <a:gd name="connsiteX10" fmla="*/ 576262 w 1030605"/>
              <a:gd name="connsiteY10" fmla="*/ 639127 h 1303019"/>
              <a:gd name="connsiteX11" fmla="*/ 589597 w 1030605"/>
              <a:gd name="connsiteY11" fmla="*/ 652462 h 1303019"/>
              <a:gd name="connsiteX12" fmla="*/ 587209 w 1030605"/>
              <a:gd name="connsiteY12" fmla="*/ 658432 h 1303019"/>
              <a:gd name="connsiteX13" fmla="*/ 808740 w 1030605"/>
              <a:gd name="connsiteY13" fmla="*/ 932501 h 1303019"/>
              <a:gd name="connsiteX14" fmla="*/ 813435 w 1030605"/>
              <a:gd name="connsiteY14" fmla="*/ 930592 h 1303019"/>
              <a:gd name="connsiteX15" fmla="*/ 817455 w 1030605"/>
              <a:gd name="connsiteY15" fmla="*/ 932227 h 1303019"/>
              <a:gd name="connsiteX16" fmla="*/ 960760 w 1030605"/>
              <a:gd name="connsiteY16" fmla="*/ 696823 h 1303019"/>
              <a:gd name="connsiteX17" fmla="*/ 960595 w 1030605"/>
              <a:gd name="connsiteY17" fmla="*/ 696754 h 1303019"/>
              <a:gd name="connsiteX18" fmla="*/ 954404 w 1030605"/>
              <a:gd name="connsiteY18" fmla="*/ 681990 h 1303019"/>
              <a:gd name="connsiteX19" fmla="*/ 975359 w 1030605"/>
              <a:gd name="connsiteY19" fmla="*/ 661035 h 1303019"/>
              <a:gd name="connsiteX20" fmla="*/ 996314 w 1030605"/>
              <a:gd name="connsiteY20" fmla="*/ 681990 h 1303019"/>
              <a:gd name="connsiteX21" fmla="*/ 975359 w 1030605"/>
              <a:gd name="connsiteY21" fmla="*/ 702945 h 1303019"/>
              <a:gd name="connsiteX22" fmla="*/ 968754 w 1030605"/>
              <a:gd name="connsiteY22" fmla="*/ 700175 h 1303019"/>
              <a:gd name="connsiteX23" fmla="*/ 824885 w 1030605"/>
              <a:gd name="connsiteY23" fmla="*/ 936510 h 1303019"/>
              <a:gd name="connsiteX24" fmla="*/ 828675 w 1030605"/>
              <a:gd name="connsiteY24" fmla="*/ 945832 h 1303019"/>
              <a:gd name="connsiteX25" fmla="*/ 825328 w 1030605"/>
              <a:gd name="connsiteY25" fmla="*/ 954064 h 1303019"/>
              <a:gd name="connsiteX26" fmla="*/ 1012401 w 1030605"/>
              <a:gd name="connsiteY26" fmla="*/ 1184000 h 1303019"/>
              <a:gd name="connsiteX27" fmla="*/ 1017270 w 1030605"/>
              <a:gd name="connsiteY27" fmla="*/ 1182052 h 1303019"/>
              <a:gd name="connsiteX28" fmla="*/ 1030605 w 1030605"/>
              <a:gd name="connsiteY28" fmla="*/ 1195387 h 1303019"/>
              <a:gd name="connsiteX29" fmla="*/ 1017270 w 1030605"/>
              <a:gd name="connsiteY29" fmla="*/ 1208722 h 1303019"/>
              <a:gd name="connsiteX30" fmla="*/ 1003935 w 1030605"/>
              <a:gd name="connsiteY30" fmla="*/ 1195387 h 1303019"/>
              <a:gd name="connsiteX31" fmla="*/ 1006136 w 1030605"/>
              <a:gd name="connsiteY31" fmla="*/ 1189884 h 1303019"/>
              <a:gd name="connsiteX32" fmla="*/ 818351 w 1030605"/>
              <a:gd name="connsiteY32" fmla="*/ 959073 h 1303019"/>
              <a:gd name="connsiteX33" fmla="*/ 813435 w 1030605"/>
              <a:gd name="connsiteY33" fmla="*/ 961072 h 1303019"/>
              <a:gd name="connsiteX34" fmla="*/ 805050 w 1030605"/>
              <a:gd name="connsiteY34" fmla="*/ 957663 h 1303019"/>
              <a:gd name="connsiteX35" fmla="*/ 517521 w 1030605"/>
              <a:gd name="connsiteY35" fmla="*/ 1135982 h 1303019"/>
              <a:gd name="connsiteX36" fmla="*/ 520065 w 1030605"/>
              <a:gd name="connsiteY36" fmla="*/ 1142047 h 1303019"/>
              <a:gd name="connsiteX37" fmla="*/ 499110 w 1030605"/>
              <a:gd name="connsiteY37" fmla="*/ 1163002 h 1303019"/>
              <a:gd name="connsiteX38" fmla="*/ 484346 w 1030605"/>
              <a:gd name="connsiteY38" fmla="*/ 1156811 h 1303019"/>
              <a:gd name="connsiteX39" fmla="*/ 480152 w 1030605"/>
              <a:gd name="connsiteY39" fmla="*/ 1146809 h 1303019"/>
              <a:gd name="connsiteX40" fmla="*/ 240879 w 1030605"/>
              <a:gd name="connsiteY40" fmla="*/ 1146809 h 1303019"/>
              <a:gd name="connsiteX41" fmla="*/ 238720 w 1030605"/>
              <a:gd name="connsiteY41" fmla="*/ 1151929 h 1303019"/>
              <a:gd name="connsiteX42" fmla="*/ 229552 w 1030605"/>
              <a:gd name="connsiteY42" fmla="*/ 1155382 h 1303019"/>
              <a:gd name="connsiteX43" fmla="*/ 226857 w 1030605"/>
              <a:gd name="connsiteY43" fmla="*/ 1154304 h 1303019"/>
              <a:gd name="connsiteX44" fmla="*/ 158717 w 1030605"/>
              <a:gd name="connsiteY44" fmla="*/ 1266954 h 1303019"/>
              <a:gd name="connsiteX45" fmla="*/ 159544 w 1030605"/>
              <a:gd name="connsiteY45" fmla="*/ 1267300 h 1303019"/>
              <a:gd name="connsiteX46" fmla="*/ 165735 w 1030605"/>
              <a:gd name="connsiteY46" fmla="*/ 1282064 h 1303019"/>
              <a:gd name="connsiteX47" fmla="*/ 144780 w 1030605"/>
              <a:gd name="connsiteY47" fmla="*/ 1303019 h 1303019"/>
              <a:gd name="connsiteX48" fmla="*/ 123825 w 1030605"/>
              <a:gd name="connsiteY48" fmla="*/ 1282064 h 1303019"/>
              <a:gd name="connsiteX49" fmla="*/ 144780 w 1030605"/>
              <a:gd name="connsiteY49" fmla="*/ 1261109 h 1303019"/>
              <a:gd name="connsiteX50" fmla="*/ 150725 w 1030605"/>
              <a:gd name="connsiteY50" fmla="*/ 1263602 h 1303019"/>
              <a:gd name="connsiteX51" fmla="*/ 219415 w 1030605"/>
              <a:gd name="connsiteY51" fmla="*/ 1150043 h 1303019"/>
              <a:gd name="connsiteX52" fmla="*/ 216217 w 1030605"/>
              <a:gd name="connsiteY52" fmla="*/ 1142047 h 1303019"/>
              <a:gd name="connsiteX53" fmla="*/ 217071 w 1030605"/>
              <a:gd name="connsiteY53" fmla="*/ 1139912 h 1303019"/>
              <a:gd name="connsiteX54" fmla="*/ 21501 w 1030605"/>
              <a:gd name="connsiteY54" fmla="*/ 1012405 h 1303019"/>
              <a:gd name="connsiteX55" fmla="*/ 13335 w 1030605"/>
              <a:gd name="connsiteY55" fmla="*/ 1015365 h 1303019"/>
              <a:gd name="connsiteX56" fmla="*/ 0 w 1030605"/>
              <a:gd name="connsiteY56" fmla="*/ 1002030 h 1303019"/>
              <a:gd name="connsiteX57" fmla="*/ 13335 w 1030605"/>
              <a:gd name="connsiteY57" fmla="*/ 988695 h 1303019"/>
              <a:gd name="connsiteX58" fmla="*/ 26670 w 1030605"/>
              <a:gd name="connsiteY58" fmla="*/ 1002030 h 1303019"/>
              <a:gd name="connsiteX59" fmla="*/ 25736 w 1030605"/>
              <a:gd name="connsiteY59" fmla="*/ 1004453 h 1303019"/>
              <a:gd name="connsiteX60" fmla="*/ 221100 w 1030605"/>
              <a:gd name="connsiteY60" fmla="*/ 1132093 h 1303019"/>
              <a:gd name="connsiteX61" fmla="*/ 229552 w 1030605"/>
              <a:gd name="connsiteY61" fmla="*/ 1128712 h 1303019"/>
              <a:gd name="connsiteX62" fmla="*/ 239077 w 1030605"/>
              <a:gd name="connsiteY62" fmla="*/ 1132522 h 1303019"/>
              <a:gd name="connsiteX63" fmla="*/ 241363 w 1030605"/>
              <a:gd name="connsiteY63" fmla="*/ 1138237 h 1303019"/>
              <a:gd name="connsiteX64" fmla="*/ 479753 w 1030605"/>
              <a:gd name="connsiteY64" fmla="*/ 1138237 h 1303019"/>
              <a:gd name="connsiteX65" fmla="*/ 484346 w 1030605"/>
              <a:gd name="connsiteY65" fmla="*/ 1127283 h 1303019"/>
              <a:gd name="connsiteX66" fmla="*/ 486486 w 1030605"/>
              <a:gd name="connsiteY66" fmla="*/ 1126386 h 1303019"/>
              <a:gd name="connsiteX67" fmla="*/ 422256 w 1030605"/>
              <a:gd name="connsiteY67" fmla="*/ 982860 h 1303019"/>
              <a:gd name="connsiteX68" fmla="*/ 421957 w 1030605"/>
              <a:gd name="connsiteY68" fmla="*/ 982980 h 1303019"/>
              <a:gd name="connsiteX69" fmla="*/ 408622 w 1030605"/>
              <a:gd name="connsiteY69" fmla="*/ 969645 h 1303019"/>
              <a:gd name="connsiteX70" fmla="*/ 412432 w 1030605"/>
              <a:gd name="connsiteY70" fmla="*/ 960120 h 1303019"/>
              <a:gd name="connsiteX71" fmla="*/ 413222 w 1030605"/>
              <a:gd name="connsiteY71" fmla="*/ 959804 h 1303019"/>
              <a:gd name="connsiteX72" fmla="*/ 377475 w 1030605"/>
              <a:gd name="connsiteY72" fmla="*/ 854115 h 1303019"/>
              <a:gd name="connsiteX73" fmla="*/ 368713 w 1030605"/>
              <a:gd name="connsiteY73" fmla="*/ 850486 h 1303019"/>
              <a:gd name="connsiteX74" fmla="*/ 364807 w 1030605"/>
              <a:gd name="connsiteY74" fmla="*/ 841057 h 1303019"/>
              <a:gd name="connsiteX75" fmla="*/ 378142 w 1030605"/>
              <a:gd name="connsiteY75" fmla="*/ 827722 h 1303019"/>
              <a:gd name="connsiteX76" fmla="*/ 391477 w 1030605"/>
              <a:gd name="connsiteY76" fmla="*/ 841057 h 1303019"/>
              <a:gd name="connsiteX77" fmla="*/ 387571 w 1030605"/>
              <a:gd name="connsiteY77" fmla="*/ 850486 h 1303019"/>
              <a:gd name="connsiteX78" fmla="*/ 386031 w 1030605"/>
              <a:gd name="connsiteY78" fmla="*/ 851124 h 1303019"/>
              <a:gd name="connsiteX79" fmla="*/ 421883 w 1030605"/>
              <a:gd name="connsiteY79" fmla="*/ 956339 h 1303019"/>
              <a:gd name="connsiteX80" fmla="*/ 421957 w 1030605"/>
              <a:gd name="connsiteY80" fmla="*/ 956310 h 1303019"/>
              <a:gd name="connsiteX81" fmla="*/ 435292 w 1030605"/>
              <a:gd name="connsiteY81" fmla="*/ 969645 h 1303019"/>
              <a:gd name="connsiteX82" fmla="*/ 431482 w 1030605"/>
              <a:gd name="connsiteY82" fmla="*/ 979170 h 1303019"/>
              <a:gd name="connsiteX83" fmla="*/ 430974 w 1030605"/>
              <a:gd name="connsiteY83" fmla="*/ 979373 h 1303019"/>
              <a:gd name="connsiteX84" fmla="*/ 495140 w 1030605"/>
              <a:gd name="connsiteY84" fmla="*/ 1122757 h 1303019"/>
              <a:gd name="connsiteX85" fmla="*/ 499110 w 1030605"/>
              <a:gd name="connsiteY85" fmla="*/ 1121092 h 1303019"/>
              <a:gd name="connsiteX86" fmla="*/ 513874 w 1030605"/>
              <a:gd name="connsiteY86" fmla="*/ 1127283 h 1303019"/>
              <a:gd name="connsiteX87" fmla="*/ 514065 w 1030605"/>
              <a:gd name="connsiteY87" fmla="*/ 1127739 h 1303019"/>
              <a:gd name="connsiteX88" fmla="*/ 799810 w 1030605"/>
              <a:gd name="connsiteY88" fmla="*/ 949804 h 1303019"/>
              <a:gd name="connsiteX89" fmla="*/ 798195 w 1030605"/>
              <a:gd name="connsiteY89" fmla="*/ 945832 h 1303019"/>
              <a:gd name="connsiteX90" fmla="*/ 801643 w 1030605"/>
              <a:gd name="connsiteY90" fmla="*/ 937351 h 1303019"/>
              <a:gd name="connsiteX91" fmla="*/ 580938 w 1030605"/>
              <a:gd name="connsiteY91" fmla="*/ 663926 h 1303019"/>
              <a:gd name="connsiteX92" fmla="*/ 576262 w 1030605"/>
              <a:gd name="connsiteY92" fmla="*/ 665797 h 1303019"/>
              <a:gd name="connsiteX93" fmla="*/ 562927 w 1030605"/>
              <a:gd name="connsiteY93" fmla="*/ 652462 h 1303019"/>
              <a:gd name="connsiteX94" fmla="*/ 566737 w 1030605"/>
              <a:gd name="connsiteY94" fmla="*/ 642937 h 1303019"/>
              <a:gd name="connsiteX95" fmla="*/ 567917 w 1030605"/>
              <a:gd name="connsiteY95" fmla="*/ 642465 h 1303019"/>
              <a:gd name="connsiteX96" fmla="*/ 439422 w 1030605"/>
              <a:gd name="connsiteY96" fmla="*/ 332306 h 1303019"/>
              <a:gd name="connsiteX97" fmla="*/ 439102 w 1030605"/>
              <a:gd name="connsiteY97" fmla="*/ 332422 h 1303019"/>
              <a:gd name="connsiteX98" fmla="*/ 429577 w 1030605"/>
              <a:gd name="connsiteY98" fmla="*/ 328612 h 1303019"/>
              <a:gd name="connsiteX99" fmla="*/ 426398 w 1030605"/>
              <a:gd name="connsiteY99" fmla="*/ 320665 h 1303019"/>
              <a:gd name="connsiteX100" fmla="*/ 302697 w 1030605"/>
              <a:gd name="connsiteY100" fmla="*/ 285768 h 1303019"/>
              <a:gd name="connsiteX101" fmla="*/ 301942 w 1030605"/>
              <a:gd name="connsiteY101" fmla="*/ 287654 h 1303019"/>
              <a:gd name="connsiteX102" fmla="*/ 292417 w 1030605"/>
              <a:gd name="connsiteY102" fmla="*/ 291464 h 1303019"/>
              <a:gd name="connsiteX103" fmla="*/ 279082 w 1030605"/>
              <a:gd name="connsiteY103" fmla="*/ 278129 h 1303019"/>
              <a:gd name="connsiteX104" fmla="*/ 292417 w 1030605"/>
              <a:gd name="connsiteY104" fmla="*/ 264794 h 1303019"/>
              <a:gd name="connsiteX105" fmla="*/ 301942 w 1030605"/>
              <a:gd name="connsiteY105" fmla="*/ 268604 h 1303019"/>
              <a:gd name="connsiteX106" fmla="*/ 305569 w 1030605"/>
              <a:gd name="connsiteY106" fmla="*/ 277672 h 1303019"/>
              <a:gd name="connsiteX107" fmla="*/ 428465 w 1030605"/>
              <a:gd name="connsiteY107" fmla="*/ 312342 h 1303019"/>
              <a:gd name="connsiteX108" fmla="*/ 429577 w 1030605"/>
              <a:gd name="connsiteY108" fmla="*/ 309562 h 1303019"/>
              <a:gd name="connsiteX109" fmla="*/ 436173 w 1030605"/>
              <a:gd name="connsiteY109" fmla="*/ 306924 h 1303019"/>
              <a:gd name="connsiteX110" fmla="*/ 475640 w 1030605"/>
              <a:gd name="connsiteY110" fmla="*/ 24521 h 1303019"/>
              <a:gd name="connsiteX111" fmla="*/ 471487 w 1030605"/>
              <a:gd name="connsiteY111" fmla="*/ 22860 h 1303019"/>
              <a:gd name="connsiteX112" fmla="*/ 467677 w 1030605"/>
              <a:gd name="connsiteY112" fmla="*/ 13335 h 1303019"/>
              <a:gd name="connsiteX113" fmla="*/ 481012 w 1030605"/>
              <a:gd name="connsiteY113" fmla="*/ 0 h 130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030605" h="1303019">
                <a:moveTo>
                  <a:pt x="481012" y="0"/>
                </a:moveTo>
                <a:cubicBezTo>
                  <a:pt x="488632" y="0"/>
                  <a:pt x="495300" y="5715"/>
                  <a:pt x="495300" y="13335"/>
                </a:cubicBezTo>
                <a:cubicBezTo>
                  <a:pt x="495300" y="17145"/>
                  <a:pt x="493633" y="20479"/>
                  <a:pt x="491014" y="22860"/>
                </a:cubicBezTo>
                <a:lnTo>
                  <a:pt x="484242" y="25440"/>
                </a:lnTo>
                <a:lnTo>
                  <a:pt x="445355" y="308253"/>
                </a:lnTo>
                <a:lnTo>
                  <a:pt x="448627" y="309562"/>
                </a:lnTo>
                <a:cubicBezTo>
                  <a:pt x="451008" y="311943"/>
                  <a:pt x="452437" y="315277"/>
                  <a:pt x="452437" y="319087"/>
                </a:cubicBezTo>
                <a:cubicBezTo>
                  <a:pt x="452437" y="322897"/>
                  <a:pt x="451008" y="326469"/>
                  <a:pt x="448627" y="328969"/>
                </a:cubicBezTo>
                <a:lnTo>
                  <a:pt x="448027" y="329187"/>
                </a:lnTo>
                <a:lnTo>
                  <a:pt x="575827" y="639301"/>
                </a:lnTo>
                <a:lnTo>
                  <a:pt x="576262" y="639127"/>
                </a:lnTo>
                <a:cubicBezTo>
                  <a:pt x="583882" y="639127"/>
                  <a:pt x="589597" y="644842"/>
                  <a:pt x="589597" y="652462"/>
                </a:cubicBezTo>
                <a:lnTo>
                  <a:pt x="587209" y="658432"/>
                </a:lnTo>
                <a:lnTo>
                  <a:pt x="808740" y="932501"/>
                </a:lnTo>
                <a:lnTo>
                  <a:pt x="813435" y="930592"/>
                </a:lnTo>
                <a:lnTo>
                  <a:pt x="817455" y="932227"/>
                </a:lnTo>
                <a:lnTo>
                  <a:pt x="960760" y="696823"/>
                </a:lnTo>
                <a:lnTo>
                  <a:pt x="960595" y="696754"/>
                </a:lnTo>
                <a:cubicBezTo>
                  <a:pt x="956785" y="692944"/>
                  <a:pt x="954404" y="687705"/>
                  <a:pt x="954404" y="681990"/>
                </a:cubicBezTo>
                <a:cubicBezTo>
                  <a:pt x="954404" y="670560"/>
                  <a:pt x="963929" y="661035"/>
                  <a:pt x="975359" y="661035"/>
                </a:cubicBezTo>
                <a:cubicBezTo>
                  <a:pt x="986789" y="661035"/>
                  <a:pt x="996314" y="670560"/>
                  <a:pt x="996314" y="681990"/>
                </a:cubicBezTo>
                <a:cubicBezTo>
                  <a:pt x="996314" y="693420"/>
                  <a:pt x="986789" y="702945"/>
                  <a:pt x="975359" y="702945"/>
                </a:cubicBezTo>
                <a:lnTo>
                  <a:pt x="968754" y="700175"/>
                </a:lnTo>
                <a:lnTo>
                  <a:pt x="824885" y="936510"/>
                </a:lnTo>
                <a:lnTo>
                  <a:pt x="828675" y="945832"/>
                </a:lnTo>
                <a:lnTo>
                  <a:pt x="825328" y="954064"/>
                </a:lnTo>
                <a:lnTo>
                  <a:pt x="1012401" y="1184000"/>
                </a:lnTo>
                <a:lnTo>
                  <a:pt x="1017270" y="1182052"/>
                </a:lnTo>
                <a:cubicBezTo>
                  <a:pt x="1024890" y="1182052"/>
                  <a:pt x="1030605" y="1187767"/>
                  <a:pt x="1030605" y="1195387"/>
                </a:cubicBezTo>
                <a:cubicBezTo>
                  <a:pt x="1030605" y="1203007"/>
                  <a:pt x="1023937" y="1208722"/>
                  <a:pt x="1017270" y="1208722"/>
                </a:cubicBezTo>
                <a:cubicBezTo>
                  <a:pt x="1009650" y="1208722"/>
                  <a:pt x="1003935" y="1203007"/>
                  <a:pt x="1003935" y="1195387"/>
                </a:cubicBezTo>
                <a:lnTo>
                  <a:pt x="1006136" y="1189884"/>
                </a:lnTo>
                <a:lnTo>
                  <a:pt x="818351" y="959073"/>
                </a:lnTo>
                <a:lnTo>
                  <a:pt x="813435" y="961072"/>
                </a:lnTo>
                <a:lnTo>
                  <a:pt x="805050" y="957663"/>
                </a:lnTo>
                <a:lnTo>
                  <a:pt x="517521" y="1135982"/>
                </a:lnTo>
                <a:lnTo>
                  <a:pt x="520065" y="1142047"/>
                </a:lnTo>
                <a:cubicBezTo>
                  <a:pt x="520065" y="1154430"/>
                  <a:pt x="510540" y="1163002"/>
                  <a:pt x="499110" y="1163002"/>
                </a:cubicBezTo>
                <a:cubicBezTo>
                  <a:pt x="493395" y="1163002"/>
                  <a:pt x="488156" y="1160621"/>
                  <a:pt x="484346" y="1156811"/>
                </a:cubicBezTo>
                <a:lnTo>
                  <a:pt x="480152" y="1146809"/>
                </a:lnTo>
                <a:lnTo>
                  <a:pt x="240879" y="1146809"/>
                </a:lnTo>
                <a:lnTo>
                  <a:pt x="238720" y="1151929"/>
                </a:lnTo>
                <a:cubicBezTo>
                  <a:pt x="236219" y="1154430"/>
                  <a:pt x="232886" y="1155858"/>
                  <a:pt x="229552" y="1155382"/>
                </a:cubicBezTo>
                <a:lnTo>
                  <a:pt x="226857" y="1154304"/>
                </a:lnTo>
                <a:lnTo>
                  <a:pt x="158717" y="1266954"/>
                </a:lnTo>
                <a:lnTo>
                  <a:pt x="159544" y="1267300"/>
                </a:lnTo>
                <a:cubicBezTo>
                  <a:pt x="163354" y="1271110"/>
                  <a:pt x="165735" y="1276349"/>
                  <a:pt x="165735" y="1282064"/>
                </a:cubicBezTo>
                <a:cubicBezTo>
                  <a:pt x="165735" y="1293494"/>
                  <a:pt x="156210" y="1303019"/>
                  <a:pt x="144780" y="1303019"/>
                </a:cubicBezTo>
                <a:cubicBezTo>
                  <a:pt x="133350" y="1303019"/>
                  <a:pt x="123825" y="1293494"/>
                  <a:pt x="123825" y="1282064"/>
                </a:cubicBezTo>
                <a:cubicBezTo>
                  <a:pt x="123825" y="1270634"/>
                  <a:pt x="133350" y="1261109"/>
                  <a:pt x="144780" y="1261109"/>
                </a:cubicBezTo>
                <a:lnTo>
                  <a:pt x="150725" y="1263602"/>
                </a:lnTo>
                <a:lnTo>
                  <a:pt x="219415" y="1150043"/>
                </a:lnTo>
                <a:lnTo>
                  <a:pt x="216217" y="1142047"/>
                </a:lnTo>
                <a:lnTo>
                  <a:pt x="217071" y="1139912"/>
                </a:lnTo>
                <a:lnTo>
                  <a:pt x="21501" y="1012405"/>
                </a:lnTo>
                <a:lnTo>
                  <a:pt x="13335" y="1015365"/>
                </a:lnTo>
                <a:cubicBezTo>
                  <a:pt x="5715" y="1015365"/>
                  <a:pt x="0" y="1009650"/>
                  <a:pt x="0" y="1002030"/>
                </a:cubicBezTo>
                <a:cubicBezTo>
                  <a:pt x="0" y="994410"/>
                  <a:pt x="5715" y="988695"/>
                  <a:pt x="13335" y="988695"/>
                </a:cubicBezTo>
                <a:cubicBezTo>
                  <a:pt x="20955" y="988695"/>
                  <a:pt x="26670" y="994410"/>
                  <a:pt x="26670" y="1002030"/>
                </a:cubicBezTo>
                <a:lnTo>
                  <a:pt x="25736" y="1004453"/>
                </a:lnTo>
                <a:lnTo>
                  <a:pt x="221100" y="1132093"/>
                </a:lnTo>
                <a:lnTo>
                  <a:pt x="229552" y="1128712"/>
                </a:lnTo>
                <a:cubicBezTo>
                  <a:pt x="233362" y="1128712"/>
                  <a:pt x="236696" y="1130141"/>
                  <a:pt x="239077" y="1132522"/>
                </a:cubicBezTo>
                <a:lnTo>
                  <a:pt x="241363" y="1138237"/>
                </a:lnTo>
                <a:lnTo>
                  <a:pt x="479753" y="1138237"/>
                </a:lnTo>
                <a:lnTo>
                  <a:pt x="484346" y="1127283"/>
                </a:lnTo>
                <a:lnTo>
                  <a:pt x="486486" y="1126386"/>
                </a:lnTo>
                <a:lnTo>
                  <a:pt x="422256" y="982860"/>
                </a:lnTo>
                <a:lnTo>
                  <a:pt x="421957" y="982980"/>
                </a:lnTo>
                <a:cubicBezTo>
                  <a:pt x="414337" y="982980"/>
                  <a:pt x="408622" y="977265"/>
                  <a:pt x="408622" y="969645"/>
                </a:cubicBezTo>
                <a:cubicBezTo>
                  <a:pt x="408622" y="965835"/>
                  <a:pt x="410051" y="962501"/>
                  <a:pt x="412432" y="960120"/>
                </a:cubicBezTo>
                <a:lnTo>
                  <a:pt x="413222" y="959804"/>
                </a:lnTo>
                <a:lnTo>
                  <a:pt x="377475" y="854115"/>
                </a:lnTo>
                <a:lnTo>
                  <a:pt x="368713" y="850486"/>
                </a:lnTo>
                <a:cubicBezTo>
                  <a:pt x="366300" y="848073"/>
                  <a:pt x="364807" y="844739"/>
                  <a:pt x="364807" y="841057"/>
                </a:cubicBezTo>
                <a:cubicBezTo>
                  <a:pt x="364807" y="833692"/>
                  <a:pt x="370777" y="827722"/>
                  <a:pt x="378142" y="827722"/>
                </a:cubicBezTo>
                <a:cubicBezTo>
                  <a:pt x="385507" y="827722"/>
                  <a:pt x="391477" y="833692"/>
                  <a:pt x="391477" y="841057"/>
                </a:cubicBezTo>
                <a:cubicBezTo>
                  <a:pt x="391477" y="844739"/>
                  <a:pt x="389985" y="848073"/>
                  <a:pt x="387571" y="850486"/>
                </a:cubicBezTo>
                <a:lnTo>
                  <a:pt x="386031" y="851124"/>
                </a:lnTo>
                <a:lnTo>
                  <a:pt x="421883" y="956339"/>
                </a:lnTo>
                <a:lnTo>
                  <a:pt x="421957" y="956310"/>
                </a:lnTo>
                <a:cubicBezTo>
                  <a:pt x="429577" y="956310"/>
                  <a:pt x="435292" y="962025"/>
                  <a:pt x="435292" y="969645"/>
                </a:cubicBezTo>
                <a:cubicBezTo>
                  <a:pt x="435292" y="973455"/>
                  <a:pt x="433863" y="976789"/>
                  <a:pt x="431482" y="979170"/>
                </a:cubicBezTo>
                <a:lnTo>
                  <a:pt x="430974" y="979373"/>
                </a:lnTo>
                <a:lnTo>
                  <a:pt x="495140" y="1122757"/>
                </a:lnTo>
                <a:lnTo>
                  <a:pt x="499110" y="1121092"/>
                </a:lnTo>
                <a:cubicBezTo>
                  <a:pt x="504825" y="1121092"/>
                  <a:pt x="510064" y="1123473"/>
                  <a:pt x="513874" y="1127283"/>
                </a:cubicBezTo>
                <a:lnTo>
                  <a:pt x="514065" y="1127739"/>
                </a:lnTo>
                <a:lnTo>
                  <a:pt x="799810" y="949804"/>
                </a:lnTo>
                <a:lnTo>
                  <a:pt x="798195" y="945832"/>
                </a:lnTo>
                <a:lnTo>
                  <a:pt x="801643" y="937351"/>
                </a:lnTo>
                <a:lnTo>
                  <a:pt x="580938" y="663926"/>
                </a:lnTo>
                <a:lnTo>
                  <a:pt x="576262" y="665797"/>
                </a:lnTo>
                <a:cubicBezTo>
                  <a:pt x="568642" y="665797"/>
                  <a:pt x="562927" y="660082"/>
                  <a:pt x="562927" y="652462"/>
                </a:cubicBezTo>
                <a:cubicBezTo>
                  <a:pt x="562927" y="648652"/>
                  <a:pt x="564356" y="645318"/>
                  <a:pt x="566737" y="642937"/>
                </a:cubicBezTo>
                <a:lnTo>
                  <a:pt x="567917" y="642465"/>
                </a:lnTo>
                <a:lnTo>
                  <a:pt x="439422" y="332306"/>
                </a:lnTo>
                <a:lnTo>
                  <a:pt x="439102" y="332422"/>
                </a:lnTo>
                <a:cubicBezTo>
                  <a:pt x="435292" y="332422"/>
                  <a:pt x="431958" y="330993"/>
                  <a:pt x="429577" y="328612"/>
                </a:cubicBezTo>
                <a:lnTo>
                  <a:pt x="426398" y="320665"/>
                </a:lnTo>
                <a:lnTo>
                  <a:pt x="302697" y="285768"/>
                </a:lnTo>
                <a:lnTo>
                  <a:pt x="301942" y="287654"/>
                </a:lnTo>
                <a:cubicBezTo>
                  <a:pt x="299561" y="290035"/>
                  <a:pt x="296227" y="291464"/>
                  <a:pt x="292417" y="291464"/>
                </a:cubicBezTo>
                <a:cubicBezTo>
                  <a:pt x="284797" y="291464"/>
                  <a:pt x="279082" y="285749"/>
                  <a:pt x="279082" y="278129"/>
                </a:cubicBezTo>
                <a:cubicBezTo>
                  <a:pt x="279082" y="270509"/>
                  <a:pt x="284797" y="264794"/>
                  <a:pt x="292417" y="264794"/>
                </a:cubicBezTo>
                <a:cubicBezTo>
                  <a:pt x="296227" y="264794"/>
                  <a:pt x="299561" y="266223"/>
                  <a:pt x="301942" y="268604"/>
                </a:cubicBezTo>
                <a:lnTo>
                  <a:pt x="305569" y="277672"/>
                </a:lnTo>
                <a:lnTo>
                  <a:pt x="428465" y="312342"/>
                </a:lnTo>
                <a:lnTo>
                  <a:pt x="429577" y="309562"/>
                </a:lnTo>
                <a:lnTo>
                  <a:pt x="436173" y="306924"/>
                </a:lnTo>
                <a:lnTo>
                  <a:pt x="475640" y="24521"/>
                </a:lnTo>
                <a:lnTo>
                  <a:pt x="471487" y="22860"/>
                </a:lnTo>
                <a:cubicBezTo>
                  <a:pt x="469106" y="20479"/>
                  <a:pt x="467677" y="17145"/>
                  <a:pt x="467677" y="13335"/>
                </a:cubicBezTo>
                <a:cubicBezTo>
                  <a:pt x="467677" y="5715"/>
                  <a:pt x="473392" y="0"/>
                  <a:pt x="481012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5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8" name="!!星斗3">
            <a:extLst>
              <a:ext uri="{FF2B5EF4-FFF2-40B4-BE49-F238E27FC236}">
                <a16:creationId xmlns:a16="http://schemas.microsoft.com/office/drawing/2014/main" id="{9291C1B2-8F48-4765-9F52-CA3FBE3B76AD}"/>
              </a:ext>
            </a:extLst>
          </p:cNvPr>
          <p:cNvSpPr/>
          <p:nvPr/>
        </p:nvSpPr>
        <p:spPr>
          <a:xfrm>
            <a:off x="1162051" y="1037681"/>
            <a:ext cx="384534" cy="520634"/>
          </a:xfrm>
          <a:custGeom>
            <a:avLst/>
            <a:gdLst>
              <a:gd name="connsiteX0" fmla="*/ 338138 w 1160145"/>
              <a:gd name="connsiteY0" fmla="*/ 0 h 1570762"/>
              <a:gd name="connsiteX1" fmla="*/ 347663 w 1160145"/>
              <a:gd name="connsiteY1" fmla="*/ 3810 h 1570762"/>
              <a:gd name="connsiteX2" fmla="*/ 350002 w 1160145"/>
              <a:gd name="connsiteY2" fmla="*/ 9658 h 1570762"/>
              <a:gd name="connsiteX3" fmla="*/ 482034 w 1160145"/>
              <a:gd name="connsiteY3" fmla="*/ 21735 h 1570762"/>
              <a:gd name="connsiteX4" fmla="*/ 483870 w 1160145"/>
              <a:gd name="connsiteY4" fmla="*/ 17145 h 1570762"/>
              <a:gd name="connsiteX5" fmla="*/ 493395 w 1160145"/>
              <a:gd name="connsiteY5" fmla="*/ 13335 h 1570762"/>
              <a:gd name="connsiteX6" fmla="*/ 506730 w 1160145"/>
              <a:gd name="connsiteY6" fmla="*/ 26670 h 1570762"/>
              <a:gd name="connsiteX7" fmla="*/ 505133 w 1160145"/>
              <a:gd name="connsiteY7" fmla="*/ 30321 h 1570762"/>
              <a:gd name="connsiteX8" fmla="*/ 976740 w 1160145"/>
              <a:gd name="connsiteY8" fmla="*/ 388123 h 1570762"/>
              <a:gd name="connsiteX9" fmla="*/ 984885 w 1160145"/>
              <a:gd name="connsiteY9" fmla="*/ 384811 h 1570762"/>
              <a:gd name="connsiteX10" fmla="*/ 1000125 w 1160145"/>
              <a:gd name="connsiteY10" fmla="*/ 400051 h 1570762"/>
              <a:gd name="connsiteX11" fmla="*/ 998065 w 1160145"/>
              <a:gd name="connsiteY11" fmla="*/ 405118 h 1570762"/>
              <a:gd name="connsiteX12" fmla="*/ 1140396 w 1160145"/>
              <a:gd name="connsiteY12" fmla="*/ 525489 h 1570762"/>
              <a:gd name="connsiteX13" fmla="*/ 1146810 w 1160145"/>
              <a:gd name="connsiteY13" fmla="*/ 522923 h 1570762"/>
              <a:gd name="connsiteX14" fmla="*/ 1160145 w 1160145"/>
              <a:gd name="connsiteY14" fmla="*/ 536258 h 1570762"/>
              <a:gd name="connsiteX15" fmla="*/ 1146810 w 1160145"/>
              <a:gd name="connsiteY15" fmla="*/ 549593 h 1570762"/>
              <a:gd name="connsiteX16" fmla="*/ 1137285 w 1160145"/>
              <a:gd name="connsiteY16" fmla="*/ 545783 h 1570762"/>
              <a:gd name="connsiteX17" fmla="*/ 1137066 w 1160145"/>
              <a:gd name="connsiteY17" fmla="*/ 545235 h 1570762"/>
              <a:gd name="connsiteX18" fmla="*/ 867594 w 1160145"/>
              <a:gd name="connsiteY18" fmla="*/ 649272 h 1570762"/>
              <a:gd name="connsiteX19" fmla="*/ 867727 w 1160145"/>
              <a:gd name="connsiteY19" fmla="*/ 649605 h 1570762"/>
              <a:gd name="connsiteX20" fmla="*/ 854392 w 1160145"/>
              <a:gd name="connsiteY20" fmla="*/ 662940 h 1570762"/>
              <a:gd name="connsiteX21" fmla="*/ 841057 w 1160145"/>
              <a:gd name="connsiteY21" fmla="*/ 649605 h 1570762"/>
              <a:gd name="connsiteX22" fmla="*/ 841159 w 1160145"/>
              <a:gd name="connsiteY22" fmla="*/ 649351 h 1570762"/>
              <a:gd name="connsiteX23" fmla="*/ 520035 w 1160145"/>
              <a:gd name="connsiteY23" fmla="*/ 527606 h 1570762"/>
              <a:gd name="connsiteX24" fmla="*/ 519470 w 1160145"/>
              <a:gd name="connsiteY24" fmla="*/ 528995 h 1570762"/>
              <a:gd name="connsiteX25" fmla="*/ 508635 w 1160145"/>
              <a:gd name="connsiteY25" fmla="*/ 533400 h 1570762"/>
              <a:gd name="connsiteX26" fmla="*/ 497801 w 1160145"/>
              <a:gd name="connsiteY26" fmla="*/ 528995 h 1570762"/>
              <a:gd name="connsiteX27" fmla="*/ 495492 w 1160145"/>
              <a:gd name="connsiteY27" fmla="*/ 523318 h 1570762"/>
              <a:gd name="connsiteX28" fmla="*/ 225876 w 1160145"/>
              <a:gd name="connsiteY28" fmla="*/ 532043 h 1570762"/>
              <a:gd name="connsiteX29" fmla="*/ 223243 w 1160145"/>
              <a:gd name="connsiteY29" fmla="*/ 538520 h 1570762"/>
              <a:gd name="connsiteX30" fmla="*/ 212408 w 1160145"/>
              <a:gd name="connsiteY30" fmla="*/ 542925 h 1570762"/>
              <a:gd name="connsiteX31" fmla="*/ 201573 w 1160145"/>
              <a:gd name="connsiteY31" fmla="*/ 538520 h 1570762"/>
              <a:gd name="connsiteX32" fmla="*/ 199714 w 1160145"/>
              <a:gd name="connsiteY32" fmla="*/ 533947 h 1570762"/>
              <a:gd name="connsiteX33" fmla="*/ 57782 w 1160145"/>
              <a:gd name="connsiteY33" fmla="*/ 549535 h 1570762"/>
              <a:gd name="connsiteX34" fmla="*/ 54888 w 1160145"/>
              <a:gd name="connsiteY34" fmla="*/ 555903 h 1570762"/>
              <a:gd name="connsiteX35" fmla="*/ 47266 w 1160145"/>
              <a:gd name="connsiteY35" fmla="*/ 559367 h 1570762"/>
              <a:gd name="connsiteX36" fmla="*/ 22633 w 1160145"/>
              <a:gd name="connsiteY36" fmla="*/ 725001 h 1570762"/>
              <a:gd name="connsiteX37" fmla="*/ 26075 w 1160145"/>
              <a:gd name="connsiteY37" fmla="*/ 726400 h 1570762"/>
              <a:gd name="connsiteX38" fmla="*/ 30480 w 1160145"/>
              <a:gd name="connsiteY38" fmla="*/ 737235 h 1570762"/>
              <a:gd name="connsiteX39" fmla="*/ 26194 w 1160145"/>
              <a:gd name="connsiteY39" fmla="*/ 748070 h 1570762"/>
              <a:gd name="connsiteX40" fmla="*/ 25815 w 1160145"/>
              <a:gd name="connsiteY40" fmla="*/ 748237 h 1570762"/>
              <a:gd name="connsiteX41" fmla="*/ 169778 w 1160145"/>
              <a:gd name="connsiteY41" fmla="*/ 1102330 h 1570762"/>
              <a:gd name="connsiteX42" fmla="*/ 170497 w 1160145"/>
              <a:gd name="connsiteY42" fmla="*/ 1102042 h 1570762"/>
              <a:gd name="connsiteX43" fmla="*/ 183832 w 1160145"/>
              <a:gd name="connsiteY43" fmla="*/ 1115377 h 1570762"/>
              <a:gd name="connsiteX44" fmla="*/ 180286 w 1160145"/>
              <a:gd name="connsiteY44" fmla="*/ 1123909 h 1570762"/>
              <a:gd name="connsiteX45" fmla="*/ 333052 w 1160145"/>
              <a:gd name="connsiteY45" fmla="*/ 1390588 h 1570762"/>
              <a:gd name="connsiteX46" fmla="*/ 335280 w 1160145"/>
              <a:gd name="connsiteY46" fmla="*/ 1389697 h 1570762"/>
              <a:gd name="connsiteX47" fmla="*/ 348615 w 1160145"/>
              <a:gd name="connsiteY47" fmla="*/ 1403032 h 1570762"/>
              <a:gd name="connsiteX48" fmla="*/ 344805 w 1160145"/>
              <a:gd name="connsiteY48" fmla="*/ 1412557 h 1570762"/>
              <a:gd name="connsiteX49" fmla="*/ 343681 w 1160145"/>
              <a:gd name="connsiteY49" fmla="*/ 1413007 h 1570762"/>
              <a:gd name="connsiteX50" fmla="*/ 394442 w 1160145"/>
              <a:gd name="connsiteY50" fmla="*/ 1544340 h 1570762"/>
              <a:gd name="connsiteX51" fmla="*/ 395288 w 1160145"/>
              <a:gd name="connsiteY51" fmla="*/ 1544002 h 1570762"/>
              <a:gd name="connsiteX52" fmla="*/ 408623 w 1160145"/>
              <a:gd name="connsiteY52" fmla="*/ 1557337 h 1570762"/>
              <a:gd name="connsiteX53" fmla="*/ 395288 w 1160145"/>
              <a:gd name="connsiteY53" fmla="*/ 1570672 h 1570762"/>
              <a:gd name="connsiteX54" fmla="*/ 381953 w 1160145"/>
              <a:gd name="connsiteY54" fmla="*/ 1557337 h 1570762"/>
              <a:gd name="connsiteX55" fmla="*/ 385763 w 1160145"/>
              <a:gd name="connsiteY55" fmla="*/ 1547812 h 1570762"/>
              <a:gd name="connsiteX56" fmla="*/ 386799 w 1160145"/>
              <a:gd name="connsiteY56" fmla="*/ 1547398 h 1570762"/>
              <a:gd name="connsiteX57" fmla="*/ 334987 w 1160145"/>
              <a:gd name="connsiteY57" fmla="*/ 1416250 h 1570762"/>
              <a:gd name="connsiteX58" fmla="*/ 325755 w 1160145"/>
              <a:gd name="connsiteY58" fmla="*/ 1412557 h 1570762"/>
              <a:gd name="connsiteX59" fmla="*/ 321945 w 1160145"/>
              <a:gd name="connsiteY59" fmla="*/ 1403032 h 1570762"/>
              <a:gd name="connsiteX60" fmla="*/ 325034 w 1160145"/>
              <a:gd name="connsiteY60" fmla="*/ 1395309 h 1570762"/>
              <a:gd name="connsiteX61" fmla="*/ 172659 w 1160145"/>
              <a:gd name="connsiteY61" fmla="*/ 1127766 h 1570762"/>
              <a:gd name="connsiteX62" fmla="*/ 170497 w 1160145"/>
              <a:gd name="connsiteY62" fmla="*/ 1128712 h 1570762"/>
              <a:gd name="connsiteX63" fmla="*/ 157162 w 1160145"/>
              <a:gd name="connsiteY63" fmla="*/ 1115377 h 1570762"/>
              <a:gd name="connsiteX64" fmla="*/ 160972 w 1160145"/>
              <a:gd name="connsiteY64" fmla="*/ 1105852 h 1570762"/>
              <a:gd name="connsiteX65" fmla="*/ 161861 w 1160145"/>
              <a:gd name="connsiteY65" fmla="*/ 1105496 h 1570762"/>
              <a:gd name="connsiteX66" fmla="*/ 17115 w 1160145"/>
              <a:gd name="connsiteY66" fmla="*/ 752069 h 1570762"/>
              <a:gd name="connsiteX67" fmla="*/ 16193 w 1160145"/>
              <a:gd name="connsiteY67" fmla="*/ 752475 h 1570762"/>
              <a:gd name="connsiteX68" fmla="*/ 0 w 1160145"/>
              <a:gd name="connsiteY68" fmla="*/ 737235 h 1570762"/>
              <a:gd name="connsiteX69" fmla="*/ 4405 w 1160145"/>
              <a:gd name="connsiteY69" fmla="*/ 726400 h 1570762"/>
              <a:gd name="connsiteX70" fmla="*/ 13777 w 1160145"/>
              <a:gd name="connsiteY70" fmla="*/ 722590 h 1570762"/>
              <a:gd name="connsiteX71" fmla="*/ 38659 w 1160145"/>
              <a:gd name="connsiteY71" fmla="*/ 557246 h 1570762"/>
              <a:gd name="connsiteX72" fmla="*/ 36195 w 1160145"/>
              <a:gd name="connsiteY72" fmla="*/ 556260 h 1570762"/>
              <a:gd name="connsiteX73" fmla="*/ 32385 w 1160145"/>
              <a:gd name="connsiteY73" fmla="*/ 546735 h 1570762"/>
              <a:gd name="connsiteX74" fmla="*/ 45720 w 1160145"/>
              <a:gd name="connsiteY74" fmla="*/ 533400 h 1570762"/>
              <a:gd name="connsiteX75" fmla="*/ 55245 w 1160145"/>
              <a:gd name="connsiteY75" fmla="*/ 537210 h 1570762"/>
              <a:gd name="connsiteX76" fmla="*/ 56494 w 1160145"/>
              <a:gd name="connsiteY76" fmla="*/ 540333 h 1570762"/>
              <a:gd name="connsiteX77" fmla="*/ 198103 w 1160145"/>
              <a:gd name="connsiteY77" fmla="*/ 525386 h 1570762"/>
              <a:gd name="connsiteX78" fmla="*/ 201573 w 1160145"/>
              <a:gd name="connsiteY78" fmla="*/ 516851 h 1570762"/>
              <a:gd name="connsiteX79" fmla="*/ 212408 w 1160145"/>
              <a:gd name="connsiteY79" fmla="*/ 512445 h 1570762"/>
              <a:gd name="connsiteX80" fmla="*/ 223243 w 1160145"/>
              <a:gd name="connsiteY80" fmla="*/ 516851 h 1570762"/>
              <a:gd name="connsiteX81" fmla="*/ 225906 w 1160145"/>
              <a:gd name="connsiteY81" fmla="*/ 523400 h 1570762"/>
              <a:gd name="connsiteX82" fmla="*/ 495124 w 1160145"/>
              <a:gd name="connsiteY82" fmla="*/ 513908 h 1570762"/>
              <a:gd name="connsiteX83" fmla="*/ 497801 w 1160145"/>
              <a:gd name="connsiteY83" fmla="*/ 507326 h 1570762"/>
              <a:gd name="connsiteX84" fmla="*/ 508635 w 1160145"/>
              <a:gd name="connsiteY84" fmla="*/ 502920 h 1570762"/>
              <a:gd name="connsiteX85" fmla="*/ 523875 w 1160145"/>
              <a:gd name="connsiteY85" fmla="*/ 518160 h 1570762"/>
              <a:gd name="connsiteX86" fmla="*/ 523634 w 1160145"/>
              <a:gd name="connsiteY86" fmla="*/ 518753 h 1570762"/>
              <a:gd name="connsiteX87" fmla="*/ 844474 w 1160145"/>
              <a:gd name="connsiteY87" fmla="*/ 641062 h 1570762"/>
              <a:gd name="connsiteX88" fmla="*/ 844867 w 1160145"/>
              <a:gd name="connsiteY88" fmla="*/ 640080 h 1570762"/>
              <a:gd name="connsiteX89" fmla="*/ 854392 w 1160145"/>
              <a:gd name="connsiteY89" fmla="*/ 636270 h 1570762"/>
              <a:gd name="connsiteX90" fmla="*/ 863917 w 1160145"/>
              <a:gd name="connsiteY90" fmla="*/ 640080 h 1570762"/>
              <a:gd name="connsiteX91" fmla="*/ 864294 w 1160145"/>
              <a:gd name="connsiteY91" fmla="*/ 641022 h 1570762"/>
              <a:gd name="connsiteX92" fmla="*/ 1133782 w 1160145"/>
              <a:gd name="connsiteY92" fmla="*/ 537026 h 1570762"/>
              <a:gd name="connsiteX93" fmla="*/ 1133475 w 1160145"/>
              <a:gd name="connsiteY93" fmla="*/ 536258 h 1570762"/>
              <a:gd name="connsiteX94" fmla="*/ 1134965 w 1160145"/>
              <a:gd name="connsiteY94" fmla="*/ 532535 h 1570762"/>
              <a:gd name="connsiteX95" fmla="*/ 992719 w 1160145"/>
              <a:gd name="connsiteY95" fmla="*/ 412106 h 1570762"/>
              <a:gd name="connsiteX96" fmla="*/ 984885 w 1160145"/>
              <a:gd name="connsiteY96" fmla="*/ 415291 h 1570762"/>
              <a:gd name="connsiteX97" fmla="*/ 969645 w 1160145"/>
              <a:gd name="connsiteY97" fmla="*/ 400051 h 1570762"/>
              <a:gd name="connsiteX98" fmla="*/ 971602 w 1160145"/>
              <a:gd name="connsiteY98" fmla="*/ 395239 h 1570762"/>
              <a:gd name="connsiteX99" fmla="*/ 499471 w 1160145"/>
              <a:gd name="connsiteY99" fmla="*/ 37480 h 1570762"/>
              <a:gd name="connsiteX100" fmla="*/ 493395 w 1160145"/>
              <a:gd name="connsiteY100" fmla="*/ 40005 h 1570762"/>
              <a:gd name="connsiteX101" fmla="*/ 483870 w 1160145"/>
              <a:gd name="connsiteY101" fmla="*/ 36195 h 1570762"/>
              <a:gd name="connsiteX102" fmla="*/ 481624 w 1160145"/>
              <a:gd name="connsiteY102" fmla="*/ 30580 h 1570762"/>
              <a:gd name="connsiteX103" fmla="*/ 348945 w 1160145"/>
              <a:gd name="connsiteY103" fmla="*/ 19114 h 1570762"/>
              <a:gd name="connsiteX104" fmla="*/ 347306 w 1160145"/>
              <a:gd name="connsiteY104" fmla="*/ 22860 h 1570762"/>
              <a:gd name="connsiteX105" fmla="*/ 338138 w 1160145"/>
              <a:gd name="connsiteY105" fmla="*/ 26670 h 1570762"/>
              <a:gd name="connsiteX106" fmla="*/ 324803 w 1160145"/>
              <a:gd name="connsiteY106" fmla="*/ 13335 h 1570762"/>
              <a:gd name="connsiteX107" fmla="*/ 338138 w 1160145"/>
              <a:gd name="connsiteY107" fmla="*/ 0 h 157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160145" h="1570762">
                <a:moveTo>
                  <a:pt x="338138" y="0"/>
                </a:moveTo>
                <a:cubicBezTo>
                  <a:pt x="341948" y="0"/>
                  <a:pt x="345282" y="1429"/>
                  <a:pt x="347663" y="3810"/>
                </a:cubicBezTo>
                <a:lnTo>
                  <a:pt x="350002" y="9658"/>
                </a:lnTo>
                <a:lnTo>
                  <a:pt x="482034" y="21735"/>
                </a:lnTo>
                <a:lnTo>
                  <a:pt x="483870" y="17145"/>
                </a:lnTo>
                <a:cubicBezTo>
                  <a:pt x="486251" y="14764"/>
                  <a:pt x="489585" y="13335"/>
                  <a:pt x="493395" y="13335"/>
                </a:cubicBezTo>
                <a:cubicBezTo>
                  <a:pt x="501015" y="13335"/>
                  <a:pt x="506730" y="19050"/>
                  <a:pt x="506730" y="26670"/>
                </a:cubicBezTo>
                <a:lnTo>
                  <a:pt x="505133" y="30321"/>
                </a:lnTo>
                <a:lnTo>
                  <a:pt x="976740" y="388123"/>
                </a:lnTo>
                <a:lnTo>
                  <a:pt x="984885" y="384811"/>
                </a:lnTo>
                <a:cubicBezTo>
                  <a:pt x="993458" y="384811"/>
                  <a:pt x="1000125" y="391478"/>
                  <a:pt x="1000125" y="400051"/>
                </a:cubicBezTo>
                <a:lnTo>
                  <a:pt x="998065" y="405118"/>
                </a:lnTo>
                <a:lnTo>
                  <a:pt x="1140396" y="525489"/>
                </a:lnTo>
                <a:lnTo>
                  <a:pt x="1146810" y="522923"/>
                </a:lnTo>
                <a:cubicBezTo>
                  <a:pt x="1154430" y="522923"/>
                  <a:pt x="1160145" y="528638"/>
                  <a:pt x="1160145" y="536258"/>
                </a:cubicBezTo>
                <a:cubicBezTo>
                  <a:pt x="1160145" y="543878"/>
                  <a:pt x="1154430" y="550545"/>
                  <a:pt x="1146810" y="549593"/>
                </a:cubicBezTo>
                <a:cubicBezTo>
                  <a:pt x="1143000" y="549593"/>
                  <a:pt x="1139666" y="548164"/>
                  <a:pt x="1137285" y="545783"/>
                </a:cubicBezTo>
                <a:lnTo>
                  <a:pt x="1137066" y="545235"/>
                </a:lnTo>
                <a:lnTo>
                  <a:pt x="867594" y="649272"/>
                </a:lnTo>
                <a:lnTo>
                  <a:pt x="867727" y="649605"/>
                </a:lnTo>
                <a:cubicBezTo>
                  <a:pt x="867727" y="657225"/>
                  <a:pt x="862012" y="662940"/>
                  <a:pt x="854392" y="662940"/>
                </a:cubicBezTo>
                <a:cubicBezTo>
                  <a:pt x="846772" y="662940"/>
                  <a:pt x="841057" y="657225"/>
                  <a:pt x="841057" y="649605"/>
                </a:cubicBezTo>
                <a:lnTo>
                  <a:pt x="841159" y="649351"/>
                </a:lnTo>
                <a:lnTo>
                  <a:pt x="520035" y="527606"/>
                </a:lnTo>
                <a:lnTo>
                  <a:pt x="519470" y="528995"/>
                </a:lnTo>
                <a:cubicBezTo>
                  <a:pt x="516732" y="531733"/>
                  <a:pt x="512922" y="533400"/>
                  <a:pt x="508635" y="533400"/>
                </a:cubicBezTo>
                <a:cubicBezTo>
                  <a:pt x="504349" y="533400"/>
                  <a:pt x="500539" y="531733"/>
                  <a:pt x="497801" y="528995"/>
                </a:cubicBezTo>
                <a:lnTo>
                  <a:pt x="495492" y="523318"/>
                </a:lnTo>
                <a:lnTo>
                  <a:pt x="225876" y="532043"/>
                </a:lnTo>
                <a:lnTo>
                  <a:pt x="223243" y="538520"/>
                </a:lnTo>
                <a:cubicBezTo>
                  <a:pt x="220505" y="541259"/>
                  <a:pt x="216695" y="542925"/>
                  <a:pt x="212408" y="542925"/>
                </a:cubicBezTo>
                <a:cubicBezTo>
                  <a:pt x="208122" y="542925"/>
                  <a:pt x="204312" y="541259"/>
                  <a:pt x="201573" y="538520"/>
                </a:cubicBezTo>
                <a:lnTo>
                  <a:pt x="199714" y="533947"/>
                </a:lnTo>
                <a:lnTo>
                  <a:pt x="57782" y="549535"/>
                </a:lnTo>
                <a:lnTo>
                  <a:pt x="54888" y="555903"/>
                </a:lnTo>
                <a:lnTo>
                  <a:pt x="47266" y="559367"/>
                </a:lnTo>
                <a:lnTo>
                  <a:pt x="22633" y="725001"/>
                </a:lnTo>
                <a:lnTo>
                  <a:pt x="26075" y="726400"/>
                </a:lnTo>
                <a:cubicBezTo>
                  <a:pt x="28813" y="729139"/>
                  <a:pt x="30480" y="732949"/>
                  <a:pt x="30480" y="737235"/>
                </a:cubicBezTo>
                <a:cubicBezTo>
                  <a:pt x="30480" y="741522"/>
                  <a:pt x="28813" y="745332"/>
                  <a:pt x="26194" y="748070"/>
                </a:cubicBezTo>
                <a:lnTo>
                  <a:pt x="25815" y="748237"/>
                </a:lnTo>
                <a:lnTo>
                  <a:pt x="169778" y="1102330"/>
                </a:lnTo>
                <a:lnTo>
                  <a:pt x="170497" y="1102042"/>
                </a:lnTo>
                <a:cubicBezTo>
                  <a:pt x="178117" y="1102042"/>
                  <a:pt x="183832" y="1107757"/>
                  <a:pt x="183832" y="1115377"/>
                </a:cubicBezTo>
                <a:lnTo>
                  <a:pt x="180286" y="1123909"/>
                </a:lnTo>
                <a:lnTo>
                  <a:pt x="333052" y="1390588"/>
                </a:lnTo>
                <a:lnTo>
                  <a:pt x="335280" y="1389697"/>
                </a:lnTo>
                <a:cubicBezTo>
                  <a:pt x="342900" y="1389697"/>
                  <a:pt x="348615" y="1395412"/>
                  <a:pt x="348615" y="1403032"/>
                </a:cubicBezTo>
                <a:cubicBezTo>
                  <a:pt x="348615" y="1406842"/>
                  <a:pt x="347186" y="1410176"/>
                  <a:pt x="344805" y="1412557"/>
                </a:cubicBezTo>
                <a:lnTo>
                  <a:pt x="343681" y="1413007"/>
                </a:lnTo>
                <a:lnTo>
                  <a:pt x="394442" y="1544340"/>
                </a:lnTo>
                <a:lnTo>
                  <a:pt x="395288" y="1544002"/>
                </a:lnTo>
                <a:cubicBezTo>
                  <a:pt x="402908" y="1544002"/>
                  <a:pt x="408623" y="1549717"/>
                  <a:pt x="408623" y="1557337"/>
                </a:cubicBezTo>
                <a:cubicBezTo>
                  <a:pt x="408623" y="1564957"/>
                  <a:pt x="402908" y="1571624"/>
                  <a:pt x="395288" y="1570672"/>
                </a:cubicBezTo>
                <a:cubicBezTo>
                  <a:pt x="387668" y="1570672"/>
                  <a:pt x="381953" y="1564957"/>
                  <a:pt x="381953" y="1557337"/>
                </a:cubicBezTo>
                <a:cubicBezTo>
                  <a:pt x="381953" y="1553527"/>
                  <a:pt x="383382" y="1550193"/>
                  <a:pt x="385763" y="1547812"/>
                </a:cubicBezTo>
                <a:lnTo>
                  <a:pt x="386799" y="1547398"/>
                </a:lnTo>
                <a:lnTo>
                  <a:pt x="334987" y="1416250"/>
                </a:lnTo>
                <a:lnTo>
                  <a:pt x="325755" y="1412557"/>
                </a:lnTo>
                <a:cubicBezTo>
                  <a:pt x="323374" y="1410176"/>
                  <a:pt x="321945" y="1406842"/>
                  <a:pt x="321945" y="1403032"/>
                </a:cubicBezTo>
                <a:lnTo>
                  <a:pt x="325034" y="1395309"/>
                </a:lnTo>
                <a:lnTo>
                  <a:pt x="172659" y="1127766"/>
                </a:lnTo>
                <a:lnTo>
                  <a:pt x="170497" y="1128712"/>
                </a:lnTo>
                <a:cubicBezTo>
                  <a:pt x="162877" y="1128712"/>
                  <a:pt x="157162" y="1122997"/>
                  <a:pt x="157162" y="1115377"/>
                </a:cubicBezTo>
                <a:cubicBezTo>
                  <a:pt x="157162" y="1111567"/>
                  <a:pt x="158591" y="1108233"/>
                  <a:pt x="160972" y="1105852"/>
                </a:cubicBezTo>
                <a:lnTo>
                  <a:pt x="161861" y="1105496"/>
                </a:lnTo>
                <a:lnTo>
                  <a:pt x="17115" y="752069"/>
                </a:lnTo>
                <a:lnTo>
                  <a:pt x="16193" y="752475"/>
                </a:lnTo>
                <a:cubicBezTo>
                  <a:pt x="7620" y="752475"/>
                  <a:pt x="953" y="745808"/>
                  <a:pt x="0" y="737235"/>
                </a:cubicBezTo>
                <a:cubicBezTo>
                  <a:pt x="0" y="732949"/>
                  <a:pt x="1667" y="729139"/>
                  <a:pt x="4405" y="726400"/>
                </a:cubicBezTo>
                <a:lnTo>
                  <a:pt x="13777" y="722590"/>
                </a:lnTo>
                <a:lnTo>
                  <a:pt x="38659" y="557246"/>
                </a:lnTo>
                <a:lnTo>
                  <a:pt x="36195" y="556260"/>
                </a:lnTo>
                <a:cubicBezTo>
                  <a:pt x="33814" y="553879"/>
                  <a:pt x="32385" y="550545"/>
                  <a:pt x="32385" y="546735"/>
                </a:cubicBezTo>
                <a:cubicBezTo>
                  <a:pt x="32385" y="539115"/>
                  <a:pt x="38100" y="533400"/>
                  <a:pt x="45720" y="533400"/>
                </a:cubicBezTo>
                <a:cubicBezTo>
                  <a:pt x="49530" y="533400"/>
                  <a:pt x="52864" y="534829"/>
                  <a:pt x="55245" y="537210"/>
                </a:cubicBezTo>
                <a:lnTo>
                  <a:pt x="56494" y="540333"/>
                </a:lnTo>
                <a:lnTo>
                  <a:pt x="198103" y="525386"/>
                </a:lnTo>
                <a:lnTo>
                  <a:pt x="201573" y="516851"/>
                </a:lnTo>
                <a:cubicBezTo>
                  <a:pt x="204312" y="514112"/>
                  <a:pt x="208122" y="512445"/>
                  <a:pt x="212408" y="512445"/>
                </a:cubicBezTo>
                <a:cubicBezTo>
                  <a:pt x="216695" y="512445"/>
                  <a:pt x="220505" y="514112"/>
                  <a:pt x="223243" y="516851"/>
                </a:cubicBezTo>
                <a:lnTo>
                  <a:pt x="225906" y="523400"/>
                </a:lnTo>
                <a:lnTo>
                  <a:pt x="495124" y="513908"/>
                </a:lnTo>
                <a:lnTo>
                  <a:pt x="497801" y="507326"/>
                </a:lnTo>
                <a:cubicBezTo>
                  <a:pt x="500539" y="504587"/>
                  <a:pt x="504349" y="502920"/>
                  <a:pt x="508635" y="502920"/>
                </a:cubicBezTo>
                <a:cubicBezTo>
                  <a:pt x="517208" y="502920"/>
                  <a:pt x="523875" y="509588"/>
                  <a:pt x="523875" y="518160"/>
                </a:cubicBezTo>
                <a:lnTo>
                  <a:pt x="523634" y="518753"/>
                </a:lnTo>
                <a:lnTo>
                  <a:pt x="844474" y="641062"/>
                </a:lnTo>
                <a:lnTo>
                  <a:pt x="844867" y="640080"/>
                </a:lnTo>
                <a:cubicBezTo>
                  <a:pt x="847248" y="637699"/>
                  <a:pt x="850582" y="636270"/>
                  <a:pt x="854392" y="636270"/>
                </a:cubicBezTo>
                <a:cubicBezTo>
                  <a:pt x="858202" y="636270"/>
                  <a:pt x="861536" y="637699"/>
                  <a:pt x="863917" y="640080"/>
                </a:cubicBezTo>
                <a:lnTo>
                  <a:pt x="864294" y="641022"/>
                </a:lnTo>
                <a:lnTo>
                  <a:pt x="1133782" y="537026"/>
                </a:lnTo>
                <a:lnTo>
                  <a:pt x="1133475" y="536258"/>
                </a:lnTo>
                <a:lnTo>
                  <a:pt x="1134965" y="532535"/>
                </a:lnTo>
                <a:lnTo>
                  <a:pt x="992719" y="412106"/>
                </a:lnTo>
                <a:lnTo>
                  <a:pt x="984885" y="415291"/>
                </a:lnTo>
                <a:cubicBezTo>
                  <a:pt x="976313" y="415291"/>
                  <a:pt x="969645" y="408624"/>
                  <a:pt x="969645" y="400051"/>
                </a:cubicBezTo>
                <a:lnTo>
                  <a:pt x="971602" y="395239"/>
                </a:lnTo>
                <a:lnTo>
                  <a:pt x="499471" y="37480"/>
                </a:lnTo>
                <a:lnTo>
                  <a:pt x="493395" y="40005"/>
                </a:lnTo>
                <a:cubicBezTo>
                  <a:pt x="489585" y="40005"/>
                  <a:pt x="486251" y="38576"/>
                  <a:pt x="483870" y="36195"/>
                </a:cubicBezTo>
                <a:lnTo>
                  <a:pt x="481624" y="30580"/>
                </a:lnTo>
                <a:lnTo>
                  <a:pt x="348945" y="19114"/>
                </a:lnTo>
                <a:lnTo>
                  <a:pt x="347306" y="22860"/>
                </a:lnTo>
                <a:cubicBezTo>
                  <a:pt x="344805" y="25241"/>
                  <a:pt x="341472" y="26670"/>
                  <a:pt x="338138" y="26670"/>
                </a:cubicBezTo>
                <a:cubicBezTo>
                  <a:pt x="330518" y="26670"/>
                  <a:pt x="324803" y="20955"/>
                  <a:pt x="324803" y="13335"/>
                </a:cubicBezTo>
                <a:cubicBezTo>
                  <a:pt x="324803" y="5715"/>
                  <a:pt x="330518" y="0"/>
                  <a:pt x="338138" y="0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10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" name="弦形 1">
            <a:extLst>
              <a:ext uri="{FF2B5EF4-FFF2-40B4-BE49-F238E27FC236}">
                <a16:creationId xmlns:a16="http://schemas.microsoft.com/office/drawing/2014/main" id="{798803D0-8BD7-4C75-A998-D0DAA61E9DED}"/>
              </a:ext>
            </a:extLst>
          </p:cNvPr>
          <p:cNvSpPr/>
          <p:nvPr/>
        </p:nvSpPr>
        <p:spPr>
          <a:xfrm>
            <a:off x="1959125" y="1079141"/>
            <a:ext cx="8291107" cy="8291107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lumMod val="50000"/>
                  <a:lumOff val="50000"/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6" name="!!国家图书馆-英文">
            <a:extLst>
              <a:ext uri="{FF2B5EF4-FFF2-40B4-BE49-F238E27FC236}">
                <a16:creationId xmlns:a16="http://schemas.microsoft.com/office/drawing/2014/main" id="{5B140739-B214-4C1E-B089-91EDB0BE0DF9}"/>
              </a:ext>
            </a:extLst>
          </p:cNvPr>
          <p:cNvSpPr txBox="1"/>
          <p:nvPr/>
        </p:nvSpPr>
        <p:spPr>
          <a:xfrm>
            <a:off x="2209866" y="1180350"/>
            <a:ext cx="7799412" cy="7799412"/>
          </a:xfrm>
          <a:prstGeom prst="rect">
            <a:avLst/>
          </a:prstGeom>
          <a:noFill/>
        </p:spPr>
        <p:txBody>
          <a:bodyPr wrap="none" rtlCol="0" anchor="ctr" anchorCtr="1">
            <a:prstTxWarp prst="textArchUp">
              <a:avLst>
                <a:gd name="adj" fmla="val 13237356"/>
              </a:avLst>
            </a:prstTxWarp>
            <a:spAutoFit/>
          </a:bodyPr>
          <a:lstStyle/>
          <a:p>
            <a:pPr algn="ctr"/>
            <a:r>
              <a:rPr lang="en-US" altLang="zh-CN" sz="500" b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NATIONAL LIBRARY OF CHINA</a:t>
            </a:r>
            <a:endParaRPr lang="zh-CN" altLang="en-US" sz="500" b="1" spc="600" dirty="0">
              <a:solidFill>
                <a:schemeClr val="accent4">
                  <a:lumMod val="20000"/>
                  <a:lumOff val="80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E5B51ECA-6E65-44A5-A7FE-05E098CC5813}"/>
              </a:ext>
            </a:extLst>
          </p:cNvPr>
          <p:cNvSpPr/>
          <p:nvPr/>
        </p:nvSpPr>
        <p:spPr>
          <a:xfrm>
            <a:off x="2948940" y="1905000"/>
            <a:ext cx="6311474" cy="5851321"/>
          </a:xfrm>
          <a:prstGeom prst="arc">
            <a:avLst>
              <a:gd name="adj1" fmla="val 13747391"/>
              <a:gd name="adj2" fmla="val 14973711"/>
            </a:avLst>
          </a:prstGeom>
          <a:noFill/>
          <a:ln w="38100" cap="rnd">
            <a:solidFill>
              <a:schemeClr val="bg1"/>
            </a:soli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ADA8B188-DB8F-4596-B230-5EB6A6B255A0}"/>
              </a:ext>
            </a:extLst>
          </p:cNvPr>
          <p:cNvSpPr/>
          <p:nvPr/>
        </p:nvSpPr>
        <p:spPr>
          <a:xfrm>
            <a:off x="2926080" y="1916779"/>
            <a:ext cx="6357194" cy="5860616"/>
          </a:xfrm>
          <a:prstGeom prst="arc">
            <a:avLst>
              <a:gd name="adj1" fmla="val 17282110"/>
              <a:gd name="adj2" fmla="val 18579282"/>
            </a:avLst>
          </a:prstGeom>
          <a:noFill/>
          <a:ln w="38100" cap="rnd">
            <a:solidFill>
              <a:schemeClr val="bg1"/>
            </a:soli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F1F1ACCE-2610-4C20-A464-D2E8A2562375}"/>
              </a:ext>
            </a:extLst>
          </p:cNvPr>
          <p:cNvSpPr/>
          <p:nvPr/>
        </p:nvSpPr>
        <p:spPr>
          <a:xfrm>
            <a:off x="2400300" y="1491938"/>
            <a:ext cx="7410158" cy="7411076"/>
          </a:xfrm>
          <a:custGeom>
            <a:avLst/>
            <a:gdLst>
              <a:gd name="connsiteX0" fmla="*/ 5482148 w 6380958"/>
              <a:gd name="connsiteY0" fmla="*/ 3794707 h 6381749"/>
              <a:gd name="connsiteX1" fmla="*/ 5482148 w 6380958"/>
              <a:gd name="connsiteY1" fmla="*/ 3797569 h 6381749"/>
              <a:gd name="connsiteX2" fmla="*/ 5052882 w 6380958"/>
              <a:gd name="connsiteY2" fmla="*/ 4653238 h 6381749"/>
              <a:gd name="connsiteX3" fmla="*/ 5031126 w 6380958"/>
              <a:gd name="connsiteY3" fmla="*/ 4680433 h 6381749"/>
              <a:gd name="connsiteX4" fmla="*/ 5032850 w 6380958"/>
              <a:gd name="connsiteY4" fmla="*/ 4681857 h 6381749"/>
              <a:gd name="connsiteX5" fmla="*/ 5009956 w 6380958"/>
              <a:gd name="connsiteY5" fmla="*/ 4707613 h 6381749"/>
              <a:gd name="connsiteX6" fmla="*/ 4260171 w 6380958"/>
              <a:gd name="connsiteY6" fmla="*/ 5305723 h 6381749"/>
              <a:gd name="connsiteX7" fmla="*/ 4231477 w 6380958"/>
              <a:gd name="connsiteY7" fmla="*/ 5319114 h 6381749"/>
              <a:gd name="connsiteX8" fmla="*/ 4541368 w 6380958"/>
              <a:gd name="connsiteY8" fmla="*/ 5987824 h 6381749"/>
              <a:gd name="connsiteX9" fmla="*/ 4706697 w 6380958"/>
              <a:gd name="connsiteY9" fmla="*/ 5902402 h 6381749"/>
              <a:gd name="connsiteX10" fmla="*/ 5175938 w 6380958"/>
              <a:gd name="connsiteY10" fmla="*/ 5580452 h 6381749"/>
              <a:gd name="connsiteX11" fmla="*/ 5473562 w 6380958"/>
              <a:gd name="connsiteY11" fmla="*/ 5297137 h 6381749"/>
              <a:gd name="connsiteX12" fmla="*/ 5416327 w 6380958"/>
              <a:gd name="connsiteY12" fmla="*/ 5245625 h 6381749"/>
              <a:gd name="connsiteX13" fmla="*/ 4660819 w 6380958"/>
              <a:gd name="connsiteY13" fmla="*/ 5840874 h 6381749"/>
              <a:gd name="connsiteX14" fmla="*/ 4623616 w 6380958"/>
              <a:gd name="connsiteY14" fmla="*/ 5860906 h 6381749"/>
              <a:gd name="connsiteX15" fmla="*/ 4334577 w 6380958"/>
              <a:gd name="connsiteY15" fmla="*/ 5340064 h 6381749"/>
              <a:gd name="connsiteX16" fmla="*/ 4371780 w 6380958"/>
              <a:gd name="connsiteY16" fmla="*/ 5320031 h 6381749"/>
              <a:gd name="connsiteX17" fmla="*/ 4901208 w 6380958"/>
              <a:gd name="connsiteY17" fmla="*/ 4922245 h 6381749"/>
              <a:gd name="connsiteX18" fmla="*/ 5009955 w 6380958"/>
              <a:gd name="connsiteY18" fmla="*/ 4804912 h 6381749"/>
              <a:gd name="connsiteX19" fmla="*/ 5038573 w 6380958"/>
              <a:gd name="connsiteY19" fmla="*/ 4773433 h 6381749"/>
              <a:gd name="connsiteX20" fmla="*/ 5213141 w 6380958"/>
              <a:gd name="connsiteY20" fmla="*/ 4927968 h 6381749"/>
              <a:gd name="connsiteX21" fmla="*/ 5184523 w 6380958"/>
              <a:gd name="connsiteY21" fmla="*/ 4959448 h 6381749"/>
              <a:gd name="connsiteX22" fmla="*/ 4657957 w 6380958"/>
              <a:gd name="connsiteY22" fmla="*/ 5417331 h 6381749"/>
              <a:gd name="connsiteX23" fmla="*/ 4723778 w 6380958"/>
              <a:gd name="connsiteY23" fmla="*/ 5520355 h 6381749"/>
              <a:gd name="connsiteX24" fmla="*/ 5782634 w 6380958"/>
              <a:gd name="connsiteY24" fmla="*/ 4212525 h 6381749"/>
              <a:gd name="connsiteX25" fmla="*/ 5668163 w 6380958"/>
              <a:gd name="connsiteY25" fmla="*/ 4169599 h 6381749"/>
              <a:gd name="connsiteX26" fmla="*/ 5330474 w 6380958"/>
              <a:gd name="connsiteY26" fmla="*/ 4779156 h 6381749"/>
              <a:gd name="connsiteX27" fmla="*/ 5304717 w 6380958"/>
              <a:gd name="connsiteY27" fmla="*/ 4813497 h 6381749"/>
              <a:gd name="connsiteX28" fmla="*/ 5118702 w 6380958"/>
              <a:gd name="connsiteY28" fmla="*/ 4676132 h 6381749"/>
              <a:gd name="connsiteX29" fmla="*/ 5144458 w 6380958"/>
              <a:gd name="connsiteY29" fmla="*/ 4641791 h 6381749"/>
              <a:gd name="connsiteX30" fmla="*/ 5236035 w 6380958"/>
              <a:gd name="connsiteY30" fmla="*/ 4507288 h 6381749"/>
              <a:gd name="connsiteX31" fmla="*/ 5516489 w 6380958"/>
              <a:gd name="connsiteY31" fmla="*/ 3906316 h 6381749"/>
              <a:gd name="connsiteX32" fmla="*/ 5527936 w 6380958"/>
              <a:gd name="connsiteY32" fmla="*/ 3866251 h 6381749"/>
              <a:gd name="connsiteX33" fmla="*/ 6097428 w 6380958"/>
              <a:gd name="connsiteY33" fmla="*/ 4040819 h 6381749"/>
              <a:gd name="connsiteX34" fmla="*/ 6085981 w 6380958"/>
              <a:gd name="connsiteY34" fmla="*/ 4080884 h 6381749"/>
              <a:gd name="connsiteX35" fmla="*/ 5676748 w 6380958"/>
              <a:gd name="connsiteY35" fmla="*/ 4919383 h 6381749"/>
              <a:gd name="connsiteX36" fmla="*/ 5739707 w 6380958"/>
              <a:gd name="connsiteY36" fmla="*/ 4965171 h 6381749"/>
              <a:gd name="connsiteX37" fmla="*/ 6077396 w 6380958"/>
              <a:gd name="connsiteY37" fmla="*/ 4335582 h 6381749"/>
              <a:gd name="connsiteX38" fmla="*/ 6197590 w 6380958"/>
              <a:gd name="connsiteY38" fmla="*/ 3969275 h 6381749"/>
              <a:gd name="connsiteX39" fmla="*/ 882783 w 6380958"/>
              <a:gd name="connsiteY39" fmla="*/ 3726304 h 6381749"/>
              <a:gd name="connsiteX40" fmla="*/ 168775 w 6380958"/>
              <a:gd name="connsiteY40" fmla="*/ 3875534 h 6381749"/>
              <a:gd name="connsiteX41" fmla="*/ 216131 w 6380958"/>
              <a:gd name="connsiteY41" fmla="*/ 4055353 h 6381749"/>
              <a:gd name="connsiteX42" fmla="*/ 425398 w 6380958"/>
              <a:gd name="connsiteY42" fmla="*/ 4584556 h 6381749"/>
              <a:gd name="connsiteX43" fmla="*/ 637169 w 6380958"/>
              <a:gd name="connsiteY43" fmla="*/ 4936554 h 6381749"/>
              <a:gd name="connsiteX44" fmla="*/ 700128 w 6380958"/>
              <a:gd name="connsiteY44" fmla="*/ 4893628 h 6381749"/>
              <a:gd name="connsiteX45" fmla="*/ 282309 w 6380958"/>
              <a:gd name="connsiteY45" fmla="*/ 4035096 h 6381749"/>
              <a:gd name="connsiteX46" fmla="*/ 270862 w 6380958"/>
              <a:gd name="connsiteY46" fmla="*/ 3995032 h 6381749"/>
              <a:gd name="connsiteX47" fmla="*/ 843216 w 6380958"/>
              <a:gd name="connsiteY47" fmla="*/ 3829049 h 6381749"/>
              <a:gd name="connsiteX48" fmla="*/ 854664 w 6380958"/>
              <a:gd name="connsiteY48" fmla="*/ 3869114 h 6381749"/>
              <a:gd name="connsiteX49" fmla="*/ 1123670 w 6380958"/>
              <a:gd name="connsiteY49" fmla="*/ 4472948 h 6381749"/>
              <a:gd name="connsiteX50" fmla="*/ 1215247 w 6380958"/>
              <a:gd name="connsiteY50" fmla="*/ 4604589 h 6381749"/>
              <a:gd name="connsiteX51" fmla="*/ 1241003 w 6380958"/>
              <a:gd name="connsiteY51" fmla="*/ 4638930 h 6381749"/>
              <a:gd name="connsiteX52" fmla="*/ 1052126 w 6380958"/>
              <a:gd name="connsiteY52" fmla="*/ 4776295 h 6381749"/>
              <a:gd name="connsiteX53" fmla="*/ 1026370 w 6380958"/>
              <a:gd name="connsiteY53" fmla="*/ 4741954 h 6381749"/>
              <a:gd name="connsiteX54" fmla="*/ 697266 w 6380958"/>
              <a:gd name="connsiteY54" fmla="*/ 4126673 h 6381749"/>
              <a:gd name="connsiteX55" fmla="*/ 582795 w 6380958"/>
              <a:gd name="connsiteY55" fmla="*/ 4166738 h 6381749"/>
              <a:gd name="connsiteX56" fmla="*/ 1621618 w 6380958"/>
              <a:gd name="connsiteY56" fmla="*/ 5491738 h 6381749"/>
              <a:gd name="connsiteX57" fmla="*/ 1687439 w 6380958"/>
              <a:gd name="connsiteY57" fmla="*/ 5388714 h 6381749"/>
              <a:gd name="connsiteX58" fmla="*/ 1169458 w 6380958"/>
              <a:gd name="connsiteY58" fmla="*/ 4922246 h 6381749"/>
              <a:gd name="connsiteX59" fmla="*/ 1140841 w 6380958"/>
              <a:gd name="connsiteY59" fmla="*/ 4890766 h 6381749"/>
              <a:gd name="connsiteX60" fmla="*/ 1315409 w 6380958"/>
              <a:gd name="connsiteY60" fmla="*/ 4739092 h 6381749"/>
              <a:gd name="connsiteX61" fmla="*/ 1344026 w 6380958"/>
              <a:gd name="connsiteY61" fmla="*/ 4770572 h 6381749"/>
              <a:gd name="connsiteX62" fmla="*/ 1455636 w 6380958"/>
              <a:gd name="connsiteY62" fmla="*/ 4890766 h 6381749"/>
              <a:gd name="connsiteX63" fmla="*/ 1979340 w 6380958"/>
              <a:gd name="connsiteY63" fmla="*/ 5297138 h 6381749"/>
              <a:gd name="connsiteX64" fmla="*/ 2016543 w 6380958"/>
              <a:gd name="connsiteY64" fmla="*/ 5317170 h 6381749"/>
              <a:gd name="connsiteX65" fmla="*/ 1718918 w 6380958"/>
              <a:gd name="connsiteY65" fmla="*/ 5832289 h 6381749"/>
              <a:gd name="connsiteX66" fmla="*/ 1681715 w 6380958"/>
              <a:gd name="connsiteY66" fmla="*/ 5812257 h 6381749"/>
              <a:gd name="connsiteX67" fmla="*/ 954826 w 6380958"/>
              <a:gd name="connsiteY67" fmla="*/ 5228455 h 6381749"/>
              <a:gd name="connsiteX68" fmla="*/ 894728 w 6380958"/>
              <a:gd name="connsiteY68" fmla="*/ 5279967 h 6381749"/>
              <a:gd name="connsiteX69" fmla="*/ 1432741 w 6380958"/>
              <a:gd name="connsiteY69" fmla="*/ 5749297 h 6381749"/>
              <a:gd name="connsiteX70" fmla="*/ 1761845 w 6380958"/>
              <a:gd name="connsiteY70" fmla="*/ 5946760 h 6381749"/>
              <a:gd name="connsiteX71" fmla="*/ 2090949 w 6380958"/>
              <a:gd name="connsiteY71" fmla="*/ 5288552 h 6381749"/>
              <a:gd name="connsiteX72" fmla="*/ 2088087 w 6380958"/>
              <a:gd name="connsiteY72" fmla="*/ 5288552 h 6381749"/>
              <a:gd name="connsiteX73" fmla="*/ 1346888 w 6380958"/>
              <a:gd name="connsiteY73" fmla="*/ 4678995 h 6381749"/>
              <a:gd name="connsiteX74" fmla="*/ 1323994 w 6380958"/>
              <a:gd name="connsiteY74" fmla="*/ 4650377 h 6381749"/>
              <a:gd name="connsiteX75" fmla="*/ 1324538 w 6380958"/>
              <a:gd name="connsiteY75" fmla="*/ 4649928 h 6381749"/>
              <a:gd name="connsiteX76" fmla="*/ 1306823 w 6380958"/>
              <a:gd name="connsiteY76" fmla="*/ 4624621 h 6381749"/>
              <a:gd name="connsiteX77" fmla="*/ 891866 w 6380958"/>
              <a:gd name="connsiteY77" fmla="*/ 3760366 h 6381749"/>
              <a:gd name="connsiteX78" fmla="*/ 3189868 w 6380958"/>
              <a:gd name="connsiteY78" fmla="*/ 0 h 6381749"/>
              <a:gd name="connsiteX79" fmla="*/ 3189868 w 6380958"/>
              <a:gd name="connsiteY79" fmla="*/ 85853 h 6381749"/>
              <a:gd name="connsiteX80" fmla="*/ 2437222 w 6380958"/>
              <a:gd name="connsiteY80" fmla="*/ 177430 h 6381749"/>
              <a:gd name="connsiteX81" fmla="*/ 2045160 w 6380958"/>
              <a:gd name="connsiteY81" fmla="*/ 306210 h 6381749"/>
              <a:gd name="connsiteX82" fmla="*/ 2073777 w 6380958"/>
              <a:gd name="connsiteY82" fmla="*/ 377754 h 6381749"/>
              <a:gd name="connsiteX83" fmla="*/ 3015300 w 6380958"/>
              <a:gd name="connsiteY83" fmla="*/ 168845 h 6381749"/>
              <a:gd name="connsiteX84" fmla="*/ 3058227 w 6380958"/>
              <a:gd name="connsiteY84" fmla="*/ 165983 h 6381749"/>
              <a:gd name="connsiteX85" fmla="*/ 3092568 w 6380958"/>
              <a:gd name="connsiteY85" fmla="*/ 758368 h 6381749"/>
              <a:gd name="connsiteX86" fmla="*/ 3049641 w 6380958"/>
              <a:gd name="connsiteY86" fmla="*/ 761230 h 6381749"/>
              <a:gd name="connsiteX87" fmla="*/ 2400019 w 6380958"/>
              <a:gd name="connsiteY87" fmla="*/ 890010 h 6381749"/>
              <a:gd name="connsiteX88" fmla="*/ 2251207 w 6380958"/>
              <a:gd name="connsiteY88" fmla="*/ 950108 h 6381749"/>
              <a:gd name="connsiteX89" fmla="*/ 2211142 w 6380958"/>
              <a:gd name="connsiteY89" fmla="*/ 967278 h 6381749"/>
              <a:gd name="connsiteX90" fmla="*/ 2119566 w 6380958"/>
              <a:gd name="connsiteY90" fmla="*/ 752645 h 6381749"/>
              <a:gd name="connsiteX91" fmla="*/ 2159630 w 6380958"/>
              <a:gd name="connsiteY91" fmla="*/ 735474 h 6381749"/>
              <a:gd name="connsiteX92" fmla="*/ 2832147 w 6380958"/>
              <a:gd name="connsiteY92" fmla="*/ 552322 h 6381749"/>
              <a:gd name="connsiteX93" fmla="*/ 2817838 w 6380958"/>
              <a:gd name="connsiteY93" fmla="*/ 429266 h 6381749"/>
              <a:gd name="connsiteX94" fmla="*/ 1295375 w 6380958"/>
              <a:gd name="connsiteY94" fmla="*/ 1147569 h 6381749"/>
              <a:gd name="connsiteX95" fmla="*/ 1381229 w 6380958"/>
              <a:gd name="connsiteY95" fmla="*/ 1236285 h 6381749"/>
              <a:gd name="connsiteX96" fmla="*/ 1950721 w 6380958"/>
              <a:gd name="connsiteY96" fmla="*/ 832774 h 6381749"/>
              <a:gd name="connsiteX97" fmla="*/ 1987924 w 6380958"/>
              <a:gd name="connsiteY97" fmla="*/ 812742 h 6381749"/>
              <a:gd name="connsiteX98" fmla="*/ 2096672 w 6380958"/>
              <a:gd name="connsiteY98" fmla="*/ 1015928 h 6381749"/>
              <a:gd name="connsiteX99" fmla="*/ 2059468 w 6380958"/>
              <a:gd name="connsiteY99" fmla="*/ 1035960 h 6381749"/>
              <a:gd name="connsiteX100" fmla="*/ 1919242 w 6380958"/>
              <a:gd name="connsiteY100" fmla="*/ 1116090 h 6381749"/>
              <a:gd name="connsiteX101" fmla="*/ 1406985 w 6380958"/>
              <a:gd name="connsiteY101" fmla="*/ 1536770 h 6381749"/>
              <a:gd name="connsiteX102" fmla="*/ 1378367 w 6380958"/>
              <a:gd name="connsiteY102" fmla="*/ 1568250 h 6381749"/>
              <a:gd name="connsiteX103" fmla="*/ 940516 w 6380958"/>
              <a:gd name="connsiteY103" fmla="*/ 1164740 h 6381749"/>
              <a:gd name="connsiteX104" fmla="*/ 969134 w 6380958"/>
              <a:gd name="connsiteY104" fmla="*/ 1133260 h 6381749"/>
              <a:gd name="connsiteX105" fmla="*/ 1701747 w 6380958"/>
              <a:gd name="connsiteY105" fmla="*/ 555183 h 6381749"/>
              <a:gd name="connsiteX106" fmla="*/ 1661682 w 6380958"/>
              <a:gd name="connsiteY106" fmla="*/ 486501 h 6381749"/>
              <a:gd name="connsiteX107" fmla="*/ 1083604 w 6380958"/>
              <a:gd name="connsiteY107" fmla="*/ 907181 h 6381749"/>
              <a:gd name="connsiteX108" fmla="*/ 817460 w 6380958"/>
              <a:gd name="connsiteY108" fmla="*/ 1184772 h 6381749"/>
              <a:gd name="connsiteX109" fmla="*/ 1386952 w 6380958"/>
              <a:gd name="connsiteY109" fmla="*/ 1654103 h 6381749"/>
              <a:gd name="connsiteX110" fmla="*/ 1389814 w 6380958"/>
              <a:gd name="connsiteY110" fmla="*/ 1651241 h 6381749"/>
              <a:gd name="connsiteX111" fmla="*/ 2148183 w 6380958"/>
              <a:gd name="connsiteY111" fmla="*/ 1064578 h 6381749"/>
              <a:gd name="connsiteX112" fmla="*/ 2178446 w 6380958"/>
              <a:gd name="connsiteY112" fmla="*/ 1050823 h 6381749"/>
              <a:gd name="connsiteX113" fmla="*/ 2176801 w 6380958"/>
              <a:gd name="connsiteY113" fmla="*/ 1047407 h 6381749"/>
              <a:gd name="connsiteX114" fmla="*/ 2208280 w 6380958"/>
              <a:gd name="connsiteY114" fmla="*/ 1033098 h 6381749"/>
              <a:gd name="connsiteX115" fmla="*/ 3144080 w 6380958"/>
              <a:gd name="connsiteY115" fmla="*/ 821327 h 6381749"/>
              <a:gd name="connsiteX116" fmla="*/ 3182638 w 6380958"/>
              <a:gd name="connsiteY116" fmla="*/ 821327 h 6381749"/>
              <a:gd name="connsiteX117" fmla="*/ 3195592 w 6380958"/>
              <a:gd name="connsiteY117" fmla="*/ 0 h 6381749"/>
              <a:gd name="connsiteX118" fmla="*/ 3238518 w 6380958"/>
              <a:gd name="connsiteY118" fmla="*/ 0 h 6381749"/>
              <a:gd name="connsiteX119" fmla="*/ 3676370 w 6380958"/>
              <a:gd name="connsiteY119" fmla="*/ 37203 h 6381749"/>
              <a:gd name="connsiteX120" fmla="*/ 4426154 w 6380958"/>
              <a:gd name="connsiteY120" fmla="*/ 248974 h 6381749"/>
              <a:gd name="connsiteX121" fmla="*/ 4466219 w 6380958"/>
              <a:gd name="connsiteY121" fmla="*/ 266145 h 6381749"/>
              <a:gd name="connsiteX122" fmla="*/ 4368918 w 6380958"/>
              <a:gd name="connsiteY122" fmla="*/ 495086 h 6381749"/>
              <a:gd name="connsiteX123" fmla="*/ 4328854 w 6380958"/>
              <a:gd name="connsiteY123" fmla="*/ 477916 h 6381749"/>
              <a:gd name="connsiteX124" fmla="*/ 3450290 w 6380958"/>
              <a:gd name="connsiteY124" fmla="*/ 260421 h 6381749"/>
              <a:gd name="connsiteX125" fmla="*/ 3418810 w 6380958"/>
              <a:gd name="connsiteY125" fmla="*/ 683963 h 6381749"/>
              <a:gd name="connsiteX126" fmla="*/ 4045538 w 6380958"/>
              <a:gd name="connsiteY126" fmla="*/ 824189 h 6381749"/>
              <a:gd name="connsiteX127" fmla="*/ 4162871 w 6380958"/>
              <a:gd name="connsiteY127" fmla="*/ 869977 h 6381749"/>
              <a:gd name="connsiteX128" fmla="*/ 4185765 w 6380958"/>
              <a:gd name="connsiteY128" fmla="*/ 815604 h 6381749"/>
              <a:gd name="connsiteX129" fmla="*/ 3536143 w 6380958"/>
              <a:gd name="connsiteY129" fmla="*/ 638174 h 6381749"/>
              <a:gd name="connsiteX130" fmla="*/ 3493216 w 6380958"/>
              <a:gd name="connsiteY130" fmla="*/ 632450 h 6381749"/>
              <a:gd name="connsiteX131" fmla="*/ 3530419 w 6380958"/>
              <a:gd name="connsiteY131" fmla="*/ 343413 h 6381749"/>
              <a:gd name="connsiteX132" fmla="*/ 3573346 w 6380958"/>
              <a:gd name="connsiteY132" fmla="*/ 349136 h 6381749"/>
              <a:gd name="connsiteX133" fmla="*/ 5204555 w 6380958"/>
              <a:gd name="connsiteY133" fmla="*/ 1150431 h 6381749"/>
              <a:gd name="connsiteX134" fmla="*/ 5236035 w 6380958"/>
              <a:gd name="connsiteY134" fmla="*/ 1179049 h 6381749"/>
              <a:gd name="connsiteX135" fmla="*/ 5029987 w 6380958"/>
              <a:gd name="connsiteY135" fmla="*/ 1385096 h 6381749"/>
              <a:gd name="connsiteX136" fmla="*/ 4998508 w 6380958"/>
              <a:gd name="connsiteY136" fmla="*/ 1356479 h 6381749"/>
              <a:gd name="connsiteX137" fmla="*/ 4460495 w 6380958"/>
              <a:gd name="connsiteY137" fmla="*/ 950108 h 6381749"/>
              <a:gd name="connsiteX138" fmla="*/ 4429016 w 6380958"/>
              <a:gd name="connsiteY138" fmla="*/ 1004481 h 6381749"/>
              <a:gd name="connsiteX139" fmla="*/ 4534901 w 6380958"/>
              <a:gd name="connsiteY139" fmla="*/ 1067440 h 6381749"/>
              <a:gd name="connsiteX140" fmla="*/ 5029987 w 6380958"/>
              <a:gd name="connsiteY140" fmla="*/ 1479535 h 6381749"/>
              <a:gd name="connsiteX141" fmla="*/ 5344782 w 6380958"/>
              <a:gd name="connsiteY141" fmla="*/ 1196219 h 6381749"/>
              <a:gd name="connsiteX142" fmla="*/ 4609307 w 6380958"/>
              <a:gd name="connsiteY142" fmla="*/ 618143 h 6381749"/>
              <a:gd name="connsiteX143" fmla="*/ 4572104 w 6380958"/>
              <a:gd name="connsiteY143" fmla="*/ 598109 h 6381749"/>
              <a:gd name="connsiteX144" fmla="*/ 4695160 w 6380958"/>
              <a:gd name="connsiteY144" fmla="*/ 383477 h 6381749"/>
              <a:gd name="connsiteX145" fmla="*/ 4732363 w 6380958"/>
              <a:gd name="connsiteY145" fmla="*/ 403510 h 6381749"/>
              <a:gd name="connsiteX146" fmla="*/ 5121564 w 6380958"/>
              <a:gd name="connsiteY146" fmla="*/ 658206 h 6381749"/>
              <a:gd name="connsiteX147" fmla="*/ 5676748 w 6380958"/>
              <a:gd name="connsiteY147" fmla="*/ 1201943 h 6381749"/>
              <a:gd name="connsiteX148" fmla="*/ 5610927 w 6380958"/>
              <a:gd name="connsiteY148" fmla="*/ 1256317 h 6381749"/>
              <a:gd name="connsiteX149" fmla="*/ 5070052 w 6380958"/>
              <a:gd name="connsiteY149" fmla="*/ 726890 h 6381749"/>
              <a:gd name="connsiteX150" fmla="*/ 4726640 w 6380958"/>
              <a:gd name="connsiteY150" fmla="*/ 500809 h 6381749"/>
              <a:gd name="connsiteX151" fmla="*/ 4689436 w 6380958"/>
              <a:gd name="connsiteY151" fmla="*/ 566631 h 6381749"/>
              <a:gd name="connsiteX152" fmla="*/ 5436359 w 6380958"/>
              <a:gd name="connsiteY152" fmla="*/ 1170464 h 6381749"/>
              <a:gd name="connsiteX153" fmla="*/ 5464977 w 6380958"/>
              <a:gd name="connsiteY153" fmla="*/ 1201943 h 6381749"/>
              <a:gd name="connsiteX154" fmla="*/ 5027126 w 6380958"/>
              <a:gd name="connsiteY154" fmla="*/ 1596867 h 6381749"/>
              <a:gd name="connsiteX155" fmla="*/ 4998508 w 6380958"/>
              <a:gd name="connsiteY155" fmla="*/ 1565388 h 6381749"/>
              <a:gd name="connsiteX156" fmla="*/ 4491974 w 6380958"/>
              <a:gd name="connsiteY156" fmla="*/ 1136122 h 6381749"/>
              <a:gd name="connsiteX157" fmla="*/ 4351748 w 6380958"/>
              <a:gd name="connsiteY157" fmla="*/ 1055993 h 6381749"/>
              <a:gd name="connsiteX158" fmla="*/ 4314545 w 6380958"/>
              <a:gd name="connsiteY158" fmla="*/ 1035960 h 6381749"/>
              <a:gd name="connsiteX159" fmla="*/ 4426154 w 6380958"/>
              <a:gd name="connsiteY159" fmla="*/ 829913 h 6381749"/>
              <a:gd name="connsiteX160" fmla="*/ 4463357 w 6380958"/>
              <a:gd name="connsiteY160" fmla="*/ 849945 h 6381749"/>
              <a:gd name="connsiteX161" fmla="*/ 5027126 w 6380958"/>
              <a:gd name="connsiteY161" fmla="*/ 1262040 h 6381749"/>
              <a:gd name="connsiteX162" fmla="*/ 5112979 w 6380958"/>
              <a:gd name="connsiteY162" fmla="*/ 1176187 h 6381749"/>
              <a:gd name="connsiteX163" fmla="*/ 3601964 w 6380958"/>
              <a:gd name="connsiteY163" fmla="*/ 434989 h 6381749"/>
              <a:gd name="connsiteX164" fmla="*/ 3587655 w 6380958"/>
              <a:gd name="connsiteY164" fmla="*/ 555183 h 6381749"/>
              <a:gd name="connsiteX165" fmla="*/ 4257309 w 6380958"/>
              <a:gd name="connsiteY165" fmla="*/ 749784 h 6381749"/>
              <a:gd name="connsiteX166" fmla="*/ 4297374 w 6380958"/>
              <a:gd name="connsiteY166" fmla="*/ 766954 h 6381749"/>
              <a:gd name="connsiteX167" fmla="*/ 4205797 w 6380958"/>
              <a:gd name="connsiteY167" fmla="*/ 978725 h 6381749"/>
              <a:gd name="connsiteX168" fmla="*/ 4165733 w 6380958"/>
              <a:gd name="connsiteY168" fmla="*/ 961554 h 6381749"/>
              <a:gd name="connsiteX169" fmla="*/ 4014059 w 6380958"/>
              <a:gd name="connsiteY169" fmla="*/ 901457 h 6381749"/>
              <a:gd name="connsiteX170" fmla="*/ 3367298 w 6380958"/>
              <a:gd name="connsiteY170" fmla="*/ 764092 h 6381749"/>
              <a:gd name="connsiteX171" fmla="*/ 3324372 w 6380958"/>
              <a:gd name="connsiteY171" fmla="*/ 761230 h 6381749"/>
              <a:gd name="connsiteX172" fmla="*/ 3367298 w 6380958"/>
              <a:gd name="connsiteY172" fmla="*/ 168845 h 6381749"/>
              <a:gd name="connsiteX173" fmla="*/ 3410225 w 6380958"/>
              <a:gd name="connsiteY173" fmla="*/ 171706 h 6381749"/>
              <a:gd name="connsiteX174" fmla="*/ 4320268 w 6380958"/>
              <a:gd name="connsiteY174" fmla="*/ 383477 h 6381749"/>
              <a:gd name="connsiteX175" fmla="*/ 4351748 w 6380958"/>
              <a:gd name="connsiteY175" fmla="*/ 311933 h 6381749"/>
              <a:gd name="connsiteX176" fmla="*/ 3662061 w 6380958"/>
              <a:gd name="connsiteY176" fmla="*/ 123056 h 6381749"/>
              <a:gd name="connsiteX177" fmla="*/ 3278583 w 6380958"/>
              <a:gd name="connsiteY177" fmla="*/ 88714 h 6381749"/>
              <a:gd name="connsiteX178" fmla="*/ 3267136 w 6380958"/>
              <a:gd name="connsiteY178" fmla="*/ 824189 h 6381749"/>
              <a:gd name="connsiteX179" fmla="*/ 3269998 w 6380958"/>
              <a:gd name="connsiteY179" fmla="*/ 824189 h 6381749"/>
              <a:gd name="connsiteX180" fmla="*/ 4200074 w 6380958"/>
              <a:gd name="connsiteY180" fmla="*/ 1050269 h 6381749"/>
              <a:gd name="connsiteX181" fmla="*/ 4231553 w 6380958"/>
              <a:gd name="connsiteY181" fmla="*/ 1064578 h 6381749"/>
              <a:gd name="connsiteX182" fmla="*/ 4231553 w 6380958"/>
              <a:gd name="connsiteY182" fmla="*/ 1064577 h 6381749"/>
              <a:gd name="connsiteX183" fmla="*/ 4263032 w 6380958"/>
              <a:gd name="connsiteY183" fmla="*/ 1078887 h 6381749"/>
              <a:gd name="connsiteX184" fmla="*/ 5012816 w 6380958"/>
              <a:gd name="connsiteY184" fmla="*/ 1679858 h 6381749"/>
              <a:gd name="connsiteX185" fmla="*/ 5041434 w 6380958"/>
              <a:gd name="connsiteY185" fmla="*/ 1714200 h 6381749"/>
              <a:gd name="connsiteX186" fmla="*/ 5032717 w 6380958"/>
              <a:gd name="connsiteY186" fmla="*/ 1721401 h 6381749"/>
              <a:gd name="connsiteX187" fmla="*/ 5691057 w 6380958"/>
              <a:gd name="connsiteY187" fmla="*/ 1210528 h 6381749"/>
              <a:gd name="connsiteX188" fmla="*/ 5716813 w 6380958"/>
              <a:gd name="connsiteY188" fmla="*/ 1244869 h 6381749"/>
              <a:gd name="connsiteX189" fmla="*/ 5960064 w 6380958"/>
              <a:gd name="connsiteY189" fmla="*/ 1608314 h 6381749"/>
              <a:gd name="connsiteX190" fmla="*/ 6260550 w 6380958"/>
              <a:gd name="connsiteY190" fmla="*/ 2323758 h 6381749"/>
              <a:gd name="connsiteX191" fmla="*/ 6271997 w 6380958"/>
              <a:gd name="connsiteY191" fmla="*/ 2363822 h 6381749"/>
              <a:gd name="connsiteX192" fmla="*/ 6031608 w 6380958"/>
              <a:gd name="connsiteY192" fmla="*/ 2432504 h 6381749"/>
              <a:gd name="connsiteX193" fmla="*/ 6020161 w 6380958"/>
              <a:gd name="connsiteY193" fmla="*/ 2392440 h 6381749"/>
              <a:gd name="connsiteX194" fmla="*/ 5642407 w 6380958"/>
              <a:gd name="connsiteY194" fmla="*/ 1568249 h 6381749"/>
              <a:gd name="connsiteX195" fmla="*/ 5293271 w 6380958"/>
              <a:gd name="connsiteY195" fmla="*/ 1808638 h 6381749"/>
              <a:gd name="connsiteX196" fmla="*/ 5576586 w 6380958"/>
              <a:gd name="connsiteY196" fmla="*/ 2386716 h 6381749"/>
              <a:gd name="connsiteX197" fmla="*/ 5613789 w 6380958"/>
              <a:gd name="connsiteY197" fmla="*/ 2506910 h 6381749"/>
              <a:gd name="connsiteX198" fmla="*/ 5671025 w 6380958"/>
              <a:gd name="connsiteY198" fmla="*/ 2492602 h 6381749"/>
              <a:gd name="connsiteX199" fmla="*/ 5404880 w 6380958"/>
              <a:gd name="connsiteY199" fmla="*/ 1874459 h 6381749"/>
              <a:gd name="connsiteX200" fmla="*/ 5381986 w 6380958"/>
              <a:gd name="connsiteY200" fmla="*/ 1837257 h 6381749"/>
              <a:gd name="connsiteX201" fmla="*/ 5630960 w 6380958"/>
              <a:gd name="connsiteY201" fmla="*/ 1685582 h 6381749"/>
              <a:gd name="connsiteX202" fmla="*/ 5653854 w 6380958"/>
              <a:gd name="connsiteY202" fmla="*/ 1722785 h 6381749"/>
              <a:gd name="connsiteX203" fmla="*/ 5994405 w 6380958"/>
              <a:gd name="connsiteY203" fmla="*/ 2578455 h 6381749"/>
              <a:gd name="connsiteX204" fmla="*/ 6045917 w 6380958"/>
              <a:gd name="connsiteY204" fmla="*/ 3497083 h 6381749"/>
              <a:gd name="connsiteX205" fmla="*/ 6040193 w 6380958"/>
              <a:gd name="connsiteY205" fmla="*/ 3540010 h 6381749"/>
              <a:gd name="connsiteX206" fmla="*/ 5751154 w 6380958"/>
              <a:gd name="connsiteY206" fmla="*/ 3508530 h 6381749"/>
              <a:gd name="connsiteX207" fmla="*/ 5756878 w 6380958"/>
              <a:gd name="connsiteY207" fmla="*/ 3465604 h 6381749"/>
              <a:gd name="connsiteX208" fmla="*/ 5739707 w 6380958"/>
              <a:gd name="connsiteY208" fmla="*/ 2793088 h 6381749"/>
              <a:gd name="connsiteX209" fmla="*/ 5676748 w 6380958"/>
              <a:gd name="connsiteY209" fmla="*/ 2804535 h 6381749"/>
              <a:gd name="connsiteX210" fmla="*/ 5693919 w 6380958"/>
              <a:gd name="connsiteY210" fmla="*/ 2927591 h 6381749"/>
              <a:gd name="connsiteX211" fmla="*/ 5679610 w 6380958"/>
              <a:gd name="connsiteY211" fmla="*/ 3571490 h 6381749"/>
              <a:gd name="connsiteX212" fmla="*/ 6097429 w 6380958"/>
              <a:gd name="connsiteY212" fmla="*/ 3640172 h 6381749"/>
              <a:gd name="connsiteX213" fmla="*/ 6091705 w 6380958"/>
              <a:gd name="connsiteY213" fmla="*/ 2707234 h 6381749"/>
              <a:gd name="connsiteX214" fmla="*/ 6085981 w 6380958"/>
              <a:gd name="connsiteY214" fmla="*/ 2664308 h 6381749"/>
              <a:gd name="connsiteX215" fmla="*/ 6329232 w 6380958"/>
              <a:gd name="connsiteY215" fmla="*/ 2627105 h 6381749"/>
              <a:gd name="connsiteX216" fmla="*/ 6334955 w 6380958"/>
              <a:gd name="connsiteY216" fmla="*/ 2667170 h 6381749"/>
              <a:gd name="connsiteX217" fmla="*/ 6380744 w 6380958"/>
              <a:gd name="connsiteY217" fmla="*/ 3130777 h 6381749"/>
              <a:gd name="connsiteX218" fmla="*/ 6300614 w 6380958"/>
              <a:gd name="connsiteY218" fmla="*/ 3900593 h 6381749"/>
              <a:gd name="connsiteX219" fmla="*/ 6217623 w 6380958"/>
              <a:gd name="connsiteY219" fmla="*/ 3880561 h 6381749"/>
              <a:gd name="connsiteX220" fmla="*/ 6294891 w 6380958"/>
              <a:gd name="connsiteY220" fmla="*/ 3127915 h 6381749"/>
              <a:gd name="connsiteX221" fmla="*/ 6257688 w 6380958"/>
              <a:gd name="connsiteY221" fmla="*/ 2718682 h 6381749"/>
              <a:gd name="connsiteX222" fmla="*/ 6180420 w 6380958"/>
              <a:gd name="connsiteY222" fmla="*/ 2730129 h 6381749"/>
              <a:gd name="connsiteX223" fmla="*/ 6174696 w 6380958"/>
              <a:gd name="connsiteY223" fmla="*/ 3691684 h 6381749"/>
              <a:gd name="connsiteX224" fmla="*/ 6168973 w 6380958"/>
              <a:gd name="connsiteY224" fmla="*/ 3734610 h 6381749"/>
              <a:gd name="connsiteX225" fmla="*/ 5582310 w 6380958"/>
              <a:gd name="connsiteY225" fmla="*/ 3637310 h 6381749"/>
              <a:gd name="connsiteX226" fmla="*/ 5588033 w 6380958"/>
              <a:gd name="connsiteY226" fmla="*/ 3594384 h 6381749"/>
              <a:gd name="connsiteX227" fmla="*/ 5608066 w 6380958"/>
              <a:gd name="connsiteY227" fmla="*/ 2930453 h 6381749"/>
              <a:gd name="connsiteX228" fmla="*/ 5582310 w 6380958"/>
              <a:gd name="connsiteY228" fmla="*/ 2770194 h 6381749"/>
              <a:gd name="connsiteX229" fmla="*/ 5573724 w 6380958"/>
              <a:gd name="connsiteY229" fmla="*/ 2727267 h 6381749"/>
              <a:gd name="connsiteX230" fmla="*/ 5805528 w 6380958"/>
              <a:gd name="connsiteY230" fmla="*/ 2687202 h 6381749"/>
              <a:gd name="connsiteX231" fmla="*/ 5814113 w 6380958"/>
              <a:gd name="connsiteY231" fmla="*/ 2730129 h 6381749"/>
              <a:gd name="connsiteX232" fmla="*/ 5842731 w 6380958"/>
              <a:gd name="connsiteY232" fmla="*/ 3428401 h 6381749"/>
              <a:gd name="connsiteX233" fmla="*/ 5962925 w 6380958"/>
              <a:gd name="connsiteY233" fmla="*/ 3442710 h 6381749"/>
              <a:gd name="connsiteX234" fmla="*/ 5908552 w 6380958"/>
              <a:gd name="connsiteY234" fmla="*/ 2592764 h 6381749"/>
              <a:gd name="connsiteX235" fmla="*/ 5599480 w 6380958"/>
              <a:gd name="connsiteY235" fmla="*/ 1800054 h 6381749"/>
              <a:gd name="connsiteX236" fmla="*/ 5496457 w 6380958"/>
              <a:gd name="connsiteY236" fmla="*/ 1863012 h 6381749"/>
              <a:gd name="connsiteX237" fmla="*/ 5762601 w 6380958"/>
              <a:gd name="connsiteY237" fmla="*/ 2506910 h 6381749"/>
              <a:gd name="connsiteX238" fmla="*/ 5774048 w 6380958"/>
              <a:gd name="connsiteY238" fmla="*/ 2546975 h 6381749"/>
              <a:gd name="connsiteX239" fmla="*/ 5550830 w 6380958"/>
              <a:gd name="connsiteY239" fmla="*/ 2607072 h 6381749"/>
              <a:gd name="connsiteX240" fmla="*/ 5539383 w 6380958"/>
              <a:gd name="connsiteY240" fmla="*/ 2567008 h 6381749"/>
              <a:gd name="connsiteX241" fmla="*/ 5490733 w 6380958"/>
              <a:gd name="connsiteY241" fmla="*/ 2412472 h 6381749"/>
              <a:gd name="connsiteX242" fmla="*/ 5195971 w 6380958"/>
              <a:gd name="connsiteY242" fmla="*/ 1820085 h 6381749"/>
              <a:gd name="connsiteX243" fmla="*/ 5173076 w 6380958"/>
              <a:gd name="connsiteY243" fmla="*/ 1785744 h 6381749"/>
              <a:gd name="connsiteX244" fmla="*/ 5665301 w 6380958"/>
              <a:gd name="connsiteY244" fmla="*/ 1448056 h 6381749"/>
              <a:gd name="connsiteX245" fmla="*/ 5688195 w 6380958"/>
              <a:gd name="connsiteY245" fmla="*/ 1482396 h 6381749"/>
              <a:gd name="connsiteX246" fmla="*/ 6091705 w 6380958"/>
              <a:gd name="connsiteY246" fmla="*/ 2323758 h 6381749"/>
              <a:gd name="connsiteX247" fmla="*/ 6168973 w 6380958"/>
              <a:gd name="connsiteY247" fmla="*/ 2303725 h 6381749"/>
              <a:gd name="connsiteX248" fmla="*/ 5888519 w 6380958"/>
              <a:gd name="connsiteY248" fmla="*/ 1648379 h 6381749"/>
              <a:gd name="connsiteX249" fmla="*/ 5676748 w 6380958"/>
              <a:gd name="connsiteY249" fmla="*/ 1327861 h 6381749"/>
              <a:gd name="connsiteX250" fmla="*/ 5092947 w 6380958"/>
              <a:gd name="connsiteY250" fmla="*/ 1777159 h 6381749"/>
              <a:gd name="connsiteX251" fmla="*/ 5095809 w 6380958"/>
              <a:gd name="connsiteY251" fmla="*/ 1780021 h 6381749"/>
              <a:gd name="connsiteX252" fmla="*/ 5499318 w 6380958"/>
              <a:gd name="connsiteY252" fmla="*/ 2649999 h 6381749"/>
              <a:gd name="connsiteX253" fmla="*/ 5507904 w 6380958"/>
              <a:gd name="connsiteY253" fmla="*/ 2684340 h 6381749"/>
              <a:gd name="connsiteX254" fmla="*/ 5503181 w 6380958"/>
              <a:gd name="connsiteY254" fmla="*/ 2685480 h 6381749"/>
              <a:gd name="connsiteX255" fmla="*/ 5510766 w 6380958"/>
              <a:gd name="connsiteY255" fmla="*/ 2715819 h 6381749"/>
              <a:gd name="connsiteX256" fmla="*/ 5507904 w 6380958"/>
              <a:gd name="connsiteY256" fmla="*/ 3674513 h 6381749"/>
              <a:gd name="connsiteX257" fmla="*/ 5499963 w 6380958"/>
              <a:gd name="connsiteY257" fmla="*/ 3714215 h 6381749"/>
              <a:gd name="connsiteX258" fmla="*/ 6300614 w 6380958"/>
              <a:gd name="connsiteY258" fmla="*/ 3909178 h 6381749"/>
              <a:gd name="connsiteX259" fmla="*/ 6289167 w 6380958"/>
              <a:gd name="connsiteY259" fmla="*/ 3949242 h 6381749"/>
              <a:gd name="connsiteX260" fmla="*/ 6154664 w 6380958"/>
              <a:gd name="connsiteY260" fmla="*/ 4367061 h 6381749"/>
              <a:gd name="connsiteX261" fmla="*/ 5782634 w 6380958"/>
              <a:gd name="connsiteY261" fmla="*/ 5048163 h 6381749"/>
              <a:gd name="connsiteX262" fmla="*/ 5756877 w 6380958"/>
              <a:gd name="connsiteY262" fmla="*/ 5082504 h 6381749"/>
              <a:gd name="connsiteX263" fmla="*/ 5553692 w 6380958"/>
              <a:gd name="connsiteY263" fmla="*/ 4936554 h 6381749"/>
              <a:gd name="connsiteX264" fmla="*/ 5579448 w 6380958"/>
              <a:gd name="connsiteY264" fmla="*/ 4902212 h 6381749"/>
              <a:gd name="connsiteX265" fmla="*/ 5988681 w 6380958"/>
              <a:gd name="connsiteY265" fmla="*/ 4092331 h 6381749"/>
              <a:gd name="connsiteX266" fmla="*/ 5582310 w 6380958"/>
              <a:gd name="connsiteY266" fmla="*/ 3966413 h 6381749"/>
              <a:gd name="connsiteX267" fmla="*/ 5307579 w 6380958"/>
              <a:gd name="connsiteY267" fmla="*/ 4547353 h 6381749"/>
              <a:gd name="connsiteX268" fmla="*/ 5238897 w 6380958"/>
              <a:gd name="connsiteY268" fmla="*/ 4650376 h 6381749"/>
              <a:gd name="connsiteX269" fmla="*/ 5287547 w 6380958"/>
              <a:gd name="connsiteY269" fmla="*/ 4684718 h 6381749"/>
              <a:gd name="connsiteX270" fmla="*/ 5605203 w 6380958"/>
              <a:gd name="connsiteY270" fmla="*/ 4089469 h 6381749"/>
              <a:gd name="connsiteX271" fmla="*/ 5619512 w 6380958"/>
              <a:gd name="connsiteY271" fmla="*/ 4049404 h 6381749"/>
              <a:gd name="connsiteX272" fmla="*/ 5894242 w 6380958"/>
              <a:gd name="connsiteY272" fmla="*/ 4149566 h 6381749"/>
              <a:gd name="connsiteX273" fmla="*/ 5879934 w 6380958"/>
              <a:gd name="connsiteY273" fmla="*/ 4189631 h 6381749"/>
              <a:gd name="connsiteX274" fmla="*/ 4735225 w 6380958"/>
              <a:gd name="connsiteY274" fmla="*/ 5603346 h 6381749"/>
              <a:gd name="connsiteX275" fmla="*/ 4698022 w 6380958"/>
              <a:gd name="connsiteY275" fmla="*/ 5626241 h 6381749"/>
              <a:gd name="connsiteX276" fmla="*/ 4543486 w 6380958"/>
              <a:gd name="connsiteY276" fmla="*/ 5380128 h 6381749"/>
              <a:gd name="connsiteX277" fmla="*/ 4577828 w 6380958"/>
              <a:gd name="connsiteY277" fmla="*/ 5357234 h 6381749"/>
              <a:gd name="connsiteX278" fmla="*/ 5092946 w 6380958"/>
              <a:gd name="connsiteY278" fmla="*/ 4922245 h 6381749"/>
              <a:gd name="connsiteX279" fmla="*/ 5047158 w 6380958"/>
              <a:gd name="connsiteY279" fmla="*/ 4879318 h 6381749"/>
              <a:gd name="connsiteX280" fmla="*/ 4961305 w 6380958"/>
              <a:gd name="connsiteY280" fmla="*/ 4970895 h 6381749"/>
              <a:gd name="connsiteX281" fmla="*/ 4449048 w 6380958"/>
              <a:gd name="connsiteY281" fmla="*/ 5362957 h 6381749"/>
              <a:gd name="connsiteX282" fmla="*/ 4655095 w 6380958"/>
              <a:gd name="connsiteY282" fmla="*/ 5734988 h 6381749"/>
              <a:gd name="connsiteX283" fmla="*/ 5381986 w 6380958"/>
              <a:gd name="connsiteY283" fmla="*/ 5145463 h 6381749"/>
              <a:gd name="connsiteX284" fmla="*/ 5410603 w 6380958"/>
              <a:gd name="connsiteY284" fmla="*/ 5113983 h 6381749"/>
              <a:gd name="connsiteX285" fmla="*/ 5590894 w 6380958"/>
              <a:gd name="connsiteY285" fmla="*/ 5282828 h 6381749"/>
              <a:gd name="connsiteX286" fmla="*/ 5562277 w 6380958"/>
              <a:gd name="connsiteY286" fmla="*/ 5314307 h 6381749"/>
              <a:gd name="connsiteX287" fmla="*/ 5227450 w 6380958"/>
              <a:gd name="connsiteY287" fmla="*/ 5637688 h 6381749"/>
              <a:gd name="connsiteX288" fmla="*/ 4748148 w 6380958"/>
              <a:gd name="connsiteY288" fmla="*/ 5976137 h 6381749"/>
              <a:gd name="connsiteX289" fmla="*/ 4577437 w 6380958"/>
              <a:gd name="connsiteY289" fmla="*/ 6065658 h 6381749"/>
              <a:gd name="connsiteX290" fmla="*/ 4580690 w 6380958"/>
              <a:gd name="connsiteY290" fmla="*/ 6072677 h 6381749"/>
              <a:gd name="connsiteX291" fmla="*/ 4543487 w 6380958"/>
              <a:gd name="connsiteY291" fmla="*/ 6089848 h 6381749"/>
              <a:gd name="connsiteX292" fmla="*/ 4134253 w 6380958"/>
              <a:gd name="connsiteY292" fmla="*/ 6247246 h 6381749"/>
              <a:gd name="connsiteX293" fmla="*/ 3367299 w 6380958"/>
              <a:gd name="connsiteY293" fmla="*/ 6381749 h 6381749"/>
              <a:gd name="connsiteX294" fmla="*/ 3310063 w 6380958"/>
              <a:gd name="connsiteY294" fmla="*/ 6378887 h 6381749"/>
              <a:gd name="connsiteX295" fmla="*/ 3298616 w 6380958"/>
              <a:gd name="connsiteY295" fmla="*/ 6129913 h 6381749"/>
              <a:gd name="connsiteX296" fmla="*/ 3341543 w 6380958"/>
              <a:gd name="connsiteY296" fmla="*/ 6127051 h 6381749"/>
              <a:gd name="connsiteX297" fmla="*/ 4228692 w 6380958"/>
              <a:gd name="connsiteY297" fmla="*/ 5941036 h 6381749"/>
              <a:gd name="connsiteX298" fmla="*/ 4074156 w 6380958"/>
              <a:gd name="connsiteY298" fmla="*/ 5546112 h 6381749"/>
              <a:gd name="connsiteX299" fmla="*/ 3447428 w 6380958"/>
              <a:gd name="connsiteY299" fmla="*/ 5692062 h 6381749"/>
              <a:gd name="connsiteX300" fmla="*/ 3321510 w 6380958"/>
              <a:gd name="connsiteY300" fmla="*/ 5703509 h 6381749"/>
              <a:gd name="connsiteX301" fmla="*/ 3324372 w 6380958"/>
              <a:gd name="connsiteY301" fmla="*/ 5763606 h 6381749"/>
              <a:gd name="connsiteX302" fmla="*/ 3988303 w 6380958"/>
              <a:gd name="connsiteY302" fmla="*/ 5640550 h 6381749"/>
              <a:gd name="connsiteX303" fmla="*/ 4028368 w 6380958"/>
              <a:gd name="connsiteY303" fmla="*/ 5626241 h 6381749"/>
              <a:gd name="connsiteX304" fmla="*/ 4119945 w 6380958"/>
              <a:gd name="connsiteY304" fmla="*/ 5903833 h 6381749"/>
              <a:gd name="connsiteX305" fmla="*/ 4079880 w 6380958"/>
              <a:gd name="connsiteY305" fmla="*/ 5918142 h 6381749"/>
              <a:gd name="connsiteX306" fmla="*/ 2262655 w 6380958"/>
              <a:gd name="connsiteY306" fmla="*/ 5903833 h 6381749"/>
              <a:gd name="connsiteX307" fmla="*/ 2222590 w 6380958"/>
              <a:gd name="connsiteY307" fmla="*/ 5889524 h 6381749"/>
              <a:gd name="connsiteX308" fmla="*/ 2319890 w 6380958"/>
              <a:gd name="connsiteY308" fmla="*/ 5614794 h 6381749"/>
              <a:gd name="connsiteX309" fmla="*/ 2359955 w 6380958"/>
              <a:gd name="connsiteY309" fmla="*/ 5629103 h 6381749"/>
              <a:gd name="connsiteX310" fmla="*/ 3021024 w 6380958"/>
              <a:gd name="connsiteY310" fmla="*/ 5760744 h 6381749"/>
              <a:gd name="connsiteX311" fmla="*/ 3023886 w 6380958"/>
              <a:gd name="connsiteY311" fmla="*/ 5697786 h 6381749"/>
              <a:gd name="connsiteX312" fmla="*/ 2900830 w 6380958"/>
              <a:gd name="connsiteY312" fmla="*/ 5689200 h 6381749"/>
              <a:gd name="connsiteX313" fmla="*/ 2276964 w 6380958"/>
              <a:gd name="connsiteY313" fmla="*/ 5534664 h 6381749"/>
              <a:gd name="connsiteX314" fmla="*/ 2113843 w 6380958"/>
              <a:gd name="connsiteY314" fmla="*/ 5926727 h 6381749"/>
              <a:gd name="connsiteX315" fmla="*/ 3026748 w 6380958"/>
              <a:gd name="connsiteY315" fmla="*/ 6127051 h 6381749"/>
              <a:gd name="connsiteX316" fmla="*/ 3069675 w 6380958"/>
              <a:gd name="connsiteY316" fmla="*/ 6129913 h 6381749"/>
              <a:gd name="connsiteX317" fmla="*/ 3052504 w 6380958"/>
              <a:gd name="connsiteY317" fmla="*/ 6376025 h 6381749"/>
              <a:gd name="connsiteX318" fmla="*/ 3009577 w 6380958"/>
              <a:gd name="connsiteY318" fmla="*/ 6373163 h 6381749"/>
              <a:gd name="connsiteX319" fmla="*/ 2548832 w 6380958"/>
              <a:gd name="connsiteY319" fmla="*/ 6315928 h 6381749"/>
              <a:gd name="connsiteX320" fmla="*/ 1810495 w 6380958"/>
              <a:gd name="connsiteY320" fmla="*/ 6066954 h 6381749"/>
              <a:gd name="connsiteX321" fmla="*/ 1847698 w 6380958"/>
              <a:gd name="connsiteY321" fmla="*/ 5989686 h 6381749"/>
              <a:gd name="connsiteX322" fmla="*/ 2566003 w 6380958"/>
              <a:gd name="connsiteY322" fmla="*/ 6232937 h 6381749"/>
              <a:gd name="connsiteX323" fmla="*/ 2975236 w 6380958"/>
              <a:gd name="connsiteY323" fmla="*/ 6287310 h 6381749"/>
              <a:gd name="connsiteX324" fmla="*/ 2980959 w 6380958"/>
              <a:gd name="connsiteY324" fmla="*/ 6210042 h 6381749"/>
              <a:gd name="connsiteX325" fmla="*/ 2045160 w 6380958"/>
              <a:gd name="connsiteY325" fmla="*/ 5989686 h 6381749"/>
              <a:gd name="connsiteX326" fmla="*/ 2005095 w 6380958"/>
              <a:gd name="connsiteY326" fmla="*/ 5972515 h 6381749"/>
              <a:gd name="connsiteX327" fmla="*/ 2231175 w 6380958"/>
              <a:gd name="connsiteY327" fmla="*/ 5423055 h 6381749"/>
              <a:gd name="connsiteX328" fmla="*/ 2271240 w 6380958"/>
              <a:gd name="connsiteY328" fmla="*/ 5440226 h 6381749"/>
              <a:gd name="connsiteX329" fmla="*/ 2912278 w 6380958"/>
              <a:gd name="connsiteY329" fmla="*/ 5606208 h 6381749"/>
              <a:gd name="connsiteX330" fmla="*/ 3072536 w 6380958"/>
              <a:gd name="connsiteY330" fmla="*/ 5617656 h 6381749"/>
              <a:gd name="connsiteX331" fmla="*/ 3115463 w 6380958"/>
              <a:gd name="connsiteY331" fmla="*/ 5620517 h 6381749"/>
              <a:gd name="connsiteX332" fmla="*/ 3104016 w 6380958"/>
              <a:gd name="connsiteY332" fmla="*/ 5855183 h 6381749"/>
              <a:gd name="connsiteX333" fmla="*/ 3061089 w 6380958"/>
              <a:gd name="connsiteY333" fmla="*/ 5852321 h 6381749"/>
              <a:gd name="connsiteX334" fmla="*/ 2374264 w 6380958"/>
              <a:gd name="connsiteY334" fmla="*/ 5726403 h 6381749"/>
              <a:gd name="connsiteX335" fmla="*/ 2334199 w 6380958"/>
              <a:gd name="connsiteY335" fmla="*/ 5840874 h 6381749"/>
              <a:gd name="connsiteX336" fmla="*/ 4016921 w 6380958"/>
              <a:gd name="connsiteY336" fmla="*/ 5855183 h 6381749"/>
              <a:gd name="connsiteX337" fmla="*/ 3979718 w 6380958"/>
              <a:gd name="connsiteY337" fmla="*/ 5740712 h 6381749"/>
              <a:gd name="connsiteX338" fmla="*/ 3292893 w 6380958"/>
              <a:gd name="connsiteY338" fmla="*/ 5855183 h 6381749"/>
              <a:gd name="connsiteX339" fmla="*/ 3249966 w 6380958"/>
              <a:gd name="connsiteY339" fmla="*/ 5858044 h 6381749"/>
              <a:gd name="connsiteX340" fmla="*/ 3241381 w 6380958"/>
              <a:gd name="connsiteY340" fmla="*/ 5629103 h 6381749"/>
              <a:gd name="connsiteX341" fmla="*/ 3284307 w 6380958"/>
              <a:gd name="connsiteY341" fmla="*/ 5626241 h 6381749"/>
              <a:gd name="connsiteX342" fmla="*/ 3447428 w 6380958"/>
              <a:gd name="connsiteY342" fmla="*/ 5614794 h 6381749"/>
              <a:gd name="connsiteX343" fmla="*/ 4091327 w 6380958"/>
              <a:gd name="connsiteY343" fmla="*/ 5460258 h 6381749"/>
              <a:gd name="connsiteX344" fmla="*/ 4131391 w 6380958"/>
              <a:gd name="connsiteY344" fmla="*/ 5445950 h 6381749"/>
              <a:gd name="connsiteX345" fmla="*/ 4348886 w 6380958"/>
              <a:gd name="connsiteY345" fmla="*/ 5998272 h 6381749"/>
              <a:gd name="connsiteX346" fmla="*/ 4308822 w 6380958"/>
              <a:gd name="connsiteY346" fmla="*/ 6012580 h 6381749"/>
              <a:gd name="connsiteX347" fmla="*/ 3398778 w 6380958"/>
              <a:gd name="connsiteY347" fmla="*/ 6215766 h 6381749"/>
              <a:gd name="connsiteX348" fmla="*/ 3401640 w 6380958"/>
              <a:gd name="connsiteY348" fmla="*/ 6293034 h 6381749"/>
              <a:gd name="connsiteX349" fmla="*/ 4105636 w 6380958"/>
              <a:gd name="connsiteY349" fmla="*/ 6164254 h 6381749"/>
              <a:gd name="connsiteX350" fmla="*/ 4466219 w 6380958"/>
              <a:gd name="connsiteY350" fmla="*/ 6029751 h 6381749"/>
              <a:gd name="connsiteX351" fmla="*/ 4157148 w 6380958"/>
              <a:gd name="connsiteY351" fmla="*/ 5362958 h 6381749"/>
              <a:gd name="connsiteX352" fmla="*/ 4154286 w 6380958"/>
              <a:gd name="connsiteY352" fmla="*/ 5362958 h 6381749"/>
              <a:gd name="connsiteX353" fmla="*/ 3218487 w 6380958"/>
              <a:gd name="connsiteY353" fmla="*/ 5563282 h 6381749"/>
              <a:gd name="connsiteX354" fmla="*/ 3184145 w 6380958"/>
              <a:gd name="connsiteY354" fmla="*/ 5563282 h 6381749"/>
              <a:gd name="connsiteX355" fmla="*/ 3184145 w 6380958"/>
              <a:gd name="connsiteY355" fmla="*/ 5477429 h 6381749"/>
              <a:gd name="connsiteX356" fmla="*/ 3218487 w 6380958"/>
              <a:gd name="connsiteY356" fmla="*/ 5477429 h 6381749"/>
              <a:gd name="connsiteX357" fmla="*/ 4119945 w 6380958"/>
              <a:gd name="connsiteY357" fmla="*/ 5285690 h 6381749"/>
              <a:gd name="connsiteX358" fmla="*/ 4184611 w 6380958"/>
              <a:gd name="connsiteY358" fmla="*/ 5257976 h 6381749"/>
              <a:gd name="connsiteX359" fmla="*/ 4180042 w 6380958"/>
              <a:gd name="connsiteY359" fmla="*/ 5248487 h 6381749"/>
              <a:gd name="connsiteX360" fmla="*/ 4220107 w 6380958"/>
              <a:gd name="connsiteY360" fmla="*/ 5228455 h 6381749"/>
              <a:gd name="connsiteX361" fmla="*/ 4944135 w 6380958"/>
              <a:gd name="connsiteY361" fmla="*/ 4653239 h 6381749"/>
              <a:gd name="connsiteX362" fmla="*/ 4965818 w 6380958"/>
              <a:gd name="connsiteY362" fmla="*/ 4628846 h 6381749"/>
              <a:gd name="connsiteX363" fmla="*/ 4964167 w 6380958"/>
              <a:gd name="connsiteY363" fmla="*/ 4627482 h 6381749"/>
              <a:gd name="connsiteX364" fmla="*/ 4987061 w 6380958"/>
              <a:gd name="connsiteY364" fmla="*/ 4601726 h 6381749"/>
              <a:gd name="connsiteX365" fmla="*/ 5399156 w 6380958"/>
              <a:gd name="connsiteY365" fmla="*/ 3777536 h 6381749"/>
              <a:gd name="connsiteX366" fmla="*/ 5417736 w 6380958"/>
              <a:gd name="connsiteY366" fmla="*/ 3700561 h 6381749"/>
              <a:gd name="connsiteX367" fmla="*/ 5416327 w 6380958"/>
              <a:gd name="connsiteY367" fmla="*/ 3700269 h 6381749"/>
              <a:gd name="connsiteX368" fmla="*/ 5424912 w 6380958"/>
              <a:gd name="connsiteY368" fmla="*/ 3657342 h 6381749"/>
              <a:gd name="connsiteX369" fmla="*/ 5424912 w 6380958"/>
              <a:gd name="connsiteY369" fmla="*/ 2732990 h 6381749"/>
              <a:gd name="connsiteX370" fmla="*/ 5419189 w 6380958"/>
              <a:gd name="connsiteY370" fmla="*/ 2698649 h 6381749"/>
              <a:gd name="connsiteX371" fmla="*/ 5423270 w 6380958"/>
              <a:gd name="connsiteY371" fmla="*/ 2697805 h 6381749"/>
              <a:gd name="connsiteX372" fmla="*/ 5416327 w 6380958"/>
              <a:gd name="connsiteY372" fmla="*/ 2670032 h 6381749"/>
              <a:gd name="connsiteX373" fmla="*/ 5027126 w 6380958"/>
              <a:gd name="connsiteY373" fmla="*/ 1834394 h 6381749"/>
              <a:gd name="connsiteX374" fmla="*/ 4976939 w 6380958"/>
              <a:gd name="connsiteY374" fmla="*/ 1767478 h 6381749"/>
              <a:gd name="connsiteX375" fmla="*/ 4975613 w 6380958"/>
              <a:gd name="connsiteY375" fmla="*/ 1768573 h 6381749"/>
              <a:gd name="connsiteX376" fmla="*/ 4946996 w 6380958"/>
              <a:gd name="connsiteY376" fmla="*/ 1734231 h 6381749"/>
              <a:gd name="connsiteX377" fmla="*/ 4225829 w 6380958"/>
              <a:gd name="connsiteY377" fmla="*/ 1156154 h 6381749"/>
              <a:gd name="connsiteX378" fmla="*/ 4194351 w 6380958"/>
              <a:gd name="connsiteY378" fmla="*/ 1141846 h 6381749"/>
              <a:gd name="connsiteX379" fmla="*/ 4194350 w 6380958"/>
              <a:gd name="connsiteY379" fmla="*/ 1141846 h 6381749"/>
              <a:gd name="connsiteX380" fmla="*/ 4162871 w 6380958"/>
              <a:gd name="connsiteY380" fmla="*/ 1127538 h 6381749"/>
              <a:gd name="connsiteX381" fmla="*/ 3267136 w 6380958"/>
              <a:gd name="connsiteY381" fmla="*/ 910042 h 6381749"/>
              <a:gd name="connsiteX382" fmla="*/ 3181283 w 6380958"/>
              <a:gd name="connsiteY382" fmla="*/ 907181 h 6381749"/>
              <a:gd name="connsiteX383" fmla="*/ 3181283 w 6380958"/>
              <a:gd name="connsiteY383" fmla="*/ 907180 h 6381749"/>
              <a:gd name="connsiteX384" fmla="*/ 3144080 w 6380958"/>
              <a:gd name="connsiteY384" fmla="*/ 907180 h 6381749"/>
              <a:gd name="connsiteX385" fmla="*/ 2242622 w 6380958"/>
              <a:gd name="connsiteY385" fmla="*/ 1110366 h 6381749"/>
              <a:gd name="connsiteX386" fmla="*/ 2215200 w 6380958"/>
              <a:gd name="connsiteY386" fmla="*/ 1124077 h 6381749"/>
              <a:gd name="connsiteX387" fmla="*/ 2216866 w 6380958"/>
              <a:gd name="connsiteY387" fmla="*/ 1127538 h 6381749"/>
              <a:gd name="connsiteX388" fmla="*/ 2185386 w 6380958"/>
              <a:gd name="connsiteY388" fmla="*/ 1141846 h 6381749"/>
              <a:gd name="connsiteX389" fmla="*/ 1455635 w 6380958"/>
              <a:gd name="connsiteY389" fmla="*/ 1708477 h 6381749"/>
              <a:gd name="connsiteX390" fmla="*/ 1403819 w 6380958"/>
              <a:gd name="connsiteY390" fmla="*/ 1765475 h 6381749"/>
              <a:gd name="connsiteX391" fmla="*/ 1404123 w 6380958"/>
              <a:gd name="connsiteY391" fmla="*/ 1765712 h 6381749"/>
              <a:gd name="connsiteX392" fmla="*/ 1375506 w 6380958"/>
              <a:gd name="connsiteY392" fmla="*/ 1800053 h 6381749"/>
              <a:gd name="connsiteX393" fmla="*/ 974858 w 6380958"/>
              <a:gd name="connsiteY393" fmla="*/ 2629967 h 6381749"/>
              <a:gd name="connsiteX394" fmla="*/ 966435 w 6380958"/>
              <a:gd name="connsiteY394" fmla="*/ 2663656 h 6381749"/>
              <a:gd name="connsiteX395" fmla="*/ 969134 w 6380958"/>
              <a:gd name="connsiteY395" fmla="*/ 2664307 h 6381749"/>
              <a:gd name="connsiteX396" fmla="*/ 960549 w 6380958"/>
              <a:gd name="connsiteY396" fmla="*/ 2698649 h 6381749"/>
              <a:gd name="connsiteX397" fmla="*/ 949102 w 6380958"/>
              <a:gd name="connsiteY397" fmla="*/ 3623001 h 6381749"/>
              <a:gd name="connsiteX398" fmla="*/ 965701 w 6380958"/>
              <a:gd name="connsiteY398" fmla="*/ 3705996 h 6381749"/>
              <a:gd name="connsiteX399" fmla="*/ 974857 w 6380958"/>
              <a:gd name="connsiteY399" fmla="*/ 3740334 h 6381749"/>
              <a:gd name="connsiteX400" fmla="*/ 1375505 w 6380958"/>
              <a:gd name="connsiteY400" fmla="*/ 4573109 h 6381749"/>
              <a:gd name="connsiteX401" fmla="*/ 1395538 w 6380958"/>
              <a:gd name="connsiteY401" fmla="*/ 4598865 h 6381749"/>
              <a:gd name="connsiteX402" fmla="*/ 1393672 w 6380958"/>
              <a:gd name="connsiteY402" fmla="*/ 4600343 h 6381749"/>
              <a:gd name="connsiteX403" fmla="*/ 1412709 w 6380958"/>
              <a:gd name="connsiteY403" fmla="*/ 4621760 h 6381749"/>
              <a:gd name="connsiteX404" fmla="*/ 2128152 w 6380958"/>
              <a:gd name="connsiteY404" fmla="*/ 5208423 h 6381749"/>
              <a:gd name="connsiteX405" fmla="*/ 2205420 w 6380958"/>
              <a:gd name="connsiteY405" fmla="*/ 5248487 h 6381749"/>
              <a:gd name="connsiteX406" fmla="*/ 2204279 w 6380958"/>
              <a:gd name="connsiteY406" fmla="*/ 5250779 h 6381749"/>
              <a:gd name="connsiteX407" fmla="*/ 2239761 w 6380958"/>
              <a:gd name="connsiteY407" fmla="*/ 5268520 h 6381749"/>
              <a:gd name="connsiteX408" fmla="*/ 3138357 w 6380958"/>
              <a:gd name="connsiteY408" fmla="*/ 5474567 h 6381749"/>
              <a:gd name="connsiteX409" fmla="*/ 3172698 w 6380958"/>
              <a:gd name="connsiteY409" fmla="*/ 5474567 h 6381749"/>
              <a:gd name="connsiteX410" fmla="*/ 3169837 w 6380958"/>
              <a:gd name="connsiteY410" fmla="*/ 5560420 h 6381749"/>
              <a:gd name="connsiteX411" fmla="*/ 3135495 w 6380958"/>
              <a:gd name="connsiteY411" fmla="*/ 5560420 h 6381749"/>
              <a:gd name="connsiteX412" fmla="*/ 2202558 w 6380958"/>
              <a:gd name="connsiteY412" fmla="*/ 5345787 h 6381749"/>
              <a:gd name="connsiteX413" fmla="*/ 2166039 w 6380958"/>
              <a:gd name="connsiteY413" fmla="*/ 5327528 h 6381749"/>
              <a:gd name="connsiteX414" fmla="*/ 1799048 w 6380958"/>
              <a:gd name="connsiteY414" fmla="*/ 6064092 h 6381749"/>
              <a:gd name="connsiteX415" fmla="*/ 1761845 w 6380958"/>
              <a:gd name="connsiteY415" fmla="*/ 6044060 h 6381749"/>
              <a:gd name="connsiteX416" fmla="*/ 1384091 w 6380958"/>
              <a:gd name="connsiteY416" fmla="*/ 5820842 h 6381749"/>
              <a:gd name="connsiteX417" fmla="*/ 803152 w 6380958"/>
              <a:gd name="connsiteY417" fmla="*/ 5305723 h 6381749"/>
              <a:gd name="connsiteX418" fmla="*/ 774534 w 6380958"/>
              <a:gd name="connsiteY418" fmla="*/ 5274244 h 6381749"/>
              <a:gd name="connsiteX419" fmla="*/ 960549 w 6380958"/>
              <a:gd name="connsiteY419" fmla="*/ 5108261 h 6381749"/>
              <a:gd name="connsiteX420" fmla="*/ 989167 w 6380958"/>
              <a:gd name="connsiteY420" fmla="*/ 5139740 h 6381749"/>
              <a:gd name="connsiteX421" fmla="*/ 1687439 w 6380958"/>
              <a:gd name="connsiteY421" fmla="*/ 5717818 h 6381749"/>
              <a:gd name="connsiteX422" fmla="*/ 1899210 w 6380958"/>
              <a:gd name="connsiteY422" fmla="*/ 5348649 h 6381749"/>
              <a:gd name="connsiteX423" fmla="*/ 1395538 w 6380958"/>
              <a:gd name="connsiteY423" fmla="*/ 4950863 h 6381749"/>
              <a:gd name="connsiteX424" fmla="*/ 1309685 w 6380958"/>
              <a:gd name="connsiteY424" fmla="*/ 4859287 h 6381749"/>
              <a:gd name="connsiteX425" fmla="*/ 1263897 w 6380958"/>
              <a:gd name="connsiteY425" fmla="*/ 4899351 h 6381749"/>
              <a:gd name="connsiteX426" fmla="*/ 1773292 w 6380958"/>
              <a:gd name="connsiteY426" fmla="*/ 5340064 h 6381749"/>
              <a:gd name="connsiteX427" fmla="*/ 1807633 w 6380958"/>
              <a:gd name="connsiteY427" fmla="*/ 5362958 h 6381749"/>
              <a:gd name="connsiteX428" fmla="*/ 1647374 w 6380958"/>
              <a:gd name="connsiteY428" fmla="*/ 5606209 h 6381749"/>
              <a:gd name="connsiteX429" fmla="*/ 1613033 w 6380958"/>
              <a:gd name="connsiteY429" fmla="*/ 5583315 h 6381749"/>
              <a:gd name="connsiteX430" fmla="*/ 491219 w 6380958"/>
              <a:gd name="connsiteY430" fmla="*/ 4152429 h 6381749"/>
              <a:gd name="connsiteX431" fmla="*/ 476910 w 6380958"/>
              <a:gd name="connsiteY431" fmla="*/ 4112364 h 6381749"/>
              <a:gd name="connsiteX432" fmla="*/ 751640 w 6380958"/>
              <a:gd name="connsiteY432" fmla="*/ 4015064 h 6381749"/>
              <a:gd name="connsiteX433" fmla="*/ 765949 w 6380958"/>
              <a:gd name="connsiteY433" fmla="*/ 4055129 h 6381749"/>
              <a:gd name="connsiteX434" fmla="*/ 1075020 w 6380958"/>
              <a:gd name="connsiteY434" fmla="*/ 4653239 h 6381749"/>
              <a:gd name="connsiteX435" fmla="*/ 1126532 w 6380958"/>
              <a:gd name="connsiteY435" fmla="*/ 4616036 h 6381749"/>
              <a:gd name="connsiteX436" fmla="*/ 1057849 w 6380958"/>
              <a:gd name="connsiteY436" fmla="*/ 4513012 h 6381749"/>
              <a:gd name="connsiteX437" fmla="*/ 791705 w 6380958"/>
              <a:gd name="connsiteY437" fmla="*/ 3926349 h 6381749"/>
              <a:gd name="connsiteX438" fmla="*/ 382471 w 6380958"/>
              <a:gd name="connsiteY438" fmla="*/ 4043682 h 6381749"/>
              <a:gd name="connsiteX439" fmla="*/ 794566 w 6380958"/>
              <a:gd name="connsiteY439" fmla="*/ 4882181 h 6381749"/>
              <a:gd name="connsiteX440" fmla="*/ 820322 w 6380958"/>
              <a:gd name="connsiteY440" fmla="*/ 4916522 h 6381749"/>
              <a:gd name="connsiteX441" fmla="*/ 617137 w 6380958"/>
              <a:gd name="connsiteY441" fmla="*/ 5056749 h 6381749"/>
              <a:gd name="connsiteX442" fmla="*/ 594242 w 6380958"/>
              <a:gd name="connsiteY442" fmla="*/ 5022408 h 6381749"/>
              <a:gd name="connsiteX443" fmla="*/ 350992 w 6380958"/>
              <a:gd name="connsiteY443" fmla="*/ 4624622 h 6381749"/>
              <a:gd name="connsiteX444" fmla="*/ 135285 w 6380958"/>
              <a:gd name="connsiteY444" fmla="*/ 4080125 h 6381749"/>
              <a:gd name="connsiteX445" fmla="*/ 85118 w 6380958"/>
              <a:gd name="connsiteY445" fmla="*/ 3893018 h 6381749"/>
              <a:gd name="connsiteX446" fmla="*/ 76261 w 6380958"/>
              <a:gd name="connsiteY446" fmla="*/ 3894869 h 6381749"/>
              <a:gd name="connsiteX447" fmla="*/ 67676 w 6380958"/>
              <a:gd name="connsiteY447" fmla="*/ 3851943 h 6381749"/>
              <a:gd name="connsiteX448" fmla="*/ 7579 w 6380958"/>
              <a:gd name="connsiteY448" fmla="*/ 3416953 h 6381749"/>
              <a:gd name="connsiteX449" fmla="*/ 47644 w 6380958"/>
              <a:gd name="connsiteY449" fmla="*/ 2641413 h 6381749"/>
              <a:gd name="connsiteX450" fmla="*/ 56229 w 6380958"/>
              <a:gd name="connsiteY450" fmla="*/ 2598487 h 6381749"/>
              <a:gd name="connsiteX451" fmla="*/ 302341 w 6380958"/>
              <a:gd name="connsiteY451" fmla="*/ 2641413 h 6381749"/>
              <a:gd name="connsiteX452" fmla="*/ 293756 w 6380958"/>
              <a:gd name="connsiteY452" fmla="*/ 2684340 h 6381749"/>
              <a:gd name="connsiteX453" fmla="*/ 276585 w 6380958"/>
              <a:gd name="connsiteY453" fmla="*/ 3588660 h 6381749"/>
              <a:gd name="connsiteX454" fmla="*/ 697266 w 6380958"/>
              <a:gd name="connsiteY454" fmla="*/ 3525701 h 6381749"/>
              <a:gd name="connsiteX455" fmla="*/ 694404 w 6380958"/>
              <a:gd name="connsiteY455" fmla="*/ 2881802 h 6381749"/>
              <a:gd name="connsiteX456" fmla="*/ 711575 w 6380958"/>
              <a:gd name="connsiteY456" fmla="*/ 2758746 h 6381749"/>
              <a:gd name="connsiteX457" fmla="*/ 648616 w 6380958"/>
              <a:gd name="connsiteY457" fmla="*/ 2747299 h 6381749"/>
              <a:gd name="connsiteX458" fmla="*/ 619998 w 6380958"/>
              <a:gd name="connsiteY458" fmla="*/ 3419815 h 6381749"/>
              <a:gd name="connsiteX459" fmla="*/ 622860 w 6380958"/>
              <a:gd name="connsiteY459" fmla="*/ 3462742 h 6381749"/>
              <a:gd name="connsiteX460" fmla="*/ 330959 w 6380958"/>
              <a:gd name="connsiteY460" fmla="*/ 3491359 h 6381749"/>
              <a:gd name="connsiteX461" fmla="*/ 328097 w 6380958"/>
              <a:gd name="connsiteY461" fmla="*/ 3448433 h 6381749"/>
              <a:gd name="connsiteX462" fmla="*/ 393918 w 6380958"/>
              <a:gd name="connsiteY462" fmla="*/ 2529804 h 6381749"/>
              <a:gd name="connsiteX463" fmla="*/ 745916 w 6380958"/>
              <a:gd name="connsiteY463" fmla="*/ 1679858 h 6381749"/>
              <a:gd name="connsiteX464" fmla="*/ 768810 w 6380958"/>
              <a:gd name="connsiteY464" fmla="*/ 1642655 h 6381749"/>
              <a:gd name="connsiteX465" fmla="*/ 1014922 w 6380958"/>
              <a:gd name="connsiteY465" fmla="*/ 1797191 h 6381749"/>
              <a:gd name="connsiteX466" fmla="*/ 992028 w 6380958"/>
              <a:gd name="connsiteY466" fmla="*/ 1834394 h 6381749"/>
              <a:gd name="connsiteX467" fmla="*/ 714436 w 6380958"/>
              <a:gd name="connsiteY467" fmla="*/ 2449675 h 6381749"/>
              <a:gd name="connsiteX468" fmla="*/ 774534 w 6380958"/>
              <a:gd name="connsiteY468" fmla="*/ 2466845 h 6381749"/>
              <a:gd name="connsiteX469" fmla="*/ 811737 w 6380958"/>
              <a:gd name="connsiteY469" fmla="*/ 2349513 h 6381749"/>
              <a:gd name="connsiteX470" fmla="*/ 1103637 w 6380958"/>
              <a:gd name="connsiteY470" fmla="*/ 1777158 h 6381749"/>
              <a:gd name="connsiteX471" fmla="*/ 757363 w 6380958"/>
              <a:gd name="connsiteY471" fmla="*/ 1531046 h 6381749"/>
              <a:gd name="connsiteX472" fmla="*/ 356715 w 6380958"/>
              <a:gd name="connsiteY472" fmla="*/ 2375269 h 6381749"/>
              <a:gd name="connsiteX473" fmla="*/ 345268 w 6380958"/>
              <a:gd name="connsiteY473" fmla="*/ 2418195 h 6381749"/>
              <a:gd name="connsiteX474" fmla="*/ 110603 w 6380958"/>
              <a:gd name="connsiteY474" fmla="*/ 2346651 h 6381749"/>
              <a:gd name="connsiteX475" fmla="*/ 122050 w 6380958"/>
              <a:gd name="connsiteY475" fmla="*/ 2306586 h 6381749"/>
              <a:gd name="connsiteX476" fmla="*/ 282309 w 6380958"/>
              <a:gd name="connsiteY476" fmla="*/ 1868735 h 6381749"/>
              <a:gd name="connsiteX477" fmla="*/ 691542 w 6380958"/>
              <a:gd name="connsiteY477" fmla="*/ 1204804 h 6381749"/>
              <a:gd name="connsiteX478" fmla="*/ 757363 w 6380958"/>
              <a:gd name="connsiteY478" fmla="*/ 1259178 h 6381749"/>
              <a:gd name="connsiteX479" fmla="*/ 359577 w 6380958"/>
              <a:gd name="connsiteY479" fmla="*/ 1905938 h 6381749"/>
              <a:gd name="connsiteX480" fmla="*/ 216488 w 6380958"/>
              <a:gd name="connsiteY480" fmla="*/ 2292277 h 6381749"/>
              <a:gd name="connsiteX481" fmla="*/ 290894 w 6380958"/>
              <a:gd name="connsiteY481" fmla="*/ 2315171 h 6381749"/>
              <a:gd name="connsiteX482" fmla="*/ 714436 w 6380958"/>
              <a:gd name="connsiteY482" fmla="*/ 1450916 h 6381749"/>
              <a:gd name="connsiteX483" fmla="*/ 740192 w 6380958"/>
              <a:gd name="connsiteY483" fmla="*/ 1416575 h 6381749"/>
              <a:gd name="connsiteX484" fmla="*/ 1226693 w 6380958"/>
              <a:gd name="connsiteY484" fmla="*/ 1759988 h 6381749"/>
              <a:gd name="connsiteX485" fmla="*/ 1200938 w 6380958"/>
              <a:gd name="connsiteY485" fmla="*/ 1794329 h 6381749"/>
              <a:gd name="connsiteX486" fmla="*/ 897590 w 6380958"/>
              <a:gd name="connsiteY486" fmla="*/ 2375269 h 6381749"/>
              <a:gd name="connsiteX487" fmla="*/ 851801 w 6380958"/>
              <a:gd name="connsiteY487" fmla="*/ 2529804 h 6381749"/>
              <a:gd name="connsiteX488" fmla="*/ 840354 w 6380958"/>
              <a:gd name="connsiteY488" fmla="*/ 2572731 h 6381749"/>
              <a:gd name="connsiteX489" fmla="*/ 614274 w 6380958"/>
              <a:gd name="connsiteY489" fmla="*/ 2509772 h 6381749"/>
              <a:gd name="connsiteX490" fmla="*/ 625721 w 6380958"/>
              <a:gd name="connsiteY490" fmla="*/ 2469707 h 6381749"/>
              <a:gd name="connsiteX491" fmla="*/ 903313 w 6380958"/>
              <a:gd name="connsiteY491" fmla="*/ 1828670 h 6381749"/>
              <a:gd name="connsiteX492" fmla="*/ 800289 w 6380958"/>
              <a:gd name="connsiteY492" fmla="*/ 1759988 h 6381749"/>
              <a:gd name="connsiteX493" fmla="*/ 479771 w 6380958"/>
              <a:gd name="connsiteY493" fmla="*/ 2549837 h 6381749"/>
              <a:gd name="connsiteX494" fmla="*/ 413950 w 6380958"/>
              <a:gd name="connsiteY494" fmla="*/ 3399783 h 6381749"/>
              <a:gd name="connsiteX495" fmla="*/ 534145 w 6380958"/>
              <a:gd name="connsiteY495" fmla="*/ 3388336 h 6381749"/>
              <a:gd name="connsiteX496" fmla="*/ 574210 w 6380958"/>
              <a:gd name="connsiteY496" fmla="*/ 2692925 h 6381749"/>
              <a:gd name="connsiteX497" fmla="*/ 582795 w 6380958"/>
              <a:gd name="connsiteY497" fmla="*/ 2649999 h 6381749"/>
              <a:gd name="connsiteX498" fmla="*/ 808875 w 6380958"/>
              <a:gd name="connsiteY498" fmla="*/ 2692925 h 6381749"/>
              <a:gd name="connsiteX499" fmla="*/ 800289 w 6380958"/>
              <a:gd name="connsiteY499" fmla="*/ 2732990 h 6381749"/>
              <a:gd name="connsiteX500" fmla="*/ 777395 w 6380958"/>
              <a:gd name="connsiteY500" fmla="*/ 2893249 h 6381749"/>
              <a:gd name="connsiteX501" fmla="*/ 785981 w 6380958"/>
              <a:gd name="connsiteY501" fmla="*/ 3557180 h 6381749"/>
              <a:gd name="connsiteX502" fmla="*/ 791704 w 6380958"/>
              <a:gd name="connsiteY502" fmla="*/ 3600107 h 6381749"/>
              <a:gd name="connsiteX503" fmla="*/ 205041 w 6380958"/>
              <a:gd name="connsiteY503" fmla="*/ 3688821 h 6381749"/>
              <a:gd name="connsiteX504" fmla="*/ 199317 w 6380958"/>
              <a:gd name="connsiteY504" fmla="*/ 3645895 h 6381749"/>
              <a:gd name="connsiteX505" fmla="*/ 199317 w 6380958"/>
              <a:gd name="connsiteY505" fmla="*/ 2712958 h 6381749"/>
              <a:gd name="connsiteX506" fmla="*/ 122050 w 6380958"/>
              <a:gd name="connsiteY506" fmla="*/ 2698649 h 6381749"/>
              <a:gd name="connsiteX507" fmla="*/ 90570 w 6380958"/>
              <a:gd name="connsiteY507" fmla="*/ 3411230 h 6381749"/>
              <a:gd name="connsiteX508" fmla="*/ 142082 w 6380958"/>
              <a:gd name="connsiteY508" fmla="*/ 3791845 h 6381749"/>
              <a:gd name="connsiteX509" fmla="*/ 863248 w 6380958"/>
              <a:gd name="connsiteY509" fmla="*/ 3640171 h 6381749"/>
              <a:gd name="connsiteX510" fmla="*/ 863248 w 6380958"/>
              <a:gd name="connsiteY510" fmla="*/ 3637310 h 6381749"/>
              <a:gd name="connsiteX511" fmla="*/ 877557 w 6380958"/>
              <a:gd name="connsiteY511" fmla="*/ 2678616 h 6381749"/>
              <a:gd name="connsiteX512" fmla="*/ 885980 w 6380958"/>
              <a:gd name="connsiteY512" fmla="*/ 2644928 h 6381749"/>
              <a:gd name="connsiteX513" fmla="*/ 883281 w 6380958"/>
              <a:gd name="connsiteY513" fmla="*/ 2644276 h 6381749"/>
              <a:gd name="connsiteX514" fmla="*/ 891866 w 6380958"/>
              <a:gd name="connsiteY514" fmla="*/ 2609934 h 6381749"/>
              <a:gd name="connsiteX515" fmla="*/ 1309685 w 6380958"/>
              <a:gd name="connsiteY515" fmla="*/ 1748541 h 6381749"/>
              <a:gd name="connsiteX516" fmla="*/ 1334483 w 6380958"/>
              <a:gd name="connsiteY516" fmla="*/ 1718784 h 6381749"/>
              <a:gd name="connsiteX517" fmla="*/ 700127 w 6380958"/>
              <a:gd name="connsiteY517" fmla="*/ 1196219 h 6381749"/>
              <a:gd name="connsiteX518" fmla="*/ 725883 w 6380958"/>
              <a:gd name="connsiteY518" fmla="*/ 1164740 h 6381749"/>
              <a:gd name="connsiteX519" fmla="*/ 1026369 w 6380958"/>
              <a:gd name="connsiteY519" fmla="*/ 847083 h 6381749"/>
              <a:gd name="connsiteX520" fmla="*/ 1658820 w 6380958"/>
              <a:gd name="connsiteY520" fmla="*/ 392063 h 6381749"/>
              <a:gd name="connsiteX521" fmla="*/ 1696023 w 6380958"/>
              <a:gd name="connsiteY521" fmla="*/ 372030 h 6381749"/>
              <a:gd name="connsiteX522" fmla="*/ 1816218 w 6380958"/>
              <a:gd name="connsiteY522" fmla="*/ 589524 h 6381749"/>
              <a:gd name="connsiteX523" fmla="*/ 1779015 w 6380958"/>
              <a:gd name="connsiteY523" fmla="*/ 609556 h 6381749"/>
              <a:gd name="connsiteX524" fmla="*/ 1060710 w 6380958"/>
              <a:gd name="connsiteY524" fmla="*/ 1161878 h 6381749"/>
              <a:gd name="connsiteX525" fmla="*/ 1372643 w 6380958"/>
              <a:gd name="connsiteY525" fmla="*/ 1450917 h 6381749"/>
              <a:gd name="connsiteX526" fmla="*/ 1873453 w 6380958"/>
              <a:gd name="connsiteY526" fmla="*/ 1047407 h 6381749"/>
              <a:gd name="connsiteX527" fmla="*/ 1982201 w 6380958"/>
              <a:gd name="connsiteY527" fmla="*/ 984448 h 6381749"/>
              <a:gd name="connsiteX528" fmla="*/ 1953583 w 6380958"/>
              <a:gd name="connsiteY528" fmla="*/ 930075 h 6381749"/>
              <a:gd name="connsiteX529" fmla="*/ 1409846 w 6380958"/>
              <a:gd name="connsiteY529" fmla="*/ 1327861 h 6381749"/>
              <a:gd name="connsiteX530" fmla="*/ 1378367 w 6380958"/>
              <a:gd name="connsiteY530" fmla="*/ 1356479 h 6381749"/>
              <a:gd name="connsiteX531" fmla="*/ 1175181 w 6380958"/>
              <a:gd name="connsiteY531" fmla="*/ 1147569 h 6381749"/>
              <a:gd name="connsiteX532" fmla="*/ 1206661 w 6380958"/>
              <a:gd name="connsiteY532" fmla="*/ 1118952 h 6381749"/>
              <a:gd name="connsiteX533" fmla="*/ 2852179 w 6380958"/>
              <a:gd name="connsiteY533" fmla="*/ 343413 h 6381749"/>
              <a:gd name="connsiteX534" fmla="*/ 2895106 w 6380958"/>
              <a:gd name="connsiteY534" fmla="*/ 337689 h 6381749"/>
              <a:gd name="connsiteX535" fmla="*/ 2926585 w 6380958"/>
              <a:gd name="connsiteY535" fmla="*/ 626727 h 6381749"/>
              <a:gd name="connsiteX536" fmla="*/ 2883660 w 6380958"/>
              <a:gd name="connsiteY536" fmla="*/ 632450 h 6381749"/>
              <a:gd name="connsiteX537" fmla="*/ 2231175 w 6380958"/>
              <a:gd name="connsiteY537" fmla="*/ 795572 h 6381749"/>
              <a:gd name="connsiteX538" fmla="*/ 2256931 w 6380958"/>
              <a:gd name="connsiteY538" fmla="*/ 852807 h 6381749"/>
              <a:gd name="connsiteX539" fmla="*/ 2374263 w 6380958"/>
              <a:gd name="connsiteY539" fmla="*/ 807019 h 6381749"/>
              <a:gd name="connsiteX540" fmla="*/ 3003853 w 6380958"/>
              <a:gd name="connsiteY540" fmla="*/ 678239 h 6381749"/>
              <a:gd name="connsiteX541" fmla="*/ 2975235 w 6380958"/>
              <a:gd name="connsiteY541" fmla="*/ 257559 h 6381749"/>
              <a:gd name="connsiteX542" fmla="*/ 2065192 w 6380958"/>
              <a:gd name="connsiteY542" fmla="*/ 472192 h 6381749"/>
              <a:gd name="connsiteX543" fmla="*/ 2025127 w 6380958"/>
              <a:gd name="connsiteY543" fmla="*/ 486501 h 6381749"/>
              <a:gd name="connsiteX544" fmla="*/ 1933550 w 6380958"/>
              <a:gd name="connsiteY544" fmla="*/ 257559 h 6381749"/>
              <a:gd name="connsiteX545" fmla="*/ 1973615 w 6380958"/>
              <a:gd name="connsiteY545" fmla="*/ 243251 h 6381749"/>
              <a:gd name="connsiteX546" fmla="*/ 2417190 w 6380958"/>
              <a:gd name="connsiteY546" fmla="*/ 94438 h 6381749"/>
              <a:gd name="connsiteX547" fmla="*/ 3189868 w 6380958"/>
              <a:gd name="connsiteY547" fmla="*/ 0 h 638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</a:cxnLst>
            <a:rect l="l" t="t" r="r" b="b"/>
            <a:pathLst>
              <a:path w="6380958" h="6381749">
                <a:moveTo>
                  <a:pt x="5482148" y="3794707"/>
                </a:moveTo>
                <a:lnTo>
                  <a:pt x="5482148" y="3797569"/>
                </a:lnTo>
                <a:cubicBezTo>
                  <a:pt x="5402018" y="4106640"/>
                  <a:pt x="5253206" y="4401402"/>
                  <a:pt x="5052882" y="4653238"/>
                </a:cubicBezTo>
                <a:lnTo>
                  <a:pt x="5031126" y="4680433"/>
                </a:lnTo>
                <a:lnTo>
                  <a:pt x="5032850" y="4681857"/>
                </a:lnTo>
                <a:lnTo>
                  <a:pt x="5009956" y="4707613"/>
                </a:lnTo>
                <a:cubicBezTo>
                  <a:pt x="4803908" y="4953725"/>
                  <a:pt x="4546348" y="5159773"/>
                  <a:pt x="4260171" y="5305723"/>
                </a:cubicBezTo>
                <a:lnTo>
                  <a:pt x="4231477" y="5319114"/>
                </a:lnTo>
                <a:lnTo>
                  <a:pt x="4541368" y="5987824"/>
                </a:lnTo>
                <a:lnTo>
                  <a:pt x="4706697" y="5902402"/>
                </a:lnTo>
                <a:cubicBezTo>
                  <a:pt x="4872769" y="5809573"/>
                  <a:pt x="5029988" y="5700647"/>
                  <a:pt x="5175938" y="5580452"/>
                </a:cubicBezTo>
                <a:cubicBezTo>
                  <a:pt x="5281824" y="5491737"/>
                  <a:pt x="5379124" y="5397299"/>
                  <a:pt x="5473562" y="5297137"/>
                </a:cubicBezTo>
                <a:lnTo>
                  <a:pt x="5416327" y="5245625"/>
                </a:lnTo>
                <a:cubicBezTo>
                  <a:pt x="5195970" y="5483152"/>
                  <a:pt x="4944134" y="5683476"/>
                  <a:pt x="4660819" y="5840874"/>
                </a:cubicBezTo>
                <a:lnTo>
                  <a:pt x="4623616" y="5860906"/>
                </a:lnTo>
                <a:lnTo>
                  <a:pt x="4334577" y="5340064"/>
                </a:lnTo>
                <a:lnTo>
                  <a:pt x="4371780" y="5320031"/>
                </a:lnTo>
                <a:cubicBezTo>
                  <a:pt x="4566381" y="5211284"/>
                  <a:pt x="4743810" y="5079642"/>
                  <a:pt x="4901208" y="4922245"/>
                </a:cubicBezTo>
                <a:cubicBezTo>
                  <a:pt x="4938411" y="4885042"/>
                  <a:pt x="4972752" y="4844977"/>
                  <a:pt x="5009955" y="4804912"/>
                </a:cubicBezTo>
                <a:lnTo>
                  <a:pt x="5038573" y="4773433"/>
                </a:lnTo>
                <a:lnTo>
                  <a:pt x="5213141" y="4927968"/>
                </a:lnTo>
                <a:lnTo>
                  <a:pt x="5184523" y="4959448"/>
                </a:lnTo>
                <a:cubicBezTo>
                  <a:pt x="5029988" y="5134016"/>
                  <a:pt x="4852558" y="5288552"/>
                  <a:pt x="4657957" y="5417331"/>
                </a:cubicBezTo>
                <a:lnTo>
                  <a:pt x="4723778" y="5520355"/>
                </a:lnTo>
                <a:cubicBezTo>
                  <a:pt x="5201694" y="5205560"/>
                  <a:pt x="5576586" y="4744815"/>
                  <a:pt x="5782634" y="4212525"/>
                </a:cubicBezTo>
                <a:lnTo>
                  <a:pt x="5668163" y="4169599"/>
                </a:lnTo>
                <a:cubicBezTo>
                  <a:pt x="5582310" y="4387094"/>
                  <a:pt x="5467839" y="4590279"/>
                  <a:pt x="5330474" y="4779156"/>
                </a:cubicBezTo>
                <a:lnTo>
                  <a:pt x="5304717" y="4813497"/>
                </a:lnTo>
                <a:lnTo>
                  <a:pt x="5118702" y="4676132"/>
                </a:lnTo>
                <a:lnTo>
                  <a:pt x="5144458" y="4641791"/>
                </a:lnTo>
                <a:cubicBezTo>
                  <a:pt x="5175938" y="4598865"/>
                  <a:pt x="5207417" y="4553076"/>
                  <a:pt x="5236035" y="4507288"/>
                </a:cubicBezTo>
                <a:cubicBezTo>
                  <a:pt x="5356229" y="4321273"/>
                  <a:pt x="5450668" y="4118087"/>
                  <a:pt x="5516489" y="3906316"/>
                </a:cubicBezTo>
                <a:lnTo>
                  <a:pt x="5527936" y="3866251"/>
                </a:lnTo>
                <a:lnTo>
                  <a:pt x="6097428" y="4040819"/>
                </a:lnTo>
                <a:lnTo>
                  <a:pt x="6085981" y="4080884"/>
                </a:lnTo>
                <a:cubicBezTo>
                  <a:pt x="5994404" y="4381370"/>
                  <a:pt x="5857039" y="4661823"/>
                  <a:pt x="5676748" y="4919383"/>
                </a:cubicBezTo>
                <a:lnTo>
                  <a:pt x="5739707" y="4965171"/>
                </a:lnTo>
                <a:cubicBezTo>
                  <a:pt x="5877072" y="4767709"/>
                  <a:pt x="5991542" y="4558800"/>
                  <a:pt x="6077396" y="4335582"/>
                </a:cubicBezTo>
                <a:cubicBezTo>
                  <a:pt x="6123184" y="4215387"/>
                  <a:pt x="6166111" y="4092331"/>
                  <a:pt x="6197590" y="3969275"/>
                </a:cubicBezTo>
                <a:close/>
                <a:moveTo>
                  <a:pt x="882783" y="3726304"/>
                </a:moveTo>
                <a:lnTo>
                  <a:pt x="168775" y="3875534"/>
                </a:lnTo>
                <a:lnTo>
                  <a:pt x="216131" y="4055353"/>
                </a:lnTo>
                <a:cubicBezTo>
                  <a:pt x="269789" y="4237388"/>
                  <a:pt x="339545" y="4414997"/>
                  <a:pt x="425398" y="4584556"/>
                </a:cubicBezTo>
                <a:cubicBezTo>
                  <a:pt x="488357" y="4704751"/>
                  <a:pt x="559901" y="4824946"/>
                  <a:pt x="637169" y="4936554"/>
                </a:cubicBezTo>
                <a:lnTo>
                  <a:pt x="700128" y="4893628"/>
                </a:lnTo>
                <a:cubicBezTo>
                  <a:pt x="511251" y="4638930"/>
                  <a:pt x="371024" y="4344168"/>
                  <a:pt x="282309" y="4035096"/>
                </a:cubicBezTo>
                <a:lnTo>
                  <a:pt x="270862" y="3995032"/>
                </a:lnTo>
                <a:lnTo>
                  <a:pt x="843216" y="3829049"/>
                </a:lnTo>
                <a:lnTo>
                  <a:pt x="854664" y="3869114"/>
                </a:lnTo>
                <a:cubicBezTo>
                  <a:pt x="914761" y="4080885"/>
                  <a:pt x="1006337" y="4284070"/>
                  <a:pt x="1123670" y="4472948"/>
                </a:cubicBezTo>
                <a:cubicBezTo>
                  <a:pt x="1155150" y="4521598"/>
                  <a:pt x="1183767" y="4564524"/>
                  <a:pt x="1215247" y="4604589"/>
                </a:cubicBezTo>
                <a:lnTo>
                  <a:pt x="1241003" y="4638930"/>
                </a:lnTo>
                <a:lnTo>
                  <a:pt x="1052126" y="4776295"/>
                </a:lnTo>
                <a:lnTo>
                  <a:pt x="1026370" y="4741954"/>
                </a:lnTo>
                <a:cubicBezTo>
                  <a:pt x="889005" y="4553077"/>
                  <a:pt x="780257" y="4344168"/>
                  <a:pt x="697266" y="4126673"/>
                </a:cubicBezTo>
                <a:lnTo>
                  <a:pt x="582795" y="4166738"/>
                </a:lnTo>
                <a:cubicBezTo>
                  <a:pt x="783119" y="4701889"/>
                  <a:pt x="1149426" y="5168358"/>
                  <a:pt x="1621618" y="5491738"/>
                </a:cubicBezTo>
                <a:lnTo>
                  <a:pt x="1687439" y="5388714"/>
                </a:lnTo>
                <a:cubicBezTo>
                  <a:pt x="1495700" y="5257073"/>
                  <a:pt x="1321132" y="5099675"/>
                  <a:pt x="1169458" y="4922246"/>
                </a:cubicBezTo>
                <a:lnTo>
                  <a:pt x="1140841" y="4890766"/>
                </a:lnTo>
                <a:lnTo>
                  <a:pt x="1315409" y="4739092"/>
                </a:lnTo>
                <a:lnTo>
                  <a:pt x="1344026" y="4770572"/>
                </a:lnTo>
                <a:cubicBezTo>
                  <a:pt x="1378368" y="4810637"/>
                  <a:pt x="1415571" y="4850701"/>
                  <a:pt x="1455636" y="4890766"/>
                </a:cubicBezTo>
                <a:cubicBezTo>
                  <a:pt x="1610171" y="5048163"/>
                  <a:pt x="1787601" y="5185528"/>
                  <a:pt x="1979340" y="5297138"/>
                </a:cubicBezTo>
                <a:lnTo>
                  <a:pt x="2016543" y="5317170"/>
                </a:lnTo>
                <a:lnTo>
                  <a:pt x="1718918" y="5832289"/>
                </a:lnTo>
                <a:lnTo>
                  <a:pt x="1681715" y="5812257"/>
                </a:lnTo>
                <a:cubicBezTo>
                  <a:pt x="1409847" y="5654859"/>
                  <a:pt x="1166597" y="5460259"/>
                  <a:pt x="954826" y="5228455"/>
                </a:cubicBezTo>
                <a:lnTo>
                  <a:pt x="894728" y="5279967"/>
                </a:lnTo>
                <a:cubicBezTo>
                  <a:pt x="1054988" y="5457397"/>
                  <a:pt x="1235279" y="5614794"/>
                  <a:pt x="1432741" y="5749297"/>
                </a:cubicBezTo>
                <a:cubicBezTo>
                  <a:pt x="1538627" y="5820842"/>
                  <a:pt x="1647374" y="5889524"/>
                  <a:pt x="1761845" y="5946760"/>
                </a:cubicBezTo>
                <a:lnTo>
                  <a:pt x="2090949" y="5288552"/>
                </a:lnTo>
                <a:lnTo>
                  <a:pt x="2088087" y="5288552"/>
                </a:lnTo>
                <a:cubicBezTo>
                  <a:pt x="1804772" y="5139740"/>
                  <a:pt x="1547212" y="4927969"/>
                  <a:pt x="1346888" y="4678995"/>
                </a:cubicBezTo>
                <a:lnTo>
                  <a:pt x="1323994" y="4650377"/>
                </a:lnTo>
                <a:lnTo>
                  <a:pt x="1324538" y="4649928"/>
                </a:lnTo>
                <a:lnTo>
                  <a:pt x="1306823" y="4624621"/>
                </a:lnTo>
                <a:cubicBezTo>
                  <a:pt x="1112223" y="4369923"/>
                  <a:pt x="969134" y="4072299"/>
                  <a:pt x="891866" y="3760366"/>
                </a:cubicBezTo>
                <a:close/>
                <a:moveTo>
                  <a:pt x="3189868" y="0"/>
                </a:moveTo>
                <a:lnTo>
                  <a:pt x="3189868" y="85853"/>
                </a:lnTo>
                <a:cubicBezTo>
                  <a:pt x="2935170" y="85853"/>
                  <a:pt x="2683335" y="117333"/>
                  <a:pt x="2437222" y="177430"/>
                </a:cubicBezTo>
                <a:cubicBezTo>
                  <a:pt x="2305581" y="211771"/>
                  <a:pt x="2173939" y="254698"/>
                  <a:pt x="2045160" y="306210"/>
                </a:cubicBezTo>
                <a:lnTo>
                  <a:pt x="2073777" y="377754"/>
                </a:lnTo>
                <a:cubicBezTo>
                  <a:pt x="2374263" y="257559"/>
                  <a:pt x="2689058" y="188877"/>
                  <a:pt x="3015300" y="168845"/>
                </a:cubicBezTo>
                <a:lnTo>
                  <a:pt x="3058227" y="165983"/>
                </a:lnTo>
                <a:lnTo>
                  <a:pt x="3092568" y="758368"/>
                </a:lnTo>
                <a:lnTo>
                  <a:pt x="3049641" y="761230"/>
                </a:lnTo>
                <a:cubicBezTo>
                  <a:pt x="2826423" y="772678"/>
                  <a:pt x="2608929" y="815604"/>
                  <a:pt x="2400019" y="890010"/>
                </a:cubicBezTo>
                <a:cubicBezTo>
                  <a:pt x="2351369" y="907181"/>
                  <a:pt x="2299857" y="927214"/>
                  <a:pt x="2251207" y="950108"/>
                </a:cubicBezTo>
                <a:lnTo>
                  <a:pt x="2211142" y="967278"/>
                </a:lnTo>
                <a:lnTo>
                  <a:pt x="2119566" y="752645"/>
                </a:lnTo>
                <a:lnTo>
                  <a:pt x="2159630" y="735474"/>
                </a:lnTo>
                <a:cubicBezTo>
                  <a:pt x="2374263" y="643898"/>
                  <a:pt x="2600343" y="583800"/>
                  <a:pt x="2832147" y="552322"/>
                </a:cubicBezTo>
                <a:lnTo>
                  <a:pt x="2817838" y="429266"/>
                </a:lnTo>
                <a:cubicBezTo>
                  <a:pt x="2251207" y="503672"/>
                  <a:pt x="1716056" y="758368"/>
                  <a:pt x="1295375" y="1147569"/>
                </a:cubicBezTo>
                <a:lnTo>
                  <a:pt x="1381229" y="1236285"/>
                </a:lnTo>
                <a:cubicBezTo>
                  <a:pt x="1552935" y="1076025"/>
                  <a:pt x="1744674" y="941522"/>
                  <a:pt x="1950721" y="832774"/>
                </a:cubicBezTo>
                <a:lnTo>
                  <a:pt x="1987924" y="812742"/>
                </a:lnTo>
                <a:lnTo>
                  <a:pt x="2096672" y="1015928"/>
                </a:lnTo>
                <a:lnTo>
                  <a:pt x="2059468" y="1035960"/>
                </a:lnTo>
                <a:cubicBezTo>
                  <a:pt x="2010818" y="1061716"/>
                  <a:pt x="1962168" y="1090334"/>
                  <a:pt x="1919242" y="1116090"/>
                </a:cubicBezTo>
                <a:cubicBezTo>
                  <a:pt x="1730365" y="1233423"/>
                  <a:pt x="1558658" y="1373649"/>
                  <a:pt x="1406985" y="1536770"/>
                </a:cubicBezTo>
                <a:lnTo>
                  <a:pt x="1378367" y="1568250"/>
                </a:lnTo>
                <a:lnTo>
                  <a:pt x="940516" y="1164740"/>
                </a:lnTo>
                <a:lnTo>
                  <a:pt x="969134" y="1133260"/>
                </a:lnTo>
                <a:cubicBezTo>
                  <a:pt x="1183766" y="901457"/>
                  <a:pt x="1429879" y="706858"/>
                  <a:pt x="1701747" y="555183"/>
                </a:cubicBezTo>
                <a:lnTo>
                  <a:pt x="1661682" y="486501"/>
                </a:lnTo>
                <a:cubicBezTo>
                  <a:pt x="1455635" y="603833"/>
                  <a:pt x="1261034" y="744060"/>
                  <a:pt x="1083604" y="907181"/>
                </a:cubicBezTo>
                <a:cubicBezTo>
                  <a:pt x="989166" y="993035"/>
                  <a:pt x="900451" y="1087472"/>
                  <a:pt x="817460" y="1184772"/>
                </a:cubicBezTo>
                <a:lnTo>
                  <a:pt x="1386952" y="1654103"/>
                </a:lnTo>
                <a:lnTo>
                  <a:pt x="1389814" y="1651241"/>
                </a:lnTo>
                <a:cubicBezTo>
                  <a:pt x="1598723" y="1407991"/>
                  <a:pt x="1859144" y="1204805"/>
                  <a:pt x="2148183" y="1064578"/>
                </a:cubicBezTo>
                <a:lnTo>
                  <a:pt x="2178446" y="1050823"/>
                </a:lnTo>
                <a:lnTo>
                  <a:pt x="2176801" y="1047407"/>
                </a:lnTo>
                <a:lnTo>
                  <a:pt x="2208280" y="1033098"/>
                </a:lnTo>
                <a:cubicBezTo>
                  <a:pt x="2497320" y="901457"/>
                  <a:pt x="2820700" y="827051"/>
                  <a:pt x="3144080" y="821327"/>
                </a:cubicBezTo>
                <a:lnTo>
                  <a:pt x="3182638" y="821327"/>
                </a:lnTo>
                <a:lnTo>
                  <a:pt x="3195592" y="0"/>
                </a:lnTo>
                <a:lnTo>
                  <a:pt x="3238518" y="0"/>
                </a:lnTo>
                <a:cubicBezTo>
                  <a:pt x="3384469" y="2862"/>
                  <a:pt x="3530419" y="14309"/>
                  <a:pt x="3676370" y="37203"/>
                </a:cubicBezTo>
                <a:cubicBezTo>
                  <a:pt x="3933929" y="77268"/>
                  <a:pt x="4185765" y="148812"/>
                  <a:pt x="4426154" y="248974"/>
                </a:cubicBezTo>
                <a:lnTo>
                  <a:pt x="4466219" y="266145"/>
                </a:lnTo>
                <a:lnTo>
                  <a:pt x="4368918" y="495086"/>
                </a:lnTo>
                <a:lnTo>
                  <a:pt x="4328854" y="477916"/>
                </a:lnTo>
                <a:cubicBezTo>
                  <a:pt x="4048400" y="360583"/>
                  <a:pt x="3753637" y="286177"/>
                  <a:pt x="3450290" y="260421"/>
                </a:cubicBezTo>
                <a:lnTo>
                  <a:pt x="3418810" y="683963"/>
                </a:lnTo>
                <a:cubicBezTo>
                  <a:pt x="3633443" y="703995"/>
                  <a:pt x="3845214" y="749784"/>
                  <a:pt x="4045538" y="824189"/>
                </a:cubicBezTo>
                <a:cubicBezTo>
                  <a:pt x="4082741" y="838499"/>
                  <a:pt x="4122806" y="852807"/>
                  <a:pt x="4162871" y="869977"/>
                </a:cubicBezTo>
                <a:lnTo>
                  <a:pt x="4185765" y="815604"/>
                </a:lnTo>
                <a:cubicBezTo>
                  <a:pt x="3976856" y="726890"/>
                  <a:pt x="3759361" y="669654"/>
                  <a:pt x="3536143" y="638174"/>
                </a:cubicBezTo>
                <a:lnTo>
                  <a:pt x="3493216" y="632450"/>
                </a:lnTo>
                <a:lnTo>
                  <a:pt x="3530419" y="343413"/>
                </a:lnTo>
                <a:lnTo>
                  <a:pt x="3573346" y="349136"/>
                </a:lnTo>
                <a:cubicBezTo>
                  <a:pt x="4185765" y="429266"/>
                  <a:pt x="4763843" y="715442"/>
                  <a:pt x="5204555" y="1150431"/>
                </a:cubicBezTo>
                <a:lnTo>
                  <a:pt x="5236035" y="1179049"/>
                </a:lnTo>
                <a:lnTo>
                  <a:pt x="5029987" y="1385096"/>
                </a:lnTo>
                <a:lnTo>
                  <a:pt x="4998508" y="1356479"/>
                </a:lnTo>
                <a:cubicBezTo>
                  <a:pt x="4838249" y="1196219"/>
                  <a:pt x="4657957" y="1061716"/>
                  <a:pt x="4460495" y="950108"/>
                </a:cubicBezTo>
                <a:lnTo>
                  <a:pt x="4429016" y="1004481"/>
                </a:lnTo>
                <a:cubicBezTo>
                  <a:pt x="4466219" y="1024513"/>
                  <a:pt x="4500560" y="1044546"/>
                  <a:pt x="4534901" y="1067440"/>
                </a:cubicBezTo>
                <a:cubicBezTo>
                  <a:pt x="4718054" y="1184772"/>
                  <a:pt x="4884037" y="1322137"/>
                  <a:pt x="5029987" y="1479535"/>
                </a:cubicBezTo>
                <a:lnTo>
                  <a:pt x="5344782" y="1196219"/>
                </a:lnTo>
                <a:cubicBezTo>
                  <a:pt x="5130149" y="964416"/>
                  <a:pt x="4884037" y="772678"/>
                  <a:pt x="4609307" y="618143"/>
                </a:cubicBezTo>
                <a:lnTo>
                  <a:pt x="4572104" y="598109"/>
                </a:lnTo>
                <a:lnTo>
                  <a:pt x="4695160" y="383477"/>
                </a:lnTo>
                <a:lnTo>
                  <a:pt x="4732363" y="403510"/>
                </a:lnTo>
                <a:cubicBezTo>
                  <a:pt x="4869728" y="477916"/>
                  <a:pt x="4998508" y="563768"/>
                  <a:pt x="5121564" y="658206"/>
                </a:cubicBezTo>
                <a:cubicBezTo>
                  <a:pt x="5327612" y="815604"/>
                  <a:pt x="5516489" y="998757"/>
                  <a:pt x="5676748" y="1201943"/>
                </a:cubicBezTo>
                <a:lnTo>
                  <a:pt x="5610927" y="1256317"/>
                </a:lnTo>
                <a:cubicBezTo>
                  <a:pt x="5453530" y="1058854"/>
                  <a:pt x="5270376" y="878563"/>
                  <a:pt x="5070052" y="726890"/>
                </a:cubicBezTo>
                <a:cubicBezTo>
                  <a:pt x="4961305" y="643898"/>
                  <a:pt x="4846834" y="569492"/>
                  <a:pt x="4726640" y="500809"/>
                </a:cubicBezTo>
                <a:lnTo>
                  <a:pt x="4689436" y="566631"/>
                </a:lnTo>
                <a:cubicBezTo>
                  <a:pt x="4969890" y="726890"/>
                  <a:pt x="5221726" y="930075"/>
                  <a:pt x="5436359" y="1170464"/>
                </a:cubicBezTo>
                <a:lnTo>
                  <a:pt x="5464977" y="1201943"/>
                </a:lnTo>
                <a:lnTo>
                  <a:pt x="5027126" y="1596867"/>
                </a:lnTo>
                <a:lnTo>
                  <a:pt x="4998508" y="1565388"/>
                </a:lnTo>
                <a:cubicBezTo>
                  <a:pt x="4849696" y="1399405"/>
                  <a:pt x="4680851" y="1256317"/>
                  <a:pt x="4491974" y="1136122"/>
                </a:cubicBezTo>
                <a:cubicBezTo>
                  <a:pt x="4446186" y="1107505"/>
                  <a:pt x="4400398" y="1081749"/>
                  <a:pt x="4351748" y="1055993"/>
                </a:cubicBezTo>
                <a:lnTo>
                  <a:pt x="4314545" y="1035960"/>
                </a:lnTo>
                <a:lnTo>
                  <a:pt x="4426154" y="829913"/>
                </a:lnTo>
                <a:lnTo>
                  <a:pt x="4463357" y="849945"/>
                </a:lnTo>
                <a:cubicBezTo>
                  <a:pt x="4666543" y="961554"/>
                  <a:pt x="4855419" y="1098919"/>
                  <a:pt x="5027126" y="1262040"/>
                </a:cubicBezTo>
                <a:lnTo>
                  <a:pt x="5112979" y="1176187"/>
                </a:lnTo>
                <a:cubicBezTo>
                  <a:pt x="4700884" y="778401"/>
                  <a:pt x="4165733" y="517980"/>
                  <a:pt x="3601964" y="434989"/>
                </a:cubicBezTo>
                <a:lnTo>
                  <a:pt x="3587655" y="555183"/>
                </a:lnTo>
                <a:cubicBezTo>
                  <a:pt x="3819458" y="589524"/>
                  <a:pt x="4042676" y="655345"/>
                  <a:pt x="4257309" y="749784"/>
                </a:cubicBezTo>
                <a:lnTo>
                  <a:pt x="4297374" y="766954"/>
                </a:lnTo>
                <a:lnTo>
                  <a:pt x="4205797" y="978725"/>
                </a:lnTo>
                <a:lnTo>
                  <a:pt x="4165733" y="961554"/>
                </a:lnTo>
                <a:cubicBezTo>
                  <a:pt x="4114221" y="938660"/>
                  <a:pt x="4062709" y="918628"/>
                  <a:pt x="4014059" y="901457"/>
                </a:cubicBezTo>
                <a:cubicBezTo>
                  <a:pt x="3805149" y="827051"/>
                  <a:pt x="3587655" y="781263"/>
                  <a:pt x="3367298" y="764092"/>
                </a:cubicBezTo>
                <a:lnTo>
                  <a:pt x="3324372" y="761230"/>
                </a:lnTo>
                <a:lnTo>
                  <a:pt x="3367298" y="168845"/>
                </a:lnTo>
                <a:lnTo>
                  <a:pt x="3410225" y="171706"/>
                </a:lnTo>
                <a:cubicBezTo>
                  <a:pt x="3725020" y="194600"/>
                  <a:pt x="4028368" y="266145"/>
                  <a:pt x="4320268" y="383477"/>
                </a:cubicBezTo>
                <a:lnTo>
                  <a:pt x="4351748" y="311933"/>
                </a:lnTo>
                <a:cubicBezTo>
                  <a:pt x="4131391" y="223218"/>
                  <a:pt x="3899588" y="160259"/>
                  <a:pt x="3662061" y="123056"/>
                </a:cubicBezTo>
                <a:cubicBezTo>
                  <a:pt x="3536143" y="103024"/>
                  <a:pt x="3407363" y="91577"/>
                  <a:pt x="3278583" y="88714"/>
                </a:cubicBezTo>
                <a:lnTo>
                  <a:pt x="3267136" y="824189"/>
                </a:lnTo>
                <a:lnTo>
                  <a:pt x="3269998" y="824189"/>
                </a:lnTo>
                <a:cubicBezTo>
                  <a:pt x="3590516" y="835636"/>
                  <a:pt x="3913897" y="912904"/>
                  <a:pt x="4200074" y="1050269"/>
                </a:cubicBezTo>
                <a:lnTo>
                  <a:pt x="4231553" y="1064578"/>
                </a:lnTo>
                <a:lnTo>
                  <a:pt x="4231553" y="1064577"/>
                </a:lnTo>
                <a:lnTo>
                  <a:pt x="4263032" y="1078887"/>
                </a:lnTo>
                <a:cubicBezTo>
                  <a:pt x="4549209" y="1224836"/>
                  <a:pt x="4806769" y="1430885"/>
                  <a:pt x="5012816" y="1679858"/>
                </a:cubicBezTo>
                <a:lnTo>
                  <a:pt x="5041434" y="1714200"/>
                </a:lnTo>
                <a:lnTo>
                  <a:pt x="5032717" y="1721401"/>
                </a:lnTo>
                <a:lnTo>
                  <a:pt x="5691057" y="1210528"/>
                </a:lnTo>
                <a:lnTo>
                  <a:pt x="5716813" y="1244869"/>
                </a:lnTo>
                <a:cubicBezTo>
                  <a:pt x="5805528" y="1359340"/>
                  <a:pt x="5888519" y="1482396"/>
                  <a:pt x="5960064" y="1608314"/>
                </a:cubicBezTo>
                <a:cubicBezTo>
                  <a:pt x="6088843" y="1834394"/>
                  <a:pt x="6191867" y="2074783"/>
                  <a:pt x="6260550" y="2323758"/>
                </a:cubicBezTo>
                <a:lnTo>
                  <a:pt x="6271997" y="2363822"/>
                </a:lnTo>
                <a:lnTo>
                  <a:pt x="6031608" y="2432504"/>
                </a:lnTo>
                <a:lnTo>
                  <a:pt x="6020161" y="2392440"/>
                </a:lnTo>
                <a:cubicBezTo>
                  <a:pt x="5937169" y="2100539"/>
                  <a:pt x="5811252" y="1822947"/>
                  <a:pt x="5642407" y="1568249"/>
                </a:cubicBezTo>
                <a:lnTo>
                  <a:pt x="5293271" y="1808638"/>
                </a:lnTo>
                <a:cubicBezTo>
                  <a:pt x="5410604" y="1988930"/>
                  <a:pt x="5507904" y="2180668"/>
                  <a:pt x="5576586" y="2386716"/>
                </a:cubicBezTo>
                <a:cubicBezTo>
                  <a:pt x="5590895" y="2426781"/>
                  <a:pt x="5602342" y="2466846"/>
                  <a:pt x="5613789" y="2506910"/>
                </a:cubicBezTo>
                <a:lnTo>
                  <a:pt x="5671025" y="2492602"/>
                </a:lnTo>
                <a:cubicBezTo>
                  <a:pt x="5610928" y="2275108"/>
                  <a:pt x="5519351" y="2069060"/>
                  <a:pt x="5404880" y="1874459"/>
                </a:cubicBezTo>
                <a:lnTo>
                  <a:pt x="5381986" y="1837257"/>
                </a:lnTo>
                <a:lnTo>
                  <a:pt x="5630960" y="1685582"/>
                </a:lnTo>
                <a:lnTo>
                  <a:pt x="5653854" y="1722785"/>
                </a:lnTo>
                <a:cubicBezTo>
                  <a:pt x="5814113" y="1988930"/>
                  <a:pt x="5928584" y="2275108"/>
                  <a:pt x="5994405" y="2578455"/>
                </a:cubicBezTo>
                <a:cubicBezTo>
                  <a:pt x="6060226" y="2878941"/>
                  <a:pt x="6077396" y="3188012"/>
                  <a:pt x="6045917" y="3497083"/>
                </a:cubicBezTo>
                <a:lnTo>
                  <a:pt x="6040193" y="3540010"/>
                </a:lnTo>
                <a:lnTo>
                  <a:pt x="5751154" y="3508530"/>
                </a:lnTo>
                <a:lnTo>
                  <a:pt x="5756878" y="3465604"/>
                </a:lnTo>
                <a:cubicBezTo>
                  <a:pt x="5779772" y="3239524"/>
                  <a:pt x="5774048" y="3013444"/>
                  <a:pt x="5739707" y="2793088"/>
                </a:cubicBezTo>
                <a:lnTo>
                  <a:pt x="5676748" y="2804535"/>
                </a:lnTo>
                <a:cubicBezTo>
                  <a:pt x="5682472" y="2844600"/>
                  <a:pt x="5691057" y="2887526"/>
                  <a:pt x="5693919" y="2927591"/>
                </a:cubicBezTo>
                <a:cubicBezTo>
                  <a:pt x="5716813" y="3142224"/>
                  <a:pt x="5711090" y="3359718"/>
                  <a:pt x="5679610" y="3571490"/>
                </a:cubicBezTo>
                <a:lnTo>
                  <a:pt x="6097429" y="3640172"/>
                </a:lnTo>
                <a:cubicBezTo>
                  <a:pt x="6143217" y="3331101"/>
                  <a:pt x="6143217" y="3016306"/>
                  <a:pt x="6091705" y="2707234"/>
                </a:cubicBezTo>
                <a:lnTo>
                  <a:pt x="6085981" y="2664308"/>
                </a:lnTo>
                <a:lnTo>
                  <a:pt x="6329232" y="2627105"/>
                </a:lnTo>
                <a:lnTo>
                  <a:pt x="6334955" y="2667170"/>
                </a:lnTo>
                <a:cubicBezTo>
                  <a:pt x="6360712" y="2818844"/>
                  <a:pt x="6375020" y="2973379"/>
                  <a:pt x="6380744" y="3130777"/>
                </a:cubicBezTo>
                <a:cubicBezTo>
                  <a:pt x="6383606" y="3388336"/>
                  <a:pt x="6357850" y="3648757"/>
                  <a:pt x="6300614" y="3900593"/>
                </a:cubicBezTo>
                <a:lnTo>
                  <a:pt x="6217623" y="3880561"/>
                </a:lnTo>
                <a:cubicBezTo>
                  <a:pt x="6274858" y="3634448"/>
                  <a:pt x="6300614" y="3382612"/>
                  <a:pt x="6294891" y="3127915"/>
                </a:cubicBezTo>
                <a:cubicBezTo>
                  <a:pt x="6292029" y="2990550"/>
                  <a:pt x="6277720" y="2853185"/>
                  <a:pt x="6257688" y="2718682"/>
                </a:cubicBezTo>
                <a:lnTo>
                  <a:pt x="6180420" y="2730129"/>
                </a:lnTo>
                <a:cubicBezTo>
                  <a:pt x="6229070" y="3050647"/>
                  <a:pt x="6226208" y="3374027"/>
                  <a:pt x="6174696" y="3691684"/>
                </a:cubicBezTo>
                <a:lnTo>
                  <a:pt x="6168973" y="3734610"/>
                </a:lnTo>
                <a:lnTo>
                  <a:pt x="5582310" y="3637310"/>
                </a:lnTo>
                <a:lnTo>
                  <a:pt x="5588033" y="3594384"/>
                </a:lnTo>
                <a:cubicBezTo>
                  <a:pt x="5625236" y="3374027"/>
                  <a:pt x="5630960" y="3153671"/>
                  <a:pt x="5608066" y="2930453"/>
                </a:cubicBezTo>
                <a:cubicBezTo>
                  <a:pt x="5602342" y="2878941"/>
                  <a:pt x="5593757" y="2824567"/>
                  <a:pt x="5582310" y="2770194"/>
                </a:cubicBezTo>
                <a:lnTo>
                  <a:pt x="5573724" y="2727267"/>
                </a:lnTo>
                <a:lnTo>
                  <a:pt x="5805528" y="2687202"/>
                </a:lnTo>
                <a:lnTo>
                  <a:pt x="5814113" y="2730129"/>
                </a:lnTo>
                <a:cubicBezTo>
                  <a:pt x="5854178" y="2959070"/>
                  <a:pt x="5862763" y="3193736"/>
                  <a:pt x="5842731" y="3428401"/>
                </a:cubicBezTo>
                <a:lnTo>
                  <a:pt x="5962925" y="3442710"/>
                </a:lnTo>
                <a:cubicBezTo>
                  <a:pt x="5988681" y="3156533"/>
                  <a:pt x="5971511" y="2870356"/>
                  <a:pt x="5908552" y="2592764"/>
                </a:cubicBezTo>
                <a:cubicBezTo>
                  <a:pt x="5848454" y="2312310"/>
                  <a:pt x="5742569" y="2046165"/>
                  <a:pt x="5599480" y="1800054"/>
                </a:cubicBezTo>
                <a:lnTo>
                  <a:pt x="5496457" y="1863012"/>
                </a:lnTo>
                <a:cubicBezTo>
                  <a:pt x="5613789" y="2066198"/>
                  <a:pt x="5702504" y="2283693"/>
                  <a:pt x="5762601" y="2506910"/>
                </a:cubicBezTo>
                <a:lnTo>
                  <a:pt x="5774048" y="2546975"/>
                </a:lnTo>
                <a:lnTo>
                  <a:pt x="5550830" y="2607072"/>
                </a:lnTo>
                <a:lnTo>
                  <a:pt x="5539383" y="2567008"/>
                </a:lnTo>
                <a:cubicBezTo>
                  <a:pt x="5525074" y="2518358"/>
                  <a:pt x="5510766" y="2466846"/>
                  <a:pt x="5490733" y="2412472"/>
                </a:cubicBezTo>
                <a:cubicBezTo>
                  <a:pt x="5419189" y="2203563"/>
                  <a:pt x="5319027" y="2003239"/>
                  <a:pt x="5195971" y="1820085"/>
                </a:cubicBezTo>
                <a:lnTo>
                  <a:pt x="5173076" y="1785744"/>
                </a:lnTo>
                <a:lnTo>
                  <a:pt x="5665301" y="1448056"/>
                </a:lnTo>
                <a:lnTo>
                  <a:pt x="5688195" y="1482396"/>
                </a:lnTo>
                <a:cubicBezTo>
                  <a:pt x="5865625" y="1742818"/>
                  <a:pt x="6000128" y="2026133"/>
                  <a:pt x="6091705" y="2323758"/>
                </a:cubicBezTo>
                <a:lnTo>
                  <a:pt x="6168973" y="2303725"/>
                </a:lnTo>
                <a:cubicBezTo>
                  <a:pt x="6100290" y="2074783"/>
                  <a:pt x="6005852" y="1854427"/>
                  <a:pt x="5888519" y="1648379"/>
                </a:cubicBezTo>
                <a:cubicBezTo>
                  <a:pt x="5825560" y="1536770"/>
                  <a:pt x="5754016" y="1430885"/>
                  <a:pt x="5676748" y="1327861"/>
                </a:cubicBezTo>
                <a:lnTo>
                  <a:pt x="5092947" y="1777159"/>
                </a:lnTo>
                <a:lnTo>
                  <a:pt x="5095809" y="1780021"/>
                </a:lnTo>
                <a:cubicBezTo>
                  <a:pt x="5287547" y="2037580"/>
                  <a:pt x="5427774" y="2338066"/>
                  <a:pt x="5499318" y="2649999"/>
                </a:cubicBezTo>
                <a:lnTo>
                  <a:pt x="5507904" y="2684340"/>
                </a:lnTo>
                <a:lnTo>
                  <a:pt x="5503181" y="2685480"/>
                </a:lnTo>
                <a:lnTo>
                  <a:pt x="5510766" y="2715819"/>
                </a:lnTo>
                <a:cubicBezTo>
                  <a:pt x="5573724" y="3030614"/>
                  <a:pt x="5573724" y="3362580"/>
                  <a:pt x="5507904" y="3674513"/>
                </a:cubicBezTo>
                <a:lnTo>
                  <a:pt x="5499963" y="3714215"/>
                </a:lnTo>
                <a:lnTo>
                  <a:pt x="6300614" y="3909178"/>
                </a:lnTo>
                <a:lnTo>
                  <a:pt x="6289167" y="3949242"/>
                </a:lnTo>
                <a:cubicBezTo>
                  <a:pt x="6254826" y="4092331"/>
                  <a:pt x="6209037" y="4232558"/>
                  <a:pt x="6154664" y="4367061"/>
                </a:cubicBezTo>
                <a:cubicBezTo>
                  <a:pt x="6060225" y="4607450"/>
                  <a:pt x="5934307" y="4836392"/>
                  <a:pt x="5782634" y="5048163"/>
                </a:cubicBezTo>
                <a:lnTo>
                  <a:pt x="5756877" y="5082504"/>
                </a:lnTo>
                <a:lnTo>
                  <a:pt x="5553692" y="4936554"/>
                </a:lnTo>
                <a:lnTo>
                  <a:pt x="5579448" y="4902212"/>
                </a:lnTo>
                <a:cubicBezTo>
                  <a:pt x="5756877" y="4653238"/>
                  <a:pt x="5894242" y="4381370"/>
                  <a:pt x="5988681" y="4092331"/>
                </a:cubicBezTo>
                <a:lnTo>
                  <a:pt x="5582310" y="3966413"/>
                </a:lnTo>
                <a:cubicBezTo>
                  <a:pt x="5516489" y="4169599"/>
                  <a:pt x="5422050" y="4364199"/>
                  <a:pt x="5307579" y="4547353"/>
                </a:cubicBezTo>
                <a:cubicBezTo>
                  <a:pt x="5284685" y="4581694"/>
                  <a:pt x="5261791" y="4618897"/>
                  <a:pt x="5238897" y="4650376"/>
                </a:cubicBezTo>
                <a:lnTo>
                  <a:pt x="5287547" y="4684718"/>
                </a:lnTo>
                <a:cubicBezTo>
                  <a:pt x="5419188" y="4501564"/>
                  <a:pt x="5525074" y="4301240"/>
                  <a:pt x="5605203" y="4089469"/>
                </a:cubicBezTo>
                <a:lnTo>
                  <a:pt x="5619512" y="4049404"/>
                </a:lnTo>
                <a:lnTo>
                  <a:pt x="5894242" y="4149566"/>
                </a:lnTo>
                <a:lnTo>
                  <a:pt x="5879934" y="4189631"/>
                </a:lnTo>
                <a:cubicBezTo>
                  <a:pt x="5665301" y="4767709"/>
                  <a:pt x="5258929" y="5268519"/>
                  <a:pt x="4735225" y="5603346"/>
                </a:cubicBezTo>
                <a:lnTo>
                  <a:pt x="4698022" y="5626241"/>
                </a:lnTo>
                <a:lnTo>
                  <a:pt x="4543486" y="5380128"/>
                </a:lnTo>
                <a:lnTo>
                  <a:pt x="4577828" y="5357234"/>
                </a:lnTo>
                <a:cubicBezTo>
                  <a:pt x="4766705" y="5237040"/>
                  <a:pt x="4941272" y="5091089"/>
                  <a:pt x="5092946" y="4922245"/>
                </a:cubicBezTo>
                <a:lnTo>
                  <a:pt x="5047158" y="4879318"/>
                </a:lnTo>
                <a:cubicBezTo>
                  <a:pt x="5018540" y="4910798"/>
                  <a:pt x="4989922" y="4942277"/>
                  <a:pt x="4961305" y="4970895"/>
                </a:cubicBezTo>
                <a:cubicBezTo>
                  <a:pt x="4806769" y="5122569"/>
                  <a:pt x="4635063" y="5254210"/>
                  <a:pt x="4449048" y="5362957"/>
                </a:cubicBezTo>
                <a:lnTo>
                  <a:pt x="4655095" y="5734988"/>
                </a:lnTo>
                <a:cubicBezTo>
                  <a:pt x="4926964" y="5577590"/>
                  <a:pt x="5170214" y="5380128"/>
                  <a:pt x="5381986" y="5145463"/>
                </a:cubicBezTo>
                <a:lnTo>
                  <a:pt x="5410603" y="5113983"/>
                </a:lnTo>
                <a:lnTo>
                  <a:pt x="5590894" y="5282828"/>
                </a:lnTo>
                <a:lnTo>
                  <a:pt x="5562277" y="5314307"/>
                </a:lnTo>
                <a:cubicBezTo>
                  <a:pt x="5459253" y="5428778"/>
                  <a:pt x="5347644" y="5540388"/>
                  <a:pt x="5227450" y="5637688"/>
                </a:cubicBezTo>
                <a:cubicBezTo>
                  <a:pt x="5079354" y="5768614"/>
                  <a:pt x="4918379" y="5880223"/>
                  <a:pt x="4748148" y="5976137"/>
                </a:cubicBezTo>
                <a:lnTo>
                  <a:pt x="4577437" y="6065658"/>
                </a:lnTo>
                <a:lnTo>
                  <a:pt x="4580690" y="6072677"/>
                </a:lnTo>
                <a:lnTo>
                  <a:pt x="4543487" y="6089848"/>
                </a:lnTo>
                <a:cubicBezTo>
                  <a:pt x="4411845" y="6149945"/>
                  <a:pt x="4274480" y="6204319"/>
                  <a:pt x="4134253" y="6247246"/>
                </a:cubicBezTo>
                <a:cubicBezTo>
                  <a:pt x="3885279" y="6321651"/>
                  <a:pt x="3627720" y="6367440"/>
                  <a:pt x="3367299" y="6381749"/>
                </a:cubicBezTo>
                <a:lnTo>
                  <a:pt x="3310063" y="6378887"/>
                </a:lnTo>
                <a:lnTo>
                  <a:pt x="3298616" y="6129913"/>
                </a:lnTo>
                <a:lnTo>
                  <a:pt x="3341543" y="6127051"/>
                </a:lnTo>
                <a:cubicBezTo>
                  <a:pt x="3647752" y="6112742"/>
                  <a:pt x="3945376" y="6049783"/>
                  <a:pt x="4228692" y="5941036"/>
                </a:cubicBezTo>
                <a:lnTo>
                  <a:pt x="4074156" y="5546112"/>
                </a:lnTo>
                <a:cubicBezTo>
                  <a:pt x="3873832" y="5620517"/>
                  <a:pt x="3662061" y="5669168"/>
                  <a:pt x="3447428" y="5692062"/>
                </a:cubicBezTo>
                <a:cubicBezTo>
                  <a:pt x="3404502" y="5697786"/>
                  <a:pt x="3361575" y="5700647"/>
                  <a:pt x="3321510" y="5703509"/>
                </a:cubicBezTo>
                <a:lnTo>
                  <a:pt x="3324372" y="5763606"/>
                </a:lnTo>
                <a:cubicBezTo>
                  <a:pt x="3550452" y="5752159"/>
                  <a:pt x="3773670" y="5712094"/>
                  <a:pt x="3988303" y="5640550"/>
                </a:cubicBezTo>
                <a:lnTo>
                  <a:pt x="4028368" y="5626241"/>
                </a:lnTo>
                <a:lnTo>
                  <a:pt x="4119945" y="5903833"/>
                </a:lnTo>
                <a:lnTo>
                  <a:pt x="4079880" y="5918142"/>
                </a:lnTo>
                <a:cubicBezTo>
                  <a:pt x="3493217" y="6109880"/>
                  <a:pt x="2846456" y="6104157"/>
                  <a:pt x="2262655" y="5903833"/>
                </a:cubicBezTo>
                <a:lnTo>
                  <a:pt x="2222590" y="5889524"/>
                </a:lnTo>
                <a:lnTo>
                  <a:pt x="2319890" y="5614794"/>
                </a:lnTo>
                <a:lnTo>
                  <a:pt x="2359955" y="5629103"/>
                </a:lnTo>
                <a:cubicBezTo>
                  <a:pt x="2571726" y="5700647"/>
                  <a:pt x="2794944" y="5746436"/>
                  <a:pt x="3021024" y="5760744"/>
                </a:cubicBezTo>
                <a:lnTo>
                  <a:pt x="3023886" y="5697786"/>
                </a:lnTo>
                <a:cubicBezTo>
                  <a:pt x="2980959" y="5694924"/>
                  <a:pt x="2940895" y="5692062"/>
                  <a:pt x="2900830" y="5689200"/>
                </a:cubicBezTo>
                <a:cubicBezTo>
                  <a:pt x="2686197" y="5663444"/>
                  <a:pt x="2477288" y="5611932"/>
                  <a:pt x="2276964" y="5534664"/>
                </a:cubicBezTo>
                <a:lnTo>
                  <a:pt x="2113843" y="5926727"/>
                </a:lnTo>
                <a:cubicBezTo>
                  <a:pt x="2405743" y="6041198"/>
                  <a:pt x="2711953" y="6109880"/>
                  <a:pt x="3026748" y="6127051"/>
                </a:cubicBezTo>
                <a:lnTo>
                  <a:pt x="3069675" y="6129913"/>
                </a:lnTo>
                <a:lnTo>
                  <a:pt x="3052504" y="6376025"/>
                </a:lnTo>
                <a:lnTo>
                  <a:pt x="3009577" y="6373163"/>
                </a:lnTo>
                <a:cubicBezTo>
                  <a:pt x="2855042" y="6364578"/>
                  <a:pt x="2700506" y="6344546"/>
                  <a:pt x="2548832" y="6315928"/>
                </a:cubicBezTo>
                <a:cubicBezTo>
                  <a:pt x="2294134" y="6264416"/>
                  <a:pt x="2045160" y="6178563"/>
                  <a:pt x="1810495" y="6066954"/>
                </a:cubicBezTo>
                <a:lnTo>
                  <a:pt x="1847698" y="5989686"/>
                </a:lnTo>
                <a:cubicBezTo>
                  <a:pt x="2076640" y="6101295"/>
                  <a:pt x="2317029" y="6181425"/>
                  <a:pt x="2566003" y="6232937"/>
                </a:cubicBezTo>
                <a:cubicBezTo>
                  <a:pt x="2700506" y="6258692"/>
                  <a:pt x="2837871" y="6278725"/>
                  <a:pt x="2975236" y="6287310"/>
                </a:cubicBezTo>
                <a:lnTo>
                  <a:pt x="2980959" y="6210042"/>
                </a:lnTo>
                <a:cubicBezTo>
                  <a:pt x="2657579" y="6187148"/>
                  <a:pt x="2342785" y="6112742"/>
                  <a:pt x="2045160" y="5989686"/>
                </a:cubicBezTo>
                <a:lnTo>
                  <a:pt x="2005095" y="5972515"/>
                </a:lnTo>
                <a:lnTo>
                  <a:pt x="2231175" y="5423055"/>
                </a:lnTo>
                <a:lnTo>
                  <a:pt x="2271240" y="5440226"/>
                </a:lnTo>
                <a:cubicBezTo>
                  <a:pt x="2474426" y="5523217"/>
                  <a:pt x="2691921" y="5580453"/>
                  <a:pt x="2912278" y="5606208"/>
                </a:cubicBezTo>
                <a:cubicBezTo>
                  <a:pt x="2963789" y="5611932"/>
                  <a:pt x="3015301" y="5614794"/>
                  <a:pt x="3072536" y="5617656"/>
                </a:cubicBezTo>
                <a:lnTo>
                  <a:pt x="3115463" y="5620517"/>
                </a:lnTo>
                <a:lnTo>
                  <a:pt x="3104016" y="5855183"/>
                </a:lnTo>
                <a:lnTo>
                  <a:pt x="3061089" y="5852321"/>
                </a:lnTo>
                <a:cubicBezTo>
                  <a:pt x="2826424" y="5840874"/>
                  <a:pt x="2597482" y="5797948"/>
                  <a:pt x="2374264" y="5726403"/>
                </a:cubicBezTo>
                <a:lnTo>
                  <a:pt x="2334199" y="5840874"/>
                </a:lnTo>
                <a:cubicBezTo>
                  <a:pt x="2877936" y="6018304"/>
                  <a:pt x="3470323" y="6024027"/>
                  <a:pt x="4016921" y="5855183"/>
                </a:cubicBezTo>
                <a:lnTo>
                  <a:pt x="3979718" y="5740712"/>
                </a:lnTo>
                <a:cubicBezTo>
                  <a:pt x="3756500" y="5809394"/>
                  <a:pt x="3524696" y="5846598"/>
                  <a:pt x="3292893" y="5855183"/>
                </a:cubicBezTo>
                <a:lnTo>
                  <a:pt x="3249966" y="5858044"/>
                </a:lnTo>
                <a:lnTo>
                  <a:pt x="3241381" y="5629103"/>
                </a:lnTo>
                <a:lnTo>
                  <a:pt x="3284307" y="5626241"/>
                </a:lnTo>
                <a:cubicBezTo>
                  <a:pt x="3335819" y="5623379"/>
                  <a:pt x="3387331" y="5620517"/>
                  <a:pt x="3447428" y="5614794"/>
                </a:cubicBezTo>
                <a:cubicBezTo>
                  <a:pt x="3667785" y="5591900"/>
                  <a:pt x="3885279" y="5540388"/>
                  <a:pt x="4091327" y="5460258"/>
                </a:cubicBezTo>
                <a:lnTo>
                  <a:pt x="4131391" y="5445950"/>
                </a:lnTo>
                <a:lnTo>
                  <a:pt x="4348886" y="5998272"/>
                </a:lnTo>
                <a:lnTo>
                  <a:pt x="4308822" y="6012580"/>
                </a:lnTo>
                <a:cubicBezTo>
                  <a:pt x="4016921" y="6127051"/>
                  <a:pt x="3710711" y="6195734"/>
                  <a:pt x="3398778" y="6215766"/>
                </a:cubicBezTo>
                <a:lnTo>
                  <a:pt x="3401640" y="6293034"/>
                </a:lnTo>
                <a:cubicBezTo>
                  <a:pt x="3639167" y="6278725"/>
                  <a:pt x="3876694" y="6235798"/>
                  <a:pt x="4105636" y="6164254"/>
                </a:cubicBezTo>
                <a:cubicBezTo>
                  <a:pt x="4228692" y="6127051"/>
                  <a:pt x="4348886" y="6081263"/>
                  <a:pt x="4466219" y="6029751"/>
                </a:cubicBezTo>
                <a:lnTo>
                  <a:pt x="4157148" y="5362958"/>
                </a:lnTo>
                <a:lnTo>
                  <a:pt x="4154286" y="5362958"/>
                </a:lnTo>
                <a:cubicBezTo>
                  <a:pt x="3862385" y="5491738"/>
                  <a:pt x="3539005" y="5560420"/>
                  <a:pt x="3218487" y="5563282"/>
                </a:cubicBezTo>
                <a:lnTo>
                  <a:pt x="3184145" y="5563282"/>
                </a:lnTo>
                <a:lnTo>
                  <a:pt x="3184145" y="5477429"/>
                </a:lnTo>
                <a:lnTo>
                  <a:pt x="3218487" y="5477429"/>
                </a:lnTo>
                <a:cubicBezTo>
                  <a:pt x="3527558" y="5474567"/>
                  <a:pt x="3839491" y="5408746"/>
                  <a:pt x="4119945" y="5285690"/>
                </a:cubicBezTo>
                <a:lnTo>
                  <a:pt x="4184611" y="5257976"/>
                </a:lnTo>
                <a:lnTo>
                  <a:pt x="4180042" y="5248487"/>
                </a:lnTo>
                <a:lnTo>
                  <a:pt x="4220107" y="5228455"/>
                </a:lnTo>
                <a:cubicBezTo>
                  <a:pt x="4494837" y="5088228"/>
                  <a:pt x="4743811" y="4890766"/>
                  <a:pt x="4944135" y="4653239"/>
                </a:cubicBezTo>
                <a:lnTo>
                  <a:pt x="4965818" y="4628846"/>
                </a:lnTo>
                <a:lnTo>
                  <a:pt x="4964167" y="4627482"/>
                </a:lnTo>
                <a:lnTo>
                  <a:pt x="4987061" y="4601726"/>
                </a:lnTo>
                <a:cubicBezTo>
                  <a:pt x="5178800" y="4358476"/>
                  <a:pt x="5321888" y="4072299"/>
                  <a:pt x="5399156" y="3777536"/>
                </a:cubicBezTo>
                <a:lnTo>
                  <a:pt x="5417736" y="3700561"/>
                </a:lnTo>
                <a:lnTo>
                  <a:pt x="5416327" y="3700269"/>
                </a:lnTo>
                <a:lnTo>
                  <a:pt x="5424912" y="3657342"/>
                </a:lnTo>
                <a:cubicBezTo>
                  <a:pt x="5487871" y="3356856"/>
                  <a:pt x="5487871" y="3036338"/>
                  <a:pt x="5424912" y="2732990"/>
                </a:cubicBezTo>
                <a:lnTo>
                  <a:pt x="5419189" y="2698649"/>
                </a:lnTo>
                <a:lnTo>
                  <a:pt x="5423270" y="2697805"/>
                </a:lnTo>
                <a:lnTo>
                  <a:pt x="5416327" y="2670032"/>
                </a:lnTo>
                <a:cubicBezTo>
                  <a:pt x="5347644" y="2369546"/>
                  <a:pt x="5213141" y="2080506"/>
                  <a:pt x="5027126" y="1834394"/>
                </a:cubicBezTo>
                <a:lnTo>
                  <a:pt x="4976939" y="1767478"/>
                </a:lnTo>
                <a:lnTo>
                  <a:pt x="4975613" y="1768573"/>
                </a:lnTo>
                <a:lnTo>
                  <a:pt x="4946996" y="1734231"/>
                </a:lnTo>
                <a:cubicBezTo>
                  <a:pt x="4749533" y="1496704"/>
                  <a:pt x="4500559" y="1296380"/>
                  <a:pt x="4225829" y="1156154"/>
                </a:cubicBezTo>
                <a:lnTo>
                  <a:pt x="4194351" y="1141846"/>
                </a:lnTo>
                <a:lnTo>
                  <a:pt x="4194350" y="1141846"/>
                </a:lnTo>
                <a:lnTo>
                  <a:pt x="4162871" y="1127538"/>
                </a:lnTo>
                <a:cubicBezTo>
                  <a:pt x="3885279" y="995895"/>
                  <a:pt x="3576208" y="921489"/>
                  <a:pt x="3267136" y="910042"/>
                </a:cubicBezTo>
                <a:lnTo>
                  <a:pt x="3181283" y="907181"/>
                </a:lnTo>
                <a:lnTo>
                  <a:pt x="3181283" y="907180"/>
                </a:lnTo>
                <a:lnTo>
                  <a:pt x="3144080" y="907180"/>
                </a:lnTo>
                <a:cubicBezTo>
                  <a:pt x="2835008" y="912904"/>
                  <a:pt x="2523075" y="984448"/>
                  <a:pt x="2242622" y="1110366"/>
                </a:cubicBezTo>
                <a:lnTo>
                  <a:pt x="2215200" y="1124077"/>
                </a:lnTo>
                <a:lnTo>
                  <a:pt x="2216866" y="1127538"/>
                </a:lnTo>
                <a:lnTo>
                  <a:pt x="2185386" y="1141846"/>
                </a:lnTo>
                <a:cubicBezTo>
                  <a:pt x="1907794" y="1276349"/>
                  <a:pt x="1655959" y="1473811"/>
                  <a:pt x="1455635" y="1708477"/>
                </a:cubicBezTo>
                <a:lnTo>
                  <a:pt x="1403819" y="1765475"/>
                </a:lnTo>
                <a:lnTo>
                  <a:pt x="1404123" y="1765712"/>
                </a:lnTo>
                <a:lnTo>
                  <a:pt x="1375506" y="1800053"/>
                </a:lnTo>
                <a:cubicBezTo>
                  <a:pt x="1186629" y="2046165"/>
                  <a:pt x="1049264" y="2332343"/>
                  <a:pt x="974858" y="2629967"/>
                </a:cubicBezTo>
                <a:lnTo>
                  <a:pt x="966435" y="2663656"/>
                </a:lnTo>
                <a:lnTo>
                  <a:pt x="969134" y="2664307"/>
                </a:lnTo>
                <a:lnTo>
                  <a:pt x="960549" y="2698649"/>
                </a:lnTo>
                <a:cubicBezTo>
                  <a:pt x="894728" y="2999135"/>
                  <a:pt x="889004" y="3319653"/>
                  <a:pt x="949102" y="3623001"/>
                </a:cubicBezTo>
                <a:lnTo>
                  <a:pt x="965701" y="3705996"/>
                </a:lnTo>
                <a:lnTo>
                  <a:pt x="974857" y="3740334"/>
                </a:lnTo>
                <a:cubicBezTo>
                  <a:pt x="1049264" y="4037958"/>
                  <a:pt x="1186629" y="4326997"/>
                  <a:pt x="1375505" y="4573109"/>
                </a:cubicBezTo>
                <a:lnTo>
                  <a:pt x="1395538" y="4598865"/>
                </a:lnTo>
                <a:lnTo>
                  <a:pt x="1393672" y="4600343"/>
                </a:lnTo>
                <a:lnTo>
                  <a:pt x="1412709" y="4621760"/>
                </a:lnTo>
                <a:cubicBezTo>
                  <a:pt x="1607309" y="4862148"/>
                  <a:pt x="1853422" y="5065334"/>
                  <a:pt x="2128152" y="5208423"/>
                </a:cubicBezTo>
                <a:lnTo>
                  <a:pt x="2205420" y="5248487"/>
                </a:lnTo>
                <a:lnTo>
                  <a:pt x="2204279" y="5250779"/>
                </a:lnTo>
                <a:lnTo>
                  <a:pt x="2239761" y="5268520"/>
                </a:lnTo>
                <a:cubicBezTo>
                  <a:pt x="2517354" y="5397299"/>
                  <a:pt x="2829286" y="5468844"/>
                  <a:pt x="3138357" y="5474567"/>
                </a:cubicBezTo>
                <a:lnTo>
                  <a:pt x="3172698" y="5474567"/>
                </a:lnTo>
                <a:lnTo>
                  <a:pt x="3169837" y="5560420"/>
                </a:lnTo>
                <a:lnTo>
                  <a:pt x="3135495" y="5560420"/>
                </a:lnTo>
                <a:cubicBezTo>
                  <a:pt x="2814977" y="5554697"/>
                  <a:pt x="2491597" y="5480291"/>
                  <a:pt x="2202558" y="5345787"/>
                </a:cubicBezTo>
                <a:lnTo>
                  <a:pt x="2166039" y="5327528"/>
                </a:lnTo>
                <a:lnTo>
                  <a:pt x="1799048" y="6064092"/>
                </a:lnTo>
                <a:lnTo>
                  <a:pt x="1761845" y="6044060"/>
                </a:lnTo>
                <a:cubicBezTo>
                  <a:pt x="1630204" y="5978239"/>
                  <a:pt x="1504286" y="5903833"/>
                  <a:pt x="1384091" y="5820842"/>
                </a:cubicBezTo>
                <a:cubicBezTo>
                  <a:pt x="1169458" y="5674892"/>
                  <a:pt x="974858" y="5500323"/>
                  <a:pt x="803152" y="5305723"/>
                </a:cubicBezTo>
                <a:lnTo>
                  <a:pt x="774534" y="5274244"/>
                </a:lnTo>
                <a:lnTo>
                  <a:pt x="960549" y="5108261"/>
                </a:lnTo>
                <a:lnTo>
                  <a:pt x="989167" y="5139740"/>
                </a:lnTo>
                <a:cubicBezTo>
                  <a:pt x="1192353" y="5368682"/>
                  <a:pt x="1427018" y="5563282"/>
                  <a:pt x="1687439" y="5717818"/>
                </a:cubicBezTo>
                <a:lnTo>
                  <a:pt x="1899210" y="5348649"/>
                </a:lnTo>
                <a:cubicBezTo>
                  <a:pt x="1716057" y="5237040"/>
                  <a:pt x="1544350" y="5105399"/>
                  <a:pt x="1395538" y="4950863"/>
                </a:cubicBezTo>
                <a:cubicBezTo>
                  <a:pt x="1364059" y="4919384"/>
                  <a:pt x="1335441" y="4890766"/>
                  <a:pt x="1309685" y="4859287"/>
                </a:cubicBezTo>
                <a:lnTo>
                  <a:pt x="1263897" y="4899351"/>
                </a:lnTo>
                <a:cubicBezTo>
                  <a:pt x="1412709" y="5068196"/>
                  <a:pt x="1584415" y="5217008"/>
                  <a:pt x="1773292" y="5340064"/>
                </a:cubicBezTo>
                <a:lnTo>
                  <a:pt x="1807633" y="5362958"/>
                </a:lnTo>
                <a:lnTo>
                  <a:pt x="1647374" y="5606209"/>
                </a:lnTo>
                <a:lnTo>
                  <a:pt x="1613033" y="5583315"/>
                </a:lnTo>
                <a:cubicBezTo>
                  <a:pt x="1095052" y="5242764"/>
                  <a:pt x="697266" y="4733369"/>
                  <a:pt x="491219" y="4152429"/>
                </a:cubicBezTo>
                <a:lnTo>
                  <a:pt x="476910" y="4112364"/>
                </a:lnTo>
                <a:lnTo>
                  <a:pt x="751640" y="4015064"/>
                </a:lnTo>
                <a:lnTo>
                  <a:pt x="765949" y="4055129"/>
                </a:lnTo>
                <a:cubicBezTo>
                  <a:pt x="840355" y="4266900"/>
                  <a:pt x="946240" y="4467224"/>
                  <a:pt x="1075020" y="4653239"/>
                </a:cubicBezTo>
                <a:lnTo>
                  <a:pt x="1126532" y="4616036"/>
                </a:lnTo>
                <a:cubicBezTo>
                  <a:pt x="1103638" y="4584556"/>
                  <a:pt x="1080743" y="4550215"/>
                  <a:pt x="1057849" y="4513012"/>
                </a:cubicBezTo>
                <a:cubicBezTo>
                  <a:pt x="943378" y="4329859"/>
                  <a:pt x="854664" y="4132397"/>
                  <a:pt x="791705" y="3926349"/>
                </a:cubicBezTo>
                <a:lnTo>
                  <a:pt x="382471" y="4043682"/>
                </a:lnTo>
                <a:cubicBezTo>
                  <a:pt x="474048" y="4344168"/>
                  <a:pt x="611413" y="4624622"/>
                  <a:pt x="794566" y="4882181"/>
                </a:cubicBezTo>
                <a:lnTo>
                  <a:pt x="820322" y="4916522"/>
                </a:lnTo>
                <a:lnTo>
                  <a:pt x="617137" y="5056749"/>
                </a:lnTo>
                <a:lnTo>
                  <a:pt x="594242" y="5022408"/>
                </a:lnTo>
                <a:cubicBezTo>
                  <a:pt x="502666" y="4896490"/>
                  <a:pt x="422536" y="4761986"/>
                  <a:pt x="350992" y="4624622"/>
                </a:cubicBezTo>
                <a:cubicBezTo>
                  <a:pt x="262992" y="4450769"/>
                  <a:pt x="191090" y="4267258"/>
                  <a:pt x="135285" y="4080125"/>
                </a:cubicBezTo>
                <a:lnTo>
                  <a:pt x="85118" y="3893018"/>
                </a:lnTo>
                <a:lnTo>
                  <a:pt x="76261" y="3894869"/>
                </a:lnTo>
                <a:lnTo>
                  <a:pt x="67676" y="3851943"/>
                </a:lnTo>
                <a:cubicBezTo>
                  <a:pt x="36197" y="3708854"/>
                  <a:pt x="16164" y="3562904"/>
                  <a:pt x="7579" y="3416953"/>
                </a:cubicBezTo>
                <a:cubicBezTo>
                  <a:pt x="-9592" y="3156532"/>
                  <a:pt x="1855" y="2896111"/>
                  <a:pt x="47644" y="2641413"/>
                </a:cubicBezTo>
                <a:lnTo>
                  <a:pt x="56229" y="2598487"/>
                </a:lnTo>
                <a:lnTo>
                  <a:pt x="302341" y="2641413"/>
                </a:lnTo>
                <a:lnTo>
                  <a:pt x="293756" y="2684340"/>
                </a:lnTo>
                <a:cubicBezTo>
                  <a:pt x="242244" y="2984826"/>
                  <a:pt x="236521" y="3288174"/>
                  <a:pt x="276585" y="3588660"/>
                </a:cubicBezTo>
                <a:lnTo>
                  <a:pt x="697266" y="3525701"/>
                </a:lnTo>
                <a:cubicBezTo>
                  <a:pt x="668648" y="3311068"/>
                  <a:pt x="668648" y="3096435"/>
                  <a:pt x="694404" y="2881802"/>
                </a:cubicBezTo>
                <a:cubicBezTo>
                  <a:pt x="700127" y="2841737"/>
                  <a:pt x="705851" y="2801673"/>
                  <a:pt x="711575" y="2758746"/>
                </a:cubicBezTo>
                <a:lnTo>
                  <a:pt x="648616" y="2747299"/>
                </a:lnTo>
                <a:cubicBezTo>
                  <a:pt x="611413" y="2967655"/>
                  <a:pt x="599966" y="3193735"/>
                  <a:pt x="619998" y="3419815"/>
                </a:cubicBezTo>
                <a:lnTo>
                  <a:pt x="622860" y="3462742"/>
                </a:lnTo>
                <a:lnTo>
                  <a:pt x="330959" y="3491359"/>
                </a:lnTo>
                <a:lnTo>
                  <a:pt x="328097" y="3448433"/>
                </a:lnTo>
                <a:cubicBezTo>
                  <a:pt x="299479" y="3139361"/>
                  <a:pt x="322374" y="2830290"/>
                  <a:pt x="393918" y="2529804"/>
                </a:cubicBezTo>
                <a:cubicBezTo>
                  <a:pt x="465462" y="2229318"/>
                  <a:pt x="582795" y="1943141"/>
                  <a:pt x="745916" y="1679858"/>
                </a:cubicBezTo>
                <a:lnTo>
                  <a:pt x="768810" y="1642655"/>
                </a:lnTo>
                <a:lnTo>
                  <a:pt x="1014922" y="1797191"/>
                </a:lnTo>
                <a:lnTo>
                  <a:pt x="992028" y="1834394"/>
                </a:lnTo>
                <a:cubicBezTo>
                  <a:pt x="871834" y="2026133"/>
                  <a:pt x="780257" y="2232180"/>
                  <a:pt x="714436" y="2449675"/>
                </a:cubicBezTo>
                <a:lnTo>
                  <a:pt x="774534" y="2466845"/>
                </a:lnTo>
                <a:cubicBezTo>
                  <a:pt x="785981" y="2426781"/>
                  <a:pt x="797428" y="2386716"/>
                  <a:pt x="811737" y="2349513"/>
                </a:cubicBezTo>
                <a:cubicBezTo>
                  <a:pt x="883281" y="2146327"/>
                  <a:pt x="980581" y="1954588"/>
                  <a:pt x="1103637" y="1777158"/>
                </a:cubicBezTo>
                <a:lnTo>
                  <a:pt x="757363" y="1531046"/>
                </a:lnTo>
                <a:cubicBezTo>
                  <a:pt x="579933" y="1791467"/>
                  <a:pt x="445430" y="2074783"/>
                  <a:pt x="356715" y="2375269"/>
                </a:cubicBezTo>
                <a:lnTo>
                  <a:pt x="345268" y="2418195"/>
                </a:lnTo>
                <a:lnTo>
                  <a:pt x="110603" y="2346651"/>
                </a:lnTo>
                <a:lnTo>
                  <a:pt x="122050" y="2306586"/>
                </a:lnTo>
                <a:cubicBezTo>
                  <a:pt x="164976" y="2157774"/>
                  <a:pt x="219350" y="2008962"/>
                  <a:pt x="282309" y="1868735"/>
                </a:cubicBezTo>
                <a:cubicBezTo>
                  <a:pt x="391056" y="1631208"/>
                  <a:pt x="528421" y="1407990"/>
                  <a:pt x="691542" y="1204804"/>
                </a:cubicBezTo>
                <a:lnTo>
                  <a:pt x="757363" y="1259178"/>
                </a:lnTo>
                <a:cubicBezTo>
                  <a:pt x="599966" y="1456640"/>
                  <a:pt x="465462" y="1674135"/>
                  <a:pt x="359577" y="1905938"/>
                </a:cubicBezTo>
                <a:cubicBezTo>
                  <a:pt x="302341" y="2031856"/>
                  <a:pt x="253691" y="2160636"/>
                  <a:pt x="216488" y="2292277"/>
                </a:cubicBezTo>
                <a:lnTo>
                  <a:pt x="290894" y="2315171"/>
                </a:lnTo>
                <a:cubicBezTo>
                  <a:pt x="385333" y="2006100"/>
                  <a:pt x="528421" y="1717061"/>
                  <a:pt x="714436" y="1450916"/>
                </a:cubicBezTo>
                <a:lnTo>
                  <a:pt x="740192" y="1416575"/>
                </a:lnTo>
                <a:lnTo>
                  <a:pt x="1226693" y="1759988"/>
                </a:lnTo>
                <a:lnTo>
                  <a:pt x="1200938" y="1794329"/>
                </a:lnTo>
                <a:cubicBezTo>
                  <a:pt x="1075020" y="1968897"/>
                  <a:pt x="971996" y="2166359"/>
                  <a:pt x="897590" y="2375269"/>
                </a:cubicBezTo>
                <a:cubicBezTo>
                  <a:pt x="880419" y="2423919"/>
                  <a:pt x="866110" y="2475431"/>
                  <a:pt x="851801" y="2529804"/>
                </a:cubicBezTo>
                <a:lnTo>
                  <a:pt x="840354" y="2572731"/>
                </a:lnTo>
                <a:lnTo>
                  <a:pt x="614274" y="2509772"/>
                </a:lnTo>
                <a:lnTo>
                  <a:pt x="625721" y="2469707"/>
                </a:lnTo>
                <a:cubicBezTo>
                  <a:pt x="688680" y="2243627"/>
                  <a:pt x="783119" y="2028994"/>
                  <a:pt x="903313" y="1828670"/>
                </a:cubicBezTo>
                <a:lnTo>
                  <a:pt x="800289" y="1759988"/>
                </a:lnTo>
                <a:cubicBezTo>
                  <a:pt x="654339" y="2006100"/>
                  <a:pt x="545592" y="2269383"/>
                  <a:pt x="479771" y="2549837"/>
                </a:cubicBezTo>
                <a:cubicBezTo>
                  <a:pt x="413950" y="2827429"/>
                  <a:pt x="391056" y="3110744"/>
                  <a:pt x="413950" y="3399783"/>
                </a:cubicBezTo>
                <a:lnTo>
                  <a:pt x="534145" y="3388336"/>
                </a:lnTo>
                <a:cubicBezTo>
                  <a:pt x="516974" y="3153670"/>
                  <a:pt x="531283" y="2919005"/>
                  <a:pt x="574210" y="2692925"/>
                </a:cubicBezTo>
                <a:lnTo>
                  <a:pt x="582795" y="2649999"/>
                </a:lnTo>
                <a:lnTo>
                  <a:pt x="808875" y="2692925"/>
                </a:lnTo>
                <a:lnTo>
                  <a:pt x="800289" y="2732990"/>
                </a:lnTo>
                <a:cubicBezTo>
                  <a:pt x="788842" y="2790225"/>
                  <a:pt x="783119" y="2841737"/>
                  <a:pt x="777395" y="2893249"/>
                </a:cubicBezTo>
                <a:cubicBezTo>
                  <a:pt x="751639" y="3113606"/>
                  <a:pt x="754501" y="3336824"/>
                  <a:pt x="785981" y="3557180"/>
                </a:cubicBezTo>
                <a:lnTo>
                  <a:pt x="791704" y="3600107"/>
                </a:lnTo>
                <a:lnTo>
                  <a:pt x="205041" y="3688821"/>
                </a:lnTo>
                <a:lnTo>
                  <a:pt x="199317" y="3645895"/>
                </a:lnTo>
                <a:cubicBezTo>
                  <a:pt x="150667" y="3333962"/>
                  <a:pt x="150667" y="3022029"/>
                  <a:pt x="199317" y="2712958"/>
                </a:cubicBezTo>
                <a:lnTo>
                  <a:pt x="122050" y="2698649"/>
                </a:lnTo>
                <a:cubicBezTo>
                  <a:pt x="84847" y="2933314"/>
                  <a:pt x="73400" y="3173703"/>
                  <a:pt x="90570" y="3411230"/>
                </a:cubicBezTo>
                <a:cubicBezTo>
                  <a:pt x="99155" y="3540009"/>
                  <a:pt x="116326" y="3665928"/>
                  <a:pt x="142082" y="3791845"/>
                </a:cubicBezTo>
                <a:lnTo>
                  <a:pt x="863248" y="3640171"/>
                </a:lnTo>
                <a:lnTo>
                  <a:pt x="863248" y="3637310"/>
                </a:lnTo>
                <a:cubicBezTo>
                  <a:pt x="803151" y="3322515"/>
                  <a:pt x="808875" y="2990549"/>
                  <a:pt x="877557" y="2678616"/>
                </a:cubicBezTo>
                <a:lnTo>
                  <a:pt x="885980" y="2644928"/>
                </a:lnTo>
                <a:lnTo>
                  <a:pt x="883281" y="2644276"/>
                </a:lnTo>
                <a:lnTo>
                  <a:pt x="891866" y="2609934"/>
                </a:lnTo>
                <a:cubicBezTo>
                  <a:pt x="969134" y="2300863"/>
                  <a:pt x="1112223" y="2003239"/>
                  <a:pt x="1309685" y="1748541"/>
                </a:cubicBezTo>
                <a:lnTo>
                  <a:pt x="1334483" y="1718784"/>
                </a:lnTo>
                <a:lnTo>
                  <a:pt x="700127" y="1196219"/>
                </a:lnTo>
                <a:lnTo>
                  <a:pt x="725883" y="1164740"/>
                </a:lnTo>
                <a:cubicBezTo>
                  <a:pt x="817460" y="1053131"/>
                  <a:pt x="920483" y="944385"/>
                  <a:pt x="1026369" y="847083"/>
                </a:cubicBezTo>
                <a:cubicBezTo>
                  <a:pt x="1218108" y="666792"/>
                  <a:pt x="1429879" y="515118"/>
                  <a:pt x="1658820" y="392063"/>
                </a:cubicBezTo>
                <a:lnTo>
                  <a:pt x="1696023" y="372030"/>
                </a:lnTo>
                <a:lnTo>
                  <a:pt x="1816218" y="589524"/>
                </a:lnTo>
                <a:lnTo>
                  <a:pt x="1779015" y="609556"/>
                </a:lnTo>
                <a:cubicBezTo>
                  <a:pt x="1512870" y="755507"/>
                  <a:pt x="1272481" y="941522"/>
                  <a:pt x="1060710" y="1161878"/>
                </a:cubicBezTo>
                <a:lnTo>
                  <a:pt x="1372643" y="1450917"/>
                </a:lnTo>
                <a:cubicBezTo>
                  <a:pt x="1521455" y="1296381"/>
                  <a:pt x="1690300" y="1159016"/>
                  <a:pt x="1873453" y="1047407"/>
                </a:cubicBezTo>
                <a:cubicBezTo>
                  <a:pt x="1907794" y="1027375"/>
                  <a:pt x="1942136" y="1004481"/>
                  <a:pt x="1982201" y="984448"/>
                </a:cubicBezTo>
                <a:lnTo>
                  <a:pt x="1953583" y="930075"/>
                </a:lnTo>
                <a:cubicBezTo>
                  <a:pt x="1756121" y="1038822"/>
                  <a:pt x="1572967" y="1173325"/>
                  <a:pt x="1409846" y="1327861"/>
                </a:cubicBezTo>
                <a:lnTo>
                  <a:pt x="1378367" y="1356479"/>
                </a:lnTo>
                <a:lnTo>
                  <a:pt x="1175181" y="1147569"/>
                </a:lnTo>
                <a:lnTo>
                  <a:pt x="1206661" y="1118952"/>
                </a:lnTo>
                <a:cubicBezTo>
                  <a:pt x="1653097" y="689686"/>
                  <a:pt x="2236898" y="412095"/>
                  <a:pt x="2852179" y="343413"/>
                </a:cubicBezTo>
                <a:lnTo>
                  <a:pt x="2895106" y="337689"/>
                </a:lnTo>
                <a:lnTo>
                  <a:pt x="2926585" y="626727"/>
                </a:lnTo>
                <a:lnTo>
                  <a:pt x="2883660" y="632450"/>
                </a:lnTo>
                <a:cubicBezTo>
                  <a:pt x="2657579" y="658206"/>
                  <a:pt x="2440085" y="712580"/>
                  <a:pt x="2231175" y="795572"/>
                </a:cubicBezTo>
                <a:lnTo>
                  <a:pt x="2256931" y="852807"/>
                </a:lnTo>
                <a:cubicBezTo>
                  <a:pt x="2296996" y="835636"/>
                  <a:pt x="2334198" y="821327"/>
                  <a:pt x="2374263" y="807019"/>
                </a:cubicBezTo>
                <a:cubicBezTo>
                  <a:pt x="2577449" y="738336"/>
                  <a:pt x="2789220" y="692548"/>
                  <a:pt x="3003853" y="678239"/>
                </a:cubicBezTo>
                <a:lnTo>
                  <a:pt x="2975235" y="257559"/>
                </a:lnTo>
                <a:cubicBezTo>
                  <a:pt x="2660440" y="280454"/>
                  <a:pt x="2357093" y="351998"/>
                  <a:pt x="2065192" y="472192"/>
                </a:cubicBezTo>
                <a:lnTo>
                  <a:pt x="2025127" y="486501"/>
                </a:lnTo>
                <a:lnTo>
                  <a:pt x="1933550" y="257559"/>
                </a:lnTo>
                <a:lnTo>
                  <a:pt x="1973615" y="243251"/>
                </a:lnTo>
                <a:cubicBezTo>
                  <a:pt x="2116704" y="183153"/>
                  <a:pt x="2265516" y="134503"/>
                  <a:pt x="2417190" y="94438"/>
                </a:cubicBezTo>
                <a:cubicBezTo>
                  <a:pt x="2669026" y="31479"/>
                  <a:pt x="2929447" y="0"/>
                  <a:pt x="3189868" y="0"/>
                </a:cubicBezTo>
                <a:close/>
              </a:path>
            </a:pathLst>
          </a:custGeom>
          <a:gradFill>
            <a:gsLst>
              <a:gs pos="0">
                <a:srgbClr val="D9A929">
                  <a:lumMod val="20000"/>
                  <a:lumOff val="80000"/>
                  <a:alpha val="67000"/>
                </a:srgbClr>
              </a:gs>
              <a:gs pos="50000">
                <a:srgbClr val="D9A929">
                  <a:alpha val="0"/>
                  <a:lumMod val="20000"/>
                  <a:lumOff val="80000"/>
                </a:srgbClr>
              </a:gs>
            </a:gsLst>
            <a:lin ang="5400000" scaled="1"/>
          </a:gradFill>
          <a:ln w="28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41" name="弦形 40">
            <a:extLst>
              <a:ext uri="{FF2B5EF4-FFF2-40B4-BE49-F238E27FC236}">
                <a16:creationId xmlns:a16="http://schemas.microsoft.com/office/drawing/2014/main" id="{D3EA2EFC-97FF-4174-9E3B-5274860C4072}"/>
              </a:ext>
            </a:extLst>
          </p:cNvPr>
          <p:cNvSpPr/>
          <p:nvPr/>
        </p:nvSpPr>
        <p:spPr>
          <a:xfrm>
            <a:off x="4876800" y="3484723"/>
            <a:ext cx="2455756" cy="2501724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alpha val="33000"/>
                  <a:lumMod val="50000"/>
                  <a:lumOff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7" name="弦形 36">
            <a:extLst>
              <a:ext uri="{FF2B5EF4-FFF2-40B4-BE49-F238E27FC236}">
                <a16:creationId xmlns:a16="http://schemas.microsoft.com/office/drawing/2014/main" id="{C17A6213-6E6A-46B0-AD14-DA42A38B3B8F}"/>
              </a:ext>
            </a:extLst>
          </p:cNvPr>
          <p:cNvSpPr/>
          <p:nvPr/>
        </p:nvSpPr>
        <p:spPr>
          <a:xfrm>
            <a:off x="5257800" y="3801467"/>
            <a:ext cx="1693754" cy="1693754"/>
          </a:xfrm>
          <a:prstGeom prst="chord">
            <a:avLst>
              <a:gd name="adj1" fmla="val 9068746"/>
              <a:gd name="adj2" fmla="val 1596336"/>
            </a:avLst>
          </a:prstGeom>
          <a:gradFill>
            <a:gsLst>
              <a:gs pos="100000">
                <a:srgbClr val="D9A929">
                  <a:alpha val="0"/>
                  <a:lumMod val="0"/>
                  <a:lumOff val="100000"/>
                </a:srgbClr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92285E10-16E4-4E7A-815A-646A99962C56}"/>
              </a:ext>
            </a:extLst>
          </p:cNvPr>
          <p:cNvSpPr/>
          <p:nvPr/>
        </p:nvSpPr>
        <p:spPr>
          <a:xfrm>
            <a:off x="5794003" y="4301444"/>
            <a:ext cx="604314" cy="693800"/>
          </a:xfrm>
          <a:custGeom>
            <a:avLst/>
            <a:gdLst>
              <a:gd name="connsiteX0" fmla="*/ 1644015 w 3492818"/>
              <a:gd name="connsiteY0" fmla="*/ 4010013 h 4010025"/>
              <a:gd name="connsiteX1" fmla="*/ 1644968 w 3492818"/>
              <a:gd name="connsiteY1" fmla="*/ 4010025 h 4010025"/>
              <a:gd name="connsiteX2" fmla="*/ 1644015 w 3492818"/>
              <a:gd name="connsiteY2" fmla="*/ 4010025 h 4010025"/>
              <a:gd name="connsiteX3" fmla="*/ 1371600 w 3492818"/>
              <a:gd name="connsiteY3" fmla="*/ 2583180 h 4010025"/>
              <a:gd name="connsiteX4" fmla="*/ 2133600 w 3492818"/>
              <a:gd name="connsiteY4" fmla="*/ 2583180 h 4010025"/>
              <a:gd name="connsiteX5" fmla="*/ 2133600 w 3492818"/>
              <a:gd name="connsiteY5" fmla="*/ 2886075 h 4010025"/>
              <a:gd name="connsiteX6" fmla="*/ 1371600 w 3492818"/>
              <a:gd name="connsiteY6" fmla="*/ 2886075 h 4010025"/>
              <a:gd name="connsiteX7" fmla="*/ 3045143 w 3492818"/>
              <a:gd name="connsiteY7" fmla="*/ 2107882 h 4010025"/>
              <a:gd name="connsiteX8" fmla="*/ 3492818 w 3492818"/>
              <a:gd name="connsiteY8" fmla="*/ 2107882 h 4010025"/>
              <a:gd name="connsiteX9" fmla="*/ 3492818 w 3492818"/>
              <a:gd name="connsiteY9" fmla="*/ 3429000 h 4010025"/>
              <a:gd name="connsiteX10" fmla="*/ 2981325 w 3492818"/>
              <a:gd name="connsiteY10" fmla="*/ 4010025 h 4010025"/>
              <a:gd name="connsiteX11" fmla="*/ 1875083 w 3492818"/>
              <a:gd name="connsiteY11" fmla="*/ 4010025 h 4010025"/>
              <a:gd name="connsiteX12" fmla="*/ 1867853 w 3492818"/>
              <a:gd name="connsiteY12" fmla="*/ 4010025 h 4010025"/>
              <a:gd name="connsiteX13" fmla="*/ 1867853 w 3492818"/>
              <a:gd name="connsiteY13" fmla="*/ 3584257 h 4010025"/>
              <a:gd name="connsiteX14" fmla="*/ 2842260 w 3492818"/>
              <a:gd name="connsiteY14" fmla="*/ 3584257 h 4010025"/>
              <a:gd name="connsiteX15" fmla="*/ 3045143 w 3492818"/>
              <a:gd name="connsiteY15" fmla="*/ 3339465 h 4010025"/>
              <a:gd name="connsiteX16" fmla="*/ 3045143 w 3492818"/>
              <a:gd name="connsiteY16" fmla="*/ 2107882 h 4010025"/>
              <a:gd name="connsiteX17" fmla="*/ 0 w 3492818"/>
              <a:gd name="connsiteY17" fmla="*/ 2107882 h 4010025"/>
              <a:gd name="connsiteX18" fmla="*/ 457200 w 3492818"/>
              <a:gd name="connsiteY18" fmla="*/ 2107882 h 4010025"/>
              <a:gd name="connsiteX19" fmla="*/ 457200 w 3492818"/>
              <a:gd name="connsiteY19" fmla="*/ 3339465 h 4010025"/>
              <a:gd name="connsiteX20" fmla="*/ 641033 w 3492818"/>
              <a:gd name="connsiteY20" fmla="*/ 3584257 h 4010025"/>
              <a:gd name="connsiteX21" fmla="*/ 1644015 w 3492818"/>
              <a:gd name="connsiteY21" fmla="*/ 3584257 h 4010025"/>
              <a:gd name="connsiteX22" fmla="*/ 1644015 w 3492818"/>
              <a:gd name="connsiteY22" fmla="*/ 4010013 h 4010025"/>
              <a:gd name="connsiteX23" fmla="*/ 1636464 w 3492818"/>
              <a:gd name="connsiteY23" fmla="*/ 4009918 h 4010025"/>
              <a:gd name="connsiteX24" fmla="*/ 501968 w 3492818"/>
              <a:gd name="connsiteY24" fmla="*/ 4000500 h 4010025"/>
              <a:gd name="connsiteX25" fmla="*/ 0 w 3492818"/>
              <a:gd name="connsiteY25" fmla="*/ 3429000 h 4010025"/>
              <a:gd name="connsiteX26" fmla="*/ 0 w 3492818"/>
              <a:gd name="connsiteY26" fmla="*/ 2107882 h 4010025"/>
              <a:gd name="connsiteX27" fmla="*/ 1138237 w 3492818"/>
              <a:gd name="connsiteY27" fmla="*/ 914399 h 4010025"/>
              <a:gd name="connsiteX28" fmla="*/ 1138237 w 3492818"/>
              <a:gd name="connsiteY28" fmla="*/ 1123949 h 4010025"/>
              <a:gd name="connsiteX29" fmla="*/ 1644967 w 3492818"/>
              <a:gd name="connsiteY29" fmla="*/ 1123949 h 4010025"/>
              <a:gd name="connsiteX30" fmla="*/ 1644967 w 3492818"/>
              <a:gd name="connsiteY30" fmla="*/ 2381250 h 4010025"/>
              <a:gd name="connsiteX31" fmla="*/ 1138237 w 3492818"/>
              <a:gd name="connsiteY31" fmla="*/ 2381250 h 4010025"/>
              <a:gd name="connsiteX32" fmla="*/ 1138237 w 3492818"/>
              <a:gd name="connsiteY32" fmla="*/ 3086100 h 4010025"/>
              <a:gd name="connsiteX33" fmla="*/ 2366962 w 3492818"/>
              <a:gd name="connsiteY33" fmla="*/ 3086100 h 4010025"/>
              <a:gd name="connsiteX34" fmla="*/ 2366962 w 3492818"/>
              <a:gd name="connsiteY34" fmla="*/ 2381250 h 4010025"/>
              <a:gd name="connsiteX35" fmla="*/ 1866900 w 3492818"/>
              <a:gd name="connsiteY35" fmla="*/ 2381250 h 4010025"/>
              <a:gd name="connsiteX36" fmla="*/ 1866900 w 3492818"/>
              <a:gd name="connsiteY36" fmla="*/ 1128712 h 4010025"/>
              <a:gd name="connsiteX37" fmla="*/ 2366962 w 3492818"/>
              <a:gd name="connsiteY37" fmla="*/ 1128712 h 4010025"/>
              <a:gd name="connsiteX38" fmla="*/ 2366962 w 3492818"/>
              <a:gd name="connsiteY38" fmla="*/ 914399 h 4010025"/>
              <a:gd name="connsiteX39" fmla="*/ 860107 w 3492818"/>
              <a:gd name="connsiteY39" fmla="*/ 641032 h 4010025"/>
              <a:gd name="connsiteX40" fmla="*/ 2663190 w 3492818"/>
              <a:gd name="connsiteY40" fmla="*/ 641032 h 4010025"/>
              <a:gd name="connsiteX41" fmla="*/ 2774632 w 3492818"/>
              <a:gd name="connsiteY41" fmla="*/ 771524 h 4010025"/>
              <a:gd name="connsiteX42" fmla="*/ 2774632 w 3492818"/>
              <a:gd name="connsiteY42" fmla="*/ 1263967 h 4010025"/>
              <a:gd name="connsiteX43" fmla="*/ 2650807 w 3492818"/>
              <a:gd name="connsiteY43" fmla="*/ 1400175 h 4010025"/>
              <a:gd name="connsiteX44" fmla="*/ 2247900 w 3492818"/>
              <a:gd name="connsiteY44" fmla="*/ 1400175 h 4010025"/>
              <a:gd name="connsiteX45" fmla="*/ 2247900 w 3492818"/>
              <a:gd name="connsiteY45" fmla="*/ 1606867 h 4010025"/>
              <a:gd name="connsiteX46" fmla="*/ 2797492 w 3492818"/>
              <a:gd name="connsiteY46" fmla="*/ 1606867 h 4010025"/>
              <a:gd name="connsiteX47" fmla="*/ 2797492 w 3492818"/>
              <a:gd name="connsiteY47" fmla="*/ 1901190 h 4010025"/>
              <a:gd name="connsiteX48" fmla="*/ 2247900 w 3492818"/>
              <a:gd name="connsiteY48" fmla="*/ 1901190 h 4010025"/>
              <a:gd name="connsiteX49" fmla="*/ 2247900 w 3492818"/>
              <a:gd name="connsiteY49" fmla="*/ 2107882 h 4010025"/>
              <a:gd name="connsiteX50" fmla="*/ 2638425 w 3492818"/>
              <a:gd name="connsiteY50" fmla="*/ 2107882 h 4010025"/>
              <a:gd name="connsiteX51" fmla="*/ 2778442 w 3492818"/>
              <a:gd name="connsiteY51" fmla="*/ 2247900 h 4010025"/>
              <a:gd name="connsiteX52" fmla="*/ 2778442 w 3492818"/>
              <a:gd name="connsiteY52" fmla="*/ 3200400 h 4010025"/>
              <a:gd name="connsiteX53" fmla="*/ 2647950 w 3492818"/>
              <a:gd name="connsiteY53" fmla="*/ 3359467 h 4010025"/>
              <a:gd name="connsiteX54" fmla="*/ 860107 w 3492818"/>
              <a:gd name="connsiteY54" fmla="*/ 3359467 h 4010025"/>
              <a:gd name="connsiteX55" fmla="*/ 723899 w 3492818"/>
              <a:gd name="connsiteY55" fmla="*/ 3216592 h 4010025"/>
              <a:gd name="connsiteX56" fmla="*/ 723899 w 3492818"/>
              <a:gd name="connsiteY56" fmla="*/ 2257425 h 4010025"/>
              <a:gd name="connsiteX57" fmla="*/ 877252 w 3492818"/>
              <a:gd name="connsiteY57" fmla="*/ 2104072 h 4010025"/>
              <a:gd name="connsiteX58" fmla="*/ 1260157 w 3492818"/>
              <a:gd name="connsiteY58" fmla="*/ 2104072 h 4010025"/>
              <a:gd name="connsiteX59" fmla="*/ 1260157 w 3492818"/>
              <a:gd name="connsiteY59" fmla="*/ 1902142 h 4010025"/>
              <a:gd name="connsiteX60" fmla="*/ 707707 w 3492818"/>
              <a:gd name="connsiteY60" fmla="*/ 1902142 h 4010025"/>
              <a:gd name="connsiteX61" fmla="*/ 707707 w 3492818"/>
              <a:gd name="connsiteY61" fmla="*/ 1604009 h 4010025"/>
              <a:gd name="connsiteX62" fmla="*/ 1257300 w 3492818"/>
              <a:gd name="connsiteY62" fmla="*/ 1604009 h 4010025"/>
              <a:gd name="connsiteX63" fmla="*/ 1257300 w 3492818"/>
              <a:gd name="connsiteY63" fmla="*/ 1406842 h 4010025"/>
              <a:gd name="connsiteX64" fmla="*/ 873442 w 3492818"/>
              <a:gd name="connsiteY64" fmla="*/ 1406842 h 4010025"/>
              <a:gd name="connsiteX65" fmla="*/ 723899 w 3492818"/>
              <a:gd name="connsiteY65" fmla="*/ 1257300 h 4010025"/>
              <a:gd name="connsiteX66" fmla="*/ 723899 w 3492818"/>
              <a:gd name="connsiteY66" fmla="*/ 787717 h 4010025"/>
              <a:gd name="connsiteX67" fmla="*/ 860107 w 3492818"/>
              <a:gd name="connsiteY67" fmla="*/ 641032 h 4010025"/>
              <a:gd name="connsiteX68" fmla="*/ 1644015 w 3492818"/>
              <a:gd name="connsiteY68" fmla="*/ 12 h 4010025"/>
              <a:gd name="connsiteX69" fmla="*/ 1644015 w 3492818"/>
              <a:gd name="connsiteY69" fmla="*/ 425768 h 4010025"/>
              <a:gd name="connsiteX70" fmla="*/ 641033 w 3492818"/>
              <a:gd name="connsiteY70" fmla="*/ 425768 h 4010025"/>
              <a:gd name="connsiteX71" fmla="*/ 457200 w 3492818"/>
              <a:gd name="connsiteY71" fmla="*/ 670560 h 4010025"/>
              <a:gd name="connsiteX72" fmla="*/ 457200 w 3492818"/>
              <a:gd name="connsiteY72" fmla="*/ 1902143 h 4010025"/>
              <a:gd name="connsiteX73" fmla="*/ 0 w 3492818"/>
              <a:gd name="connsiteY73" fmla="*/ 1902143 h 4010025"/>
              <a:gd name="connsiteX74" fmla="*/ 0 w 3492818"/>
              <a:gd name="connsiteY74" fmla="*/ 581025 h 4010025"/>
              <a:gd name="connsiteX75" fmla="*/ 501968 w 3492818"/>
              <a:gd name="connsiteY75" fmla="*/ 9525 h 4010025"/>
              <a:gd name="connsiteX76" fmla="*/ 1636464 w 3492818"/>
              <a:gd name="connsiteY76" fmla="*/ 107 h 4010025"/>
              <a:gd name="connsiteX77" fmla="*/ 1867853 w 3492818"/>
              <a:gd name="connsiteY77" fmla="*/ 0 h 4010025"/>
              <a:gd name="connsiteX78" fmla="*/ 1875083 w 3492818"/>
              <a:gd name="connsiteY78" fmla="*/ 0 h 4010025"/>
              <a:gd name="connsiteX79" fmla="*/ 2981325 w 3492818"/>
              <a:gd name="connsiteY79" fmla="*/ 0 h 4010025"/>
              <a:gd name="connsiteX80" fmla="*/ 3492818 w 3492818"/>
              <a:gd name="connsiteY80" fmla="*/ 581025 h 4010025"/>
              <a:gd name="connsiteX81" fmla="*/ 3492818 w 3492818"/>
              <a:gd name="connsiteY81" fmla="*/ 1902143 h 4010025"/>
              <a:gd name="connsiteX82" fmla="*/ 3045143 w 3492818"/>
              <a:gd name="connsiteY82" fmla="*/ 1902143 h 4010025"/>
              <a:gd name="connsiteX83" fmla="*/ 3045143 w 3492818"/>
              <a:gd name="connsiteY83" fmla="*/ 670560 h 4010025"/>
              <a:gd name="connsiteX84" fmla="*/ 2842260 w 3492818"/>
              <a:gd name="connsiteY84" fmla="*/ 425768 h 4010025"/>
              <a:gd name="connsiteX85" fmla="*/ 1867853 w 3492818"/>
              <a:gd name="connsiteY85" fmla="*/ 425768 h 4010025"/>
              <a:gd name="connsiteX86" fmla="*/ 1644015 w 3492818"/>
              <a:gd name="connsiteY86" fmla="*/ 0 h 4010025"/>
              <a:gd name="connsiteX87" fmla="*/ 1644968 w 3492818"/>
              <a:gd name="connsiteY87" fmla="*/ 0 h 4010025"/>
              <a:gd name="connsiteX88" fmla="*/ 1644015 w 3492818"/>
              <a:gd name="connsiteY88" fmla="*/ 12 h 401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3492818" h="4010025">
                <a:moveTo>
                  <a:pt x="1644015" y="4010013"/>
                </a:moveTo>
                <a:lnTo>
                  <a:pt x="1644968" y="4010025"/>
                </a:lnTo>
                <a:lnTo>
                  <a:pt x="1644015" y="4010025"/>
                </a:lnTo>
                <a:close/>
                <a:moveTo>
                  <a:pt x="1371600" y="2583180"/>
                </a:moveTo>
                <a:lnTo>
                  <a:pt x="2133600" y="2583180"/>
                </a:lnTo>
                <a:lnTo>
                  <a:pt x="2133600" y="2886075"/>
                </a:lnTo>
                <a:lnTo>
                  <a:pt x="1371600" y="2886075"/>
                </a:lnTo>
                <a:close/>
                <a:moveTo>
                  <a:pt x="3045143" y="2107882"/>
                </a:moveTo>
                <a:lnTo>
                  <a:pt x="3492818" y="2107882"/>
                </a:lnTo>
                <a:cubicBezTo>
                  <a:pt x="3492818" y="2107882"/>
                  <a:pt x="3492818" y="3239452"/>
                  <a:pt x="3492818" y="3429000"/>
                </a:cubicBezTo>
                <a:cubicBezTo>
                  <a:pt x="3492818" y="3738562"/>
                  <a:pt x="3257550" y="4010025"/>
                  <a:pt x="2981325" y="4010025"/>
                </a:cubicBezTo>
                <a:cubicBezTo>
                  <a:pt x="2611636" y="4010025"/>
                  <a:pt x="1955639" y="4010025"/>
                  <a:pt x="1875083" y="4010025"/>
                </a:cubicBezTo>
                <a:lnTo>
                  <a:pt x="1867853" y="4010025"/>
                </a:lnTo>
                <a:lnTo>
                  <a:pt x="1867853" y="3584257"/>
                </a:lnTo>
                <a:cubicBezTo>
                  <a:pt x="1867853" y="3584257"/>
                  <a:pt x="2759393" y="3584257"/>
                  <a:pt x="2842260" y="3584257"/>
                </a:cubicBezTo>
                <a:cubicBezTo>
                  <a:pt x="2941320" y="3584257"/>
                  <a:pt x="3045143" y="3528059"/>
                  <a:pt x="3045143" y="3339465"/>
                </a:cubicBezTo>
                <a:cubicBezTo>
                  <a:pt x="3045143" y="3168967"/>
                  <a:pt x="3045143" y="2107882"/>
                  <a:pt x="3045143" y="2107882"/>
                </a:cubicBezTo>
                <a:close/>
                <a:moveTo>
                  <a:pt x="0" y="2107882"/>
                </a:moveTo>
                <a:lnTo>
                  <a:pt x="457200" y="2107882"/>
                </a:lnTo>
                <a:cubicBezTo>
                  <a:pt x="457200" y="2107882"/>
                  <a:pt x="457200" y="3168967"/>
                  <a:pt x="457200" y="3339465"/>
                </a:cubicBezTo>
                <a:cubicBezTo>
                  <a:pt x="457200" y="3510915"/>
                  <a:pt x="558165" y="3584257"/>
                  <a:pt x="641033" y="3584257"/>
                </a:cubicBezTo>
                <a:cubicBezTo>
                  <a:pt x="723900" y="3584257"/>
                  <a:pt x="1644015" y="3584257"/>
                  <a:pt x="1644015" y="3584257"/>
                </a:cubicBezTo>
                <a:lnTo>
                  <a:pt x="1644015" y="4010013"/>
                </a:lnTo>
                <a:lnTo>
                  <a:pt x="1636464" y="4009918"/>
                </a:lnTo>
                <a:cubicBezTo>
                  <a:pt x="1552769" y="4008872"/>
                  <a:pt x="871657" y="4000500"/>
                  <a:pt x="501968" y="4000500"/>
                </a:cubicBezTo>
                <a:cubicBezTo>
                  <a:pt x="225743" y="4000500"/>
                  <a:pt x="0" y="3698557"/>
                  <a:pt x="0" y="3429000"/>
                </a:cubicBezTo>
                <a:cubicBezTo>
                  <a:pt x="0" y="3239452"/>
                  <a:pt x="0" y="2107882"/>
                  <a:pt x="0" y="2107882"/>
                </a:cubicBezTo>
                <a:close/>
                <a:moveTo>
                  <a:pt x="1138237" y="914399"/>
                </a:moveTo>
                <a:lnTo>
                  <a:pt x="1138237" y="1123949"/>
                </a:lnTo>
                <a:lnTo>
                  <a:pt x="1644967" y="1123949"/>
                </a:lnTo>
                <a:lnTo>
                  <a:pt x="1644967" y="2381250"/>
                </a:lnTo>
                <a:lnTo>
                  <a:pt x="1138237" y="2381250"/>
                </a:lnTo>
                <a:lnTo>
                  <a:pt x="1138237" y="3086100"/>
                </a:lnTo>
                <a:lnTo>
                  <a:pt x="2366962" y="3086100"/>
                </a:lnTo>
                <a:lnTo>
                  <a:pt x="2366962" y="2381250"/>
                </a:lnTo>
                <a:lnTo>
                  <a:pt x="1866900" y="2381250"/>
                </a:lnTo>
                <a:lnTo>
                  <a:pt x="1866900" y="1128712"/>
                </a:lnTo>
                <a:lnTo>
                  <a:pt x="2366962" y="1128712"/>
                </a:lnTo>
                <a:lnTo>
                  <a:pt x="2366962" y="914399"/>
                </a:lnTo>
                <a:close/>
                <a:moveTo>
                  <a:pt x="860107" y="641032"/>
                </a:moveTo>
                <a:cubicBezTo>
                  <a:pt x="939164" y="641032"/>
                  <a:pt x="2596515" y="641032"/>
                  <a:pt x="2663190" y="641032"/>
                </a:cubicBezTo>
                <a:cubicBezTo>
                  <a:pt x="2729865" y="641032"/>
                  <a:pt x="2774632" y="723899"/>
                  <a:pt x="2774632" y="771524"/>
                </a:cubicBezTo>
                <a:cubicBezTo>
                  <a:pt x="2774632" y="819149"/>
                  <a:pt x="2774632" y="1203960"/>
                  <a:pt x="2774632" y="1263967"/>
                </a:cubicBezTo>
                <a:cubicBezTo>
                  <a:pt x="2774632" y="1323975"/>
                  <a:pt x="2720340" y="1400175"/>
                  <a:pt x="2650807" y="1400175"/>
                </a:cubicBezTo>
                <a:cubicBezTo>
                  <a:pt x="2603182" y="1400175"/>
                  <a:pt x="2247900" y="1400175"/>
                  <a:pt x="2247900" y="1400175"/>
                </a:cubicBezTo>
                <a:lnTo>
                  <a:pt x="2247900" y="1606867"/>
                </a:lnTo>
                <a:lnTo>
                  <a:pt x="2797492" y="1606867"/>
                </a:lnTo>
                <a:lnTo>
                  <a:pt x="2797492" y="1901190"/>
                </a:lnTo>
                <a:lnTo>
                  <a:pt x="2247900" y="1901190"/>
                </a:lnTo>
                <a:lnTo>
                  <a:pt x="2247900" y="2107882"/>
                </a:lnTo>
                <a:cubicBezTo>
                  <a:pt x="2247900" y="2107882"/>
                  <a:pt x="2574607" y="2107882"/>
                  <a:pt x="2638425" y="2107882"/>
                </a:cubicBezTo>
                <a:cubicBezTo>
                  <a:pt x="2702242" y="2107882"/>
                  <a:pt x="2778442" y="2174557"/>
                  <a:pt x="2778442" y="2247900"/>
                </a:cubicBezTo>
                <a:cubicBezTo>
                  <a:pt x="2778442" y="2321242"/>
                  <a:pt x="2778442" y="3120390"/>
                  <a:pt x="2778442" y="3200400"/>
                </a:cubicBezTo>
                <a:cubicBezTo>
                  <a:pt x="2778442" y="3280410"/>
                  <a:pt x="2721292" y="3359467"/>
                  <a:pt x="2647950" y="3359467"/>
                </a:cubicBezTo>
                <a:cubicBezTo>
                  <a:pt x="2574607" y="3359467"/>
                  <a:pt x="942974" y="3359467"/>
                  <a:pt x="860107" y="3359467"/>
                </a:cubicBezTo>
                <a:cubicBezTo>
                  <a:pt x="778192" y="3359467"/>
                  <a:pt x="723899" y="3286125"/>
                  <a:pt x="723899" y="3216592"/>
                </a:cubicBezTo>
                <a:cubicBezTo>
                  <a:pt x="723899" y="3146107"/>
                  <a:pt x="723899" y="2324100"/>
                  <a:pt x="723899" y="2257425"/>
                </a:cubicBezTo>
                <a:cubicBezTo>
                  <a:pt x="723899" y="2190750"/>
                  <a:pt x="799147" y="2104072"/>
                  <a:pt x="877252" y="2104072"/>
                </a:cubicBezTo>
                <a:cubicBezTo>
                  <a:pt x="955357" y="2104072"/>
                  <a:pt x="1260157" y="2104072"/>
                  <a:pt x="1260157" y="2104072"/>
                </a:cubicBezTo>
                <a:lnTo>
                  <a:pt x="1260157" y="1902142"/>
                </a:lnTo>
                <a:lnTo>
                  <a:pt x="707707" y="1902142"/>
                </a:lnTo>
                <a:lnTo>
                  <a:pt x="707707" y="1604009"/>
                </a:lnTo>
                <a:lnTo>
                  <a:pt x="1257300" y="1604009"/>
                </a:lnTo>
                <a:lnTo>
                  <a:pt x="1257300" y="1406842"/>
                </a:lnTo>
                <a:cubicBezTo>
                  <a:pt x="1257300" y="1406842"/>
                  <a:pt x="953452" y="1406842"/>
                  <a:pt x="873442" y="1406842"/>
                </a:cubicBezTo>
                <a:cubicBezTo>
                  <a:pt x="793432" y="1406842"/>
                  <a:pt x="723899" y="1336357"/>
                  <a:pt x="723899" y="1257300"/>
                </a:cubicBezTo>
                <a:cubicBezTo>
                  <a:pt x="723899" y="1178242"/>
                  <a:pt x="723899" y="787717"/>
                  <a:pt x="723899" y="787717"/>
                </a:cubicBezTo>
                <a:cubicBezTo>
                  <a:pt x="723899" y="787717"/>
                  <a:pt x="742949" y="641032"/>
                  <a:pt x="860107" y="641032"/>
                </a:cubicBezTo>
                <a:close/>
                <a:moveTo>
                  <a:pt x="1644015" y="12"/>
                </a:moveTo>
                <a:lnTo>
                  <a:pt x="1644015" y="425768"/>
                </a:lnTo>
                <a:cubicBezTo>
                  <a:pt x="1644015" y="425768"/>
                  <a:pt x="723900" y="425768"/>
                  <a:pt x="641033" y="425768"/>
                </a:cubicBezTo>
                <a:cubicBezTo>
                  <a:pt x="558165" y="425768"/>
                  <a:pt x="457200" y="500063"/>
                  <a:pt x="457200" y="670560"/>
                </a:cubicBezTo>
                <a:cubicBezTo>
                  <a:pt x="457200" y="841058"/>
                  <a:pt x="457200" y="1902143"/>
                  <a:pt x="457200" y="1902143"/>
                </a:cubicBezTo>
                <a:lnTo>
                  <a:pt x="0" y="1902143"/>
                </a:lnTo>
                <a:cubicBezTo>
                  <a:pt x="0" y="1902143"/>
                  <a:pt x="0" y="770573"/>
                  <a:pt x="0" y="581025"/>
                </a:cubicBezTo>
                <a:cubicBezTo>
                  <a:pt x="0" y="312420"/>
                  <a:pt x="225743" y="9525"/>
                  <a:pt x="501968" y="9525"/>
                </a:cubicBezTo>
                <a:cubicBezTo>
                  <a:pt x="871657" y="9525"/>
                  <a:pt x="1552769" y="1154"/>
                  <a:pt x="1636464" y="107"/>
                </a:cubicBezTo>
                <a:close/>
                <a:moveTo>
                  <a:pt x="1867853" y="0"/>
                </a:moveTo>
                <a:lnTo>
                  <a:pt x="1875083" y="0"/>
                </a:lnTo>
                <a:cubicBezTo>
                  <a:pt x="1955639" y="0"/>
                  <a:pt x="2611636" y="0"/>
                  <a:pt x="2981325" y="0"/>
                </a:cubicBezTo>
                <a:cubicBezTo>
                  <a:pt x="3257550" y="0"/>
                  <a:pt x="3492818" y="271463"/>
                  <a:pt x="3492818" y="581025"/>
                </a:cubicBezTo>
                <a:cubicBezTo>
                  <a:pt x="3492818" y="770573"/>
                  <a:pt x="3492818" y="1902143"/>
                  <a:pt x="3492818" y="1902143"/>
                </a:cubicBezTo>
                <a:lnTo>
                  <a:pt x="3045143" y="1902143"/>
                </a:lnTo>
                <a:cubicBezTo>
                  <a:pt x="3045143" y="1902143"/>
                  <a:pt x="3045143" y="841058"/>
                  <a:pt x="3045143" y="670560"/>
                </a:cubicBezTo>
                <a:cubicBezTo>
                  <a:pt x="3045143" y="481965"/>
                  <a:pt x="2941320" y="425768"/>
                  <a:pt x="2842260" y="425768"/>
                </a:cubicBezTo>
                <a:cubicBezTo>
                  <a:pt x="2759393" y="425768"/>
                  <a:pt x="1867853" y="425768"/>
                  <a:pt x="1867853" y="425768"/>
                </a:cubicBezTo>
                <a:close/>
                <a:moveTo>
                  <a:pt x="1644015" y="0"/>
                </a:moveTo>
                <a:lnTo>
                  <a:pt x="1644968" y="0"/>
                </a:lnTo>
                <a:lnTo>
                  <a:pt x="1644015" y="12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20000"/>
                  <a:lumOff val="80000"/>
                  <a:alpha val="20000"/>
                </a:schemeClr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12700" cap="rnd" cmpd="thickThin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0" name="山4">
            <a:extLst>
              <a:ext uri="{FF2B5EF4-FFF2-40B4-BE49-F238E27FC236}">
                <a16:creationId xmlns:a16="http://schemas.microsoft.com/office/drawing/2014/main" id="{B17B1072-D74B-4626-988F-0B1F0580DD71}"/>
              </a:ext>
            </a:extLst>
          </p:cNvPr>
          <p:cNvSpPr/>
          <p:nvPr/>
        </p:nvSpPr>
        <p:spPr>
          <a:xfrm>
            <a:off x="9760679" y="5282307"/>
            <a:ext cx="783208" cy="1042887"/>
          </a:xfrm>
          <a:custGeom>
            <a:avLst/>
            <a:gdLst>
              <a:gd name="connsiteX0" fmla="*/ 956976 w 982597"/>
              <a:gd name="connsiteY0" fmla="*/ 1238177 h 1378177"/>
              <a:gd name="connsiteX1" fmla="*/ 702976 w 982597"/>
              <a:gd name="connsiteY1" fmla="*/ 6277 h 1378177"/>
              <a:gd name="connsiteX2" fmla="*/ 487076 w 982597"/>
              <a:gd name="connsiteY2" fmla="*/ 742877 h 1378177"/>
              <a:gd name="connsiteX3" fmla="*/ 245776 w 982597"/>
              <a:gd name="connsiteY3" fmla="*/ 374577 h 1378177"/>
              <a:gd name="connsiteX4" fmla="*/ 29876 w 982597"/>
              <a:gd name="connsiteY4" fmla="*/ 1250877 h 1378177"/>
              <a:gd name="connsiteX5" fmla="*/ 956976 w 982597"/>
              <a:gd name="connsiteY5" fmla="*/ 1238177 h 137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2597" h="1378177">
                <a:moveTo>
                  <a:pt x="956976" y="1238177"/>
                </a:moveTo>
                <a:cubicBezTo>
                  <a:pt x="1069159" y="1030744"/>
                  <a:pt x="781293" y="88827"/>
                  <a:pt x="702976" y="6277"/>
                </a:cubicBezTo>
                <a:cubicBezTo>
                  <a:pt x="624659" y="-76273"/>
                  <a:pt x="563276" y="681494"/>
                  <a:pt x="487076" y="742877"/>
                </a:cubicBezTo>
                <a:cubicBezTo>
                  <a:pt x="410876" y="804260"/>
                  <a:pt x="321976" y="289910"/>
                  <a:pt x="245776" y="374577"/>
                </a:cubicBezTo>
                <a:cubicBezTo>
                  <a:pt x="169576" y="459244"/>
                  <a:pt x="-86541" y="1102710"/>
                  <a:pt x="29876" y="1250877"/>
                </a:cubicBezTo>
                <a:cubicBezTo>
                  <a:pt x="146293" y="1399044"/>
                  <a:pt x="844793" y="1445610"/>
                  <a:pt x="956976" y="1238177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" name="山6">
            <a:extLst>
              <a:ext uri="{FF2B5EF4-FFF2-40B4-BE49-F238E27FC236}">
                <a16:creationId xmlns:a16="http://schemas.microsoft.com/office/drawing/2014/main" id="{CFA7E9B7-EE88-47AA-B327-C3DC30D59A9B}"/>
              </a:ext>
            </a:extLst>
          </p:cNvPr>
          <p:cNvSpPr/>
          <p:nvPr/>
        </p:nvSpPr>
        <p:spPr>
          <a:xfrm>
            <a:off x="4396487" y="4984217"/>
            <a:ext cx="434955" cy="186179"/>
          </a:xfrm>
          <a:custGeom>
            <a:avLst/>
            <a:gdLst>
              <a:gd name="connsiteX0" fmla="*/ 434080 w 438870"/>
              <a:gd name="connsiteY0" fmla="*/ 99425 h 188300"/>
              <a:gd name="connsiteX1" fmla="*/ 408680 w 438870"/>
              <a:gd name="connsiteY1" fmla="*/ 10525 h 188300"/>
              <a:gd name="connsiteX2" fmla="*/ 351530 w 438870"/>
              <a:gd name="connsiteY2" fmla="*/ 10525 h 188300"/>
              <a:gd name="connsiteX3" fmla="*/ 335655 w 438870"/>
              <a:gd name="connsiteY3" fmla="*/ 89900 h 188300"/>
              <a:gd name="connsiteX4" fmla="*/ 284855 w 438870"/>
              <a:gd name="connsiteY4" fmla="*/ 74025 h 188300"/>
              <a:gd name="connsiteX5" fmla="*/ 278505 w 438870"/>
              <a:gd name="connsiteY5" fmla="*/ 10525 h 188300"/>
              <a:gd name="connsiteX6" fmla="*/ 218180 w 438870"/>
              <a:gd name="connsiteY6" fmla="*/ 26400 h 188300"/>
              <a:gd name="connsiteX7" fmla="*/ 195955 w 438870"/>
              <a:gd name="connsiteY7" fmla="*/ 96250 h 188300"/>
              <a:gd name="connsiteX8" fmla="*/ 122930 w 438870"/>
              <a:gd name="connsiteY8" fmla="*/ 51800 h 188300"/>
              <a:gd name="connsiteX9" fmla="*/ 40380 w 438870"/>
              <a:gd name="connsiteY9" fmla="*/ 80375 h 188300"/>
              <a:gd name="connsiteX10" fmla="*/ 2280 w 438870"/>
              <a:gd name="connsiteY10" fmla="*/ 128000 h 188300"/>
              <a:gd name="connsiteX11" fmla="*/ 103880 w 438870"/>
              <a:gd name="connsiteY11" fmla="*/ 172450 h 188300"/>
              <a:gd name="connsiteX12" fmla="*/ 313430 w 438870"/>
              <a:gd name="connsiteY12" fmla="*/ 185150 h 188300"/>
              <a:gd name="connsiteX13" fmla="*/ 434080 w 438870"/>
              <a:gd name="connsiteY13" fmla="*/ 99425 h 188300"/>
              <a:gd name="connsiteX0" fmla="*/ 434080 w 438870"/>
              <a:gd name="connsiteY0" fmla="*/ 99425 h 185789"/>
              <a:gd name="connsiteX1" fmla="*/ 408680 w 438870"/>
              <a:gd name="connsiteY1" fmla="*/ 10525 h 185789"/>
              <a:gd name="connsiteX2" fmla="*/ 351530 w 438870"/>
              <a:gd name="connsiteY2" fmla="*/ 10525 h 185789"/>
              <a:gd name="connsiteX3" fmla="*/ 335655 w 438870"/>
              <a:gd name="connsiteY3" fmla="*/ 89900 h 185789"/>
              <a:gd name="connsiteX4" fmla="*/ 284855 w 438870"/>
              <a:gd name="connsiteY4" fmla="*/ 74025 h 185789"/>
              <a:gd name="connsiteX5" fmla="*/ 278505 w 438870"/>
              <a:gd name="connsiteY5" fmla="*/ 10525 h 185789"/>
              <a:gd name="connsiteX6" fmla="*/ 218180 w 438870"/>
              <a:gd name="connsiteY6" fmla="*/ 26400 h 185789"/>
              <a:gd name="connsiteX7" fmla="*/ 195955 w 438870"/>
              <a:gd name="connsiteY7" fmla="*/ 96250 h 185789"/>
              <a:gd name="connsiteX8" fmla="*/ 122930 w 438870"/>
              <a:gd name="connsiteY8" fmla="*/ 51800 h 185789"/>
              <a:gd name="connsiteX9" fmla="*/ 40380 w 438870"/>
              <a:gd name="connsiteY9" fmla="*/ 80375 h 185789"/>
              <a:gd name="connsiteX10" fmla="*/ 2280 w 438870"/>
              <a:gd name="connsiteY10" fmla="*/ 128000 h 185789"/>
              <a:gd name="connsiteX11" fmla="*/ 103880 w 438870"/>
              <a:gd name="connsiteY11" fmla="*/ 172450 h 185789"/>
              <a:gd name="connsiteX12" fmla="*/ 313430 w 438870"/>
              <a:gd name="connsiteY12" fmla="*/ 185150 h 185789"/>
              <a:gd name="connsiteX13" fmla="*/ 434080 w 438870"/>
              <a:gd name="connsiteY13" fmla="*/ 99425 h 185789"/>
              <a:gd name="connsiteX0" fmla="*/ 434080 w 434955"/>
              <a:gd name="connsiteY0" fmla="*/ 99425 h 185789"/>
              <a:gd name="connsiteX1" fmla="*/ 408680 w 434955"/>
              <a:gd name="connsiteY1" fmla="*/ 10525 h 185789"/>
              <a:gd name="connsiteX2" fmla="*/ 351530 w 434955"/>
              <a:gd name="connsiteY2" fmla="*/ 10525 h 185789"/>
              <a:gd name="connsiteX3" fmla="*/ 335655 w 434955"/>
              <a:gd name="connsiteY3" fmla="*/ 89900 h 185789"/>
              <a:gd name="connsiteX4" fmla="*/ 284855 w 434955"/>
              <a:gd name="connsiteY4" fmla="*/ 74025 h 185789"/>
              <a:gd name="connsiteX5" fmla="*/ 278505 w 434955"/>
              <a:gd name="connsiteY5" fmla="*/ 10525 h 185789"/>
              <a:gd name="connsiteX6" fmla="*/ 218180 w 434955"/>
              <a:gd name="connsiteY6" fmla="*/ 26400 h 185789"/>
              <a:gd name="connsiteX7" fmla="*/ 195955 w 434955"/>
              <a:gd name="connsiteY7" fmla="*/ 96250 h 185789"/>
              <a:gd name="connsiteX8" fmla="*/ 122930 w 434955"/>
              <a:gd name="connsiteY8" fmla="*/ 51800 h 185789"/>
              <a:gd name="connsiteX9" fmla="*/ 40380 w 434955"/>
              <a:gd name="connsiteY9" fmla="*/ 80375 h 185789"/>
              <a:gd name="connsiteX10" fmla="*/ 2280 w 434955"/>
              <a:gd name="connsiteY10" fmla="*/ 128000 h 185789"/>
              <a:gd name="connsiteX11" fmla="*/ 103880 w 434955"/>
              <a:gd name="connsiteY11" fmla="*/ 172450 h 185789"/>
              <a:gd name="connsiteX12" fmla="*/ 313430 w 434955"/>
              <a:gd name="connsiteY12" fmla="*/ 185150 h 185789"/>
              <a:gd name="connsiteX13" fmla="*/ 434080 w 434955"/>
              <a:gd name="connsiteY13" fmla="*/ 99425 h 185789"/>
              <a:gd name="connsiteX0" fmla="*/ 434080 w 434955"/>
              <a:gd name="connsiteY0" fmla="*/ 99425 h 185789"/>
              <a:gd name="connsiteX1" fmla="*/ 408680 w 434955"/>
              <a:gd name="connsiteY1" fmla="*/ 10525 h 185789"/>
              <a:gd name="connsiteX2" fmla="*/ 351530 w 434955"/>
              <a:gd name="connsiteY2" fmla="*/ 10525 h 185789"/>
              <a:gd name="connsiteX3" fmla="*/ 335655 w 434955"/>
              <a:gd name="connsiteY3" fmla="*/ 89900 h 185789"/>
              <a:gd name="connsiteX4" fmla="*/ 284855 w 434955"/>
              <a:gd name="connsiteY4" fmla="*/ 74025 h 185789"/>
              <a:gd name="connsiteX5" fmla="*/ 218180 w 434955"/>
              <a:gd name="connsiteY5" fmla="*/ 26400 h 185789"/>
              <a:gd name="connsiteX6" fmla="*/ 195955 w 434955"/>
              <a:gd name="connsiteY6" fmla="*/ 96250 h 185789"/>
              <a:gd name="connsiteX7" fmla="*/ 122930 w 434955"/>
              <a:gd name="connsiteY7" fmla="*/ 51800 h 185789"/>
              <a:gd name="connsiteX8" fmla="*/ 40380 w 434955"/>
              <a:gd name="connsiteY8" fmla="*/ 80375 h 185789"/>
              <a:gd name="connsiteX9" fmla="*/ 2280 w 434955"/>
              <a:gd name="connsiteY9" fmla="*/ 128000 h 185789"/>
              <a:gd name="connsiteX10" fmla="*/ 103880 w 434955"/>
              <a:gd name="connsiteY10" fmla="*/ 172450 h 185789"/>
              <a:gd name="connsiteX11" fmla="*/ 313430 w 434955"/>
              <a:gd name="connsiteY11" fmla="*/ 185150 h 185789"/>
              <a:gd name="connsiteX12" fmla="*/ 434080 w 434955"/>
              <a:gd name="connsiteY12" fmla="*/ 99425 h 185789"/>
              <a:gd name="connsiteX0" fmla="*/ 434080 w 434955"/>
              <a:gd name="connsiteY0" fmla="*/ 99425 h 185789"/>
              <a:gd name="connsiteX1" fmla="*/ 408680 w 434955"/>
              <a:gd name="connsiteY1" fmla="*/ 10525 h 185789"/>
              <a:gd name="connsiteX2" fmla="*/ 351530 w 434955"/>
              <a:gd name="connsiteY2" fmla="*/ 10525 h 185789"/>
              <a:gd name="connsiteX3" fmla="*/ 335655 w 434955"/>
              <a:gd name="connsiteY3" fmla="*/ 89900 h 185789"/>
              <a:gd name="connsiteX4" fmla="*/ 284855 w 434955"/>
              <a:gd name="connsiteY4" fmla="*/ 74025 h 185789"/>
              <a:gd name="connsiteX5" fmla="*/ 237230 w 434955"/>
              <a:gd name="connsiteY5" fmla="*/ 13700 h 185789"/>
              <a:gd name="connsiteX6" fmla="*/ 195955 w 434955"/>
              <a:gd name="connsiteY6" fmla="*/ 96250 h 185789"/>
              <a:gd name="connsiteX7" fmla="*/ 122930 w 434955"/>
              <a:gd name="connsiteY7" fmla="*/ 51800 h 185789"/>
              <a:gd name="connsiteX8" fmla="*/ 40380 w 434955"/>
              <a:gd name="connsiteY8" fmla="*/ 80375 h 185789"/>
              <a:gd name="connsiteX9" fmla="*/ 2280 w 434955"/>
              <a:gd name="connsiteY9" fmla="*/ 128000 h 185789"/>
              <a:gd name="connsiteX10" fmla="*/ 103880 w 434955"/>
              <a:gd name="connsiteY10" fmla="*/ 172450 h 185789"/>
              <a:gd name="connsiteX11" fmla="*/ 313430 w 434955"/>
              <a:gd name="connsiteY11" fmla="*/ 185150 h 185789"/>
              <a:gd name="connsiteX12" fmla="*/ 434080 w 434955"/>
              <a:gd name="connsiteY12" fmla="*/ 99425 h 185789"/>
              <a:gd name="connsiteX0" fmla="*/ 434080 w 434955"/>
              <a:gd name="connsiteY0" fmla="*/ 99425 h 185789"/>
              <a:gd name="connsiteX1" fmla="*/ 408680 w 434955"/>
              <a:gd name="connsiteY1" fmla="*/ 10525 h 185789"/>
              <a:gd name="connsiteX2" fmla="*/ 351530 w 434955"/>
              <a:gd name="connsiteY2" fmla="*/ 10525 h 185789"/>
              <a:gd name="connsiteX3" fmla="*/ 335655 w 434955"/>
              <a:gd name="connsiteY3" fmla="*/ 89900 h 185789"/>
              <a:gd name="connsiteX4" fmla="*/ 284855 w 434955"/>
              <a:gd name="connsiteY4" fmla="*/ 74025 h 185789"/>
              <a:gd name="connsiteX5" fmla="*/ 237230 w 434955"/>
              <a:gd name="connsiteY5" fmla="*/ 13700 h 185789"/>
              <a:gd name="connsiteX6" fmla="*/ 195955 w 434955"/>
              <a:gd name="connsiteY6" fmla="*/ 96250 h 185789"/>
              <a:gd name="connsiteX7" fmla="*/ 122930 w 434955"/>
              <a:gd name="connsiteY7" fmla="*/ 51800 h 185789"/>
              <a:gd name="connsiteX8" fmla="*/ 40380 w 434955"/>
              <a:gd name="connsiteY8" fmla="*/ 80375 h 185789"/>
              <a:gd name="connsiteX9" fmla="*/ 2280 w 434955"/>
              <a:gd name="connsiteY9" fmla="*/ 128000 h 185789"/>
              <a:gd name="connsiteX10" fmla="*/ 103880 w 434955"/>
              <a:gd name="connsiteY10" fmla="*/ 172450 h 185789"/>
              <a:gd name="connsiteX11" fmla="*/ 313430 w 434955"/>
              <a:gd name="connsiteY11" fmla="*/ 185150 h 185789"/>
              <a:gd name="connsiteX12" fmla="*/ 434080 w 434955"/>
              <a:gd name="connsiteY12" fmla="*/ 99425 h 185789"/>
              <a:gd name="connsiteX0" fmla="*/ 434080 w 434955"/>
              <a:gd name="connsiteY0" fmla="*/ 99425 h 185789"/>
              <a:gd name="connsiteX1" fmla="*/ 408680 w 434955"/>
              <a:gd name="connsiteY1" fmla="*/ 10525 h 185789"/>
              <a:gd name="connsiteX2" fmla="*/ 351530 w 434955"/>
              <a:gd name="connsiteY2" fmla="*/ 10525 h 185789"/>
              <a:gd name="connsiteX3" fmla="*/ 335655 w 434955"/>
              <a:gd name="connsiteY3" fmla="*/ 89900 h 185789"/>
              <a:gd name="connsiteX4" fmla="*/ 237230 w 434955"/>
              <a:gd name="connsiteY4" fmla="*/ 13700 h 185789"/>
              <a:gd name="connsiteX5" fmla="*/ 195955 w 434955"/>
              <a:gd name="connsiteY5" fmla="*/ 96250 h 185789"/>
              <a:gd name="connsiteX6" fmla="*/ 122930 w 434955"/>
              <a:gd name="connsiteY6" fmla="*/ 51800 h 185789"/>
              <a:gd name="connsiteX7" fmla="*/ 40380 w 434955"/>
              <a:gd name="connsiteY7" fmla="*/ 80375 h 185789"/>
              <a:gd name="connsiteX8" fmla="*/ 2280 w 434955"/>
              <a:gd name="connsiteY8" fmla="*/ 128000 h 185789"/>
              <a:gd name="connsiteX9" fmla="*/ 103880 w 434955"/>
              <a:gd name="connsiteY9" fmla="*/ 172450 h 185789"/>
              <a:gd name="connsiteX10" fmla="*/ 313430 w 434955"/>
              <a:gd name="connsiteY10" fmla="*/ 185150 h 185789"/>
              <a:gd name="connsiteX11" fmla="*/ 434080 w 434955"/>
              <a:gd name="connsiteY11" fmla="*/ 99425 h 18578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95955 w 434955"/>
              <a:gd name="connsiteY5" fmla="*/ 96640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95955 w 434955"/>
              <a:gd name="connsiteY5" fmla="*/ 96640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95955 w 434955"/>
              <a:gd name="connsiteY5" fmla="*/ 96640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86430 w 434955"/>
              <a:gd name="connsiteY5" fmla="*/ 93465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86430 w 434955"/>
              <a:gd name="connsiteY5" fmla="*/ 93465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  <a:gd name="connsiteX0" fmla="*/ 434080 w 434955"/>
              <a:gd name="connsiteY0" fmla="*/ 99815 h 186179"/>
              <a:gd name="connsiteX1" fmla="*/ 408680 w 434955"/>
              <a:gd name="connsiteY1" fmla="*/ 10915 h 186179"/>
              <a:gd name="connsiteX2" fmla="*/ 351530 w 434955"/>
              <a:gd name="connsiteY2" fmla="*/ 10915 h 186179"/>
              <a:gd name="connsiteX3" fmla="*/ 310255 w 434955"/>
              <a:gd name="connsiteY3" fmla="*/ 96640 h 186179"/>
              <a:gd name="connsiteX4" fmla="*/ 237230 w 434955"/>
              <a:gd name="connsiteY4" fmla="*/ 14090 h 186179"/>
              <a:gd name="connsiteX5" fmla="*/ 186430 w 434955"/>
              <a:gd name="connsiteY5" fmla="*/ 93465 h 186179"/>
              <a:gd name="connsiteX6" fmla="*/ 122930 w 434955"/>
              <a:gd name="connsiteY6" fmla="*/ 52190 h 186179"/>
              <a:gd name="connsiteX7" fmla="*/ 40380 w 434955"/>
              <a:gd name="connsiteY7" fmla="*/ 80765 h 186179"/>
              <a:gd name="connsiteX8" fmla="*/ 2280 w 434955"/>
              <a:gd name="connsiteY8" fmla="*/ 128390 h 186179"/>
              <a:gd name="connsiteX9" fmla="*/ 103880 w 434955"/>
              <a:gd name="connsiteY9" fmla="*/ 172840 h 186179"/>
              <a:gd name="connsiteX10" fmla="*/ 313430 w 434955"/>
              <a:gd name="connsiteY10" fmla="*/ 185540 h 186179"/>
              <a:gd name="connsiteX11" fmla="*/ 434080 w 434955"/>
              <a:gd name="connsiteY11" fmla="*/ 99815 h 186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4955" h="186179">
                <a:moveTo>
                  <a:pt x="434080" y="99815"/>
                </a:moveTo>
                <a:cubicBezTo>
                  <a:pt x="427730" y="61186"/>
                  <a:pt x="422438" y="25732"/>
                  <a:pt x="408680" y="10915"/>
                </a:cubicBezTo>
                <a:cubicBezTo>
                  <a:pt x="394922" y="-3902"/>
                  <a:pt x="367934" y="-3373"/>
                  <a:pt x="351530" y="10915"/>
                </a:cubicBezTo>
                <a:cubicBezTo>
                  <a:pt x="335126" y="25203"/>
                  <a:pt x="361055" y="92936"/>
                  <a:pt x="310255" y="96640"/>
                </a:cubicBezTo>
                <a:cubicBezTo>
                  <a:pt x="259455" y="100344"/>
                  <a:pt x="276917" y="17794"/>
                  <a:pt x="237230" y="14090"/>
                </a:cubicBezTo>
                <a:cubicBezTo>
                  <a:pt x="197543" y="10386"/>
                  <a:pt x="221355" y="90290"/>
                  <a:pt x="186430" y="93465"/>
                </a:cubicBezTo>
                <a:cubicBezTo>
                  <a:pt x="151505" y="96640"/>
                  <a:pt x="147272" y="54307"/>
                  <a:pt x="122930" y="52190"/>
                </a:cubicBezTo>
                <a:cubicBezTo>
                  <a:pt x="98588" y="50073"/>
                  <a:pt x="60488" y="68065"/>
                  <a:pt x="40380" y="80765"/>
                </a:cubicBezTo>
                <a:cubicBezTo>
                  <a:pt x="20272" y="93465"/>
                  <a:pt x="-8303" y="113044"/>
                  <a:pt x="2280" y="128390"/>
                </a:cubicBezTo>
                <a:cubicBezTo>
                  <a:pt x="12863" y="143736"/>
                  <a:pt x="52022" y="163315"/>
                  <a:pt x="103880" y="172840"/>
                </a:cubicBezTo>
                <a:cubicBezTo>
                  <a:pt x="155738" y="182365"/>
                  <a:pt x="213418" y="188186"/>
                  <a:pt x="313430" y="185540"/>
                </a:cubicBezTo>
                <a:cubicBezTo>
                  <a:pt x="413442" y="182894"/>
                  <a:pt x="440430" y="138444"/>
                  <a:pt x="434080" y="99815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36" name="Picture 19">
            <a:extLst>
              <a:ext uri="{FF2B5EF4-FFF2-40B4-BE49-F238E27FC236}">
                <a16:creationId xmlns:a16="http://schemas.microsoft.com/office/drawing/2014/main" id="{C89AC355-0CFA-42F8-B26A-B844B9C47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625358" y="5459858"/>
            <a:ext cx="595728" cy="788880"/>
          </a:xfrm>
          <a:prstGeom prst="rect">
            <a:avLst/>
          </a:prstGeom>
        </p:spPr>
      </p:pic>
      <p:sp>
        <p:nvSpPr>
          <p:cNvPr id="8" name="河流">
            <a:extLst>
              <a:ext uri="{FF2B5EF4-FFF2-40B4-BE49-F238E27FC236}">
                <a16:creationId xmlns:a16="http://schemas.microsoft.com/office/drawing/2014/main" id="{AD980CEC-8830-422F-BE51-60A63D25ECBF}"/>
              </a:ext>
            </a:extLst>
          </p:cNvPr>
          <p:cNvSpPr/>
          <p:nvPr/>
        </p:nvSpPr>
        <p:spPr>
          <a:xfrm>
            <a:off x="-3280" y="4985608"/>
            <a:ext cx="10290701" cy="1887910"/>
          </a:xfrm>
          <a:custGeom>
            <a:avLst/>
            <a:gdLst>
              <a:gd name="connsiteX0" fmla="*/ 4447914 w 10184004"/>
              <a:gd name="connsiteY0" fmla="*/ 6037745 h 6201343"/>
              <a:gd name="connsiteX1" fmla="*/ 9442824 w 10184004"/>
              <a:gd name="connsiteY1" fmla="*/ 4791875 h 6201343"/>
              <a:gd name="connsiteX2" fmla="*/ 9900024 w 10184004"/>
              <a:gd name="connsiteY2" fmla="*/ 3431705 h 6201343"/>
              <a:gd name="connsiteX3" fmla="*/ 6905364 w 10184004"/>
              <a:gd name="connsiteY3" fmla="*/ 3374555 h 6201343"/>
              <a:gd name="connsiteX4" fmla="*/ 4756524 w 10184004"/>
              <a:gd name="connsiteY4" fmla="*/ 3020225 h 6201343"/>
              <a:gd name="connsiteX5" fmla="*/ 6345294 w 10184004"/>
              <a:gd name="connsiteY5" fmla="*/ 2197265 h 6201343"/>
              <a:gd name="connsiteX6" fmla="*/ 9054204 w 10184004"/>
              <a:gd name="connsiteY6" fmla="*/ 1808645 h 6201343"/>
              <a:gd name="connsiteX7" fmla="*/ 8162664 w 10184004"/>
              <a:gd name="connsiteY7" fmla="*/ 1214285 h 6201343"/>
              <a:gd name="connsiteX8" fmla="*/ 5488044 w 10184004"/>
              <a:gd name="connsiteY8" fmla="*/ 1179995 h 6201343"/>
              <a:gd name="connsiteX9" fmla="*/ 4642224 w 10184004"/>
              <a:gd name="connsiteY9" fmla="*/ 528485 h 6201343"/>
              <a:gd name="connsiteX10" fmla="*/ 6676764 w 10184004"/>
              <a:gd name="connsiteY10" fmla="*/ 14135 h 6201343"/>
              <a:gd name="connsiteX11" fmla="*/ 4493634 w 10184004"/>
              <a:gd name="connsiteY11" fmla="*/ 208445 h 6201343"/>
              <a:gd name="connsiteX12" fmla="*/ 4070724 w 10184004"/>
              <a:gd name="connsiteY12" fmla="*/ 871385 h 6201343"/>
              <a:gd name="connsiteX13" fmla="*/ 5007984 w 10184004"/>
              <a:gd name="connsiteY13" fmla="*/ 1591475 h 6201343"/>
              <a:gd name="connsiteX14" fmla="*/ 7728324 w 10184004"/>
              <a:gd name="connsiteY14" fmla="*/ 1545755 h 6201343"/>
              <a:gd name="connsiteX15" fmla="*/ 6162414 w 10184004"/>
              <a:gd name="connsiteY15" fmla="*/ 1774355 h 6201343"/>
              <a:gd name="connsiteX16" fmla="*/ 4185024 w 10184004"/>
              <a:gd name="connsiteY16" fmla="*/ 2563025 h 6201343"/>
              <a:gd name="connsiteX17" fmla="*/ 3830694 w 10184004"/>
              <a:gd name="connsiteY17" fmla="*/ 3751745 h 6201343"/>
              <a:gd name="connsiteX18" fmla="*/ 6928224 w 10184004"/>
              <a:gd name="connsiteY18" fmla="*/ 4277525 h 6201343"/>
              <a:gd name="connsiteX19" fmla="*/ 35934 w 10184004"/>
              <a:gd name="connsiteY19" fmla="*/ 5992025 h 6201343"/>
              <a:gd name="connsiteX20" fmla="*/ 4447914 w 10184004"/>
              <a:gd name="connsiteY20" fmla="*/ 6037745 h 6201343"/>
              <a:gd name="connsiteX0" fmla="*/ 4450441 w 11219543"/>
              <a:gd name="connsiteY0" fmla="*/ 6037745 h 6196406"/>
              <a:gd name="connsiteX1" fmla="*/ 10898230 w 11219543"/>
              <a:gd name="connsiteY1" fmla="*/ 4871885 h 6196406"/>
              <a:gd name="connsiteX2" fmla="*/ 9902551 w 11219543"/>
              <a:gd name="connsiteY2" fmla="*/ 3431705 h 6196406"/>
              <a:gd name="connsiteX3" fmla="*/ 6907891 w 11219543"/>
              <a:gd name="connsiteY3" fmla="*/ 3374555 h 6196406"/>
              <a:gd name="connsiteX4" fmla="*/ 4759051 w 11219543"/>
              <a:gd name="connsiteY4" fmla="*/ 3020225 h 6196406"/>
              <a:gd name="connsiteX5" fmla="*/ 6347821 w 11219543"/>
              <a:gd name="connsiteY5" fmla="*/ 2197265 h 6196406"/>
              <a:gd name="connsiteX6" fmla="*/ 9056731 w 11219543"/>
              <a:gd name="connsiteY6" fmla="*/ 1808645 h 6196406"/>
              <a:gd name="connsiteX7" fmla="*/ 8165191 w 11219543"/>
              <a:gd name="connsiteY7" fmla="*/ 1214285 h 6196406"/>
              <a:gd name="connsiteX8" fmla="*/ 5490571 w 11219543"/>
              <a:gd name="connsiteY8" fmla="*/ 1179995 h 6196406"/>
              <a:gd name="connsiteX9" fmla="*/ 4644751 w 11219543"/>
              <a:gd name="connsiteY9" fmla="*/ 528485 h 6196406"/>
              <a:gd name="connsiteX10" fmla="*/ 6679291 w 11219543"/>
              <a:gd name="connsiteY10" fmla="*/ 14135 h 6196406"/>
              <a:gd name="connsiteX11" fmla="*/ 4496161 w 11219543"/>
              <a:gd name="connsiteY11" fmla="*/ 208445 h 6196406"/>
              <a:gd name="connsiteX12" fmla="*/ 4073251 w 11219543"/>
              <a:gd name="connsiteY12" fmla="*/ 871385 h 6196406"/>
              <a:gd name="connsiteX13" fmla="*/ 5010511 w 11219543"/>
              <a:gd name="connsiteY13" fmla="*/ 1591475 h 6196406"/>
              <a:gd name="connsiteX14" fmla="*/ 7730851 w 11219543"/>
              <a:gd name="connsiteY14" fmla="*/ 1545755 h 6196406"/>
              <a:gd name="connsiteX15" fmla="*/ 6164941 w 11219543"/>
              <a:gd name="connsiteY15" fmla="*/ 1774355 h 6196406"/>
              <a:gd name="connsiteX16" fmla="*/ 4187551 w 11219543"/>
              <a:gd name="connsiteY16" fmla="*/ 2563025 h 6196406"/>
              <a:gd name="connsiteX17" fmla="*/ 3833221 w 11219543"/>
              <a:gd name="connsiteY17" fmla="*/ 3751745 h 6196406"/>
              <a:gd name="connsiteX18" fmla="*/ 6930751 w 11219543"/>
              <a:gd name="connsiteY18" fmla="*/ 4277525 h 6196406"/>
              <a:gd name="connsiteX19" fmla="*/ 38461 w 11219543"/>
              <a:gd name="connsiteY19" fmla="*/ 5992025 h 6196406"/>
              <a:gd name="connsiteX20" fmla="*/ 4450441 w 11219543"/>
              <a:gd name="connsiteY20" fmla="*/ 6037745 h 6196406"/>
              <a:gd name="connsiteX0" fmla="*/ 4450441 w 11227957"/>
              <a:gd name="connsiteY0" fmla="*/ 6037745 h 6196406"/>
              <a:gd name="connsiteX1" fmla="*/ 10898230 w 11227957"/>
              <a:gd name="connsiteY1" fmla="*/ 4871885 h 6196406"/>
              <a:gd name="connsiteX2" fmla="*/ 9938873 w 11227957"/>
              <a:gd name="connsiteY2" fmla="*/ 3740315 h 6196406"/>
              <a:gd name="connsiteX3" fmla="*/ 6907891 w 11227957"/>
              <a:gd name="connsiteY3" fmla="*/ 3374555 h 6196406"/>
              <a:gd name="connsiteX4" fmla="*/ 4759051 w 11227957"/>
              <a:gd name="connsiteY4" fmla="*/ 3020225 h 6196406"/>
              <a:gd name="connsiteX5" fmla="*/ 6347821 w 11227957"/>
              <a:gd name="connsiteY5" fmla="*/ 2197265 h 6196406"/>
              <a:gd name="connsiteX6" fmla="*/ 9056731 w 11227957"/>
              <a:gd name="connsiteY6" fmla="*/ 1808645 h 6196406"/>
              <a:gd name="connsiteX7" fmla="*/ 8165191 w 11227957"/>
              <a:gd name="connsiteY7" fmla="*/ 1214285 h 6196406"/>
              <a:gd name="connsiteX8" fmla="*/ 5490571 w 11227957"/>
              <a:gd name="connsiteY8" fmla="*/ 1179995 h 6196406"/>
              <a:gd name="connsiteX9" fmla="*/ 4644751 w 11227957"/>
              <a:gd name="connsiteY9" fmla="*/ 528485 h 6196406"/>
              <a:gd name="connsiteX10" fmla="*/ 6679291 w 11227957"/>
              <a:gd name="connsiteY10" fmla="*/ 14135 h 6196406"/>
              <a:gd name="connsiteX11" fmla="*/ 4496161 w 11227957"/>
              <a:gd name="connsiteY11" fmla="*/ 208445 h 6196406"/>
              <a:gd name="connsiteX12" fmla="*/ 4073251 w 11227957"/>
              <a:gd name="connsiteY12" fmla="*/ 871385 h 6196406"/>
              <a:gd name="connsiteX13" fmla="*/ 5010511 w 11227957"/>
              <a:gd name="connsiteY13" fmla="*/ 1591475 h 6196406"/>
              <a:gd name="connsiteX14" fmla="*/ 7730851 w 11227957"/>
              <a:gd name="connsiteY14" fmla="*/ 1545755 h 6196406"/>
              <a:gd name="connsiteX15" fmla="*/ 6164941 w 11227957"/>
              <a:gd name="connsiteY15" fmla="*/ 1774355 h 6196406"/>
              <a:gd name="connsiteX16" fmla="*/ 4187551 w 11227957"/>
              <a:gd name="connsiteY16" fmla="*/ 2563025 h 6196406"/>
              <a:gd name="connsiteX17" fmla="*/ 3833221 w 11227957"/>
              <a:gd name="connsiteY17" fmla="*/ 3751745 h 6196406"/>
              <a:gd name="connsiteX18" fmla="*/ 6930751 w 11227957"/>
              <a:gd name="connsiteY18" fmla="*/ 4277525 h 6196406"/>
              <a:gd name="connsiteX19" fmla="*/ 38461 w 11227957"/>
              <a:gd name="connsiteY19" fmla="*/ 5992025 h 6196406"/>
              <a:gd name="connsiteX20" fmla="*/ 4450441 w 1122795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347821 w 11225127"/>
              <a:gd name="connsiteY5" fmla="*/ 219726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164941 w 11225127"/>
              <a:gd name="connsiteY15" fmla="*/ 177435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164941 w 11225127"/>
              <a:gd name="connsiteY15" fmla="*/ 177435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34444 w 11225127"/>
              <a:gd name="connsiteY15" fmla="*/ 204867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204867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2048675 h 6196406"/>
              <a:gd name="connsiteX16" fmla="*/ 4211766 w 11225127"/>
              <a:gd name="connsiteY16" fmla="*/ 246015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1911515 h 6196406"/>
              <a:gd name="connsiteX16" fmla="*/ 4211766 w 11225127"/>
              <a:gd name="connsiteY16" fmla="*/ 246015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8165191 w 11225127"/>
              <a:gd name="connsiteY7" fmla="*/ 1208945 h 6191066"/>
              <a:gd name="connsiteX8" fmla="*/ 5490571 w 11225127"/>
              <a:gd name="connsiteY8" fmla="*/ 117465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8165191 w 11225127"/>
              <a:gd name="connsiteY7" fmla="*/ 1208945 h 6191066"/>
              <a:gd name="connsiteX8" fmla="*/ 5502678 w 11225127"/>
              <a:gd name="connsiteY8" fmla="*/ 84318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87639 w 11225127"/>
              <a:gd name="connsiteY7" fmla="*/ 854615 h 6191066"/>
              <a:gd name="connsiteX8" fmla="*/ 5502678 w 11225127"/>
              <a:gd name="connsiteY8" fmla="*/ 84318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87639 w 11225127"/>
              <a:gd name="connsiteY7" fmla="*/ 85461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8790370 w 11225127"/>
              <a:gd name="connsiteY6" fmla="*/ 147183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8790370 w 11225127"/>
              <a:gd name="connsiteY6" fmla="*/ 147183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531127 w 11225127"/>
              <a:gd name="connsiteY13" fmla="*/ 13575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3029 h 6191690"/>
              <a:gd name="connsiteX1" fmla="*/ 10898230 w 11225127"/>
              <a:gd name="connsiteY1" fmla="*/ 4867169 h 6191690"/>
              <a:gd name="connsiteX2" fmla="*/ 9926766 w 11225127"/>
              <a:gd name="connsiteY2" fmla="*/ 3587009 h 6191690"/>
              <a:gd name="connsiteX3" fmla="*/ 6907891 w 11225127"/>
              <a:gd name="connsiteY3" fmla="*/ 3369839 h 6191690"/>
              <a:gd name="connsiteX4" fmla="*/ 4759051 w 11225127"/>
              <a:gd name="connsiteY4" fmla="*/ 3015509 h 6191690"/>
              <a:gd name="connsiteX5" fmla="*/ 6650505 w 11225127"/>
              <a:gd name="connsiteY5" fmla="*/ 2524019 h 6191690"/>
              <a:gd name="connsiteX6" fmla="*/ 8790370 w 11225127"/>
              <a:gd name="connsiteY6" fmla="*/ 1472459 h 6191690"/>
              <a:gd name="connsiteX7" fmla="*/ 7075532 w 11225127"/>
              <a:gd name="connsiteY7" fmla="*/ 935249 h 6191690"/>
              <a:gd name="connsiteX8" fmla="*/ 5635859 w 11225127"/>
              <a:gd name="connsiteY8" fmla="*/ 706649 h 6191690"/>
              <a:gd name="connsiteX9" fmla="*/ 5334869 w 11225127"/>
              <a:gd name="connsiteY9" fmla="*/ 432329 h 6191690"/>
              <a:gd name="connsiteX10" fmla="*/ 6679291 w 11225127"/>
              <a:gd name="connsiteY10" fmla="*/ 9419 h 6191690"/>
              <a:gd name="connsiteX11" fmla="*/ 4496161 w 11225127"/>
              <a:gd name="connsiteY11" fmla="*/ 203729 h 6191690"/>
              <a:gd name="connsiteX12" fmla="*/ 4714939 w 11225127"/>
              <a:gd name="connsiteY12" fmla="*/ 923819 h 6191690"/>
              <a:gd name="connsiteX13" fmla="*/ 5531127 w 11225127"/>
              <a:gd name="connsiteY13" fmla="*/ 1358159 h 6191690"/>
              <a:gd name="connsiteX14" fmla="*/ 7730851 w 11225127"/>
              <a:gd name="connsiteY14" fmla="*/ 1541039 h 6191690"/>
              <a:gd name="connsiteX15" fmla="*/ 6382873 w 11225127"/>
              <a:gd name="connsiteY15" fmla="*/ 1906799 h 6191690"/>
              <a:gd name="connsiteX16" fmla="*/ 4211766 w 11225127"/>
              <a:gd name="connsiteY16" fmla="*/ 2455439 h 6191690"/>
              <a:gd name="connsiteX17" fmla="*/ 3833221 w 11225127"/>
              <a:gd name="connsiteY17" fmla="*/ 3747029 h 6191690"/>
              <a:gd name="connsiteX18" fmla="*/ 6930751 w 11225127"/>
              <a:gd name="connsiteY18" fmla="*/ 4272809 h 6191690"/>
              <a:gd name="connsiteX19" fmla="*/ 38461 w 11225127"/>
              <a:gd name="connsiteY19" fmla="*/ 5987309 h 6191690"/>
              <a:gd name="connsiteX20" fmla="*/ 4450441 w 11225127"/>
              <a:gd name="connsiteY20" fmla="*/ 6033029 h 619169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790370 w 11225127"/>
              <a:gd name="connsiteY6" fmla="*/ 146578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790370 w 11225127"/>
              <a:gd name="connsiteY6" fmla="*/ 146578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572439 w 11225127"/>
              <a:gd name="connsiteY6" fmla="*/ 172867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2251 w 12066265"/>
              <a:gd name="connsiteY0" fmla="*/ 6026359 h 6205158"/>
              <a:gd name="connsiteX1" fmla="*/ 11832304 w 12066265"/>
              <a:gd name="connsiteY1" fmla="*/ 4540459 h 6205158"/>
              <a:gd name="connsiteX2" fmla="*/ 9928576 w 12066265"/>
              <a:gd name="connsiteY2" fmla="*/ 3580339 h 6205158"/>
              <a:gd name="connsiteX3" fmla="*/ 6909701 w 12066265"/>
              <a:gd name="connsiteY3" fmla="*/ 3363169 h 6205158"/>
              <a:gd name="connsiteX4" fmla="*/ 4760861 w 12066265"/>
              <a:gd name="connsiteY4" fmla="*/ 3008839 h 6205158"/>
              <a:gd name="connsiteX5" fmla="*/ 6652315 w 12066265"/>
              <a:gd name="connsiteY5" fmla="*/ 2517349 h 6205158"/>
              <a:gd name="connsiteX6" fmla="*/ 8574249 w 12066265"/>
              <a:gd name="connsiteY6" fmla="*/ 1728679 h 6205158"/>
              <a:gd name="connsiteX7" fmla="*/ 7077342 w 12066265"/>
              <a:gd name="connsiteY7" fmla="*/ 928579 h 6205158"/>
              <a:gd name="connsiteX8" fmla="*/ 5637669 w 12066265"/>
              <a:gd name="connsiteY8" fmla="*/ 699979 h 6205158"/>
              <a:gd name="connsiteX9" fmla="*/ 5336679 w 12066265"/>
              <a:gd name="connsiteY9" fmla="*/ 425659 h 6205158"/>
              <a:gd name="connsiteX10" fmla="*/ 6681101 w 12066265"/>
              <a:gd name="connsiteY10" fmla="*/ 2749 h 6205158"/>
              <a:gd name="connsiteX11" fmla="*/ 4933835 w 12066265"/>
              <a:gd name="connsiteY11" fmla="*/ 277069 h 6205158"/>
              <a:gd name="connsiteX12" fmla="*/ 4716749 w 12066265"/>
              <a:gd name="connsiteY12" fmla="*/ 917149 h 6205158"/>
              <a:gd name="connsiteX13" fmla="*/ 5532937 w 12066265"/>
              <a:gd name="connsiteY13" fmla="*/ 1351489 h 6205158"/>
              <a:gd name="connsiteX14" fmla="*/ 7732661 w 12066265"/>
              <a:gd name="connsiteY14" fmla="*/ 1534369 h 6205158"/>
              <a:gd name="connsiteX15" fmla="*/ 6384683 w 12066265"/>
              <a:gd name="connsiteY15" fmla="*/ 1900129 h 6205158"/>
              <a:gd name="connsiteX16" fmla="*/ 4213576 w 12066265"/>
              <a:gd name="connsiteY16" fmla="*/ 2448769 h 6205158"/>
              <a:gd name="connsiteX17" fmla="*/ 3835031 w 12066265"/>
              <a:gd name="connsiteY17" fmla="*/ 3740359 h 6205158"/>
              <a:gd name="connsiteX18" fmla="*/ 6932561 w 12066265"/>
              <a:gd name="connsiteY18" fmla="*/ 4266139 h 6205158"/>
              <a:gd name="connsiteX19" fmla="*/ 40271 w 12066265"/>
              <a:gd name="connsiteY19" fmla="*/ 5980639 h 6205158"/>
              <a:gd name="connsiteX20" fmla="*/ 4452251 w 12066265"/>
              <a:gd name="connsiteY20" fmla="*/ 6026359 h 6205158"/>
              <a:gd name="connsiteX0" fmla="*/ 4452251 w 11921117"/>
              <a:gd name="connsiteY0" fmla="*/ 6026359 h 6205158"/>
              <a:gd name="connsiteX1" fmla="*/ 11832304 w 11921117"/>
              <a:gd name="connsiteY1" fmla="*/ 4540459 h 6205158"/>
              <a:gd name="connsiteX2" fmla="*/ 9928576 w 11921117"/>
              <a:gd name="connsiteY2" fmla="*/ 3580339 h 6205158"/>
              <a:gd name="connsiteX3" fmla="*/ 6909701 w 11921117"/>
              <a:gd name="connsiteY3" fmla="*/ 3363169 h 6205158"/>
              <a:gd name="connsiteX4" fmla="*/ 4760861 w 11921117"/>
              <a:gd name="connsiteY4" fmla="*/ 3008839 h 6205158"/>
              <a:gd name="connsiteX5" fmla="*/ 6652315 w 11921117"/>
              <a:gd name="connsiteY5" fmla="*/ 2517349 h 6205158"/>
              <a:gd name="connsiteX6" fmla="*/ 8574249 w 11921117"/>
              <a:gd name="connsiteY6" fmla="*/ 1728679 h 6205158"/>
              <a:gd name="connsiteX7" fmla="*/ 7077342 w 11921117"/>
              <a:gd name="connsiteY7" fmla="*/ 928579 h 6205158"/>
              <a:gd name="connsiteX8" fmla="*/ 5637669 w 11921117"/>
              <a:gd name="connsiteY8" fmla="*/ 699979 h 6205158"/>
              <a:gd name="connsiteX9" fmla="*/ 5336679 w 11921117"/>
              <a:gd name="connsiteY9" fmla="*/ 425659 h 6205158"/>
              <a:gd name="connsiteX10" fmla="*/ 6681101 w 11921117"/>
              <a:gd name="connsiteY10" fmla="*/ 2749 h 6205158"/>
              <a:gd name="connsiteX11" fmla="*/ 4933835 w 11921117"/>
              <a:gd name="connsiteY11" fmla="*/ 277069 h 6205158"/>
              <a:gd name="connsiteX12" fmla="*/ 4716749 w 11921117"/>
              <a:gd name="connsiteY12" fmla="*/ 917149 h 6205158"/>
              <a:gd name="connsiteX13" fmla="*/ 5532937 w 11921117"/>
              <a:gd name="connsiteY13" fmla="*/ 1351489 h 6205158"/>
              <a:gd name="connsiteX14" fmla="*/ 7732661 w 11921117"/>
              <a:gd name="connsiteY14" fmla="*/ 1534369 h 6205158"/>
              <a:gd name="connsiteX15" fmla="*/ 6384683 w 11921117"/>
              <a:gd name="connsiteY15" fmla="*/ 1900129 h 6205158"/>
              <a:gd name="connsiteX16" fmla="*/ 4213576 w 11921117"/>
              <a:gd name="connsiteY16" fmla="*/ 2448769 h 6205158"/>
              <a:gd name="connsiteX17" fmla="*/ 3835031 w 11921117"/>
              <a:gd name="connsiteY17" fmla="*/ 3740359 h 6205158"/>
              <a:gd name="connsiteX18" fmla="*/ 6932561 w 11921117"/>
              <a:gd name="connsiteY18" fmla="*/ 4266139 h 6205158"/>
              <a:gd name="connsiteX19" fmla="*/ 40271 w 11921117"/>
              <a:gd name="connsiteY19" fmla="*/ 5980639 h 6205158"/>
              <a:gd name="connsiteX20" fmla="*/ 4452251 w 11921117"/>
              <a:gd name="connsiteY20" fmla="*/ 6026359 h 6205158"/>
              <a:gd name="connsiteX0" fmla="*/ 4452251 w 12088373"/>
              <a:gd name="connsiteY0" fmla="*/ 6026359 h 6205158"/>
              <a:gd name="connsiteX1" fmla="*/ 11832304 w 12088373"/>
              <a:gd name="connsiteY1" fmla="*/ 4540459 h 6205158"/>
              <a:gd name="connsiteX2" fmla="*/ 10073864 w 12088373"/>
              <a:gd name="connsiteY2" fmla="*/ 3466039 h 6205158"/>
              <a:gd name="connsiteX3" fmla="*/ 6909701 w 12088373"/>
              <a:gd name="connsiteY3" fmla="*/ 3363169 h 6205158"/>
              <a:gd name="connsiteX4" fmla="*/ 4760861 w 12088373"/>
              <a:gd name="connsiteY4" fmla="*/ 3008839 h 6205158"/>
              <a:gd name="connsiteX5" fmla="*/ 6652315 w 12088373"/>
              <a:gd name="connsiteY5" fmla="*/ 2517349 h 6205158"/>
              <a:gd name="connsiteX6" fmla="*/ 8574249 w 12088373"/>
              <a:gd name="connsiteY6" fmla="*/ 1728679 h 6205158"/>
              <a:gd name="connsiteX7" fmla="*/ 7077342 w 12088373"/>
              <a:gd name="connsiteY7" fmla="*/ 928579 h 6205158"/>
              <a:gd name="connsiteX8" fmla="*/ 5637669 w 12088373"/>
              <a:gd name="connsiteY8" fmla="*/ 699979 h 6205158"/>
              <a:gd name="connsiteX9" fmla="*/ 5336679 w 12088373"/>
              <a:gd name="connsiteY9" fmla="*/ 425659 h 6205158"/>
              <a:gd name="connsiteX10" fmla="*/ 6681101 w 12088373"/>
              <a:gd name="connsiteY10" fmla="*/ 2749 h 6205158"/>
              <a:gd name="connsiteX11" fmla="*/ 4933835 w 12088373"/>
              <a:gd name="connsiteY11" fmla="*/ 277069 h 6205158"/>
              <a:gd name="connsiteX12" fmla="*/ 4716749 w 12088373"/>
              <a:gd name="connsiteY12" fmla="*/ 917149 h 6205158"/>
              <a:gd name="connsiteX13" fmla="*/ 5532937 w 12088373"/>
              <a:gd name="connsiteY13" fmla="*/ 1351489 h 6205158"/>
              <a:gd name="connsiteX14" fmla="*/ 7732661 w 12088373"/>
              <a:gd name="connsiteY14" fmla="*/ 1534369 h 6205158"/>
              <a:gd name="connsiteX15" fmla="*/ 6384683 w 12088373"/>
              <a:gd name="connsiteY15" fmla="*/ 1900129 h 6205158"/>
              <a:gd name="connsiteX16" fmla="*/ 4213576 w 12088373"/>
              <a:gd name="connsiteY16" fmla="*/ 2448769 h 6205158"/>
              <a:gd name="connsiteX17" fmla="*/ 3835031 w 12088373"/>
              <a:gd name="connsiteY17" fmla="*/ 3740359 h 6205158"/>
              <a:gd name="connsiteX18" fmla="*/ 6932561 w 12088373"/>
              <a:gd name="connsiteY18" fmla="*/ 4266139 h 6205158"/>
              <a:gd name="connsiteX19" fmla="*/ 40271 w 12088373"/>
              <a:gd name="connsiteY19" fmla="*/ 5980639 h 6205158"/>
              <a:gd name="connsiteX20" fmla="*/ 4452251 w 12088373"/>
              <a:gd name="connsiteY20" fmla="*/ 6026359 h 6205158"/>
              <a:gd name="connsiteX0" fmla="*/ 4452251 w 12079801"/>
              <a:gd name="connsiteY0" fmla="*/ 6026359 h 6205158"/>
              <a:gd name="connsiteX1" fmla="*/ 11832304 w 12079801"/>
              <a:gd name="connsiteY1" fmla="*/ 4540459 h 6205158"/>
              <a:gd name="connsiteX2" fmla="*/ 10073864 w 12079801"/>
              <a:gd name="connsiteY2" fmla="*/ 3466039 h 6205158"/>
              <a:gd name="connsiteX3" fmla="*/ 7502960 w 12079801"/>
              <a:gd name="connsiteY3" fmla="*/ 3180289 h 6205158"/>
              <a:gd name="connsiteX4" fmla="*/ 4760861 w 12079801"/>
              <a:gd name="connsiteY4" fmla="*/ 3008839 h 6205158"/>
              <a:gd name="connsiteX5" fmla="*/ 6652315 w 12079801"/>
              <a:gd name="connsiteY5" fmla="*/ 2517349 h 6205158"/>
              <a:gd name="connsiteX6" fmla="*/ 8574249 w 12079801"/>
              <a:gd name="connsiteY6" fmla="*/ 1728679 h 6205158"/>
              <a:gd name="connsiteX7" fmla="*/ 7077342 w 12079801"/>
              <a:gd name="connsiteY7" fmla="*/ 928579 h 6205158"/>
              <a:gd name="connsiteX8" fmla="*/ 5637669 w 12079801"/>
              <a:gd name="connsiteY8" fmla="*/ 699979 h 6205158"/>
              <a:gd name="connsiteX9" fmla="*/ 5336679 w 12079801"/>
              <a:gd name="connsiteY9" fmla="*/ 425659 h 6205158"/>
              <a:gd name="connsiteX10" fmla="*/ 6681101 w 12079801"/>
              <a:gd name="connsiteY10" fmla="*/ 2749 h 6205158"/>
              <a:gd name="connsiteX11" fmla="*/ 4933835 w 12079801"/>
              <a:gd name="connsiteY11" fmla="*/ 277069 h 6205158"/>
              <a:gd name="connsiteX12" fmla="*/ 4716749 w 12079801"/>
              <a:gd name="connsiteY12" fmla="*/ 917149 h 6205158"/>
              <a:gd name="connsiteX13" fmla="*/ 5532937 w 12079801"/>
              <a:gd name="connsiteY13" fmla="*/ 1351489 h 6205158"/>
              <a:gd name="connsiteX14" fmla="*/ 7732661 w 12079801"/>
              <a:gd name="connsiteY14" fmla="*/ 1534369 h 6205158"/>
              <a:gd name="connsiteX15" fmla="*/ 6384683 w 12079801"/>
              <a:gd name="connsiteY15" fmla="*/ 1900129 h 6205158"/>
              <a:gd name="connsiteX16" fmla="*/ 4213576 w 12079801"/>
              <a:gd name="connsiteY16" fmla="*/ 2448769 h 6205158"/>
              <a:gd name="connsiteX17" fmla="*/ 3835031 w 12079801"/>
              <a:gd name="connsiteY17" fmla="*/ 3740359 h 6205158"/>
              <a:gd name="connsiteX18" fmla="*/ 6932561 w 12079801"/>
              <a:gd name="connsiteY18" fmla="*/ 4266139 h 6205158"/>
              <a:gd name="connsiteX19" fmla="*/ 40271 w 12079801"/>
              <a:gd name="connsiteY19" fmla="*/ 5980639 h 6205158"/>
              <a:gd name="connsiteX20" fmla="*/ 4452251 w 12079801"/>
              <a:gd name="connsiteY20" fmla="*/ 6026359 h 6205158"/>
              <a:gd name="connsiteX0" fmla="*/ 4452251 w 12079802"/>
              <a:gd name="connsiteY0" fmla="*/ 6026359 h 6205158"/>
              <a:gd name="connsiteX1" fmla="*/ 11832304 w 12079802"/>
              <a:gd name="connsiteY1" fmla="*/ 4540459 h 6205158"/>
              <a:gd name="connsiteX2" fmla="*/ 10073864 w 12079802"/>
              <a:gd name="connsiteY2" fmla="*/ 3466039 h 6205158"/>
              <a:gd name="connsiteX3" fmla="*/ 7502960 w 12079802"/>
              <a:gd name="connsiteY3" fmla="*/ 3180289 h 6205158"/>
              <a:gd name="connsiteX4" fmla="*/ 4760861 w 12079802"/>
              <a:gd name="connsiteY4" fmla="*/ 3008839 h 6205158"/>
              <a:gd name="connsiteX5" fmla="*/ 6652315 w 12079802"/>
              <a:gd name="connsiteY5" fmla="*/ 2517349 h 6205158"/>
              <a:gd name="connsiteX6" fmla="*/ 8574249 w 12079802"/>
              <a:gd name="connsiteY6" fmla="*/ 1728679 h 6205158"/>
              <a:gd name="connsiteX7" fmla="*/ 7077342 w 12079802"/>
              <a:gd name="connsiteY7" fmla="*/ 928579 h 6205158"/>
              <a:gd name="connsiteX8" fmla="*/ 5637669 w 12079802"/>
              <a:gd name="connsiteY8" fmla="*/ 699979 h 6205158"/>
              <a:gd name="connsiteX9" fmla="*/ 5336679 w 12079802"/>
              <a:gd name="connsiteY9" fmla="*/ 425659 h 6205158"/>
              <a:gd name="connsiteX10" fmla="*/ 6681101 w 12079802"/>
              <a:gd name="connsiteY10" fmla="*/ 2749 h 6205158"/>
              <a:gd name="connsiteX11" fmla="*/ 4933835 w 12079802"/>
              <a:gd name="connsiteY11" fmla="*/ 277069 h 6205158"/>
              <a:gd name="connsiteX12" fmla="*/ 4716749 w 12079802"/>
              <a:gd name="connsiteY12" fmla="*/ 917149 h 6205158"/>
              <a:gd name="connsiteX13" fmla="*/ 5532937 w 12079802"/>
              <a:gd name="connsiteY13" fmla="*/ 1351489 h 6205158"/>
              <a:gd name="connsiteX14" fmla="*/ 7732661 w 12079802"/>
              <a:gd name="connsiteY14" fmla="*/ 1534369 h 6205158"/>
              <a:gd name="connsiteX15" fmla="*/ 6384683 w 12079802"/>
              <a:gd name="connsiteY15" fmla="*/ 1900129 h 6205158"/>
              <a:gd name="connsiteX16" fmla="*/ 4213576 w 12079802"/>
              <a:gd name="connsiteY16" fmla="*/ 2448769 h 6205158"/>
              <a:gd name="connsiteX17" fmla="*/ 3835031 w 12079802"/>
              <a:gd name="connsiteY17" fmla="*/ 3740359 h 6205158"/>
              <a:gd name="connsiteX18" fmla="*/ 6932561 w 12079802"/>
              <a:gd name="connsiteY18" fmla="*/ 4266139 h 6205158"/>
              <a:gd name="connsiteX19" fmla="*/ 40271 w 12079802"/>
              <a:gd name="connsiteY19" fmla="*/ 5980639 h 6205158"/>
              <a:gd name="connsiteX20" fmla="*/ 4452251 w 12079802"/>
              <a:gd name="connsiteY20" fmla="*/ 6026359 h 6205158"/>
              <a:gd name="connsiteX0" fmla="*/ 4452251 w 12079802"/>
              <a:gd name="connsiteY0" fmla="*/ 6026359 h 6205158"/>
              <a:gd name="connsiteX1" fmla="*/ 11832304 w 12079802"/>
              <a:gd name="connsiteY1" fmla="*/ 4540459 h 6205158"/>
              <a:gd name="connsiteX2" fmla="*/ 10073864 w 12079802"/>
              <a:gd name="connsiteY2" fmla="*/ 3466039 h 6205158"/>
              <a:gd name="connsiteX3" fmla="*/ 7502960 w 12079802"/>
              <a:gd name="connsiteY3" fmla="*/ 3180289 h 6205158"/>
              <a:gd name="connsiteX4" fmla="*/ 4760861 w 12079802"/>
              <a:gd name="connsiteY4" fmla="*/ 3008839 h 6205158"/>
              <a:gd name="connsiteX5" fmla="*/ 6652315 w 12079802"/>
              <a:gd name="connsiteY5" fmla="*/ 2517349 h 6205158"/>
              <a:gd name="connsiteX6" fmla="*/ 8574249 w 12079802"/>
              <a:gd name="connsiteY6" fmla="*/ 1728679 h 6205158"/>
              <a:gd name="connsiteX7" fmla="*/ 7077342 w 12079802"/>
              <a:gd name="connsiteY7" fmla="*/ 928579 h 6205158"/>
              <a:gd name="connsiteX8" fmla="*/ 5637669 w 12079802"/>
              <a:gd name="connsiteY8" fmla="*/ 699979 h 6205158"/>
              <a:gd name="connsiteX9" fmla="*/ 5336679 w 12079802"/>
              <a:gd name="connsiteY9" fmla="*/ 425659 h 6205158"/>
              <a:gd name="connsiteX10" fmla="*/ 6681101 w 12079802"/>
              <a:gd name="connsiteY10" fmla="*/ 2749 h 6205158"/>
              <a:gd name="connsiteX11" fmla="*/ 4933835 w 12079802"/>
              <a:gd name="connsiteY11" fmla="*/ 277069 h 6205158"/>
              <a:gd name="connsiteX12" fmla="*/ 4716749 w 12079802"/>
              <a:gd name="connsiteY12" fmla="*/ 917149 h 6205158"/>
              <a:gd name="connsiteX13" fmla="*/ 5532937 w 12079802"/>
              <a:gd name="connsiteY13" fmla="*/ 1351489 h 6205158"/>
              <a:gd name="connsiteX14" fmla="*/ 7732661 w 12079802"/>
              <a:gd name="connsiteY14" fmla="*/ 1534369 h 6205158"/>
              <a:gd name="connsiteX15" fmla="*/ 6384683 w 12079802"/>
              <a:gd name="connsiteY15" fmla="*/ 1900129 h 6205158"/>
              <a:gd name="connsiteX16" fmla="*/ 3801927 w 12079802"/>
              <a:gd name="connsiteY16" fmla="*/ 2391619 h 6205158"/>
              <a:gd name="connsiteX17" fmla="*/ 3835031 w 12079802"/>
              <a:gd name="connsiteY17" fmla="*/ 3740359 h 6205158"/>
              <a:gd name="connsiteX18" fmla="*/ 6932561 w 12079802"/>
              <a:gd name="connsiteY18" fmla="*/ 4266139 h 6205158"/>
              <a:gd name="connsiteX19" fmla="*/ 40271 w 12079802"/>
              <a:gd name="connsiteY19" fmla="*/ 5980639 h 6205158"/>
              <a:gd name="connsiteX20" fmla="*/ 4452251 w 12079802"/>
              <a:gd name="connsiteY20" fmla="*/ 6026359 h 6205158"/>
              <a:gd name="connsiteX0" fmla="*/ 4452498 w 12192188"/>
              <a:gd name="connsiteY0" fmla="*/ 6026359 h 6170007"/>
              <a:gd name="connsiteX1" fmla="*/ 11953624 w 12192188"/>
              <a:gd name="connsiteY1" fmla="*/ 5111959 h 6170007"/>
              <a:gd name="connsiteX2" fmla="*/ 10074111 w 12192188"/>
              <a:gd name="connsiteY2" fmla="*/ 3466039 h 6170007"/>
              <a:gd name="connsiteX3" fmla="*/ 7503207 w 12192188"/>
              <a:gd name="connsiteY3" fmla="*/ 3180289 h 6170007"/>
              <a:gd name="connsiteX4" fmla="*/ 4761108 w 12192188"/>
              <a:gd name="connsiteY4" fmla="*/ 3008839 h 6170007"/>
              <a:gd name="connsiteX5" fmla="*/ 6652562 w 12192188"/>
              <a:gd name="connsiteY5" fmla="*/ 2517349 h 6170007"/>
              <a:gd name="connsiteX6" fmla="*/ 8574496 w 12192188"/>
              <a:gd name="connsiteY6" fmla="*/ 1728679 h 6170007"/>
              <a:gd name="connsiteX7" fmla="*/ 7077589 w 12192188"/>
              <a:gd name="connsiteY7" fmla="*/ 928579 h 6170007"/>
              <a:gd name="connsiteX8" fmla="*/ 5637916 w 12192188"/>
              <a:gd name="connsiteY8" fmla="*/ 699979 h 6170007"/>
              <a:gd name="connsiteX9" fmla="*/ 5336926 w 12192188"/>
              <a:gd name="connsiteY9" fmla="*/ 425659 h 6170007"/>
              <a:gd name="connsiteX10" fmla="*/ 6681348 w 12192188"/>
              <a:gd name="connsiteY10" fmla="*/ 2749 h 6170007"/>
              <a:gd name="connsiteX11" fmla="*/ 4934082 w 12192188"/>
              <a:gd name="connsiteY11" fmla="*/ 277069 h 6170007"/>
              <a:gd name="connsiteX12" fmla="*/ 4716996 w 12192188"/>
              <a:gd name="connsiteY12" fmla="*/ 917149 h 6170007"/>
              <a:gd name="connsiteX13" fmla="*/ 5533184 w 12192188"/>
              <a:gd name="connsiteY13" fmla="*/ 1351489 h 6170007"/>
              <a:gd name="connsiteX14" fmla="*/ 7732908 w 12192188"/>
              <a:gd name="connsiteY14" fmla="*/ 1534369 h 6170007"/>
              <a:gd name="connsiteX15" fmla="*/ 6384930 w 12192188"/>
              <a:gd name="connsiteY15" fmla="*/ 1900129 h 6170007"/>
              <a:gd name="connsiteX16" fmla="*/ 3802174 w 12192188"/>
              <a:gd name="connsiteY16" fmla="*/ 2391619 h 6170007"/>
              <a:gd name="connsiteX17" fmla="*/ 3835278 w 12192188"/>
              <a:gd name="connsiteY17" fmla="*/ 3740359 h 6170007"/>
              <a:gd name="connsiteX18" fmla="*/ 6932808 w 12192188"/>
              <a:gd name="connsiteY18" fmla="*/ 4266139 h 6170007"/>
              <a:gd name="connsiteX19" fmla="*/ 40518 w 12192188"/>
              <a:gd name="connsiteY19" fmla="*/ 5980639 h 6170007"/>
              <a:gd name="connsiteX20" fmla="*/ 4452498 w 12192188"/>
              <a:gd name="connsiteY20" fmla="*/ 6026359 h 6170007"/>
              <a:gd name="connsiteX0" fmla="*/ 4452425 w 12158406"/>
              <a:gd name="connsiteY0" fmla="*/ 6026359 h 6194243"/>
              <a:gd name="connsiteX1" fmla="*/ 11917229 w 12158406"/>
              <a:gd name="connsiteY1" fmla="*/ 4711909 h 6194243"/>
              <a:gd name="connsiteX2" fmla="*/ 10074038 w 12158406"/>
              <a:gd name="connsiteY2" fmla="*/ 3466039 h 6194243"/>
              <a:gd name="connsiteX3" fmla="*/ 7503134 w 12158406"/>
              <a:gd name="connsiteY3" fmla="*/ 3180289 h 6194243"/>
              <a:gd name="connsiteX4" fmla="*/ 4761035 w 12158406"/>
              <a:gd name="connsiteY4" fmla="*/ 3008839 h 6194243"/>
              <a:gd name="connsiteX5" fmla="*/ 6652489 w 12158406"/>
              <a:gd name="connsiteY5" fmla="*/ 2517349 h 6194243"/>
              <a:gd name="connsiteX6" fmla="*/ 8574423 w 12158406"/>
              <a:gd name="connsiteY6" fmla="*/ 1728679 h 6194243"/>
              <a:gd name="connsiteX7" fmla="*/ 7077516 w 12158406"/>
              <a:gd name="connsiteY7" fmla="*/ 928579 h 6194243"/>
              <a:gd name="connsiteX8" fmla="*/ 5637843 w 12158406"/>
              <a:gd name="connsiteY8" fmla="*/ 699979 h 6194243"/>
              <a:gd name="connsiteX9" fmla="*/ 5336853 w 12158406"/>
              <a:gd name="connsiteY9" fmla="*/ 425659 h 6194243"/>
              <a:gd name="connsiteX10" fmla="*/ 6681275 w 12158406"/>
              <a:gd name="connsiteY10" fmla="*/ 2749 h 6194243"/>
              <a:gd name="connsiteX11" fmla="*/ 4934009 w 12158406"/>
              <a:gd name="connsiteY11" fmla="*/ 277069 h 6194243"/>
              <a:gd name="connsiteX12" fmla="*/ 4716923 w 12158406"/>
              <a:gd name="connsiteY12" fmla="*/ 917149 h 6194243"/>
              <a:gd name="connsiteX13" fmla="*/ 5533111 w 12158406"/>
              <a:gd name="connsiteY13" fmla="*/ 1351489 h 6194243"/>
              <a:gd name="connsiteX14" fmla="*/ 7732835 w 12158406"/>
              <a:gd name="connsiteY14" fmla="*/ 1534369 h 6194243"/>
              <a:gd name="connsiteX15" fmla="*/ 6384857 w 12158406"/>
              <a:gd name="connsiteY15" fmla="*/ 1900129 h 6194243"/>
              <a:gd name="connsiteX16" fmla="*/ 3802101 w 12158406"/>
              <a:gd name="connsiteY16" fmla="*/ 2391619 h 6194243"/>
              <a:gd name="connsiteX17" fmla="*/ 3835205 w 12158406"/>
              <a:gd name="connsiteY17" fmla="*/ 3740359 h 6194243"/>
              <a:gd name="connsiteX18" fmla="*/ 6932735 w 12158406"/>
              <a:gd name="connsiteY18" fmla="*/ 4266139 h 6194243"/>
              <a:gd name="connsiteX19" fmla="*/ 40445 w 12158406"/>
              <a:gd name="connsiteY19" fmla="*/ 5980639 h 6194243"/>
              <a:gd name="connsiteX20" fmla="*/ 4452425 w 12158406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61035 w 12165614"/>
              <a:gd name="connsiteY4" fmla="*/ 300883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48928 w 12165614"/>
              <a:gd name="connsiteY4" fmla="*/ 298597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48928 w 12165614"/>
              <a:gd name="connsiteY4" fmla="*/ 298597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5257436 w 12165614"/>
              <a:gd name="connsiteY4" fmla="*/ 289453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7077516 w 12165614"/>
              <a:gd name="connsiteY7" fmla="*/ 875777 h 6141441"/>
              <a:gd name="connsiteX8" fmla="*/ 5637843 w 12165614"/>
              <a:gd name="connsiteY8" fmla="*/ 647177 h 6141441"/>
              <a:gd name="connsiteX9" fmla="*/ 5336853 w 12165614"/>
              <a:gd name="connsiteY9" fmla="*/ 372857 h 6141441"/>
              <a:gd name="connsiteX10" fmla="*/ 6479487 w 12165614"/>
              <a:gd name="connsiteY10" fmla="*/ 3716 h 6141441"/>
              <a:gd name="connsiteX11" fmla="*/ 4934009 w 12165614"/>
              <a:gd name="connsiteY11" fmla="*/ 224267 h 6141441"/>
              <a:gd name="connsiteX12" fmla="*/ 4716923 w 12165614"/>
              <a:gd name="connsiteY12" fmla="*/ 864347 h 6141441"/>
              <a:gd name="connsiteX13" fmla="*/ 5533111 w 12165614"/>
              <a:gd name="connsiteY13" fmla="*/ 1298687 h 6141441"/>
              <a:gd name="connsiteX14" fmla="*/ 7732835 w 12165614"/>
              <a:gd name="connsiteY14" fmla="*/ 1481567 h 6141441"/>
              <a:gd name="connsiteX15" fmla="*/ 6384857 w 12165614"/>
              <a:gd name="connsiteY15" fmla="*/ 1847327 h 6141441"/>
              <a:gd name="connsiteX16" fmla="*/ 3802101 w 12165614"/>
              <a:gd name="connsiteY16" fmla="*/ 2338817 h 6141441"/>
              <a:gd name="connsiteX17" fmla="*/ 3835205 w 12165614"/>
              <a:gd name="connsiteY17" fmla="*/ 3687557 h 6141441"/>
              <a:gd name="connsiteX18" fmla="*/ 6932735 w 12165614"/>
              <a:gd name="connsiteY18" fmla="*/ 4213337 h 6141441"/>
              <a:gd name="connsiteX19" fmla="*/ 40445 w 12165614"/>
              <a:gd name="connsiteY19" fmla="*/ 5927837 h 6141441"/>
              <a:gd name="connsiteX20" fmla="*/ 4452425 w 12165614"/>
              <a:gd name="connsiteY20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5637843 w 12165614"/>
              <a:gd name="connsiteY7" fmla="*/ 647177 h 6141441"/>
              <a:gd name="connsiteX8" fmla="*/ 5336853 w 12165614"/>
              <a:gd name="connsiteY8" fmla="*/ 372857 h 6141441"/>
              <a:gd name="connsiteX9" fmla="*/ 6479487 w 12165614"/>
              <a:gd name="connsiteY9" fmla="*/ 3716 h 6141441"/>
              <a:gd name="connsiteX10" fmla="*/ 4934009 w 12165614"/>
              <a:gd name="connsiteY10" fmla="*/ 224267 h 6141441"/>
              <a:gd name="connsiteX11" fmla="*/ 4716923 w 12165614"/>
              <a:gd name="connsiteY11" fmla="*/ 864347 h 6141441"/>
              <a:gd name="connsiteX12" fmla="*/ 5533111 w 12165614"/>
              <a:gd name="connsiteY12" fmla="*/ 1298687 h 6141441"/>
              <a:gd name="connsiteX13" fmla="*/ 7732835 w 12165614"/>
              <a:gd name="connsiteY13" fmla="*/ 1481567 h 6141441"/>
              <a:gd name="connsiteX14" fmla="*/ 6384857 w 12165614"/>
              <a:gd name="connsiteY14" fmla="*/ 1847327 h 6141441"/>
              <a:gd name="connsiteX15" fmla="*/ 3802101 w 12165614"/>
              <a:gd name="connsiteY15" fmla="*/ 2338817 h 6141441"/>
              <a:gd name="connsiteX16" fmla="*/ 3835205 w 12165614"/>
              <a:gd name="connsiteY16" fmla="*/ 3687557 h 6141441"/>
              <a:gd name="connsiteX17" fmla="*/ 6932735 w 12165614"/>
              <a:gd name="connsiteY17" fmla="*/ 4213337 h 6141441"/>
              <a:gd name="connsiteX18" fmla="*/ 40445 w 12165614"/>
              <a:gd name="connsiteY18" fmla="*/ 5927837 h 6141441"/>
              <a:gd name="connsiteX19" fmla="*/ 4452425 w 12165614"/>
              <a:gd name="connsiteY19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7911330 w 12165614"/>
              <a:gd name="connsiteY7" fmla="*/ 1019976 h 6141441"/>
              <a:gd name="connsiteX8" fmla="*/ 5336853 w 12165614"/>
              <a:gd name="connsiteY8" fmla="*/ 372857 h 6141441"/>
              <a:gd name="connsiteX9" fmla="*/ 6479487 w 12165614"/>
              <a:gd name="connsiteY9" fmla="*/ 3716 h 6141441"/>
              <a:gd name="connsiteX10" fmla="*/ 4934009 w 12165614"/>
              <a:gd name="connsiteY10" fmla="*/ 224267 h 6141441"/>
              <a:gd name="connsiteX11" fmla="*/ 4716923 w 12165614"/>
              <a:gd name="connsiteY11" fmla="*/ 864347 h 6141441"/>
              <a:gd name="connsiteX12" fmla="*/ 5533111 w 12165614"/>
              <a:gd name="connsiteY12" fmla="*/ 1298687 h 6141441"/>
              <a:gd name="connsiteX13" fmla="*/ 7732835 w 12165614"/>
              <a:gd name="connsiteY13" fmla="*/ 1481567 h 6141441"/>
              <a:gd name="connsiteX14" fmla="*/ 6384857 w 12165614"/>
              <a:gd name="connsiteY14" fmla="*/ 1847327 h 6141441"/>
              <a:gd name="connsiteX15" fmla="*/ 3802101 w 12165614"/>
              <a:gd name="connsiteY15" fmla="*/ 2338817 h 6141441"/>
              <a:gd name="connsiteX16" fmla="*/ 3835205 w 12165614"/>
              <a:gd name="connsiteY16" fmla="*/ 3687557 h 6141441"/>
              <a:gd name="connsiteX17" fmla="*/ 6932735 w 12165614"/>
              <a:gd name="connsiteY17" fmla="*/ 4213337 h 6141441"/>
              <a:gd name="connsiteX18" fmla="*/ 40445 w 12165614"/>
              <a:gd name="connsiteY18" fmla="*/ 5927837 h 6141441"/>
              <a:gd name="connsiteX19" fmla="*/ 4452425 w 12165614"/>
              <a:gd name="connsiteY19" fmla="*/ 5973557 h 6141441"/>
              <a:gd name="connsiteX0" fmla="*/ 4452425 w 12165614"/>
              <a:gd name="connsiteY0" fmla="*/ 5982067 h 6149951"/>
              <a:gd name="connsiteX1" fmla="*/ 11917229 w 12165614"/>
              <a:gd name="connsiteY1" fmla="*/ 4667617 h 6149951"/>
              <a:gd name="connsiteX2" fmla="*/ 10122467 w 12165614"/>
              <a:gd name="connsiteY2" fmla="*/ 3341737 h 6149951"/>
              <a:gd name="connsiteX3" fmla="*/ 7503134 w 12165614"/>
              <a:gd name="connsiteY3" fmla="*/ 3135997 h 6149951"/>
              <a:gd name="connsiteX4" fmla="*/ 5257436 w 12165614"/>
              <a:gd name="connsiteY4" fmla="*/ 2850247 h 6149951"/>
              <a:gd name="connsiteX5" fmla="*/ 6652489 w 12165614"/>
              <a:gd name="connsiteY5" fmla="*/ 2473057 h 6149951"/>
              <a:gd name="connsiteX6" fmla="*/ 8574423 w 12165614"/>
              <a:gd name="connsiteY6" fmla="*/ 1684387 h 6149951"/>
              <a:gd name="connsiteX7" fmla="*/ 7911330 w 12165614"/>
              <a:gd name="connsiteY7" fmla="*/ 1028486 h 6149951"/>
              <a:gd name="connsiteX8" fmla="*/ 5357033 w 12165614"/>
              <a:gd name="connsiteY8" fmla="*/ 553429 h 6149951"/>
              <a:gd name="connsiteX9" fmla="*/ 6479487 w 12165614"/>
              <a:gd name="connsiteY9" fmla="*/ 12226 h 6149951"/>
              <a:gd name="connsiteX10" fmla="*/ 4934009 w 12165614"/>
              <a:gd name="connsiteY10" fmla="*/ 232777 h 6149951"/>
              <a:gd name="connsiteX11" fmla="*/ 4716923 w 12165614"/>
              <a:gd name="connsiteY11" fmla="*/ 872857 h 6149951"/>
              <a:gd name="connsiteX12" fmla="*/ 5533111 w 12165614"/>
              <a:gd name="connsiteY12" fmla="*/ 1307197 h 6149951"/>
              <a:gd name="connsiteX13" fmla="*/ 7732835 w 12165614"/>
              <a:gd name="connsiteY13" fmla="*/ 1490077 h 6149951"/>
              <a:gd name="connsiteX14" fmla="*/ 6384857 w 12165614"/>
              <a:gd name="connsiteY14" fmla="*/ 1855837 h 6149951"/>
              <a:gd name="connsiteX15" fmla="*/ 3802101 w 12165614"/>
              <a:gd name="connsiteY15" fmla="*/ 2347327 h 6149951"/>
              <a:gd name="connsiteX16" fmla="*/ 3835205 w 12165614"/>
              <a:gd name="connsiteY16" fmla="*/ 3696067 h 6149951"/>
              <a:gd name="connsiteX17" fmla="*/ 6932735 w 12165614"/>
              <a:gd name="connsiteY17" fmla="*/ 4221847 h 6149951"/>
              <a:gd name="connsiteX18" fmla="*/ 40445 w 12165614"/>
              <a:gd name="connsiteY18" fmla="*/ 5936347 h 6149951"/>
              <a:gd name="connsiteX19" fmla="*/ 4452425 w 12165614"/>
              <a:gd name="connsiteY19" fmla="*/ 5982067 h 6149951"/>
              <a:gd name="connsiteX0" fmla="*/ 4452425 w 12165614"/>
              <a:gd name="connsiteY0" fmla="*/ 5982068 h 6149952"/>
              <a:gd name="connsiteX1" fmla="*/ 11917229 w 12165614"/>
              <a:gd name="connsiteY1" fmla="*/ 4667618 h 6149952"/>
              <a:gd name="connsiteX2" fmla="*/ 10122467 w 12165614"/>
              <a:gd name="connsiteY2" fmla="*/ 3341738 h 6149952"/>
              <a:gd name="connsiteX3" fmla="*/ 7503134 w 12165614"/>
              <a:gd name="connsiteY3" fmla="*/ 3135998 h 6149952"/>
              <a:gd name="connsiteX4" fmla="*/ 5257436 w 12165614"/>
              <a:gd name="connsiteY4" fmla="*/ 2850248 h 6149952"/>
              <a:gd name="connsiteX5" fmla="*/ 6652489 w 12165614"/>
              <a:gd name="connsiteY5" fmla="*/ 2473058 h 6149952"/>
              <a:gd name="connsiteX6" fmla="*/ 8574423 w 12165614"/>
              <a:gd name="connsiteY6" fmla="*/ 1684388 h 6149952"/>
              <a:gd name="connsiteX7" fmla="*/ 7911330 w 12165614"/>
              <a:gd name="connsiteY7" fmla="*/ 1028487 h 6149952"/>
              <a:gd name="connsiteX8" fmla="*/ 5357033 w 12165614"/>
              <a:gd name="connsiteY8" fmla="*/ 553430 h 6149952"/>
              <a:gd name="connsiteX9" fmla="*/ 6479487 w 12165614"/>
              <a:gd name="connsiteY9" fmla="*/ 12227 h 6149952"/>
              <a:gd name="connsiteX10" fmla="*/ 4934009 w 12165614"/>
              <a:gd name="connsiteY10" fmla="*/ 232778 h 6149952"/>
              <a:gd name="connsiteX11" fmla="*/ 4716923 w 12165614"/>
              <a:gd name="connsiteY11" fmla="*/ 872858 h 6149952"/>
              <a:gd name="connsiteX12" fmla="*/ 5533111 w 12165614"/>
              <a:gd name="connsiteY12" fmla="*/ 1307198 h 6149952"/>
              <a:gd name="connsiteX13" fmla="*/ 7732835 w 12165614"/>
              <a:gd name="connsiteY13" fmla="*/ 1490078 h 6149952"/>
              <a:gd name="connsiteX14" fmla="*/ 6384857 w 12165614"/>
              <a:gd name="connsiteY14" fmla="*/ 1855838 h 6149952"/>
              <a:gd name="connsiteX15" fmla="*/ 3802101 w 12165614"/>
              <a:gd name="connsiteY15" fmla="*/ 2347328 h 6149952"/>
              <a:gd name="connsiteX16" fmla="*/ 3835205 w 12165614"/>
              <a:gd name="connsiteY16" fmla="*/ 3696068 h 6149952"/>
              <a:gd name="connsiteX17" fmla="*/ 6932735 w 12165614"/>
              <a:gd name="connsiteY17" fmla="*/ 4221848 h 6149952"/>
              <a:gd name="connsiteX18" fmla="*/ 40445 w 12165614"/>
              <a:gd name="connsiteY18" fmla="*/ 5936348 h 6149952"/>
              <a:gd name="connsiteX19" fmla="*/ 4452425 w 12165614"/>
              <a:gd name="connsiteY19" fmla="*/ 5982068 h 6149952"/>
              <a:gd name="connsiteX0" fmla="*/ 4452425 w 12165614"/>
              <a:gd name="connsiteY0" fmla="*/ 5982068 h 6149952"/>
              <a:gd name="connsiteX1" fmla="*/ 11917229 w 12165614"/>
              <a:gd name="connsiteY1" fmla="*/ 4667618 h 6149952"/>
              <a:gd name="connsiteX2" fmla="*/ 10122467 w 12165614"/>
              <a:gd name="connsiteY2" fmla="*/ 3341738 h 6149952"/>
              <a:gd name="connsiteX3" fmla="*/ 7503134 w 12165614"/>
              <a:gd name="connsiteY3" fmla="*/ 3135998 h 6149952"/>
              <a:gd name="connsiteX4" fmla="*/ 5257436 w 12165614"/>
              <a:gd name="connsiteY4" fmla="*/ 2850248 h 6149952"/>
              <a:gd name="connsiteX5" fmla="*/ 6652489 w 12165614"/>
              <a:gd name="connsiteY5" fmla="*/ 2473058 h 6149952"/>
              <a:gd name="connsiteX6" fmla="*/ 8574423 w 12165614"/>
              <a:gd name="connsiteY6" fmla="*/ 1684388 h 6149952"/>
              <a:gd name="connsiteX7" fmla="*/ 7911330 w 12165614"/>
              <a:gd name="connsiteY7" fmla="*/ 1028487 h 6149952"/>
              <a:gd name="connsiteX8" fmla="*/ 5357033 w 12165614"/>
              <a:gd name="connsiteY8" fmla="*/ 553430 h 6149952"/>
              <a:gd name="connsiteX9" fmla="*/ 6479487 w 12165614"/>
              <a:gd name="connsiteY9" fmla="*/ 12227 h 6149952"/>
              <a:gd name="connsiteX10" fmla="*/ 4934009 w 12165614"/>
              <a:gd name="connsiteY10" fmla="*/ 232778 h 6149952"/>
              <a:gd name="connsiteX11" fmla="*/ 4716923 w 12165614"/>
              <a:gd name="connsiteY11" fmla="*/ 872858 h 6149952"/>
              <a:gd name="connsiteX12" fmla="*/ 5533111 w 12165614"/>
              <a:gd name="connsiteY12" fmla="*/ 1307198 h 6149952"/>
              <a:gd name="connsiteX13" fmla="*/ 7732835 w 12165614"/>
              <a:gd name="connsiteY13" fmla="*/ 1490078 h 6149952"/>
              <a:gd name="connsiteX14" fmla="*/ 6384857 w 12165614"/>
              <a:gd name="connsiteY14" fmla="*/ 1855838 h 6149952"/>
              <a:gd name="connsiteX15" fmla="*/ 3802101 w 12165614"/>
              <a:gd name="connsiteY15" fmla="*/ 2347328 h 6149952"/>
              <a:gd name="connsiteX16" fmla="*/ 3835205 w 12165614"/>
              <a:gd name="connsiteY16" fmla="*/ 3696068 h 6149952"/>
              <a:gd name="connsiteX17" fmla="*/ 6932735 w 12165614"/>
              <a:gd name="connsiteY17" fmla="*/ 4221848 h 6149952"/>
              <a:gd name="connsiteX18" fmla="*/ 40445 w 12165614"/>
              <a:gd name="connsiteY18" fmla="*/ 5936348 h 6149952"/>
              <a:gd name="connsiteX19" fmla="*/ 4452425 w 12165614"/>
              <a:gd name="connsiteY19" fmla="*/ 5982068 h 6149952"/>
              <a:gd name="connsiteX0" fmla="*/ 4452425 w 12165614"/>
              <a:gd name="connsiteY0" fmla="*/ 5973558 h 6141442"/>
              <a:gd name="connsiteX1" fmla="*/ 11917229 w 12165614"/>
              <a:gd name="connsiteY1" fmla="*/ 4659108 h 6141442"/>
              <a:gd name="connsiteX2" fmla="*/ 10122467 w 12165614"/>
              <a:gd name="connsiteY2" fmla="*/ 3333228 h 6141442"/>
              <a:gd name="connsiteX3" fmla="*/ 7503134 w 12165614"/>
              <a:gd name="connsiteY3" fmla="*/ 3127488 h 6141442"/>
              <a:gd name="connsiteX4" fmla="*/ 5257436 w 12165614"/>
              <a:gd name="connsiteY4" fmla="*/ 2841738 h 6141442"/>
              <a:gd name="connsiteX5" fmla="*/ 6652489 w 12165614"/>
              <a:gd name="connsiteY5" fmla="*/ 2464548 h 6141442"/>
              <a:gd name="connsiteX6" fmla="*/ 8574423 w 12165614"/>
              <a:gd name="connsiteY6" fmla="*/ 1675878 h 6141442"/>
              <a:gd name="connsiteX7" fmla="*/ 7911330 w 12165614"/>
              <a:gd name="connsiteY7" fmla="*/ 1019977 h 6141442"/>
              <a:gd name="connsiteX8" fmla="*/ 5357033 w 12165614"/>
              <a:gd name="connsiteY8" fmla="*/ 544920 h 6141442"/>
              <a:gd name="connsiteX9" fmla="*/ 6479487 w 12165614"/>
              <a:gd name="connsiteY9" fmla="*/ 3717 h 6141442"/>
              <a:gd name="connsiteX10" fmla="*/ 4934009 w 12165614"/>
              <a:gd name="connsiteY10" fmla="*/ 224268 h 6141442"/>
              <a:gd name="connsiteX11" fmla="*/ 4716923 w 12165614"/>
              <a:gd name="connsiteY11" fmla="*/ 864348 h 6141442"/>
              <a:gd name="connsiteX12" fmla="*/ 5533111 w 12165614"/>
              <a:gd name="connsiteY12" fmla="*/ 1298688 h 6141442"/>
              <a:gd name="connsiteX13" fmla="*/ 7732835 w 12165614"/>
              <a:gd name="connsiteY13" fmla="*/ 1481568 h 6141442"/>
              <a:gd name="connsiteX14" fmla="*/ 6384857 w 12165614"/>
              <a:gd name="connsiteY14" fmla="*/ 1847328 h 6141442"/>
              <a:gd name="connsiteX15" fmla="*/ 3802101 w 12165614"/>
              <a:gd name="connsiteY15" fmla="*/ 2338818 h 6141442"/>
              <a:gd name="connsiteX16" fmla="*/ 3835205 w 12165614"/>
              <a:gd name="connsiteY16" fmla="*/ 3687558 h 6141442"/>
              <a:gd name="connsiteX17" fmla="*/ 6932735 w 12165614"/>
              <a:gd name="connsiteY17" fmla="*/ 4213338 h 6141442"/>
              <a:gd name="connsiteX18" fmla="*/ 40445 w 12165614"/>
              <a:gd name="connsiteY18" fmla="*/ 5927838 h 6141442"/>
              <a:gd name="connsiteX19" fmla="*/ 4452425 w 12165614"/>
              <a:gd name="connsiteY19" fmla="*/ 5973558 h 6141442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8574423 w 12165614"/>
              <a:gd name="connsiteY5" fmla="*/ 1675877 h 6141441"/>
              <a:gd name="connsiteX6" fmla="*/ 7911330 w 12165614"/>
              <a:gd name="connsiteY6" fmla="*/ 1019976 h 6141441"/>
              <a:gd name="connsiteX7" fmla="*/ 5357033 w 12165614"/>
              <a:gd name="connsiteY7" fmla="*/ 544919 h 6141441"/>
              <a:gd name="connsiteX8" fmla="*/ 6479487 w 12165614"/>
              <a:gd name="connsiteY8" fmla="*/ 3716 h 6141441"/>
              <a:gd name="connsiteX9" fmla="*/ 4934009 w 12165614"/>
              <a:gd name="connsiteY9" fmla="*/ 224267 h 6141441"/>
              <a:gd name="connsiteX10" fmla="*/ 4716923 w 12165614"/>
              <a:gd name="connsiteY10" fmla="*/ 864347 h 6141441"/>
              <a:gd name="connsiteX11" fmla="*/ 5533111 w 12165614"/>
              <a:gd name="connsiteY11" fmla="*/ 1298687 h 6141441"/>
              <a:gd name="connsiteX12" fmla="*/ 7732835 w 12165614"/>
              <a:gd name="connsiteY12" fmla="*/ 1481567 h 6141441"/>
              <a:gd name="connsiteX13" fmla="*/ 6384857 w 12165614"/>
              <a:gd name="connsiteY13" fmla="*/ 1847327 h 6141441"/>
              <a:gd name="connsiteX14" fmla="*/ 3802101 w 12165614"/>
              <a:gd name="connsiteY14" fmla="*/ 2338817 h 6141441"/>
              <a:gd name="connsiteX15" fmla="*/ 3835205 w 12165614"/>
              <a:gd name="connsiteY15" fmla="*/ 3687557 h 6141441"/>
              <a:gd name="connsiteX16" fmla="*/ 6932735 w 12165614"/>
              <a:gd name="connsiteY16" fmla="*/ 4213337 h 6141441"/>
              <a:gd name="connsiteX17" fmla="*/ 40445 w 12165614"/>
              <a:gd name="connsiteY17" fmla="*/ 5927837 h 6141441"/>
              <a:gd name="connsiteX18" fmla="*/ 4452425 w 12165614"/>
              <a:gd name="connsiteY18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8574423 w 12165614"/>
              <a:gd name="connsiteY5" fmla="*/ 1675877 h 6141441"/>
              <a:gd name="connsiteX6" fmla="*/ 7911330 w 12165614"/>
              <a:gd name="connsiteY6" fmla="*/ 1019976 h 6141441"/>
              <a:gd name="connsiteX7" fmla="*/ 5357033 w 12165614"/>
              <a:gd name="connsiteY7" fmla="*/ 544919 h 6141441"/>
              <a:gd name="connsiteX8" fmla="*/ 6479487 w 12165614"/>
              <a:gd name="connsiteY8" fmla="*/ 3716 h 6141441"/>
              <a:gd name="connsiteX9" fmla="*/ 4934009 w 12165614"/>
              <a:gd name="connsiteY9" fmla="*/ 224267 h 6141441"/>
              <a:gd name="connsiteX10" fmla="*/ 4716923 w 12165614"/>
              <a:gd name="connsiteY10" fmla="*/ 864347 h 6141441"/>
              <a:gd name="connsiteX11" fmla="*/ 5533111 w 12165614"/>
              <a:gd name="connsiteY11" fmla="*/ 1298687 h 6141441"/>
              <a:gd name="connsiteX12" fmla="*/ 7732835 w 12165614"/>
              <a:gd name="connsiteY12" fmla="*/ 1481567 h 6141441"/>
              <a:gd name="connsiteX13" fmla="*/ 3802101 w 12165614"/>
              <a:gd name="connsiteY13" fmla="*/ 2338817 h 6141441"/>
              <a:gd name="connsiteX14" fmla="*/ 3835205 w 12165614"/>
              <a:gd name="connsiteY14" fmla="*/ 3687557 h 6141441"/>
              <a:gd name="connsiteX15" fmla="*/ 6932735 w 12165614"/>
              <a:gd name="connsiteY15" fmla="*/ 4213337 h 6141441"/>
              <a:gd name="connsiteX16" fmla="*/ 40445 w 12165614"/>
              <a:gd name="connsiteY16" fmla="*/ 5927837 h 6141441"/>
              <a:gd name="connsiteX17" fmla="*/ 4452425 w 12165614"/>
              <a:gd name="connsiteY17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732835 w 12200595"/>
              <a:gd name="connsiteY11" fmla="*/ 1481567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167827 w 12200595"/>
              <a:gd name="connsiteY11" fmla="*/ 1567598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665573 w 12200595"/>
              <a:gd name="connsiteY11" fmla="*/ 1524583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7665573 w 12188835"/>
              <a:gd name="connsiteY11" fmla="*/ 1524583 h 6141441"/>
              <a:gd name="connsiteX12" fmla="*/ 3802101 w 12188835"/>
              <a:gd name="connsiteY12" fmla="*/ 2338817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7665573 w 12188835"/>
              <a:gd name="connsiteY11" fmla="*/ 152458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6871871 w 12188835"/>
              <a:gd name="connsiteY11" fmla="*/ 161061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195603 w 12188835"/>
              <a:gd name="connsiteY6" fmla="*/ 63094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6871871 w 12188835"/>
              <a:gd name="connsiteY11" fmla="*/ 161061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195603 w 12188835"/>
              <a:gd name="connsiteY6" fmla="*/ 63094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6871871 w 12188835"/>
              <a:gd name="connsiteY10" fmla="*/ 1610613 h 6141441"/>
              <a:gd name="connsiteX11" fmla="*/ 3802101 w 12188835"/>
              <a:gd name="connsiteY11" fmla="*/ 2195433 h 6141441"/>
              <a:gd name="connsiteX12" fmla="*/ 3835205 w 12188835"/>
              <a:gd name="connsiteY12" fmla="*/ 3687557 h 6141441"/>
              <a:gd name="connsiteX13" fmla="*/ 6932735 w 12188835"/>
              <a:gd name="connsiteY13" fmla="*/ 4213337 h 6141441"/>
              <a:gd name="connsiteX14" fmla="*/ 40445 w 12188835"/>
              <a:gd name="connsiteY14" fmla="*/ 5927837 h 6141441"/>
              <a:gd name="connsiteX15" fmla="*/ 4452425 w 12188835"/>
              <a:gd name="connsiteY15" fmla="*/ 5973557 h 6141441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3835205 w 12188835"/>
              <a:gd name="connsiteY12" fmla="*/ 3688341 h 6142225"/>
              <a:gd name="connsiteX13" fmla="*/ 6932735 w 12188835"/>
              <a:gd name="connsiteY13" fmla="*/ 4214121 h 6142225"/>
              <a:gd name="connsiteX14" fmla="*/ 40445 w 12188835"/>
              <a:gd name="connsiteY14" fmla="*/ 5928621 h 6142225"/>
              <a:gd name="connsiteX15" fmla="*/ 4452425 w 12188835"/>
              <a:gd name="connsiteY15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3471985 w 12188835"/>
              <a:gd name="connsiteY12" fmla="*/ 2985757 h 6142225"/>
              <a:gd name="connsiteX13" fmla="*/ 6932735 w 12188835"/>
              <a:gd name="connsiteY13" fmla="*/ 4214121 h 6142225"/>
              <a:gd name="connsiteX14" fmla="*/ 40445 w 12188835"/>
              <a:gd name="connsiteY14" fmla="*/ 5928621 h 6142225"/>
              <a:gd name="connsiteX15" fmla="*/ 4452425 w 12188835"/>
              <a:gd name="connsiteY15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694480 w 12188835"/>
              <a:gd name="connsiteY11" fmla="*/ 2726740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694480 w 12188835"/>
              <a:gd name="connsiteY11" fmla="*/ 2726740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816569 w 12188835"/>
              <a:gd name="connsiteY4" fmla="*/ 1447245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816569 w 12188835"/>
              <a:gd name="connsiteY4" fmla="*/ 1447245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614781 w 12188835"/>
              <a:gd name="connsiteY4" fmla="*/ 1619307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837997 w 12188835"/>
              <a:gd name="connsiteY7" fmla="*/ 1004015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609303 w 12188835"/>
              <a:gd name="connsiteY7" fmla="*/ 645553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609303 w 12188835"/>
              <a:gd name="connsiteY7" fmla="*/ 645553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0133345"/>
              <a:gd name="connsiteY0" fmla="*/ 5969841 h 6137725"/>
              <a:gd name="connsiteX1" fmla="*/ 10122467 w 10133345"/>
              <a:gd name="connsiteY1" fmla="*/ 3329511 h 6137725"/>
              <a:gd name="connsiteX2" fmla="*/ 5956970 w 10133345"/>
              <a:gd name="connsiteY2" fmla="*/ 2838022 h 6137725"/>
              <a:gd name="connsiteX3" fmla="*/ 8614781 w 10133345"/>
              <a:gd name="connsiteY3" fmla="*/ 1614807 h 6137725"/>
              <a:gd name="connsiteX4" fmla="*/ 5195603 w 10133345"/>
              <a:gd name="connsiteY4" fmla="*/ 627233 h 6137725"/>
              <a:gd name="connsiteX5" fmla="*/ 6479487 w 10133345"/>
              <a:gd name="connsiteY5" fmla="*/ 0 h 6137725"/>
              <a:gd name="connsiteX6" fmla="*/ 4609303 w 10133345"/>
              <a:gd name="connsiteY6" fmla="*/ 645553 h 6137725"/>
              <a:gd name="connsiteX7" fmla="*/ 6871871 w 10133345"/>
              <a:gd name="connsiteY7" fmla="*/ 1606897 h 6137725"/>
              <a:gd name="connsiteX8" fmla="*/ 3694480 w 10133345"/>
              <a:gd name="connsiteY8" fmla="*/ 2722240 h 6137725"/>
              <a:gd name="connsiteX9" fmla="*/ 6932735 w 10133345"/>
              <a:gd name="connsiteY9" fmla="*/ 4209621 h 6137725"/>
              <a:gd name="connsiteX10" fmla="*/ 40445 w 10133345"/>
              <a:gd name="connsiteY10" fmla="*/ 5924121 h 6137725"/>
              <a:gd name="connsiteX11" fmla="*/ 4452425 w 10133345"/>
              <a:gd name="connsiteY11" fmla="*/ 5969841 h 6137725"/>
              <a:gd name="connsiteX0" fmla="*/ 4449832 w 10573832"/>
              <a:gd name="connsiteY0" fmla="*/ 5969841 h 6163167"/>
              <a:gd name="connsiteX1" fmla="*/ 10563810 w 10573832"/>
              <a:gd name="connsiteY1" fmla="*/ 4261510 h 6163167"/>
              <a:gd name="connsiteX2" fmla="*/ 5954377 w 10573832"/>
              <a:gd name="connsiteY2" fmla="*/ 2838022 h 6163167"/>
              <a:gd name="connsiteX3" fmla="*/ 8612188 w 10573832"/>
              <a:gd name="connsiteY3" fmla="*/ 1614807 h 6163167"/>
              <a:gd name="connsiteX4" fmla="*/ 5193010 w 10573832"/>
              <a:gd name="connsiteY4" fmla="*/ 627233 h 6163167"/>
              <a:gd name="connsiteX5" fmla="*/ 6476894 w 10573832"/>
              <a:gd name="connsiteY5" fmla="*/ 0 h 6163167"/>
              <a:gd name="connsiteX6" fmla="*/ 4606710 w 10573832"/>
              <a:gd name="connsiteY6" fmla="*/ 645553 h 6163167"/>
              <a:gd name="connsiteX7" fmla="*/ 6869278 w 10573832"/>
              <a:gd name="connsiteY7" fmla="*/ 1606897 h 6163167"/>
              <a:gd name="connsiteX8" fmla="*/ 3691887 w 10573832"/>
              <a:gd name="connsiteY8" fmla="*/ 2722240 h 6163167"/>
              <a:gd name="connsiteX9" fmla="*/ 6930142 w 10573832"/>
              <a:gd name="connsiteY9" fmla="*/ 4209621 h 6163167"/>
              <a:gd name="connsiteX10" fmla="*/ 37852 w 10573832"/>
              <a:gd name="connsiteY10" fmla="*/ 5924121 h 6163167"/>
              <a:gd name="connsiteX11" fmla="*/ 4449832 w 10573832"/>
              <a:gd name="connsiteY11" fmla="*/ 5969841 h 6163167"/>
              <a:gd name="connsiteX0" fmla="*/ 4449832 w 10604980"/>
              <a:gd name="connsiteY0" fmla="*/ 5969841 h 6163167"/>
              <a:gd name="connsiteX1" fmla="*/ 10563810 w 10604980"/>
              <a:gd name="connsiteY1" fmla="*/ 4261510 h 6163167"/>
              <a:gd name="connsiteX2" fmla="*/ 5954377 w 10604980"/>
              <a:gd name="connsiteY2" fmla="*/ 2838022 h 6163167"/>
              <a:gd name="connsiteX3" fmla="*/ 8612188 w 10604980"/>
              <a:gd name="connsiteY3" fmla="*/ 1614807 h 6163167"/>
              <a:gd name="connsiteX4" fmla="*/ 5193010 w 10604980"/>
              <a:gd name="connsiteY4" fmla="*/ 627233 h 6163167"/>
              <a:gd name="connsiteX5" fmla="*/ 6476894 w 10604980"/>
              <a:gd name="connsiteY5" fmla="*/ 0 h 6163167"/>
              <a:gd name="connsiteX6" fmla="*/ 4606710 w 10604980"/>
              <a:gd name="connsiteY6" fmla="*/ 645553 h 6163167"/>
              <a:gd name="connsiteX7" fmla="*/ 6869278 w 10604980"/>
              <a:gd name="connsiteY7" fmla="*/ 1606897 h 6163167"/>
              <a:gd name="connsiteX8" fmla="*/ 3691887 w 10604980"/>
              <a:gd name="connsiteY8" fmla="*/ 2722240 h 6163167"/>
              <a:gd name="connsiteX9" fmla="*/ 6930142 w 10604980"/>
              <a:gd name="connsiteY9" fmla="*/ 4209621 h 6163167"/>
              <a:gd name="connsiteX10" fmla="*/ 37852 w 10604980"/>
              <a:gd name="connsiteY10" fmla="*/ 5924121 h 6163167"/>
              <a:gd name="connsiteX11" fmla="*/ 4449832 w 10604980"/>
              <a:gd name="connsiteY11" fmla="*/ 5969841 h 6163167"/>
              <a:gd name="connsiteX0" fmla="*/ 4411980 w 10567127"/>
              <a:gd name="connsiteY0" fmla="*/ 5969841 h 5969841"/>
              <a:gd name="connsiteX1" fmla="*/ 10525958 w 10567127"/>
              <a:gd name="connsiteY1" fmla="*/ 4261510 h 5969841"/>
              <a:gd name="connsiteX2" fmla="*/ 5916525 w 10567127"/>
              <a:gd name="connsiteY2" fmla="*/ 2838022 h 5969841"/>
              <a:gd name="connsiteX3" fmla="*/ 8574336 w 10567127"/>
              <a:gd name="connsiteY3" fmla="*/ 1614807 h 5969841"/>
              <a:gd name="connsiteX4" fmla="*/ 5155158 w 10567127"/>
              <a:gd name="connsiteY4" fmla="*/ 627233 h 5969841"/>
              <a:gd name="connsiteX5" fmla="*/ 6439042 w 10567127"/>
              <a:gd name="connsiteY5" fmla="*/ 0 h 5969841"/>
              <a:gd name="connsiteX6" fmla="*/ 4568858 w 10567127"/>
              <a:gd name="connsiteY6" fmla="*/ 645553 h 5969841"/>
              <a:gd name="connsiteX7" fmla="*/ 6831426 w 10567127"/>
              <a:gd name="connsiteY7" fmla="*/ 1606897 h 5969841"/>
              <a:gd name="connsiteX8" fmla="*/ 3654035 w 10567127"/>
              <a:gd name="connsiteY8" fmla="*/ 2722240 h 5969841"/>
              <a:gd name="connsiteX9" fmla="*/ 6892290 w 10567127"/>
              <a:gd name="connsiteY9" fmla="*/ 4209621 h 5969841"/>
              <a:gd name="connsiteX10" fmla="*/ 0 w 10567127"/>
              <a:gd name="connsiteY10" fmla="*/ 5924121 h 5969841"/>
              <a:gd name="connsiteX11" fmla="*/ 4411980 w 10567127"/>
              <a:gd name="connsiteY11" fmla="*/ 5969841 h 5969841"/>
              <a:gd name="connsiteX0" fmla="*/ 4425433 w 10580580"/>
              <a:gd name="connsiteY0" fmla="*/ 5969841 h 6092048"/>
              <a:gd name="connsiteX1" fmla="*/ 10539411 w 10580580"/>
              <a:gd name="connsiteY1" fmla="*/ 4261510 h 6092048"/>
              <a:gd name="connsiteX2" fmla="*/ 5929978 w 10580580"/>
              <a:gd name="connsiteY2" fmla="*/ 2838022 h 6092048"/>
              <a:gd name="connsiteX3" fmla="*/ 8587789 w 10580580"/>
              <a:gd name="connsiteY3" fmla="*/ 1614807 h 6092048"/>
              <a:gd name="connsiteX4" fmla="*/ 5168611 w 10580580"/>
              <a:gd name="connsiteY4" fmla="*/ 627233 h 6092048"/>
              <a:gd name="connsiteX5" fmla="*/ 6452495 w 10580580"/>
              <a:gd name="connsiteY5" fmla="*/ 0 h 6092048"/>
              <a:gd name="connsiteX6" fmla="*/ 4582311 w 10580580"/>
              <a:gd name="connsiteY6" fmla="*/ 645553 h 6092048"/>
              <a:gd name="connsiteX7" fmla="*/ 6844879 w 10580580"/>
              <a:gd name="connsiteY7" fmla="*/ 1606897 h 6092048"/>
              <a:gd name="connsiteX8" fmla="*/ 3667488 w 10580580"/>
              <a:gd name="connsiteY8" fmla="*/ 2722240 h 6092048"/>
              <a:gd name="connsiteX9" fmla="*/ 6905743 w 10580580"/>
              <a:gd name="connsiteY9" fmla="*/ 4209621 h 6092048"/>
              <a:gd name="connsiteX10" fmla="*/ 0 w 10580580"/>
              <a:gd name="connsiteY10" fmla="*/ 5952799 h 6092048"/>
              <a:gd name="connsiteX11" fmla="*/ 4425433 w 10580580"/>
              <a:gd name="connsiteY11" fmla="*/ 5969841 h 6092048"/>
              <a:gd name="connsiteX0" fmla="*/ 4425433 w 10580580"/>
              <a:gd name="connsiteY0" fmla="*/ 5969841 h 6092048"/>
              <a:gd name="connsiteX1" fmla="*/ 10539411 w 10580580"/>
              <a:gd name="connsiteY1" fmla="*/ 4261510 h 6092048"/>
              <a:gd name="connsiteX2" fmla="*/ 5929978 w 10580580"/>
              <a:gd name="connsiteY2" fmla="*/ 2838022 h 6092048"/>
              <a:gd name="connsiteX3" fmla="*/ 8587789 w 10580580"/>
              <a:gd name="connsiteY3" fmla="*/ 1614807 h 6092048"/>
              <a:gd name="connsiteX4" fmla="*/ 5168611 w 10580580"/>
              <a:gd name="connsiteY4" fmla="*/ 627233 h 6092048"/>
              <a:gd name="connsiteX5" fmla="*/ 6452495 w 10580580"/>
              <a:gd name="connsiteY5" fmla="*/ 0 h 6092048"/>
              <a:gd name="connsiteX6" fmla="*/ 4582311 w 10580580"/>
              <a:gd name="connsiteY6" fmla="*/ 645553 h 6092048"/>
              <a:gd name="connsiteX7" fmla="*/ 6844879 w 10580580"/>
              <a:gd name="connsiteY7" fmla="*/ 1606897 h 6092048"/>
              <a:gd name="connsiteX8" fmla="*/ 3667488 w 10580580"/>
              <a:gd name="connsiteY8" fmla="*/ 2722240 h 6092048"/>
              <a:gd name="connsiteX9" fmla="*/ 6905743 w 10580580"/>
              <a:gd name="connsiteY9" fmla="*/ 4209621 h 6092048"/>
              <a:gd name="connsiteX10" fmla="*/ 0 w 10580580"/>
              <a:gd name="connsiteY10" fmla="*/ 5952799 h 6092048"/>
              <a:gd name="connsiteX11" fmla="*/ 4425433 w 10580580"/>
              <a:gd name="connsiteY11" fmla="*/ 5969841 h 6092048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80941 w 10580580"/>
              <a:gd name="connsiteY8" fmla="*/ 3080701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80941 w 10580580"/>
              <a:gd name="connsiteY8" fmla="*/ 3080701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5689976 w 10539686"/>
              <a:gd name="connsiteY0" fmla="*/ 5941164 h 5952799"/>
              <a:gd name="connsiteX1" fmla="*/ 10539411 w 10539686"/>
              <a:gd name="connsiteY1" fmla="*/ 4261510 h 5952799"/>
              <a:gd name="connsiteX2" fmla="*/ 5929978 w 10539686"/>
              <a:gd name="connsiteY2" fmla="*/ 2838022 h 5952799"/>
              <a:gd name="connsiteX3" fmla="*/ 8587789 w 10539686"/>
              <a:gd name="connsiteY3" fmla="*/ 1614807 h 5952799"/>
              <a:gd name="connsiteX4" fmla="*/ 5168611 w 10539686"/>
              <a:gd name="connsiteY4" fmla="*/ 627233 h 5952799"/>
              <a:gd name="connsiteX5" fmla="*/ 6452495 w 10539686"/>
              <a:gd name="connsiteY5" fmla="*/ 0 h 5952799"/>
              <a:gd name="connsiteX6" fmla="*/ 4582311 w 10539686"/>
              <a:gd name="connsiteY6" fmla="*/ 645553 h 5952799"/>
              <a:gd name="connsiteX7" fmla="*/ 6844879 w 10539686"/>
              <a:gd name="connsiteY7" fmla="*/ 1606897 h 5952799"/>
              <a:gd name="connsiteX8" fmla="*/ 3680941 w 10539686"/>
              <a:gd name="connsiteY8" fmla="*/ 3080701 h 5952799"/>
              <a:gd name="connsiteX9" fmla="*/ 5883347 w 10539686"/>
              <a:gd name="connsiteY9" fmla="*/ 4324328 h 5952799"/>
              <a:gd name="connsiteX10" fmla="*/ 0 w 10539686"/>
              <a:gd name="connsiteY10" fmla="*/ 5952799 h 5952799"/>
              <a:gd name="connsiteX11" fmla="*/ 5689976 w 10539686"/>
              <a:gd name="connsiteY11" fmla="*/ 5941164 h 5952799"/>
              <a:gd name="connsiteX0" fmla="*/ 5689976 w 10540251"/>
              <a:gd name="connsiteY0" fmla="*/ 5941164 h 5952799"/>
              <a:gd name="connsiteX1" fmla="*/ 10539411 w 10540251"/>
              <a:gd name="connsiteY1" fmla="*/ 4261510 h 5952799"/>
              <a:gd name="connsiteX2" fmla="*/ 5929978 w 10540251"/>
              <a:gd name="connsiteY2" fmla="*/ 2838022 h 5952799"/>
              <a:gd name="connsiteX3" fmla="*/ 8587789 w 10540251"/>
              <a:gd name="connsiteY3" fmla="*/ 1614807 h 5952799"/>
              <a:gd name="connsiteX4" fmla="*/ 5168611 w 10540251"/>
              <a:gd name="connsiteY4" fmla="*/ 627233 h 5952799"/>
              <a:gd name="connsiteX5" fmla="*/ 6452495 w 10540251"/>
              <a:gd name="connsiteY5" fmla="*/ 0 h 5952799"/>
              <a:gd name="connsiteX6" fmla="*/ 4582311 w 10540251"/>
              <a:gd name="connsiteY6" fmla="*/ 645553 h 5952799"/>
              <a:gd name="connsiteX7" fmla="*/ 6844879 w 10540251"/>
              <a:gd name="connsiteY7" fmla="*/ 1606897 h 5952799"/>
              <a:gd name="connsiteX8" fmla="*/ 3680941 w 10540251"/>
              <a:gd name="connsiteY8" fmla="*/ 3080701 h 5952799"/>
              <a:gd name="connsiteX9" fmla="*/ 5883347 w 10540251"/>
              <a:gd name="connsiteY9" fmla="*/ 4324328 h 5952799"/>
              <a:gd name="connsiteX10" fmla="*/ 0 w 10540251"/>
              <a:gd name="connsiteY10" fmla="*/ 5952799 h 5952799"/>
              <a:gd name="connsiteX11" fmla="*/ 5689976 w 10540251"/>
              <a:gd name="connsiteY11" fmla="*/ 5941164 h 5952799"/>
              <a:gd name="connsiteX0" fmla="*/ 5689976 w 10540896"/>
              <a:gd name="connsiteY0" fmla="*/ 5941164 h 5952799"/>
              <a:gd name="connsiteX1" fmla="*/ 10539411 w 10540896"/>
              <a:gd name="connsiteY1" fmla="*/ 4261510 h 5952799"/>
              <a:gd name="connsiteX2" fmla="*/ 5929978 w 10540896"/>
              <a:gd name="connsiteY2" fmla="*/ 2838022 h 5952799"/>
              <a:gd name="connsiteX3" fmla="*/ 8587789 w 10540896"/>
              <a:gd name="connsiteY3" fmla="*/ 1614807 h 5952799"/>
              <a:gd name="connsiteX4" fmla="*/ 5168611 w 10540896"/>
              <a:gd name="connsiteY4" fmla="*/ 627233 h 5952799"/>
              <a:gd name="connsiteX5" fmla="*/ 6452495 w 10540896"/>
              <a:gd name="connsiteY5" fmla="*/ 0 h 5952799"/>
              <a:gd name="connsiteX6" fmla="*/ 4582311 w 10540896"/>
              <a:gd name="connsiteY6" fmla="*/ 645553 h 5952799"/>
              <a:gd name="connsiteX7" fmla="*/ 6844879 w 10540896"/>
              <a:gd name="connsiteY7" fmla="*/ 1606897 h 5952799"/>
              <a:gd name="connsiteX8" fmla="*/ 3680941 w 10540896"/>
              <a:gd name="connsiteY8" fmla="*/ 3080701 h 5952799"/>
              <a:gd name="connsiteX9" fmla="*/ 5883347 w 10540896"/>
              <a:gd name="connsiteY9" fmla="*/ 4324328 h 5952799"/>
              <a:gd name="connsiteX10" fmla="*/ 0 w 10540896"/>
              <a:gd name="connsiteY10" fmla="*/ 5952799 h 5952799"/>
              <a:gd name="connsiteX11" fmla="*/ 5689976 w 10540896"/>
              <a:gd name="connsiteY11" fmla="*/ 5941164 h 5952799"/>
              <a:gd name="connsiteX0" fmla="*/ 5689976 w 10539533"/>
              <a:gd name="connsiteY0" fmla="*/ 5941164 h 5952799"/>
              <a:gd name="connsiteX1" fmla="*/ 10539411 w 10539533"/>
              <a:gd name="connsiteY1" fmla="*/ 4261510 h 5952799"/>
              <a:gd name="connsiteX2" fmla="*/ 5929978 w 10539533"/>
              <a:gd name="connsiteY2" fmla="*/ 2838022 h 5952799"/>
              <a:gd name="connsiteX3" fmla="*/ 8587789 w 10539533"/>
              <a:gd name="connsiteY3" fmla="*/ 1614807 h 5952799"/>
              <a:gd name="connsiteX4" fmla="*/ 5168611 w 10539533"/>
              <a:gd name="connsiteY4" fmla="*/ 627233 h 5952799"/>
              <a:gd name="connsiteX5" fmla="*/ 6452495 w 10539533"/>
              <a:gd name="connsiteY5" fmla="*/ 0 h 5952799"/>
              <a:gd name="connsiteX6" fmla="*/ 4582311 w 10539533"/>
              <a:gd name="connsiteY6" fmla="*/ 645553 h 5952799"/>
              <a:gd name="connsiteX7" fmla="*/ 6844879 w 10539533"/>
              <a:gd name="connsiteY7" fmla="*/ 1606897 h 5952799"/>
              <a:gd name="connsiteX8" fmla="*/ 3680941 w 10539533"/>
              <a:gd name="connsiteY8" fmla="*/ 3080701 h 5952799"/>
              <a:gd name="connsiteX9" fmla="*/ 5883347 w 10539533"/>
              <a:gd name="connsiteY9" fmla="*/ 4324328 h 5952799"/>
              <a:gd name="connsiteX10" fmla="*/ 0 w 10539533"/>
              <a:gd name="connsiteY10" fmla="*/ 5952799 h 5952799"/>
              <a:gd name="connsiteX11" fmla="*/ 5689976 w 10539533"/>
              <a:gd name="connsiteY11" fmla="*/ 5941164 h 5952799"/>
              <a:gd name="connsiteX0" fmla="*/ 5689976 w 10539525"/>
              <a:gd name="connsiteY0" fmla="*/ 5941164 h 5952799"/>
              <a:gd name="connsiteX1" fmla="*/ 10539411 w 10539525"/>
              <a:gd name="connsiteY1" fmla="*/ 4261510 h 5952799"/>
              <a:gd name="connsiteX2" fmla="*/ 5929978 w 10539525"/>
              <a:gd name="connsiteY2" fmla="*/ 2838022 h 5952799"/>
              <a:gd name="connsiteX3" fmla="*/ 8587789 w 10539525"/>
              <a:gd name="connsiteY3" fmla="*/ 1614807 h 5952799"/>
              <a:gd name="connsiteX4" fmla="*/ 5168611 w 10539525"/>
              <a:gd name="connsiteY4" fmla="*/ 627233 h 5952799"/>
              <a:gd name="connsiteX5" fmla="*/ 6452495 w 10539525"/>
              <a:gd name="connsiteY5" fmla="*/ 0 h 5952799"/>
              <a:gd name="connsiteX6" fmla="*/ 4582311 w 10539525"/>
              <a:gd name="connsiteY6" fmla="*/ 645553 h 5952799"/>
              <a:gd name="connsiteX7" fmla="*/ 6844879 w 10539525"/>
              <a:gd name="connsiteY7" fmla="*/ 1606897 h 5952799"/>
              <a:gd name="connsiteX8" fmla="*/ 3680941 w 10539525"/>
              <a:gd name="connsiteY8" fmla="*/ 3080701 h 5952799"/>
              <a:gd name="connsiteX9" fmla="*/ 5883347 w 10539525"/>
              <a:gd name="connsiteY9" fmla="*/ 4324328 h 5952799"/>
              <a:gd name="connsiteX10" fmla="*/ 0 w 10539525"/>
              <a:gd name="connsiteY10" fmla="*/ 5952799 h 5952799"/>
              <a:gd name="connsiteX11" fmla="*/ 5689976 w 10539525"/>
              <a:gd name="connsiteY11" fmla="*/ 5941164 h 5952799"/>
              <a:gd name="connsiteX0" fmla="*/ 5689976 w 10542039"/>
              <a:gd name="connsiteY0" fmla="*/ 5941164 h 5952799"/>
              <a:gd name="connsiteX1" fmla="*/ 10539411 w 10542039"/>
              <a:gd name="connsiteY1" fmla="*/ 4261510 h 5952799"/>
              <a:gd name="connsiteX2" fmla="*/ 6427724 w 10542039"/>
              <a:gd name="connsiteY2" fmla="*/ 2909715 h 5952799"/>
              <a:gd name="connsiteX3" fmla="*/ 8587789 w 10542039"/>
              <a:gd name="connsiteY3" fmla="*/ 1614807 h 5952799"/>
              <a:gd name="connsiteX4" fmla="*/ 5168611 w 10542039"/>
              <a:gd name="connsiteY4" fmla="*/ 627233 h 5952799"/>
              <a:gd name="connsiteX5" fmla="*/ 6452495 w 10542039"/>
              <a:gd name="connsiteY5" fmla="*/ 0 h 5952799"/>
              <a:gd name="connsiteX6" fmla="*/ 4582311 w 10542039"/>
              <a:gd name="connsiteY6" fmla="*/ 645553 h 5952799"/>
              <a:gd name="connsiteX7" fmla="*/ 6844879 w 10542039"/>
              <a:gd name="connsiteY7" fmla="*/ 1606897 h 5952799"/>
              <a:gd name="connsiteX8" fmla="*/ 3680941 w 10542039"/>
              <a:gd name="connsiteY8" fmla="*/ 3080701 h 5952799"/>
              <a:gd name="connsiteX9" fmla="*/ 5883347 w 10542039"/>
              <a:gd name="connsiteY9" fmla="*/ 4324328 h 5952799"/>
              <a:gd name="connsiteX10" fmla="*/ 0 w 10542039"/>
              <a:gd name="connsiteY10" fmla="*/ 5952799 h 5952799"/>
              <a:gd name="connsiteX11" fmla="*/ 5689976 w 10542039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2 w 10539411"/>
              <a:gd name="connsiteY8" fmla="*/ 3037686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6470227 w 10539411"/>
              <a:gd name="connsiteY0" fmla="*/ 5941165 h 5952799"/>
              <a:gd name="connsiteX1" fmla="*/ 10539411 w 10539411"/>
              <a:gd name="connsiteY1" fmla="*/ 4261510 h 5952799"/>
              <a:gd name="connsiteX2" fmla="*/ 6481534 w 10539411"/>
              <a:gd name="connsiteY2" fmla="*/ 3010084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2 w 10539411"/>
              <a:gd name="connsiteY8" fmla="*/ 3037686 h 5952799"/>
              <a:gd name="connsiteX9" fmla="*/ 5143456 w 10539411"/>
              <a:gd name="connsiteY9" fmla="*/ 4266974 h 5952799"/>
              <a:gd name="connsiteX10" fmla="*/ 0 w 10539411"/>
              <a:gd name="connsiteY10" fmla="*/ 5952799 h 5952799"/>
              <a:gd name="connsiteX11" fmla="*/ 6470227 w 10539411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7815486 w 10581788"/>
              <a:gd name="connsiteY0" fmla="*/ 5955504 h 5955504"/>
              <a:gd name="connsiteX1" fmla="*/ 10539411 w 10581788"/>
              <a:gd name="connsiteY1" fmla="*/ 4261510 h 5955504"/>
              <a:gd name="connsiteX2" fmla="*/ 6481534 w 10581788"/>
              <a:gd name="connsiteY2" fmla="*/ 3010084 h 5955504"/>
              <a:gd name="connsiteX3" fmla="*/ 8587789 w 10581788"/>
              <a:gd name="connsiteY3" fmla="*/ 1614807 h 5955504"/>
              <a:gd name="connsiteX4" fmla="*/ 5168611 w 10581788"/>
              <a:gd name="connsiteY4" fmla="*/ 627233 h 5955504"/>
              <a:gd name="connsiteX5" fmla="*/ 6452495 w 10581788"/>
              <a:gd name="connsiteY5" fmla="*/ 0 h 5955504"/>
              <a:gd name="connsiteX6" fmla="*/ 4582311 w 10581788"/>
              <a:gd name="connsiteY6" fmla="*/ 645553 h 5955504"/>
              <a:gd name="connsiteX7" fmla="*/ 6844879 w 10581788"/>
              <a:gd name="connsiteY7" fmla="*/ 1606897 h 5955504"/>
              <a:gd name="connsiteX8" fmla="*/ 3680942 w 10581788"/>
              <a:gd name="connsiteY8" fmla="*/ 3037686 h 5955504"/>
              <a:gd name="connsiteX9" fmla="*/ 5143456 w 10581788"/>
              <a:gd name="connsiteY9" fmla="*/ 4266974 h 5955504"/>
              <a:gd name="connsiteX10" fmla="*/ 0 w 10581788"/>
              <a:gd name="connsiteY10" fmla="*/ 5952799 h 5955504"/>
              <a:gd name="connsiteX11" fmla="*/ 7815486 w 10581788"/>
              <a:gd name="connsiteY11" fmla="*/ 5955504 h 5955504"/>
              <a:gd name="connsiteX0" fmla="*/ 8555378 w 10705057"/>
              <a:gd name="connsiteY0" fmla="*/ 5941166 h 5952799"/>
              <a:gd name="connsiteX1" fmla="*/ 10539411 w 10705057"/>
              <a:gd name="connsiteY1" fmla="*/ 4261510 h 5952799"/>
              <a:gd name="connsiteX2" fmla="*/ 6481534 w 10705057"/>
              <a:gd name="connsiteY2" fmla="*/ 3010084 h 5952799"/>
              <a:gd name="connsiteX3" fmla="*/ 8587789 w 10705057"/>
              <a:gd name="connsiteY3" fmla="*/ 1614807 h 5952799"/>
              <a:gd name="connsiteX4" fmla="*/ 5168611 w 10705057"/>
              <a:gd name="connsiteY4" fmla="*/ 627233 h 5952799"/>
              <a:gd name="connsiteX5" fmla="*/ 6452495 w 10705057"/>
              <a:gd name="connsiteY5" fmla="*/ 0 h 5952799"/>
              <a:gd name="connsiteX6" fmla="*/ 4582311 w 10705057"/>
              <a:gd name="connsiteY6" fmla="*/ 645553 h 5952799"/>
              <a:gd name="connsiteX7" fmla="*/ 6844879 w 10705057"/>
              <a:gd name="connsiteY7" fmla="*/ 1606897 h 5952799"/>
              <a:gd name="connsiteX8" fmla="*/ 3680942 w 10705057"/>
              <a:gd name="connsiteY8" fmla="*/ 3037686 h 5952799"/>
              <a:gd name="connsiteX9" fmla="*/ 5143456 w 10705057"/>
              <a:gd name="connsiteY9" fmla="*/ 4266974 h 5952799"/>
              <a:gd name="connsiteX10" fmla="*/ 0 w 10705057"/>
              <a:gd name="connsiteY10" fmla="*/ 5952799 h 5952799"/>
              <a:gd name="connsiteX11" fmla="*/ 8555378 w 10705057"/>
              <a:gd name="connsiteY11" fmla="*/ 5941166 h 5952799"/>
              <a:gd name="connsiteX0" fmla="*/ 8555378 w 10572557"/>
              <a:gd name="connsiteY0" fmla="*/ 5941166 h 5952799"/>
              <a:gd name="connsiteX1" fmla="*/ 10539411 w 10572557"/>
              <a:gd name="connsiteY1" fmla="*/ 4261510 h 5952799"/>
              <a:gd name="connsiteX2" fmla="*/ 6481534 w 10572557"/>
              <a:gd name="connsiteY2" fmla="*/ 3010084 h 5952799"/>
              <a:gd name="connsiteX3" fmla="*/ 8587789 w 10572557"/>
              <a:gd name="connsiteY3" fmla="*/ 1614807 h 5952799"/>
              <a:gd name="connsiteX4" fmla="*/ 5168611 w 10572557"/>
              <a:gd name="connsiteY4" fmla="*/ 627233 h 5952799"/>
              <a:gd name="connsiteX5" fmla="*/ 6452495 w 10572557"/>
              <a:gd name="connsiteY5" fmla="*/ 0 h 5952799"/>
              <a:gd name="connsiteX6" fmla="*/ 4582311 w 10572557"/>
              <a:gd name="connsiteY6" fmla="*/ 645553 h 5952799"/>
              <a:gd name="connsiteX7" fmla="*/ 6844879 w 10572557"/>
              <a:gd name="connsiteY7" fmla="*/ 1606897 h 5952799"/>
              <a:gd name="connsiteX8" fmla="*/ 3680942 w 10572557"/>
              <a:gd name="connsiteY8" fmla="*/ 3037686 h 5952799"/>
              <a:gd name="connsiteX9" fmla="*/ 5143456 w 10572557"/>
              <a:gd name="connsiteY9" fmla="*/ 4266974 h 5952799"/>
              <a:gd name="connsiteX10" fmla="*/ 0 w 10572557"/>
              <a:gd name="connsiteY10" fmla="*/ 5952799 h 5952799"/>
              <a:gd name="connsiteX11" fmla="*/ 8555378 w 10572557"/>
              <a:gd name="connsiteY11" fmla="*/ 5941166 h 5952799"/>
              <a:gd name="connsiteX0" fmla="*/ 8555378 w 10882489"/>
              <a:gd name="connsiteY0" fmla="*/ 5941166 h 5952799"/>
              <a:gd name="connsiteX1" fmla="*/ 10875725 w 10882489"/>
              <a:gd name="connsiteY1" fmla="*/ 4447910 h 5952799"/>
              <a:gd name="connsiteX2" fmla="*/ 6481534 w 10882489"/>
              <a:gd name="connsiteY2" fmla="*/ 3010084 h 5952799"/>
              <a:gd name="connsiteX3" fmla="*/ 8587789 w 10882489"/>
              <a:gd name="connsiteY3" fmla="*/ 1614807 h 5952799"/>
              <a:gd name="connsiteX4" fmla="*/ 5168611 w 10882489"/>
              <a:gd name="connsiteY4" fmla="*/ 627233 h 5952799"/>
              <a:gd name="connsiteX5" fmla="*/ 6452495 w 10882489"/>
              <a:gd name="connsiteY5" fmla="*/ 0 h 5952799"/>
              <a:gd name="connsiteX6" fmla="*/ 4582311 w 10882489"/>
              <a:gd name="connsiteY6" fmla="*/ 645553 h 5952799"/>
              <a:gd name="connsiteX7" fmla="*/ 6844879 w 10882489"/>
              <a:gd name="connsiteY7" fmla="*/ 1606897 h 5952799"/>
              <a:gd name="connsiteX8" fmla="*/ 3680942 w 10882489"/>
              <a:gd name="connsiteY8" fmla="*/ 3037686 h 5952799"/>
              <a:gd name="connsiteX9" fmla="*/ 5143456 w 10882489"/>
              <a:gd name="connsiteY9" fmla="*/ 4266974 h 5952799"/>
              <a:gd name="connsiteX10" fmla="*/ 0 w 10882489"/>
              <a:gd name="connsiteY10" fmla="*/ 5952799 h 5952799"/>
              <a:gd name="connsiteX11" fmla="*/ 8555378 w 10882489"/>
              <a:gd name="connsiteY11" fmla="*/ 5941166 h 5952799"/>
              <a:gd name="connsiteX0" fmla="*/ 8555378 w 10876810"/>
              <a:gd name="connsiteY0" fmla="*/ 5941166 h 5952799"/>
              <a:gd name="connsiteX1" fmla="*/ 10875725 w 10876810"/>
              <a:gd name="connsiteY1" fmla="*/ 4447910 h 5952799"/>
              <a:gd name="connsiteX2" fmla="*/ 6481534 w 10876810"/>
              <a:gd name="connsiteY2" fmla="*/ 3010084 h 5952799"/>
              <a:gd name="connsiteX3" fmla="*/ 8587789 w 10876810"/>
              <a:gd name="connsiteY3" fmla="*/ 1614807 h 5952799"/>
              <a:gd name="connsiteX4" fmla="*/ 5168611 w 10876810"/>
              <a:gd name="connsiteY4" fmla="*/ 627233 h 5952799"/>
              <a:gd name="connsiteX5" fmla="*/ 6452495 w 10876810"/>
              <a:gd name="connsiteY5" fmla="*/ 0 h 5952799"/>
              <a:gd name="connsiteX6" fmla="*/ 4582311 w 10876810"/>
              <a:gd name="connsiteY6" fmla="*/ 645553 h 5952799"/>
              <a:gd name="connsiteX7" fmla="*/ 6844879 w 10876810"/>
              <a:gd name="connsiteY7" fmla="*/ 1606897 h 5952799"/>
              <a:gd name="connsiteX8" fmla="*/ 3680942 w 10876810"/>
              <a:gd name="connsiteY8" fmla="*/ 3037686 h 5952799"/>
              <a:gd name="connsiteX9" fmla="*/ 5143456 w 10876810"/>
              <a:gd name="connsiteY9" fmla="*/ 4266974 h 5952799"/>
              <a:gd name="connsiteX10" fmla="*/ 0 w 10876810"/>
              <a:gd name="connsiteY10" fmla="*/ 5952799 h 5952799"/>
              <a:gd name="connsiteX11" fmla="*/ 8555378 w 10876810"/>
              <a:gd name="connsiteY11" fmla="*/ 5941166 h 5952799"/>
              <a:gd name="connsiteX0" fmla="*/ 8555378 w 10875758"/>
              <a:gd name="connsiteY0" fmla="*/ 5941166 h 5952799"/>
              <a:gd name="connsiteX1" fmla="*/ 10875725 w 10875758"/>
              <a:gd name="connsiteY1" fmla="*/ 4447910 h 5952799"/>
              <a:gd name="connsiteX2" fmla="*/ 6481534 w 10875758"/>
              <a:gd name="connsiteY2" fmla="*/ 3010084 h 5952799"/>
              <a:gd name="connsiteX3" fmla="*/ 8587789 w 10875758"/>
              <a:gd name="connsiteY3" fmla="*/ 1614807 h 5952799"/>
              <a:gd name="connsiteX4" fmla="*/ 5168611 w 10875758"/>
              <a:gd name="connsiteY4" fmla="*/ 627233 h 5952799"/>
              <a:gd name="connsiteX5" fmla="*/ 6452495 w 10875758"/>
              <a:gd name="connsiteY5" fmla="*/ 0 h 5952799"/>
              <a:gd name="connsiteX6" fmla="*/ 4582311 w 10875758"/>
              <a:gd name="connsiteY6" fmla="*/ 645553 h 5952799"/>
              <a:gd name="connsiteX7" fmla="*/ 6844879 w 10875758"/>
              <a:gd name="connsiteY7" fmla="*/ 1606897 h 5952799"/>
              <a:gd name="connsiteX8" fmla="*/ 3680942 w 10875758"/>
              <a:gd name="connsiteY8" fmla="*/ 3037686 h 5952799"/>
              <a:gd name="connsiteX9" fmla="*/ 5143456 w 10875758"/>
              <a:gd name="connsiteY9" fmla="*/ 4266974 h 5952799"/>
              <a:gd name="connsiteX10" fmla="*/ 0 w 10875758"/>
              <a:gd name="connsiteY10" fmla="*/ 5952799 h 5952799"/>
              <a:gd name="connsiteX11" fmla="*/ 8555378 w 10875758"/>
              <a:gd name="connsiteY11" fmla="*/ 5941166 h 5952799"/>
              <a:gd name="connsiteX0" fmla="*/ 8555378 w 10875782"/>
              <a:gd name="connsiteY0" fmla="*/ 5941166 h 5952799"/>
              <a:gd name="connsiteX1" fmla="*/ 10875725 w 10875782"/>
              <a:gd name="connsiteY1" fmla="*/ 4447910 h 5952799"/>
              <a:gd name="connsiteX2" fmla="*/ 6481534 w 10875782"/>
              <a:gd name="connsiteY2" fmla="*/ 3010084 h 5952799"/>
              <a:gd name="connsiteX3" fmla="*/ 8587789 w 10875782"/>
              <a:gd name="connsiteY3" fmla="*/ 1614807 h 5952799"/>
              <a:gd name="connsiteX4" fmla="*/ 5168611 w 10875782"/>
              <a:gd name="connsiteY4" fmla="*/ 627233 h 5952799"/>
              <a:gd name="connsiteX5" fmla="*/ 6452495 w 10875782"/>
              <a:gd name="connsiteY5" fmla="*/ 0 h 5952799"/>
              <a:gd name="connsiteX6" fmla="*/ 4582311 w 10875782"/>
              <a:gd name="connsiteY6" fmla="*/ 645553 h 5952799"/>
              <a:gd name="connsiteX7" fmla="*/ 6844879 w 10875782"/>
              <a:gd name="connsiteY7" fmla="*/ 1606897 h 5952799"/>
              <a:gd name="connsiteX8" fmla="*/ 3680942 w 10875782"/>
              <a:gd name="connsiteY8" fmla="*/ 3037686 h 5952799"/>
              <a:gd name="connsiteX9" fmla="*/ 5143456 w 10875782"/>
              <a:gd name="connsiteY9" fmla="*/ 4266974 h 5952799"/>
              <a:gd name="connsiteX10" fmla="*/ 0 w 10875782"/>
              <a:gd name="connsiteY10" fmla="*/ 5952799 h 5952799"/>
              <a:gd name="connsiteX11" fmla="*/ 8555378 w 10875782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9577775 w 10986451"/>
              <a:gd name="connsiteY0" fmla="*/ 5926828 h 5952799"/>
              <a:gd name="connsiteX1" fmla="*/ 10875725 w 10986451"/>
              <a:gd name="connsiteY1" fmla="*/ 4447910 h 5952799"/>
              <a:gd name="connsiteX2" fmla="*/ 6481534 w 10986451"/>
              <a:gd name="connsiteY2" fmla="*/ 3010084 h 5952799"/>
              <a:gd name="connsiteX3" fmla="*/ 8587789 w 10986451"/>
              <a:gd name="connsiteY3" fmla="*/ 1614807 h 5952799"/>
              <a:gd name="connsiteX4" fmla="*/ 5168611 w 10986451"/>
              <a:gd name="connsiteY4" fmla="*/ 627233 h 5952799"/>
              <a:gd name="connsiteX5" fmla="*/ 6452495 w 10986451"/>
              <a:gd name="connsiteY5" fmla="*/ 0 h 5952799"/>
              <a:gd name="connsiteX6" fmla="*/ 4582311 w 10986451"/>
              <a:gd name="connsiteY6" fmla="*/ 645553 h 5952799"/>
              <a:gd name="connsiteX7" fmla="*/ 6844879 w 10986451"/>
              <a:gd name="connsiteY7" fmla="*/ 1606897 h 5952799"/>
              <a:gd name="connsiteX8" fmla="*/ 3680942 w 10986451"/>
              <a:gd name="connsiteY8" fmla="*/ 3037686 h 5952799"/>
              <a:gd name="connsiteX9" fmla="*/ 5143456 w 10986451"/>
              <a:gd name="connsiteY9" fmla="*/ 4266974 h 5952799"/>
              <a:gd name="connsiteX10" fmla="*/ 0 w 10986451"/>
              <a:gd name="connsiteY10" fmla="*/ 5952799 h 5952799"/>
              <a:gd name="connsiteX11" fmla="*/ 9577775 w 10986451"/>
              <a:gd name="connsiteY11" fmla="*/ 5926828 h 5952799"/>
              <a:gd name="connsiteX0" fmla="*/ 9577775 w 10878255"/>
              <a:gd name="connsiteY0" fmla="*/ 5926828 h 5952799"/>
              <a:gd name="connsiteX1" fmla="*/ 10875725 w 10878255"/>
              <a:gd name="connsiteY1" fmla="*/ 4447910 h 5952799"/>
              <a:gd name="connsiteX2" fmla="*/ 6481534 w 10878255"/>
              <a:gd name="connsiteY2" fmla="*/ 3010084 h 5952799"/>
              <a:gd name="connsiteX3" fmla="*/ 8587789 w 10878255"/>
              <a:gd name="connsiteY3" fmla="*/ 1614807 h 5952799"/>
              <a:gd name="connsiteX4" fmla="*/ 5168611 w 10878255"/>
              <a:gd name="connsiteY4" fmla="*/ 627233 h 5952799"/>
              <a:gd name="connsiteX5" fmla="*/ 6452495 w 10878255"/>
              <a:gd name="connsiteY5" fmla="*/ 0 h 5952799"/>
              <a:gd name="connsiteX6" fmla="*/ 4582311 w 10878255"/>
              <a:gd name="connsiteY6" fmla="*/ 645553 h 5952799"/>
              <a:gd name="connsiteX7" fmla="*/ 6844879 w 10878255"/>
              <a:gd name="connsiteY7" fmla="*/ 1606897 h 5952799"/>
              <a:gd name="connsiteX8" fmla="*/ 3680942 w 10878255"/>
              <a:gd name="connsiteY8" fmla="*/ 3037686 h 5952799"/>
              <a:gd name="connsiteX9" fmla="*/ 5143456 w 10878255"/>
              <a:gd name="connsiteY9" fmla="*/ 4266974 h 5952799"/>
              <a:gd name="connsiteX10" fmla="*/ 0 w 10878255"/>
              <a:gd name="connsiteY10" fmla="*/ 5952799 h 5952799"/>
              <a:gd name="connsiteX11" fmla="*/ 9577775 w 10878255"/>
              <a:gd name="connsiteY11" fmla="*/ 5926828 h 5952799"/>
              <a:gd name="connsiteX0" fmla="*/ 9577775 w 10875903"/>
              <a:gd name="connsiteY0" fmla="*/ 5926828 h 5952799"/>
              <a:gd name="connsiteX1" fmla="*/ 10875725 w 10875903"/>
              <a:gd name="connsiteY1" fmla="*/ 4447910 h 5952799"/>
              <a:gd name="connsiteX2" fmla="*/ 6481534 w 10875903"/>
              <a:gd name="connsiteY2" fmla="*/ 3010084 h 5952799"/>
              <a:gd name="connsiteX3" fmla="*/ 8587789 w 10875903"/>
              <a:gd name="connsiteY3" fmla="*/ 1614807 h 5952799"/>
              <a:gd name="connsiteX4" fmla="*/ 5168611 w 10875903"/>
              <a:gd name="connsiteY4" fmla="*/ 627233 h 5952799"/>
              <a:gd name="connsiteX5" fmla="*/ 6452495 w 10875903"/>
              <a:gd name="connsiteY5" fmla="*/ 0 h 5952799"/>
              <a:gd name="connsiteX6" fmla="*/ 4582311 w 10875903"/>
              <a:gd name="connsiteY6" fmla="*/ 645553 h 5952799"/>
              <a:gd name="connsiteX7" fmla="*/ 6844879 w 10875903"/>
              <a:gd name="connsiteY7" fmla="*/ 1606897 h 5952799"/>
              <a:gd name="connsiteX8" fmla="*/ 3680942 w 10875903"/>
              <a:gd name="connsiteY8" fmla="*/ 3037686 h 5952799"/>
              <a:gd name="connsiteX9" fmla="*/ 5143456 w 10875903"/>
              <a:gd name="connsiteY9" fmla="*/ 4266974 h 5952799"/>
              <a:gd name="connsiteX10" fmla="*/ 0 w 10875903"/>
              <a:gd name="connsiteY10" fmla="*/ 5952799 h 5952799"/>
              <a:gd name="connsiteX11" fmla="*/ 9577775 w 10875903"/>
              <a:gd name="connsiteY11" fmla="*/ 5926828 h 5952799"/>
              <a:gd name="connsiteX0" fmla="*/ 9577775 w 10875726"/>
              <a:gd name="connsiteY0" fmla="*/ 5926828 h 5952799"/>
              <a:gd name="connsiteX1" fmla="*/ 10875725 w 10875726"/>
              <a:gd name="connsiteY1" fmla="*/ 4447910 h 5952799"/>
              <a:gd name="connsiteX2" fmla="*/ 6481534 w 10875726"/>
              <a:gd name="connsiteY2" fmla="*/ 3010084 h 5952799"/>
              <a:gd name="connsiteX3" fmla="*/ 8587789 w 10875726"/>
              <a:gd name="connsiteY3" fmla="*/ 1614807 h 5952799"/>
              <a:gd name="connsiteX4" fmla="*/ 5168611 w 10875726"/>
              <a:gd name="connsiteY4" fmla="*/ 627233 h 5952799"/>
              <a:gd name="connsiteX5" fmla="*/ 6452495 w 10875726"/>
              <a:gd name="connsiteY5" fmla="*/ 0 h 5952799"/>
              <a:gd name="connsiteX6" fmla="*/ 4582311 w 10875726"/>
              <a:gd name="connsiteY6" fmla="*/ 645553 h 5952799"/>
              <a:gd name="connsiteX7" fmla="*/ 6844879 w 10875726"/>
              <a:gd name="connsiteY7" fmla="*/ 1606897 h 5952799"/>
              <a:gd name="connsiteX8" fmla="*/ 3680942 w 10875726"/>
              <a:gd name="connsiteY8" fmla="*/ 3037686 h 5952799"/>
              <a:gd name="connsiteX9" fmla="*/ 5143456 w 10875726"/>
              <a:gd name="connsiteY9" fmla="*/ 4266974 h 5952799"/>
              <a:gd name="connsiteX10" fmla="*/ 0 w 10875726"/>
              <a:gd name="connsiteY10" fmla="*/ 5952799 h 5952799"/>
              <a:gd name="connsiteX11" fmla="*/ 9577775 w 10875726"/>
              <a:gd name="connsiteY11" fmla="*/ 5926828 h 5952799"/>
              <a:gd name="connsiteX0" fmla="*/ 9577775 w 10875728"/>
              <a:gd name="connsiteY0" fmla="*/ 5926828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9577775 w 10875728"/>
              <a:gd name="connsiteY11" fmla="*/ 5926828 h 5952799"/>
              <a:gd name="connsiteX0" fmla="*/ 9577775 w 10875727"/>
              <a:gd name="connsiteY0" fmla="*/ 5926828 h 5952799"/>
              <a:gd name="connsiteX1" fmla="*/ 10875725 w 10875727"/>
              <a:gd name="connsiteY1" fmla="*/ 4447910 h 5952799"/>
              <a:gd name="connsiteX2" fmla="*/ 6481534 w 10875727"/>
              <a:gd name="connsiteY2" fmla="*/ 3010084 h 5952799"/>
              <a:gd name="connsiteX3" fmla="*/ 8587789 w 10875727"/>
              <a:gd name="connsiteY3" fmla="*/ 1614807 h 5952799"/>
              <a:gd name="connsiteX4" fmla="*/ 5168611 w 10875727"/>
              <a:gd name="connsiteY4" fmla="*/ 627233 h 5952799"/>
              <a:gd name="connsiteX5" fmla="*/ 6452495 w 10875727"/>
              <a:gd name="connsiteY5" fmla="*/ 0 h 5952799"/>
              <a:gd name="connsiteX6" fmla="*/ 4582311 w 10875727"/>
              <a:gd name="connsiteY6" fmla="*/ 645553 h 5952799"/>
              <a:gd name="connsiteX7" fmla="*/ 6844879 w 10875727"/>
              <a:gd name="connsiteY7" fmla="*/ 1606897 h 5952799"/>
              <a:gd name="connsiteX8" fmla="*/ 3680942 w 10875727"/>
              <a:gd name="connsiteY8" fmla="*/ 3037686 h 5952799"/>
              <a:gd name="connsiteX9" fmla="*/ 5143456 w 10875727"/>
              <a:gd name="connsiteY9" fmla="*/ 4266974 h 5952799"/>
              <a:gd name="connsiteX10" fmla="*/ 0 w 10875727"/>
              <a:gd name="connsiteY10" fmla="*/ 5952799 h 5952799"/>
              <a:gd name="connsiteX11" fmla="*/ 9577775 w 10875727"/>
              <a:gd name="connsiteY11" fmla="*/ 5926828 h 5952799"/>
              <a:gd name="connsiteX0" fmla="*/ 9039672 w 10942078"/>
              <a:gd name="connsiteY0" fmla="*/ 5941167 h 5952799"/>
              <a:gd name="connsiteX1" fmla="*/ 10875725 w 10942078"/>
              <a:gd name="connsiteY1" fmla="*/ 4447910 h 5952799"/>
              <a:gd name="connsiteX2" fmla="*/ 6481534 w 10942078"/>
              <a:gd name="connsiteY2" fmla="*/ 3010084 h 5952799"/>
              <a:gd name="connsiteX3" fmla="*/ 8587789 w 10942078"/>
              <a:gd name="connsiteY3" fmla="*/ 1614807 h 5952799"/>
              <a:gd name="connsiteX4" fmla="*/ 5168611 w 10942078"/>
              <a:gd name="connsiteY4" fmla="*/ 627233 h 5952799"/>
              <a:gd name="connsiteX5" fmla="*/ 6452495 w 10942078"/>
              <a:gd name="connsiteY5" fmla="*/ 0 h 5952799"/>
              <a:gd name="connsiteX6" fmla="*/ 4582311 w 10942078"/>
              <a:gd name="connsiteY6" fmla="*/ 645553 h 5952799"/>
              <a:gd name="connsiteX7" fmla="*/ 6844879 w 10942078"/>
              <a:gd name="connsiteY7" fmla="*/ 1606897 h 5952799"/>
              <a:gd name="connsiteX8" fmla="*/ 3680942 w 10942078"/>
              <a:gd name="connsiteY8" fmla="*/ 3037686 h 5952799"/>
              <a:gd name="connsiteX9" fmla="*/ 5143456 w 10942078"/>
              <a:gd name="connsiteY9" fmla="*/ 4266974 h 5952799"/>
              <a:gd name="connsiteX10" fmla="*/ 0 w 10942078"/>
              <a:gd name="connsiteY10" fmla="*/ 5952799 h 5952799"/>
              <a:gd name="connsiteX11" fmla="*/ 9039672 w 10942078"/>
              <a:gd name="connsiteY11" fmla="*/ 5941167 h 5952799"/>
              <a:gd name="connsiteX0" fmla="*/ 9039672 w 10876649"/>
              <a:gd name="connsiteY0" fmla="*/ 5941167 h 5952799"/>
              <a:gd name="connsiteX1" fmla="*/ 10875725 w 10876649"/>
              <a:gd name="connsiteY1" fmla="*/ 4447910 h 5952799"/>
              <a:gd name="connsiteX2" fmla="*/ 6481534 w 10876649"/>
              <a:gd name="connsiteY2" fmla="*/ 3010084 h 5952799"/>
              <a:gd name="connsiteX3" fmla="*/ 8587789 w 10876649"/>
              <a:gd name="connsiteY3" fmla="*/ 1614807 h 5952799"/>
              <a:gd name="connsiteX4" fmla="*/ 5168611 w 10876649"/>
              <a:gd name="connsiteY4" fmla="*/ 627233 h 5952799"/>
              <a:gd name="connsiteX5" fmla="*/ 6452495 w 10876649"/>
              <a:gd name="connsiteY5" fmla="*/ 0 h 5952799"/>
              <a:gd name="connsiteX6" fmla="*/ 4582311 w 10876649"/>
              <a:gd name="connsiteY6" fmla="*/ 645553 h 5952799"/>
              <a:gd name="connsiteX7" fmla="*/ 6844879 w 10876649"/>
              <a:gd name="connsiteY7" fmla="*/ 1606897 h 5952799"/>
              <a:gd name="connsiteX8" fmla="*/ 3680942 w 10876649"/>
              <a:gd name="connsiteY8" fmla="*/ 3037686 h 5952799"/>
              <a:gd name="connsiteX9" fmla="*/ 5143456 w 10876649"/>
              <a:gd name="connsiteY9" fmla="*/ 4266974 h 5952799"/>
              <a:gd name="connsiteX10" fmla="*/ 0 w 10876649"/>
              <a:gd name="connsiteY10" fmla="*/ 5952799 h 5952799"/>
              <a:gd name="connsiteX11" fmla="*/ 9039672 w 10876649"/>
              <a:gd name="connsiteY11" fmla="*/ 5941167 h 5952799"/>
              <a:gd name="connsiteX0" fmla="*/ 9039672 w 10899094"/>
              <a:gd name="connsiteY0" fmla="*/ 5941167 h 5952799"/>
              <a:gd name="connsiteX1" fmla="*/ 10875725 w 10899094"/>
              <a:gd name="connsiteY1" fmla="*/ 4447910 h 5952799"/>
              <a:gd name="connsiteX2" fmla="*/ 6481534 w 10899094"/>
              <a:gd name="connsiteY2" fmla="*/ 3010084 h 5952799"/>
              <a:gd name="connsiteX3" fmla="*/ 8587789 w 10899094"/>
              <a:gd name="connsiteY3" fmla="*/ 1614807 h 5952799"/>
              <a:gd name="connsiteX4" fmla="*/ 5168611 w 10899094"/>
              <a:gd name="connsiteY4" fmla="*/ 627233 h 5952799"/>
              <a:gd name="connsiteX5" fmla="*/ 6452495 w 10899094"/>
              <a:gd name="connsiteY5" fmla="*/ 0 h 5952799"/>
              <a:gd name="connsiteX6" fmla="*/ 4582311 w 10899094"/>
              <a:gd name="connsiteY6" fmla="*/ 645553 h 5952799"/>
              <a:gd name="connsiteX7" fmla="*/ 6844879 w 10899094"/>
              <a:gd name="connsiteY7" fmla="*/ 1606897 h 5952799"/>
              <a:gd name="connsiteX8" fmla="*/ 3680942 w 10899094"/>
              <a:gd name="connsiteY8" fmla="*/ 3037686 h 5952799"/>
              <a:gd name="connsiteX9" fmla="*/ 5143456 w 10899094"/>
              <a:gd name="connsiteY9" fmla="*/ 4266974 h 5952799"/>
              <a:gd name="connsiteX10" fmla="*/ 0 w 10899094"/>
              <a:gd name="connsiteY10" fmla="*/ 5952799 h 5952799"/>
              <a:gd name="connsiteX11" fmla="*/ 9039672 w 10899094"/>
              <a:gd name="connsiteY11" fmla="*/ 5941167 h 5952799"/>
              <a:gd name="connsiteX0" fmla="*/ 9039672 w 10897286"/>
              <a:gd name="connsiteY0" fmla="*/ 5941167 h 5952799"/>
              <a:gd name="connsiteX1" fmla="*/ 10875725 w 10897286"/>
              <a:gd name="connsiteY1" fmla="*/ 4447910 h 5952799"/>
              <a:gd name="connsiteX2" fmla="*/ 6481534 w 10897286"/>
              <a:gd name="connsiteY2" fmla="*/ 3010084 h 5952799"/>
              <a:gd name="connsiteX3" fmla="*/ 8587789 w 10897286"/>
              <a:gd name="connsiteY3" fmla="*/ 1614807 h 5952799"/>
              <a:gd name="connsiteX4" fmla="*/ 5168611 w 10897286"/>
              <a:gd name="connsiteY4" fmla="*/ 627233 h 5952799"/>
              <a:gd name="connsiteX5" fmla="*/ 6452495 w 10897286"/>
              <a:gd name="connsiteY5" fmla="*/ 0 h 5952799"/>
              <a:gd name="connsiteX6" fmla="*/ 4582311 w 10897286"/>
              <a:gd name="connsiteY6" fmla="*/ 645553 h 5952799"/>
              <a:gd name="connsiteX7" fmla="*/ 6844879 w 10897286"/>
              <a:gd name="connsiteY7" fmla="*/ 1606897 h 5952799"/>
              <a:gd name="connsiteX8" fmla="*/ 3680942 w 10897286"/>
              <a:gd name="connsiteY8" fmla="*/ 3037686 h 5952799"/>
              <a:gd name="connsiteX9" fmla="*/ 5143456 w 10897286"/>
              <a:gd name="connsiteY9" fmla="*/ 4266974 h 5952799"/>
              <a:gd name="connsiteX10" fmla="*/ 0 w 10897286"/>
              <a:gd name="connsiteY10" fmla="*/ 5952799 h 5952799"/>
              <a:gd name="connsiteX11" fmla="*/ 9039672 w 10897286"/>
              <a:gd name="connsiteY11" fmla="*/ 5941167 h 5952799"/>
              <a:gd name="connsiteX0" fmla="*/ 9039672 w 10888918"/>
              <a:gd name="connsiteY0" fmla="*/ 5941167 h 5952799"/>
              <a:gd name="connsiteX1" fmla="*/ 10875725 w 10888918"/>
              <a:gd name="connsiteY1" fmla="*/ 4447910 h 5952799"/>
              <a:gd name="connsiteX2" fmla="*/ 6481534 w 10888918"/>
              <a:gd name="connsiteY2" fmla="*/ 3010084 h 5952799"/>
              <a:gd name="connsiteX3" fmla="*/ 8587789 w 10888918"/>
              <a:gd name="connsiteY3" fmla="*/ 1614807 h 5952799"/>
              <a:gd name="connsiteX4" fmla="*/ 5168611 w 10888918"/>
              <a:gd name="connsiteY4" fmla="*/ 627233 h 5952799"/>
              <a:gd name="connsiteX5" fmla="*/ 6452495 w 10888918"/>
              <a:gd name="connsiteY5" fmla="*/ 0 h 5952799"/>
              <a:gd name="connsiteX6" fmla="*/ 4582311 w 10888918"/>
              <a:gd name="connsiteY6" fmla="*/ 645553 h 5952799"/>
              <a:gd name="connsiteX7" fmla="*/ 6844879 w 10888918"/>
              <a:gd name="connsiteY7" fmla="*/ 1606897 h 5952799"/>
              <a:gd name="connsiteX8" fmla="*/ 3680942 w 10888918"/>
              <a:gd name="connsiteY8" fmla="*/ 3037686 h 5952799"/>
              <a:gd name="connsiteX9" fmla="*/ 5143456 w 10888918"/>
              <a:gd name="connsiteY9" fmla="*/ 4266974 h 5952799"/>
              <a:gd name="connsiteX10" fmla="*/ 0 w 10888918"/>
              <a:gd name="connsiteY10" fmla="*/ 5952799 h 5952799"/>
              <a:gd name="connsiteX11" fmla="*/ 9039672 w 10888918"/>
              <a:gd name="connsiteY11" fmla="*/ 5941167 h 5952799"/>
              <a:gd name="connsiteX0" fmla="*/ 9039672 w 10887565"/>
              <a:gd name="connsiteY0" fmla="*/ 5941167 h 5952799"/>
              <a:gd name="connsiteX1" fmla="*/ 10875725 w 10887565"/>
              <a:gd name="connsiteY1" fmla="*/ 4447910 h 5952799"/>
              <a:gd name="connsiteX2" fmla="*/ 6481534 w 10887565"/>
              <a:gd name="connsiteY2" fmla="*/ 3010084 h 5952799"/>
              <a:gd name="connsiteX3" fmla="*/ 8587789 w 10887565"/>
              <a:gd name="connsiteY3" fmla="*/ 1614807 h 5952799"/>
              <a:gd name="connsiteX4" fmla="*/ 5168611 w 10887565"/>
              <a:gd name="connsiteY4" fmla="*/ 627233 h 5952799"/>
              <a:gd name="connsiteX5" fmla="*/ 6452495 w 10887565"/>
              <a:gd name="connsiteY5" fmla="*/ 0 h 5952799"/>
              <a:gd name="connsiteX6" fmla="*/ 4582311 w 10887565"/>
              <a:gd name="connsiteY6" fmla="*/ 645553 h 5952799"/>
              <a:gd name="connsiteX7" fmla="*/ 6844879 w 10887565"/>
              <a:gd name="connsiteY7" fmla="*/ 1606897 h 5952799"/>
              <a:gd name="connsiteX8" fmla="*/ 3680942 w 10887565"/>
              <a:gd name="connsiteY8" fmla="*/ 3037686 h 5952799"/>
              <a:gd name="connsiteX9" fmla="*/ 5143456 w 10887565"/>
              <a:gd name="connsiteY9" fmla="*/ 4266974 h 5952799"/>
              <a:gd name="connsiteX10" fmla="*/ 0 w 10887565"/>
              <a:gd name="connsiteY10" fmla="*/ 5952799 h 5952799"/>
              <a:gd name="connsiteX11" fmla="*/ 9039672 w 10887565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680942 w 10900514"/>
              <a:gd name="connsiteY8" fmla="*/ 3037686 h 5952799"/>
              <a:gd name="connsiteX9" fmla="*/ 5143456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680942 w 10900514"/>
              <a:gd name="connsiteY8" fmla="*/ 3037686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303137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303137 w 10900514"/>
              <a:gd name="connsiteY4" fmla="*/ 627233 h 5952799"/>
              <a:gd name="connsiteX5" fmla="*/ 6452495 w 10900514"/>
              <a:gd name="connsiteY5" fmla="*/ 0 h 5952799"/>
              <a:gd name="connsiteX6" fmla="*/ 4757195 w 10900514"/>
              <a:gd name="connsiteY6" fmla="*/ 588200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37663 w 10900514"/>
              <a:gd name="connsiteY4" fmla="*/ 684587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00514" h="6139199">
                <a:moveTo>
                  <a:pt x="9039672" y="6127567"/>
                </a:moveTo>
                <a:cubicBezTo>
                  <a:pt x="9554122" y="6119372"/>
                  <a:pt x="11115150" y="5492405"/>
                  <a:pt x="10875725" y="4634310"/>
                </a:cubicBezTo>
                <a:cubicBezTo>
                  <a:pt x="10422363" y="3009470"/>
                  <a:pt x="6488580" y="3803374"/>
                  <a:pt x="6481534" y="3196484"/>
                </a:cubicBezTo>
                <a:cubicBezTo>
                  <a:pt x="6476884" y="2795992"/>
                  <a:pt x="8826473" y="2841202"/>
                  <a:pt x="8587789" y="1801207"/>
                </a:cubicBezTo>
                <a:cubicBezTo>
                  <a:pt x="8379865" y="895241"/>
                  <a:pt x="5537946" y="956111"/>
                  <a:pt x="5464568" y="655910"/>
                </a:cubicBezTo>
                <a:cubicBezTo>
                  <a:pt x="5391190" y="355709"/>
                  <a:pt x="5931086" y="146643"/>
                  <a:pt x="6452495" y="0"/>
                </a:cubicBezTo>
                <a:cubicBezTo>
                  <a:pt x="5881697" y="91474"/>
                  <a:pt x="4757017" y="478107"/>
                  <a:pt x="4757195" y="774600"/>
                </a:cubicBezTo>
                <a:cubicBezTo>
                  <a:pt x="4757572" y="1400877"/>
                  <a:pt x="6452523" y="1463912"/>
                  <a:pt x="6454756" y="1778959"/>
                </a:cubicBezTo>
                <a:cubicBezTo>
                  <a:pt x="6456989" y="2094006"/>
                  <a:pt x="3624881" y="1939870"/>
                  <a:pt x="3398438" y="3009009"/>
                </a:cubicBezTo>
                <a:cubicBezTo>
                  <a:pt x="3155225" y="4157329"/>
                  <a:pt x="4996498" y="3802139"/>
                  <a:pt x="4995478" y="4453374"/>
                </a:cubicBezTo>
                <a:cubicBezTo>
                  <a:pt x="4994587" y="5022185"/>
                  <a:pt x="1960433" y="5755989"/>
                  <a:pt x="0" y="6139199"/>
                </a:cubicBezTo>
                <a:lnTo>
                  <a:pt x="9039672" y="6127567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44" name="山5">
            <a:extLst>
              <a:ext uri="{FF2B5EF4-FFF2-40B4-BE49-F238E27FC236}">
                <a16:creationId xmlns:a16="http://schemas.microsoft.com/office/drawing/2014/main" id="{DBC9385F-7097-4286-BBFB-00281EF8C192}"/>
              </a:ext>
            </a:extLst>
          </p:cNvPr>
          <p:cNvSpPr/>
          <p:nvPr/>
        </p:nvSpPr>
        <p:spPr>
          <a:xfrm>
            <a:off x="6316926" y="5033765"/>
            <a:ext cx="597003" cy="287593"/>
          </a:xfrm>
          <a:custGeom>
            <a:avLst/>
            <a:gdLst>
              <a:gd name="connsiteX0" fmla="*/ 43324 w 895662"/>
              <a:gd name="connsiteY0" fmla="*/ 266713 h 431465"/>
              <a:gd name="connsiteX1" fmla="*/ 170324 w 895662"/>
              <a:gd name="connsiteY1" fmla="*/ 127013 h 431465"/>
              <a:gd name="connsiteX2" fmla="*/ 284624 w 895662"/>
              <a:gd name="connsiteY2" fmla="*/ 254013 h 431465"/>
              <a:gd name="connsiteX3" fmla="*/ 437024 w 895662"/>
              <a:gd name="connsiteY3" fmla="*/ 139713 h 431465"/>
              <a:gd name="connsiteX4" fmla="*/ 538624 w 895662"/>
              <a:gd name="connsiteY4" fmla="*/ 266713 h 431465"/>
              <a:gd name="connsiteX5" fmla="*/ 703724 w 895662"/>
              <a:gd name="connsiteY5" fmla="*/ 13 h 431465"/>
              <a:gd name="connsiteX6" fmla="*/ 881524 w 895662"/>
              <a:gd name="connsiteY6" fmla="*/ 279413 h 431465"/>
              <a:gd name="connsiteX7" fmla="*/ 792624 w 895662"/>
              <a:gd name="connsiteY7" fmla="*/ 406413 h 431465"/>
              <a:gd name="connsiteX8" fmla="*/ 68724 w 895662"/>
              <a:gd name="connsiteY8" fmla="*/ 419113 h 431465"/>
              <a:gd name="connsiteX9" fmla="*/ 43324 w 895662"/>
              <a:gd name="connsiteY9" fmla="*/ 266713 h 43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5662" h="431465">
                <a:moveTo>
                  <a:pt x="43324" y="266713"/>
                </a:moveTo>
                <a:cubicBezTo>
                  <a:pt x="60257" y="218030"/>
                  <a:pt x="130107" y="129130"/>
                  <a:pt x="170324" y="127013"/>
                </a:cubicBezTo>
                <a:cubicBezTo>
                  <a:pt x="210541" y="124896"/>
                  <a:pt x="240174" y="251896"/>
                  <a:pt x="284624" y="254013"/>
                </a:cubicBezTo>
                <a:cubicBezTo>
                  <a:pt x="329074" y="256130"/>
                  <a:pt x="394691" y="137596"/>
                  <a:pt x="437024" y="139713"/>
                </a:cubicBezTo>
                <a:cubicBezTo>
                  <a:pt x="479357" y="141830"/>
                  <a:pt x="494174" y="289996"/>
                  <a:pt x="538624" y="266713"/>
                </a:cubicBezTo>
                <a:cubicBezTo>
                  <a:pt x="583074" y="243430"/>
                  <a:pt x="646574" y="-2104"/>
                  <a:pt x="703724" y="13"/>
                </a:cubicBezTo>
                <a:cubicBezTo>
                  <a:pt x="760874" y="2130"/>
                  <a:pt x="866707" y="211680"/>
                  <a:pt x="881524" y="279413"/>
                </a:cubicBezTo>
                <a:cubicBezTo>
                  <a:pt x="896341" y="347146"/>
                  <a:pt x="928091" y="383130"/>
                  <a:pt x="792624" y="406413"/>
                </a:cubicBezTo>
                <a:cubicBezTo>
                  <a:pt x="657157" y="429696"/>
                  <a:pt x="195724" y="442396"/>
                  <a:pt x="68724" y="419113"/>
                </a:cubicBezTo>
                <a:cubicBezTo>
                  <a:pt x="-58276" y="395830"/>
                  <a:pt x="26391" y="315396"/>
                  <a:pt x="43324" y="266713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4" name="山2">
            <a:extLst>
              <a:ext uri="{FF2B5EF4-FFF2-40B4-BE49-F238E27FC236}">
                <a16:creationId xmlns:a16="http://schemas.microsoft.com/office/drawing/2014/main" id="{A2C7FA87-7B63-4861-857D-83C892CE673B}"/>
              </a:ext>
            </a:extLst>
          </p:cNvPr>
          <p:cNvSpPr/>
          <p:nvPr/>
        </p:nvSpPr>
        <p:spPr>
          <a:xfrm>
            <a:off x="6552470" y="5109719"/>
            <a:ext cx="1645849" cy="1013778"/>
          </a:xfrm>
          <a:custGeom>
            <a:avLst/>
            <a:gdLst>
              <a:gd name="connsiteX0" fmla="*/ 11198 w 2124108"/>
              <a:gd name="connsiteY0" fmla="*/ 1062992 h 1295433"/>
              <a:gd name="connsiteX1" fmla="*/ 34058 w 2124108"/>
              <a:gd name="connsiteY1" fmla="*/ 1005842 h 1295433"/>
              <a:gd name="connsiteX2" fmla="*/ 274088 w 2124108"/>
              <a:gd name="connsiteY2" fmla="*/ 525782 h 1295433"/>
              <a:gd name="connsiteX3" fmla="*/ 559838 w 2124108"/>
              <a:gd name="connsiteY3" fmla="*/ 1074422 h 1295433"/>
              <a:gd name="connsiteX4" fmla="*/ 879878 w 2124108"/>
              <a:gd name="connsiteY4" fmla="*/ 2 h 1295433"/>
              <a:gd name="connsiteX5" fmla="*/ 1165628 w 2124108"/>
              <a:gd name="connsiteY5" fmla="*/ 1062992 h 1295433"/>
              <a:gd name="connsiteX6" fmla="*/ 1474238 w 2124108"/>
              <a:gd name="connsiteY6" fmla="*/ 662942 h 1295433"/>
              <a:gd name="connsiteX7" fmla="*/ 1851428 w 2124108"/>
              <a:gd name="connsiteY7" fmla="*/ 640082 h 1295433"/>
              <a:gd name="connsiteX8" fmla="*/ 2091458 w 2124108"/>
              <a:gd name="connsiteY8" fmla="*/ 1074422 h 1295433"/>
              <a:gd name="connsiteX9" fmla="*/ 1108478 w 2124108"/>
              <a:gd name="connsiteY9" fmla="*/ 1280162 h 1295433"/>
              <a:gd name="connsiteX10" fmla="*/ 125498 w 2124108"/>
              <a:gd name="connsiteY10" fmla="*/ 1257302 h 1295433"/>
              <a:gd name="connsiteX11" fmla="*/ 11198 w 2124108"/>
              <a:gd name="connsiteY11" fmla="*/ 1062992 h 1295433"/>
              <a:gd name="connsiteX0" fmla="*/ 11198 w 2124108"/>
              <a:gd name="connsiteY0" fmla="*/ 1063076 h 1295517"/>
              <a:gd name="connsiteX1" fmla="*/ 34058 w 2124108"/>
              <a:gd name="connsiteY1" fmla="*/ 1005926 h 1295517"/>
              <a:gd name="connsiteX2" fmla="*/ 274088 w 2124108"/>
              <a:gd name="connsiteY2" fmla="*/ 525866 h 1295517"/>
              <a:gd name="connsiteX3" fmla="*/ 559838 w 2124108"/>
              <a:gd name="connsiteY3" fmla="*/ 1074506 h 1295517"/>
              <a:gd name="connsiteX4" fmla="*/ 879878 w 2124108"/>
              <a:gd name="connsiteY4" fmla="*/ 86 h 1295517"/>
              <a:gd name="connsiteX5" fmla="*/ 1165628 w 2124108"/>
              <a:gd name="connsiteY5" fmla="*/ 1063076 h 1295517"/>
              <a:gd name="connsiteX6" fmla="*/ 1474238 w 2124108"/>
              <a:gd name="connsiteY6" fmla="*/ 663026 h 1295517"/>
              <a:gd name="connsiteX7" fmla="*/ 1851428 w 2124108"/>
              <a:gd name="connsiteY7" fmla="*/ 640166 h 1295517"/>
              <a:gd name="connsiteX8" fmla="*/ 2091458 w 2124108"/>
              <a:gd name="connsiteY8" fmla="*/ 1074506 h 1295517"/>
              <a:gd name="connsiteX9" fmla="*/ 1108478 w 2124108"/>
              <a:gd name="connsiteY9" fmla="*/ 1280246 h 1295517"/>
              <a:gd name="connsiteX10" fmla="*/ 125498 w 2124108"/>
              <a:gd name="connsiteY10" fmla="*/ 1257386 h 1295517"/>
              <a:gd name="connsiteX11" fmla="*/ 11198 w 2124108"/>
              <a:gd name="connsiteY11" fmla="*/ 1063076 h 1295517"/>
              <a:gd name="connsiteX0" fmla="*/ 6276 w 2119186"/>
              <a:gd name="connsiteY0" fmla="*/ 1063076 h 1295517"/>
              <a:gd name="connsiteX1" fmla="*/ 269166 w 2119186"/>
              <a:gd name="connsiteY1" fmla="*/ 525866 h 1295517"/>
              <a:gd name="connsiteX2" fmla="*/ 554916 w 2119186"/>
              <a:gd name="connsiteY2" fmla="*/ 1074506 h 1295517"/>
              <a:gd name="connsiteX3" fmla="*/ 874956 w 2119186"/>
              <a:gd name="connsiteY3" fmla="*/ 86 h 1295517"/>
              <a:gd name="connsiteX4" fmla="*/ 1160706 w 2119186"/>
              <a:gd name="connsiteY4" fmla="*/ 1063076 h 1295517"/>
              <a:gd name="connsiteX5" fmla="*/ 1469316 w 2119186"/>
              <a:gd name="connsiteY5" fmla="*/ 663026 h 1295517"/>
              <a:gd name="connsiteX6" fmla="*/ 1846506 w 2119186"/>
              <a:gd name="connsiteY6" fmla="*/ 640166 h 1295517"/>
              <a:gd name="connsiteX7" fmla="*/ 2086536 w 2119186"/>
              <a:gd name="connsiteY7" fmla="*/ 1074506 h 1295517"/>
              <a:gd name="connsiteX8" fmla="*/ 1103556 w 2119186"/>
              <a:gd name="connsiteY8" fmla="*/ 1280246 h 1295517"/>
              <a:gd name="connsiteX9" fmla="*/ 120576 w 2119186"/>
              <a:gd name="connsiteY9" fmla="*/ 1257386 h 1295517"/>
              <a:gd name="connsiteX10" fmla="*/ 6276 w 2119186"/>
              <a:gd name="connsiteY10" fmla="*/ 1063076 h 1295517"/>
              <a:gd name="connsiteX0" fmla="*/ 6276 w 2119186"/>
              <a:gd name="connsiteY0" fmla="*/ 1063076 h 1295517"/>
              <a:gd name="connsiteX1" fmla="*/ 269166 w 2119186"/>
              <a:gd name="connsiteY1" fmla="*/ 525866 h 1295517"/>
              <a:gd name="connsiteX2" fmla="*/ 554916 w 2119186"/>
              <a:gd name="connsiteY2" fmla="*/ 1074506 h 1295517"/>
              <a:gd name="connsiteX3" fmla="*/ 874956 w 2119186"/>
              <a:gd name="connsiteY3" fmla="*/ 86 h 1295517"/>
              <a:gd name="connsiteX4" fmla="*/ 1160706 w 2119186"/>
              <a:gd name="connsiteY4" fmla="*/ 1063076 h 1295517"/>
              <a:gd name="connsiteX5" fmla="*/ 1469316 w 2119186"/>
              <a:gd name="connsiteY5" fmla="*/ 663026 h 1295517"/>
              <a:gd name="connsiteX6" fmla="*/ 1846506 w 2119186"/>
              <a:gd name="connsiteY6" fmla="*/ 640166 h 1295517"/>
              <a:gd name="connsiteX7" fmla="*/ 2086536 w 2119186"/>
              <a:gd name="connsiteY7" fmla="*/ 1074506 h 1295517"/>
              <a:gd name="connsiteX8" fmla="*/ 1103556 w 2119186"/>
              <a:gd name="connsiteY8" fmla="*/ 1280246 h 1295517"/>
              <a:gd name="connsiteX9" fmla="*/ 120576 w 2119186"/>
              <a:gd name="connsiteY9" fmla="*/ 1257386 h 1295517"/>
              <a:gd name="connsiteX10" fmla="*/ 6276 w 2119186"/>
              <a:gd name="connsiteY10" fmla="*/ 1063076 h 1295517"/>
              <a:gd name="connsiteX0" fmla="*/ 6276 w 2119186"/>
              <a:gd name="connsiteY0" fmla="*/ 1063069 h 1295510"/>
              <a:gd name="connsiteX1" fmla="*/ 269166 w 2119186"/>
              <a:gd name="connsiteY1" fmla="*/ 525859 h 1295510"/>
              <a:gd name="connsiteX2" fmla="*/ 554916 w 2119186"/>
              <a:gd name="connsiteY2" fmla="*/ 1074499 h 1295510"/>
              <a:gd name="connsiteX3" fmla="*/ 874956 w 2119186"/>
              <a:gd name="connsiteY3" fmla="*/ 79 h 1295510"/>
              <a:gd name="connsiteX4" fmla="*/ 1160706 w 2119186"/>
              <a:gd name="connsiteY4" fmla="*/ 1063069 h 1295510"/>
              <a:gd name="connsiteX5" fmla="*/ 1469316 w 2119186"/>
              <a:gd name="connsiteY5" fmla="*/ 663019 h 1295510"/>
              <a:gd name="connsiteX6" fmla="*/ 1846506 w 2119186"/>
              <a:gd name="connsiteY6" fmla="*/ 640159 h 1295510"/>
              <a:gd name="connsiteX7" fmla="*/ 2086536 w 2119186"/>
              <a:gd name="connsiteY7" fmla="*/ 1074499 h 1295510"/>
              <a:gd name="connsiteX8" fmla="*/ 1103556 w 2119186"/>
              <a:gd name="connsiteY8" fmla="*/ 1280239 h 1295510"/>
              <a:gd name="connsiteX9" fmla="*/ 120576 w 2119186"/>
              <a:gd name="connsiteY9" fmla="*/ 1257379 h 1295510"/>
              <a:gd name="connsiteX10" fmla="*/ 6276 w 2119186"/>
              <a:gd name="connsiteY10" fmla="*/ 1063069 h 1295510"/>
              <a:gd name="connsiteX0" fmla="*/ 6276 w 2119186"/>
              <a:gd name="connsiteY0" fmla="*/ 1062993 h 1295434"/>
              <a:gd name="connsiteX1" fmla="*/ 269166 w 2119186"/>
              <a:gd name="connsiteY1" fmla="*/ 525783 h 1295434"/>
              <a:gd name="connsiteX2" fmla="*/ 554916 w 2119186"/>
              <a:gd name="connsiteY2" fmla="*/ 1074423 h 1295434"/>
              <a:gd name="connsiteX3" fmla="*/ 874956 w 2119186"/>
              <a:gd name="connsiteY3" fmla="*/ 3 h 1295434"/>
              <a:gd name="connsiteX4" fmla="*/ 1192927 w 2119186"/>
              <a:gd name="connsiteY4" fmla="*/ 1062993 h 1295434"/>
              <a:gd name="connsiteX5" fmla="*/ 1469316 w 2119186"/>
              <a:gd name="connsiteY5" fmla="*/ 662943 h 1295434"/>
              <a:gd name="connsiteX6" fmla="*/ 1846506 w 2119186"/>
              <a:gd name="connsiteY6" fmla="*/ 640083 h 1295434"/>
              <a:gd name="connsiteX7" fmla="*/ 2086536 w 2119186"/>
              <a:gd name="connsiteY7" fmla="*/ 1074423 h 1295434"/>
              <a:gd name="connsiteX8" fmla="*/ 1103556 w 2119186"/>
              <a:gd name="connsiteY8" fmla="*/ 1280163 h 1295434"/>
              <a:gd name="connsiteX9" fmla="*/ 120576 w 2119186"/>
              <a:gd name="connsiteY9" fmla="*/ 1257303 h 1295434"/>
              <a:gd name="connsiteX10" fmla="*/ 6276 w 2119186"/>
              <a:gd name="connsiteY10" fmla="*/ 1062993 h 1295434"/>
              <a:gd name="connsiteX0" fmla="*/ 6276 w 2119186"/>
              <a:gd name="connsiteY0" fmla="*/ 1062993 h 1295434"/>
              <a:gd name="connsiteX1" fmla="*/ 269166 w 2119186"/>
              <a:gd name="connsiteY1" fmla="*/ 525783 h 1295434"/>
              <a:gd name="connsiteX2" fmla="*/ 554916 w 2119186"/>
              <a:gd name="connsiteY2" fmla="*/ 1074423 h 1295434"/>
              <a:gd name="connsiteX3" fmla="*/ 874956 w 2119186"/>
              <a:gd name="connsiteY3" fmla="*/ 3 h 1295434"/>
              <a:gd name="connsiteX4" fmla="*/ 1192927 w 2119186"/>
              <a:gd name="connsiteY4" fmla="*/ 1062993 h 1295434"/>
              <a:gd name="connsiteX5" fmla="*/ 1469316 w 2119186"/>
              <a:gd name="connsiteY5" fmla="*/ 662943 h 1295434"/>
              <a:gd name="connsiteX6" fmla="*/ 1846506 w 2119186"/>
              <a:gd name="connsiteY6" fmla="*/ 640083 h 1295434"/>
              <a:gd name="connsiteX7" fmla="*/ 2086536 w 2119186"/>
              <a:gd name="connsiteY7" fmla="*/ 1074423 h 1295434"/>
              <a:gd name="connsiteX8" fmla="*/ 1103556 w 2119186"/>
              <a:gd name="connsiteY8" fmla="*/ 1280163 h 1295434"/>
              <a:gd name="connsiteX9" fmla="*/ 120576 w 2119186"/>
              <a:gd name="connsiteY9" fmla="*/ 1257303 h 1295434"/>
              <a:gd name="connsiteX10" fmla="*/ 6276 w 2119186"/>
              <a:gd name="connsiteY10" fmla="*/ 1062993 h 1295434"/>
              <a:gd name="connsiteX0" fmla="*/ 6276 w 2119186"/>
              <a:gd name="connsiteY0" fmla="*/ 1063140 h 1295581"/>
              <a:gd name="connsiteX1" fmla="*/ 269166 w 2119186"/>
              <a:gd name="connsiteY1" fmla="*/ 525930 h 1295581"/>
              <a:gd name="connsiteX2" fmla="*/ 554916 w 2119186"/>
              <a:gd name="connsiteY2" fmla="*/ 1074570 h 1295581"/>
              <a:gd name="connsiteX3" fmla="*/ 874956 w 2119186"/>
              <a:gd name="connsiteY3" fmla="*/ 150 h 1295581"/>
              <a:gd name="connsiteX4" fmla="*/ 1192927 w 2119186"/>
              <a:gd name="connsiteY4" fmla="*/ 1063140 h 1295581"/>
              <a:gd name="connsiteX5" fmla="*/ 1469316 w 2119186"/>
              <a:gd name="connsiteY5" fmla="*/ 663090 h 1295581"/>
              <a:gd name="connsiteX6" fmla="*/ 1846506 w 2119186"/>
              <a:gd name="connsiteY6" fmla="*/ 640230 h 1295581"/>
              <a:gd name="connsiteX7" fmla="*/ 2086536 w 2119186"/>
              <a:gd name="connsiteY7" fmla="*/ 1074570 h 1295581"/>
              <a:gd name="connsiteX8" fmla="*/ 1103556 w 2119186"/>
              <a:gd name="connsiteY8" fmla="*/ 1280310 h 1295581"/>
              <a:gd name="connsiteX9" fmla="*/ 120576 w 2119186"/>
              <a:gd name="connsiteY9" fmla="*/ 1257450 h 1295581"/>
              <a:gd name="connsiteX10" fmla="*/ 6276 w 2119186"/>
              <a:gd name="connsiteY10" fmla="*/ 1063140 h 1295581"/>
              <a:gd name="connsiteX0" fmla="*/ 6276 w 2139109"/>
              <a:gd name="connsiteY0" fmla="*/ 1063140 h 1423265"/>
              <a:gd name="connsiteX1" fmla="*/ 269166 w 2139109"/>
              <a:gd name="connsiteY1" fmla="*/ 525930 h 1423265"/>
              <a:gd name="connsiteX2" fmla="*/ 554916 w 2139109"/>
              <a:gd name="connsiteY2" fmla="*/ 1074570 h 1423265"/>
              <a:gd name="connsiteX3" fmla="*/ 874956 w 2139109"/>
              <a:gd name="connsiteY3" fmla="*/ 150 h 1423265"/>
              <a:gd name="connsiteX4" fmla="*/ 1192927 w 2139109"/>
              <a:gd name="connsiteY4" fmla="*/ 1063140 h 1423265"/>
              <a:gd name="connsiteX5" fmla="*/ 1469316 w 2139109"/>
              <a:gd name="connsiteY5" fmla="*/ 663090 h 1423265"/>
              <a:gd name="connsiteX6" fmla="*/ 1846506 w 2139109"/>
              <a:gd name="connsiteY6" fmla="*/ 640230 h 1423265"/>
              <a:gd name="connsiteX7" fmla="*/ 2108017 w 2139109"/>
              <a:gd name="connsiteY7" fmla="*/ 1396919 h 1423265"/>
              <a:gd name="connsiteX8" fmla="*/ 1103556 w 2139109"/>
              <a:gd name="connsiteY8" fmla="*/ 1280310 h 1423265"/>
              <a:gd name="connsiteX9" fmla="*/ 120576 w 2139109"/>
              <a:gd name="connsiteY9" fmla="*/ 1257450 h 1423265"/>
              <a:gd name="connsiteX10" fmla="*/ 6276 w 2139109"/>
              <a:gd name="connsiteY10" fmla="*/ 1063140 h 1423265"/>
              <a:gd name="connsiteX0" fmla="*/ 4517 w 2139284"/>
              <a:gd name="connsiteY0" fmla="*/ 1063140 h 1459379"/>
              <a:gd name="connsiteX1" fmla="*/ 267407 w 2139284"/>
              <a:gd name="connsiteY1" fmla="*/ 525930 h 1459379"/>
              <a:gd name="connsiteX2" fmla="*/ 553157 w 2139284"/>
              <a:gd name="connsiteY2" fmla="*/ 1074570 h 1459379"/>
              <a:gd name="connsiteX3" fmla="*/ 873197 w 2139284"/>
              <a:gd name="connsiteY3" fmla="*/ 150 h 1459379"/>
              <a:gd name="connsiteX4" fmla="*/ 1191168 w 2139284"/>
              <a:gd name="connsiteY4" fmla="*/ 1063140 h 1459379"/>
              <a:gd name="connsiteX5" fmla="*/ 1467557 w 2139284"/>
              <a:gd name="connsiteY5" fmla="*/ 663090 h 1459379"/>
              <a:gd name="connsiteX6" fmla="*/ 1844747 w 2139284"/>
              <a:gd name="connsiteY6" fmla="*/ 640230 h 1459379"/>
              <a:gd name="connsiteX7" fmla="*/ 2106258 w 2139284"/>
              <a:gd name="connsiteY7" fmla="*/ 1396919 h 1459379"/>
              <a:gd name="connsiteX8" fmla="*/ 1069576 w 2139284"/>
              <a:gd name="connsiteY8" fmla="*/ 1435515 h 1459379"/>
              <a:gd name="connsiteX9" fmla="*/ 118817 w 2139284"/>
              <a:gd name="connsiteY9" fmla="*/ 1257450 h 1459379"/>
              <a:gd name="connsiteX10" fmla="*/ 4517 w 2139284"/>
              <a:gd name="connsiteY10" fmla="*/ 1063140 h 1459379"/>
              <a:gd name="connsiteX0" fmla="*/ 4517 w 2139284"/>
              <a:gd name="connsiteY0" fmla="*/ 1063140 h 1465865"/>
              <a:gd name="connsiteX1" fmla="*/ 267407 w 2139284"/>
              <a:gd name="connsiteY1" fmla="*/ 525930 h 1465865"/>
              <a:gd name="connsiteX2" fmla="*/ 553157 w 2139284"/>
              <a:gd name="connsiteY2" fmla="*/ 1074570 h 1465865"/>
              <a:gd name="connsiteX3" fmla="*/ 873197 w 2139284"/>
              <a:gd name="connsiteY3" fmla="*/ 150 h 1465865"/>
              <a:gd name="connsiteX4" fmla="*/ 1191168 w 2139284"/>
              <a:gd name="connsiteY4" fmla="*/ 1063140 h 1465865"/>
              <a:gd name="connsiteX5" fmla="*/ 1467557 w 2139284"/>
              <a:gd name="connsiteY5" fmla="*/ 663090 h 1465865"/>
              <a:gd name="connsiteX6" fmla="*/ 1844747 w 2139284"/>
              <a:gd name="connsiteY6" fmla="*/ 640230 h 1465865"/>
              <a:gd name="connsiteX7" fmla="*/ 2106258 w 2139284"/>
              <a:gd name="connsiteY7" fmla="*/ 1396919 h 1465865"/>
              <a:gd name="connsiteX8" fmla="*/ 1069576 w 2139284"/>
              <a:gd name="connsiteY8" fmla="*/ 1435515 h 1465865"/>
              <a:gd name="connsiteX9" fmla="*/ 118817 w 2139284"/>
              <a:gd name="connsiteY9" fmla="*/ 1257450 h 1465865"/>
              <a:gd name="connsiteX10" fmla="*/ 4517 w 2139284"/>
              <a:gd name="connsiteY10" fmla="*/ 1063140 h 1465865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  <a:gd name="connsiteX0" fmla="*/ 11110 w 2145877"/>
              <a:gd name="connsiteY0" fmla="*/ 1063140 h 1468834"/>
              <a:gd name="connsiteX1" fmla="*/ 274000 w 2145877"/>
              <a:gd name="connsiteY1" fmla="*/ 525930 h 1468834"/>
              <a:gd name="connsiteX2" fmla="*/ 559750 w 2145877"/>
              <a:gd name="connsiteY2" fmla="*/ 1074570 h 1468834"/>
              <a:gd name="connsiteX3" fmla="*/ 879790 w 2145877"/>
              <a:gd name="connsiteY3" fmla="*/ 150 h 1468834"/>
              <a:gd name="connsiteX4" fmla="*/ 1197761 w 2145877"/>
              <a:gd name="connsiteY4" fmla="*/ 1063140 h 1468834"/>
              <a:gd name="connsiteX5" fmla="*/ 1474150 w 2145877"/>
              <a:gd name="connsiteY5" fmla="*/ 663090 h 1468834"/>
              <a:gd name="connsiteX6" fmla="*/ 1851340 w 2145877"/>
              <a:gd name="connsiteY6" fmla="*/ 640230 h 1468834"/>
              <a:gd name="connsiteX7" fmla="*/ 2112851 w 2145877"/>
              <a:gd name="connsiteY7" fmla="*/ 1396919 h 1468834"/>
              <a:gd name="connsiteX8" fmla="*/ 1076169 w 2145877"/>
              <a:gd name="connsiteY8" fmla="*/ 1435515 h 1468834"/>
              <a:gd name="connsiteX9" fmla="*/ 157632 w 2145877"/>
              <a:gd name="connsiteY9" fmla="*/ 1376839 h 1468834"/>
              <a:gd name="connsiteX10" fmla="*/ 11110 w 2145877"/>
              <a:gd name="connsiteY10" fmla="*/ 1063140 h 1468834"/>
              <a:gd name="connsiteX0" fmla="*/ 8749 w 2143516"/>
              <a:gd name="connsiteY0" fmla="*/ 1063140 h 1468834"/>
              <a:gd name="connsiteX1" fmla="*/ 271639 w 2143516"/>
              <a:gd name="connsiteY1" fmla="*/ 525930 h 1468834"/>
              <a:gd name="connsiteX2" fmla="*/ 557389 w 2143516"/>
              <a:gd name="connsiteY2" fmla="*/ 1074570 h 1468834"/>
              <a:gd name="connsiteX3" fmla="*/ 877429 w 2143516"/>
              <a:gd name="connsiteY3" fmla="*/ 150 h 1468834"/>
              <a:gd name="connsiteX4" fmla="*/ 1195400 w 2143516"/>
              <a:gd name="connsiteY4" fmla="*/ 1063140 h 1468834"/>
              <a:gd name="connsiteX5" fmla="*/ 1471789 w 2143516"/>
              <a:gd name="connsiteY5" fmla="*/ 663090 h 1468834"/>
              <a:gd name="connsiteX6" fmla="*/ 1848979 w 2143516"/>
              <a:gd name="connsiteY6" fmla="*/ 640230 h 1468834"/>
              <a:gd name="connsiteX7" fmla="*/ 2110490 w 2143516"/>
              <a:gd name="connsiteY7" fmla="*/ 1396919 h 1468834"/>
              <a:gd name="connsiteX8" fmla="*/ 1073808 w 2143516"/>
              <a:gd name="connsiteY8" fmla="*/ 1435515 h 1468834"/>
              <a:gd name="connsiteX9" fmla="*/ 155271 w 2143516"/>
              <a:gd name="connsiteY9" fmla="*/ 1376839 h 1468834"/>
              <a:gd name="connsiteX10" fmla="*/ 8749 w 2143516"/>
              <a:gd name="connsiteY10" fmla="*/ 1063140 h 1468834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5252" h="1468834">
                <a:moveTo>
                  <a:pt x="10485" y="1063140"/>
                </a:moveTo>
                <a:cubicBezTo>
                  <a:pt x="29880" y="921322"/>
                  <a:pt x="160454" y="524025"/>
                  <a:pt x="273375" y="525930"/>
                </a:cubicBezTo>
                <a:cubicBezTo>
                  <a:pt x="386296" y="527835"/>
                  <a:pt x="425939" y="1060600"/>
                  <a:pt x="559125" y="1074570"/>
                </a:cubicBezTo>
                <a:cubicBezTo>
                  <a:pt x="692311" y="1088540"/>
                  <a:pt x="686906" y="14755"/>
                  <a:pt x="879165" y="150"/>
                </a:cubicBezTo>
                <a:cubicBezTo>
                  <a:pt x="1071424" y="-14455"/>
                  <a:pt x="1076595" y="1041550"/>
                  <a:pt x="1197136" y="1063140"/>
                </a:cubicBezTo>
                <a:cubicBezTo>
                  <a:pt x="1317677" y="1084730"/>
                  <a:pt x="1364595" y="733575"/>
                  <a:pt x="1473525" y="663090"/>
                </a:cubicBezTo>
                <a:cubicBezTo>
                  <a:pt x="1582455" y="592605"/>
                  <a:pt x="1744265" y="517925"/>
                  <a:pt x="1850715" y="640230"/>
                </a:cubicBezTo>
                <a:cubicBezTo>
                  <a:pt x="1957165" y="762535"/>
                  <a:pt x="2241421" y="1264372"/>
                  <a:pt x="2112226" y="1396919"/>
                </a:cubicBezTo>
                <a:cubicBezTo>
                  <a:pt x="1983031" y="1529466"/>
                  <a:pt x="1379933" y="1438862"/>
                  <a:pt x="1075544" y="1435515"/>
                </a:cubicBezTo>
                <a:cubicBezTo>
                  <a:pt x="771155" y="1432168"/>
                  <a:pt x="334517" y="1426962"/>
                  <a:pt x="157007" y="1376839"/>
                </a:cubicBezTo>
                <a:cubicBezTo>
                  <a:pt x="-20503" y="1326716"/>
                  <a:pt x="-8910" y="1204958"/>
                  <a:pt x="10485" y="1063140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5" name="山3">
            <a:extLst>
              <a:ext uri="{FF2B5EF4-FFF2-40B4-BE49-F238E27FC236}">
                <a16:creationId xmlns:a16="http://schemas.microsoft.com/office/drawing/2014/main" id="{4EF2A44A-1DAB-489E-B38D-7A8EF558D256}"/>
              </a:ext>
            </a:extLst>
          </p:cNvPr>
          <p:cNvSpPr/>
          <p:nvPr/>
        </p:nvSpPr>
        <p:spPr>
          <a:xfrm>
            <a:off x="4817388" y="4876166"/>
            <a:ext cx="875854" cy="805539"/>
          </a:xfrm>
          <a:custGeom>
            <a:avLst/>
            <a:gdLst>
              <a:gd name="connsiteX0" fmla="*/ 731905 w 1482117"/>
              <a:gd name="connsiteY0" fmla="*/ 427809 h 963616"/>
              <a:gd name="connsiteX1" fmla="*/ 937645 w 1482117"/>
              <a:gd name="connsiteY1" fmla="*/ 39189 h 963616"/>
              <a:gd name="connsiteX2" fmla="*/ 1337695 w 1482117"/>
              <a:gd name="connsiteY2" fmla="*/ 107769 h 963616"/>
              <a:gd name="connsiteX3" fmla="*/ 1383415 w 1482117"/>
              <a:gd name="connsiteY3" fmla="*/ 873579 h 963616"/>
              <a:gd name="connsiteX4" fmla="*/ 68965 w 1482117"/>
              <a:gd name="connsiteY4" fmla="*/ 896439 h 963616"/>
              <a:gd name="connsiteX5" fmla="*/ 217555 w 1482117"/>
              <a:gd name="connsiteY5" fmla="*/ 404949 h 963616"/>
              <a:gd name="connsiteX6" fmla="*/ 503305 w 1482117"/>
              <a:gd name="connsiteY6" fmla="*/ 336369 h 963616"/>
              <a:gd name="connsiteX7" fmla="*/ 686185 w 1482117"/>
              <a:gd name="connsiteY7" fmla="*/ 553539 h 963616"/>
              <a:gd name="connsiteX8" fmla="*/ 731905 w 1482117"/>
              <a:gd name="connsiteY8" fmla="*/ 427809 h 96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2117" h="963616">
                <a:moveTo>
                  <a:pt x="731905" y="427809"/>
                </a:moveTo>
                <a:cubicBezTo>
                  <a:pt x="773815" y="342084"/>
                  <a:pt x="836680" y="92529"/>
                  <a:pt x="937645" y="39189"/>
                </a:cubicBezTo>
                <a:cubicBezTo>
                  <a:pt x="1038610" y="-14151"/>
                  <a:pt x="1263400" y="-31296"/>
                  <a:pt x="1337695" y="107769"/>
                </a:cubicBezTo>
                <a:cubicBezTo>
                  <a:pt x="1411990" y="246834"/>
                  <a:pt x="1594870" y="742134"/>
                  <a:pt x="1383415" y="873579"/>
                </a:cubicBezTo>
                <a:cubicBezTo>
                  <a:pt x="1171960" y="1005024"/>
                  <a:pt x="263275" y="974544"/>
                  <a:pt x="68965" y="896439"/>
                </a:cubicBezTo>
                <a:cubicBezTo>
                  <a:pt x="-125345" y="818334"/>
                  <a:pt x="145165" y="498294"/>
                  <a:pt x="217555" y="404949"/>
                </a:cubicBezTo>
                <a:cubicBezTo>
                  <a:pt x="289945" y="311604"/>
                  <a:pt x="425200" y="311604"/>
                  <a:pt x="503305" y="336369"/>
                </a:cubicBezTo>
                <a:cubicBezTo>
                  <a:pt x="581410" y="361134"/>
                  <a:pt x="648085" y="538299"/>
                  <a:pt x="686185" y="553539"/>
                </a:cubicBezTo>
                <a:cubicBezTo>
                  <a:pt x="724285" y="568779"/>
                  <a:pt x="689995" y="513534"/>
                  <a:pt x="731905" y="427809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" name="山1">
            <a:extLst>
              <a:ext uri="{FF2B5EF4-FFF2-40B4-BE49-F238E27FC236}">
                <a16:creationId xmlns:a16="http://schemas.microsoft.com/office/drawing/2014/main" id="{BA6D522C-810F-40DA-949A-686CB60EF5CC}"/>
              </a:ext>
            </a:extLst>
          </p:cNvPr>
          <p:cNvSpPr/>
          <p:nvPr/>
        </p:nvSpPr>
        <p:spPr>
          <a:xfrm>
            <a:off x="2000922" y="5465857"/>
            <a:ext cx="2238858" cy="1267029"/>
          </a:xfrm>
          <a:custGeom>
            <a:avLst/>
            <a:gdLst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60898 w 2656650"/>
              <a:gd name="connsiteY4" fmla="*/ 4800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98998 w 2656650"/>
              <a:gd name="connsiteY4" fmla="*/ 5121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56650"/>
              <a:gd name="connsiteY0" fmla="*/ 491519 h 810746"/>
              <a:gd name="connsiteX1" fmla="*/ 472178 w 2656650"/>
              <a:gd name="connsiteY1" fmla="*/ 29 h 810746"/>
              <a:gd name="connsiteX2" fmla="*/ 860798 w 2656650"/>
              <a:gd name="connsiteY2" fmla="*/ 514379 h 810746"/>
              <a:gd name="connsiteX3" fmla="*/ 1340858 w 2656650"/>
              <a:gd name="connsiteY3" fmla="*/ 251489 h 810746"/>
              <a:gd name="connsiteX4" fmla="*/ 1698998 w 2656650"/>
              <a:gd name="connsiteY4" fmla="*/ 512189 h 810746"/>
              <a:gd name="connsiteX5" fmla="*/ 2026658 w 2656650"/>
              <a:gd name="connsiteY5" fmla="*/ 91469 h 810746"/>
              <a:gd name="connsiteX6" fmla="*/ 2621018 w 2656650"/>
              <a:gd name="connsiteY6" fmla="*/ 457229 h 810746"/>
              <a:gd name="connsiteX7" fmla="*/ 2323838 w 2656650"/>
              <a:gd name="connsiteY7" fmla="*/ 708689 h 810746"/>
              <a:gd name="connsiteX8" fmla="*/ 174998 w 2656650"/>
              <a:gd name="connsiteY8" fmla="*/ 800129 h 810746"/>
              <a:gd name="connsiteX9" fmla="*/ 163568 w 2656650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340858 w 2645375"/>
              <a:gd name="connsiteY3" fmla="*/ 251489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340858 w 2645375"/>
              <a:gd name="connsiteY3" fmla="*/ 251489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63568 w 2645375"/>
              <a:gd name="connsiteY0" fmla="*/ 491519 h 810746"/>
              <a:gd name="connsiteX1" fmla="*/ 472178 w 2645375"/>
              <a:gd name="connsiteY1" fmla="*/ 29 h 810746"/>
              <a:gd name="connsiteX2" fmla="*/ 860798 w 2645375"/>
              <a:gd name="connsiteY2" fmla="*/ 514379 h 810746"/>
              <a:gd name="connsiteX3" fmla="*/ 1264658 w 2645375"/>
              <a:gd name="connsiteY3" fmla="*/ 259514 h 810746"/>
              <a:gd name="connsiteX4" fmla="*/ 1698998 w 2645375"/>
              <a:gd name="connsiteY4" fmla="*/ 512189 h 810746"/>
              <a:gd name="connsiteX5" fmla="*/ 2179058 w 2645375"/>
              <a:gd name="connsiteY5" fmla="*/ 83444 h 810746"/>
              <a:gd name="connsiteX6" fmla="*/ 2621018 w 2645375"/>
              <a:gd name="connsiteY6" fmla="*/ 457229 h 810746"/>
              <a:gd name="connsiteX7" fmla="*/ 2323838 w 2645375"/>
              <a:gd name="connsiteY7" fmla="*/ 708689 h 810746"/>
              <a:gd name="connsiteX8" fmla="*/ 174998 w 2645375"/>
              <a:gd name="connsiteY8" fmla="*/ 800129 h 810746"/>
              <a:gd name="connsiteX9" fmla="*/ 163568 w 2645375"/>
              <a:gd name="connsiteY9" fmla="*/ 491519 h 810746"/>
              <a:gd name="connsiteX0" fmla="*/ 100301 w 2570678"/>
              <a:gd name="connsiteY0" fmla="*/ 802979 h 846694"/>
              <a:gd name="connsiteX1" fmla="*/ 397481 w 2570678"/>
              <a:gd name="connsiteY1" fmla="*/ 2879 h 846694"/>
              <a:gd name="connsiteX2" fmla="*/ 786101 w 2570678"/>
              <a:gd name="connsiteY2" fmla="*/ 517229 h 846694"/>
              <a:gd name="connsiteX3" fmla="*/ 1189961 w 2570678"/>
              <a:gd name="connsiteY3" fmla="*/ 262364 h 846694"/>
              <a:gd name="connsiteX4" fmla="*/ 1624301 w 2570678"/>
              <a:gd name="connsiteY4" fmla="*/ 515039 h 846694"/>
              <a:gd name="connsiteX5" fmla="*/ 2104361 w 2570678"/>
              <a:gd name="connsiteY5" fmla="*/ 86294 h 846694"/>
              <a:gd name="connsiteX6" fmla="*/ 2546321 w 2570678"/>
              <a:gd name="connsiteY6" fmla="*/ 460079 h 846694"/>
              <a:gd name="connsiteX7" fmla="*/ 2249141 w 2570678"/>
              <a:gd name="connsiteY7" fmla="*/ 711539 h 846694"/>
              <a:gd name="connsiteX8" fmla="*/ 100301 w 2570678"/>
              <a:gd name="connsiteY8" fmla="*/ 802979 h 846694"/>
              <a:gd name="connsiteX0" fmla="*/ 76254 w 2525123"/>
              <a:gd name="connsiteY0" fmla="*/ 802979 h 890945"/>
              <a:gd name="connsiteX1" fmla="*/ 373434 w 2525123"/>
              <a:gd name="connsiteY1" fmla="*/ 2879 h 890945"/>
              <a:gd name="connsiteX2" fmla="*/ 762054 w 2525123"/>
              <a:gd name="connsiteY2" fmla="*/ 517229 h 890945"/>
              <a:gd name="connsiteX3" fmla="*/ 1165914 w 2525123"/>
              <a:gd name="connsiteY3" fmla="*/ 262364 h 890945"/>
              <a:gd name="connsiteX4" fmla="*/ 1600254 w 2525123"/>
              <a:gd name="connsiteY4" fmla="*/ 515039 h 890945"/>
              <a:gd name="connsiteX5" fmla="*/ 2080314 w 2525123"/>
              <a:gd name="connsiteY5" fmla="*/ 86294 h 890945"/>
              <a:gd name="connsiteX6" fmla="*/ 2522274 w 2525123"/>
              <a:gd name="connsiteY6" fmla="*/ 460079 h 890945"/>
              <a:gd name="connsiteX7" fmla="*/ 1869494 w 2525123"/>
              <a:gd name="connsiteY7" fmla="*/ 831915 h 890945"/>
              <a:gd name="connsiteX8" fmla="*/ 76254 w 2525123"/>
              <a:gd name="connsiteY8" fmla="*/ 802979 h 890945"/>
              <a:gd name="connsiteX0" fmla="*/ 76254 w 2524922"/>
              <a:gd name="connsiteY0" fmla="*/ 802979 h 890945"/>
              <a:gd name="connsiteX1" fmla="*/ 373434 w 2524922"/>
              <a:gd name="connsiteY1" fmla="*/ 2879 h 890945"/>
              <a:gd name="connsiteX2" fmla="*/ 762054 w 2524922"/>
              <a:gd name="connsiteY2" fmla="*/ 517229 h 890945"/>
              <a:gd name="connsiteX3" fmla="*/ 1165914 w 2524922"/>
              <a:gd name="connsiteY3" fmla="*/ 262364 h 890945"/>
              <a:gd name="connsiteX4" fmla="*/ 1600254 w 2524922"/>
              <a:gd name="connsiteY4" fmla="*/ 515039 h 890945"/>
              <a:gd name="connsiteX5" fmla="*/ 2080314 w 2524922"/>
              <a:gd name="connsiteY5" fmla="*/ 86294 h 890945"/>
              <a:gd name="connsiteX6" fmla="*/ 2522274 w 2524922"/>
              <a:gd name="connsiteY6" fmla="*/ 508229 h 890945"/>
              <a:gd name="connsiteX7" fmla="*/ 1869494 w 2524922"/>
              <a:gd name="connsiteY7" fmla="*/ 831915 h 890945"/>
              <a:gd name="connsiteX8" fmla="*/ 76254 w 2524922"/>
              <a:gd name="connsiteY8" fmla="*/ 802979 h 890945"/>
              <a:gd name="connsiteX0" fmla="*/ 83909 w 2532577"/>
              <a:gd name="connsiteY0" fmla="*/ 800181 h 888147"/>
              <a:gd name="connsiteX1" fmla="*/ 381089 w 2532577"/>
              <a:gd name="connsiteY1" fmla="*/ 81 h 888147"/>
              <a:gd name="connsiteX2" fmla="*/ 769709 w 2532577"/>
              <a:gd name="connsiteY2" fmla="*/ 514431 h 888147"/>
              <a:gd name="connsiteX3" fmla="*/ 1173569 w 2532577"/>
              <a:gd name="connsiteY3" fmla="*/ 259566 h 888147"/>
              <a:gd name="connsiteX4" fmla="*/ 1607909 w 2532577"/>
              <a:gd name="connsiteY4" fmla="*/ 512241 h 888147"/>
              <a:gd name="connsiteX5" fmla="*/ 2087969 w 2532577"/>
              <a:gd name="connsiteY5" fmla="*/ 83496 h 888147"/>
              <a:gd name="connsiteX6" fmla="*/ 2529929 w 2532577"/>
              <a:gd name="connsiteY6" fmla="*/ 505431 h 888147"/>
              <a:gd name="connsiteX7" fmla="*/ 1877149 w 2532577"/>
              <a:gd name="connsiteY7" fmla="*/ 829117 h 888147"/>
              <a:gd name="connsiteX8" fmla="*/ 83909 w 2532577"/>
              <a:gd name="connsiteY8" fmla="*/ 800181 h 888147"/>
              <a:gd name="connsiteX0" fmla="*/ 89132 w 2537800"/>
              <a:gd name="connsiteY0" fmla="*/ 800101 h 888067"/>
              <a:gd name="connsiteX1" fmla="*/ 386312 w 2537800"/>
              <a:gd name="connsiteY1" fmla="*/ 1 h 888067"/>
              <a:gd name="connsiteX2" fmla="*/ 774932 w 2537800"/>
              <a:gd name="connsiteY2" fmla="*/ 514351 h 888067"/>
              <a:gd name="connsiteX3" fmla="*/ 1178792 w 2537800"/>
              <a:gd name="connsiteY3" fmla="*/ 259486 h 888067"/>
              <a:gd name="connsiteX4" fmla="*/ 1613132 w 2537800"/>
              <a:gd name="connsiteY4" fmla="*/ 512161 h 888067"/>
              <a:gd name="connsiteX5" fmla="*/ 2093192 w 2537800"/>
              <a:gd name="connsiteY5" fmla="*/ 83416 h 888067"/>
              <a:gd name="connsiteX6" fmla="*/ 2535152 w 2537800"/>
              <a:gd name="connsiteY6" fmla="*/ 505351 h 888067"/>
              <a:gd name="connsiteX7" fmla="*/ 1882372 w 2537800"/>
              <a:gd name="connsiteY7" fmla="*/ 829037 h 888067"/>
              <a:gd name="connsiteX8" fmla="*/ 89132 w 2537800"/>
              <a:gd name="connsiteY8" fmla="*/ 800101 h 888067"/>
              <a:gd name="connsiteX0" fmla="*/ 89132 w 2537800"/>
              <a:gd name="connsiteY0" fmla="*/ 800101 h 888067"/>
              <a:gd name="connsiteX1" fmla="*/ 386312 w 2537800"/>
              <a:gd name="connsiteY1" fmla="*/ 1 h 888067"/>
              <a:gd name="connsiteX2" fmla="*/ 774932 w 2537800"/>
              <a:gd name="connsiteY2" fmla="*/ 514351 h 888067"/>
              <a:gd name="connsiteX3" fmla="*/ 1077192 w 2537800"/>
              <a:gd name="connsiteY3" fmla="*/ 251461 h 888067"/>
              <a:gd name="connsiteX4" fmla="*/ 1613132 w 2537800"/>
              <a:gd name="connsiteY4" fmla="*/ 512161 h 888067"/>
              <a:gd name="connsiteX5" fmla="*/ 2093192 w 2537800"/>
              <a:gd name="connsiteY5" fmla="*/ 83416 h 888067"/>
              <a:gd name="connsiteX6" fmla="*/ 2535152 w 2537800"/>
              <a:gd name="connsiteY6" fmla="*/ 505351 h 888067"/>
              <a:gd name="connsiteX7" fmla="*/ 1882372 w 2537800"/>
              <a:gd name="connsiteY7" fmla="*/ 829037 h 888067"/>
              <a:gd name="connsiteX8" fmla="*/ 89132 w 2537800"/>
              <a:gd name="connsiteY8" fmla="*/ 800101 h 888067"/>
              <a:gd name="connsiteX0" fmla="*/ 74864 w 2523532"/>
              <a:gd name="connsiteY0" fmla="*/ 802978 h 890944"/>
              <a:gd name="connsiteX1" fmla="*/ 372044 w 2523532"/>
              <a:gd name="connsiteY1" fmla="*/ 2878 h 890944"/>
              <a:gd name="connsiteX2" fmla="*/ 684464 w 2523532"/>
              <a:gd name="connsiteY2" fmla="*/ 525253 h 890944"/>
              <a:gd name="connsiteX3" fmla="*/ 1062924 w 2523532"/>
              <a:gd name="connsiteY3" fmla="*/ 254338 h 890944"/>
              <a:gd name="connsiteX4" fmla="*/ 1598864 w 2523532"/>
              <a:gd name="connsiteY4" fmla="*/ 515038 h 890944"/>
              <a:gd name="connsiteX5" fmla="*/ 2078924 w 2523532"/>
              <a:gd name="connsiteY5" fmla="*/ 86293 h 890944"/>
              <a:gd name="connsiteX6" fmla="*/ 2520884 w 2523532"/>
              <a:gd name="connsiteY6" fmla="*/ 508228 h 890944"/>
              <a:gd name="connsiteX7" fmla="*/ 1868104 w 2523532"/>
              <a:gd name="connsiteY7" fmla="*/ 831914 h 890944"/>
              <a:gd name="connsiteX8" fmla="*/ 74864 w 2523532"/>
              <a:gd name="connsiteY8" fmla="*/ 802978 h 890944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577"/>
              <a:gd name="connsiteY0" fmla="*/ 800209 h 888175"/>
              <a:gd name="connsiteX1" fmla="*/ 381089 w 2532577"/>
              <a:gd name="connsiteY1" fmla="*/ 109 h 888175"/>
              <a:gd name="connsiteX2" fmla="*/ 693509 w 2532577"/>
              <a:gd name="connsiteY2" fmla="*/ 522484 h 888175"/>
              <a:gd name="connsiteX3" fmla="*/ 1071969 w 2532577"/>
              <a:gd name="connsiteY3" fmla="*/ 251569 h 888175"/>
              <a:gd name="connsiteX4" fmla="*/ 1607909 w 2532577"/>
              <a:gd name="connsiteY4" fmla="*/ 512269 h 888175"/>
              <a:gd name="connsiteX5" fmla="*/ 2087969 w 2532577"/>
              <a:gd name="connsiteY5" fmla="*/ 83524 h 888175"/>
              <a:gd name="connsiteX6" fmla="*/ 2529929 w 2532577"/>
              <a:gd name="connsiteY6" fmla="*/ 505459 h 888175"/>
              <a:gd name="connsiteX7" fmla="*/ 1877149 w 2532577"/>
              <a:gd name="connsiteY7" fmla="*/ 829145 h 888175"/>
              <a:gd name="connsiteX8" fmla="*/ 83909 w 2532577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83909 w 2532742"/>
              <a:gd name="connsiteY0" fmla="*/ 800209 h 888175"/>
              <a:gd name="connsiteX1" fmla="*/ 381089 w 2532742"/>
              <a:gd name="connsiteY1" fmla="*/ 109 h 888175"/>
              <a:gd name="connsiteX2" fmla="*/ 693509 w 2532742"/>
              <a:gd name="connsiteY2" fmla="*/ 522484 h 888175"/>
              <a:gd name="connsiteX3" fmla="*/ 1071969 w 2532742"/>
              <a:gd name="connsiteY3" fmla="*/ 251569 h 888175"/>
              <a:gd name="connsiteX4" fmla="*/ 1480909 w 2532742"/>
              <a:gd name="connsiteY4" fmla="*/ 520294 h 888175"/>
              <a:gd name="connsiteX5" fmla="*/ 2087969 w 2532742"/>
              <a:gd name="connsiteY5" fmla="*/ 83524 h 888175"/>
              <a:gd name="connsiteX6" fmla="*/ 2529929 w 2532742"/>
              <a:gd name="connsiteY6" fmla="*/ 505459 h 888175"/>
              <a:gd name="connsiteX7" fmla="*/ 1877149 w 2532742"/>
              <a:gd name="connsiteY7" fmla="*/ 829145 h 888175"/>
              <a:gd name="connsiteX8" fmla="*/ 83909 w 2532742"/>
              <a:gd name="connsiteY8" fmla="*/ 800209 h 888175"/>
              <a:gd name="connsiteX0" fmla="*/ 59609 w 2700642"/>
              <a:gd name="connsiteY0" fmla="*/ 774531 h 876629"/>
              <a:gd name="connsiteX1" fmla="*/ 548989 w 2700642"/>
              <a:gd name="connsiteY1" fmla="*/ 2176 h 876629"/>
              <a:gd name="connsiteX2" fmla="*/ 861409 w 2700642"/>
              <a:gd name="connsiteY2" fmla="*/ 524551 h 876629"/>
              <a:gd name="connsiteX3" fmla="*/ 1239869 w 2700642"/>
              <a:gd name="connsiteY3" fmla="*/ 253636 h 876629"/>
              <a:gd name="connsiteX4" fmla="*/ 1648809 w 2700642"/>
              <a:gd name="connsiteY4" fmla="*/ 522361 h 876629"/>
              <a:gd name="connsiteX5" fmla="*/ 2255869 w 2700642"/>
              <a:gd name="connsiteY5" fmla="*/ 85591 h 876629"/>
              <a:gd name="connsiteX6" fmla="*/ 2697829 w 2700642"/>
              <a:gd name="connsiteY6" fmla="*/ 507526 h 876629"/>
              <a:gd name="connsiteX7" fmla="*/ 2045049 w 2700642"/>
              <a:gd name="connsiteY7" fmla="*/ 831212 h 876629"/>
              <a:gd name="connsiteX8" fmla="*/ 59609 w 2700642"/>
              <a:gd name="connsiteY8" fmla="*/ 774531 h 876629"/>
              <a:gd name="connsiteX0" fmla="*/ 84426 w 2725459"/>
              <a:gd name="connsiteY0" fmla="*/ 788543 h 891432"/>
              <a:gd name="connsiteX1" fmla="*/ 417643 w 2725459"/>
              <a:gd name="connsiteY1" fmla="*/ 2315 h 891432"/>
              <a:gd name="connsiteX2" fmla="*/ 886226 w 2725459"/>
              <a:gd name="connsiteY2" fmla="*/ 538563 h 891432"/>
              <a:gd name="connsiteX3" fmla="*/ 1264686 w 2725459"/>
              <a:gd name="connsiteY3" fmla="*/ 267648 h 891432"/>
              <a:gd name="connsiteX4" fmla="*/ 1673626 w 2725459"/>
              <a:gd name="connsiteY4" fmla="*/ 536373 h 891432"/>
              <a:gd name="connsiteX5" fmla="*/ 2280686 w 2725459"/>
              <a:gd name="connsiteY5" fmla="*/ 99603 h 891432"/>
              <a:gd name="connsiteX6" fmla="*/ 2722646 w 2725459"/>
              <a:gd name="connsiteY6" fmla="*/ 521538 h 891432"/>
              <a:gd name="connsiteX7" fmla="*/ 2069866 w 2725459"/>
              <a:gd name="connsiteY7" fmla="*/ 845224 h 891432"/>
              <a:gd name="connsiteX8" fmla="*/ 84426 w 2725459"/>
              <a:gd name="connsiteY8" fmla="*/ 788543 h 891432"/>
              <a:gd name="connsiteX0" fmla="*/ 90091 w 2731124"/>
              <a:gd name="connsiteY0" fmla="*/ 786229 h 889118"/>
              <a:gd name="connsiteX1" fmla="*/ 423308 w 2731124"/>
              <a:gd name="connsiteY1" fmla="*/ 1 h 889118"/>
              <a:gd name="connsiteX2" fmla="*/ 891891 w 2731124"/>
              <a:gd name="connsiteY2" fmla="*/ 536249 h 889118"/>
              <a:gd name="connsiteX3" fmla="*/ 1270351 w 2731124"/>
              <a:gd name="connsiteY3" fmla="*/ 265334 h 889118"/>
              <a:gd name="connsiteX4" fmla="*/ 1679291 w 2731124"/>
              <a:gd name="connsiteY4" fmla="*/ 534059 h 889118"/>
              <a:gd name="connsiteX5" fmla="*/ 2286351 w 2731124"/>
              <a:gd name="connsiteY5" fmla="*/ 97289 h 889118"/>
              <a:gd name="connsiteX6" fmla="*/ 2728311 w 2731124"/>
              <a:gd name="connsiteY6" fmla="*/ 519224 h 889118"/>
              <a:gd name="connsiteX7" fmla="*/ 2075531 w 2731124"/>
              <a:gd name="connsiteY7" fmla="*/ 842910 h 889118"/>
              <a:gd name="connsiteX8" fmla="*/ 90091 w 2731124"/>
              <a:gd name="connsiteY8" fmla="*/ 786229 h 889118"/>
              <a:gd name="connsiteX0" fmla="*/ 90091 w 2731124"/>
              <a:gd name="connsiteY0" fmla="*/ 786442 h 889331"/>
              <a:gd name="connsiteX1" fmla="*/ 423308 w 2731124"/>
              <a:gd name="connsiteY1" fmla="*/ 214 h 889331"/>
              <a:gd name="connsiteX2" fmla="*/ 891891 w 2731124"/>
              <a:gd name="connsiteY2" fmla="*/ 536462 h 889331"/>
              <a:gd name="connsiteX3" fmla="*/ 1270351 w 2731124"/>
              <a:gd name="connsiteY3" fmla="*/ 265547 h 889331"/>
              <a:gd name="connsiteX4" fmla="*/ 1679291 w 2731124"/>
              <a:gd name="connsiteY4" fmla="*/ 534272 h 889331"/>
              <a:gd name="connsiteX5" fmla="*/ 2286351 w 2731124"/>
              <a:gd name="connsiteY5" fmla="*/ 97502 h 889331"/>
              <a:gd name="connsiteX6" fmla="*/ 2728311 w 2731124"/>
              <a:gd name="connsiteY6" fmla="*/ 519437 h 889331"/>
              <a:gd name="connsiteX7" fmla="*/ 2075531 w 2731124"/>
              <a:gd name="connsiteY7" fmla="*/ 843123 h 889331"/>
              <a:gd name="connsiteX8" fmla="*/ 90091 w 2731124"/>
              <a:gd name="connsiteY8" fmla="*/ 786442 h 889331"/>
              <a:gd name="connsiteX0" fmla="*/ 90091 w 2731108"/>
              <a:gd name="connsiteY0" fmla="*/ 786442 h 889331"/>
              <a:gd name="connsiteX1" fmla="*/ 423308 w 2731108"/>
              <a:gd name="connsiteY1" fmla="*/ 214 h 889331"/>
              <a:gd name="connsiteX2" fmla="*/ 891891 w 2731108"/>
              <a:gd name="connsiteY2" fmla="*/ 536462 h 889331"/>
              <a:gd name="connsiteX3" fmla="*/ 1270351 w 2731108"/>
              <a:gd name="connsiteY3" fmla="*/ 265547 h 889331"/>
              <a:gd name="connsiteX4" fmla="*/ 1691304 w 2731108"/>
              <a:gd name="connsiteY4" fmla="*/ 451037 h 889331"/>
              <a:gd name="connsiteX5" fmla="*/ 2286351 w 2731108"/>
              <a:gd name="connsiteY5" fmla="*/ 97502 h 889331"/>
              <a:gd name="connsiteX6" fmla="*/ 2728311 w 2731108"/>
              <a:gd name="connsiteY6" fmla="*/ 519437 h 889331"/>
              <a:gd name="connsiteX7" fmla="*/ 2075531 w 2731108"/>
              <a:gd name="connsiteY7" fmla="*/ 843123 h 889331"/>
              <a:gd name="connsiteX8" fmla="*/ 90091 w 2731108"/>
              <a:gd name="connsiteY8" fmla="*/ 786442 h 889331"/>
              <a:gd name="connsiteX0" fmla="*/ 84204 w 2725221"/>
              <a:gd name="connsiteY0" fmla="*/ 787755 h 890644"/>
              <a:gd name="connsiteX1" fmla="*/ 417421 w 2725221"/>
              <a:gd name="connsiteY1" fmla="*/ 1527 h 890644"/>
              <a:gd name="connsiteX2" fmla="*/ 873991 w 2725221"/>
              <a:gd name="connsiteY2" fmla="*/ 579393 h 890644"/>
              <a:gd name="connsiteX3" fmla="*/ 1264464 w 2725221"/>
              <a:gd name="connsiteY3" fmla="*/ 266860 h 890644"/>
              <a:gd name="connsiteX4" fmla="*/ 1685417 w 2725221"/>
              <a:gd name="connsiteY4" fmla="*/ 452350 h 890644"/>
              <a:gd name="connsiteX5" fmla="*/ 2280464 w 2725221"/>
              <a:gd name="connsiteY5" fmla="*/ 98815 h 890644"/>
              <a:gd name="connsiteX6" fmla="*/ 2722424 w 2725221"/>
              <a:gd name="connsiteY6" fmla="*/ 520750 h 890644"/>
              <a:gd name="connsiteX7" fmla="*/ 2069644 w 2725221"/>
              <a:gd name="connsiteY7" fmla="*/ 844436 h 890644"/>
              <a:gd name="connsiteX8" fmla="*/ 84204 w 2725221"/>
              <a:gd name="connsiteY8" fmla="*/ 787755 h 890644"/>
              <a:gd name="connsiteX0" fmla="*/ 84204 w 2725221"/>
              <a:gd name="connsiteY0" fmla="*/ 787755 h 890644"/>
              <a:gd name="connsiteX1" fmla="*/ 417421 w 2725221"/>
              <a:gd name="connsiteY1" fmla="*/ 1527 h 890644"/>
              <a:gd name="connsiteX2" fmla="*/ 873991 w 2725221"/>
              <a:gd name="connsiteY2" fmla="*/ 579393 h 890644"/>
              <a:gd name="connsiteX3" fmla="*/ 1264464 w 2725221"/>
              <a:gd name="connsiteY3" fmla="*/ 266860 h 890644"/>
              <a:gd name="connsiteX4" fmla="*/ 1685417 w 2725221"/>
              <a:gd name="connsiteY4" fmla="*/ 452350 h 890644"/>
              <a:gd name="connsiteX5" fmla="*/ 2280464 w 2725221"/>
              <a:gd name="connsiteY5" fmla="*/ 98815 h 890644"/>
              <a:gd name="connsiteX6" fmla="*/ 2722424 w 2725221"/>
              <a:gd name="connsiteY6" fmla="*/ 520750 h 890644"/>
              <a:gd name="connsiteX7" fmla="*/ 2069644 w 2725221"/>
              <a:gd name="connsiteY7" fmla="*/ 844436 h 890644"/>
              <a:gd name="connsiteX8" fmla="*/ 84204 w 2725221"/>
              <a:gd name="connsiteY8" fmla="*/ 787755 h 890644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  <a:gd name="connsiteX0" fmla="*/ 84204 w 2725221"/>
              <a:gd name="connsiteY0" fmla="*/ 787657 h 890546"/>
              <a:gd name="connsiteX1" fmla="*/ 417421 w 2725221"/>
              <a:gd name="connsiteY1" fmla="*/ 1429 h 890546"/>
              <a:gd name="connsiteX2" fmla="*/ 873991 w 2725221"/>
              <a:gd name="connsiteY2" fmla="*/ 579295 h 890546"/>
              <a:gd name="connsiteX3" fmla="*/ 1264464 w 2725221"/>
              <a:gd name="connsiteY3" fmla="*/ 266762 h 890546"/>
              <a:gd name="connsiteX4" fmla="*/ 1685417 w 2725221"/>
              <a:gd name="connsiteY4" fmla="*/ 452252 h 890546"/>
              <a:gd name="connsiteX5" fmla="*/ 2280464 w 2725221"/>
              <a:gd name="connsiteY5" fmla="*/ 98717 h 890546"/>
              <a:gd name="connsiteX6" fmla="*/ 2722424 w 2725221"/>
              <a:gd name="connsiteY6" fmla="*/ 520652 h 890546"/>
              <a:gd name="connsiteX7" fmla="*/ 2069644 w 2725221"/>
              <a:gd name="connsiteY7" fmla="*/ 844338 h 890546"/>
              <a:gd name="connsiteX8" fmla="*/ 84204 w 2725221"/>
              <a:gd name="connsiteY8" fmla="*/ 787657 h 890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5221" h="890546">
                <a:moveTo>
                  <a:pt x="84204" y="787657"/>
                </a:moveTo>
                <a:cubicBezTo>
                  <a:pt x="-191166" y="647172"/>
                  <a:pt x="285790" y="36156"/>
                  <a:pt x="417421" y="1429"/>
                </a:cubicBezTo>
                <a:cubicBezTo>
                  <a:pt x="549052" y="-33298"/>
                  <a:pt x="720804" y="576691"/>
                  <a:pt x="873991" y="579295"/>
                </a:cubicBezTo>
                <a:cubicBezTo>
                  <a:pt x="1027178" y="581899"/>
                  <a:pt x="1069163" y="260191"/>
                  <a:pt x="1264464" y="266762"/>
                </a:cubicBezTo>
                <a:cubicBezTo>
                  <a:pt x="1459765" y="273333"/>
                  <a:pt x="1503384" y="448159"/>
                  <a:pt x="1685417" y="452252"/>
                </a:cubicBezTo>
                <a:cubicBezTo>
                  <a:pt x="1867450" y="456345"/>
                  <a:pt x="2107630" y="87317"/>
                  <a:pt x="2280464" y="98717"/>
                </a:cubicBezTo>
                <a:cubicBezTo>
                  <a:pt x="2453299" y="110117"/>
                  <a:pt x="2757561" y="396382"/>
                  <a:pt x="2722424" y="520652"/>
                </a:cubicBezTo>
                <a:cubicBezTo>
                  <a:pt x="2687287" y="644922"/>
                  <a:pt x="2477314" y="787188"/>
                  <a:pt x="2069644" y="844338"/>
                </a:cubicBezTo>
                <a:cubicBezTo>
                  <a:pt x="1661974" y="901488"/>
                  <a:pt x="359574" y="928142"/>
                  <a:pt x="84204" y="787657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34" name="Picture 20">
            <a:extLst>
              <a:ext uri="{FF2B5EF4-FFF2-40B4-BE49-F238E27FC236}">
                <a16:creationId xmlns:a16="http://schemas.microsoft.com/office/drawing/2014/main" id="{BE809AC7-8BF0-4739-B146-478233B0D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573838" y="5977455"/>
            <a:ext cx="398974" cy="651266"/>
          </a:xfrm>
          <a:prstGeom prst="rect">
            <a:avLst/>
          </a:prstGeom>
        </p:spPr>
      </p:pic>
      <p:pic>
        <p:nvPicPr>
          <p:cNvPr id="38" name="Picture 22">
            <a:extLst>
              <a:ext uri="{FF2B5EF4-FFF2-40B4-BE49-F238E27FC236}">
                <a16:creationId xmlns:a16="http://schemas.microsoft.com/office/drawing/2014/main" id="{9C65118B-54F1-4F97-8839-E382A71B47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732928" y="5681479"/>
            <a:ext cx="279812" cy="466590"/>
          </a:xfrm>
          <a:prstGeom prst="rect">
            <a:avLst/>
          </a:prstGeom>
        </p:spPr>
      </p:pic>
      <p:pic>
        <p:nvPicPr>
          <p:cNvPr id="40" name="Picture 23">
            <a:extLst>
              <a:ext uri="{FF2B5EF4-FFF2-40B4-BE49-F238E27FC236}">
                <a16:creationId xmlns:a16="http://schemas.microsoft.com/office/drawing/2014/main" id="{EE44F64D-3664-4634-B626-05BA6C334F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4940390" y="5368718"/>
            <a:ext cx="284626" cy="303278"/>
          </a:xfrm>
          <a:prstGeom prst="rect">
            <a:avLst/>
          </a:prstGeom>
        </p:spPr>
      </p:pic>
      <p:pic>
        <p:nvPicPr>
          <p:cNvPr id="42" name="Picture 21">
            <a:extLst>
              <a:ext uri="{FF2B5EF4-FFF2-40B4-BE49-F238E27FC236}">
                <a16:creationId xmlns:a16="http://schemas.microsoft.com/office/drawing/2014/main" id="{6C3E08E1-5658-4F97-B2BF-4E1E18EF0B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6427519" y="5063287"/>
            <a:ext cx="253702" cy="273054"/>
          </a:xfrm>
          <a:prstGeom prst="rect">
            <a:avLst/>
          </a:prstGeom>
        </p:spPr>
      </p:pic>
      <p:sp>
        <p:nvSpPr>
          <p:cNvPr id="12" name="!!回望">
            <a:extLst>
              <a:ext uri="{FF2B5EF4-FFF2-40B4-BE49-F238E27FC236}">
                <a16:creationId xmlns:a16="http://schemas.microsoft.com/office/drawing/2014/main" id="{C1C74C01-4306-49E5-AABB-FC1A443EC81F}"/>
              </a:ext>
            </a:extLst>
          </p:cNvPr>
          <p:cNvSpPr txBox="1"/>
          <p:nvPr/>
        </p:nvSpPr>
        <p:spPr>
          <a:xfrm>
            <a:off x="3186287" y="2626574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67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3600000" scaled="0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3500000" algn="br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回望</a:t>
            </a:r>
          </a:p>
        </p:txBody>
      </p:sp>
      <p:sp>
        <p:nvSpPr>
          <p:cNvPr id="11" name="!!传承">
            <a:extLst>
              <a:ext uri="{FF2B5EF4-FFF2-40B4-BE49-F238E27FC236}">
                <a16:creationId xmlns:a16="http://schemas.microsoft.com/office/drawing/2014/main" id="{EE405D17-4DF8-4164-8833-093A7C59B0F1}"/>
              </a:ext>
            </a:extLst>
          </p:cNvPr>
          <p:cNvSpPr txBox="1"/>
          <p:nvPr/>
        </p:nvSpPr>
        <p:spPr>
          <a:xfrm>
            <a:off x="5272230" y="1451785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75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6200000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传承</a:t>
            </a:r>
          </a:p>
        </p:txBody>
      </p:sp>
      <p:sp>
        <p:nvSpPr>
          <p:cNvPr id="13" name="!!创新">
            <a:extLst>
              <a:ext uri="{FF2B5EF4-FFF2-40B4-BE49-F238E27FC236}">
                <a16:creationId xmlns:a16="http://schemas.microsoft.com/office/drawing/2014/main" id="{225FD6FC-58C3-41CE-97C4-893A01CFB030}"/>
              </a:ext>
            </a:extLst>
          </p:cNvPr>
          <p:cNvSpPr txBox="1"/>
          <p:nvPr/>
        </p:nvSpPr>
        <p:spPr>
          <a:xfrm>
            <a:off x="7368480" y="2626574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75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9000000" scaled="0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8900000" algn="bl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创新</a:t>
            </a:r>
          </a:p>
        </p:txBody>
      </p:sp>
      <p:sp>
        <p:nvSpPr>
          <p:cNvPr id="43" name="4.23">
            <a:extLst>
              <a:ext uri="{FF2B5EF4-FFF2-40B4-BE49-F238E27FC236}">
                <a16:creationId xmlns:a16="http://schemas.microsoft.com/office/drawing/2014/main" id="{758D23D9-A4A6-4322-A8BC-7F9990939F47}"/>
              </a:ext>
            </a:extLst>
          </p:cNvPr>
          <p:cNvSpPr txBox="1"/>
          <p:nvPr/>
        </p:nvSpPr>
        <p:spPr>
          <a:xfrm>
            <a:off x="5229630" y="6222502"/>
            <a:ext cx="1754254" cy="380480"/>
          </a:xfrm>
          <a:prstGeom prst="rect">
            <a:avLst/>
          </a:prstGeom>
          <a:noFill/>
        </p:spPr>
        <p:txBody>
          <a:bodyPr wrap="none" lIns="36000" tIns="36000" rIns="36000" bIns="36000" anchor="ctr">
            <a:spAutoFit/>
          </a:bodyPr>
          <a:lstStyle>
            <a:defPPr>
              <a:defRPr lang="zh-CN"/>
            </a:defPPr>
            <a:lvl1pPr algn="just" defTabSz="914378">
              <a:defRPr sz="2000">
                <a:solidFill>
                  <a:srgbClr val="0C6D8B"/>
                </a:solidFill>
                <a:latin typeface="锐字云字库准圆GB" panose="02010604000000000000" pitchFamily="2" charset="-122"/>
                <a:ea typeface="锐字云字库准圆GB" panose="02010604000000000000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—  4</a:t>
            </a:r>
            <a:r>
              <a:rPr lang="zh-CN" altLang="en-US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23</a:t>
            </a:r>
            <a:r>
              <a:rPr lang="zh-CN" altLang="en-US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日</a:t>
            </a:r>
            <a:r>
              <a:rPr lang="en-US" altLang="zh-CN" dirty="0">
                <a:solidFill>
                  <a:schemeClr val="bg1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  —</a:t>
            </a:r>
            <a:endParaRPr lang="zh-CN" altLang="en-US" dirty="0">
              <a:solidFill>
                <a:schemeClr val="bg1"/>
              </a:solidFill>
              <a:latin typeface="江城圆体 500W" panose="020B0600000000000000" pitchFamily="34" charset="-122"/>
              <a:ea typeface="江城圆体 500W" panose="020B0600000000000000" pitchFamily="34" charset="-122"/>
              <a:sym typeface="江城圆体 500W" panose="020B0600000000000000" pitchFamily="34" charset="-122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A1155901-A713-4EF3-812A-F8F5B09F9157}"/>
              </a:ext>
            </a:extLst>
          </p:cNvPr>
          <p:cNvSpPr/>
          <p:nvPr/>
        </p:nvSpPr>
        <p:spPr>
          <a:xfrm>
            <a:off x="3981696" y="258838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D5DD1591-0B71-47CB-8627-2FC674FC6104}"/>
              </a:ext>
            </a:extLst>
          </p:cNvPr>
          <p:cNvSpPr/>
          <p:nvPr/>
        </p:nvSpPr>
        <p:spPr>
          <a:xfrm>
            <a:off x="5139052" y="1999140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8E370E42-B73F-447C-9523-C1EC62B93147}"/>
              </a:ext>
            </a:extLst>
          </p:cNvPr>
          <p:cNvSpPr/>
          <p:nvPr/>
        </p:nvSpPr>
        <p:spPr>
          <a:xfrm>
            <a:off x="6975472" y="1999140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01637E71-DD52-4A02-8E31-AF8F159C8D26}"/>
              </a:ext>
            </a:extLst>
          </p:cNvPr>
          <p:cNvSpPr/>
          <p:nvPr/>
        </p:nvSpPr>
        <p:spPr>
          <a:xfrm>
            <a:off x="8146009" y="258838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14" name="Picture 18">
            <a:extLst>
              <a:ext uri="{FF2B5EF4-FFF2-40B4-BE49-F238E27FC236}">
                <a16:creationId xmlns:a16="http://schemas.microsoft.com/office/drawing/2014/main" id="{7F622D88-9ADC-43F9-8F05-F764CCDFC0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4443561" y="4898704"/>
            <a:ext cx="224315" cy="27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12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50"/>
                            </p:stCondLst>
                            <p:childTnLst>
                              <p:par>
                                <p:cTn id="8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2" grpId="0" animBg="1"/>
      <p:bldP spid="116" grpId="0"/>
      <p:bldP spid="33" grpId="0" animBg="1"/>
      <p:bldP spid="35" grpId="0" animBg="1"/>
      <p:bldP spid="109" grpId="0" animBg="1"/>
      <p:bldP spid="41" grpId="0" animBg="1"/>
      <p:bldP spid="37" grpId="0" animBg="1"/>
      <p:bldP spid="10" grpId="0" animBg="1"/>
      <p:bldP spid="30" grpId="0" animBg="1"/>
      <p:bldP spid="3" grpId="0" animBg="1"/>
      <p:bldP spid="8" grpId="0" animBg="1"/>
      <p:bldP spid="44" grpId="0" animBg="1"/>
      <p:bldP spid="4" grpId="0" animBg="1"/>
      <p:bldP spid="5" grpId="0" animBg="1"/>
      <p:bldP spid="7" grpId="0" animBg="1"/>
      <p:bldP spid="12" grpId="0"/>
      <p:bldP spid="11" grpId="0"/>
      <p:bldP spid="13" grpId="0"/>
      <p:bldP spid="43" grpId="0"/>
      <p:bldP spid="110" grpId="0" animBg="1"/>
      <p:bldP spid="112" grpId="0" animBg="1"/>
      <p:bldP spid="113" grpId="0" animBg="1"/>
      <p:bldP spid="1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578CCD"/>
            </a:gs>
            <a:gs pos="67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弦形 31">
            <a:extLst>
              <a:ext uri="{FF2B5EF4-FFF2-40B4-BE49-F238E27FC236}">
                <a16:creationId xmlns:a16="http://schemas.microsoft.com/office/drawing/2014/main" id="{67164B76-9FE5-4E49-BC6D-0F2A0A1748CA}"/>
              </a:ext>
            </a:extLst>
          </p:cNvPr>
          <p:cNvSpPr/>
          <p:nvPr/>
        </p:nvSpPr>
        <p:spPr>
          <a:xfrm>
            <a:off x="-571500" y="3308828"/>
            <a:ext cx="13352354" cy="13352354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67000"/>
                  <a:lumOff val="33000"/>
                </a:srgbClr>
              </a:gs>
              <a:gs pos="0">
                <a:srgbClr val="D9A929">
                  <a:alpha val="15000"/>
                  <a:lumMod val="67000"/>
                  <a:lumOff val="33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F1F1ACCE-2610-4C20-A464-D2E8A2562375}"/>
              </a:ext>
            </a:extLst>
          </p:cNvPr>
          <p:cNvSpPr/>
          <p:nvPr/>
        </p:nvSpPr>
        <p:spPr>
          <a:xfrm>
            <a:off x="808162" y="4659915"/>
            <a:ext cx="10594434" cy="10595746"/>
          </a:xfrm>
          <a:custGeom>
            <a:avLst/>
            <a:gdLst>
              <a:gd name="connsiteX0" fmla="*/ 5482148 w 6380958"/>
              <a:gd name="connsiteY0" fmla="*/ 3794707 h 6381749"/>
              <a:gd name="connsiteX1" fmla="*/ 5482148 w 6380958"/>
              <a:gd name="connsiteY1" fmla="*/ 3797569 h 6381749"/>
              <a:gd name="connsiteX2" fmla="*/ 5052882 w 6380958"/>
              <a:gd name="connsiteY2" fmla="*/ 4653238 h 6381749"/>
              <a:gd name="connsiteX3" fmla="*/ 5031126 w 6380958"/>
              <a:gd name="connsiteY3" fmla="*/ 4680433 h 6381749"/>
              <a:gd name="connsiteX4" fmla="*/ 5032850 w 6380958"/>
              <a:gd name="connsiteY4" fmla="*/ 4681857 h 6381749"/>
              <a:gd name="connsiteX5" fmla="*/ 5009956 w 6380958"/>
              <a:gd name="connsiteY5" fmla="*/ 4707613 h 6381749"/>
              <a:gd name="connsiteX6" fmla="*/ 4260171 w 6380958"/>
              <a:gd name="connsiteY6" fmla="*/ 5305723 h 6381749"/>
              <a:gd name="connsiteX7" fmla="*/ 4231477 w 6380958"/>
              <a:gd name="connsiteY7" fmla="*/ 5319114 h 6381749"/>
              <a:gd name="connsiteX8" fmla="*/ 4541368 w 6380958"/>
              <a:gd name="connsiteY8" fmla="*/ 5987824 h 6381749"/>
              <a:gd name="connsiteX9" fmla="*/ 4706697 w 6380958"/>
              <a:gd name="connsiteY9" fmla="*/ 5902402 h 6381749"/>
              <a:gd name="connsiteX10" fmla="*/ 5175938 w 6380958"/>
              <a:gd name="connsiteY10" fmla="*/ 5580452 h 6381749"/>
              <a:gd name="connsiteX11" fmla="*/ 5473562 w 6380958"/>
              <a:gd name="connsiteY11" fmla="*/ 5297137 h 6381749"/>
              <a:gd name="connsiteX12" fmla="*/ 5416327 w 6380958"/>
              <a:gd name="connsiteY12" fmla="*/ 5245625 h 6381749"/>
              <a:gd name="connsiteX13" fmla="*/ 4660819 w 6380958"/>
              <a:gd name="connsiteY13" fmla="*/ 5840874 h 6381749"/>
              <a:gd name="connsiteX14" fmla="*/ 4623616 w 6380958"/>
              <a:gd name="connsiteY14" fmla="*/ 5860906 h 6381749"/>
              <a:gd name="connsiteX15" fmla="*/ 4334577 w 6380958"/>
              <a:gd name="connsiteY15" fmla="*/ 5340064 h 6381749"/>
              <a:gd name="connsiteX16" fmla="*/ 4371780 w 6380958"/>
              <a:gd name="connsiteY16" fmla="*/ 5320031 h 6381749"/>
              <a:gd name="connsiteX17" fmla="*/ 4901208 w 6380958"/>
              <a:gd name="connsiteY17" fmla="*/ 4922245 h 6381749"/>
              <a:gd name="connsiteX18" fmla="*/ 5009955 w 6380958"/>
              <a:gd name="connsiteY18" fmla="*/ 4804912 h 6381749"/>
              <a:gd name="connsiteX19" fmla="*/ 5038573 w 6380958"/>
              <a:gd name="connsiteY19" fmla="*/ 4773433 h 6381749"/>
              <a:gd name="connsiteX20" fmla="*/ 5213141 w 6380958"/>
              <a:gd name="connsiteY20" fmla="*/ 4927968 h 6381749"/>
              <a:gd name="connsiteX21" fmla="*/ 5184523 w 6380958"/>
              <a:gd name="connsiteY21" fmla="*/ 4959448 h 6381749"/>
              <a:gd name="connsiteX22" fmla="*/ 4657957 w 6380958"/>
              <a:gd name="connsiteY22" fmla="*/ 5417331 h 6381749"/>
              <a:gd name="connsiteX23" fmla="*/ 4723778 w 6380958"/>
              <a:gd name="connsiteY23" fmla="*/ 5520355 h 6381749"/>
              <a:gd name="connsiteX24" fmla="*/ 5782634 w 6380958"/>
              <a:gd name="connsiteY24" fmla="*/ 4212525 h 6381749"/>
              <a:gd name="connsiteX25" fmla="*/ 5668163 w 6380958"/>
              <a:gd name="connsiteY25" fmla="*/ 4169599 h 6381749"/>
              <a:gd name="connsiteX26" fmla="*/ 5330474 w 6380958"/>
              <a:gd name="connsiteY26" fmla="*/ 4779156 h 6381749"/>
              <a:gd name="connsiteX27" fmla="*/ 5304717 w 6380958"/>
              <a:gd name="connsiteY27" fmla="*/ 4813497 h 6381749"/>
              <a:gd name="connsiteX28" fmla="*/ 5118702 w 6380958"/>
              <a:gd name="connsiteY28" fmla="*/ 4676132 h 6381749"/>
              <a:gd name="connsiteX29" fmla="*/ 5144458 w 6380958"/>
              <a:gd name="connsiteY29" fmla="*/ 4641791 h 6381749"/>
              <a:gd name="connsiteX30" fmla="*/ 5236035 w 6380958"/>
              <a:gd name="connsiteY30" fmla="*/ 4507288 h 6381749"/>
              <a:gd name="connsiteX31" fmla="*/ 5516489 w 6380958"/>
              <a:gd name="connsiteY31" fmla="*/ 3906316 h 6381749"/>
              <a:gd name="connsiteX32" fmla="*/ 5527936 w 6380958"/>
              <a:gd name="connsiteY32" fmla="*/ 3866251 h 6381749"/>
              <a:gd name="connsiteX33" fmla="*/ 6097428 w 6380958"/>
              <a:gd name="connsiteY33" fmla="*/ 4040819 h 6381749"/>
              <a:gd name="connsiteX34" fmla="*/ 6085981 w 6380958"/>
              <a:gd name="connsiteY34" fmla="*/ 4080884 h 6381749"/>
              <a:gd name="connsiteX35" fmla="*/ 5676748 w 6380958"/>
              <a:gd name="connsiteY35" fmla="*/ 4919383 h 6381749"/>
              <a:gd name="connsiteX36" fmla="*/ 5739707 w 6380958"/>
              <a:gd name="connsiteY36" fmla="*/ 4965171 h 6381749"/>
              <a:gd name="connsiteX37" fmla="*/ 6077396 w 6380958"/>
              <a:gd name="connsiteY37" fmla="*/ 4335582 h 6381749"/>
              <a:gd name="connsiteX38" fmla="*/ 6197590 w 6380958"/>
              <a:gd name="connsiteY38" fmla="*/ 3969275 h 6381749"/>
              <a:gd name="connsiteX39" fmla="*/ 882783 w 6380958"/>
              <a:gd name="connsiteY39" fmla="*/ 3726304 h 6381749"/>
              <a:gd name="connsiteX40" fmla="*/ 168775 w 6380958"/>
              <a:gd name="connsiteY40" fmla="*/ 3875534 h 6381749"/>
              <a:gd name="connsiteX41" fmla="*/ 216131 w 6380958"/>
              <a:gd name="connsiteY41" fmla="*/ 4055353 h 6381749"/>
              <a:gd name="connsiteX42" fmla="*/ 425398 w 6380958"/>
              <a:gd name="connsiteY42" fmla="*/ 4584556 h 6381749"/>
              <a:gd name="connsiteX43" fmla="*/ 637169 w 6380958"/>
              <a:gd name="connsiteY43" fmla="*/ 4936554 h 6381749"/>
              <a:gd name="connsiteX44" fmla="*/ 700128 w 6380958"/>
              <a:gd name="connsiteY44" fmla="*/ 4893628 h 6381749"/>
              <a:gd name="connsiteX45" fmla="*/ 282309 w 6380958"/>
              <a:gd name="connsiteY45" fmla="*/ 4035096 h 6381749"/>
              <a:gd name="connsiteX46" fmla="*/ 270862 w 6380958"/>
              <a:gd name="connsiteY46" fmla="*/ 3995032 h 6381749"/>
              <a:gd name="connsiteX47" fmla="*/ 843216 w 6380958"/>
              <a:gd name="connsiteY47" fmla="*/ 3829049 h 6381749"/>
              <a:gd name="connsiteX48" fmla="*/ 854664 w 6380958"/>
              <a:gd name="connsiteY48" fmla="*/ 3869114 h 6381749"/>
              <a:gd name="connsiteX49" fmla="*/ 1123670 w 6380958"/>
              <a:gd name="connsiteY49" fmla="*/ 4472948 h 6381749"/>
              <a:gd name="connsiteX50" fmla="*/ 1215247 w 6380958"/>
              <a:gd name="connsiteY50" fmla="*/ 4604589 h 6381749"/>
              <a:gd name="connsiteX51" fmla="*/ 1241003 w 6380958"/>
              <a:gd name="connsiteY51" fmla="*/ 4638930 h 6381749"/>
              <a:gd name="connsiteX52" fmla="*/ 1052126 w 6380958"/>
              <a:gd name="connsiteY52" fmla="*/ 4776295 h 6381749"/>
              <a:gd name="connsiteX53" fmla="*/ 1026370 w 6380958"/>
              <a:gd name="connsiteY53" fmla="*/ 4741954 h 6381749"/>
              <a:gd name="connsiteX54" fmla="*/ 697266 w 6380958"/>
              <a:gd name="connsiteY54" fmla="*/ 4126673 h 6381749"/>
              <a:gd name="connsiteX55" fmla="*/ 582795 w 6380958"/>
              <a:gd name="connsiteY55" fmla="*/ 4166738 h 6381749"/>
              <a:gd name="connsiteX56" fmla="*/ 1621618 w 6380958"/>
              <a:gd name="connsiteY56" fmla="*/ 5491738 h 6381749"/>
              <a:gd name="connsiteX57" fmla="*/ 1687439 w 6380958"/>
              <a:gd name="connsiteY57" fmla="*/ 5388714 h 6381749"/>
              <a:gd name="connsiteX58" fmla="*/ 1169458 w 6380958"/>
              <a:gd name="connsiteY58" fmla="*/ 4922246 h 6381749"/>
              <a:gd name="connsiteX59" fmla="*/ 1140841 w 6380958"/>
              <a:gd name="connsiteY59" fmla="*/ 4890766 h 6381749"/>
              <a:gd name="connsiteX60" fmla="*/ 1315409 w 6380958"/>
              <a:gd name="connsiteY60" fmla="*/ 4739092 h 6381749"/>
              <a:gd name="connsiteX61" fmla="*/ 1344026 w 6380958"/>
              <a:gd name="connsiteY61" fmla="*/ 4770572 h 6381749"/>
              <a:gd name="connsiteX62" fmla="*/ 1455636 w 6380958"/>
              <a:gd name="connsiteY62" fmla="*/ 4890766 h 6381749"/>
              <a:gd name="connsiteX63" fmla="*/ 1979340 w 6380958"/>
              <a:gd name="connsiteY63" fmla="*/ 5297138 h 6381749"/>
              <a:gd name="connsiteX64" fmla="*/ 2016543 w 6380958"/>
              <a:gd name="connsiteY64" fmla="*/ 5317170 h 6381749"/>
              <a:gd name="connsiteX65" fmla="*/ 1718918 w 6380958"/>
              <a:gd name="connsiteY65" fmla="*/ 5832289 h 6381749"/>
              <a:gd name="connsiteX66" fmla="*/ 1681715 w 6380958"/>
              <a:gd name="connsiteY66" fmla="*/ 5812257 h 6381749"/>
              <a:gd name="connsiteX67" fmla="*/ 954826 w 6380958"/>
              <a:gd name="connsiteY67" fmla="*/ 5228455 h 6381749"/>
              <a:gd name="connsiteX68" fmla="*/ 894728 w 6380958"/>
              <a:gd name="connsiteY68" fmla="*/ 5279967 h 6381749"/>
              <a:gd name="connsiteX69" fmla="*/ 1432741 w 6380958"/>
              <a:gd name="connsiteY69" fmla="*/ 5749297 h 6381749"/>
              <a:gd name="connsiteX70" fmla="*/ 1761845 w 6380958"/>
              <a:gd name="connsiteY70" fmla="*/ 5946760 h 6381749"/>
              <a:gd name="connsiteX71" fmla="*/ 2090949 w 6380958"/>
              <a:gd name="connsiteY71" fmla="*/ 5288552 h 6381749"/>
              <a:gd name="connsiteX72" fmla="*/ 2088087 w 6380958"/>
              <a:gd name="connsiteY72" fmla="*/ 5288552 h 6381749"/>
              <a:gd name="connsiteX73" fmla="*/ 1346888 w 6380958"/>
              <a:gd name="connsiteY73" fmla="*/ 4678995 h 6381749"/>
              <a:gd name="connsiteX74" fmla="*/ 1323994 w 6380958"/>
              <a:gd name="connsiteY74" fmla="*/ 4650377 h 6381749"/>
              <a:gd name="connsiteX75" fmla="*/ 1324538 w 6380958"/>
              <a:gd name="connsiteY75" fmla="*/ 4649928 h 6381749"/>
              <a:gd name="connsiteX76" fmla="*/ 1306823 w 6380958"/>
              <a:gd name="connsiteY76" fmla="*/ 4624621 h 6381749"/>
              <a:gd name="connsiteX77" fmla="*/ 891866 w 6380958"/>
              <a:gd name="connsiteY77" fmla="*/ 3760366 h 6381749"/>
              <a:gd name="connsiteX78" fmla="*/ 3189868 w 6380958"/>
              <a:gd name="connsiteY78" fmla="*/ 0 h 6381749"/>
              <a:gd name="connsiteX79" fmla="*/ 3189868 w 6380958"/>
              <a:gd name="connsiteY79" fmla="*/ 85853 h 6381749"/>
              <a:gd name="connsiteX80" fmla="*/ 2437222 w 6380958"/>
              <a:gd name="connsiteY80" fmla="*/ 177430 h 6381749"/>
              <a:gd name="connsiteX81" fmla="*/ 2045160 w 6380958"/>
              <a:gd name="connsiteY81" fmla="*/ 306210 h 6381749"/>
              <a:gd name="connsiteX82" fmla="*/ 2073777 w 6380958"/>
              <a:gd name="connsiteY82" fmla="*/ 377754 h 6381749"/>
              <a:gd name="connsiteX83" fmla="*/ 3015300 w 6380958"/>
              <a:gd name="connsiteY83" fmla="*/ 168845 h 6381749"/>
              <a:gd name="connsiteX84" fmla="*/ 3058227 w 6380958"/>
              <a:gd name="connsiteY84" fmla="*/ 165983 h 6381749"/>
              <a:gd name="connsiteX85" fmla="*/ 3092568 w 6380958"/>
              <a:gd name="connsiteY85" fmla="*/ 758368 h 6381749"/>
              <a:gd name="connsiteX86" fmla="*/ 3049641 w 6380958"/>
              <a:gd name="connsiteY86" fmla="*/ 761230 h 6381749"/>
              <a:gd name="connsiteX87" fmla="*/ 2400019 w 6380958"/>
              <a:gd name="connsiteY87" fmla="*/ 890010 h 6381749"/>
              <a:gd name="connsiteX88" fmla="*/ 2251207 w 6380958"/>
              <a:gd name="connsiteY88" fmla="*/ 950108 h 6381749"/>
              <a:gd name="connsiteX89" fmla="*/ 2211142 w 6380958"/>
              <a:gd name="connsiteY89" fmla="*/ 967278 h 6381749"/>
              <a:gd name="connsiteX90" fmla="*/ 2119566 w 6380958"/>
              <a:gd name="connsiteY90" fmla="*/ 752645 h 6381749"/>
              <a:gd name="connsiteX91" fmla="*/ 2159630 w 6380958"/>
              <a:gd name="connsiteY91" fmla="*/ 735474 h 6381749"/>
              <a:gd name="connsiteX92" fmla="*/ 2832147 w 6380958"/>
              <a:gd name="connsiteY92" fmla="*/ 552322 h 6381749"/>
              <a:gd name="connsiteX93" fmla="*/ 2817838 w 6380958"/>
              <a:gd name="connsiteY93" fmla="*/ 429266 h 6381749"/>
              <a:gd name="connsiteX94" fmla="*/ 1295375 w 6380958"/>
              <a:gd name="connsiteY94" fmla="*/ 1147569 h 6381749"/>
              <a:gd name="connsiteX95" fmla="*/ 1381229 w 6380958"/>
              <a:gd name="connsiteY95" fmla="*/ 1236285 h 6381749"/>
              <a:gd name="connsiteX96" fmla="*/ 1950721 w 6380958"/>
              <a:gd name="connsiteY96" fmla="*/ 832774 h 6381749"/>
              <a:gd name="connsiteX97" fmla="*/ 1987924 w 6380958"/>
              <a:gd name="connsiteY97" fmla="*/ 812742 h 6381749"/>
              <a:gd name="connsiteX98" fmla="*/ 2096672 w 6380958"/>
              <a:gd name="connsiteY98" fmla="*/ 1015928 h 6381749"/>
              <a:gd name="connsiteX99" fmla="*/ 2059468 w 6380958"/>
              <a:gd name="connsiteY99" fmla="*/ 1035960 h 6381749"/>
              <a:gd name="connsiteX100" fmla="*/ 1919242 w 6380958"/>
              <a:gd name="connsiteY100" fmla="*/ 1116090 h 6381749"/>
              <a:gd name="connsiteX101" fmla="*/ 1406985 w 6380958"/>
              <a:gd name="connsiteY101" fmla="*/ 1536770 h 6381749"/>
              <a:gd name="connsiteX102" fmla="*/ 1378367 w 6380958"/>
              <a:gd name="connsiteY102" fmla="*/ 1568250 h 6381749"/>
              <a:gd name="connsiteX103" fmla="*/ 940516 w 6380958"/>
              <a:gd name="connsiteY103" fmla="*/ 1164740 h 6381749"/>
              <a:gd name="connsiteX104" fmla="*/ 969134 w 6380958"/>
              <a:gd name="connsiteY104" fmla="*/ 1133260 h 6381749"/>
              <a:gd name="connsiteX105" fmla="*/ 1701747 w 6380958"/>
              <a:gd name="connsiteY105" fmla="*/ 555183 h 6381749"/>
              <a:gd name="connsiteX106" fmla="*/ 1661682 w 6380958"/>
              <a:gd name="connsiteY106" fmla="*/ 486501 h 6381749"/>
              <a:gd name="connsiteX107" fmla="*/ 1083604 w 6380958"/>
              <a:gd name="connsiteY107" fmla="*/ 907181 h 6381749"/>
              <a:gd name="connsiteX108" fmla="*/ 817460 w 6380958"/>
              <a:gd name="connsiteY108" fmla="*/ 1184772 h 6381749"/>
              <a:gd name="connsiteX109" fmla="*/ 1386952 w 6380958"/>
              <a:gd name="connsiteY109" fmla="*/ 1654103 h 6381749"/>
              <a:gd name="connsiteX110" fmla="*/ 1389814 w 6380958"/>
              <a:gd name="connsiteY110" fmla="*/ 1651241 h 6381749"/>
              <a:gd name="connsiteX111" fmla="*/ 2148183 w 6380958"/>
              <a:gd name="connsiteY111" fmla="*/ 1064578 h 6381749"/>
              <a:gd name="connsiteX112" fmla="*/ 2178446 w 6380958"/>
              <a:gd name="connsiteY112" fmla="*/ 1050823 h 6381749"/>
              <a:gd name="connsiteX113" fmla="*/ 2176801 w 6380958"/>
              <a:gd name="connsiteY113" fmla="*/ 1047407 h 6381749"/>
              <a:gd name="connsiteX114" fmla="*/ 2208280 w 6380958"/>
              <a:gd name="connsiteY114" fmla="*/ 1033098 h 6381749"/>
              <a:gd name="connsiteX115" fmla="*/ 3144080 w 6380958"/>
              <a:gd name="connsiteY115" fmla="*/ 821327 h 6381749"/>
              <a:gd name="connsiteX116" fmla="*/ 3182638 w 6380958"/>
              <a:gd name="connsiteY116" fmla="*/ 821327 h 6381749"/>
              <a:gd name="connsiteX117" fmla="*/ 3195592 w 6380958"/>
              <a:gd name="connsiteY117" fmla="*/ 0 h 6381749"/>
              <a:gd name="connsiteX118" fmla="*/ 3238518 w 6380958"/>
              <a:gd name="connsiteY118" fmla="*/ 0 h 6381749"/>
              <a:gd name="connsiteX119" fmla="*/ 3676370 w 6380958"/>
              <a:gd name="connsiteY119" fmla="*/ 37203 h 6381749"/>
              <a:gd name="connsiteX120" fmla="*/ 4426154 w 6380958"/>
              <a:gd name="connsiteY120" fmla="*/ 248974 h 6381749"/>
              <a:gd name="connsiteX121" fmla="*/ 4466219 w 6380958"/>
              <a:gd name="connsiteY121" fmla="*/ 266145 h 6381749"/>
              <a:gd name="connsiteX122" fmla="*/ 4368918 w 6380958"/>
              <a:gd name="connsiteY122" fmla="*/ 495086 h 6381749"/>
              <a:gd name="connsiteX123" fmla="*/ 4328854 w 6380958"/>
              <a:gd name="connsiteY123" fmla="*/ 477916 h 6381749"/>
              <a:gd name="connsiteX124" fmla="*/ 3450290 w 6380958"/>
              <a:gd name="connsiteY124" fmla="*/ 260421 h 6381749"/>
              <a:gd name="connsiteX125" fmla="*/ 3418810 w 6380958"/>
              <a:gd name="connsiteY125" fmla="*/ 683963 h 6381749"/>
              <a:gd name="connsiteX126" fmla="*/ 4045538 w 6380958"/>
              <a:gd name="connsiteY126" fmla="*/ 824189 h 6381749"/>
              <a:gd name="connsiteX127" fmla="*/ 4162871 w 6380958"/>
              <a:gd name="connsiteY127" fmla="*/ 869977 h 6381749"/>
              <a:gd name="connsiteX128" fmla="*/ 4185765 w 6380958"/>
              <a:gd name="connsiteY128" fmla="*/ 815604 h 6381749"/>
              <a:gd name="connsiteX129" fmla="*/ 3536143 w 6380958"/>
              <a:gd name="connsiteY129" fmla="*/ 638174 h 6381749"/>
              <a:gd name="connsiteX130" fmla="*/ 3493216 w 6380958"/>
              <a:gd name="connsiteY130" fmla="*/ 632450 h 6381749"/>
              <a:gd name="connsiteX131" fmla="*/ 3530419 w 6380958"/>
              <a:gd name="connsiteY131" fmla="*/ 343413 h 6381749"/>
              <a:gd name="connsiteX132" fmla="*/ 3573346 w 6380958"/>
              <a:gd name="connsiteY132" fmla="*/ 349136 h 6381749"/>
              <a:gd name="connsiteX133" fmla="*/ 5204555 w 6380958"/>
              <a:gd name="connsiteY133" fmla="*/ 1150431 h 6381749"/>
              <a:gd name="connsiteX134" fmla="*/ 5236035 w 6380958"/>
              <a:gd name="connsiteY134" fmla="*/ 1179049 h 6381749"/>
              <a:gd name="connsiteX135" fmla="*/ 5029987 w 6380958"/>
              <a:gd name="connsiteY135" fmla="*/ 1385096 h 6381749"/>
              <a:gd name="connsiteX136" fmla="*/ 4998508 w 6380958"/>
              <a:gd name="connsiteY136" fmla="*/ 1356479 h 6381749"/>
              <a:gd name="connsiteX137" fmla="*/ 4460495 w 6380958"/>
              <a:gd name="connsiteY137" fmla="*/ 950108 h 6381749"/>
              <a:gd name="connsiteX138" fmla="*/ 4429016 w 6380958"/>
              <a:gd name="connsiteY138" fmla="*/ 1004481 h 6381749"/>
              <a:gd name="connsiteX139" fmla="*/ 4534901 w 6380958"/>
              <a:gd name="connsiteY139" fmla="*/ 1067440 h 6381749"/>
              <a:gd name="connsiteX140" fmla="*/ 5029987 w 6380958"/>
              <a:gd name="connsiteY140" fmla="*/ 1479535 h 6381749"/>
              <a:gd name="connsiteX141" fmla="*/ 5344782 w 6380958"/>
              <a:gd name="connsiteY141" fmla="*/ 1196219 h 6381749"/>
              <a:gd name="connsiteX142" fmla="*/ 4609307 w 6380958"/>
              <a:gd name="connsiteY142" fmla="*/ 618143 h 6381749"/>
              <a:gd name="connsiteX143" fmla="*/ 4572104 w 6380958"/>
              <a:gd name="connsiteY143" fmla="*/ 598109 h 6381749"/>
              <a:gd name="connsiteX144" fmla="*/ 4695160 w 6380958"/>
              <a:gd name="connsiteY144" fmla="*/ 383477 h 6381749"/>
              <a:gd name="connsiteX145" fmla="*/ 4732363 w 6380958"/>
              <a:gd name="connsiteY145" fmla="*/ 403510 h 6381749"/>
              <a:gd name="connsiteX146" fmla="*/ 5121564 w 6380958"/>
              <a:gd name="connsiteY146" fmla="*/ 658206 h 6381749"/>
              <a:gd name="connsiteX147" fmla="*/ 5676748 w 6380958"/>
              <a:gd name="connsiteY147" fmla="*/ 1201943 h 6381749"/>
              <a:gd name="connsiteX148" fmla="*/ 5610927 w 6380958"/>
              <a:gd name="connsiteY148" fmla="*/ 1256317 h 6381749"/>
              <a:gd name="connsiteX149" fmla="*/ 5070052 w 6380958"/>
              <a:gd name="connsiteY149" fmla="*/ 726890 h 6381749"/>
              <a:gd name="connsiteX150" fmla="*/ 4726640 w 6380958"/>
              <a:gd name="connsiteY150" fmla="*/ 500809 h 6381749"/>
              <a:gd name="connsiteX151" fmla="*/ 4689436 w 6380958"/>
              <a:gd name="connsiteY151" fmla="*/ 566631 h 6381749"/>
              <a:gd name="connsiteX152" fmla="*/ 5436359 w 6380958"/>
              <a:gd name="connsiteY152" fmla="*/ 1170464 h 6381749"/>
              <a:gd name="connsiteX153" fmla="*/ 5464977 w 6380958"/>
              <a:gd name="connsiteY153" fmla="*/ 1201943 h 6381749"/>
              <a:gd name="connsiteX154" fmla="*/ 5027126 w 6380958"/>
              <a:gd name="connsiteY154" fmla="*/ 1596867 h 6381749"/>
              <a:gd name="connsiteX155" fmla="*/ 4998508 w 6380958"/>
              <a:gd name="connsiteY155" fmla="*/ 1565388 h 6381749"/>
              <a:gd name="connsiteX156" fmla="*/ 4491974 w 6380958"/>
              <a:gd name="connsiteY156" fmla="*/ 1136122 h 6381749"/>
              <a:gd name="connsiteX157" fmla="*/ 4351748 w 6380958"/>
              <a:gd name="connsiteY157" fmla="*/ 1055993 h 6381749"/>
              <a:gd name="connsiteX158" fmla="*/ 4314545 w 6380958"/>
              <a:gd name="connsiteY158" fmla="*/ 1035960 h 6381749"/>
              <a:gd name="connsiteX159" fmla="*/ 4426154 w 6380958"/>
              <a:gd name="connsiteY159" fmla="*/ 829913 h 6381749"/>
              <a:gd name="connsiteX160" fmla="*/ 4463357 w 6380958"/>
              <a:gd name="connsiteY160" fmla="*/ 849945 h 6381749"/>
              <a:gd name="connsiteX161" fmla="*/ 5027126 w 6380958"/>
              <a:gd name="connsiteY161" fmla="*/ 1262040 h 6381749"/>
              <a:gd name="connsiteX162" fmla="*/ 5112979 w 6380958"/>
              <a:gd name="connsiteY162" fmla="*/ 1176187 h 6381749"/>
              <a:gd name="connsiteX163" fmla="*/ 3601964 w 6380958"/>
              <a:gd name="connsiteY163" fmla="*/ 434989 h 6381749"/>
              <a:gd name="connsiteX164" fmla="*/ 3587655 w 6380958"/>
              <a:gd name="connsiteY164" fmla="*/ 555183 h 6381749"/>
              <a:gd name="connsiteX165" fmla="*/ 4257309 w 6380958"/>
              <a:gd name="connsiteY165" fmla="*/ 749784 h 6381749"/>
              <a:gd name="connsiteX166" fmla="*/ 4297374 w 6380958"/>
              <a:gd name="connsiteY166" fmla="*/ 766954 h 6381749"/>
              <a:gd name="connsiteX167" fmla="*/ 4205797 w 6380958"/>
              <a:gd name="connsiteY167" fmla="*/ 978725 h 6381749"/>
              <a:gd name="connsiteX168" fmla="*/ 4165733 w 6380958"/>
              <a:gd name="connsiteY168" fmla="*/ 961554 h 6381749"/>
              <a:gd name="connsiteX169" fmla="*/ 4014059 w 6380958"/>
              <a:gd name="connsiteY169" fmla="*/ 901457 h 6381749"/>
              <a:gd name="connsiteX170" fmla="*/ 3367298 w 6380958"/>
              <a:gd name="connsiteY170" fmla="*/ 764092 h 6381749"/>
              <a:gd name="connsiteX171" fmla="*/ 3324372 w 6380958"/>
              <a:gd name="connsiteY171" fmla="*/ 761230 h 6381749"/>
              <a:gd name="connsiteX172" fmla="*/ 3367298 w 6380958"/>
              <a:gd name="connsiteY172" fmla="*/ 168845 h 6381749"/>
              <a:gd name="connsiteX173" fmla="*/ 3410225 w 6380958"/>
              <a:gd name="connsiteY173" fmla="*/ 171706 h 6381749"/>
              <a:gd name="connsiteX174" fmla="*/ 4320268 w 6380958"/>
              <a:gd name="connsiteY174" fmla="*/ 383477 h 6381749"/>
              <a:gd name="connsiteX175" fmla="*/ 4351748 w 6380958"/>
              <a:gd name="connsiteY175" fmla="*/ 311933 h 6381749"/>
              <a:gd name="connsiteX176" fmla="*/ 3662061 w 6380958"/>
              <a:gd name="connsiteY176" fmla="*/ 123056 h 6381749"/>
              <a:gd name="connsiteX177" fmla="*/ 3278583 w 6380958"/>
              <a:gd name="connsiteY177" fmla="*/ 88714 h 6381749"/>
              <a:gd name="connsiteX178" fmla="*/ 3267136 w 6380958"/>
              <a:gd name="connsiteY178" fmla="*/ 824189 h 6381749"/>
              <a:gd name="connsiteX179" fmla="*/ 3269998 w 6380958"/>
              <a:gd name="connsiteY179" fmla="*/ 824189 h 6381749"/>
              <a:gd name="connsiteX180" fmla="*/ 4200074 w 6380958"/>
              <a:gd name="connsiteY180" fmla="*/ 1050269 h 6381749"/>
              <a:gd name="connsiteX181" fmla="*/ 4231553 w 6380958"/>
              <a:gd name="connsiteY181" fmla="*/ 1064578 h 6381749"/>
              <a:gd name="connsiteX182" fmla="*/ 4231553 w 6380958"/>
              <a:gd name="connsiteY182" fmla="*/ 1064577 h 6381749"/>
              <a:gd name="connsiteX183" fmla="*/ 4263032 w 6380958"/>
              <a:gd name="connsiteY183" fmla="*/ 1078887 h 6381749"/>
              <a:gd name="connsiteX184" fmla="*/ 5012816 w 6380958"/>
              <a:gd name="connsiteY184" fmla="*/ 1679858 h 6381749"/>
              <a:gd name="connsiteX185" fmla="*/ 5041434 w 6380958"/>
              <a:gd name="connsiteY185" fmla="*/ 1714200 h 6381749"/>
              <a:gd name="connsiteX186" fmla="*/ 5032717 w 6380958"/>
              <a:gd name="connsiteY186" fmla="*/ 1721401 h 6381749"/>
              <a:gd name="connsiteX187" fmla="*/ 5691057 w 6380958"/>
              <a:gd name="connsiteY187" fmla="*/ 1210528 h 6381749"/>
              <a:gd name="connsiteX188" fmla="*/ 5716813 w 6380958"/>
              <a:gd name="connsiteY188" fmla="*/ 1244869 h 6381749"/>
              <a:gd name="connsiteX189" fmla="*/ 5960064 w 6380958"/>
              <a:gd name="connsiteY189" fmla="*/ 1608314 h 6381749"/>
              <a:gd name="connsiteX190" fmla="*/ 6260550 w 6380958"/>
              <a:gd name="connsiteY190" fmla="*/ 2323758 h 6381749"/>
              <a:gd name="connsiteX191" fmla="*/ 6271997 w 6380958"/>
              <a:gd name="connsiteY191" fmla="*/ 2363822 h 6381749"/>
              <a:gd name="connsiteX192" fmla="*/ 6031608 w 6380958"/>
              <a:gd name="connsiteY192" fmla="*/ 2432504 h 6381749"/>
              <a:gd name="connsiteX193" fmla="*/ 6020161 w 6380958"/>
              <a:gd name="connsiteY193" fmla="*/ 2392440 h 6381749"/>
              <a:gd name="connsiteX194" fmla="*/ 5642407 w 6380958"/>
              <a:gd name="connsiteY194" fmla="*/ 1568249 h 6381749"/>
              <a:gd name="connsiteX195" fmla="*/ 5293271 w 6380958"/>
              <a:gd name="connsiteY195" fmla="*/ 1808638 h 6381749"/>
              <a:gd name="connsiteX196" fmla="*/ 5576586 w 6380958"/>
              <a:gd name="connsiteY196" fmla="*/ 2386716 h 6381749"/>
              <a:gd name="connsiteX197" fmla="*/ 5613789 w 6380958"/>
              <a:gd name="connsiteY197" fmla="*/ 2506910 h 6381749"/>
              <a:gd name="connsiteX198" fmla="*/ 5671025 w 6380958"/>
              <a:gd name="connsiteY198" fmla="*/ 2492602 h 6381749"/>
              <a:gd name="connsiteX199" fmla="*/ 5404880 w 6380958"/>
              <a:gd name="connsiteY199" fmla="*/ 1874459 h 6381749"/>
              <a:gd name="connsiteX200" fmla="*/ 5381986 w 6380958"/>
              <a:gd name="connsiteY200" fmla="*/ 1837257 h 6381749"/>
              <a:gd name="connsiteX201" fmla="*/ 5630960 w 6380958"/>
              <a:gd name="connsiteY201" fmla="*/ 1685582 h 6381749"/>
              <a:gd name="connsiteX202" fmla="*/ 5653854 w 6380958"/>
              <a:gd name="connsiteY202" fmla="*/ 1722785 h 6381749"/>
              <a:gd name="connsiteX203" fmla="*/ 5994405 w 6380958"/>
              <a:gd name="connsiteY203" fmla="*/ 2578455 h 6381749"/>
              <a:gd name="connsiteX204" fmla="*/ 6045917 w 6380958"/>
              <a:gd name="connsiteY204" fmla="*/ 3497083 h 6381749"/>
              <a:gd name="connsiteX205" fmla="*/ 6040193 w 6380958"/>
              <a:gd name="connsiteY205" fmla="*/ 3540010 h 6381749"/>
              <a:gd name="connsiteX206" fmla="*/ 5751154 w 6380958"/>
              <a:gd name="connsiteY206" fmla="*/ 3508530 h 6381749"/>
              <a:gd name="connsiteX207" fmla="*/ 5756878 w 6380958"/>
              <a:gd name="connsiteY207" fmla="*/ 3465604 h 6381749"/>
              <a:gd name="connsiteX208" fmla="*/ 5739707 w 6380958"/>
              <a:gd name="connsiteY208" fmla="*/ 2793088 h 6381749"/>
              <a:gd name="connsiteX209" fmla="*/ 5676748 w 6380958"/>
              <a:gd name="connsiteY209" fmla="*/ 2804535 h 6381749"/>
              <a:gd name="connsiteX210" fmla="*/ 5693919 w 6380958"/>
              <a:gd name="connsiteY210" fmla="*/ 2927591 h 6381749"/>
              <a:gd name="connsiteX211" fmla="*/ 5679610 w 6380958"/>
              <a:gd name="connsiteY211" fmla="*/ 3571490 h 6381749"/>
              <a:gd name="connsiteX212" fmla="*/ 6097429 w 6380958"/>
              <a:gd name="connsiteY212" fmla="*/ 3640172 h 6381749"/>
              <a:gd name="connsiteX213" fmla="*/ 6091705 w 6380958"/>
              <a:gd name="connsiteY213" fmla="*/ 2707234 h 6381749"/>
              <a:gd name="connsiteX214" fmla="*/ 6085981 w 6380958"/>
              <a:gd name="connsiteY214" fmla="*/ 2664308 h 6381749"/>
              <a:gd name="connsiteX215" fmla="*/ 6329232 w 6380958"/>
              <a:gd name="connsiteY215" fmla="*/ 2627105 h 6381749"/>
              <a:gd name="connsiteX216" fmla="*/ 6334955 w 6380958"/>
              <a:gd name="connsiteY216" fmla="*/ 2667170 h 6381749"/>
              <a:gd name="connsiteX217" fmla="*/ 6380744 w 6380958"/>
              <a:gd name="connsiteY217" fmla="*/ 3130777 h 6381749"/>
              <a:gd name="connsiteX218" fmla="*/ 6300614 w 6380958"/>
              <a:gd name="connsiteY218" fmla="*/ 3900593 h 6381749"/>
              <a:gd name="connsiteX219" fmla="*/ 6217623 w 6380958"/>
              <a:gd name="connsiteY219" fmla="*/ 3880561 h 6381749"/>
              <a:gd name="connsiteX220" fmla="*/ 6294891 w 6380958"/>
              <a:gd name="connsiteY220" fmla="*/ 3127915 h 6381749"/>
              <a:gd name="connsiteX221" fmla="*/ 6257688 w 6380958"/>
              <a:gd name="connsiteY221" fmla="*/ 2718682 h 6381749"/>
              <a:gd name="connsiteX222" fmla="*/ 6180420 w 6380958"/>
              <a:gd name="connsiteY222" fmla="*/ 2730129 h 6381749"/>
              <a:gd name="connsiteX223" fmla="*/ 6174696 w 6380958"/>
              <a:gd name="connsiteY223" fmla="*/ 3691684 h 6381749"/>
              <a:gd name="connsiteX224" fmla="*/ 6168973 w 6380958"/>
              <a:gd name="connsiteY224" fmla="*/ 3734610 h 6381749"/>
              <a:gd name="connsiteX225" fmla="*/ 5582310 w 6380958"/>
              <a:gd name="connsiteY225" fmla="*/ 3637310 h 6381749"/>
              <a:gd name="connsiteX226" fmla="*/ 5588033 w 6380958"/>
              <a:gd name="connsiteY226" fmla="*/ 3594384 h 6381749"/>
              <a:gd name="connsiteX227" fmla="*/ 5608066 w 6380958"/>
              <a:gd name="connsiteY227" fmla="*/ 2930453 h 6381749"/>
              <a:gd name="connsiteX228" fmla="*/ 5582310 w 6380958"/>
              <a:gd name="connsiteY228" fmla="*/ 2770194 h 6381749"/>
              <a:gd name="connsiteX229" fmla="*/ 5573724 w 6380958"/>
              <a:gd name="connsiteY229" fmla="*/ 2727267 h 6381749"/>
              <a:gd name="connsiteX230" fmla="*/ 5805528 w 6380958"/>
              <a:gd name="connsiteY230" fmla="*/ 2687202 h 6381749"/>
              <a:gd name="connsiteX231" fmla="*/ 5814113 w 6380958"/>
              <a:gd name="connsiteY231" fmla="*/ 2730129 h 6381749"/>
              <a:gd name="connsiteX232" fmla="*/ 5842731 w 6380958"/>
              <a:gd name="connsiteY232" fmla="*/ 3428401 h 6381749"/>
              <a:gd name="connsiteX233" fmla="*/ 5962925 w 6380958"/>
              <a:gd name="connsiteY233" fmla="*/ 3442710 h 6381749"/>
              <a:gd name="connsiteX234" fmla="*/ 5908552 w 6380958"/>
              <a:gd name="connsiteY234" fmla="*/ 2592764 h 6381749"/>
              <a:gd name="connsiteX235" fmla="*/ 5599480 w 6380958"/>
              <a:gd name="connsiteY235" fmla="*/ 1800054 h 6381749"/>
              <a:gd name="connsiteX236" fmla="*/ 5496457 w 6380958"/>
              <a:gd name="connsiteY236" fmla="*/ 1863012 h 6381749"/>
              <a:gd name="connsiteX237" fmla="*/ 5762601 w 6380958"/>
              <a:gd name="connsiteY237" fmla="*/ 2506910 h 6381749"/>
              <a:gd name="connsiteX238" fmla="*/ 5774048 w 6380958"/>
              <a:gd name="connsiteY238" fmla="*/ 2546975 h 6381749"/>
              <a:gd name="connsiteX239" fmla="*/ 5550830 w 6380958"/>
              <a:gd name="connsiteY239" fmla="*/ 2607072 h 6381749"/>
              <a:gd name="connsiteX240" fmla="*/ 5539383 w 6380958"/>
              <a:gd name="connsiteY240" fmla="*/ 2567008 h 6381749"/>
              <a:gd name="connsiteX241" fmla="*/ 5490733 w 6380958"/>
              <a:gd name="connsiteY241" fmla="*/ 2412472 h 6381749"/>
              <a:gd name="connsiteX242" fmla="*/ 5195971 w 6380958"/>
              <a:gd name="connsiteY242" fmla="*/ 1820085 h 6381749"/>
              <a:gd name="connsiteX243" fmla="*/ 5173076 w 6380958"/>
              <a:gd name="connsiteY243" fmla="*/ 1785744 h 6381749"/>
              <a:gd name="connsiteX244" fmla="*/ 5665301 w 6380958"/>
              <a:gd name="connsiteY244" fmla="*/ 1448056 h 6381749"/>
              <a:gd name="connsiteX245" fmla="*/ 5688195 w 6380958"/>
              <a:gd name="connsiteY245" fmla="*/ 1482396 h 6381749"/>
              <a:gd name="connsiteX246" fmla="*/ 6091705 w 6380958"/>
              <a:gd name="connsiteY246" fmla="*/ 2323758 h 6381749"/>
              <a:gd name="connsiteX247" fmla="*/ 6168973 w 6380958"/>
              <a:gd name="connsiteY247" fmla="*/ 2303725 h 6381749"/>
              <a:gd name="connsiteX248" fmla="*/ 5888519 w 6380958"/>
              <a:gd name="connsiteY248" fmla="*/ 1648379 h 6381749"/>
              <a:gd name="connsiteX249" fmla="*/ 5676748 w 6380958"/>
              <a:gd name="connsiteY249" fmla="*/ 1327861 h 6381749"/>
              <a:gd name="connsiteX250" fmla="*/ 5092947 w 6380958"/>
              <a:gd name="connsiteY250" fmla="*/ 1777159 h 6381749"/>
              <a:gd name="connsiteX251" fmla="*/ 5095809 w 6380958"/>
              <a:gd name="connsiteY251" fmla="*/ 1780021 h 6381749"/>
              <a:gd name="connsiteX252" fmla="*/ 5499318 w 6380958"/>
              <a:gd name="connsiteY252" fmla="*/ 2649999 h 6381749"/>
              <a:gd name="connsiteX253" fmla="*/ 5507904 w 6380958"/>
              <a:gd name="connsiteY253" fmla="*/ 2684340 h 6381749"/>
              <a:gd name="connsiteX254" fmla="*/ 5503181 w 6380958"/>
              <a:gd name="connsiteY254" fmla="*/ 2685480 h 6381749"/>
              <a:gd name="connsiteX255" fmla="*/ 5510766 w 6380958"/>
              <a:gd name="connsiteY255" fmla="*/ 2715819 h 6381749"/>
              <a:gd name="connsiteX256" fmla="*/ 5507904 w 6380958"/>
              <a:gd name="connsiteY256" fmla="*/ 3674513 h 6381749"/>
              <a:gd name="connsiteX257" fmla="*/ 5499963 w 6380958"/>
              <a:gd name="connsiteY257" fmla="*/ 3714215 h 6381749"/>
              <a:gd name="connsiteX258" fmla="*/ 6300614 w 6380958"/>
              <a:gd name="connsiteY258" fmla="*/ 3909178 h 6381749"/>
              <a:gd name="connsiteX259" fmla="*/ 6289167 w 6380958"/>
              <a:gd name="connsiteY259" fmla="*/ 3949242 h 6381749"/>
              <a:gd name="connsiteX260" fmla="*/ 6154664 w 6380958"/>
              <a:gd name="connsiteY260" fmla="*/ 4367061 h 6381749"/>
              <a:gd name="connsiteX261" fmla="*/ 5782634 w 6380958"/>
              <a:gd name="connsiteY261" fmla="*/ 5048163 h 6381749"/>
              <a:gd name="connsiteX262" fmla="*/ 5756877 w 6380958"/>
              <a:gd name="connsiteY262" fmla="*/ 5082504 h 6381749"/>
              <a:gd name="connsiteX263" fmla="*/ 5553692 w 6380958"/>
              <a:gd name="connsiteY263" fmla="*/ 4936554 h 6381749"/>
              <a:gd name="connsiteX264" fmla="*/ 5579448 w 6380958"/>
              <a:gd name="connsiteY264" fmla="*/ 4902212 h 6381749"/>
              <a:gd name="connsiteX265" fmla="*/ 5988681 w 6380958"/>
              <a:gd name="connsiteY265" fmla="*/ 4092331 h 6381749"/>
              <a:gd name="connsiteX266" fmla="*/ 5582310 w 6380958"/>
              <a:gd name="connsiteY266" fmla="*/ 3966413 h 6381749"/>
              <a:gd name="connsiteX267" fmla="*/ 5307579 w 6380958"/>
              <a:gd name="connsiteY267" fmla="*/ 4547353 h 6381749"/>
              <a:gd name="connsiteX268" fmla="*/ 5238897 w 6380958"/>
              <a:gd name="connsiteY268" fmla="*/ 4650376 h 6381749"/>
              <a:gd name="connsiteX269" fmla="*/ 5287547 w 6380958"/>
              <a:gd name="connsiteY269" fmla="*/ 4684718 h 6381749"/>
              <a:gd name="connsiteX270" fmla="*/ 5605203 w 6380958"/>
              <a:gd name="connsiteY270" fmla="*/ 4089469 h 6381749"/>
              <a:gd name="connsiteX271" fmla="*/ 5619512 w 6380958"/>
              <a:gd name="connsiteY271" fmla="*/ 4049404 h 6381749"/>
              <a:gd name="connsiteX272" fmla="*/ 5894242 w 6380958"/>
              <a:gd name="connsiteY272" fmla="*/ 4149566 h 6381749"/>
              <a:gd name="connsiteX273" fmla="*/ 5879934 w 6380958"/>
              <a:gd name="connsiteY273" fmla="*/ 4189631 h 6381749"/>
              <a:gd name="connsiteX274" fmla="*/ 4735225 w 6380958"/>
              <a:gd name="connsiteY274" fmla="*/ 5603346 h 6381749"/>
              <a:gd name="connsiteX275" fmla="*/ 4698022 w 6380958"/>
              <a:gd name="connsiteY275" fmla="*/ 5626241 h 6381749"/>
              <a:gd name="connsiteX276" fmla="*/ 4543486 w 6380958"/>
              <a:gd name="connsiteY276" fmla="*/ 5380128 h 6381749"/>
              <a:gd name="connsiteX277" fmla="*/ 4577828 w 6380958"/>
              <a:gd name="connsiteY277" fmla="*/ 5357234 h 6381749"/>
              <a:gd name="connsiteX278" fmla="*/ 5092946 w 6380958"/>
              <a:gd name="connsiteY278" fmla="*/ 4922245 h 6381749"/>
              <a:gd name="connsiteX279" fmla="*/ 5047158 w 6380958"/>
              <a:gd name="connsiteY279" fmla="*/ 4879318 h 6381749"/>
              <a:gd name="connsiteX280" fmla="*/ 4961305 w 6380958"/>
              <a:gd name="connsiteY280" fmla="*/ 4970895 h 6381749"/>
              <a:gd name="connsiteX281" fmla="*/ 4449048 w 6380958"/>
              <a:gd name="connsiteY281" fmla="*/ 5362957 h 6381749"/>
              <a:gd name="connsiteX282" fmla="*/ 4655095 w 6380958"/>
              <a:gd name="connsiteY282" fmla="*/ 5734988 h 6381749"/>
              <a:gd name="connsiteX283" fmla="*/ 5381986 w 6380958"/>
              <a:gd name="connsiteY283" fmla="*/ 5145463 h 6381749"/>
              <a:gd name="connsiteX284" fmla="*/ 5410603 w 6380958"/>
              <a:gd name="connsiteY284" fmla="*/ 5113983 h 6381749"/>
              <a:gd name="connsiteX285" fmla="*/ 5590894 w 6380958"/>
              <a:gd name="connsiteY285" fmla="*/ 5282828 h 6381749"/>
              <a:gd name="connsiteX286" fmla="*/ 5562277 w 6380958"/>
              <a:gd name="connsiteY286" fmla="*/ 5314307 h 6381749"/>
              <a:gd name="connsiteX287" fmla="*/ 5227450 w 6380958"/>
              <a:gd name="connsiteY287" fmla="*/ 5637688 h 6381749"/>
              <a:gd name="connsiteX288" fmla="*/ 4748148 w 6380958"/>
              <a:gd name="connsiteY288" fmla="*/ 5976137 h 6381749"/>
              <a:gd name="connsiteX289" fmla="*/ 4577437 w 6380958"/>
              <a:gd name="connsiteY289" fmla="*/ 6065658 h 6381749"/>
              <a:gd name="connsiteX290" fmla="*/ 4580690 w 6380958"/>
              <a:gd name="connsiteY290" fmla="*/ 6072677 h 6381749"/>
              <a:gd name="connsiteX291" fmla="*/ 4543487 w 6380958"/>
              <a:gd name="connsiteY291" fmla="*/ 6089848 h 6381749"/>
              <a:gd name="connsiteX292" fmla="*/ 4134253 w 6380958"/>
              <a:gd name="connsiteY292" fmla="*/ 6247246 h 6381749"/>
              <a:gd name="connsiteX293" fmla="*/ 3367299 w 6380958"/>
              <a:gd name="connsiteY293" fmla="*/ 6381749 h 6381749"/>
              <a:gd name="connsiteX294" fmla="*/ 3310063 w 6380958"/>
              <a:gd name="connsiteY294" fmla="*/ 6378887 h 6381749"/>
              <a:gd name="connsiteX295" fmla="*/ 3298616 w 6380958"/>
              <a:gd name="connsiteY295" fmla="*/ 6129913 h 6381749"/>
              <a:gd name="connsiteX296" fmla="*/ 3341543 w 6380958"/>
              <a:gd name="connsiteY296" fmla="*/ 6127051 h 6381749"/>
              <a:gd name="connsiteX297" fmla="*/ 4228692 w 6380958"/>
              <a:gd name="connsiteY297" fmla="*/ 5941036 h 6381749"/>
              <a:gd name="connsiteX298" fmla="*/ 4074156 w 6380958"/>
              <a:gd name="connsiteY298" fmla="*/ 5546112 h 6381749"/>
              <a:gd name="connsiteX299" fmla="*/ 3447428 w 6380958"/>
              <a:gd name="connsiteY299" fmla="*/ 5692062 h 6381749"/>
              <a:gd name="connsiteX300" fmla="*/ 3321510 w 6380958"/>
              <a:gd name="connsiteY300" fmla="*/ 5703509 h 6381749"/>
              <a:gd name="connsiteX301" fmla="*/ 3324372 w 6380958"/>
              <a:gd name="connsiteY301" fmla="*/ 5763606 h 6381749"/>
              <a:gd name="connsiteX302" fmla="*/ 3988303 w 6380958"/>
              <a:gd name="connsiteY302" fmla="*/ 5640550 h 6381749"/>
              <a:gd name="connsiteX303" fmla="*/ 4028368 w 6380958"/>
              <a:gd name="connsiteY303" fmla="*/ 5626241 h 6381749"/>
              <a:gd name="connsiteX304" fmla="*/ 4119945 w 6380958"/>
              <a:gd name="connsiteY304" fmla="*/ 5903833 h 6381749"/>
              <a:gd name="connsiteX305" fmla="*/ 4079880 w 6380958"/>
              <a:gd name="connsiteY305" fmla="*/ 5918142 h 6381749"/>
              <a:gd name="connsiteX306" fmla="*/ 2262655 w 6380958"/>
              <a:gd name="connsiteY306" fmla="*/ 5903833 h 6381749"/>
              <a:gd name="connsiteX307" fmla="*/ 2222590 w 6380958"/>
              <a:gd name="connsiteY307" fmla="*/ 5889524 h 6381749"/>
              <a:gd name="connsiteX308" fmla="*/ 2319890 w 6380958"/>
              <a:gd name="connsiteY308" fmla="*/ 5614794 h 6381749"/>
              <a:gd name="connsiteX309" fmla="*/ 2359955 w 6380958"/>
              <a:gd name="connsiteY309" fmla="*/ 5629103 h 6381749"/>
              <a:gd name="connsiteX310" fmla="*/ 3021024 w 6380958"/>
              <a:gd name="connsiteY310" fmla="*/ 5760744 h 6381749"/>
              <a:gd name="connsiteX311" fmla="*/ 3023886 w 6380958"/>
              <a:gd name="connsiteY311" fmla="*/ 5697786 h 6381749"/>
              <a:gd name="connsiteX312" fmla="*/ 2900830 w 6380958"/>
              <a:gd name="connsiteY312" fmla="*/ 5689200 h 6381749"/>
              <a:gd name="connsiteX313" fmla="*/ 2276964 w 6380958"/>
              <a:gd name="connsiteY313" fmla="*/ 5534664 h 6381749"/>
              <a:gd name="connsiteX314" fmla="*/ 2113843 w 6380958"/>
              <a:gd name="connsiteY314" fmla="*/ 5926727 h 6381749"/>
              <a:gd name="connsiteX315" fmla="*/ 3026748 w 6380958"/>
              <a:gd name="connsiteY315" fmla="*/ 6127051 h 6381749"/>
              <a:gd name="connsiteX316" fmla="*/ 3069675 w 6380958"/>
              <a:gd name="connsiteY316" fmla="*/ 6129913 h 6381749"/>
              <a:gd name="connsiteX317" fmla="*/ 3052504 w 6380958"/>
              <a:gd name="connsiteY317" fmla="*/ 6376025 h 6381749"/>
              <a:gd name="connsiteX318" fmla="*/ 3009577 w 6380958"/>
              <a:gd name="connsiteY318" fmla="*/ 6373163 h 6381749"/>
              <a:gd name="connsiteX319" fmla="*/ 2548832 w 6380958"/>
              <a:gd name="connsiteY319" fmla="*/ 6315928 h 6381749"/>
              <a:gd name="connsiteX320" fmla="*/ 1810495 w 6380958"/>
              <a:gd name="connsiteY320" fmla="*/ 6066954 h 6381749"/>
              <a:gd name="connsiteX321" fmla="*/ 1847698 w 6380958"/>
              <a:gd name="connsiteY321" fmla="*/ 5989686 h 6381749"/>
              <a:gd name="connsiteX322" fmla="*/ 2566003 w 6380958"/>
              <a:gd name="connsiteY322" fmla="*/ 6232937 h 6381749"/>
              <a:gd name="connsiteX323" fmla="*/ 2975236 w 6380958"/>
              <a:gd name="connsiteY323" fmla="*/ 6287310 h 6381749"/>
              <a:gd name="connsiteX324" fmla="*/ 2980959 w 6380958"/>
              <a:gd name="connsiteY324" fmla="*/ 6210042 h 6381749"/>
              <a:gd name="connsiteX325" fmla="*/ 2045160 w 6380958"/>
              <a:gd name="connsiteY325" fmla="*/ 5989686 h 6381749"/>
              <a:gd name="connsiteX326" fmla="*/ 2005095 w 6380958"/>
              <a:gd name="connsiteY326" fmla="*/ 5972515 h 6381749"/>
              <a:gd name="connsiteX327" fmla="*/ 2231175 w 6380958"/>
              <a:gd name="connsiteY327" fmla="*/ 5423055 h 6381749"/>
              <a:gd name="connsiteX328" fmla="*/ 2271240 w 6380958"/>
              <a:gd name="connsiteY328" fmla="*/ 5440226 h 6381749"/>
              <a:gd name="connsiteX329" fmla="*/ 2912278 w 6380958"/>
              <a:gd name="connsiteY329" fmla="*/ 5606208 h 6381749"/>
              <a:gd name="connsiteX330" fmla="*/ 3072536 w 6380958"/>
              <a:gd name="connsiteY330" fmla="*/ 5617656 h 6381749"/>
              <a:gd name="connsiteX331" fmla="*/ 3115463 w 6380958"/>
              <a:gd name="connsiteY331" fmla="*/ 5620517 h 6381749"/>
              <a:gd name="connsiteX332" fmla="*/ 3104016 w 6380958"/>
              <a:gd name="connsiteY332" fmla="*/ 5855183 h 6381749"/>
              <a:gd name="connsiteX333" fmla="*/ 3061089 w 6380958"/>
              <a:gd name="connsiteY333" fmla="*/ 5852321 h 6381749"/>
              <a:gd name="connsiteX334" fmla="*/ 2374264 w 6380958"/>
              <a:gd name="connsiteY334" fmla="*/ 5726403 h 6381749"/>
              <a:gd name="connsiteX335" fmla="*/ 2334199 w 6380958"/>
              <a:gd name="connsiteY335" fmla="*/ 5840874 h 6381749"/>
              <a:gd name="connsiteX336" fmla="*/ 4016921 w 6380958"/>
              <a:gd name="connsiteY336" fmla="*/ 5855183 h 6381749"/>
              <a:gd name="connsiteX337" fmla="*/ 3979718 w 6380958"/>
              <a:gd name="connsiteY337" fmla="*/ 5740712 h 6381749"/>
              <a:gd name="connsiteX338" fmla="*/ 3292893 w 6380958"/>
              <a:gd name="connsiteY338" fmla="*/ 5855183 h 6381749"/>
              <a:gd name="connsiteX339" fmla="*/ 3249966 w 6380958"/>
              <a:gd name="connsiteY339" fmla="*/ 5858044 h 6381749"/>
              <a:gd name="connsiteX340" fmla="*/ 3241381 w 6380958"/>
              <a:gd name="connsiteY340" fmla="*/ 5629103 h 6381749"/>
              <a:gd name="connsiteX341" fmla="*/ 3284307 w 6380958"/>
              <a:gd name="connsiteY341" fmla="*/ 5626241 h 6381749"/>
              <a:gd name="connsiteX342" fmla="*/ 3447428 w 6380958"/>
              <a:gd name="connsiteY342" fmla="*/ 5614794 h 6381749"/>
              <a:gd name="connsiteX343" fmla="*/ 4091327 w 6380958"/>
              <a:gd name="connsiteY343" fmla="*/ 5460258 h 6381749"/>
              <a:gd name="connsiteX344" fmla="*/ 4131391 w 6380958"/>
              <a:gd name="connsiteY344" fmla="*/ 5445950 h 6381749"/>
              <a:gd name="connsiteX345" fmla="*/ 4348886 w 6380958"/>
              <a:gd name="connsiteY345" fmla="*/ 5998272 h 6381749"/>
              <a:gd name="connsiteX346" fmla="*/ 4308822 w 6380958"/>
              <a:gd name="connsiteY346" fmla="*/ 6012580 h 6381749"/>
              <a:gd name="connsiteX347" fmla="*/ 3398778 w 6380958"/>
              <a:gd name="connsiteY347" fmla="*/ 6215766 h 6381749"/>
              <a:gd name="connsiteX348" fmla="*/ 3401640 w 6380958"/>
              <a:gd name="connsiteY348" fmla="*/ 6293034 h 6381749"/>
              <a:gd name="connsiteX349" fmla="*/ 4105636 w 6380958"/>
              <a:gd name="connsiteY349" fmla="*/ 6164254 h 6381749"/>
              <a:gd name="connsiteX350" fmla="*/ 4466219 w 6380958"/>
              <a:gd name="connsiteY350" fmla="*/ 6029751 h 6381749"/>
              <a:gd name="connsiteX351" fmla="*/ 4157148 w 6380958"/>
              <a:gd name="connsiteY351" fmla="*/ 5362958 h 6381749"/>
              <a:gd name="connsiteX352" fmla="*/ 4154286 w 6380958"/>
              <a:gd name="connsiteY352" fmla="*/ 5362958 h 6381749"/>
              <a:gd name="connsiteX353" fmla="*/ 3218487 w 6380958"/>
              <a:gd name="connsiteY353" fmla="*/ 5563282 h 6381749"/>
              <a:gd name="connsiteX354" fmla="*/ 3184145 w 6380958"/>
              <a:gd name="connsiteY354" fmla="*/ 5563282 h 6381749"/>
              <a:gd name="connsiteX355" fmla="*/ 3184145 w 6380958"/>
              <a:gd name="connsiteY355" fmla="*/ 5477429 h 6381749"/>
              <a:gd name="connsiteX356" fmla="*/ 3218487 w 6380958"/>
              <a:gd name="connsiteY356" fmla="*/ 5477429 h 6381749"/>
              <a:gd name="connsiteX357" fmla="*/ 4119945 w 6380958"/>
              <a:gd name="connsiteY357" fmla="*/ 5285690 h 6381749"/>
              <a:gd name="connsiteX358" fmla="*/ 4184611 w 6380958"/>
              <a:gd name="connsiteY358" fmla="*/ 5257976 h 6381749"/>
              <a:gd name="connsiteX359" fmla="*/ 4180042 w 6380958"/>
              <a:gd name="connsiteY359" fmla="*/ 5248487 h 6381749"/>
              <a:gd name="connsiteX360" fmla="*/ 4220107 w 6380958"/>
              <a:gd name="connsiteY360" fmla="*/ 5228455 h 6381749"/>
              <a:gd name="connsiteX361" fmla="*/ 4944135 w 6380958"/>
              <a:gd name="connsiteY361" fmla="*/ 4653239 h 6381749"/>
              <a:gd name="connsiteX362" fmla="*/ 4965818 w 6380958"/>
              <a:gd name="connsiteY362" fmla="*/ 4628846 h 6381749"/>
              <a:gd name="connsiteX363" fmla="*/ 4964167 w 6380958"/>
              <a:gd name="connsiteY363" fmla="*/ 4627482 h 6381749"/>
              <a:gd name="connsiteX364" fmla="*/ 4987061 w 6380958"/>
              <a:gd name="connsiteY364" fmla="*/ 4601726 h 6381749"/>
              <a:gd name="connsiteX365" fmla="*/ 5399156 w 6380958"/>
              <a:gd name="connsiteY365" fmla="*/ 3777536 h 6381749"/>
              <a:gd name="connsiteX366" fmla="*/ 5417736 w 6380958"/>
              <a:gd name="connsiteY366" fmla="*/ 3700561 h 6381749"/>
              <a:gd name="connsiteX367" fmla="*/ 5416327 w 6380958"/>
              <a:gd name="connsiteY367" fmla="*/ 3700269 h 6381749"/>
              <a:gd name="connsiteX368" fmla="*/ 5424912 w 6380958"/>
              <a:gd name="connsiteY368" fmla="*/ 3657342 h 6381749"/>
              <a:gd name="connsiteX369" fmla="*/ 5424912 w 6380958"/>
              <a:gd name="connsiteY369" fmla="*/ 2732990 h 6381749"/>
              <a:gd name="connsiteX370" fmla="*/ 5419189 w 6380958"/>
              <a:gd name="connsiteY370" fmla="*/ 2698649 h 6381749"/>
              <a:gd name="connsiteX371" fmla="*/ 5423270 w 6380958"/>
              <a:gd name="connsiteY371" fmla="*/ 2697805 h 6381749"/>
              <a:gd name="connsiteX372" fmla="*/ 5416327 w 6380958"/>
              <a:gd name="connsiteY372" fmla="*/ 2670032 h 6381749"/>
              <a:gd name="connsiteX373" fmla="*/ 5027126 w 6380958"/>
              <a:gd name="connsiteY373" fmla="*/ 1834394 h 6381749"/>
              <a:gd name="connsiteX374" fmla="*/ 4976939 w 6380958"/>
              <a:gd name="connsiteY374" fmla="*/ 1767478 h 6381749"/>
              <a:gd name="connsiteX375" fmla="*/ 4975613 w 6380958"/>
              <a:gd name="connsiteY375" fmla="*/ 1768573 h 6381749"/>
              <a:gd name="connsiteX376" fmla="*/ 4946996 w 6380958"/>
              <a:gd name="connsiteY376" fmla="*/ 1734231 h 6381749"/>
              <a:gd name="connsiteX377" fmla="*/ 4225829 w 6380958"/>
              <a:gd name="connsiteY377" fmla="*/ 1156154 h 6381749"/>
              <a:gd name="connsiteX378" fmla="*/ 4194351 w 6380958"/>
              <a:gd name="connsiteY378" fmla="*/ 1141846 h 6381749"/>
              <a:gd name="connsiteX379" fmla="*/ 4194350 w 6380958"/>
              <a:gd name="connsiteY379" fmla="*/ 1141846 h 6381749"/>
              <a:gd name="connsiteX380" fmla="*/ 4162871 w 6380958"/>
              <a:gd name="connsiteY380" fmla="*/ 1127538 h 6381749"/>
              <a:gd name="connsiteX381" fmla="*/ 3267136 w 6380958"/>
              <a:gd name="connsiteY381" fmla="*/ 910042 h 6381749"/>
              <a:gd name="connsiteX382" fmla="*/ 3181283 w 6380958"/>
              <a:gd name="connsiteY382" fmla="*/ 907181 h 6381749"/>
              <a:gd name="connsiteX383" fmla="*/ 3181283 w 6380958"/>
              <a:gd name="connsiteY383" fmla="*/ 907180 h 6381749"/>
              <a:gd name="connsiteX384" fmla="*/ 3144080 w 6380958"/>
              <a:gd name="connsiteY384" fmla="*/ 907180 h 6381749"/>
              <a:gd name="connsiteX385" fmla="*/ 2242622 w 6380958"/>
              <a:gd name="connsiteY385" fmla="*/ 1110366 h 6381749"/>
              <a:gd name="connsiteX386" fmla="*/ 2215200 w 6380958"/>
              <a:gd name="connsiteY386" fmla="*/ 1124077 h 6381749"/>
              <a:gd name="connsiteX387" fmla="*/ 2216866 w 6380958"/>
              <a:gd name="connsiteY387" fmla="*/ 1127538 h 6381749"/>
              <a:gd name="connsiteX388" fmla="*/ 2185386 w 6380958"/>
              <a:gd name="connsiteY388" fmla="*/ 1141846 h 6381749"/>
              <a:gd name="connsiteX389" fmla="*/ 1455635 w 6380958"/>
              <a:gd name="connsiteY389" fmla="*/ 1708477 h 6381749"/>
              <a:gd name="connsiteX390" fmla="*/ 1403819 w 6380958"/>
              <a:gd name="connsiteY390" fmla="*/ 1765475 h 6381749"/>
              <a:gd name="connsiteX391" fmla="*/ 1404123 w 6380958"/>
              <a:gd name="connsiteY391" fmla="*/ 1765712 h 6381749"/>
              <a:gd name="connsiteX392" fmla="*/ 1375506 w 6380958"/>
              <a:gd name="connsiteY392" fmla="*/ 1800053 h 6381749"/>
              <a:gd name="connsiteX393" fmla="*/ 974858 w 6380958"/>
              <a:gd name="connsiteY393" fmla="*/ 2629967 h 6381749"/>
              <a:gd name="connsiteX394" fmla="*/ 966435 w 6380958"/>
              <a:gd name="connsiteY394" fmla="*/ 2663656 h 6381749"/>
              <a:gd name="connsiteX395" fmla="*/ 969134 w 6380958"/>
              <a:gd name="connsiteY395" fmla="*/ 2664307 h 6381749"/>
              <a:gd name="connsiteX396" fmla="*/ 960549 w 6380958"/>
              <a:gd name="connsiteY396" fmla="*/ 2698649 h 6381749"/>
              <a:gd name="connsiteX397" fmla="*/ 949102 w 6380958"/>
              <a:gd name="connsiteY397" fmla="*/ 3623001 h 6381749"/>
              <a:gd name="connsiteX398" fmla="*/ 965701 w 6380958"/>
              <a:gd name="connsiteY398" fmla="*/ 3705996 h 6381749"/>
              <a:gd name="connsiteX399" fmla="*/ 974857 w 6380958"/>
              <a:gd name="connsiteY399" fmla="*/ 3740334 h 6381749"/>
              <a:gd name="connsiteX400" fmla="*/ 1375505 w 6380958"/>
              <a:gd name="connsiteY400" fmla="*/ 4573109 h 6381749"/>
              <a:gd name="connsiteX401" fmla="*/ 1395538 w 6380958"/>
              <a:gd name="connsiteY401" fmla="*/ 4598865 h 6381749"/>
              <a:gd name="connsiteX402" fmla="*/ 1393672 w 6380958"/>
              <a:gd name="connsiteY402" fmla="*/ 4600343 h 6381749"/>
              <a:gd name="connsiteX403" fmla="*/ 1412709 w 6380958"/>
              <a:gd name="connsiteY403" fmla="*/ 4621760 h 6381749"/>
              <a:gd name="connsiteX404" fmla="*/ 2128152 w 6380958"/>
              <a:gd name="connsiteY404" fmla="*/ 5208423 h 6381749"/>
              <a:gd name="connsiteX405" fmla="*/ 2205420 w 6380958"/>
              <a:gd name="connsiteY405" fmla="*/ 5248487 h 6381749"/>
              <a:gd name="connsiteX406" fmla="*/ 2204279 w 6380958"/>
              <a:gd name="connsiteY406" fmla="*/ 5250779 h 6381749"/>
              <a:gd name="connsiteX407" fmla="*/ 2239761 w 6380958"/>
              <a:gd name="connsiteY407" fmla="*/ 5268520 h 6381749"/>
              <a:gd name="connsiteX408" fmla="*/ 3138357 w 6380958"/>
              <a:gd name="connsiteY408" fmla="*/ 5474567 h 6381749"/>
              <a:gd name="connsiteX409" fmla="*/ 3172698 w 6380958"/>
              <a:gd name="connsiteY409" fmla="*/ 5474567 h 6381749"/>
              <a:gd name="connsiteX410" fmla="*/ 3169837 w 6380958"/>
              <a:gd name="connsiteY410" fmla="*/ 5560420 h 6381749"/>
              <a:gd name="connsiteX411" fmla="*/ 3135495 w 6380958"/>
              <a:gd name="connsiteY411" fmla="*/ 5560420 h 6381749"/>
              <a:gd name="connsiteX412" fmla="*/ 2202558 w 6380958"/>
              <a:gd name="connsiteY412" fmla="*/ 5345787 h 6381749"/>
              <a:gd name="connsiteX413" fmla="*/ 2166039 w 6380958"/>
              <a:gd name="connsiteY413" fmla="*/ 5327528 h 6381749"/>
              <a:gd name="connsiteX414" fmla="*/ 1799048 w 6380958"/>
              <a:gd name="connsiteY414" fmla="*/ 6064092 h 6381749"/>
              <a:gd name="connsiteX415" fmla="*/ 1761845 w 6380958"/>
              <a:gd name="connsiteY415" fmla="*/ 6044060 h 6381749"/>
              <a:gd name="connsiteX416" fmla="*/ 1384091 w 6380958"/>
              <a:gd name="connsiteY416" fmla="*/ 5820842 h 6381749"/>
              <a:gd name="connsiteX417" fmla="*/ 803152 w 6380958"/>
              <a:gd name="connsiteY417" fmla="*/ 5305723 h 6381749"/>
              <a:gd name="connsiteX418" fmla="*/ 774534 w 6380958"/>
              <a:gd name="connsiteY418" fmla="*/ 5274244 h 6381749"/>
              <a:gd name="connsiteX419" fmla="*/ 960549 w 6380958"/>
              <a:gd name="connsiteY419" fmla="*/ 5108261 h 6381749"/>
              <a:gd name="connsiteX420" fmla="*/ 989167 w 6380958"/>
              <a:gd name="connsiteY420" fmla="*/ 5139740 h 6381749"/>
              <a:gd name="connsiteX421" fmla="*/ 1687439 w 6380958"/>
              <a:gd name="connsiteY421" fmla="*/ 5717818 h 6381749"/>
              <a:gd name="connsiteX422" fmla="*/ 1899210 w 6380958"/>
              <a:gd name="connsiteY422" fmla="*/ 5348649 h 6381749"/>
              <a:gd name="connsiteX423" fmla="*/ 1395538 w 6380958"/>
              <a:gd name="connsiteY423" fmla="*/ 4950863 h 6381749"/>
              <a:gd name="connsiteX424" fmla="*/ 1309685 w 6380958"/>
              <a:gd name="connsiteY424" fmla="*/ 4859287 h 6381749"/>
              <a:gd name="connsiteX425" fmla="*/ 1263897 w 6380958"/>
              <a:gd name="connsiteY425" fmla="*/ 4899351 h 6381749"/>
              <a:gd name="connsiteX426" fmla="*/ 1773292 w 6380958"/>
              <a:gd name="connsiteY426" fmla="*/ 5340064 h 6381749"/>
              <a:gd name="connsiteX427" fmla="*/ 1807633 w 6380958"/>
              <a:gd name="connsiteY427" fmla="*/ 5362958 h 6381749"/>
              <a:gd name="connsiteX428" fmla="*/ 1647374 w 6380958"/>
              <a:gd name="connsiteY428" fmla="*/ 5606209 h 6381749"/>
              <a:gd name="connsiteX429" fmla="*/ 1613033 w 6380958"/>
              <a:gd name="connsiteY429" fmla="*/ 5583315 h 6381749"/>
              <a:gd name="connsiteX430" fmla="*/ 491219 w 6380958"/>
              <a:gd name="connsiteY430" fmla="*/ 4152429 h 6381749"/>
              <a:gd name="connsiteX431" fmla="*/ 476910 w 6380958"/>
              <a:gd name="connsiteY431" fmla="*/ 4112364 h 6381749"/>
              <a:gd name="connsiteX432" fmla="*/ 751640 w 6380958"/>
              <a:gd name="connsiteY432" fmla="*/ 4015064 h 6381749"/>
              <a:gd name="connsiteX433" fmla="*/ 765949 w 6380958"/>
              <a:gd name="connsiteY433" fmla="*/ 4055129 h 6381749"/>
              <a:gd name="connsiteX434" fmla="*/ 1075020 w 6380958"/>
              <a:gd name="connsiteY434" fmla="*/ 4653239 h 6381749"/>
              <a:gd name="connsiteX435" fmla="*/ 1126532 w 6380958"/>
              <a:gd name="connsiteY435" fmla="*/ 4616036 h 6381749"/>
              <a:gd name="connsiteX436" fmla="*/ 1057849 w 6380958"/>
              <a:gd name="connsiteY436" fmla="*/ 4513012 h 6381749"/>
              <a:gd name="connsiteX437" fmla="*/ 791705 w 6380958"/>
              <a:gd name="connsiteY437" fmla="*/ 3926349 h 6381749"/>
              <a:gd name="connsiteX438" fmla="*/ 382471 w 6380958"/>
              <a:gd name="connsiteY438" fmla="*/ 4043682 h 6381749"/>
              <a:gd name="connsiteX439" fmla="*/ 794566 w 6380958"/>
              <a:gd name="connsiteY439" fmla="*/ 4882181 h 6381749"/>
              <a:gd name="connsiteX440" fmla="*/ 820322 w 6380958"/>
              <a:gd name="connsiteY440" fmla="*/ 4916522 h 6381749"/>
              <a:gd name="connsiteX441" fmla="*/ 617137 w 6380958"/>
              <a:gd name="connsiteY441" fmla="*/ 5056749 h 6381749"/>
              <a:gd name="connsiteX442" fmla="*/ 594242 w 6380958"/>
              <a:gd name="connsiteY442" fmla="*/ 5022408 h 6381749"/>
              <a:gd name="connsiteX443" fmla="*/ 350992 w 6380958"/>
              <a:gd name="connsiteY443" fmla="*/ 4624622 h 6381749"/>
              <a:gd name="connsiteX444" fmla="*/ 135285 w 6380958"/>
              <a:gd name="connsiteY444" fmla="*/ 4080125 h 6381749"/>
              <a:gd name="connsiteX445" fmla="*/ 85118 w 6380958"/>
              <a:gd name="connsiteY445" fmla="*/ 3893018 h 6381749"/>
              <a:gd name="connsiteX446" fmla="*/ 76261 w 6380958"/>
              <a:gd name="connsiteY446" fmla="*/ 3894869 h 6381749"/>
              <a:gd name="connsiteX447" fmla="*/ 67676 w 6380958"/>
              <a:gd name="connsiteY447" fmla="*/ 3851943 h 6381749"/>
              <a:gd name="connsiteX448" fmla="*/ 7579 w 6380958"/>
              <a:gd name="connsiteY448" fmla="*/ 3416953 h 6381749"/>
              <a:gd name="connsiteX449" fmla="*/ 47644 w 6380958"/>
              <a:gd name="connsiteY449" fmla="*/ 2641413 h 6381749"/>
              <a:gd name="connsiteX450" fmla="*/ 56229 w 6380958"/>
              <a:gd name="connsiteY450" fmla="*/ 2598487 h 6381749"/>
              <a:gd name="connsiteX451" fmla="*/ 302341 w 6380958"/>
              <a:gd name="connsiteY451" fmla="*/ 2641413 h 6381749"/>
              <a:gd name="connsiteX452" fmla="*/ 293756 w 6380958"/>
              <a:gd name="connsiteY452" fmla="*/ 2684340 h 6381749"/>
              <a:gd name="connsiteX453" fmla="*/ 276585 w 6380958"/>
              <a:gd name="connsiteY453" fmla="*/ 3588660 h 6381749"/>
              <a:gd name="connsiteX454" fmla="*/ 697266 w 6380958"/>
              <a:gd name="connsiteY454" fmla="*/ 3525701 h 6381749"/>
              <a:gd name="connsiteX455" fmla="*/ 694404 w 6380958"/>
              <a:gd name="connsiteY455" fmla="*/ 2881802 h 6381749"/>
              <a:gd name="connsiteX456" fmla="*/ 711575 w 6380958"/>
              <a:gd name="connsiteY456" fmla="*/ 2758746 h 6381749"/>
              <a:gd name="connsiteX457" fmla="*/ 648616 w 6380958"/>
              <a:gd name="connsiteY457" fmla="*/ 2747299 h 6381749"/>
              <a:gd name="connsiteX458" fmla="*/ 619998 w 6380958"/>
              <a:gd name="connsiteY458" fmla="*/ 3419815 h 6381749"/>
              <a:gd name="connsiteX459" fmla="*/ 622860 w 6380958"/>
              <a:gd name="connsiteY459" fmla="*/ 3462742 h 6381749"/>
              <a:gd name="connsiteX460" fmla="*/ 330959 w 6380958"/>
              <a:gd name="connsiteY460" fmla="*/ 3491359 h 6381749"/>
              <a:gd name="connsiteX461" fmla="*/ 328097 w 6380958"/>
              <a:gd name="connsiteY461" fmla="*/ 3448433 h 6381749"/>
              <a:gd name="connsiteX462" fmla="*/ 393918 w 6380958"/>
              <a:gd name="connsiteY462" fmla="*/ 2529804 h 6381749"/>
              <a:gd name="connsiteX463" fmla="*/ 745916 w 6380958"/>
              <a:gd name="connsiteY463" fmla="*/ 1679858 h 6381749"/>
              <a:gd name="connsiteX464" fmla="*/ 768810 w 6380958"/>
              <a:gd name="connsiteY464" fmla="*/ 1642655 h 6381749"/>
              <a:gd name="connsiteX465" fmla="*/ 1014922 w 6380958"/>
              <a:gd name="connsiteY465" fmla="*/ 1797191 h 6381749"/>
              <a:gd name="connsiteX466" fmla="*/ 992028 w 6380958"/>
              <a:gd name="connsiteY466" fmla="*/ 1834394 h 6381749"/>
              <a:gd name="connsiteX467" fmla="*/ 714436 w 6380958"/>
              <a:gd name="connsiteY467" fmla="*/ 2449675 h 6381749"/>
              <a:gd name="connsiteX468" fmla="*/ 774534 w 6380958"/>
              <a:gd name="connsiteY468" fmla="*/ 2466845 h 6381749"/>
              <a:gd name="connsiteX469" fmla="*/ 811737 w 6380958"/>
              <a:gd name="connsiteY469" fmla="*/ 2349513 h 6381749"/>
              <a:gd name="connsiteX470" fmla="*/ 1103637 w 6380958"/>
              <a:gd name="connsiteY470" fmla="*/ 1777158 h 6381749"/>
              <a:gd name="connsiteX471" fmla="*/ 757363 w 6380958"/>
              <a:gd name="connsiteY471" fmla="*/ 1531046 h 6381749"/>
              <a:gd name="connsiteX472" fmla="*/ 356715 w 6380958"/>
              <a:gd name="connsiteY472" fmla="*/ 2375269 h 6381749"/>
              <a:gd name="connsiteX473" fmla="*/ 345268 w 6380958"/>
              <a:gd name="connsiteY473" fmla="*/ 2418195 h 6381749"/>
              <a:gd name="connsiteX474" fmla="*/ 110603 w 6380958"/>
              <a:gd name="connsiteY474" fmla="*/ 2346651 h 6381749"/>
              <a:gd name="connsiteX475" fmla="*/ 122050 w 6380958"/>
              <a:gd name="connsiteY475" fmla="*/ 2306586 h 6381749"/>
              <a:gd name="connsiteX476" fmla="*/ 282309 w 6380958"/>
              <a:gd name="connsiteY476" fmla="*/ 1868735 h 6381749"/>
              <a:gd name="connsiteX477" fmla="*/ 691542 w 6380958"/>
              <a:gd name="connsiteY477" fmla="*/ 1204804 h 6381749"/>
              <a:gd name="connsiteX478" fmla="*/ 757363 w 6380958"/>
              <a:gd name="connsiteY478" fmla="*/ 1259178 h 6381749"/>
              <a:gd name="connsiteX479" fmla="*/ 359577 w 6380958"/>
              <a:gd name="connsiteY479" fmla="*/ 1905938 h 6381749"/>
              <a:gd name="connsiteX480" fmla="*/ 216488 w 6380958"/>
              <a:gd name="connsiteY480" fmla="*/ 2292277 h 6381749"/>
              <a:gd name="connsiteX481" fmla="*/ 290894 w 6380958"/>
              <a:gd name="connsiteY481" fmla="*/ 2315171 h 6381749"/>
              <a:gd name="connsiteX482" fmla="*/ 714436 w 6380958"/>
              <a:gd name="connsiteY482" fmla="*/ 1450916 h 6381749"/>
              <a:gd name="connsiteX483" fmla="*/ 740192 w 6380958"/>
              <a:gd name="connsiteY483" fmla="*/ 1416575 h 6381749"/>
              <a:gd name="connsiteX484" fmla="*/ 1226693 w 6380958"/>
              <a:gd name="connsiteY484" fmla="*/ 1759988 h 6381749"/>
              <a:gd name="connsiteX485" fmla="*/ 1200938 w 6380958"/>
              <a:gd name="connsiteY485" fmla="*/ 1794329 h 6381749"/>
              <a:gd name="connsiteX486" fmla="*/ 897590 w 6380958"/>
              <a:gd name="connsiteY486" fmla="*/ 2375269 h 6381749"/>
              <a:gd name="connsiteX487" fmla="*/ 851801 w 6380958"/>
              <a:gd name="connsiteY487" fmla="*/ 2529804 h 6381749"/>
              <a:gd name="connsiteX488" fmla="*/ 840354 w 6380958"/>
              <a:gd name="connsiteY488" fmla="*/ 2572731 h 6381749"/>
              <a:gd name="connsiteX489" fmla="*/ 614274 w 6380958"/>
              <a:gd name="connsiteY489" fmla="*/ 2509772 h 6381749"/>
              <a:gd name="connsiteX490" fmla="*/ 625721 w 6380958"/>
              <a:gd name="connsiteY490" fmla="*/ 2469707 h 6381749"/>
              <a:gd name="connsiteX491" fmla="*/ 903313 w 6380958"/>
              <a:gd name="connsiteY491" fmla="*/ 1828670 h 6381749"/>
              <a:gd name="connsiteX492" fmla="*/ 800289 w 6380958"/>
              <a:gd name="connsiteY492" fmla="*/ 1759988 h 6381749"/>
              <a:gd name="connsiteX493" fmla="*/ 479771 w 6380958"/>
              <a:gd name="connsiteY493" fmla="*/ 2549837 h 6381749"/>
              <a:gd name="connsiteX494" fmla="*/ 413950 w 6380958"/>
              <a:gd name="connsiteY494" fmla="*/ 3399783 h 6381749"/>
              <a:gd name="connsiteX495" fmla="*/ 534145 w 6380958"/>
              <a:gd name="connsiteY495" fmla="*/ 3388336 h 6381749"/>
              <a:gd name="connsiteX496" fmla="*/ 574210 w 6380958"/>
              <a:gd name="connsiteY496" fmla="*/ 2692925 h 6381749"/>
              <a:gd name="connsiteX497" fmla="*/ 582795 w 6380958"/>
              <a:gd name="connsiteY497" fmla="*/ 2649999 h 6381749"/>
              <a:gd name="connsiteX498" fmla="*/ 808875 w 6380958"/>
              <a:gd name="connsiteY498" fmla="*/ 2692925 h 6381749"/>
              <a:gd name="connsiteX499" fmla="*/ 800289 w 6380958"/>
              <a:gd name="connsiteY499" fmla="*/ 2732990 h 6381749"/>
              <a:gd name="connsiteX500" fmla="*/ 777395 w 6380958"/>
              <a:gd name="connsiteY500" fmla="*/ 2893249 h 6381749"/>
              <a:gd name="connsiteX501" fmla="*/ 785981 w 6380958"/>
              <a:gd name="connsiteY501" fmla="*/ 3557180 h 6381749"/>
              <a:gd name="connsiteX502" fmla="*/ 791704 w 6380958"/>
              <a:gd name="connsiteY502" fmla="*/ 3600107 h 6381749"/>
              <a:gd name="connsiteX503" fmla="*/ 205041 w 6380958"/>
              <a:gd name="connsiteY503" fmla="*/ 3688821 h 6381749"/>
              <a:gd name="connsiteX504" fmla="*/ 199317 w 6380958"/>
              <a:gd name="connsiteY504" fmla="*/ 3645895 h 6381749"/>
              <a:gd name="connsiteX505" fmla="*/ 199317 w 6380958"/>
              <a:gd name="connsiteY505" fmla="*/ 2712958 h 6381749"/>
              <a:gd name="connsiteX506" fmla="*/ 122050 w 6380958"/>
              <a:gd name="connsiteY506" fmla="*/ 2698649 h 6381749"/>
              <a:gd name="connsiteX507" fmla="*/ 90570 w 6380958"/>
              <a:gd name="connsiteY507" fmla="*/ 3411230 h 6381749"/>
              <a:gd name="connsiteX508" fmla="*/ 142082 w 6380958"/>
              <a:gd name="connsiteY508" fmla="*/ 3791845 h 6381749"/>
              <a:gd name="connsiteX509" fmla="*/ 863248 w 6380958"/>
              <a:gd name="connsiteY509" fmla="*/ 3640171 h 6381749"/>
              <a:gd name="connsiteX510" fmla="*/ 863248 w 6380958"/>
              <a:gd name="connsiteY510" fmla="*/ 3637310 h 6381749"/>
              <a:gd name="connsiteX511" fmla="*/ 877557 w 6380958"/>
              <a:gd name="connsiteY511" fmla="*/ 2678616 h 6381749"/>
              <a:gd name="connsiteX512" fmla="*/ 885980 w 6380958"/>
              <a:gd name="connsiteY512" fmla="*/ 2644928 h 6381749"/>
              <a:gd name="connsiteX513" fmla="*/ 883281 w 6380958"/>
              <a:gd name="connsiteY513" fmla="*/ 2644276 h 6381749"/>
              <a:gd name="connsiteX514" fmla="*/ 891866 w 6380958"/>
              <a:gd name="connsiteY514" fmla="*/ 2609934 h 6381749"/>
              <a:gd name="connsiteX515" fmla="*/ 1309685 w 6380958"/>
              <a:gd name="connsiteY515" fmla="*/ 1748541 h 6381749"/>
              <a:gd name="connsiteX516" fmla="*/ 1334483 w 6380958"/>
              <a:gd name="connsiteY516" fmla="*/ 1718784 h 6381749"/>
              <a:gd name="connsiteX517" fmla="*/ 700127 w 6380958"/>
              <a:gd name="connsiteY517" fmla="*/ 1196219 h 6381749"/>
              <a:gd name="connsiteX518" fmla="*/ 725883 w 6380958"/>
              <a:gd name="connsiteY518" fmla="*/ 1164740 h 6381749"/>
              <a:gd name="connsiteX519" fmla="*/ 1026369 w 6380958"/>
              <a:gd name="connsiteY519" fmla="*/ 847083 h 6381749"/>
              <a:gd name="connsiteX520" fmla="*/ 1658820 w 6380958"/>
              <a:gd name="connsiteY520" fmla="*/ 392063 h 6381749"/>
              <a:gd name="connsiteX521" fmla="*/ 1696023 w 6380958"/>
              <a:gd name="connsiteY521" fmla="*/ 372030 h 6381749"/>
              <a:gd name="connsiteX522" fmla="*/ 1816218 w 6380958"/>
              <a:gd name="connsiteY522" fmla="*/ 589524 h 6381749"/>
              <a:gd name="connsiteX523" fmla="*/ 1779015 w 6380958"/>
              <a:gd name="connsiteY523" fmla="*/ 609556 h 6381749"/>
              <a:gd name="connsiteX524" fmla="*/ 1060710 w 6380958"/>
              <a:gd name="connsiteY524" fmla="*/ 1161878 h 6381749"/>
              <a:gd name="connsiteX525" fmla="*/ 1372643 w 6380958"/>
              <a:gd name="connsiteY525" fmla="*/ 1450917 h 6381749"/>
              <a:gd name="connsiteX526" fmla="*/ 1873453 w 6380958"/>
              <a:gd name="connsiteY526" fmla="*/ 1047407 h 6381749"/>
              <a:gd name="connsiteX527" fmla="*/ 1982201 w 6380958"/>
              <a:gd name="connsiteY527" fmla="*/ 984448 h 6381749"/>
              <a:gd name="connsiteX528" fmla="*/ 1953583 w 6380958"/>
              <a:gd name="connsiteY528" fmla="*/ 930075 h 6381749"/>
              <a:gd name="connsiteX529" fmla="*/ 1409846 w 6380958"/>
              <a:gd name="connsiteY529" fmla="*/ 1327861 h 6381749"/>
              <a:gd name="connsiteX530" fmla="*/ 1378367 w 6380958"/>
              <a:gd name="connsiteY530" fmla="*/ 1356479 h 6381749"/>
              <a:gd name="connsiteX531" fmla="*/ 1175181 w 6380958"/>
              <a:gd name="connsiteY531" fmla="*/ 1147569 h 6381749"/>
              <a:gd name="connsiteX532" fmla="*/ 1206661 w 6380958"/>
              <a:gd name="connsiteY532" fmla="*/ 1118952 h 6381749"/>
              <a:gd name="connsiteX533" fmla="*/ 2852179 w 6380958"/>
              <a:gd name="connsiteY533" fmla="*/ 343413 h 6381749"/>
              <a:gd name="connsiteX534" fmla="*/ 2895106 w 6380958"/>
              <a:gd name="connsiteY534" fmla="*/ 337689 h 6381749"/>
              <a:gd name="connsiteX535" fmla="*/ 2926585 w 6380958"/>
              <a:gd name="connsiteY535" fmla="*/ 626727 h 6381749"/>
              <a:gd name="connsiteX536" fmla="*/ 2883660 w 6380958"/>
              <a:gd name="connsiteY536" fmla="*/ 632450 h 6381749"/>
              <a:gd name="connsiteX537" fmla="*/ 2231175 w 6380958"/>
              <a:gd name="connsiteY537" fmla="*/ 795572 h 6381749"/>
              <a:gd name="connsiteX538" fmla="*/ 2256931 w 6380958"/>
              <a:gd name="connsiteY538" fmla="*/ 852807 h 6381749"/>
              <a:gd name="connsiteX539" fmla="*/ 2374263 w 6380958"/>
              <a:gd name="connsiteY539" fmla="*/ 807019 h 6381749"/>
              <a:gd name="connsiteX540" fmla="*/ 3003853 w 6380958"/>
              <a:gd name="connsiteY540" fmla="*/ 678239 h 6381749"/>
              <a:gd name="connsiteX541" fmla="*/ 2975235 w 6380958"/>
              <a:gd name="connsiteY541" fmla="*/ 257559 h 6381749"/>
              <a:gd name="connsiteX542" fmla="*/ 2065192 w 6380958"/>
              <a:gd name="connsiteY542" fmla="*/ 472192 h 6381749"/>
              <a:gd name="connsiteX543" fmla="*/ 2025127 w 6380958"/>
              <a:gd name="connsiteY543" fmla="*/ 486501 h 6381749"/>
              <a:gd name="connsiteX544" fmla="*/ 1933550 w 6380958"/>
              <a:gd name="connsiteY544" fmla="*/ 257559 h 6381749"/>
              <a:gd name="connsiteX545" fmla="*/ 1973615 w 6380958"/>
              <a:gd name="connsiteY545" fmla="*/ 243251 h 6381749"/>
              <a:gd name="connsiteX546" fmla="*/ 2417190 w 6380958"/>
              <a:gd name="connsiteY546" fmla="*/ 94438 h 6381749"/>
              <a:gd name="connsiteX547" fmla="*/ 3189868 w 6380958"/>
              <a:gd name="connsiteY547" fmla="*/ 0 h 638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</a:cxnLst>
            <a:rect l="l" t="t" r="r" b="b"/>
            <a:pathLst>
              <a:path w="6380958" h="6381749">
                <a:moveTo>
                  <a:pt x="5482148" y="3794707"/>
                </a:moveTo>
                <a:lnTo>
                  <a:pt x="5482148" y="3797569"/>
                </a:lnTo>
                <a:cubicBezTo>
                  <a:pt x="5402018" y="4106640"/>
                  <a:pt x="5253206" y="4401402"/>
                  <a:pt x="5052882" y="4653238"/>
                </a:cubicBezTo>
                <a:lnTo>
                  <a:pt x="5031126" y="4680433"/>
                </a:lnTo>
                <a:lnTo>
                  <a:pt x="5032850" y="4681857"/>
                </a:lnTo>
                <a:lnTo>
                  <a:pt x="5009956" y="4707613"/>
                </a:lnTo>
                <a:cubicBezTo>
                  <a:pt x="4803908" y="4953725"/>
                  <a:pt x="4546348" y="5159773"/>
                  <a:pt x="4260171" y="5305723"/>
                </a:cubicBezTo>
                <a:lnTo>
                  <a:pt x="4231477" y="5319114"/>
                </a:lnTo>
                <a:lnTo>
                  <a:pt x="4541368" y="5987824"/>
                </a:lnTo>
                <a:lnTo>
                  <a:pt x="4706697" y="5902402"/>
                </a:lnTo>
                <a:cubicBezTo>
                  <a:pt x="4872769" y="5809573"/>
                  <a:pt x="5029988" y="5700647"/>
                  <a:pt x="5175938" y="5580452"/>
                </a:cubicBezTo>
                <a:cubicBezTo>
                  <a:pt x="5281824" y="5491737"/>
                  <a:pt x="5379124" y="5397299"/>
                  <a:pt x="5473562" y="5297137"/>
                </a:cubicBezTo>
                <a:lnTo>
                  <a:pt x="5416327" y="5245625"/>
                </a:lnTo>
                <a:cubicBezTo>
                  <a:pt x="5195970" y="5483152"/>
                  <a:pt x="4944134" y="5683476"/>
                  <a:pt x="4660819" y="5840874"/>
                </a:cubicBezTo>
                <a:lnTo>
                  <a:pt x="4623616" y="5860906"/>
                </a:lnTo>
                <a:lnTo>
                  <a:pt x="4334577" y="5340064"/>
                </a:lnTo>
                <a:lnTo>
                  <a:pt x="4371780" y="5320031"/>
                </a:lnTo>
                <a:cubicBezTo>
                  <a:pt x="4566381" y="5211284"/>
                  <a:pt x="4743810" y="5079642"/>
                  <a:pt x="4901208" y="4922245"/>
                </a:cubicBezTo>
                <a:cubicBezTo>
                  <a:pt x="4938411" y="4885042"/>
                  <a:pt x="4972752" y="4844977"/>
                  <a:pt x="5009955" y="4804912"/>
                </a:cubicBezTo>
                <a:lnTo>
                  <a:pt x="5038573" y="4773433"/>
                </a:lnTo>
                <a:lnTo>
                  <a:pt x="5213141" y="4927968"/>
                </a:lnTo>
                <a:lnTo>
                  <a:pt x="5184523" y="4959448"/>
                </a:lnTo>
                <a:cubicBezTo>
                  <a:pt x="5029988" y="5134016"/>
                  <a:pt x="4852558" y="5288552"/>
                  <a:pt x="4657957" y="5417331"/>
                </a:cubicBezTo>
                <a:lnTo>
                  <a:pt x="4723778" y="5520355"/>
                </a:lnTo>
                <a:cubicBezTo>
                  <a:pt x="5201694" y="5205560"/>
                  <a:pt x="5576586" y="4744815"/>
                  <a:pt x="5782634" y="4212525"/>
                </a:cubicBezTo>
                <a:lnTo>
                  <a:pt x="5668163" y="4169599"/>
                </a:lnTo>
                <a:cubicBezTo>
                  <a:pt x="5582310" y="4387094"/>
                  <a:pt x="5467839" y="4590279"/>
                  <a:pt x="5330474" y="4779156"/>
                </a:cubicBezTo>
                <a:lnTo>
                  <a:pt x="5304717" y="4813497"/>
                </a:lnTo>
                <a:lnTo>
                  <a:pt x="5118702" y="4676132"/>
                </a:lnTo>
                <a:lnTo>
                  <a:pt x="5144458" y="4641791"/>
                </a:lnTo>
                <a:cubicBezTo>
                  <a:pt x="5175938" y="4598865"/>
                  <a:pt x="5207417" y="4553076"/>
                  <a:pt x="5236035" y="4507288"/>
                </a:cubicBezTo>
                <a:cubicBezTo>
                  <a:pt x="5356229" y="4321273"/>
                  <a:pt x="5450668" y="4118087"/>
                  <a:pt x="5516489" y="3906316"/>
                </a:cubicBezTo>
                <a:lnTo>
                  <a:pt x="5527936" y="3866251"/>
                </a:lnTo>
                <a:lnTo>
                  <a:pt x="6097428" y="4040819"/>
                </a:lnTo>
                <a:lnTo>
                  <a:pt x="6085981" y="4080884"/>
                </a:lnTo>
                <a:cubicBezTo>
                  <a:pt x="5994404" y="4381370"/>
                  <a:pt x="5857039" y="4661823"/>
                  <a:pt x="5676748" y="4919383"/>
                </a:cubicBezTo>
                <a:lnTo>
                  <a:pt x="5739707" y="4965171"/>
                </a:lnTo>
                <a:cubicBezTo>
                  <a:pt x="5877072" y="4767709"/>
                  <a:pt x="5991542" y="4558800"/>
                  <a:pt x="6077396" y="4335582"/>
                </a:cubicBezTo>
                <a:cubicBezTo>
                  <a:pt x="6123184" y="4215387"/>
                  <a:pt x="6166111" y="4092331"/>
                  <a:pt x="6197590" y="3969275"/>
                </a:cubicBezTo>
                <a:close/>
                <a:moveTo>
                  <a:pt x="882783" y="3726304"/>
                </a:moveTo>
                <a:lnTo>
                  <a:pt x="168775" y="3875534"/>
                </a:lnTo>
                <a:lnTo>
                  <a:pt x="216131" y="4055353"/>
                </a:lnTo>
                <a:cubicBezTo>
                  <a:pt x="269789" y="4237388"/>
                  <a:pt x="339545" y="4414997"/>
                  <a:pt x="425398" y="4584556"/>
                </a:cubicBezTo>
                <a:cubicBezTo>
                  <a:pt x="488357" y="4704751"/>
                  <a:pt x="559901" y="4824946"/>
                  <a:pt x="637169" y="4936554"/>
                </a:cubicBezTo>
                <a:lnTo>
                  <a:pt x="700128" y="4893628"/>
                </a:lnTo>
                <a:cubicBezTo>
                  <a:pt x="511251" y="4638930"/>
                  <a:pt x="371024" y="4344168"/>
                  <a:pt x="282309" y="4035096"/>
                </a:cubicBezTo>
                <a:lnTo>
                  <a:pt x="270862" y="3995032"/>
                </a:lnTo>
                <a:lnTo>
                  <a:pt x="843216" y="3829049"/>
                </a:lnTo>
                <a:lnTo>
                  <a:pt x="854664" y="3869114"/>
                </a:lnTo>
                <a:cubicBezTo>
                  <a:pt x="914761" y="4080885"/>
                  <a:pt x="1006337" y="4284070"/>
                  <a:pt x="1123670" y="4472948"/>
                </a:cubicBezTo>
                <a:cubicBezTo>
                  <a:pt x="1155150" y="4521598"/>
                  <a:pt x="1183767" y="4564524"/>
                  <a:pt x="1215247" y="4604589"/>
                </a:cubicBezTo>
                <a:lnTo>
                  <a:pt x="1241003" y="4638930"/>
                </a:lnTo>
                <a:lnTo>
                  <a:pt x="1052126" y="4776295"/>
                </a:lnTo>
                <a:lnTo>
                  <a:pt x="1026370" y="4741954"/>
                </a:lnTo>
                <a:cubicBezTo>
                  <a:pt x="889005" y="4553077"/>
                  <a:pt x="780257" y="4344168"/>
                  <a:pt x="697266" y="4126673"/>
                </a:cubicBezTo>
                <a:lnTo>
                  <a:pt x="582795" y="4166738"/>
                </a:lnTo>
                <a:cubicBezTo>
                  <a:pt x="783119" y="4701889"/>
                  <a:pt x="1149426" y="5168358"/>
                  <a:pt x="1621618" y="5491738"/>
                </a:cubicBezTo>
                <a:lnTo>
                  <a:pt x="1687439" y="5388714"/>
                </a:lnTo>
                <a:cubicBezTo>
                  <a:pt x="1495700" y="5257073"/>
                  <a:pt x="1321132" y="5099675"/>
                  <a:pt x="1169458" y="4922246"/>
                </a:cubicBezTo>
                <a:lnTo>
                  <a:pt x="1140841" y="4890766"/>
                </a:lnTo>
                <a:lnTo>
                  <a:pt x="1315409" y="4739092"/>
                </a:lnTo>
                <a:lnTo>
                  <a:pt x="1344026" y="4770572"/>
                </a:lnTo>
                <a:cubicBezTo>
                  <a:pt x="1378368" y="4810637"/>
                  <a:pt x="1415571" y="4850701"/>
                  <a:pt x="1455636" y="4890766"/>
                </a:cubicBezTo>
                <a:cubicBezTo>
                  <a:pt x="1610171" y="5048163"/>
                  <a:pt x="1787601" y="5185528"/>
                  <a:pt x="1979340" y="5297138"/>
                </a:cubicBezTo>
                <a:lnTo>
                  <a:pt x="2016543" y="5317170"/>
                </a:lnTo>
                <a:lnTo>
                  <a:pt x="1718918" y="5832289"/>
                </a:lnTo>
                <a:lnTo>
                  <a:pt x="1681715" y="5812257"/>
                </a:lnTo>
                <a:cubicBezTo>
                  <a:pt x="1409847" y="5654859"/>
                  <a:pt x="1166597" y="5460259"/>
                  <a:pt x="954826" y="5228455"/>
                </a:cubicBezTo>
                <a:lnTo>
                  <a:pt x="894728" y="5279967"/>
                </a:lnTo>
                <a:cubicBezTo>
                  <a:pt x="1054988" y="5457397"/>
                  <a:pt x="1235279" y="5614794"/>
                  <a:pt x="1432741" y="5749297"/>
                </a:cubicBezTo>
                <a:cubicBezTo>
                  <a:pt x="1538627" y="5820842"/>
                  <a:pt x="1647374" y="5889524"/>
                  <a:pt x="1761845" y="5946760"/>
                </a:cubicBezTo>
                <a:lnTo>
                  <a:pt x="2090949" y="5288552"/>
                </a:lnTo>
                <a:lnTo>
                  <a:pt x="2088087" y="5288552"/>
                </a:lnTo>
                <a:cubicBezTo>
                  <a:pt x="1804772" y="5139740"/>
                  <a:pt x="1547212" y="4927969"/>
                  <a:pt x="1346888" y="4678995"/>
                </a:cubicBezTo>
                <a:lnTo>
                  <a:pt x="1323994" y="4650377"/>
                </a:lnTo>
                <a:lnTo>
                  <a:pt x="1324538" y="4649928"/>
                </a:lnTo>
                <a:lnTo>
                  <a:pt x="1306823" y="4624621"/>
                </a:lnTo>
                <a:cubicBezTo>
                  <a:pt x="1112223" y="4369923"/>
                  <a:pt x="969134" y="4072299"/>
                  <a:pt x="891866" y="3760366"/>
                </a:cubicBezTo>
                <a:close/>
                <a:moveTo>
                  <a:pt x="3189868" y="0"/>
                </a:moveTo>
                <a:lnTo>
                  <a:pt x="3189868" y="85853"/>
                </a:lnTo>
                <a:cubicBezTo>
                  <a:pt x="2935170" y="85853"/>
                  <a:pt x="2683335" y="117333"/>
                  <a:pt x="2437222" y="177430"/>
                </a:cubicBezTo>
                <a:cubicBezTo>
                  <a:pt x="2305581" y="211771"/>
                  <a:pt x="2173939" y="254698"/>
                  <a:pt x="2045160" y="306210"/>
                </a:cubicBezTo>
                <a:lnTo>
                  <a:pt x="2073777" y="377754"/>
                </a:lnTo>
                <a:cubicBezTo>
                  <a:pt x="2374263" y="257559"/>
                  <a:pt x="2689058" y="188877"/>
                  <a:pt x="3015300" y="168845"/>
                </a:cubicBezTo>
                <a:lnTo>
                  <a:pt x="3058227" y="165983"/>
                </a:lnTo>
                <a:lnTo>
                  <a:pt x="3092568" y="758368"/>
                </a:lnTo>
                <a:lnTo>
                  <a:pt x="3049641" y="761230"/>
                </a:lnTo>
                <a:cubicBezTo>
                  <a:pt x="2826423" y="772678"/>
                  <a:pt x="2608929" y="815604"/>
                  <a:pt x="2400019" y="890010"/>
                </a:cubicBezTo>
                <a:cubicBezTo>
                  <a:pt x="2351369" y="907181"/>
                  <a:pt x="2299857" y="927214"/>
                  <a:pt x="2251207" y="950108"/>
                </a:cubicBezTo>
                <a:lnTo>
                  <a:pt x="2211142" y="967278"/>
                </a:lnTo>
                <a:lnTo>
                  <a:pt x="2119566" y="752645"/>
                </a:lnTo>
                <a:lnTo>
                  <a:pt x="2159630" y="735474"/>
                </a:lnTo>
                <a:cubicBezTo>
                  <a:pt x="2374263" y="643898"/>
                  <a:pt x="2600343" y="583800"/>
                  <a:pt x="2832147" y="552322"/>
                </a:cubicBezTo>
                <a:lnTo>
                  <a:pt x="2817838" y="429266"/>
                </a:lnTo>
                <a:cubicBezTo>
                  <a:pt x="2251207" y="503672"/>
                  <a:pt x="1716056" y="758368"/>
                  <a:pt x="1295375" y="1147569"/>
                </a:cubicBezTo>
                <a:lnTo>
                  <a:pt x="1381229" y="1236285"/>
                </a:lnTo>
                <a:cubicBezTo>
                  <a:pt x="1552935" y="1076025"/>
                  <a:pt x="1744674" y="941522"/>
                  <a:pt x="1950721" y="832774"/>
                </a:cubicBezTo>
                <a:lnTo>
                  <a:pt x="1987924" y="812742"/>
                </a:lnTo>
                <a:lnTo>
                  <a:pt x="2096672" y="1015928"/>
                </a:lnTo>
                <a:lnTo>
                  <a:pt x="2059468" y="1035960"/>
                </a:lnTo>
                <a:cubicBezTo>
                  <a:pt x="2010818" y="1061716"/>
                  <a:pt x="1962168" y="1090334"/>
                  <a:pt x="1919242" y="1116090"/>
                </a:cubicBezTo>
                <a:cubicBezTo>
                  <a:pt x="1730365" y="1233423"/>
                  <a:pt x="1558658" y="1373649"/>
                  <a:pt x="1406985" y="1536770"/>
                </a:cubicBezTo>
                <a:lnTo>
                  <a:pt x="1378367" y="1568250"/>
                </a:lnTo>
                <a:lnTo>
                  <a:pt x="940516" y="1164740"/>
                </a:lnTo>
                <a:lnTo>
                  <a:pt x="969134" y="1133260"/>
                </a:lnTo>
                <a:cubicBezTo>
                  <a:pt x="1183766" y="901457"/>
                  <a:pt x="1429879" y="706858"/>
                  <a:pt x="1701747" y="555183"/>
                </a:cubicBezTo>
                <a:lnTo>
                  <a:pt x="1661682" y="486501"/>
                </a:lnTo>
                <a:cubicBezTo>
                  <a:pt x="1455635" y="603833"/>
                  <a:pt x="1261034" y="744060"/>
                  <a:pt x="1083604" y="907181"/>
                </a:cubicBezTo>
                <a:cubicBezTo>
                  <a:pt x="989166" y="993035"/>
                  <a:pt x="900451" y="1087472"/>
                  <a:pt x="817460" y="1184772"/>
                </a:cubicBezTo>
                <a:lnTo>
                  <a:pt x="1386952" y="1654103"/>
                </a:lnTo>
                <a:lnTo>
                  <a:pt x="1389814" y="1651241"/>
                </a:lnTo>
                <a:cubicBezTo>
                  <a:pt x="1598723" y="1407991"/>
                  <a:pt x="1859144" y="1204805"/>
                  <a:pt x="2148183" y="1064578"/>
                </a:cubicBezTo>
                <a:lnTo>
                  <a:pt x="2178446" y="1050823"/>
                </a:lnTo>
                <a:lnTo>
                  <a:pt x="2176801" y="1047407"/>
                </a:lnTo>
                <a:lnTo>
                  <a:pt x="2208280" y="1033098"/>
                </a:lnTo>
                <a:cubicBezTo>
                  <a:pt x="2497320" y="901457"/>
                  <a:pt x="2820700" y="827051"/>
                  <a:pt x="3144080" y="821327"/>
                </a:cubicBezTo>
                <a:lnTo>
                  <a:pt x="3182638" y="821327"/>
                </a:lnTo>
                <a:lnTo>
                  <a:pt x="3195592" y="0"/>
                </a:lnTo>
                <a:lnTo>
                  <a:pt x="3238518" y="0"/>
                </a:lnTo>
                <a:cubicBezTo>
                  <a:pt x="3384469" y="2862"/>
                  <a:pt x="3530419" y="14309"/>
                  <a:pt x="3676370" y="37203"/>
                </a:cubicBezTo>
                <a:cubicBezTo>
                  <a:pt x="3933929" y="77268"/>
                  <a:pt x="4185765" y="148812"/>
                  <a:pt x="4426154" y="248974"/>
                </a:cubicBezTo>
                <a:lnTo>
                  <a:pt x="4466219" y="266145"/>
                </a:lnTo>
                <a:lnTo>
                  <a:pt x="4368918" y="495086"/>
                </a:lnTo>
                <a:lnTo>
                  <a:pt x="4328854" y="477916"/>
                </a:lnTo>
                <a:cubicBezTo>
                  <a:pt x="4048400" y="360583"/>
                  <a:pt x="3753637" y="286177"/>
                  <a:pt x="3450290" y="260421"/>
                </a:cubicBezTo>
                <a:lnTo>
                  <a:pt x="3418810" y="683963"/>
                </a:lnTo>
                <a:cubicBezTo>
                  <a:pt x="3633443" y="703995"/>
                  <a:pt x="3845214" y="749784"/>
                  <a:pt x="4045538" y="824189"/>
                </a:cubicBezTo>
                <a:cubicBezTo>
                  <a:pt x="4082741" y="838499"/>
                  <a:pt x="4122806" y="852807"/>
                  <a:pt x="4162871" y="869977"/>
                </a:cubicBezTo>
                <a:lnTo>
                  <a:pt x="4185765" y="815604"/>
                </a:lnTo>
                <a:cubicBezTo>
                  <a:pt x="3976856" y="726890"/>
                  <a:pt x="3759361" y="669654"/>
                  <a:pt x="3536143" y="638174"/>
                </a:cubicBezTo>
                <a:lnTo>
                  <a:pt x="3493216" y="632450"/>
                </a:lnTo>
                <a:lnTo>
                  <a:pt x="3530419" y="343413"/>
                </a:lnTo>
                <a:lnTo>
                  <a:pt x="3573346" y="349136"/>
                </a:lnTo>
                <a:cubicBezTo>
                  <a:pt x="4185765" y="429266"/>
                  <a:pt x="4763843" y="715442"/>
                  <a:pt x="5204555" y="1150431"/>
                </a:cubicBezTo>
                <a:lnTo>
                  <a:pt x="5236035" y="1179049"/>
                </a:lnTo>
                <a:lnTo>
                  <a:pt x="5029987" y="1385096"/>
                </a:lnTo>
                <a:lnTo>
                  <a:pt x="4998508" y="1356479"/>
                </a:lnTo>
                <a:cubicBezTo>
                  <a:pt x="4838249" y="1196219"/>
                  <a:pt x="4657957" y="1061716"/>
                  <a:pt x="4460495" y="950108"/>
                </a:cubicBezTo>
                <a:lnTo>
                  <a:pt x="4429016" y="1004481"/>
                </a:lnTo>
                <a:cubicBezTo>
                  <a:pt x="4466219" y="1024513"/>
                  <a:pt x="4500560" y="1044546"/>
                  <a:pt x="4534901" y="1067440"/>
                </a:cubicBezTo>
                <a:cubicBezTo>
                  <a:pt x="4718054" y="1184772"/>
                  <a:pt x="4884037" y="1322137"/>
                  <a:pt x="5029987" y="1479535"/>
                </a:cubicBezTo>
                <a:lnTo>
                  <a:pt x="5344782" y="1196219"/>
                </a:lnTo>
                <a:cubicBezTo>
                  <a:pt x="5130149" y="964416"/>
                  <a:pt x="4884037" y="772678"/>
                  <a:pt x="4609307" y="618143"/>
                </a:cubicBezTo>
                <a:lnTo>
                  <a:pt x="4572104" y="598109"/>
                </a:lnTo>
                <a:lnTo>
                  <a:pt x="4695160" y="383477"/>
                </a:lnTo>
                <a:lnTo>
                  <a:pt x="4732363" y="403510"/>
                </a:lnTo>
                <a:cubicBezTo>
                  <a:pt x="4869728" y="477916"/>
                  <a:pt x="4998508" y="563768"/>
                  <a:pt x="5121564" y="658206"/>
                </a:cubicBezTo>
                <a:cubicBezTo>
                  <a:pt x="5327612" y="815604"/>
                  <a:pt x="5516489" y="998757"/>
                  <a:pt x="5676748" y="1201943"/>
                </a:cubicBezTo>
                <a:lnTo>
                  <a:pt x="5610927" y="1256317"/>
                </a:lnTo>
                <a:cubicBezTo>
                  <a:pt x="5453530" y="1058854"/>
                  <a:pt x="5270376" y="878563"/>
                  <a:pt x="5070052" y="726890"/>
                </a:cubicBezTo>
                <a:cubicBezTo>
                  <a:pt x="4961305" y="643898"/>
                  <a:pt x="4846834" y="569492"/>
                  <a:pt x="4726640" y="500809"/>
                </a:cubicBezTo>
                <a:lnTo>
                  <a:pt x="4689436" y="566631"/>
                </a:lnTo>
                <a:cubicBezTo>
                  <a:pt x="4969890" y="726890"/>
                  <a:pt x="5221726" y="930075"/>
                  <a:pt x="5436359" y="1170464"/>
                </a:cubicBezTo>
                <a:lnTo>
                  <a:pt x="5464977" y="1201943"/>
                </a:lnTo>
                <a:lnTo>
                  <a:pt x="5027126" y="1596867"/>
                </a:lnTo>
                <a:lnTo>
                  <a:pt x="4998508" y="1565388"/>
                </a:lnTo>
                <a:cubicBezTo>
                  <a:pt x="4849696" y="1399405"/>
                  <a:pt x="4680851" y="1256317"/>
                  <a:pt x="4491974" y="1136122"/>
                </a:cubicBezTo>
                <a:cubicBezTo>
                  <a:pt x="4446186" y="1107505"/>
                  <a:pt x="4400398" y="1081749"/>
                  <a:pt x="4351748" y="1055993"/>
                </a:cubicBezTo>
                <a:lnTo>
                  <a:pt x="4314545" y="1035960"/>
                </a:lnTo>
                <a:lnTo>
                  <a:pt x="4426154" y="829913"/>
                </a:lnTo>
                <a:lnTo>
                  <a:pt x="4463357" y="849945"/>
                </a:lnTo>
                <a:cubicBezTo>
                  <a:pt x="4666543" y="961554"/>
                  <a:pt x="4855419" y="1098919"/>
                  <a:pt x="5027126" y="1262040"/>
                </a:cubicBezTo>
                <a:lnTo>
                  <a:pt x="5112979" y="1176187"/>
                </a:lnTo>
                <a:cubicBezTo>
                  <a:pt x="4700884" y="778401"/>
                  <a:pt x="4165733" y="517980"/>
                  <a:pt x="3601964" y="434989"/>
                </a:cubicBezTo>
                <a:lnTo>
                  <a:pt x="3587655" y="555183"/>
                </a:lnTo>
                <a:cubicBezTo>
                  <a:pt x="3819458" y="589524"/>
                  <a:pt x="4042676" y="655345"/>
                  <a:pt x="4257309" y="749784"/>
                </a:cubicBezTo>
                <a:lnTo>
                  <a:pt x="4297374" y="766954"/>
                </a:lnTo>
                <a:lnTo>
                  <a:pt x="4205797" y="978725"/>
                </a:lnTo>
                <a:lnTo>
                  <a:pt x="4165733" y="961554"/>
                </a:lnTo>
                <a:cubicBezTo>
                  <a:pt x="4114221" y="938660"/>
                  <a:pt x="4062709" y="918628"/>
                  <a:pt x="4014059" y="901457"/>
                </a:cubicBezTo>
                <a:cubicBezTo>
                  <a:pt x="3805149" y="827051"/>
                  <a:pt x="3587655" y="781263"/>
                  <a:pt x="3367298" y="764092"/>
                </a:cubicBezTo>
                <a:lnTo>
                  <a:pt x="3324372" y="761230"/>
                </a:lnTo>
                <a:lnTo>
                  <a:pt x="3367298" y="168845"/>
                </a:lnTo>
                <a:lnTo>
                  <a:pt x="3410225" y="171706"/>
                </a:lnTo>
                <a:cubicBezTo>
                  <a:pt x="3725020" y="194600"/>
                  <a:pt x="4028368" y="266145"/>
                  <a:pt x="4320268" y="383477"/>
                </a:cubicBezTo>
                <a:lnTo>
                  <a:pt x="4351748" y="311933"/>
                </a:lnTo>
                <a:cubicBezTo>
                  <a:pt x="4131391" y="223218"/>
                  <a:pt x="3899588" y="160259"/>
                  <a:pt x="3662061" y="123056"/>
                </a:cubicBezTo>
                <a:cubicBezTo>
                  <a:pt x="3536143" y="103024"/>
                  <a:pt x="3407363" y="91577"/>
                  <a:pt x="3278583" y="88714"/>
                </a:cubicBezTo>
                <a:lnTo>
                  <a:pt x="3267136" y="824189"/>
                </a:lnTo>
                <a:lnTo>
                  <a:pt x="3269998" y="824189"/>
                </a:lnTo>
                <a:cubicBezTo>
                  <a:pt x="3590516" y="835636"/>
                  <a:pt x="3913897" y="912904"/>
                  <a:pt x="4200074" y="1050269"/>
                </a:cubicBezTo>
                <a:lnTo>
                  <a:pt x="4231553" y="1064578"/>
                </a:lnTo>
                <a:lnTo>
                  <a:pt x="4231553" y="1064577"/>
                </a:lnTo>
                <a:lnTo>
                  <a:pt x="4263032" y="1078887"/>
                </a:lnTo>
                <a:cubicBezTo>
                  <a:pt x="4549209" y="1224836"/>
                  <a:pt x="4806769" y="1430885"/>
                  <a:pt x="5012816" y="1679858"/>
                </a:cubicBezTo>
                <a:lnTo>
                  <a:pt x="5041434" y="1714200"/>
                </a:lnTo>
                <a:lnTo>
                  <a:pt x="5032717" y="1721401"/>
                </a:lnTo>
                <a:lnTo>
                  <a:pt x="5691057" y="1210528"/>
                </a:lnTo>
                <a:lnTo>
                  <a:pt x="5716813" y="1244869"/>
                </a:lnTo>
                <a:cubicBezTo>
                  <a:pt x="5805528" y="1359340"/>
                  <a:pt x="5888519" y="1482396"/>
                  <a:pt x="5960064" y="1608314"/>
                </a:cubicBezTo>
                <a:cubicBezTo>
                  <a:pt x="6088843" y="1834394"/>
                  <a:pt x="6191867" y="2074783"/>
                  <a:pt x="6260550" y="2323758"/>
                </a:cubicBezTo>
                <a:lnTo>
                  <a:pt x="6271997" y="2363822"/>
                </a:lnTo>
                <a:lnTo>
                  <a:pt x="6031608" y="2432504"/>
                </a:lnTo>
                <a:lnTo>
                  <a:pt x="6020161" y="2392440"/>
                </a:lnTo>
                <a:cubicBezTo>
                  <a:pt x="5937169" y="2100539"/>
                  <a:pt x="5811252" y="1822947"/>
                  <a:pt x="5642407" y="1568249"/>
                </a:cubicBezTo>
                <a:lnTo>
                  <a:pt x="5293271" y="1808638"/>
                </a:lnTo>
                <a:cubicBezTo>
                  <a:pt x="5410604" y="1988930"/>
                  <a:pt x="5507904" y="2180668"/>
                  <a:pt x="5576586" y="2386716"/>
                </a:cubicBezTo>
                <a:cubicBezTo>
                  <a:pt x="5590895" y="2426781"/>
                  <a:pt x="5602342" y="2466846"/>
                  <a:pt x="5613789" y="2506910"/>
                </a:cubicBezTo>
                <a:lnTo>
                  <a:pt x="5671025" y="2492602"/>
                </a:lnTo>
                <a:cubicBezTo>
                  <a:pt x="5610928" y="2275108"/>
                  <a:pt x="5519351" y="2069060"/>
                  <a:pt x="5404880" y="1874459"/>
                </a:cubicBezTo>
                <a:lnTo>
                  <a:pt x="5381986" y="1837257"/>
                </a:lnTo>
                <a:lnTo>
                  <a:pt x="5630960" y="1685582"/>
                </a:lnTo>
                <a:lnTo>
                  <a:pt x="5653854" y="1722785"/>
                </a:lnTo>
                <a:cubicBezTo>
                  <a:pt x="5814113" y="1988930"/>
                  <a:pt x="5928584" y="2275108"/>
                  <a:pt x="5994405" y="2578455"/>
                </a:cubicBezTo>
                <a:cubicBezTo>
                  <a:pt x="6060226" y="2878941"/>
                  <a:pt x="6077396" y="3188012"/>
                  <a:pt x="6045917" y="3497083"/>
                </a:cubicBezTo>
                <a:lnTo>
                  <a:pt x="6040193" y="3540010"/>
                </a:lnTo>
                <a:lnTo>
                  <a:pt x="5751154" y="3508530"/>
                </a:lnTo>
                <a:lnTo>
                  <a:pt x="5756878" y="3465604"/>
                </a:lnTo>
                <a:cubicBezTo>
                  <a:pt x="5779772" y="3239524"/>
                  <a:pt x="5774048" y="3013444"/>
                  <a:pt x="5739707" y="2793088"/>
                </a:cubicBezTo>
                <a:lnTo>
                  <a:pt x="5676748" y="2804535"/>
                </a:lnTo>
                <a:cubicBezTo>
                  <a:pt x="5682472" y="2844600"/>
                  <a:pt x="5691057" y="2887526"/>
                  <a:pt x="5693919" y="2927591"/>
                </a:cubicBezTo>
                <a:cubicBezTo>
                  <a:pt x="5716813" y="3142224"/>
                  <a:pt x="5711090" y="3359718"/>
                  <a:pt x="5679610" y="3571490"/>
                </a:cubicBezTo>
                <a:lnTo>
                  <a:pt x="6097429" y="3640172"/>
                </a:lnTo>
                <a:cubicBezTo>
                  <a:pt x="6143217" y="3331101"/>
                  <a:pt x="6143217" y="3016306"/>
                  <a:pt x="6091705" y="2707234"/>
                </a:cubicBezTo>
                <a:lnTo>
                  <a:pt x="6085981" y="2664308"/>
                </a:lnTo>
                <a:lnTo>
                  <a:pt x="6329232" y="2627105"/>
                </a:lnTo>
                <a:lnTo>
                  <a:pt x="6334955" y="2667170"/>
                </a:lnTo>
                <a:cubicBezTo>
                  <a:pt x="6360712" y="2818844"/>
                  <a:pt x="6375020" y="2973379"/>
                  <a:pt x="6380744" y="3130777"/>
                </a:cubicBezTo>
                <a:cubicBezTo>
                  <a:pt x="6383606" y="3388336"/>
                  <a:pt x="6357850" y="3648757"/>
                  <a:pt x="6300614" y="3900593"/>
                </a:cubicBezTo>
                <a:lnTo>
                  <a:pt x="6217623" y="3880561"/>
                </a:lnTo>
                <a:cubicBezTo>
                  <a:pt x="6274858" y="3634448"/>
                  <a:pt x="6300614" y="3382612"/>
                  <a:pt x="6294891" y="3127915"/>
                </a:cubicBezTo>
                <a:cubicBezTo>
                  <a:pt x="6292029" y="2990550"/>
                  <a:pt x="6277720" y="2853185"/>
                  <a:pt x="6257688" y="2718682"/>
                </a:cubicBezTo>
                <a:lnTo>
                  <a:pt x="6180420" y="2730129"/>
                </a:lnTo>
                <a:cubicBezTo>
                  <a:pt x="6229070" y="3050647"/>
                  <a:pt x="6226208" y="3374027"/>
                  <a:pt x="6174696" y="3691684"/>
                </a:cubicBezTo>
                <a:lnTo>
                  <a:pt x="6168973" y="3734610"/>
                </a:lnTo>
                <a:lnTo>
                  <a:pt x="5582310" y="3637310"/>
                </a:lnTo>
                <a:lnTo>
                  <a:pt x="5588033" y="3594384"/>
                </a:lnTo>
                <a:cubicBezTo>
                  <a:pt x="5625236" y="3374027"/>
                  <a:pt x="5630960" y="3153671"/>
                  <a:pt x="5608066" y="2930453"/>
                </a:cubicBezTo>
                <a:cubicBezTo>
                  <a:pt x="5602342" y="2878941"/>
                  <a:pt x="5593757" y="2824567"/>
                  <a:pt x="5582310" y="2770194"/>
                </a:cubicBezTo>
                <a:lnTo>
                  <a:pt x="5573724" y="2727267"/>
                </a:lnTo>
                <a:lnTo>
                  <a:pt x="5805528" y="2687202"/>
                </a:lnTo>
                <a:lnTo>
                  <a:pt x="5814113" y="2730129"/>
                </a:lnTo>
                <a:cubicBezTo>
                  <a:pt x="5854178" y="2959070"/>
                  <a:pt x="5862763" y="3193736"/>
                  <a:pt x="5842731" y="3428401"/>
                </a:cubicBezTo>
                <a:lnTo>
                  <a:pt x="5962925" y="3442710"/>
                </a:lnTo>
                <a:cubicBezTo>
                  <a:pt x="5988681" y="3156533"/>
                  <a:pt x="5971511" y="2870356"/>
                  <a:pt x="5908552" y="2592764"/>
                </a:cubicBezTo>
                <a:cubicBezTo>
                  <a:pt x="5848454" y="2312310"/>
                  <a:pt x="5742569" y="2046165"/>
                  <a:pt x="5599480" y="1800054"/>
                </a:cubicBezTo>
                <a:lnTo>
                  <a:pt x="5496457" y="1863012"/>
                </a:lnTo>
                <a:cubicBezTo>
                  <a:pt x="5613789" y="2066198"/>
                  <a:pt x="5702504" y="2283693"/>
                  <a:pt x="5762601" y="2506910"/>
                </a:cubicBezTo>
                <a:lnTo>
                  <a:pt x="5774048" y="2546975"/>
                </a:lnTo>
                <a:lnTo>
                  <a:pt x="5550830" y="2607072"/>
                </a:lnTo>
                <a:lnTo>
                  <a:pt x="5539383" y="2567008"/>
                </a:lnTo>
                <a:cubicBezTo>
                  <a:pt x="5525074" y="2518358"/>
                  <a:pt x="5510766" y="2466846"/>
                  <a:pt x="5490733" y="2412472"/>
                </a:cubicBezTo>
                <a:cubicBezTo>
                  <a:pt x="5419189" y="2203563"/>
                  <a:pt x="5319027" y="2003239"/>
                  <a:pt x="5195971" y="1820085"/>
                </a:cubicBezTo>
                <a:lnTo>
                  <a:pt x="5173076" y="1785744"/>
                </a:lnTo>
                <a:lnTo>
                  <a:pt x="5665301" y="1448056"/>
                </a:lnTo>
                <a:lnTo>
                  <a:pt x="5688195" y="1482396"/>
                </a:lnTo>
                <a:cubicBezTo>
                  <a:pt x="5865625" y="1742818"/>
                  <a:pt x="6000128" y="2026133"/>
                  <a:pt x="6091705" y="2323758"/>
                </a:cubicBezTo>
                <a:lnTo>
                  <a:pt x="6168973" y="2303725"/>
                </a:lnTo>
                <a:cubicBezTo>
                  <a:pt x="6100290" y="2074783"/>
                  <a:pt x="6005852" y="1854427"/>
                  <a:pt x="5888519" y="1648379"/>
                </a:cubicBezTo>
                <a:cubicBezTo>
                  <a:pt x="5825560" y="1536770"/>
                  <a:pt x="5754016" y="1430885"/>
                  <a:pt x="5676748" y="1327861"/>
                </a:cubicBezTo>
                <a:lnTo>
                  <a:pt x="5092947" y="1777159"/>
                </a:lnTo>
                <a:lnTo>
                  <a:pt x="5095809" y="1780021"/>
                </a:lnTo>
                <a:cubicBezTo>
                  <a:pt x="5287547" y="2037580"/>
                  <a:pt x="5427774" y="2338066"/>
                  <a:pt x="5499318" y="2649999"/>
                </a:cubicBezTo>
                <a:lnTo>
                  <a:pt x="5507904" y="2684340"/>
                </a:lnTo>
                <a:lnTo>
                  <a:pt x="5503181" y="2685480"/>
                </a:lnTo>
                <a:lnTo>
                  <a:pt x="5510766" y="2715819"/>
                </a:lnTo>
                <a:cubicBezTo>
                  <a:pt x="5573724" y="3030614"/>
                  <a:pt x="5573724" y="3362580"/>
                  <a:pt x="5507904" y="3674513"/>
                </a:cubicBezTo>
                <a:lnTo>
                  <a:pt x="5499963" y="3714215"/>
                </a:lnTo>
                <a:lnTo>
                  <a:pt x="6300614" y="3909178"/>
                </a:lnTo>
                <a:lnTo>
                  <a:pt x="6289167" y="3949242"/>
                </a:lnTo>
                <a:cubicBezTo>
                  <a:pt x="6254826" y="4092331"/>
                  <a:pt x="6209037" y="4232558"/>
                  <a:pt x="6154664" y="4367061"/>
                </a:cubicBezTo>
                <a:cubicBezTo>
                  <a:pt x="6060225" y="4607450"/>
                  <a:pt x="5934307" y="4836392"/>
                  <a:pt x="5782634" y="5048163"/>
                </a:cubicBezTo>
                <a:lnTo>
                  <a:pt x="5756877" y="5082504"/>
                </a:lnTo>
                <a:lnTo>
                  <a:pt x="5553692" y="4936554"/>
                </a:lnTo>
                <a:lnTo>
                  <a:pt x="5579448" y="4902212"/>
                </a:lnTo>
                <a:cubicBezTo>
                  <a:pt x="5756877" y="4653238"/>
                  <a:pt x="5894242" y="4381370"/>
                  <a:pt x="5988681" y="4092331"/>
                </a:cubicBezTo>
                <a:lnTo>
                  <a:pt x="5582310" y="3966413"/>
                </a:lnTo>
                <a:cubicBezTo>
                  <a:pt x="5516489" y="4169599"/>
                  <a:pt x="5422050" y="4364199"/>
                  <a:pt x="5307579" y="4547353"/>
                </a:cubicBezTo>
                <a:cubicBezTo>
                  <a:pt x="5284685" y="4581694"/>
                  <a:pt x="5261791" y="4618897"/>
                  <a:pt x="5238897" y="4650376"/>
                </a:cubicBezTo>
                <a:lnTo>
                  <a:pt x="5287547" y="4684718"/>
                </a:lnTo>
                <a:cubicBezTo>
                  <a:pt x="5419188" y="4501564"/>
                  <a:pt x="5525074" y="4301240"/>
                  <a:pt x="5605203" y="4089469"/>
                </a:cubicBezTo>
                <a:lnTo>
                  <a:pt x="5619512" y="4049404"/>
                </a:lnTo>
                <a:lnTo>
                  <a:pt x="5894242" y="4149566"/>
                </a:lnTo>
                <a:lnTo>
                  <a:pt x="5879934" y="4189631"/>
                </a:lnTo>
                <a:cubicBezTo>
                  <a:pt x="5665301" y="4767709"/>
                  <a:pt x="5258929" y="5268519"/>
                  <a:pt x="4735225" y="5603346"/>
                </a:cubicBezTo>
                <a:lnTo>
                  <a:pt x="4698022" y="5626241"/>
                </a:lnTo>
                <a:lnTo>
                  <a:pt x="4543486" y="5380128"/>
                </a:lnTo>
                <a:lnTo>
                  <a:pt x="4577828" y="5357234"/>
                </a:lnTo>
                <a:cubicBezTo>
                  <a:pt x="4766705" y="5237040"/>
                  <a:pt x="4941272" y="5091089"/>
                  <a:pt x="5092946" y="4922245"/>
                </a:cubicBezTo>
                <a:lnTo>
                  <a:pt x="5047158" y="4879318"/>
                </a:lnTo>
                <a:cubicBezTo>
                  <a:pt x="5018540" y="4910798"/>
                  <a:pt x="4989922" y="4942277"/>
                  <a:pt x="4961305" y="4970895"/>
                </a:cubicBezTo>
                <a:cubicBezTo>
                  <a:pt x="4806769" y="5122569"/>
                  <a:pt x="4635063" y="5254210"/>
                  <a:pt x="4449048" y="5362957"/>
                </a:cubicBezTo>
                <a:lnTo>
                  <a:pt x="4655095" y="5734988"/>
                </a:lnTo>
                <a:cubicBezTo>
                  <a:pt x="4926964" y="5577590"/>
                  <a:pt x="5170214" y="5380128"/>
                  <a:pt x="5381986" y="5145463"/>
                </a:cubicBezTo>
                <a:lnTo>
                  <a:pt x="5410603" y="5113983"/>
                </a:lnTo>
                <a:lnTo>
                  <a:pt x="5590894" y="5282828"/>
                </a:lnTo>
                <a:lnTo>
                  <a:pt x="5562277" y="5314307"/>
                </a:lnTo>
                <a:cubicBezTo>
                  <a:pt x="5459253" y="5428778"/>
                  <a:pt x="5347644" y="5540388"/>
                  <a:pt x="5227450" y="5637688"/>
                </a:cubicBezTo>
                <a:cubicBezTo>
                  <a:pt x="5079354" y="5768614"/>
                  <a:pt x="4918379" y="5880223"/>
                  <a:pt x="4748148" y="5976137"/>
                </a:cubicBezTo>
                <a:lnTo>
                  <a:pt x="4577437" y="6065658"/>
                </a:lnTo>
                <a:lnTo>
                  <a:pt x="4580690" y="6072677"/>
                </a:lnTo>
                <a:lnTo>
                  <a:pt x="4543487" y="6089848"/>
                </a:lnTo>
                <a:cubicBezTo>
                  <a:pt x="4411845" y="6149945"/>
                  <a:pt x="4274480" y="6204319"/>
                  <a:pt x="4134253" y="6247246"/>
                </a:cubicBezTo>
                <a:cubicBezTo>
                  <a:pt x="3885279" y="6321651"/>
                  <a:pt x="3627720" y="6367440"/>
                  <a:pt x="3367299" y="6381749"/>
                </a:cubicBezTo>
                <a:lnTo>
                  <a:pt x="3310063" y="6378887"/>
                </a:lnTo>
                <a:lnTo>
                  <a:pt x="3298616" y="6129913"/>
                </a:lnTo>
                <a:lnTo>
                  <a:pt x="3341543" y="6127051"/>
                </a:lnTo>
                <a:cubicBezTo>
                  <a:pt x="3647752" y="6112742"/>
                  <a:pt x="3945376" y="6049783"/>
                  <a:pt x="4228692" y="5941036"/>
                </a:cubicBezTo>
                <a:lnTo>
                  <a:pt x="4074156" y="5546112"/>
                </a:lnTo>
                <a:cubicBezTo>
                  <a:pt x="3873832" y="5620517"/>
                  <a:pt x="3662061" y="5669168"/>
                  <a:pt x="3447428" y="5692062"/>
                </a:cubicBezTo>
                <a:cubicBezTo>
                  <a:pt x="3404502" y="5697786"/>
                  <a:pt x="3361575" y="5700647"/>
                  <a:pt x="3321510" y="5703509"/>
                </a:cubicBezTo>
                <a:lnTo>
                  <a:pt x="3324372" y="5763606"/>
                </a:lnTo>
                <a:cubicBezTo>
                  <a:pt x="3550452" y="5752159"/>
                  <a:pt x="3773670" y="5712094"/>
                  <a:pt x="3988303" y="5640550"/>
                </a:cubicBezTo>
                <a:lnTo>
                  <a:pt x="4028368" y="5626241"/>
                </a:lnTo>
                <a:lnTo>
                  <a:pt x="4119945" y="5903833"/>
                </a:lnTo>
                <a:lnTo>
                  <a:pt x="4079880" y="5918142"/>
                </a:lnTo>
                <a:cubicBezTo>
                  <a:pt x="3493217" y="6109880"/>
                  <a:pt x="2846456" y="6104157"/>
                  <a:pt x="2262655" y="5903833"/>
                </a:cubicBezTo>
                <a:lnTo>
                  <a:pt x="2222590" y="5889524"/>
                </a:lnTo>
                <a:lnTo>
                  <a:pt x="2319890" y="5614794"/>
                </a:lnTo>
                <a:lnTo>
                  <a:pt x="2359955" y="5629103"/>
                </a:lnTo>
                <a:cubicBezTo>
                  <a:pt x="2571726" y="5700647"/>
                  <a:pt x="2794944" y="5746436"/>
                  <a:pt x="3021024" y="5760744"/>
                </a:cubicBezTo>
                <a:lnTo>
                  <a:pt x="3023886" y="5697786"/>
                </a:lnTo>
                <a:cubicBezTo>
                  <a:pt x="2980959" y="5694924"/>
                  <a:pt x="2940895" y="5692062"/>
                  <a:pt x="2900830" y="5689200"/>
                </a:cubicBezTo>
                <a:cubicBezTo>
                  <a:pt x="2686197" y="5663444"/>
                  <a:pt x="2477288" y="5611932"/>
                  <a:pt x="2276964" y="5534664"/>
                </a:cubicBezTo>
                <a:lnTo>
                  <a:pt x="2113843" y="5926727"/>
                </a:lnTo>
                <a:cubicBezTo>
                  <a:pt x="2405743" y="6041198"/>
                  <a:pt x="2711953" y="6109880"/>
                  <a:pt x="3026748" y="6127051"/>
                </a:cubicBezTo>
                <a:lnTo>
                  <a:pt x="3069675" y="6129913"/>
                </a:lnTo>
                <a:lnTo>
                  <a:pt x="3052504" y="6376025"/>
                </a:lnTo>
                <a:lnTo>
                  <a:pt x="3009577" y="6373163"/>
                </a:lnTo>
                <a:cubicBezTo>
                  <a:pt x="2855042" y="6364578"/>
                  <a:pt x="2700506" y="6344546"/>
                  <a:pt x="2548832" y="6315928"/>
                </a:cubicBezTo>
                <a:cubicBezTo>
                  <a:pt x="2294134" y="6264416"/>
                  <a:pt x="2045160" y="6178563"/>
                  <a:pt x="1810495" y="6066954"/>
                </a:cubicBezTo>
                <a:lnTo>
                  <a:pt x="1847698" y="5989686"/>
                </a:lnTo>
                <a:cubicBezTo>
                  <a:pt x="2076640" y="6101295"/>
                  <a:pt x="2317029" y="6181425"/>
                  <a:pt x="2566003" y="6232937"/>
                </a:cubicBezTo>
                <a:cubicBezTo>
                  <a:pt x="2700506" y="6258692"/>
                  <a:pt x="2837871" y="6278725"/>
                  <a:pt x="2975236" y="6287310"/>
                </a:cubicBezTo>
                <a:lnTo>
                  <a:pt x="2980959" y="6210042"/>
                </a:lnTo>
                <a:cubicBezTo>
                  <a:pt x="2657579" y="6187148"/>
                  <a:pt x="2342785" y="6112742"/>
                  <a:pt x="2045160" y="5989686"/>
                </a:cubicBezTo>
                <a:lnTo>
                  <a:pt x="2005095" y="5972515"/>
                </a:lnTo>
                <a:lnTo>
                  <a:pt x="2231175" y="5423055"/>
                </a:lnTo>
                <a:lnTo>
                  <a:pt x="2271240" y="5440226"/>
                </a:lnTo>
                <a:cubicBezTo>
                  <a:pt x="2474426" y="5523217"/>
                  <a:pt x="2691921" y="5580453"/>
                  <a:pt x="2912278" y="5606208"/>
                </a:cubicBezTo>
                <a:cubicBezTo>
                  <a:pt x="2963789" y="5611932"/>
                  <a:pt x="3015301" y="5614794"/>
                  <a:pt x="3072536" y="5617656"/>
                </a:cubicBezTo>
                <a:lnTo>
                  <a:pt x="3115463" y="5620517"/>
                </a:lnTo>
                <a:lnTo>
                  <a:pt x="3104016" y="5855183"/>
                </a:lnTo>
                <a:lnTo>
                  <a:pt x="3061089" y="5852321"/>
                </a:lnTo>
                <a:cubicBezTo>
                  <a:pt x="2826424" y="5840874"/>
                  <a:pt x="2597482" y="5797948"/>
                  <a:pt x="2374264" y="5726403"/>
                </a:cubicBezTo>
                <a:lnTo>
                  <a:pt x="2334199" y="5840874"/>
                </a:lnTo>
                <a:cubicBezTo>
                  <a:pt x="2877936" y="6018304"/>
                  <a:pt x="3470323" y="6024027"/>
                  <a:pt x="4016921" y="5855183"/>
                </a:cubicBezTo>
                <a:lnTo>
                  <a:pt x="3979718" y="5740712"/>
                </a:lnTo>
                <a:cubicBezTo>
                  <a:pt x="3756500" y="5809394"/>
                  <a:pt x="3524696" y="5846598"/>
                  <a:pt x="3292893" y="5855183"/>
                </a:cubicBezTo>
                <a:lnTo>
                  <a:pt x="3249966" y="5858044"/>
                </a:lnTo>
                <a:lnTo>
                  <a:pt x="3241381" y="5629103"/>
                </a:lnTo>
                <a:lnTo>
                  <a:pt x="3284307" y="5626241"/>
                </a:lnTo>
                <a:cubicBezTo>
                  <a:pt x="3335819" y="5623379"/>
                  <a:pt x="3387331" y="5620517"/>
                  <a:pt x="3447428" y="5614794"/>
                </a:cubicBezTo>
                <a:cubicBezTo>
                  <a:pt x="3667785" y="5591900"/>
                  <a:pt x="3885279" y="5540388"/>
                  <a:pt x="4091327" y="5460258"/>
                </a:cubicBezTo>
                <a:lnTo>
                  <a:pt x="4131391" y="5445950"/>
                </a:lnTo>
                <a:lnTo>
                  <a:pt x="4348886" y="5998272"/>
                </a:lnTo>
                <a:lnTo>
                  <a:pt x="4308822" y="6012580"/>
                </a:lnTo>
                <a:cubicBezTo>
                  <a:pt x="4016921" y="6127051"/>
                  <a:pt x="3710711" y="6195734"/>
                  <a:pt x="3398778" y="6215766"/>
                </a:cubicBezTo>
                <a:lnTo>
                  <a:pt x="3401640" y="6293034"/>
                </a:lnTo>
                <a:cubicBezTo>
                  <a:pt x="3639167" y="6278725"/>
                  <a:pt x="3876694" y="6235798"/>
                  <a:pt x="4105636" y="6164254"/>
                </a:cubicBezTo>
                <a:cubicBezTo>
                  <a:pt x="4228692" y="6127051"/>
                  <a:pt x="4348886" y="6081263"/>
                  <a:pt x="4466219" y="6029751"/>
                </a:cubicBezTo>
                <a:lnTo>
                  <a:pt x="4157148" y="5362958"/>
                </a:lnTo>
                <a:lnTo>
                  <a:pt x="4154286" y="5362958"/>
                </a:lnTo>
                <a:cubicBezTo>
                  <a:pt x="3862385" y="5491738"/>
                  <a:pt x="3539005" y="5560420"/>
                  <a:pt x="3218487" y="5563282"/>
                </a:cubicBezTo>
                <a:lnTo>
                  <a:pt x="3184145" y="5563282"/>
                </a:lnTo>
                <a:lnTo>
                  <a:pt x="3184145" y="5477429"/>
                </a:lnTo>
                <a:lnTo>
                  <a:pt x="3218487" y="5477429"/>
                </a:lnTo>
                <a:cubicBezTo>
                  <a:pt x="3527558" y="5474567"/>
                  <a:pt x="3839491" y="5408746"/>
                  <a:pt x="4119945" y="5285690"/>
                </a:cubicBezTo>
                <a:lnTo>
                  <a:pt x="4184611" y="5257976"/>
                </a:lnTo>
                <a:lnTo>
                  <a:pt x="4180042" y="5248487"/>
                </a:lnTo>
                <a:lnTo>
                  <a:pt x="4220107" y="5228455"/>
                </a:lnTo>
                <a:cubicBezTo>
                  <a:pt x="4494837" y="5088228"/>
                  <a:pt x="4743811" y="4890766"/>
                  <a:pt x="4944135" y="4653239"/>
                </a:cubicBezTo>
                <a:lnTo>
                  <a:pt x="4965818" y="4628846"/>
                </a:lnTo>
                <a:lnTo>
                  <a:pt x="4964167" y="4627482"/>
                </a:lnTo>
                <a:lnTo>
                  <a:pt x="4987061" y="4601726"/>
                </a:lnTo>
                <a:cubicBezTo>
                  <a:pt x="5178800" y="4358476"/>
                  <a:pt x="5321888" y="4072299"/>
                  <a:pt x="5399156" y="3777536"/>
                </a:cubicBezTo>
                <a:lnTo>
                  <a:pt x="5417736" y="3700561"/>
                </a:lnTo>
                <a:lnTo>
                  <a:pt x="5416327" y="3700269"/>
                </a:lnTo>
                <a:lnTo>
                  <a:pt x="5424912" y="3657342"/>
                </a:lnTo>
                <a:cubicBezTo>
                  <a:pt x="5487871" y="3356856"/>
                  <a:pt x="5487871" y="3036338"/>
                  <a:pt x="5424912" y="2732990"/>
                </a:cubicBezTo>
                <a:lnTo>
                  <a:pt x="5419189" y="2698649"/>
                </a:lnTo>
                <a:lnTo>
                  <a:pt x="5423270" y="2697805"/>
                </a:lnTo>
                <a:lnTo>
                  <a:pt x="5416327" y="2670032"/>
                </a:lnTo>
                <a:cubicBezTo>
                  <a:pt x="5347644" y="2369546"/>
                  <a:pt x="5213141" y="2080506"/>
                  <a:pt x="5027126" y="1834394"/>
                </a:cubicBezTo>
                <a:lnTo>
                  <a:pt x="4976939" y="1767478"/>
                </a:lnTo>
                <a:lnTo>
                  <a:pt x="4975613" y="1768573"/>
                </a:lnTo>
                <a:lnTo>
                  <a:pt x="4946996" y="1734231"/>
                </a:lnTo>
                <a:cubicBezTo>
                  <a:pt x="4749533" y="1496704"/>
                  <a:pt x="4500559" y="1296380"/>
                  <a:pt x="4225829" y="1156154"/>
                </a:cubicBezTo>
                <a:lnTo>
                  <a:pt x="4194351" y="1141846"/>
                </a:lnTo>
                <a:lnTo>
                  <a:pt x="4194350" y="1141846"/>
                </a:lnTo>
                <a:lnTo>
                  <a:pt x="4162871" y="1127538"/>
                </a:lnTo>
                <a:cubicBezTo>
                  <a:pt x="3885279" y="995895"/>
                  <a:pt x="3576208" y="921489"/>
                  <a:pt x="3267136" y="910042"/>
                </a:cubicBezTo>
                <a:lnTo>
                  <a:pt x="3181283" y="907181"/>
                </a:lnTo>
                <a:lnTo>
                  <a:pt x="3181283" y="907180"/>
                </a:lnTo>
                <a:lnTo>
                  <a:pt x="3144080" y="907180"/>
                </a:lnTo>
                <a:cubicBezTo>
                  <a:pt x="2835008" y="912904"/>
                  <a:pt x="2523075" y="984448"/>
                  <a:pt x="2242622" y="1110366"/>
                </a:cubicBezTo>
                <a:lnTo>
                  <a:pt x="2215200" y="1124077"/>
                </a:lnTo>
                <a:lnTo>
                  <a:pt x="2216866" y="1127538"/>
                </a:lnTo>
                <a:lnTo>
                  <a:pt x="2185386" y="1141846"/>
                </a:lnTo>
                <a:cubicBezTo>
                  <a:pt x="1907794" y="1276349"/>
                  <a:pt x="1655959" y="1473811"/>
                  <a:pt x="1455635" y="1708477"/>
                </a:cubicBezTo>
                <a:lnTo>
                  <a:pt x="1403819" y="1765475"/>
                </a:lnTo>
                <a:lnTo>
                  <a:pt x="1404123" y="1765712"/>
                </a:lnTo>
                <a:lnTo>
                  <a:pt x="1375506" y="1800053"/>
                </a:lnTo>
                <a:cubicBezTo>
                  <a:pt x="1186629" y="2046165"/>
                  <a:pt x="1049264" y="2332343"/>
                  <a:pt x="974858" y="2629967"/>
                </a:cubicBezTo>
                <a:lnTo>
                  <a:pt x="966435" y="2663656"/>
                </a:lnTo>
                <a:lnTo>
                  <a:pt x="969134" y="2664307"/>
                </a:lnTo>
                <a:lnTo>
                  <a:pt x="960549" y="2698649"/>
                </a:lnTo>
                <a:cubicBezTo>
                  <a:pt x="894728" y="2999135"/>
                  <a:pt x="889004" y="3319653"/>
                  <a:pt x="949102" y="3623001"/>
                </a:cubicBezTo>
                <a:lnTo>
                  <a:pt x="965701" y="3705996"/>
                </a:lnTo>
                <a:lnTo>
                  <a:pt x="974857" y="3740334"/>
                </a:lnTo>
                <a:cubicBezTo>
                  <a:pt x="1049264" y="4037958"/>
                  <a:pt x="1186629" y="4326997"/>
                  <a:pt x="1375505" y="4573109"/>
                </a:cubicBezTo>
                <a:lnTo>
                  <a:pt x="1395538" y="4598865"/>
                </a:lnTo>
                <a:lnTo>
                  <a:pt x="1393672" y="4600343"/>
                </a:lnTo>
                <a:lnTo>
                  <a:pt x="1412709" y="4621760"/>
                </a:lnTo>
                <a:cubicBezTo>
                  <a:pt x="1607309" y="4862148"/>
                  <a:pt x="1853422" y="5065334"/>
                  <a:pt x="2128152" y="5208423"/>
                </a:cubicBezTo>
                <a:lnTo>
                  <a:pt x="2205420" y="5248487"/>
                </a:lnTo>
                <a:lnTo>
                  <a:pt x="2204279" y="5250779"/>
                </a:lnTo>
                <a:lnTo>
                  <a:pt x="2239761" y="5268520"/>
                </a:lnTo>
                <a:cubicBezTo>
                  <a:pt x="2517354" y="5397299"/>
                  <a:pt x="2829286" y="5468844"/>
                  <a:pt x="3138357" y="5474567"/>
                </a:cubicBezTo>
                <a:lnTo>
                  <a:pt x="3172698" y="5474567"/>
                </a:lnTo>
                <a:lnTo>
                  <a:pt x="3169837" y="5560420"/>
                </a:lnTo>
                <a:lnTo>
                  <a:pt x="3135495" y="5560420"/>
                </a:lnTo>
                <a:cubicBezTo>
                  <a:pt x="2814977" y="5554697"/>
                  <a:pt x="2491597" y="5480291"/>
                  <a:pt x="2202558" y="5345787"/>
                </a:cubicBezTo>
                <a:lnTo>
                  <a:pt x="2166039" y="5327528"/>
                </a:lnTo>
                <a:lnTo>
                  <a:pt x="1799048" y="6064092"/>
                </a:lnTo>
                <a:lnTo>
                  <a:pt x="1761845" y="6044060"/>
                </a:lnTo>
                <a:cubicBezTo>
                  <a:pt x="1630204" y="5978239"/>
                  <a:pt x="1504286" y="5903833"/>
                  <a:pt x="1384091" y="5820842"/>
                </a:cubicBezTo>
                <a:cubicBezTo>
                  <a:pt x="1169458" y="5674892"/>
                  <a:pt x="974858" y="5500323"/>
                  <a:pt x="803152" y="5305723"/>
                </a:cubicBezTo>
                <a:lnTo>
                  <a:pt x="774534" y="5274244"/>
                </a:lnTo>
                <a:lnTo>
                  <a:pt x="960549" y="5108261"/>
                </a:lnTo>
                <a:lnTo>
                  <a:pt x="989167" y="5139740"/>
                </a:lnTo>
                <a:cubicBezTo>
                  <a:pt x="1192353" y="5368682"/>
                  <a:pt x="1427018" y="5563282"/>
                  <a:pt x="1687439" y="5717818"/>
                </a:cubicBezTo>
                <a:lnTo>
                  <a:pt x="1899210" y="5348649"/>
                </a:lnTo>
                <a:cubicBezTo>
                  <a:pt x="1716057" y="5237040"/>
                  <a:pt x="1544350" y="5105399"/>
                  <a:pt x="1395538" y="4950863"/>
                </a:cubicBezTo>
                <a:cubicBezTo>
                  <a:pt x="1364059" y="4919384"/>
                  <a:pt x="1335441" y="4890766"/>
                  <a:pt x="1309685" y="4859287"/>
                </a:cubicBezTo>
                <a:lnTo>
                  <a:pt x="1263897" y="4899351"/>
                </a:lnTo>
                <a:cubicBezTo>
                  <a:pt x="1412709" y="5068196"/>
                  <a:pt x="1584415" y="5217008"/>
                  <a:pt x="1773292" y="5340064"/>
                </a:cubicBezTo>
                <a:lnTo>
                  <a:pt x="1807633" y="5362958"/>
                </a:lnTo>
                <a:lnTo>
                  <a:pt x="1647374" y="5606209"/>
                </a:lnTo>
                <a:lnTo>
                  <a:pt x="1613033" y="5583315"/>
                </a:lnTo>
                <a:cubicBezTo>
                  <a:pt x="1095052" y="5242764"/>
                  <a:pt x="697266" y="4733369"/>
                  <a:pt x="491219" y="4152429"/>
                </a:cubicBezTo>
                <a:lnTo>
                  <a:pt x="476910" y="4112364"/>
                </a:lnTo>
                <a:lnTo>
                  <a:pt x="751640" y="4015064"/>
                </a:lnTo>
                <a:lnTo>
                  <a:pt x="765949" y="4055129"/>
                </a:lnTo>
                <a:cubicBezTo>
                  <a:pt x="840355" y="4266900"/>
                  <a:pt x="946240" y="4467224"/>
                  <a:pt x="1075020" y="4653239"/>
                </a:cubicBezTo>
                <a:lnTo>
                  <a:pt x="1126532" y="4616036"/>
                </a:lnTo>
                <a:cubicBezTo>
                  <a:pt x="1103638" y="4584556"/>
                  <a:pt x="1080743" y="4550215"/>
                  <a:pt x="1057849" y="4513012"/>
                </a:cubicBezTo>
                <a:cubicBezTo>
                  <a:pt x="943378" y="4329859"/>
                  <a:pt x="854664" y="4132397"/>
                  <a:pt x="791705" y="3926349"/>
                </a:cubicBezTo>
                <a:lnTo>
                  <a:pt x="382471" y="4043682"/>
                </a:lnTo>
                <a:cubicBezTo>
                  <a:pt x="474048" y="4344168"/>
                  <a:pt x="611413" y="4624622"/>
                  <a:pt x="794566" y="4882181"/>
                </a:cubicBezTo>
                <a:lnTo>
                  <a:pt x="820322" y="4916522"/>
                </a:lnTo>
                <a:lnTo>
                  <a:pt x="617137" y="5056749"/>
                </a:lnTo>
                <a:lnTo>
                  <a:pt x="594242" y="5022408"/>
                </a:lnTo>
                <a:cubicBezTo>
                  <a:pt x="502666" y="4896490"/>
                  <a:pt x="422536" y="4761986"/>
                  <a:pt x="350992" y="4624622"/>
                </a:cubicBezTo>
                <a:cubicBezTo>
                  <a:pt x="262992" y="4450769"/>
                  <a:pt x="191090" y="4267258"/>
                  <a:pt x="135285" y="4080125"/>
                </a:cubicBezTo>
                <a:lnTo>
                  <a:pt x="85118" y="3893018"/>
                </a:lnTo>
                <a:lnTo>
                  <a:pt x="76261" y="3894869"/>
                </a:lnTo>
                <a:lnTo>
                  <a:pt x="67676" y="3851943"/>
                </a:lnTo>
                <a:cubicBezTo>
                  <a:pt x="36197" y="3708854"/>
                  <a:pt x="16164" y="3562904"/>
                  <a:pt x="7579" y="3416953"/>
                </a:cubicBezTo>
                <a:cubicBezTo>
                  <a:pt x="-9592" y="3156532"/>
                  <a:pt x="1855" y="2896111"/>
                  <a:pt x="47644" y="2641413"/>
                </a:cubicBezTo>
                <a:lnTo>
                  <a:pt x="56229" y="2598487"/>
                </a:lnTo>
                <a:lnTo>
                  <a:pt x="302341" y="2641413"/>
                </a:lnTo>
                <a:lnTo>
                  <a:pt x="293756" y="2684340"/>
                </a:lnTo>
                <a:cubicBezTo>
                  <a:pt x="242244" y="2984826"/>
                  <a:pt x="236521" y="3288174"/>
                  <a:pt x="276585" y="3588660"/>
                </a:cubicBezTo>
                <a:lnTo>
                  <a:pt x="697266" y="3525701"/>
                </a:lnTo>
                <a:cubicBezTo>
                  <a:pt x="668648" y="3311068"/>
                  <a:pt x="668648" y="3096435"/>
                  <a:pt x="694404" y="2881802"/>
                </a:cubicBezTo>
                <a:cubicBezTo>
                  <a:pt x="700127" y="2841737"/>
                  <a:pt x="705851" y="2801673"/>
                  <a:pt x="711575" y="2758746"/>
                </a:cubicBezTo>
                <a:lnTo>
                  <a:pt x="648616" y="2747299"/>
                </a:lnTo>
                <a:cubicBezTo>
                  <a:pt x="611413" y="2967655"/>
                  <a:pt x="599966" y="3193735"/>
                  <a:pt x="619998" y="3419815"/>
                </a:cubicBezTo>
                <a:lnTo>
                  <a:pt x="622860" y="3462742"/>
                </a:lnTo>
                <a:lnTo>
                  <a:pt x="330959" y="3491359"/>
                </a:lnTo>
                <a:lnTo>
                  <a:pt x="328097" y="3448433"/>
                </a:lnTo>
                <a:cubicBezTo>
                  <a:pt x="299479" y="3139361"/>
                  <a:pt x="322374" y="2830290"/>
                  <a:pt x="393918" y="2529804"/>
                </a:cubicBezTo>
                <a:cubicBezTo>
                  <a:pt x="465462" y="2229318"/>
                  <a:pt x="582795" y="1943141"/>
                  <a:pt x="745916" y="1679858"/>
                </a:cubicBezTo>
                <a:lnTo>
                  <a:pt x="768810" y="1642655"/>
                </a:lnTo>
                <a:lnTo>
                  <a:pt x="1014922" y="1797191"/>
                </a:lnTo>
                <a:lnTo>
                  <a:pt x="992028" y="1834394"/>
                </a:lnTo>
                <a:cubicBezTo>
                  <a:pt x="871834" y="2026133"/>
                  <a:pt x="780257" y="2232180"/>
                  <a:pt x="714436" y="2449675"/>
                </a:cubicBezTo>
                <a:lnTo>
                  <a:pt x="774534" y="2466845"/>
                </a:lnTo>
                <a:cubicBezTo>
                  <a:pt x="785981" y="2426781"/>
                  <a:pt x="797428" y="2386716"/>
                  <a:pt x="811737" y="2349513"/>
                </a:cubicBezTo>
                <a:cubicBezTo>
                  <a:pt x="883281" y="2146327"/>
                  <a:pt x="980581" y="1954588"/>
                  <a:pt x="1103637" y="1777158"/>
                </a:cubicBezTo>
                <a:lnTo>
                  <a:pt x="757363" y="1531046"/>
                </a:lnTo>
                <a:cubicBezTo>
                  <a:pt x="579933" y="1791467"/>
                  <a:pt x="445430" y="2074783"/>
                  <a:pt x="356715" y="2375269"/>
                </a:cubicBezTo>
                <a:lnTo>
                  <a:pt x="345268" y="2418195"/>
                </a:lnTo>
                <a:lnTo>
                  <a:pt x="110603" y="2346651"/>
                </a:lnTo>
                <a:lnTo>
                  <a:pt x="122050" y="2306586"/>
                </a:lnTo>
                <a:cubicBezTo>
                  <a:pt x="164976" y="2157774"/>
                  <a:pt x="219350" y="2008962"/>
                  <a:pt x="282309" y="1868735"/>
                </a:cubicBezTo>
                <a:cubicBezTo>
                  <a:pt x="391056" y="1631208"/>
                  <a:pt x="528421" y="1407990"/>
                  <a:pt x="691542" y="1204804"/>
                </a:cubicBezTo>
                <a:lnTo>
                  <a:pt x="757363" y="1259178"/>
                </a:lnTo>
                <a:cubicBezTo>
                  <a:pt x="599966" y="1456640"/>
                  <a:pt x="465462" y="1674135"/>
                  <a:pt x="359577" y="1905938"/>
                </a:cubicBezTo>
                <a:cubicBezTo>
                  <a:pt x="302341" y="2031856"/>
                  <a:pt x="253691" y="2160636"/>
                  <a:pt x="216488" y="2292277"/>
                </a:cubicBezTo>
                <a:lnTo>
                  <a:pt x="290894" y="2315171"/>
                </a:lnTo>
                <a:cubicBezTo>
                  <a:pt x="385333" y="2006100"/>
                  <a:pt x="528421" y="1717061"/>
                  <a:pt x="714436" y="1450916"/>
                </a:cubicBezTo>
                <a:lnTo>
                  <a:pt x="740192" y="1416575"/>
                </a:lnTo>
                <a:lnTo>
                  <a:pt x="1226693" y="1759988"/>
                </a:lnTo>
                <a:lnTo>
                  <a:pt x="1200938" y="1794329"/>
                </a:lnTo>
                <a:cubicBezTo>
                  <a:pt x="1075020" y="1968897"/>
                  <a:pt x="971996" y="2166359"/>
                  <a:pt x="897590" y="2375269"/>
                </a:cubicBezTo>
                <a:cubicBezTo>
                  <a:pt x="880419" y="2423919"/>
                  <a:pt x="866110" y="2475431"/>
                  <a:pt x="851801" y="2529804"/>
                </a:cubicBezTo>
                <a:lnTo>
                  <a:pt x="840354" y="2572731"/>
                </a:lnTo>
                <a:lnTo>
                  <a:pt x="614274" y="2509772"/>
                </a:lnTo>
                <a:lnTo>
                  <a:pt x="625721" y="2469707"/>
                </a:lnTo>
                <a:cubicBezTo>
                  <a:pt x="688680" y="2243627"/>
                  <a:pt x="783119" y="2028994"/>
                  <a:pt x="903313" y="1828670"/>
                </a:cubicBezTo>
                <a:lnTo>
                  <a:pt x="800289" y="1759988"/>
                </a:lnTo>
                <a:cubicBezTo>
                  <a:pt x="654339" y="2006100"/>
                  <a:pt x="545592" y="2269383"/>
                  <a:pt x="479771" y="2549837"/>
                </a:cubicBezTo>
                <a:cubicBezTo>
                  <a:pt x="413950" y="2827429"/>
                  <a:pt x="391056" y="3110744"/>
                  <a:pt x="413950" y="3399783"/>
                </a:cubicBezTo>
                <a:lnTo>
                  <a:pt x="534145" y="3388336"/>
                </a:lnTo>
                <a:cubicBezTo>
                  <a:pt x="516974" y="3153670"/>
                  <a:pt x="531283" y="2919005"/>
                  <a:pt x="574210" y="2692925"/>
                </a:cubicBezTo>
                <a:lnTo>
                  <a:pt x="582795" y="2649999"/>
                </a:lnTo>
                <a:lnTo>
                  <a:pt x="808875" y="2692925"/>
                </a:lnTo>
                <a:lnTo>
                  <a:pt x="800289" y="2732990"/>
                </a:lnTo>
                <a:cubicBezTo>
                  <a:pt x="788842" y="2790225"/>
                  <a:pt x="783119" y="2841737"/>
                  <a:pt x="777395" y="2893249"/>
                </a:cubicBezTo>
                <a:cubicBezTo>
                  <a:pt x="751639" y="3113606"/>
                  <a:pt x="754501" y="3336824"/>
                  <a:pt x="785981" y="3557180"/>
                </a:cubicBezTo>
                <a:lnTo>
                  <a:pt x="791704" y="3600107"/>
                </a:lnTo>
                <a:lnTo>
                  <a:pt x="205041" y="3688821"/>
                </a:lnTo>
                <a:lnTo>
                  <a:pt x="199317" y="3645895"/>
                </a:lnTo>
                <a:cubicBezTo>
                  <a:pt x="150667" y="3333962"/>
                  <a:pt x="150667" y="3022029"/>
                  <a:pt x="199317" y="2712958"/>
                </a:cubicBezTo>
                <a:lnTo>
                  <a:pt x="122050" y="2698649"/>
                </a:lnTo>
                <a:cubicBezTo>
                  <a:pt x="84847" y="2933314"/>
                  <a:pt x="73400" y="3173703"/>
                  <a:pt x="90570" y="3411230"/>
                </a:cubicBezTo>
                <a:cubicBezTo>
                  <a:pt x="99155" y="3540009"/>
                  <a:pt x="116326" y="3665928"/>
                  <a:pt x="142082" y="3791845"/>
                </a:cubicBezTo>
                <a:lnTo>
                  <a:pt x="863248" y="3640171"/>
                </a:lnTo>
                <a:lnTo>
                  <a:pt x="863248" y="3637310"/>
                </a:lnTo>
                <a:cubicBezTo>
                  <a:pt x="803151" y="3322515"/>
                  <a:pt x="808875" y="2990549"/>
                  <a:pt x="877557" y="2678616"/>
                </a:cubicBezTo>
                <a:lnTo>
                  <a:pt x="885980" y="2644928"/>
                </a:lnTo>
                <a:lnTo>
                  <a:pt x="883281" y="2644276"/>
                </a:lnTo>
                <a:lnTo>
                  <a:pt x="891866" y="2609934"/>
                </a:lnTo>
                <a:cubicBezTo>
                  <a:pt x="969134" y="2300863"/>
                  <a:pt x="1112223" y="2003239"/>
                  <a:pt x="1309685" y="1748541"/>
                </a:cubicBezTo>
                <a:lnTo>
                  <a:pt x="1334483" y="1718784"/>
                </a:lnTo>
                <a:lnTo>
                  <a:pt x="700127" y="1196219"/>
                </a:lnTo>
                <a:lnTo>
                  <a:pt x="725883" y="1164740"/>
                </a:lnTo>
                <a:cubicBezTo>
                  <a:pt x="817460" y="1053131"/>
                  <a:pt x="920483" y="944385"/>
                  <a:pt x="1026369" y="847083"/>
                </a:cubicBezTo>
                <a:cubicBezTo>
                  <a:pt x="1218108" y="666792"/>
                  <a:pt x="1429879" y="515118"/>
                  <a:pt x="1658820" y="392063"/>
                </a:cubicBezTo>
                <a:lnTo>
                  <a:pt x="1696023" y="372030"/>
                </a:lnTo>
                <a:lnTo>
                  <a:pt x="1816218" y="589524"/>
                </a:lnTo>
                <a:lnTo>
                  <a:pt x="1779015" y="609556"/>
                </a:lnTo>
                <a:cubicBezTo>
                  <a:pt x="1512870" y="755507"/>
                  <a:pt x="1272481" y="941522"/>
                  <a:pt x="1060710" y="1161878"/>
                </a:cubicBezTo>
                <a:lnTo>
                  <a:pt x="1372643" y="1450917"/>
                </a:lnTo>
                <a:cubicBezTo>
                  <a:pt x="1521455" y="1296381"/>
                  <a:pt x="1690300" y="1159016"/>
                  <a:pt x="1873453" y="1047407"/>
                </a:cubicBezTo>
                <a:cubicBezTo>
                  <a:pt x="1907794" y="1027375"/>
                  <a:pt x="1942136" y="1004481"/>
                  <a:pt x="1982201" y="984448"/>
                </a:cubicBezTo>
                <a:lnTo>
                  <a:pt x="1953583" y="930075"/>
                </a:lnTo>
                <a:cubicBezTo>
                  <a:pt x="1756121" y="1038822"/>
                  <a:pt x="1572967" y="1173325"/>
                  <a:pt x="1409846" y="1327861"/>
                </a:cubicBezTo>
                <a:lnTo>
                  <a:pt x="1378367" y="1356479"/>
                </a:lnTo>
                <a:lnTo>
                  <a:pt x="1175181" y="1147569"/>
                </a:lnTo>
                <a:lnTo>
                  <a:pt x="1206661" y="1118952"/>
                </a:lnTo>
                <a:cubicBezTo>
                  <a:pt x="1653097" y="689686"/>
                  <a:pt x="2236898" y="412095"/>
                  <a:pt x="2852179" y="343413"/>
                </a:cubicBezTo>
                <a:lnTo>
                  <a:pt x="2895106" y="337689"/>
                </a:lnTo>
                <a:lnTo>
                  <a:pt x="2926585" y="626727"/>
                </a:lnTo>
                <a:lnTo>
                  <a:pt x="2883660" y="632450"/>
                </a:lnTo>
                <a:cubicBezTo>
                  <a:pt x="2657579" y="658206"/>
                  <a:pt x="2440085" y="712580"/>
                  <a:pt x="2231175" y="795572"/>
                </a:cubicBezTo>
                <a:lnTo>
                  <a:pt x="2256931" y="852807"/>
                </a:lnTo>
                <a:cubicBezTo>
                  <a:pt x="2296996" y="835636"/>
                  <a:pt x="2334198" y="821327"/>
                  <a:pt x="2374263" y="807019"/>
                </a:cubicBezTo>
                <a:cubicBezTo>
                  <a:pt x="2577449" y="738336"/>
                  <a:pt x="2789220" y="692548"/>
                  <a:pt x="3003853" y="678239"/>
                </a:cubicBezTo>
                <a:lnTo>
                  <a:pt x="2975235" y="257559"/>
                </a:lnTo>
                <a:cubicBezTo>
                  <a:pt x="2660440" y="280454"/>
                  <a:pt x="2357093" y="351998"/>
                  <a:pt x="2065192" y="472192"/>
                </a:cubicBezTo>
                <a:lnTo>
                  <a:pt x="2025127" y="486501"/>
                </a:lnTo>
                <a:lnTo>
                  <a:pt x="1933550" y="257559"/>
                </a:lnTo>
                <a:lnTo>
                  <a:pt x="1973615" y="243251"/>
                </a:lnTo>
                <a:cubicBezTo>
                  <a:pt x="2116704" y="183153"/>
                  <a:pt x="2265516" y="134503"/>
                  <a:pt x="2417190" y="94438"/>
                </a:cubicBezTo>
                <a:cubicBezTo>
                  <a:pt x="2669026" y="31479"/>
                  <a:pt x="2929447" y="0"/>
                  <a:pt x="3189868" y="0"/>
                </a:cubicBezTo>
                <a:close/>
              </a:path>
            </a:pathLst>
          </a:custGeom>
          <a:gradFill>
            <a:gsLst>
              <a:gs pos="0">
                <a:srgbClr val="D9A929">
                  <a:lumMod val="20000"/>
                  <a:lumOff val="80000"/>
                  <a:alpha val="67000"/>
                </a:srgbClr>
              </a:gs>
              <a:gs pos="50000">
                <a:srgbClr val="D9A929">
                  <a:alpha val="0"/>
                  <a:lumMod val="20000"/>
                  <a:lumOff val="80000"/>
                </a:srgbClr>
              </a:gs>
            </a:gsLst>
            <a:lin ang="5400000" scaled="1"/>
          </a:gradFill>
          <a:ln w="286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9" name="!!星斗1">
            <a:extLst>
              <a:ext uri="{FF2B5EF4-FFF2-40B4-BE49-F238E27FC236}">
                <a16:creationId xmlns:a16="http://schemas.microsoft.com/office/drawing/2014/main" id="{47EE52A2-F8FE-493A-BCC4-92CF424E8E3F}"/>
              </a:ext>
            </a:extLst>
          </p:cNvPr>
          <p:cNvSpPr/>
          <p:nvPr/>
        </p:nvSpPr>
        <p:spPr>
          <a:xfrm>
            <a:off x="3787672" y="186145"/>
            <a:ext cx="563111" cy="482763"/>
          </a:xfrm>
          <a:custGeom>
            <a:avLst/>
            <a:gdLst>
              <a:gd name="connsiteX0" fmla="*/ 345457 w 563111"/>
              <a:gd name="connsiteY0" fmla="*/ 287011 h 482763"/>
              <a:gd name="connsiteX1" fmla="*/ 343367 w 563111"/>
              <a:gd name="connsiteY1" fmla="*/ 289101 h 482763"/>
              <a:gd name="connsiteX2" fmla="*/ 322776 w 563111"/>
              <a:gd name="connsiteY2" fmla="*/ 372053 h 482763"/>
              <a:gd name="connsiteX3" fmla="*/ 327222 w 563111"/>
              <a:gd name="connsiteY3" fmla="*/ 373918 h 482763"/>
              <a:gd name="connsiteX4" fmla="*/ 331686 w 563111"/>
              <a:gd name="connsiteY4" fmla="*/ 384562 h 482763"/>
              <a:gd name="connsiteX5" fmla="*/ 329914 w 563111"/>
              <a:gd name="connsiteY5" fmla="*/ 388786 h 482763"/>
              <a:gd name="connsiteX6" fmla="*/ 452456 w 563111"/>
              <a:gd name="connsiteY6" fmla="*/ 458048 h 482763"/>
              <a:gd name="connsiteX7" fmla="*/ 452891 w 563111"/>
              <a:gd name="connsiteY7" fmla="*/ 457011 h 482763"/>
              <a:gd name="connsiteX8" fmla="*/ 463535 w 563111"/>
              <a:gd name="connsiteY8" fmla="*/ 452547 h 482763"/>
              <a:gd name="connsiteX9" fmla="*/ 469468 w 563111"/>
              <a:gd name="connsiteY9" fmla="*/ 455035 h 482763"/>
              <a:gd name="connsiteX10" fmla="*/ 529316 w 563111"/>
              <a:gd name="connsiteY10" fmla="*/ 385394 h 482763"/>
              <a:gd name="connsiteX11" fmla="*/ 524654 w 563111"/>
              <a:gd name="connsiteY11" fmla="*/ 374261 h 482763"/>
              <a:gd name="connsiteX12" fmla="*/ 526247 w 563111"/>
              <a:gd name="connsiteY12" fmla="*/ 370354 h 482763"/>
              <a:gd name="connsiteX13" fmla="*/ 21289 w 563111"/>
              <a:gd name="connsiteY13" fmla="*/ 0 h 482763"/>
              <a:gd name="connsiteX14" fmla="*/ 43264 w 563111"/>
              <a:gd name="connsiteY14" fmla="*/ 21289 h 482763"/>
              <a:gd name="connsiteX15" fmla="*/ 41493 w 563111"/>
              <a:gd name="connsiteY15" fmla="*/ 25620 h 482763"/>
              <a:gd name="connsiteX16" fmla="*/ 192088 w 563111"/>
              <a:gd name="connsiteY16" fmla="*/ 82235 h 482763"/>
              <a:gd name="connsiteX17" fmla="*/ 193312 w 563111"/>
              <a:gd name="connsiteY17" fmla="*/ 79316 h 482763"/>
              <a:gd name="connsiteX18" fmla="*/ 203956 w 563111"/>
              <a:gd name="connsiteY18" fmla="*/ 74852 h 482763"/>
              <a:gd name="connsiteX19" fmla="*/ 219064 w 563111"/>
              <a:gd name="connsiteY19" fmla="*/ 89960 h 482763"/>
              <a:gd name="connsiteX20" fmla="*/ 216030 w 563111"/>
              <a:gd name="connsiteY20" fmla="*/ 97194 h 482763"/>
              <a:gd name="connsiteX21" fmla="*/ 274829 w 563111"/>
              <a:gd name="connsiteY21" fmla="*/ 152041 h 482763"/>
              <a:gd name="connsiteX22" fmla="*/ 283615 w 563111"/>
              <a:gd name="connsiteY22" fmla="*/ 148331 h 482763"/>
              <a:gd name="connsiteX23" fmla="*/ 300097 w 563111"/>
              <a:gd name="connsiteY23" fmla="*/ 164812 h 482763"/>
              <a:gd name="connsiteX24" fmla="*/ 295461 w 563111"/>
              <a:gd name="connsiteY24" fmla="*/ 176401 h 482763"/>
              <a:gd name="connsiteX25" fmla="*/ 293995 w 563111"/>
              <a:gd name="connsiteY25" fmla="*/ 177007 h 482763"/>
              <a:gd name="connsiteX26" fmla="*/ 341224 w 563111"/>
              <a:gd name="connsiteY26" fmla="*/ 269269 h 482763"/>
              <a:gd name="connsiteX27" fmla="*/ 341987 w 563111"/>
              <a:gd name="connsiteY27" fmla="*/ 268507 h 482763"/>
              <a:gd name="connsiteX28" fmla="*/ 352974 w 563111"/>
              <a:gd name="connsiteY28" fmla="*/ 279495 h 482763"/>
              <a:gd name="connsiteX29" fmla="*/ 350807 w 563111"/>
              <a:gd name="connsiteY29" fmla="*/ 281661 h 482763"/>
              <a:gd name="connsiteX30" fmla="*/ 528928 w 563111"/>
              <a:gd name="connsiteY30" fmla="*/ 363778 h 482763"/>
              <a:gd name="connsiteX31" fmla="*/ 530148 w 563111"/>
              <a:gd name="connsiteY31" fmla="*/ 360784 h 482763"/>
              <a:gd name="connsiteX32" fmla="*/ 543882 w 563111"/>
              <a:gd name="connsiteY32" fmla="*/ 355033 h 482763"/>
              <a:gd name="connsiteX33" fmla="*/ 563111 w 563111"/>
              <a:gd name="connsiteY33" fmla="*/ 374261 h 482763"/>
              <a:gd name="connsiteX34" fmla="*/ 543882 w 563111"/>
              <a:gd name="connsiteY34" fmla="*/ 393490 h 482763"/>
              <a:gd name="connsiteX35" fmla="*/ 534396 w 563111"/>
              <a:gd name="connsiteY35" fmla="*/ 389623 h 482763"/>
              <a:gd name="connsiteX36" fmla="*/ 475054 w 563111"/>
              <a:gd name="connsiteY36" fmla="*/ 459096 h 482763"/>
              <a:gd name="connsiteX37" fmla="*/ 478643 w 563111"/>
              <a:gd name="connsiteY37" fmla="*/ 467655 h 482763"/>
              <a:gd name="connsiteX38" fmla="*/ 463535 w 563111"/>
              <a:gd name="connsiteY38" fmla="*/ 482763 h 482763"/>
              <a:gd name="connsiteX39" fmla="*/ 448427 w 563111"/>
              <a:gd name="connsiteY39" fmla="*/ 467655 h 482763"/>
              <a:gd name="connsiteX40" fmla="*/ 450059 w 563111"/>
              <a:gd name="connsiteY40" fmla="*/ 463764 h 482763"/>
              <a:gd name="connsiteX41" fmla="*/ 327534 w 563111"/>
              <a:gd name="connsiteY41" fmla="*/ 394463 h 482763"/>
              <a:gd name="connsiteX42" fmla="*/ 327222 w 563111"/>
              <a:gd name="connsiteY42" fmla="*/ 395206 h 482763"/>
              <a:gd name="connsiteX43" fmla="*/ 316578 w 563111"/>
              <a:gd name="connsiteY43" fmla="*/ 399670 h 482763"/>
              <a:gd name="connsiteX44" fmla="*/ 301470 w 563111"/>
              <a:gd name="connsiteY44" fmla="*/ 384562 h 482763"/>
              <a:gd name="connsiteX45" fmla="*/ 305934 w 563111"/>
              <a:gd name="connsiteY45" fmla="*/ 373918 h 482763"/>
              <a:gd name="connsiteX46" fmla="*/ 316518 w 563111"/>
              <a:gd name="connsiteY46" fmla="*/ 369479 h 482763"/>
              <a:gd name="connsiteX47" fmla="*/ 337187 w 563111"/>
              <a:gd name="connsiteY47" fmla="*/ 285683 h 482763"/>
              <a:gd name="connsiteX48" fmla="*/ 330999 w 563111"/>
              <a:gd name="connsiteY48" fmla="*/ 279495 h 482763"/>
              <a:gd name="connsiteX49" fmla="*/ 336470 w 563111"/>
              <a:gd name="connsiteY49" fmla="*/ 274023 h 482763"/>
              <a:gd name="connsiteX50" fmla="*/ 288015 w 563111"/>
              <a:gd name="connsiteY50" fmla="*/ 179476 h 482763"/>
              <a:gd name="connsiteX51" fmla="*/ 283615 w 563111"/>
              <a:gd name="connsiteY51" fmla="*/ 181294 h 482763"/>
              <a:gd name="connsiteX52" fmla="*/ 267134 w 563111"/>
              <a:gd name="connsiteY52" fmla="*/ 164812 h 482763"/>
              <a:gd name="connsiteX53" fmla="*/ 270579 w 563111"/>
              <a:gd name="connsiteY53" fmla="*/ 156653 h 482763"/>
              <a:gd name="connsiteX54" fmla="*/ 211690 w 563111"/>
              <a:gd name="connsiteY54" fmla="*/ 101825 h 482763"/>
              <a:gd name="connsiteX55" fmla="*/ 203956 w 563111"/>
              <a:gd name="connsiteY55" fmla="*/ 105068 h 482763"/>
              <a:gd name="connsiteX56" fmla="*/ 188848 w 563111"/>
              <a:gd name="connsiteY56" fmla="*/ 89960 h 482763"/>
              <a:gd name="connsiteX57" fmla="*/ 189626 w 563111"/>
              <a:gd name="connsiteY57" fmla="*/ 88105 h 482763"/>
              <a:gd name="connsiteX58" fmla="*/ 39034 w 563111"/>
              <a:gd name="connsiteY58" fmla="*/ 31633 h 482763"/>
              <a:gd name="connsiteX59" fmla="*/ 36912 w 563111"/>
              <a:gd name="connsiteY59" fmla="*/ 36825 h 482763"/>
              <a:gd name="connsiteX60" fmla="*/ 21289 w 563111"/>
              <a:gd name="connsiteY60" fmla="*/ 42576 h 482763"/>
              <a:gd name="connsiteX61" fmla="*/ 0 w 563111"/>
              <a:gd name="connsiteY61" fmla="*/ 21289 h 482763"/>
              <a:gd name="connsiteX62" fmla="*/ 21289 w 563111"/>
              <a:gd name="connsiteY62" fmla="*/ 0 h 48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63111" h="482763">
                <a:moveTo>
                  <a:pt x="345457" y="287011"/>
                </a:moveTo>
                <a:lnTo>
                  <a:pt x="343367" y="289101"/>
                </a:lnTo>
                <a:lnTo>
                  <a:pt x="322776" y="372053"/>
                </a:lnTo>
                <a:lnTo>
                  <a:pt x="327222" y="373918"/>
                </a:lnTo>
                <a:cubicBezTo>
                  <a:pt x="329969" y="376665"/>
                  <a:pt x="331686" y="380442"/>
                  <a:pt x="331686" y="384562"/>
                </a:cubicBezTo>
                <a:lnTo>
                  <a:pt x="329914" y="388786"/>
                </a:lnTo>
                <a:lnTo>
                  <a:pt x="452456" y="458048"/>
                </a:lnTo>
                <a:lnTo>
                  <a:pt x="452891" y="457011"/>
                </a:lnTo>
                <a:cubicBezTo>
                  <a:pt x="455638" y="454264"/>
                  <a:pt x="459415" y="452547"/>
                  <a:pt x="463535" y="452547"/>
                </a:cubicBezTo>
                <a:lnTo>
                  <a:pt x="469468" y="455035"/>
                </a:lnTo>
                <a:lnTo>
                  <a:pt x="529316" y="385394"/>
                </a:lnTo>
                <a:lnTo>
                  <a:pt x="524654" y="374261"/>
                </a:lnTo>
                <a:lnTo>
                  <a:pt x="526247" y="370354"/>
                </a:lnTo>
                <a:close/>
                <a:moveTo>
                  <a:pt x="21289" y="0"/>
                </a:moveTo>
                <a:cubicBezTo>
                  <a:pt x="33650" y="0"/>
                  <a:pt x="43264" y="9614"/>
                  <a:pt x="43264" y="21289"/>
                </a:cubicBezTo>
                <a:lnTo>
                  <a:pt x="41493" y="25620"/>
                </a:lnTo>
                <a:lnTo>
                  <a:pt x="192088" y="82235"/>
                </a:lnTo>
                <a:lnTo>
                  <a:pt x="193312" y="79316"/>
                </a:lnTo>
                <a:cubicBezTo>
                  <a:pt x="196059" y="76569"/>
                  <a:pt x="199836" y="74852"/>
                  <a:pt x="203956" y="74852"/>
                </a:cubicBezTo>
                <a:cubicBezTo>
                  <a:pt x="212197" y="74852"/>
                  <a:pt x="219064" y="81719"/>
                  <a:pt x="219064" y="89960"/>
                </a:cubicBezTo>
                <a:lnTo>
                  <a:pt x="216030" y="97194"/>
                </a:lnTo>
                <a:lnTo>
                  <a:pt x="274829" y="152041"/>
                </a:lnTo>
                <a:lnTo>
                  <a:pt x="283615" y="148331"/>
                </a:lnTo>
                <a:cubicBezTo>
                  <a:pt x="292542" y="148331"/>
                  <a:pt x="300097" y="155885"/>
                  <a:pt x="300097" y="164812"/>
                </a:cubicBezTo>
                <a:cubicBezTo>
                  <a:pt x="300097" y="169276"/>
                  <a:pt x="298380" y="173396"/>
                  <a:pt x="295461" y="176401"/>
                </a:cubicBezTo>
                <a:lnTo>
                  <a:pt x="293995" y="177007"/>
                </a:lnTo>
                <a:lnTo>
                  <a:pt x="341224" y="269269"/>
                </a:lnTo>
                <a:lnTo>
                  <a:pt x="341987" y="268507"/>
                </a:lnTo>
                <a:cubicBezTo>
                  <a:pt x="348167" y="268507"/>
                  <a:pt x="352974" y="273314"/>
                  <a:pt x="352974" y="279495"/>
                </a:cubicBezTo>
                <a:lnTo>
                  <a:pt x="350807" y="281661"/>
                </a:lnTo>
                <a:lnTo>
                  <a:pt x="528928" y="363778"/>
                </a:lnTo>
                <a:lnTo>
                  <a:pt x="530148" y="360784"/>
                </a:lnTo>
                <a:cubicBezTo>
                  <a:pt x="533582" y="357265"/>
                  <a:pt x="538389" y="355033"/>
                  <a:pt x="543882" y="355033"/>
                </a:cubicBezTo>
                <a:cubicBezTo>
                  <a:pt x="554183" y="355033"/>
                  <a:pt x="563111" y="363274"/>
                  <a:pt x="563111" y="374261"/>
                </a:cubicBezTo>
                <a:cubicBezTo>
                  <a:pt x="563111" y="384562"/>
                  <a:pt x="554183" y="393490"/>
                  <a:pt x="543882" y="393490"/>
                </a:cubicBezTo>
                <a:lnTo>
                  <a:pt x="534396" y="389623"/>
                </a:lnTo>
                <a:lnTo>
                  <a:pt x="475054" y="459096"/>
                </a:lnTo>
                <a:lnTo>
                  <a:pt x="478643" y="467655"/>
                </a:lnTo>
                <a:cubicBezTo>
                  <a:pt x="478643" y="475896"/>
                  <a:pt x="471776" y="482763"/>
                  <a:pt x="463535" y="482763"/>
                </a:cubicBezTo>
                <a:cubicBezTo>
                  <a:pt x="455294" y="482763"/>
                  <a:pt x="448427" y="475896"/>
                  <a:pt x="448427" y="467655"/>
                </a:cubicBezTo>
                <a:lnTo>
                  <a:pt x="450059" y="463764"/>
                </a:lnTo>
                <a:lnTo>
                  <a:pt x="327534" y="394463"/>
                </a:lnTo>
                <a:lnTo>
                  <a:pt x="327222" y="395206"/>
                </a:lnTo>
                <a:cubicBezTo>
                  <a:pt x="324475" y="397953"/>
                  <a:pt x="320698" y="399670"/>
                  <a:pt x="316578" y="399670"/>
                </a:cubicBezTo>
                <a:cubicBezTo>
                  <a:pt x="308337" y="399670"/>
                  <a:pt x="301470" y="392803"/>
                  <a:pt x="301470" y="384562"/>
                </a:cubicBezTo>
                <a:cubicBezTo>
                  <a:pt x="301470" y="380442"/>
                  <a:pt x="303187" y="376665"/>
                  <a:pt x="305934" y="373918"/>
                </a:cubicBezTo>
                <a:lnTo>
                  <a:pt x="316518" y="369479"/>
                </a:lnTo>
                <a:lnTo>
                  <a:pt x="337187" y="285683"/>
                </a:lnTo>
                <a:lnTo>
                  <a:pt x="330999" y="279495"/>
                </a:lnTo>
                <a:lnTo>
                  <a:pt x="336470" y="274023"/>
                </a:lnTo>
                <a:lnTo>
                  <a:pt x="288015" y="179476"/>
                </a:lnTo>
                <a:lnTo>
                  <a:pt x="283615" y="181294"/>
                </a:lnTo>
                <a:cubicBezTo>
                  <a:pt x="274688" y="181294"/>
                  <a:pt x="267134" y="173739"/>
                  <a:pt x="267134" y="164812"/>
                </a:cubicBezTo>
                <a:lnTo>
                  <a:pt x="270579" y="156653"/>
                </a:lnTo>
                <a:lnTo>
                  <a:pt x="211690" y="101825"/>
                </a:lnTo>
                <a:lnTo>
                  <a:pt x="203956" y="105068"/>
                </a:lnTo>
                <a:cubicBezTo>
                  <a:pt x="195715" y="105068"/>
                  <a:pt x="188848" y="98201"/>
                  <a:pt x="188848" y="89960"/>
                </a:cubicBezTo>
                <a:lnTo>
                  <a:pt x="189626" y="88105"/>
                </a:lnTo>
                <a:lnTo>
                  <a:pt x="39034" y="31633"/>
                </a:lnTo>
                <a:lnTo>
                  <a:pt x="36912" y="36825"/>
                </a:lnTo>
                <a:cubicBezTo>
                  <a:pt x="32963" y="40688"/>
                  <a:pt x="27469" y="42920"/>
                  <a:pt x="21289" y="42576"/>
                </a:cubicBezTo>
                <a:cubicBezTo>
                  <a:pt x="9614" y="42576"/>
                  <a:pt x="0" y="32962"/>
                  <a:pt x="0" y="21289"/>
                </a:cubicBezTo>
                <a:cubicBezTo>
                  <a:pt x="0" y="9614"/>
                  <a:pt x="9614" y="0"/>
                  <a:pt x="21289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9525" cap="flat">
            <a:noFill/>
            <a:prstDash val="solid"/>
            <a:miter/>
          </a:ln>
          <a:effectLst>
            <a:glow rad="38100">
              <a:schemeClr val="bg1">
                <a:alpha val="15000"/>
              </a:schemeClr>
            </a:glow>
          </a:effectLst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1" name="!!星斗2">
            <a:extLst>
              <a:ext uri="{FF2B5EF4-FFF2-40B4-BE49-F238E27FC236}">
                <a16:creationId xmlns:a16="http://schemas.microsoft.com/office/drawing/2014/main" id="{BECCA705-249A-4477-9E74-6CAC00CD4145}"/>
              </a:ext>
            </a:extLst>
          </p:cNvPr>
          <p:cNvSpPr/>
          <p:nvPr/>
        </p:nvSpPr>
        <p:spPr>
          <a:xfrm rot="20700000">
            <a:off x="10749750" y="405824"/>
            <a:ext cx="896542" cy="1133520"/>
          </a:xfrm>
          <a:custGeom>
            <a:avLst/>
            <a:gdLst>
              <a:gd name="connsiteX0" fmla="*/ 481012 w 1030605"/>
              <a:gd name="connsiteY0" fmla="*/ 0 h 1303019"/>
              <a:gd name="connsiteX1" fmla="*/ 495300 w 1030605"/>
              <a:gd name="connsiteY1" fmla="*/ 13335 h 1303019"/>
              <a:gd name="connsiteX2" fmla="*/ 491014 w 1030605"/>
              <a:gd name="connsiteY2" fmla="*/ 22860 h 1303019"/>
              <a:gd name="connsiteX3" fmla="*/ 484242 w 1030605"/>
              <a:gd name="connsiteY3" fmla="*/ 25440 h 1303019"/>
              <a:gd name="connsiteX4" fmla="*/ 445355 w 1030605"/>
              <a:gd name="connsiteY4" fmla="*/ 308253 h 1303019"/>
              <a:gd name="connsiteX5" fmla="*/ 448627 w 1030605"/>
              <a:gd name="connsiteY5" fmla="*/ 309562 h 1303019"/>
              <a:gd name="connsiteX6" fmla="*/ 452437 w 1030605"/>
              <a:gd name="connsiteY6" fmla="*/ 319087 h 1303019"/>
              <a:gd name="connsiteX7" fmla="*/ 448627 w 1030605"/>
              <a:gd name="connsiteY7" fmla="*/ 328969 h 1303019"/>
              <a:gd name="connsiteX8" fmla="*/ 448027 w 1030605"/>
              <a:gd name="connsiteY8" fmla="*/ 329187 h 1303019"/>
              <a:gd name="connsiteX9" fmla="*/ 575827 w 1030605"/>
              <a:gd name="connsiteY9" fmla="*/ 639301 h 1303019"/>
              <a:gd name="connsiteX10" fmla="*/ 576262 w 1030605"/>
              <a:gd name="connsiteY10" fmla="*/ 639127 h 1303019"/>
              <a:gd name="connsiteX11" fmla="*/ 589597 w 1030605"/>
              <a:gd name="connsiteY11" fmla="*/ 652462 h 1303019"/>
              <a:gd name="connsiteX12" fmla="*/ 587209 w 1030605"/>
              <a:gd name="connsiteY12" fmla="*/ 658432 h 1303019"/>
              <a:gd name="connsiteX13" fmla="*/ 808740 w 1030605"/>
              <a:gd name="connsiteY13" fmla="*/ 932501 h 1303019"/>
              <a:gd name="connsiteX14" fmla="*/ 813435 w 1030605"/>
              <a:gd name="connsiteY14" fmla="*/ 930592 h 1303019"/>
              <a:gd name="connsiteX15" fmla="*/ 817455 w 1030605"/>
              <a:gd name="connsiteY15" fmla="*/ 932227 h 1303019"/>
              <a:gd name="connsiteX16" fmla="*/ 960760 w 1030605"/>
              <a:gd name="connsiteY16" fmla="*/ 696823 h 1303019"/>
              <a:gd name="connsiteX17" fmla="*/ 960595 w 1030605"/>
              <a:gd name="connsiteY17" fmla="*/ 696754 h 1303019"/>
              <a:gd name="connsiteX18" fmla="*/ 954404 w 1030605"/>
              <a:gd name="connsiteY18" fmla="*/ 681990 h 1303019"/>
              <a:gd name="connsiteX19" fmla="*/ 975359 w 1030605"/>
              <a:gd name="connsiteY19" fmla="*/ 661035 h 1303019"/>
              <a:gd name="connsiteX20" fmla="*/ 996314 w 1030605"/>
              <a:gd name="connsiteY20" fmla="*/ 681990 h 1303019"/>
              <a:gd name="connsiteX21" fmla="*/ 975359 w 1030605"/>
              <a:gd name="connsiteY21" fmla="*/ 702945 h 1303019"/>
              <a:gd name="connsiteX22" fmla="*/ 968754 w 1030605"/>
              <a:gd name="connsiteY22" fmla="*/ 700175 h 1303019"/>
              <a:gd name="connsiteX23" fmla="*/ 824885 w 1030605"/>
              <a:gd name="connsiteY23" fmla="*/ 936510 h 1303019"/>
              <a:gd name="connsiteX24" fmla="*/ 828675 w 1030605"/>
              <a:gd name="connsiteY24" fmla="*/ 945832 h 1303019"/>
              <a:gd name="connsiteX25" fmla="*/ 825328 w 1030605"/>
              <a:gd name="connsiteY25" fmla="*/ 954064 h 1303019"/>
              <a:gd name="connsiteX26" fmla="*/ 1012401 w 1030605"/>
              <a:gd name="connsiteY26" fmla="*/ 1184000 h 1303019"/>
              <a:gd name="connsiteX27" fmla="*/ 1017270 w 1030605"/>
              <a:gd name="connsiteY27" fmla="*/ 1182052 h 1303019"/>
              <a:gd name="connsiteX28" fmla="*/ 1030605 w 1030605"/>
              <a:gd name="connsiteY28" fmla="*/ 1195387 h 1303019"/>
              <a:gd name="connsiteX29" fmla="*/ 1017270 w 1030605"/>
              <a:gd name="connsiteY29" fmla="*/ 1208722 h 1303019"/>
              <a:gd name="connsiteX30" fmla="*/ 1003935 w 1030605"/>
              <a:gd name="connsiteY30" fmla="*/ 1195387 h 1303019"/>
              <a:gd name="connsiteX31" fmla="*/ 1006136 w 1030605"/>
              <a:gd name="connsiteY31" fmla="*/ 1189884 h 1303019"/>
              <a:gd name="connsiteX32" fmla="*/ 818351 w 1030605"/>
              <a:gd name="connsiteY32" fmla="*/ 959073 h 1303019"/>
              <a:gd name="connsiteX33" fmla="*/ 813435 w 1030605"/>
              <a:gd name="connsiteY33" fmla="*/ 961072 h 1303019"/>
              <a:gd name="connsiteX34" fmla="*/ 805050 w 1030605"/>
              <a:gd name="connsiteY34" fmla="*/ 957663 h 1303019"/>
              <a:gd name="connsiteX35" fmla="*/ 517521 w 1030605"/>
              <a:gd name="connsiteY35" fmla="*/ 1135982 h 1303019"/>
              <a:gd name="connsiteX36" fmla="*/ 520065 w 1030605"/>
              <a:gd name="connsiteY36" fmla="*/ 1142047 h 1303019"/>
              <a:gd name="connsiteX37" fmla="*/ 499110 w 1030605"/>
              <a:gd name="connsiteY37" fmla="*/ 1163002 h 1303019"/>
              <a:gd name="connsiteX38" fmla="*/ 484346 w 1030605"/>
              <a:gd name="connsiteY38" fmla="*/ 1156811 h 1303019"/>
              <a:gd name="connsiteX39" fmla="*/ 480152 w 1030605"/>
              <a:gd name="connsiteY39" fmla="*/ 1146809 h 1303019"/>
              <a:gd name="connsiteX40" fmla="*/ 240879 w 1030605"/>
              <a:gd name="connsiteY40" fmla="*/ 1146809 h 1303019"/>
              <a:gd name="connsiteX41" fmla="*/ 238720 w 1030605"/>
              <a:gd name="connsiteY41" fmla="*/ 1151929 h 1303019"/>
              <a:gd name="connsiteX42" fmla="*/ 229552 w 1030605"/>
              <a:gd name="connsiteY42" fmla="*/ 1155382 h 1303019"/>
              <a:gd name="connsiteX43" fmla="*/ 226857 w 1030605"/>
              <a:gd name="connsiteY43" fmla="*/ 1154304 h 1303019"/>
              <a:gd name="connsiteX44" fmla="*/ 158717 w 1030605"/>
              <a:gd name="connsiteY44" fmla="*/ 1266954 h 1303019"/>
              <a:gd name="connsiteX45" fmla="*/ 159544 w 1030605"/>
              <a:gd name="connsiteY45" fmla="*/ 1267300 h 1303019"/>
              <a:gd name="connsiteX46" fmla="*/ 165735 w 1030605"/>
              <a:gd name="connsiteY46" fmla="*/ 1282064 h 1303019"/>
              <a:gd name="connsiteX47" fmla="*/ 144780 w 1030605"/>
              <a:gd name="connsiteY47" fmla="*/ 1303019 h 1303019"/>
              <a:gd name="connsiteX48" fmla="*/ 123825 w 1030605"/>
              <a:gd name="connsiteY48" fmla="*/ 1282064 h 1303019"/>
              <a:gd name="connsiteX49" fmla="*/ 144780 w 1030605"/>
              <a:gd name="connsiteY49" fmla="*/ 1261109 h 1303019"/>
              <a:gd name="connsiteX50" fmla="*/ 150725 w 1030605"/>
              <a:gd name="connsiteY50" fmla="*/ 1263602 h 1303019"/>
              <a:gd name="connsiteX51" fmla="*/ 219415 w 1030605"/>
              <a:gd name="connsiteY51" fmla="*/ 1150043 h 1303019"/>
              <a:gd name="connsiteX52" fmla="*/ 216217 w 1030605"/>
              <a:gd name="connsiteY52" fmla="*/ 1142047 h 1303019"/>
              <a:gd name="connsiteX53" fmla="*/ 217071 w 1030605"/>
              <a:gd name="connsiteY53" fmla="*/ 1139912 h 1303019"/>
              <a:gd name="connsiteX54" fmla="*/ 21501 w 1030605"/>
              <a:gd name="connsiteY54" fmla="*/ 1012405 h 1303019"/>
              <a:gd name="connsiteX55" fmla="*/ 13335 w 1030605"/>
              <a:gd name="connsiteY55" fmla="*/ 1015365 h 1303019"/>
              <a:gd name="connsiteX56" fmla="*/ 0 w 1030605"/>
              <a:gd name="connsiteY56" fmla="*/ 1002030 h 1303019"/>
              <a:gd name="connsiteX57" fmla="*/ 13335 w 1030605"/>
              <a:gd name="connsiteY57" fmla="*/ 988695 h 1303019"/>
              <a:gd name="connsiteX58" fmla="*/ 26670 w 1030605"/>
              <a:gd name="connsiteY58" fmla="*/ 1002030 h 1303019"/>
              <a:gd name="connsiteX59" fmla="*/ 25736 w 1030605"/>
              <a:gd name="connsiteY59" fmla="*/ 1004453 h 1303019"/>
              <a:gd name="connsiteX60" fmla="*/ 221100 w 1030605"/>
              <a:gd name="connsiteY60" fmla="*/ 1132093 h 1303019"/>
              <a:gd name="connsiteX61" fmla="*/ 229552 w 1030605"/>
              <a:gd name="connsiteY61" fmla="*/ 1128712 h 1303019"/>
              <a:gd name="connsiteX62" fmla="*/ 239077 w 1030605"/>
              <a:gd name="connsiteY62" fmla="*/ 1132522 h 1303019"/>
              <a:gd name="connsiteX63" fmla="*/ 241363 w 1030605"/>
              <a:gd name="connsiteY63" fmla="*/ 1138237 h 1303019"/>
              <a:gd name="connsiteX64" fmla="*/ 479753 w 1030605"/>
              <a:gd name="connsiteY64" fmla="*/ 1138237 h 1303019"/>
              <a:gd name="connsiteX65" fmla="*/ 484346 w 1030605"/>
              <a:gd name="connsiteY65" fmla="*/ 1127283 h 1303019"/>
              <a:gd name="connsiteX66" fmla="*/ 486486 w 1030605"/>
              <a:gd name="connsiteY66" fmla="*/ 1126386 h 1303019"/>
              <a:gd name="connsiteX67" fmla="*/ 422256 w 1030605"/>
              <a:gd name="connsiteY67" fmla="*/ 982860 h 1303019"/>
              <a:gd name="connsiteX68" fmla="*/ 421957 w 1030605"/>
              <a:gd name="connsiteY68" fmla="*/ 982980 h 1303019"/>
              <a:gd name="connsiteX69" fmla="*/ 408622 w 1030605"/>
              <a:gd name="connsiteY69" fmla="*/ 969645 h 1303019"/>
              <a:gd name="connsiteX70" fmla="*/ 412432 w 1030605"/>
              <a:gd name="connsiteY70" fmla="*/ 960120 h 1303019"/>
              <a:gd name="connsiteX71" fmla="*/ 413222 w 1030605"/>
              <a:gd name="connsiteY71" fmla="*/ 959804 h 1303019"/>
              <a:gd name="connsiteX72" fmla="*/ 377475 w 1030605"/>
              <a:gd name="connsiteY72" fmla="*/ 854115 h 1303019"/>
              <a:gd name="connsiteX73" fmla="*/ 368713 w 1030605"/>
              <a:gd name="connsiteY73" fmla="*/ 850486 h 1303019"/>
              <a:gd name="connsiteX74" fmla="*/ 364807 w 1030605"/>
              <a:gd name="connsiteY74" fmla="*/ 841057 h 1303019"/>
              <a:gd name="connsiteX75" fmla="*/ 378142 w 1030605"/>
              <a:gd name="connsiteY75" fmla="*/ 827722 h 1303019"/>
              <a:gd name="connsiteX76" fmla="*/ 391477 w 1030605"/>
              <a:gd name="connsiteY76" fmla="*/ 841057 h 1303019"/>
              <a:gd name="connsiteX77" fmla="*/ 387571 w 1030605"/>
              <a:gd name="connsiteY77" fmla="*/ 850486 h 1303019"/>
              <a:gd name="connsiteX78" fmla="*/ 386031 w 1030605"/>
              <a:gd name="connsiteY78" fmla="*/ 851124 h 1303019"/>
              <a:gd name="connsiteX79" fmla="*/ 421883 w 1030605"/>
              <a:gd name="connsiteY79" fmla="*/ 956339 h 1303019"/>
              <a:gd name="connsiteX80" fmla="*/ 421957 w 1030605"/>
              <a:gd name="connsiteY80" fmla="*/ 956310 h 1303019"/>
              <a:gd name="connsiteX81" fmla="*/ 435292 w 1030605"/>
              <a:gd name="connsiteY81" fmla="*/ 969645 h 1303019"/>
              <a:gd name="connsiteX82" fmla="*/ 431482 w 1030605"/>
              <a:gd name="connsiteY82" fmla="*/ 979170 h 1303019"/>
              <a:gd name="connsiteX83" fmla="*/ 430974 w 1030605"/>
              <a:gd name="connsiteY83" fmla="*/ 979373 h 1303019"/>
              <a:gd name="connsiteX84" fmla="*/ 495140 w 1030605"/>
              <a:gd name="connsiteY84" fmla="*/ 1122757 h 1303019"/>
              <a:gd name="connsiteX85" fmla="*/ 499110 w 1030605"/>
              <a:gd name="connsiteY85" fmla="*/ 1121092 h 1303019"/>
              <a:gd name="connsiteX86" fmla="*/ 513874 w 1030605"/>
              <a:gd name="connsiteY86" fmla="*/ 1127283 h 1303019"/>
              <a:gd name="connsiteX87" fmla="*/ 514065 w 1030605"/>
              <a:gd name="connsiteY87" fmla="*/ 1127739 h 1303019"/>
              <a:gd name="connsiteX88" fmla="*/ 799810 w 1030605"/>
              <a:gd name="connsiteY88" fmla="*/ 949804 h 1303019"/>
              <a:gd name="connsiteX89" fmla="*/ 798195 w 1030605"/>
              <a:gd name="connsiteY89" fmla="*/ 945832 h 1303019"/>
              <a:gd name="connsiteX90" fmla="*/ 801643 w 1030605"/>
              <a:gd name="connsiteY90" fmla="*/ 937351 h 1303019"/>
              <a:gd name="connsiteX91" fmla="*/ 580938 w 1030605"/>
              <a:gd name="connsiteY91" fmla="*/ 663926 h 1303019"/>
              <a:gd name="connsiteX92" fmla="*/ 576262 w 1030605"/>
              <a:gd name="connsiteY92" fmla="*/ 665797 h 1303019"/>
              <a:gd name="connsiteX93" fmla="*/ 562927 w 1030605"/>
              <a:gd name="connsiteY93" fmla="*/ 652462 h 1303019"/>
              <a:gd name="connsiteX94" fmla="*/ 566737 w 1030605"/>
              <a:gd name="connsiteY94" fmla="*/ 642937 h 1303019"/>
              <a:gd name="connsiteX95" fmla="*/ 567917 w 1030605"/>
              <a:gd name="connsiteY95" fmla="*/ 642465 h 1303019"/>
              <a:gd name="connsiteX96" fmla="*/ 439422 w 1030605"/>
              <a:gd name="connsiteY96" fmla="*/ 332306 h 1303019"/>
              <a:gd name="connsiteX97" fmla="*/ 439102 w 1030605"/>
              <a:gd name="connsiteY97" fmla="*/ 332422 h 1303019"/>
              <a:gd name="connsiteX98" fmla="*/ 429577 w 1030605"/>
              <a:gd name="connsiteY98" fmla="*/ 328612 h 1303019"/>
              <a:gd name="connsiteX99" fmla="*/ 426398 w 1030605"/>
              <a:gd name="connsiteY99" fmla="*/ 320665 h 1303019"/>
              <a:gd name="connsiteX100" fmla="*/ 302697 w 1030605"/>
              <a:gd name="connsiteY100" fmla="*/ 285768 h 1303019"/>
              <a:gd name="connsiteX101" fmla="*/ 301942 w 1030605"/>
              <a:gd name="connsiteY101" fmla="*/ 287654 h 1303019"/>
              <a:gd name="connsiteX102" fmla="*/ 292417 w 1030605"/>
              <a:gd name="connsiteY102" fmla="*/ 291464 h 1303019"/>
              <a:gd name="connsiteX103" fmla="*/ 279082 w 1030605"/>
              <a:gd name="connsiteY103" fmla="*/ 278129 h 1303019"/>
              <a:gd name="connsiteX104" fmla="*/ 292417 w 1030605"/>
              <a:gd name="connsiteY104" fmla="*/ 264794 h 1303019"/>
              <a:gd name="connsiteX105" fmla="*/ 301942 w 1030605"/>
              <a:gd name="connsiteY105" fmla="*/ 268604 h 1303019"/>
              <a:gd name="connsiteX106" fmla="*/ 305569 w 1030605"/>
              <a:gd name="connsiteY106" fmla="*/ 277672 h 1303019"/>
              <a:gd name="connsiteX107" fmla="*/ 428465 w 1030605"/>
              <a:gd name="connsiteY107" fmla="*/ 312342 h 1303019"/>
              <a:gd name="connsiteX108" fmla="*/ 429577 w 1030605"/>
              <a:gd name="connsiteY108" fmla="*/ 309562 h 1303019"/>
              <a:gd name="connsiteX109" fmla="*/ 436173 w 1030605"/>
              <a:gd name="connsiteY109" fmla="*/ 306924 h 1303019"/>
              <a:gd name="connsiteX110" fmla="*/ 475640 w 1030605"/>
              <a:gd name="connsiteY110" fmla="*/ 24521 h 1303019"/>
              <a:gd name="connsiteX111" fmla="*/ 471487 w 1030605"/>
              <a:gd name="connsiteY111" fmla="*/ 22860 h 1303019"/>
              <a:gd name="connsiteX112" fmla="*/ 467677 w 1030605"/>
              <a:gd name="connsiteY112" fmla="*/ 13335 h 1303019"/>
              <a:gd name="connsiteX113" fmla="*/ 481012 w 1030605"/>
              <a:gd name="connsiteY113" fmla="*/ 0 h 130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030605" h="1303019">
                <a:moveTo>
                  <a:pt x="481012" y="0"/>
                </a:moveTo>
                <a:cubicBezTo>
                  <a:pt x="488632" y="0"/>
                  <a:pt x="495300" y="5715"/>
                  <a:pt x="495300" y="13335"/>
                </a:cubicBezTo>
                <a:cubicBezTo>
                  <a:pt x="495300" y="17145"/>
                  <a:pt x="493633" y="20479"/>
                  <a:pt x="491014" y="22860"/>
                </a:cubicBezTo>
                <a:lnTo>
                  <a:pt x="484242" y="25440"/>
                </a:lnTo>
                <a:lnTo>
                  <a:pt x="445355" y="308253"/>
                </a:lnTo>
                <a:lnTo>
                  <a:pt x="448627" y="309562"/>
                </a:lnTo>
                <a:cubicBezTo>
                  <a:pt x="451008" y="311943"/>
                  <a:pt x="452437" y="315277"/>
                  <a:pt x="452437" y="319087"/>
                </a:cubicBezTo>
                <a:cubicBezTo>
                  <a:pt x="452437" y="322897"/>
                  <a:pt x="451008" y="326469"/>
                  <a:pt x="448627" y="328969"/>
                </a:cubicBezTo>
                <a:lnTo>
                  <a:pt x="448027" y="329187"/>
                </a:lnTo>
                <a:lnTo>
                  <a:pt x="575827" y="639301"/>
                </a:lnTo>
                <a:lnTo>
                  <a:pt x="576262" y="639127"/>
                </a:lnTo>
                <a:cubicBezTo>
                  <a:pt x="583882" y="639127"/>
                  <a:pt x="589597" y="644842"/>
                  <a:pt x="589597" y="652462"/>
                </a:cubicBezTo>
                <a:lnTo>
                  <a:pt x="587209" y="658432"/>
                </a:lnTo>
                <a:lnTo>
                  <a:pt x="808740" y="932501"/>
                </a:lnTo>
                <a:lnTo>
                  <a:pt x="813435" y="930592"/>
                </a:lnTo>
                <a:lnTo>
                  <a:pt x="817455" y="932227"/>
                </a:lnTo>
                <a:lnTo>
                  <a:pt x="960760" y="696823"/>
                </a:lnTo>
                <a:lnTo>
                  <a:pt x="960595" y="696754"/>
                </a:lnTo>
                <a:cubicBezTo>
                  <a:pt x="956785" y="692944"/>
                  <a:pt x="954404" y="687705"/>
                  <a:pt x="954404" y="681990"/>
                </a:cubicBezTo>
                <a:cubicBezTo>
                  <a:pt x="954404" y="670560"/>
                  <a:pt x="963929" y="661035"/>
                  <a:pt x="975359" y="661035"/>
                </a:cubicBezTo>
                <a:cubicBezTo>
                  <a:pt x="986789" y="661035"/>
                  <a:pt x="996314" y="670560"/>
                  <a:pt x="996314" y="681990"/>
                </a:cubicBezTo>
                <a:cubicBezTo>
                  <a:pt x="996314" y="693420"/>
                  <a:pt x="986789" y="702945"/>
                  <a:pt x="975359" y="702945"/>
                </a:cubicBezTo>
                <a:lnTo>
                  <a:pt x="968754" y="700175"/>
                </a:lnTo>
                <a:lnTo>
                  <a:pt x="824885" y="936510"/>
                </a:lnTo>
                <a:lnTo>
                  <a:pt x="828675" y="945832"/>
                </a:lnTo>
                <a:lnTo>
                  <a:pt x="825328" y="954064"/>
                </a:lnTo>
                <a:lnTo>
                  <a:pt x="1012401" y="1184000"/>
                </a:lnTo>
                <a:lnTo>
                  <a:pt x="1017270" y="1182052"/>
                </a:lnTo>
                <a:cubicBezTo>
                  <a:pt x="1024890" y="1182052"/>
                  <a:pt x="1030605" y="1187767"/>
                  <a:pt x="1030605" y="1195387"/>
                </a:cubicBezTo>
                <a:cubicBezTo>
                  <a:pt x="1030605" y="1203007"/>
                  <a:pt x="1023937" y="1208722"/>
                  <a:pt x="1017270" y="1208722"/>
                </a:cubicBezTo>
                <a:cubicBezTo>
                  <a:pt x="1009650" y="1208722"/>
                  <a:pt x="1003935" y="1203007"/>
                  <a:pt x="1003935" y="1195387"/>
                </a:cubicBezTo>
                <a:lnTo>
                  <a:pt x="1006136" y="1189884"/>
                </a:lnTo>
                <a:lnTo>
                  <a:pt x="818351" y="959073"/>
                </a:lnTo>
                <a:lnTo>
                  <a:pt x="813435" y="961072"/>
                </a:lnTo>
                <a:lnTo>
                  <a:pt x="805050" y="957663"/>
                </a:lnTo>
                <a:lnTo>
                  <a:pt x="517521" y="1135982"/>
                </a:lnTo>
                <a:lnTo>
                  <a:pt x="520065" y="1142047"/>
                </a:lnTo>
                <a:cubicBezTo>
                  <a:pt x="520065" y="1154430"/>
                  <a:pt x="510540" y="1163002"/>
                  <a:pt x="499110" y="1163002"/>
                </a:cubicBezTo>
                <a:cubicBezTo>
                  <a:pt x="493395" y="1163002"/>
                  <a:pt x="488156" y="1160621"/>
                  <a:pt x="484346" y="1156811"/>
                </a:cubicBezTo>
                <a:lnTo>
                  <a:pt x="480152" y="1146809"/>
                </a:lnTo>
                <a:lnTo>
                  <a:pt x="240879" y="1146809"/>
                </a:lnTo>
                <a:lnTo>
                  <a:pt x="238720" y="1151929"/>
                </a:lnTo>
                <a:cubicBezTo>
                  <a:pt x="236219" y="1154430"/>
                  <a:pt x="232886" y="1155858"/>
                  <a:pt x="229552" y="1155382"/>
                </a:cubicBezTo>
                <a:lnTo>
                  <a:pt x="226857" y="1154304"/>
                </a:lnTo>
                <a:lnTo>
                  <a:pt x="158717" y="1266954"/>
                </a:lnTo>
                <a:lnTo>
                  <a:pt x="159544" y="1267300"/>
                </a:lnTo>
                <a:cubicBezTo>
                  <a:pt x="163354" y="1271110"/>
                  <a:pt x="165735" y="1276349"/>
                  <a:pt x="165735" y="1282064"/>
                </a:cubicBezTo>
                <a:cubicBezTo>
                  <a:pt x="165735" y="1293494"/>
                  <a:pt x="156210" y="1303019"/>
                  <a:pt x="144780" y="1303019"/>
                </a:cubicBezTo>
                <a:cubicBezTo>
                  <a:pt x="133350" y="1303019"/>
                  <a:pt x="123825" y="1293494"/>
                  <a:pt x="123825" y="1282064"/>
                </a:cubicBezTo>
                <a:cubicBezTo>
                  <a:pt x="123825" y="1270634"/>
                  <a:pt x="133350" y="1261109"/>
                  <a:pt x="144780" y="1261109"/>
                </a:cubicBezTo>
                <a:lnTo>
                  <a:pt x="150725" y="1263602"/>
                </a:lnTo>
                <a:lnTo>
                  <a:pt x="219415" y="1150043"/>
                </a:lnTo>
                <a:lnTo>
                  <a:pt x="216217" y="1142047"/>
                </a:lnTo>
                <a:lnTo>
                  <a:pt x="217071" y="1139912"/>
                </a:lnTo>
                <a:lnTo>
                  <a:pt x="21501" y="1012405"/>
                </a:lnTo>
                <a:lnTo>
                  <a:pt x="13335" y="1015365"/>
                </a:lnTo>
                <a:cubicBezTo>
                  <a:pt x="5715" y="1015365"/>
                  <a:pt x="0" y="1009650"/>
                  <a:pt x="0" y="1002030"/>
                </a:cubicBezTo>
                <a:cubicBezTo>
                  <a:pt x="0" y="994410"/>
                  <a:pt x="5715" y="988695"/>
                  <a:pt x="13335" y="988695"/>
                </a:cubicBezTo>
                <a:cubicBezTo>
                  <a:pt x="20955" y="988695"/>
                  <a:pt x="26670" y="994410"/>
                  <a:pt x="26670" y="1002030"/>
                </a:cubicBezTo>
                <a:lnTo>
                  <a:pt x="25736" y="1004453"/>
                </a:lnTo>
                <a:lnTo>
                  <a:pt x="221100" y="1132093"/>
                </a:lnTo>
                <a:lnTo>
                  <a:pt x="229552" y="1128712"/>
                </a:lnTo>
                <a:cubicBezTo>
                  <a:pt x="233362" y="1128712"/>
                  <a:pt x="236696" y="1130141"/>
                  <a:pt x="239077" y="1132522"/>
                </a:cubicBezTo>
                <a:lnTo>
                  <a:pt x="241363" y="1138237"/>
                </a:lnTo>
                <a:lnTo>
                  <a:pt x="479753" y="1138237"/>
                </a:lnTo>
                <a:lnTo>
                  <a:pt x="484346" y="1127283"/>
                </a:lnTo>
                <a:lnTo>
                  <a:pt x="486486" y="1126386"/>
                </a:lnTo>
                <a:lnTo>
                  <a:pt x="422256" y="982860"/>
                </a:lnTo>
                <a:lnTo>
                  <a:pt x="421957" y="982980"/>
                </a:lnTo>
                <a:cubicBezTo>
                  <a:pt x="414337" y="982980"/>
                  <a:pt x="408622" y="977265"/>
                  <a:pt x="408622" y="969645"/>
                </a:cubicBezTo>
                <a:cubicBezTo>
                  <a:pt x="408622" y="965835"/>
                  <a:pt x="410051" y="962501"/>
                  <a:pt x="412432" y="960120"/>
                </a:cubicBezTo>
                <a:lnTo>
                  <a:pt x="413222" y="959804"/>
                </a:lnTo>
                <a:lnTo>
                  <a:pt x="377475" y="854115"/>
                </a:lnTo>
                <a:lnTo>
                  <a:pt x="368713" y="850486"/>
                </a:lnTo>
                <a:cubicBezTo>
                  <a:pt x="366300" y="848073"/>
                  <a:pt x="364807" y="844739"/>
                  <a:pt x="364807" y="841057"/>
                </a:cubicBezTo>
                <a:cubicBezTo>
                  <a:pt x="364807" y="833692"/>
                  <a:pt x="370777" y="827722"/>
                  <a:pt x="378142" y="827722"/>
                </a:cubicBezTo>
                <a:cubicBezTo>
                  <a:pt x="385507" y="827722"/>
                  <a:pt x="391477" y="833692"/>
                  <a:pt x="391477" y="841057"/>
                </a:cubicBezTo>
                <a:cubicBezTo>
                  <a:pt x="391477" y="844739"/>
                  <a:pt x="389985" y="848073"/>
                  <a:pt x="387571" y="850486"/>
                </a:cubicBezTo>
                <a:lnTo>
                  <a:pt x="386031" y="851124"/>
                </a:lnTo>
                <a:lnTo>
                  <a:pt x="421883" y="956339"/>
                </a:lnTo>
                <a:lnTo>
                  <a:pt x="421957" y="956310"/>
                </a:lnTo>
                <a:cubicBezTo>
                  <a:pt x="429577" y="956310"/>
                  <a:pt x="435292" y="962025"/>
                  <a:pt x="435292" y="969645"/>
                </a:cubicBezTo>
                <a:cubicBezTo>
                  <a:pt x="435292" y="973455"/>
                  <a:pt x="433863" y="976789"/>
                  <a:pt x="431482" y="979170"/>
                </a:cubicBezTo>
                <a:lnTo>
                  <a:pt x="430974" y="979373"/>
                </a:lnTo>
                <a:lnTo>
                  <a:pt x="495140" y="1122757"/>
                </a:lnTo>
                <a:lnTo>
                  <a:pt x="499110" y="1121092"/>
                </a:lnTo>
                <a:cubicBezTo>
                  <a:pt x="504825" y="1121092"/>
                  <a:pt x="510064" y="1123473"/>
                  <a:pt x="513874" y="1127283"/>
                </a:cubicBezTo>
                <a:lnTo>
                  <a:pt x="514065" y="1127739"/>
                </a:lnTo>
                <a:lnTo>
                  <a:pt x="799810" y="949804"/>
                </a:lnTo>
                <a:lnTo>
                  <a:pt x="798195" y="945832"/>
                </a:lnTo>
                <a:lnTo>
                  <a:pt x="801643" y="937351"/>
                </a:lnTo>
                <a:lnTo>
                  <a:pt x="580938" y="663926"/>
                </a:lnTo>
                <a:lnTo>
                  <a:pt x="576262" y="665797"/>
                </a:lnTo>
                <a:cubicBezTo>
                  <a:pt x="568642" y="665797"/>
                  <a:pt x="562927" y="660082"/>
                  <a:pt x="562927" y="652462"/>
                </a:cubicBezTo>
                <a:cubicBezTo>
                  <a:pt x="562927" y="648652"/>
                  <a:pt x="564356" y="645318"/>
                  <a:pt x="566737" y="642937"/>
                </a:cubicBezTo>
                <a:lnTo>
                  <a:pt x="567917" y="642465"/>
                </a:lnTo>
                <a:lnTo>
                  <a:pt x="439422" y="332306"/>
                </a:lnTo>
                <a:lnTo>
                  <a:pt x="439102" y="332422"/>
                </a:lnTo>
                <a:cubicBezTo>
                  <a:pt x="435292" y="332422"/>
                  <a:pt x="431958" y="330993"/>
                  <a:pt x="429577" y="328612"/>
                </a:cubicBezTo>
                <a:lnTo>
                  <a:pt x="426398" y="320665"/>
                </a:lnTo>
                <a:lnTo>
                  <a:pt x="302697" y="285768"/>
                </a:lnTo>
                <a:lnTo>
                  <a:pt x="301942" y="287654"/>
                </a:lnTo>
                <a:cubicBezTo>
                  <a:pt x="299561" y="290035"/>
                  <a:pt x="296227" y="291464"/>
                  <a:pt x="292417" y="291464"/>
                </a:cubicBezTo>
                <a:cubicBezTo>
                  <a:pt x="284797" y="291464"/>
                  <a:pt x="279082" y="285749"/>
                  <a:pt x="279082" y="278129"/>
                </a:cubicBezTo>
                <a:cubicBezTo>
                  <a:pt x="279082" y="270509"/>
                  <a:pt x="284797" y="264794"/>
                  <a:pt x="292417" y="264794"/>
                </a:cubicBezTo>
                <a:cubicBezTo>
                  <a:pt x="296227" y="264794"/>
                  <a:pt x="299561" y="266223"/>
                  <a:pt x="301942" y="268604"/>
                </a:cubicBezTo>
                <a:lnTo>
                  <a:pt x="305569" y="277672"/>
                </a:lnTo>
                <a:lnTo>
                  <a:pt x="428465" y="312342"/>
                </a:lnTo>
                <a:lnTo>
                  <a:pt x="429577" y="309562"/>
                </a:lnTo>
                <a:lnTo>
                  <a:pt x="436173" y="306924"/>
                </a:lnTo>
                <a:lnTo>
                  <a:pt x="475640" y="24521"/>
                </a:lnTo>
                <a:lnTo>
                  <a:pt x="471487" y="22860"/>
                </a:lnTo>
                <a:cubicBezTo>
                  <a:pt x="469106" y="20479"/>
                  <a:pt x="467677" y="17145"/>
                  <a:pt x="467677" y="13335"/>
                </a:cubicBezTo>
                <a:cubicBezTo>
                  <a:pt x="467677" y="5715"/>
                  <a:pt x="473392" y="0"/>
                  <a:pt x="481012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5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8" name="!!星斗3">
            <a:extLst>
              <a:ext uri="{FF2B5EF4-FFF2-40B4-BE49-F238E27FC236}">
                <a16:creationId xmlns:a16="http://schemas.microsoft.com/office/drawing/2014/main" id="{9291C1B2-8F48-4765-9F52-CA3FBE3B76AD}"/>
              </a:ext>
            </a:extLst>
          </p:cNvPr>
          <p:cNvSpPr/>
          <p:nvPr/>
        </p:nvSpPr>
        <p:spPr>
          <a:xfrm>
            <a:off x="1253106" y="559080"/>
            <a:ext cx="577387" cy="781745"/>
          </a:xfrm>
          <a:custGeom>
            <a:avLst/>
            <a:gdLst>
              <a:gd name="connsiteX0" fmla="*/ 338138 w 1160145"/>
              <a:gd name="connsiteY0" fmla="*/ 0 h 1570762"/>
              <a:gd name="connsiteX1" fmla="*/ 347663 w 1160145"/>
              <a:gd name="connsiteY1" fmla="*/ 3810 h 1570762"/>
              <a:gd name="connsiteX2" fmla="*/ 350002 w 1160145"/>
              <a:gd name="connsiteY2" fmla="*/ 9658 h 1570762"/>
              <a:gd name="connsiteX3" fmla="*/ 482034 w 1160145"/>
              <a:gd name="connsiteY3" fmla="*/ 21735 h 1570762"/>
              <a:gd name="connsiteX4" fmla="*/ 483870 w 1160145"/>
              <a:gd name="connsiteY4" fmla="*/ 17145 h 1570762"/>
              <a:gd name="connsiteX5" fmla="*/ 493395 w 1160145"/>
              <a:gd name="connsiteY5" fmla="*/ 13335 h 1570762"/>
              <a:gd name="connsiteX6" fmla="*/ 506730 w 1160145"/>
              <a:gd name="connsiteY6" fmla="*/ 26670 h 1570762"/>
              <a:gd name="connsiteX7" fmla="*/ 505133 w 1160145"/>
              <a:gd name="connsiteY7" fmla="*/ 30321 h 1570762"/>
              <a:gd name="connsiteX8" fmla="*/ 976740 w 1160145"/>
              <a:gd name="connsiteY8" fmla="*/ 388123 h 1570762"/>
              <a:gd name="connsiteX9" fmla="*/ 984885 w 1160145"/>
              <a:gd name="connsiteY9" fmla="*/ 384811 h 1570762"/>
              <a:gd name="connsiteX10" fmla="*/ 1000125 w 1160145"/>
              <a:gd name="connsiteY10" fmla="*/ 400051 h 1570762"/>
              <a:gd name="connsiteX11" fmla="*/ 998065 w 1160145"/>
              <a:gd name="connsiteY11" fmla="*/ 405118 h 1570762"/>
              <a:gd name="connsiteX12" fmla="*/ 1140396 w 1160145"/>
              <a:gd name="connsiteY12" fmla="*/ 525489 h 1570762"/>
              <a:gd name="connsiteX13" fmla="*/ 1146810 w 1160145"/>
              <a:gd name="connsiteY13" fmla="*/ 522923 h 1570762"/>
              <a:gd name="connsiteX14" fmla="*/ 1160145 w 1160145"/>
              <a:gd name="connsiteY14" fmla="*/ 536258 h 1570762"/>
              <a:gd name="connsiteX15" fmla="*/ 1146810 w 1160145"/>
              <a:gd name="connsiteY15" fmla="*/ 549593 h 1570762"/>
              <a:gd name="connsiteX16" fmla="*/ 1137285 w 1160145"/>
              <a:gd name="connsiteY16" fmla="*/ 545783 h 1570762"/>
              <a:gd name="connsiteX17" fmla="*/ 1137066 w 1160145"/>
              <a:gd name="connsiteY17" fmla="*/ 545235 h 1570762"/>
              <a:gd name="connsiteX18" fmla="*/ 867594 w 1160145"/>
              <a:gd name="connsiteY18" fmla="*/ 649272 h 1570762"/>
              <a:gd name="connsiteX19" fmla="*/ 867727 w 1160145"/>
              <a:gd name="connsiteY19" fmla="*/ 649605 h 1570762"/>
              <a:gd name="connsiteX20" fmla="*/ 854392 w 1160145"/>
              <a:gd name="connsiteY20" fmla="*/ 662940 h 1570762"/>
              <a:gd name="connsiteX21" fmla="*/ 841057 w 1160145"/>
              <a:gd name="connsiteY21" fmla="*/ 649605 h 1570762"/>
              <a:gd name="connsiteX22" fmla="*/ 841159 w 1160145"/>
              <a:gd name="connsiteY22" fmla="*/ 649351 h 1570762"/>
              <a:gd name="connsiteX23" fmla="*/ 520035 w 1160145"/>
              <a:gd name="connsiteY23" fmla="*/ 527606 h 1570762"/>
              <a:gd name="connsiteX24" fmla="*/ 519470 w 1160145"/>
              <a:gd name="connsiteY24" fmla="*/ 528995 h 1570762"/>
              <a:gd name="connsiteX25" fmla="*/ 508635 w 1160145"/>
              <a:gd name="connsiteY25" fmla="*/ 533400 h 1570762"/>
              <a:gd name="connsiteX26" fmla="*/ 497801 w 1160145"/>
              <a:gd name="connsiteY26" fmla="*/ 528995 h 1570762"/>
              <a:gd name="connsiteX27" fmla="*/ 495492 w 1160145"/>
              <a:gd name="connsiteY27" fmla="*/ 523318 h 1570762"/>
              <a:gd name="connsiteX28" fmla="*/ 225876 w 1160145"/>
              <a:gd name="connsiteY28" fmla="*/ 532043 h 1570762"/>
              <a:gd name="connsiteX29" fmla="*/ 223243 w 1160145"/>
              <a:gd name="connsiteY29" fmla="*/ 538520 h 1570762"/>
              <a:gd name="connsiteX30" fmla="*/ 212408 w 1160145"/>
              <a:gd name="connsiteY30" fmla="*/ 542925 h 1570762"/>
              <a:gd name="connsiteX31" fmla="*/ 201573 w 1160145"/>
              <a:gd name="connsiteY31" fmla="*/ 538520 h 1570762"/>
              <a:gd name="connsiteX32" fmla="*/ 199714 w 1160145"/>
              <a:gd name="connsiteY32" fmla="*/ 533947 h 1570762"/>
              <a:gd name="connsiteX33" fmla="*/ 57782 w 1160145"/>
              <a:gd name="connsiteY33" fmla="*/ 549535 h 1570762"/>
              <a:gd name="connsiteX34" fmla="*/ 54888 w 1160145"/>
              <a:gd name="connsiteY34" fmla="*/ 555903 h 1570762"/>
              <a:gd name="connsiteX35" fmla="*/ 47266 w 1160145"/>
              <a:gd name="connsiteY35" fmla="*/ 559367 h 1570762"/>
              <a:gd name="connsiteX36" fmla="*/ 22633 w 1160145"/>
              <a:gd name="connsiteY36" fmla="*/ 725001 h 1570762"/>
              <a:gd name="connsiteX37" fmla="*/ 26075 w 1160145"/>
              <a:gd name="connsiteY37" fmla="*/ 726400 h 1570762"/>
              <a:gd name="connsiteX38" fmla="*/ 30480 w 1160145"/>
              <a:gd name="connsiteY38" fmla="*/ 737235 h 1570762"/>
              <a:gd name="connsiteX39" fmla="*/ 26194 w 1160145"/>
              <a:gd name="connsiteY39" fmla="*/ 748070 h 1570762"/>
              <a:gd name="connsiteX40" fmla="*/ 25815 w 1160145"/>
              <a:gd name="connsiteY40" fmla="*/ 748237 h 1570762"/>
              <a:gd name="connsiteX41" fmla="*/ 169778 w 1160145"/>
              <a:gd name="connsiteY41" fmla="*/ 1102330 h 1570762"/>
              <a:gd name="connsiteX42" fmla="*/ 170497 w 1160145"/>
              <a:gd name="connsiteY42" fmla="*/ 1102042 h 1570762"/>
              <a:gd name="connsiteX43" fmla="*/ 183832 w 1160145"/>
              <a:gd name="connsiteY43" fmla="*/ 1115377 h 1570762"/>
              <a:gd name="connsiteX44" fmla="*/ 180286 w 1160145"/>
              <a:gd name="connsiteY44" fmla="*/ 1123909 h 1570762"/>
              <a:gd name="connsiteX45" fmla="*/ 333052 w 1160145"/>
              <a:gd name="connsiteY45" fmla="*/ 1390588 h 1570762"/>
              <a:gd name="connsiteX46" fmla="*/ 335280 w 1160145"/>
              <a:gd name="connsiteY46" fmla="*/ 1389697 h 1570762"/>
              <a:gd name="connsiteX47" fmla="*/ 348615 w 1160145"/>
              <a:gd name="connsiteY47" fmla="*/ 1403032 h 1570762"/>
              <a:gd name="connsiteX48" fmla="*/ 344805 w 1160145"/>
              <a:gd name="connsiteY48" fmla="*/ 1412557 h 1570762"/>
              <a:gd name="connsiteX49" fmla="*/ 343681 w 1160145"/>
              <a:gd name="connsiteY49" fmla="*/ 1413007 h 1570762"/>
              <a:gd name="connsiteX50" fmla="*/ 394442 w 1160145"/>
              <a:gd name="connsiteY50" fmla="*/ 1544340 h 1570762"/>
              <a:gd name="connsiteX51" fmla="*/ 395288 w 1160145"/>
              <a:gd name="connsiteY51" fmla="*/ 1544002 h 1570762"/>
              <a:gd name="connsiteX52" fmla="*/ 408623 w 1160145"/>
              <a:gd name="connsiteY52" fmla="*/ 1557337 h 1570762"/>
              <a:gd name="connsiteX53" fmla="*/ 395288 w 1160145"/>
              <a:gd name="connsiteY53" fmla="*/ 1570672 h 1570762"/>
              <a:gd name="connsiteX54" fmla="*/ 381953 w 1160145"/>
              <a:gd name="connsiteY54" fmla="*/ 1557337 h 1570762"/>
              <a:gd name="connsiteX55" fmla="*/ 385763 w 1160145"/>
              <a:gd name="connsiteY55" fmla="*/ 1547812 h 1570762"/>
              <a:gd name="connsiteX56" fmla="*/ 386799 w 1160145"/>
              <a:gd name="connsiteY56" fmla="*/ 1547398 h 1570762"/>
              <a:gd name="connsiteX57" fmla="*/ 334987 w 1160145"/>
              <a:gd name="connsiteY57" fmla="*/ 1416250 h 1570762"/>
              <a:gd name="connsiteX58" fmla="*/ 325755 w 1160145"/>
              <a:gd name="connsiteY58" fmla="*/ 1412557 h 1570762"/>
              <a:gd name="connsiteX59" fmla="*/ 321945 w 1160145"/>
              <a:gd name="connsiteY59" fmla="*/ 1403032 h 1570762"/>
              <a:gd name="connsiteX60" fmla="*/ 325034 w 1160145"/>
              <a:gd name="connsiteY60" fmla="*/ 1395309 h 1570762"/>
              <a:gd name="connsiteX61" fmla="*/ 172659 w 1160145"/>
              <a:gd name="connsiteY61" fmla="*/ 1127766 h 1570762"/>
              <a:gd name="connsiteX62" fmla="*/ 170497 w 1160145"/>
              <a:gd name="connsiteY62" fmla="*/ 1128712 h 1570762"/>
              <a:gd name="connsiteX63" fmla="*/ 157162 w 1160145"/>
              <a:gd name="connsiteY63" fmla="*/ 1115377 h 1570762"/>
              <a:gd name="connsiteX64" fmla="*/ 160972 w 1160145"/>
              <a:gd name="connsiteY64" fmla="*/ 1105852 h 1570762"/>
              <a:gd name="connsiteX65" fmla="*/ 161861 w 1160145"/>
              <a:gd name="connsiteY65" fmla="*/ 1105496 h 1570762"/>
              <a:gd name="connsiteX66" fmla="*/ 17115 w 1160145"/>
              <a:gd name="connsiteY66" fmla="*/ 752069 h 1570762"/>
              <a:gd name="connsiteX67" fmla="*/ 16193 w 1160145"/>
              <a:gd name="connsiteY67" fmla="*/ 752475 h 1570762"/>
              <a:gd name="connsiteX68" fmla="*/ 0 w 1160145"/>
              <a:gd name="connsiteY68" fmla="*/ 737235 h 1570762"/>
              <a:gd name="connsiteX69" fmla="*/ 4405 w 1160145"/>
              <a:gd name="connsiteY69" fmla="*/ 726400 h 1570762"/>
              <a:gd name="connsiteX70" fmla="*/ 13777 w 1160145"/>
              <a:gd name="connsiteY70" fmla="*/ 722590 h 1570762"/>
              <a:gd name="connsiteX71" fmla="*/ 38659 w 1160145"/>
              <a:gd name="connsiteY71" fmla="*/ 557246 h 1570762"/>
              <a:gd name="connsiteX72" fmla="*/ 36195 w 1160145"/>
              <a:gd name="connsiteY72" fmla="*/ 556260 h 1570762"/>
              <a:gd name="connsiteX73" fmla="*/ 32385 w 1160145"/>
              <a:gd name="connsiteY73" fmla="*/ 546735 h 1570762"/>
              <a:gd name="connsiteX74" fmla="*/ 45720 w 1160145"/>
              <a:gd name="connsiteY74" fmla="*/ 533400 h 1570762"/>
              <a:gd name="connsiteX75" fmla="*/ 55245 w 1160145"/>
              <a:gd name="connsiteY75" fmla="*/ 537210 h 1570762"/>
              <a:gd name="connsiteX76" fmla="*/ 56494 w 1160145"/>
              <a:gd name="connsiteY76" fmla="*/ 540333 h 1570762"/>
              <a:gd name="connsiteX77" fmla="*/ 198103 w 1160145"/>
              <a:gd name="connsiteY77" fmla="*/ 525386 h 1570762"/>
              <a:gd name="connsiteX78" fmla="*/ 201573 w 1160145"/>
              <a:gd name="connsiteY78" fmla="*/ 516851 h 1570762"/>
              <a:gd name="connsiteX79" fmla="*/ 212408 w 1160145"/>
              <a:gd name="connsiteY79" fmla="*/ 512445 h 1570762"/>
              <a:gd name="connsiteX80" fmla="*/ 223243 w 1160145"/>
              <a:gd name="connsiteY80" fmla="*/ 516851 h 1570762"/>
              <a:gd name="connsiteX81" fmla="*/ 225906 w 1160145"/>
              <a:gd name="connsiteY81" fmla="*/ 523400 h 1570762"/>
              <a:gd name="connsiteX82" fmla="*/ 495124 w 1160145"/>
              <a:gd name="connsiteY82" fmla="*/ 513908 h 1570762"/>
              <a:gd name="connsiteX83" fmla="*/ 497801 w 1160145"/>
              <a:gd name="connsiteY83" fmla="*/ 507326 h 1570762"/>
              <a:gd name="connsiteX84" fmla="*/ 508635 w 1160145"/>
              <a:gd name="connsiteY84" fmla="*/ 502920 h 1570762"/>
              <a:gd name="connsiteX85" fmla="*/ 523875 w 1160145"/>
              <a:gd name="connsiteY85" fmla="*/ 518160 h 1570762"/>
              <a:gd name="connsiteX86" fmla="*/ 523634 w 1160145"/>
              <a:gd name="connsiteY86" fmla="*/ 518753 h 1570762"/>
              <a:gd name="connsiteX87" fmla="*/ 844474 w 1160145"/>
              <a:gd name="connsiteY87" fmla="*/ 641062 h 1570762"/>
              <a:gd name="connsiteX88" fmla="*/ 844867 w 1160145"/>
              <a:gd name="connsiteY88" fmla="*/ 640080 h 1570762"/>
              <a:gd name="connsiteX89" fmla="*/ 854392 w 1160145"/>
              <a:gd name="connsiteY89" fmla="*/ 636270 h 1570762"/>
              <a:gd name="connsiteX90" fmla="*/ 863917 w 1160145"/>
              <a:gd name="connsiteY90" fmla="*/ 640080 h 1570762"/>
              <a:gd name="connsiteX91" fmla="*/ 864294 w 1160145"/>
              <a:gd name="connsiteY91" fmla="*/ 641022 h 1570762"/>
              <a:gd name="connsiteX92" fmla="*/ 1133782 w 1160145"/>
              <a:gd name="connsiteY92" fmla="*/ 537026 h 1570762"/>
              <a:gd name="connsiteX93" fmla="*/ 1133475 w 1160145"/>
              <a:gd name="connsiteY93" fmla="*/ 536258 h 1570762"/>
              <a:gd name="connsiteX94" fmla="*/ 1134965 w 1160145"/>
              <a:gd name="connsiteY94" fmla="*/ 532535 h 1570762"/>
              <a:gd name="connsiteX95" fmla="*/ 992719 w 1160145"/>
              <a:gd name="connsiteY95" fmla="*/ 412106 h 1570762"/>
              <a:gd name="connsiteX96" fmla="*/ 984885 w 1160145"/>
              <a:gd name="connsiteY96" fmla="*/ 415291 h 1570762"/>
              <a:gd name="connsiteX97" fmla="*/ 969645 w 1160145"/>
              <a:gd name="connsiteY97" fmla="*/ 400051 h 1570762"/>
              <a:gd name="connsiteX98" fmla="*/ 971602 w 1160145"/>
              <a:gd name="connsiteY98" fmla="*/ 395239 h 1570762"/>
              <a:gd name="connsiteX99" fmla="*/ 499471 w 1160145"/>
              <a:gd name="connsiteY99" fmla="*/ 37480 h 1570762"/>
              <a:gd name="connsiteX100" fmla="*/ 493395 w 1160145"/>
              <a:gd name="connsiteY100" fmla="*/ 40005 h 1570762"/>
              <a:gd name="connsiteX101" fmla="*/ 483870 w 1160145"/>
              <a:gd name="connsiteY101" fmla="*/ 36195 h 1570762"/>
              <a:gd name="connsiteX102" fmla="*/ 481624 w 1160145"/>
              <a:gd name="connsiteY102" fmla="*/ 30580 h 1570762"/>
              <a:gd name="connsiteX103" fmla="*/ 348945 w 1160145"/>
              <a:gd name="connsiteY103" fmla="*/ 19114 h 1570762"/>
              <a:gd name="connsiteX104" fmla="*/ 347306 w 1160145"/>
              <a:gd name="connsiteY104" fmla="*/ 22860 h 1570762"/>
              <a:gd name="connsiteX105" fmla="*/ 338138 w 1160145"/>
              <a:gd name="connsiteY105" fmla="*/ 26670 h 1570762"/>
              <a:gd name="connsiteX106" fmla="*/ 324803 w 1160145"/>
              <a:gd name="connsiteY106" fmla="*/ 13335 h 1570762"/>
              <a:gd name="connsiteX107" fmla="*/ 338138 w 1160145"/>
              <a:gd name="connsiteY107" fmla="*/ 0 h 157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160145" h="1570762">
                <a:moveTo>
                  <a:pt x="338138" y="0"/>
                </a:moveTo>
                <a:cubicBezTo>
                  <a:pt x="341948" y="0"/>
                  <a:pt x="345282" y="1429"/>
                  <a:pt x="347663" y="3810"/>
                </a:cubicBezTo>
                <a:lnTo>
                  <a:pt x="350002" y="9658"/>
                </a:lnTo>
                <a:lnTo>
                  <a:pt x="482034" y="21735"/>
                </a:lnTo>
                <a:lnTo>
                  <a:pt x="483870" y="17145"/>
                </a:lnTo>
                <a:cubicBezTo>
                  <a:pt x="486251" y="14764"/>
                  <a:pt x="489585" y="13335"/>
                  <a:pt x="493395" y="13335"/>
                </a:cubicBezTo>
                <a:cubicBezTo>
                  <a:pt x="501015" y="13335"/>
                  <a:pt x="506730" y="19050"/>
                  <a:pt x="506730" y="26670"/>
                </a:cubicBezTo>
                <a:lnTo>
                  <a:pt x="505133" y="30321"/>
                </a:lnTo>
                <a:lnTo>
                  <a:pt x="976740" y="388123"/>
                </a:lnTo>
                <a:lnTo>
                  <a:pt x="984885" y="384811"/>
                </a:lnTo>
                <a:cubicBezTo>
                  <a:pt x="993458" y="384811"/>
                  <a:pt x="1000125" y="391478"/>
                  <a:pt x="1000125" y="400051"/>
                </a:cubicBezTo>
                <a:lnTo>
                  <a:pt x="998065" y="405118"/>
                </a:lnTo>
                <a:lnTo>
                  <a:pt x="1140396" y="525489"/>
                </a:lnTo>
                <a:lnTo>
                  <a:pt x="1146810" y="522923"/>
                </a:lnTo>
                <a:cubicBezTo>
                  <a:pt x="1154430" y="522923"/>
                  <a:pt x="1160145" y="528638"/>
                  <a:pt x="1160145" y="536258"/>
                </a:cubicBezTo>
                <a:cubicBezTo>
                  <a:pt x="1160145" y="543878"/>
                  <a:pt x="1154430" y="550545"/>
                  <a:pt x="1146810" y="549593"/>
                </a:cubicBezTo>
                <a:cubicBezTo>
                  <a:pt x="1143000" y="549593"/>
                  <a:pt x="1139666" y="548164"/>
                  <a:pt x="1137285" y="545783"/>
                </a:cubicBezTo>
                <a:lnTo>
                  <a:pt x="1137066" y="545235"/>
                </a:lnTo>
                <a:lnTo>
                  <a:pt x="867594" y="649272"/>
                </a:lnTo>
                <a:lnTo>
                  <a:pt x="867727" y="649605"/>
                </a:lnTo>
                <a:cubicBezTo>
                  <a:pt x="867727" y="657225"/>
                  <a:pt x="862012" y="662940"/>
                  <a:pt x="854392" y="662940"/>
                </a:cubicBezTo>
                <a:cubicBezTo>
                  <a:pt x="846772" y="662940"/>
                  <a:pt x="841057" y="657225"/>
                  <a:pt x="841057" y="649605"/>
                </a:cubicBezTo>
                <a:lnTo>
                  <a:pt x="841159" y="649351"/>
                </a:lnTo>
                <a:lnTo>
                  <a:pt x="520035" y="527606"/>
                </a:lnTo>
                <a:lnTo>
                  <a:pt x="519470" y="528995"/>
                </a:lnTo>
                <a:cubicBezTo>
                  <a:pt x="516732" y="531733"/>
                  <a:pt x="512922" y="533400"/>
                  <a:pt x="508635" y="533400"/>
                </a:cubicBezTo>
                <a:cubicBezTo>
                  <a:pt x="504349" y="533400"/>
                  <a:pt x="500539" y="531733"/>
                  <a:pt x="497801" y="528995"/>
                </a:cubicBezTo>
                <a:lnTo>
                  <a:pt x="495492" y="523318"/>
                </a:lnTo>
                <a:lnTo>
                  <a:pt x="225876" y="532043"/>
                </a:lnTo>
                <a:lnTo>
                  <a:pt x="223243" y="538520"/>
                </a:lnTo>
                <a:cubicBezTo>
                  <a:pt x="220505" y="541259"/>
                  <a:pt x="216695" y="542925"/>
                  <a:pt x="212408" y="542925"/>
                </a:cubicBezTo>
                <a:cubicBezTo>
                  <a:pt x="208122" y="542925"/>
                  <a:pt x="204312" y="541259"/>
                  <a:pt x="201573" y="538520"/>
                </a:cubicBezTo>
                <a:lnTo>
                  <a:pt x="199714" y="533947"/>
                </a:lnTo>
                <a:lnTo>
                  <a:pt x="57782" y="549535"/>
                </a:lnTo>
                <a:lnTo>
                  <a:pt x="54888" y="555903"/>
                </a:lnTo>
                <a:lnTo>
                  <a:pt x="47266" y="559367"/>
                </a:lnTo>
                <a:lnTo>
                  <a:pt x="22633" y="725001"/>
                </a:lnTo>
                <a:lnTo>
                  <a:pt x="26075" y="726400"/>
                </a:lnTo>
                <a:cubicBezTo>
                  <a:pt x="28813" y="729139"/>
                  <a:pt x="30480" y="732949"/>
                  <a:pt x="30480" y="737235"/>
                </a:cubicBezTo>
                <a:cubicBezTo>
                  <a:pt x="30480" y="741522"/>
                  <a:pt x="28813" y="745332"/>
                  <a:pt x="26194" y="748070"/>
                </a:cubicBezTo>
                <a:lnTo>
                  <a:pt x="25815" y="748237"/>
                </a:lnTo>
                <a:lnTo>
                  <a:pt x="169778" y="1102330"/>
                </a:lnTo>
                <a:lnTo>
                  <a:pt x="170497" y="1102042"/>
                </a:lnTo>
                <a:cubicBezTo>
                  <a:pt x="178117" y="1102042"/>
                  <a:pt x="183832" y="1107757"/>
                  <a:pt x="183832" y="1115377"/>
                </a:cubicBezTo>
                <a:lnTo>
                  <a:pt x="180286" y="1123909"/>
                </a:lnTo>
                <a:lnTo>
                  <a:pt x="333052" y="1390588"/>
                </a:lnTo>
                <a:lnTo>
                  <a:pt x="335280" y="1389697"/>
                </a:lnTo>
                <a:cubicBezTo>
                  <a:pt x="342900" y="1389697"/>
                  <a:pt x="348615" y="1395412"/>
                  <a:pt x="348615" y="1403032"/>
                </a:cubicBezTo>
                <a:cubicBezTo>
                  <a:pt x="348615" y="1406842"/>
                  <a:pt x="347186" y="1410176"/>
                  <a:pt x="344805" y="1412557"/>
                </a:cubicBezTo>
                <a:lnTo>
                  <a:pt x="343681" y="1413007"/>
                </a:lnTo>
                <a:lnTo>
                  <a:pt x="394442" y="1544340"/>
                </a:lnTo>
                <a:lnTo>
                  <a:pt x="395288" y="1544002"/>
                </a:lnTo>
                <a:cubicBezTo>
                  <a:pt x="402908" y="1544002"/>
                  <a:pt x="408623" y="1549717"/>
                  <a:pt x="408623" y="1557337"/>
                </a:cubicBezTo>
                <a:cubicBezTo>
                  <a:pt x="408623" y="1564957"/>
                  <a:pt x="402908" y="1571624"/>
                  <a:pt x="395288" y="1570672"/>
                </a:cubicBezTo>
                <a:cubicBezTo>
                  <a:pt x="387668" y="1570672"/>
                  <a:pt x="381953" y="1564957"/>
                  <a:pt x="381953" y="1557337"/>
                </a:cubicBezTo>
                <a:cubicBezTo>
                  <a:pt x="381953" y="1553527"/>
                  <a:pt x="383382" y="1550193"/>
                  <a:pt x="385763" y="1547812"/>
                </a:cubicBezTo>
                <a:lnTo>
                  <a:pt x="386799" y="1547398"/>
                </a:lnTo>
                <a:lnTo>
                  <a:pt x="334987" y="1416250"/>
                </a:lnTo>
                <a:lnTo>
                  <a:pt x="325755" y="1412557"/>
                </a:lnTo>
                <a:cubicBezTo>
                  <a:pt x="323374" y="1410176"/>
                  <a:pt x="321945" y="1406842"/>
                  <a:pt x="321945" y="1403032"/>
                </a:cubicBezTo>
                <a:lnTo>
                  <a:pt x="325034" y="1395309"/>
                </a:lnTo>
                <a:lnTo>
                  <a:pt x="172659" y="1127766"/>
                </a:lnTo>
                <a:lnTo>
                  <a:pt x="170497" y="1128712"/>
                </a:lnTo>
                <a:cubicBezTo>
                  <a:pt x="162877" y="1128712"/>
                  <a:pt x="157162" y="1122997"/>
                  <a:pt x="157162" y="1115377"/>
                </a:cubicBezTo>
                <a:cubicBezTo>
                  <a:pt x="157162" y="1111567"/>
                  <a:pt x="158591" y="1108233"/>
                  <a:pt x="160972" y="1105852"/>
                </a:cubicBezTo>
                <a:lnTo>
                  <a:pt x="161861" y="1105496"/>
                </a:lnTo>
                <a:lnTo>
                  <a:pt x="17115" y="752069"/>
                </a:lnTo>
                <a:lnTo>
                  <a:pt x="16193" y="752475"/>
                </a:lnTo>
                <a:cubicBezTo>
                  <a:pt x="7620" y="752475"/>
                  <a:pt x="953" y="745808"/>
                  <a:pt x="0" y="737235"/>
                </a:cubicBezTo>
                <a:cubicBezTo>
                  <a:pt x="0" y="732949"/>
                  <a:pt x="1667" y="729139"/>
                  <a:pt x="4405" y="726400"/>
                </a:cubicBezTo>
                <a:lnTo>
                  <a:pt x="13777" y="722590"/>
                </a:lnTo>
                <a:lnTo>
                  <a:pt x="38659" y="557246"/>
                </a:lnTo>
                <a:lnTo>
                  <a:pt x="36195" y="556260"/>
                </a:lnTo>
                <a:cubicBezTo>
                  <a:pt x="33814" y="553879"/>
                  <a:pt x="32385" y="550545"/>
                  <a:pt x="32385" y="546735"/>
                </a:cubicBezTo>
                <a:cubicBezTo>
                  <a:pt x="32385" y="539115"/>
                  <a:pt x="38100" y="533400"/>
                  <a:pt x="45720" y="533400"/>
                </a:cubicBezTo>
                <a:cubicBezTo>
                  <a:pt x="49530" y="533400"/>
                  <a:pt x="52864" y="534829"/>
                  <a:pt x="55245" y="537210"/>
                </a:cubicBezTo>
                <a:lnTo>
                  <a:pt x="56494" y="540333"/>
                </a:lnTo>
                <a:lnTo>
                  <a:pt x="198103" y="525386"/>
                </a:lnTo>
                <a:lnTo>
                  <a:pt x="201573" y="516851"/>
                </a:lnTo>
                <a:cubicBezTo>
                  <a:pt x="204312" y="514112"/>
                  <a:pt x="208122" y="512445"/>
                  <a:pt x="212408" y="512445"/>
                </a:cubicBezTo>
                <a:cubicBezTo>
                  <a:pt x="216695" y="512445"/>
                  <a:pt x="220505" y="514112"/>
                  <a:pt x="223243" y="516851"/>
                </a:cubicBezTo>
                <a:lnTo>
                  <a:pt x="225906" y="523400"/>
                </a:lnTo>
                <a:lnTo>
                  <a:pt x="495124" y="513908"/>
                </a:lnTo>
                <a:lnTo>
                  <a:pt x="497801" y="507326"/>
                </a:lnTo>
                <a:cubicBezTo>
                  <a:pt x="500539" y="504587"/>
                  <a:pt x="504349" y="502920"/>
                  <a:pt x="508635" y="502920"/>
                </a:cubicBezTo>
                <a:cubicBezTo>
                  <a:pt x="517208" y="502920"/>
                  <a:pt x="523875" y="509588"/>
                  <a:pt x="523875" y="518160"/>
                </a:cubicBezTo>
                <a:lnTo>
                  <a:pt x="523634" y="518753"/>
                </a:lnTo>
                <a:lnTo>
                  <a:pt x="844474" y="641062"/>
                </a:lnTo>
                <a:lnTo>
                  <a:pt x="844867" y="640080"/>
                </a:lnTo>
                <a:cubicBezTo>
                  <a:pt x="847248" y="637699"/>
                  <a:pt x="850582" y="636270"/>
                  <a:pt x="854392" y="636270"/>
                </a:cubicBezTo>
                <a:cubicBezTo>
                  <a:pt x="858202" y="636270"/>
                  <a:pt x="861536" y="637699"/>
                  <a:pt x="863917" y="640080"/>
                </a:cubicBezTo>
                <a:lnTo>
                  <a:pt x="864294" y="641022"/>
                </a:lnTo>
                <a:lnTo>
                  <a:pt x="1133782" y="537026"/>
                </a:lnTo>
                <a:lnTo>
                  <a:pt x="1133475" y="536258"/>
                </a:lnTo>
                <a:lnTo>
                  <a:pt x="1134965" y="532535"/>
                </a:lnTo>
                <a:lnTo>
                  <a:pt x="992719" y="412106"/>
                </a:lnTo>
                <a:lnTo>
                  <a:pt x="984885" y="415291"/>
                </a:lnTo>
                <a:cubicBezTo>
                  <a:pt x="976313" y="415291"/>
                  <a:pt x="969645" y="408624"/>
                  <a:pt x="969645" y="400051"/>
                </a:cubicBezTo>
                <a:lnTo>
                  <a:pt x="971602" y="395239"/>
                </a:lnTo>
                <a:lnTo>
                  <a:pt x="499471" y="37480"/>
                </a:lnTo>
                <a:lnTo>
                  <a:pt x="493395" y="40005"/>
                </a:lnTo>
                <a:cubicBezTo>
                  <a:pt x="489585" y="40005"/>
                  <a:pt x="486251" y="38576"/>
                  <a:pt x="483870" y="36195"/>
                </a:cubicBezTo>
                <a:lnTo>
                  <a:pt x="481624" y="30580"/>
                </a:lnTo>
                <a:lnTo>
                  <a:pt x="348945" y="19114"/>
                </a:lnTo>
                <a:lnTo>
                  <a:pt x="347306" y="22860"/>
                </a:lnTo>
                <a:cubicBezTo>
                  <a:pt x="344805" y="25241"/>
                  <a:pt x="341472" y="26670"/>
                  <a:pt x="338138" y="26670"/>
                </a:cubicBezTo>
                <a:cubicBezTo>
                  <a:pt x="330518" y="26670"/>
                  <a:pt x="324803" y="20955"/>
                  <a:pt x="324803" y="13335"/>
                </a:cubicBezTo>
                <a:cubicBezTo>
                  <a:pt x="324803" y="5715"/>
                  <a:pt x="330518" y="0"/>
                  <a:pt x="338138" y="0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10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" name="弦形 1">
            <a:extLst>
              <a:ext uri="{FF2B5EF4-FFF2-40B4-BE49-F238E27FC236}">
                <a16:creationId xmlns:a16="http://schemas.microsoft.com/office/drawing/2014/main" id="{798803D0-8BD7-4C75-A998-D0DAA61E9DED}"/>
              </a:ext>
            </a:extLst>
          </p:cNvPr>
          <p:cNvSpPr/>
          <p:nvPr/>
        </p:nvSpPr>
        <p:spPr>
          <a:xfrm>
            <a:off x="177707" y="4058035"/>
            <a:ext cx="11853943" cy="11853943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lumMod val="50000"/>
                  <a:lumOff val="50000"/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0" name="!!国家图书馆">
            <a:extLst>
              <a:ext uri="{FF2B5EF4-FFF2-40B4-BE49-F238E27FC236}">
                <a16:creationId xmlns:a16="http://schemas.microsoft.com/office/drawing/2014/main" id="{9D294736-87AD-485B-85D2-A53C1FA2DF03}"/>
              </a:ext>
            </a:extLst>
          </p:cNvPr>
          <p:cNvSpPr txBox="1"/>
          <p:nvPr/>
        </p:nvSpPr>
        <p:spPr>
          <a:xfrm>
            <a:off x="2099262" y="5765801"/>
            <a:ext cx="8024829" cy="8024829"/>
          </a:xfrm>
          <a:prstGeom prst="rect">
            <a:avLst/>
          </a:prstGeom>
          <a:noFill/>
        </p:spPr>
        <p:txBody>
          <a:bodyPr wrap="none" rtlCol="0" anchor="ctr" anchorCtr="1">
            <a:prstTxWarp prst="textArchUp">
              <a:avLst>
                <a:gd name="adj" fmla="val 13237356"/>
              </a:avLst>
            </a:prstTxWarp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 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···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中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国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国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家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图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书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</a:t>
            </a: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馆</a:t>
            </a:r>
            <a:r>
              <a:rPr lang="en-US" altLang="zh-CN" sz="2000" b="1" spc="600" dirty="0">
                <a:solidFill>
                  <a:schemeClr val="accent4">
                    <a:lumMod val="7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···</a:t>
            </a:r>
            <a:endParaRPr lang="zh-CN" altLang="en-US" sz="2000" b="1" spc="600" dirty="0">
              <a:solidFill>
                <a:schemeClr val="accent4">
                  <a:lumMod val="7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3" name="弧形 32" hidden="1">
            <a:extLst>
              <a:ext uri="{FF2B5EF4-FFF2-40B4-BE49-F238E27FC236}">
                <a16:creationId xmlns:a16="http://schemas.microsoft.com/office/drawing/2014/main" id="{E5B51ECA-6E65-44A5-A7FE-05E098CC5813}"/>
              </a:ext>
            </a:extLst>
          </p:cNvPr>
          <p:cNvSpPr/>
          <p:nvPr/>
        </p:nvSpPr>
        <p:spPr>
          <a:xfrm>
            <a:off x="1592864" y="5238782"/>
            <a:ext cx="9023627" cy="8365738"/>
          </a:xfrm>
          <a:prstGeom prst="arc">
            <a:avLst>
              <a:gd name="adj1" fmla="val 13747391"/>
              <a:gd name="adj2" fmla="val 14973711"/>
            </a:avLst>
          </a:prstGeom>
          <a:noFill/>
          <a:ln w="38100" cap="rnd">
            <a:solidFill>
              <a:schemeClr val="bg1"/>
            </a:soli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35" name="弧形 34" hidden="1">
            <a:extLst>
              <a:ext uri="{FF2B5EF4-FFF2-40B4-BE49-F238E27FC236}">
                <a16:creationId xmlns:a16="http://schemas.microsoft.com/office/drawing/2014/main" id="{ADA8B188-DB8F-4596-B230-5EB6A6B255A0}"/>
              </a:ext>
            </a:extLst>
          </p:cNvPr>
          <p:cNvSpPr/>
          <p:nvPr/>
        </p:nvSpPr>
        <p:spPr>
          <a:xfrm>
            <a:off x="1560181" y="5255622"/>
            <a:ext cx="9088993" cy="8379027"/>
          </a:xfrm>
          <a:prstGeom prst="arc">
            <a:avLst>
              <a:gd name="adj1" fmla="val 17282110"/>
              <a:gd name="adj2" fmla="val 18579282"/>
            </a:avLst>
          </a:prstGeom>
          <a:noFill/>
          <a:ln w="38100" cap="rnd">
            <a:solidFill>
              <a:schemeClr val="bg1"/>
            </a:soli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DD39AFE-5098-8A38-7ED5-87CAFB7BB369}"/>
              </a:ext>
            </a:extLst>
          </p:cNvPr>
          <p:cNvSpPr/>
          <p:nvPr/>
        </p:nvSpPr>
        <p:spPr>
          <a:xfrm>
            <a:off x="784089" y="1976957"/>
            <a:ext cx="2953556" cy="3973918"/>
          </a:xfrm>
          <a:prstGeom prst="roundRect">
            <a:avLst>
              <a:gd name="adj" fmla="val 3767"/>
            </a:avLst>
          </a:prstGeom>
          <a:gradFill>
            <a:gsLst>
              <a:gs pos="5000">
                <a:schemeClr val="bg1">
                  <a:alpha val="0"/>
                </a:schemeClr>
              </a:gs>
              <a:gs pos="33000">
                <a:schemeClr val="bg1">
                  <a:alpha val="67000"/>
                </a:schemeClr>
              </a:gs>
              <a:gs pos="8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F973E28-4651-348D-0ED7-63F901AB5460}"/>
              </a:ext>
            </a:extLst>
          </p:cNvPr>
          <p:cNvSpPr/>
          <p:nvPr/>
        </p:nvSpPr>
        <p:spPr>
          <a:xfrm>
            <a:off x="8454357" y="1976957"/>
            <a:ext cx="2953556" cy="3973918"/>
          </a:xfrm>
          <a:prstGeom prst="roundRect">
            <a:avLst>
              <a:gd name="adj" fmla="val 3767"/>
            </a:avLst>
          </a:prstGeom>
          <a:gradFill>
            <a:gsLst>
              <a:gs pos="5000">
                <a:schemeClr val="bg1">
                  <a:alpha val="0"/>
                </a:schemeClr>
              </a:gs>
              <a:gs pos="33000">
                <a:schemeClr val="bg1">
                  <a:alpha val="67000"/>
                </a:schemeClr>
              </a:gs>
              <a:gs pos="8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75DD2F4-9AE4-8697-4C30-3D6022B16A95}"/>
              </a:ext>
            </a:extLst>
          </p:cNvPr>
          <p:cNvSpPr/>
          <p:nvPr/>
        </p:nvSpPr>
        <p:spPr>
          <a:xfrm>
            <a:off x="4630353" y="1196242"/>
            <a:ext cx="2953556" cy="3973918"/>
          </a:xfrm>
          <a:prstGeom prst="roundRect">
            <a:avLst>
              <a:gd name="adj" fmla="val 3767"/>
            </a:avLst>
          </a:prstGeom>
          <a:gradFill>
            <a:gsLst>
              <a:gs pos="5000">
                <a:schemeClr val="bg1">
                  <a:alpha val="0"/>
                </a:schemeClr>
              </a:gs>
              <a:gs pos="33000">
                <a:schemeClr val="bg1">
                  <a:alpha val="67000"/>
                </a:schemeClr>
              </a:gs>
              <a:gs pos="8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2" name="!!回望">
            <a:extLst>
              <a:ext uri="{FF2B5EF4-FFF2-40B4-BE49-F238E27FC236}">
                <a16:creationId xmlns:a16="http://schemas.microsoft.com/office/drawing/2014/main" id="{C1C74C01-4306-49E5-AABB-FC1A443EC81F}"/>
              </a:ext>
            </a:extLst>
          </p:cNvPr>
          <p:cNvSpPr txBox="1"/>
          <p:nvPr/>
        </p:nvSpPr>
        <p:spPr>
          <a:xfrm>
            <a:off x="1442250" y="1432774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67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3600000" scaled="0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3500000" algn="br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回望</a:t>
            </a:r>
          </a:p>
        </p:txBody>
      </p:sp>
      <p:sp>
        <p:nvSpPr>
          <p:cNvPr id="11" name="!!传承">
            <a:extLst>
              <a:ext uri="{FF2B5EF4-FFF2-40B4-BE49-F238E27FC236}">
                <a16:creationId xmlns:a16="http://schemas.microsoft.com/office/drawing/2014/main" id="{EE405D17-4DF8-4164-8833-093A7C59B0F1}"/>
              </a:ext>
            </a:extLst>
          </p:cNvPr>
          <p:cNvSpPr txBox="1"/>
          <p:nvPr/>
        </p:nvSpPr>
        <p:spPr>
          <a:xfrm>
            <a:off x="5272230" y="652059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75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6200000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传承</a:t>
            </a:r>
          </a:p>
        </p:txBody>
      </p:sp>
      <p:sp>
        <p:nvSpPr>
          <p:cNvPr id="13" name="!!创新">
            <a:extLst>
              <a:ext uri="{FF2B5EF4-FFF2-40B4-BE49-F238E27FC236}">
                <a16:creationId xmlns:a16="http://schemas.microsoft.com/office/drawing/2014/main" id="{225FD6FC-58C3-41CE-97C4-893A01CFB030}"/>
              </a:ext>
            </a:extLst>
          </p:cNvPr>
          <p:cNvSpPr txBox="1"/>
          <p:nvPr/>
        </p:nvSpPr>
        <p:spPr>
          <a:xfrm>
            <a:off x="9112518" y="1432774"/>
            <a:ext cx="1637234" cy="1088366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ctr" anchorCtr="1">
            <a:spAutoFit/>
          </a:bodyPr>
          <a:lstStyle/>
          <a:p>
            <a:pPr algn="ctr"/>
            <a:r>
              <a:rPr lang="zh-CN" altLang="en-US" sz="6600" dirty="0">
                <a:ln w="12700">
                  <a:solidFill>
                    <a:schemeClr val="bg1"/>
                  </a:solidFill>
                </a:ln>
                <a:gradFill>
                  <a:gsLst>
                    <a:gs pos="75000">
                      <a:schemeClr val="accent4">
                        <a:lumMod val="20000"/>
                        <a:lumOff val="80000"/>
                      </a:schemeClr>
                    </a:gs>
                    <a:gs pos="15000">
                      <a:schemeClr val="accent4">
                        <a:lumMod val="75000"/>
                      </a:schemeClr>
                    </a:gs>
                  </a:gsLst>
                  <a:lin ang="9000000" scaled="0"/>
                </a:gradFill>
                <a:effectLst>
                  <a:glow rad="63500">
                    <a:srgbClr val="D9A929">
                      <a:alpha val="50000"/>
                    </a:srgbClr>
                  </a:glow>
                  <a:outerShdw blurRad="38100" dist="76200" dir="18900000" algn="bl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创新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5A5529D-B5D5-1B14-3C8B-81E5BE0F1EA0}"/>
              </a:ext>
            </a:extLst>
          </p:cNvPr>
          <p:cNvSpPr/>
          <p:nvPr/>
        </p:nvSpPr>
        <p:spPr>
          <a:xfrm>
            <a:off x="1065624" y="1892509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2BC1A74-B4FC-A8A9-CC84-64A8333AC663}"/>
              </a:ext>
            </a:extLst>
          </p:cNvPr>
          <p:cNvSpPr/>
          <p:nvPr/>
        </p:nvSpPr>
        <p:spPr>
          <a:xfrm>
            <a:off x="3313064" y="1892509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D1B763A-0A9C-F312-6B42-FB919CF6CD1A}"/>
              </a:ext>
            </a:extLst>
          </p:cNvPr>
          <p:cNvSpPr/>
          <p:nvPr/>
        </p:nvSpPr>
        <p:spPr>
          <a:xfrm>
            <a:off x="8730800" y="1892509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9E2A17D-8A45-F91C-23AC-60620FA3D079}"/>
              </a:ext>
            </a:extLst>
          </p:cNvPr>
          <p:cNvSpPr/>
          <p:nvPr/>
        </p:nvSpPr>
        <p:spPr>
          <a:xfrm>
            <a:off x="10978240" y="1892509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012E65F-35E3-8D67-CB15-BEE3D534D4AD}"/>
              </a:ext>
            </a:extLst>
          </p:cNvPr>
          <p:cNvSpPr/>
          <p:nvPr/>
        </p:nvSpPr>
        <p:spPr>
          <a:xfrm>
            <a:off x="4904199" y="1120984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E755A0E-3C95-9C57-EC76-A66A17408794}"/>
              </a:ext>
            </a:extLst>
          </p:cNvPr>
          <p:cNvSpPr/>
          <p:nvPr/>
        </p:nvSpPr>
        <p:spPr>
          <a:xfrm>
            <a:off x="7151639" y="1120984"/>
            <a:ext cx="148136" cy="148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AA3F105-B485-C122-E8F5-E5E119BC7FBA}"/>
              </a:ext>
            </a:extLst>
          </p:cNvPr>
          <p:cNvGrpSpPr/>
          <p:nvPr/>
        </p:nvGrpSpPr>
        <p:grpSpPr>
          <a:xfrm>
            <a:off x="1085850" y="2683288"/>
            <a:ext cx="2425514" cy="2888795"/>
            <a:chOff x="960344" y="2683288"/>
            <a:chExt cx="2676525" cy="288879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A941DF9-1B15-05A6-C4A4-49B1FBE076D3}"/>
                </a:ext>
              </a:extLst>
            </p:cNvPr>
            <p:cNvSpPr txBox="1"/>
            <p:nvPr/>
          </p:nvSpPr>
          <p:spPr>
            <a:xfrm>
              <a:off x="1300452" y="2683288"/>
              <a:ext cx="1996307" cy="380480"/>
            </a:xfrm>
            <a:prstGeom prst="rect">
              <a:avLst/>
            </a:prstGeom>
            <a:noFill/>
          </p:spPr>
          <p:txBody>
            <a:bodyPr wrap="non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900">
                  <a:solidFill>
                    <a:srgbClr val="0C6D8B"/>
                  </a:solidFill>
                  <a:latin typeface="方正准圆简体" panose="02010601030101010101" pitchFamily="2" charset="-122"/>
                  <a:ea typeface="方正准圆简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回顾，回头远看。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8CDFA9C-7731-88A7-6B70-2D8EE87AF668}"/>
                </a:ext>
              </a:extLst>
            </p:cNvPr>
            <p:cNvSpPr txBox="1"/>
            <p:nvPr/>
          </p:nvSpPr>
          <p:spPr>
            <a:xfrm>
              <a:off x="960344" y="3184644"/>
              <a:ext cx="2676525" cy="2387439"/>
            </a:xfrm>
            <a:prstGeom prst="rect">
              <a:avLst/>
            </a:prstGeom>
            <a:noFill/>
          </p:spPr>
          <p:txBody>
            <a:bodyPr wrap="squar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2400">
                  <a:solidFill>
                    <a:srgbClr val="0C6D8B"/>
                  </a:solidFill>
                  <a:latin typeface="锐字云字库准圆GB" panose="02010604000000000000" pitchFamily="2" charset="-122"/>
                  <a:ea typeface="锐字云字库准圆GB" panose="02010604000000000000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 南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·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朝梁简文帝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镜象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诗：“回望疑垂月，傍瞻譬璧璫。”</a:t>
              </a:r>
              <a:endParaRPr lang="en-US" altLang="zh-CN" sz="1400" dirty="0">
                <a:solidFill>
                  <a:srgbClr val="578CCD"/>
                </a:solidFill>
                <a:effectLst>
                  <a:outerShdw blurRad="50800" dist="50800" dir="2700000" algn="tl" rotWithShape="0">
                    <a:prstClr val="black">
                      <a:alpha val="10000"/>
                    </a:prstClr>
                  </a:outerShdw>
                </a:effectLst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rgbClr val="578CCD"/>
                </a:solidFill>
                <a:effectLst>
                  <a:outerShdw blurRad="50800" dist="50800" dir="2700000" algn="tl" rotWithShape="0">
                    <a:prstClr val="black">
                      <a:alpha val="10000"/>
                    </a:prstClr>
                  </a:outerShdw>
                </a:effectLst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 清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·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杜岕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烟雨桃花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诗：“渔舟吹篴人，回望武陵路。”</a:t>
              </a:r>
              <a:endParaRPr lang="en-US" altLang="zh-CN" sz="1400" dirty="0">
                <a:solidFill>
                  <a:srgbClr val="578CCD"/>
                </a:solidFill>
                <a:effectLst>
                  <a:outerShdw blurRad="50800" dist="50800" dir="2700000" algn="tl" rotWithShape="0">
                    <a:prstClr val="black">
                      <a:alpha val="10000"/>
                    </a:prstClr>
                  </a:outerShdw>
                </a:effectLst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rgbClr val="578CCD"/>
                </a:solidFill>
                <a:effectLst>
                  <a:outerShdw blurRad="50800" dist="50800" dir="2700000" algn="tl" rotWithShape="0">
                    <a:prstClr val="black">
                      <a:alpha val="10000"/>
                    </a:prstClr>
                  </a:outerShdw>
                </a:effectLst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 瞿秋白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饿乡纪程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十四：“东方故国送别的情意，涌出一丸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冷月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安慰我的回望。”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34F4AE4-4524-FC94-A767-6A7F43035C3F}"/>
              </a:ext>
            </a:extLst>
          </p:cNvPr>
          <p:cNvGrpSpPr/>
          <p:nvPr/>
        </p:nvGrpSpPr>
        <p:grpSpPr>
          <a:xfrm>
            <a:off x="8705850" y="2683288"/>
            <a:ext cx="2425514" cy="2242465"/>
            <a:chOff x="8580344" y="2683288"/>
            <a:chExt cx="2676525" cy="224246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97CF680-6C90-5A6A-92BB-B27CB146C866}"/>
                </a:ext>
              </a:extLst>
            </p:cNvPr>
            <p:cNvSpPr txBox="1"/>
            <p:nvPr/>
          </p:nvSpPr>
          <p:spPr>
            <a:xfrm>
              <a:off x="8792213" y="2683288"/>
              <a:ext cx="2252787" cy="380480"/>
            </a:xfrm>
            <a:prstGeom prst="rect">
              <a:avLst/>
            </a:prstGeom>
            <a:noFill/>
          </p:spPr>
          <p:txBody>
            <a:bodyPr wrap="non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900">
                  <a:solidFill>
                    <a:srgbClr val="0C6D8B"/>
                  </a:solidFill>
                  <a:latin typeface="方正准圆简体" panose="02010601030101010101" pitchFamily="2" charset="-122"/>
                  <a:ea typeface="方正准圆简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指创立或创造新的。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2A6A937-288E-FDD8-A52A-E8EF240EAB1A}"/>
                </a:ext>
              </a:extLst>
            </p:cNvPr>
            <p:cNvSpPr txBox="1"/>
            <p:nvPr/>
          </p:nvSpPr>
          <p:spPr>
            <a:xfrm>
              <a:off x="8580344" y="3830975"/>
              <a:ext cx="2676525" cy="1094778"/>
            </a:xfrm>
            <a:prstGeom prst="rect">
              <a:avLst/>
            </a:prstGeom>
            <a:noFill/>
          </p:spPr>
          <p:txBody>
            <a:bodyPr wrap="squar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2400">
                  <a:solidFill>
                    <a:srgbClr val="0C6D8B"/>
                  </a:solidFill>
                  <a:latin typeface="锐字云字库准圆GB" panose="02010604000000000000" pitchFamily="2" charset="-122"/>
                  <a:ea typeface="锐字云字库准圆GB" panose="02010604000000000000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 出自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南史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·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后妃传上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·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宋世祖殷淑仪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：据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春秋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》“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仲子非鲁惠公元嫡，尚得考别宫。今贵妃盖天秩之崇班，理应创新。”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99F57AA-FC60-EB33-2641-F0F39279292B}"/>
              </a:ext>
            </a:extLst>
          </p:cNvPr>
          <p:cNvGrpSpPr/>
          <p:nvPr/>
        </p:nvGrpSpPr>
        <p:grpSpPr>
          <a:xfrm>
            <a:off x="4895850" y="1901027"/>
            <a:ext cx="2425514" cy="2318681"/>
            <a:chOff x="4770344" y="1958177"/>
            <a:chExt cx="2676525" cy="231868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ECBCEF6-982C-2D30-59E7-B49AD689FD32}"/>
                </a:ext>
              </a:extLst>
            </p:cNvPr>
            <p:cNvSpPr txBox="1"/>
            <p:nvPr/>
          </p:nvSpPr>
          <p:spPr>
            <a:xfrm>
              <a:off x="4800600" y="1958177"/>
              <a:ext cx="2616014" cy="996033"/>
            </a:xfrm>
            <a:prstGeom prst="rect">
              <a:avLst/>
            </a:prstGeom>
            <a:noFill/>
          </p:spPr>
          <p:txBody>
            <a:bodyPr wrap="squar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900">
                  <a:solidFill>
                    <a:srgbClr val="0C6D8B"/>
                  </a:solidFill>
                  <a:latin typeface="方正准圆简体" panose="02010601030101010101" pitchFamily="2" charset="-122"/>
                  <a:ea typeface="方正准圆简体" panose="0201060103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对某某学问、技艺、教义等，在师徒间的传授和继承的过程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6DF1A1E-73E1-E9EC-0FCE-C26447623B78}"/>
                </a:ext>
              </a:extLst>
            </p:cNvPr>
            <p:cNvSpPr txBox="1"/>
            <p:nvPr/>
          </p:nvSpPr>
          <p:spPr>
            <a:xfrm>
              <a:off x="4770344" y="3182080"/>
              <a:ext cx="2676525" cy="1094778"/>
            </a:xfrm>
            <a:prstGeom prst="rect">
              <a:avLst/>
            </a:prstGeom>
            <a:noFill/>
          </p:spPr>
          <p:txBody>
            <a:bodyPr wrap="square" lIns="36000" tIns="36000" rIns="36000" bIns="36000" anchor="ctr">
              <a:spAutoFit/>
            </a:bodyPr>
            <a:lstStyle>
              <a:defPPr>
                <a:defRPr lang="zh-CN"/>
              </a:defPPr>
              <a:lvl1pPr algn="just" defTabSz="914378">
                <a:defRPr sz="2400">
                  <a:solidFill>
                    <a:srgbClr val="0C6D8B"/>
                  </a:solidFill>
                  <a:latin typeface="锐字云字库准圆GB" panose="02010604000000000000" pitchFamily="2" charset="-122"/>
                  <a:ea typeface="锐字云字库准圆GB" panose="02010604000000000000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    郭沫若 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《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孔墨的批判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·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墨子的思想体系</a:t>
              </a:r>
              <a:r>
                <a:rPr lang="en-US" altLang="zh-CN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》</a:t>
              </a:r>
              <a:r>
                <a:rPr lang="zh-CN" altLang="en-US" sz="1400" dirty="0">
                  <a:solidFill>
                    <a:srgbClr val="578CCD"/>
                  </a:solidFill>
                  <a:effectLst>
                    <a:outerShdw blurRad="50800" dist="50800" dir="2700000" algn="tl" rotWithShape="0">
                      <a:prstClr val="black">
                        <a:alpha val="10000"/>
                      </a:prstClr>
                    </a:outerShdw>
                  </a:effectLst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：“ 尧 舜 禅让虽是传说，但也有确实的影响，那就是原始公社时的族长传承的反映。”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590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578CCD"/>
            </a:gs>
            <a:gs pos="67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 hidden="1">
            <a:extLst>
              <a:ext uri="{FF2B5EF4-FFF2-40B4-BE49-F238E27FC236}">
                <a16:creationId xmlns:a16="http://schemas.microsoft.com/office/drawing/2014/main" id="{98F00831-7AAA-4897-8D4A-4DC26F451049}"/>
              </a:ext>
            </a:extLst>
          </p:cNvPr>
          <p:cNvSpPr/>
          <p:nvPr/>
        </p:nvSpPr>
        <p:spPr>
          <a:xfrm>
            <a:off x="-3280" y="4995244"/>
            <a:ext cx="12195280" cy="1878274"/>
          </a:xfrm>
          <a:prstGeom prst="rect">
            <a:avLst/>
          </a:prstGeom>
          <a:gradFill>
            <a:gsLst>
              <a:gs pos="0">
                <a:srgbClr val="D9A929">
                  <a:alpha val="0"/>
                  <a:lumMod val="85000"/>
                  <a:lumOff val="15000"/>
                </a:srgbClr>
              </a:gs>
              <a:gs pos="100000">
                <a:srgbClr val="D9A929">
                  <a:alpha val="50000"/>
                  <a:lumMod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5" name="!!星斗1">
            <a:extLst>
              <a:ext uri="{FF2B5EF4-FFF2-40B4-BE49-F238E27FC236}">
                <a16:creationId xmlns:a16="http://schemas.microsoft.com/office/drawing/2014/main" id="{791DED66-F36B-4A1C-818F-083612277639}"/>
              </a:ext>
            </a:extLst>
          </p:cNvPr>
          <p:cNvSpPr/>
          <p:nvPr/>
        </p:nvSpPr>
        <p:spPr>
          <a:xfrm>
            <a:off x="2423644" y="127900"/>
            <a:ext cx="490450" cy="420470"/>
          </a:xfrm>
          <a:custGeom>
            <a:avLst/>
            <a:gdLst>
              <a:gd name="connsiteX0" fmla="*/ 345457 w 563111"/>
              <a:gd name="connsiteY0" fmla="*/ 287011 h 482763"/>
              <a:gd name="connsiteX1" fmla="*/ 343367 w 563111"/>
              <a:gd name="connsiteY1" fmla="*/ 289101 h 482763"/>
              <a:gd name="connsiteX2" fmla="*/ 322776 w 563111"/>
              <a:gd name="connsiteY2" fmla="*/ 372053 h 482763"/>
              <a:gd name="connsiteX3" fmla="*/ 327222 w 563111"/>
              <a:gd name="connsiteY3" fmla="*/ 373918 h 482763"/>
              <a:gd name="connsiteX4" fmla="*/ 331686 w 563111"/>
              <a:gd name="connsiteY4" fmla="*/ 384562 h 482763"/>
              <a:gd name="connsiteX5" fmla="*/ 329914 w 563111"/>
              <a:gd name="connsiteY5" fmla="*/ 388786 h 482763"/>
              <a:gd name="connsiteX6" fmla="*/ 452456 w 563111"/>
              <a:gd name="connsiteY6" fmla="*/ 458048 h 482763"/>
              <a:gd name="connsiteX7" fmla="*/ 452891 w 563111"/>
              <a:gd name="connsiteY7" fmla="*/ 457011 h 482763"/>
              <a:gd name="connsiteX8" fmla="*/ 463535 w 563111"/>
              <a:gd name="connsiteY8" fmla="*/ 452547 h 482763"/>
              <a:gd name="connsiteX9" fmla="*/ 469468 w 563111"/>
              <a:gd name="connsiteY9" fmla="*/ 455035 h 482763"/>
              <a:gd name="connsiteX10" fmla="*/ 529316 w 563111"/>
              <a:gd name="connsiteY10" fmla="*/ 385394 h 482763"/>
              <a:gd name="connsiteX11" fmla="*/ 524654 w 563111"/>
              <a:gd name="connsiteY11" fmla="*/ 374261 h 482763"/>
              <a:gd name="connsiteX12" fmla="*/ 526247 w 563111"/>
              <a:gd name="connsiteY12" fmla="*/ 370354 h 482763"/>
              <a:gd name="connsiteX13" fmla="*/ 21289 w 563111"/>
              <a:gd name="connsiteY13" fmla="*/ 0 h 482763"/>
              <a:gd name="connsiteX14" fmla="*/ 43264 w 563111"/>
              <a:gd name="connsiteY14" fmla="*/ 21289 h 482763"/>
              <a:gd name="connsiteX15" fmla="*/ 41493 w 563111"/>
              <a:gd name="connsiteY15" fmla="*/ 25620 h 482763"/>
              <a:gd name="connsiteX16" fmla="*/ 192088 w 563111"/>
              <a:gd name="connsiteY16" fmla="*/ 82235 h 482763"/>
              <a:gd name="connsiteX17" fmla="*/ 193312 w 563111"/>
              <a:gd name="connsiteY17" fmla="*/ 79316 h 482763"/>
              <a:gd name="connsiteX18" fmla="*/ 203956 w 563111"/>
              <a:gd name="connsiteY18" fmla="*/ 74852 h 482763"/>
              <a:gd name="connsiteX19" fmla="*/ 219064 w 563111"/>
              <a:gd name="connsiteY19" fmla="*/ 89960 h 482763"/>
              <a:gd name="connsiteX20" fmla="*/ 216030 w 563111"/>
              <a:gd name="connsiteY20" fmla="*/ 97194 h 482763"/>
              <a:gd name="connsiteX21" fmla="*/ 274829 w 563111"/>
              <a:gd name="connsiteY21" fmla="*/ 152041 h 482763"/>
              <a:gd name="connsiteX22" fmla="*/ 283615 w 563111"/>
              <a:gd name="connsiteY22" fmla="*/ 148331 h 482763"/>
              <a:gd name="connsiteX23" fmla="*/ 300097 w 563111"/>
              <a:gd name="connsiteY23" fmla="*/ 164812 h 482763"/>
              <a:gd name="connsiteX24" fmla="*/ 295461 w 563111"/>
              <a:gd name="connsiteY24" fmla="*/ 176401 h 482763"/>
              <a:gd name="connsiteX25" fmla="*/ 293995 w 563111"/>
              <a:gd name="connsiteY25" fmla="*/ 177007 h 482763"/>
              <a:gd name="connsiteX26" fmla="*/ 341224 w 563111"/>
              <a:gd name="connsiteY26" fmla="*/ 269269 h 482763"/>
              <a:gd name="connsiteX27" fmla="*/ 341987 w 563111"/>
              <a:gd name="connsiteY27" fmla="*/ 268507 h 482763"/>
              <a:gd name="connsiteX28" fmla="*/ 352974 w 563111"/>
              <a:gd name="connsiteY28" fmla="*/ 279495 h 482763"/>
              <a:gd name="connsiteX29" fmla="*/ 350807 w 563111"/>
              <a:gd name="connsiteY29" fmla="*/ 281661 h 482763"/>
              <a:gd name="connsiteX30" fmla="*/ 528928 w 563111"/>
              <a:gd name="connsiteY30" fmla="*/ 363778 h 482763"/>
              <a:gd name="connsiteX31" fmla="*/ 530148 w 563111"/>
              <a:gd name="connsiteY31" fmla="*/ 360784 h 482763"/>
              <a:gd name="connsiteX32" fmla="*/ 543882 w 563111"/>
              <a:gd name="connsiteY32" fmla="*/ 355033 h 482763"/>
              <a:gd name="connsiteX33" fmla="*/ 563111 w 563111"/>
              <a:gd name="connsiteY33" fmla="*/ 374261 h 482763"/>
              <a:gd name="connsiteX34" fmla="*/ 543882 w 563111"/>
              <a:gd name="connsiteY34" fmla="*/ 393490 h 482763"/>
              <a:gd name="connsiteX35" fmla="*/ 534396 w 563111"/>
              <a:gd name="connsiteY35" fmla="*/ 389623 h 482763"/>
              <a:gd name="connsiteX36" fmla="*/ 475054 w 563111"/>
              <a:gd name="connsiteY36" fmla="*/ 459096 h 482763"/>
              <a:gd name="connsiteX37" fmla="*/ 478643 w 563111"/>
              <a:gd name="connsiteY37" fmla="*/ 467655 h 482763"/>
              <a:gd name="connsiteX38" fmla="*/ 463535 w 563111"/>
              <a:gd name="connsiteY38" fmla="*/ 482763 h 482763"/>
              <a:gd name="connsiteX39" fmla="*/ 448427 w 563111"/>
              <a:gd name="connsiteY39" fmla="*/ 467655 h 482763"/>
              <a:gd name="connsiteX40" fmla="*/ 450059 w 563111"/>
              <a:gd name="connsiteY40" fmla="*/ 463764 h 482763"/>
              <a:gd name="connsiteX41" fmla="*/ 327534 w 563111"/>
              <a:gd name="connsiteY41" fmla="*/ 394463 h 482763"/>
              <a:gd name="connsiteX42" fmla="*/ 327222 w 563111"/>
              <a:gd name="connsiteY42" fmla="*/ 395206 h 482763"/>
              <a:gd name="connsiteX43" fmla="*/ 316578 w 563111"/>
              <a:gd name="connsiteY43" fmla="*/ 399670 h 482763"/>
              <a:gd name="connsiteX44" fmla="*/ 301470 w 563111"/>
              <a:gd name="connsiteY44" fmla="*/ 384562 h 482763"/>
              <a:gd name="connsiteX45" fmla="*/ 305934 w 563111"/>
              <a:gd name="connsiteY45" fmla="*/ 373918 h 482763"/>
              <a:gd name="connsiteX46" fmla="*/ 316518 w 563111"/>
              <a:gd name="connsiteY46" fmla="*/ 369479 h 482763"/>
              <a:gd name="connsiteX47" fmla="*/ 337187 w 563111"/>
              <a:gd name="connsiteY47" fmla="*/ 285683 h 482763"/>
              <a:gd name="connsiteX48" fmla="*/ 330999 w 563111"/>
              <a:gd name="connsiteY48" fmla="*/ 279495 h 482763"/>
              <a:gd name="connsiteX49" fmla="*/ 336470 w 563111"/>
              <a:gd name="connsiteY49" fmla="*/ 274023 h 482763"/>
              <a:gd name="connsiteX50" fmla="*/ 288015 w 563111"/>
              <a:gd name="connsiteY50" fmla="*/ 179476 h 482763"/>
              <a:gd name="connsiteX51" fmla="*/ 283615 w 563111"/>
              <a:gd name="connsiteY51" fmla="*/ 181294 h 482763"/>
              <a:gd name="connsiteX52" fmla="*/ 267134 w 563111"/>
              <a:gd name="connsiteY52" fmla="*/ 164812 h 482763"/>
              <a:gd name="connsiteX53" fmla="*/ 270579 w 563111"/>
              <a:gd name="connsiteY53" fmla="*/ 156653 h 482763"/>
              <a:gd name="connsiteX54" fmla="*/ 211690 w 563111"/>
              <a:gd name="connsiteY54" fmla="*/ 101825 h 482763"/>
              <a:gd name="connsiteX55" fmla="*/ 203956 w 563111"/>
              <a:gd name="connsiteY55" fmla="*/ 105068 h 482763"/>
              <a:gd name="connsiteX56" fmla="*/ 188848 w 563111"/>
              <a:gd name="connsiteY56" fmla="*/ 89960 h 482763"/>
              <a:gd name="connsiteX57" fmla="*/ 189626 w 563111"/>
              <a:gd name="connsiteY57" fmla="*/ 88105 h 482763"/>
              <a:gd name="connsiteX58" fmla="*/ 39034 w 563111"/>
              <a:gd name="connsiteY58" fmla="*/ 31633 h 482763"/>
              <a:gd name="connsiteX59" fmla="*/ 36912 w 563111"/>
              <a:gd name="connsiteY59" fmla="*/ 36825 h 482763"/>
              <a:gd name="connsiteX60" fmla="*/ 21289 w 563111"/>
              <a:gd name="connsiteY60" fmla="*/ 42576 h 482763"/>
              <a:gd name="connsiteX61" fmla="*/ 0 w 563111"/>
              <a:gd name="connsiteY61" fmla="*/ 21289 h 482763"/>
              <a:gd name="connsiteX62" fmla="*/ 21289 w 563111"/>
              <a:gd name="connsiteY62" fmla="*/ 0 h 48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63111" h="482763">
                <a:moveTo>
                  <a:pt x="345457" y="287011"/>
                </a:moveTo>
                <a:lnTo>
                  <a:pt x="343367" y="289101"/>
                </a:lnTo>
                <a:lnTo>
                  <a:pt x="322776" y="372053"/>
                </a:lnTo>
                <a:lnTo>
                  <a:pt x="327222" y="373918"/>
                </a:lnTo>
                <a:cubicBezTo>
                  <a:pt x="329969" y="376665"/>
                  <a:pt x="331686" y="380442"/>
                  <a:pt x="331686" y="384562"/>
                </a:cubicBezTo>
                <a:lnTo>
                  <a:pt x="329914" y="388786"/>
                </a:lnTo>
                <a:lnTo>
                  <a:pt x="452456" y="458048"/>
                </a:lnTo>
                <a:lnTo>
                  <a:pt x="452891" y="457011"/>
                </a:lnTo>
                <a:cubicBezTo>
                  <a:pt x="455638" y="454264"/>
                  <a:pt x="459415" y="452547"/>
                  <a:pt x="463535" y="452547"/>
                </a:cubicBezTo>
                <a:lnTo>
                  <a:pt x="469468" y="455035"/>
                </a:lnTo>
                <a:lnTo>
                  <a:pt x="529316" y="385394"/>
                </a:lnTo>
                <a:lnTo>
                  <a:pt x="524654" y="374261"/>
                </a:lnTo>
                <a:lnTo>
                  <a:pt x="526247" y="370354"/>
                </a:lnTo>
                <a:close/>
                <a:moveTo>
                  <a:pt x="21289" y="0"/>
                </a:moveTo>
                <a:cubicBezTo>
                  <a:pt x="33650" y="0"/>
                  <a:pt x="43264" y="9614"/>
                  <a:pt x="43264" y="21289"/>
                </a:cubicBezTo>
                <a:lnTo>
                  <a:pt x="41493" y="25620"/>
                </a:lnTo>
                <a:lnTo>
                  <a:pt x="192088" y="82235"/>
                </a:lnTo>
                <a:lnTo>
                  <a:pt x="193312" y="79316"/>
                </a:lnTo>
                <a:cubicBezTo>
                  <a:pt x="196059" y="76569"/>
                  <a:pt x="199836" y="74852"/>
                  <a:pt x="203956" y="74852"/>
                </a:cubicBezTo>
                <a:cubicBezTo>
                  <a:pt x="212197" y="74852"/>
                  <a:pt x="219064" y="81719"/>
                  <a:pt x="219064" y="89960"/>
                </a:cubicBezTo>
                <a:lnTo>
                  <a:pt x="216030" y="97194"/>
                </a:lnTo>
                <a:lnTo>
                  <a:pt x="274829" y="152041"/>
                </a:lnTo>
                <a:lnTo>
                  <a:pt x="283615" y="148331"/>
                </a:lnTo>
                <a:cubicBezTo>
                  <a:pt x="292542" y="148331"/>
                  <a:pt x="300097" y="155885"/>
                  <a:pt x="300097" y="164812"/>
                </a:cubicBezTo>
                <a:cubicBezTo>
                  <a:pt x="300097" y="169276"/>
                  <a:pt x="298380" y="173396"/>
                  <a:pt x="295461" y="176401"/>
                </a:cubicBezTo>
                <a:lnTo>
                  <a:pt x="293995" y="177007"/>
                </a:lnTo>
                <a:lnTo>
                  <a:pt x="341224" y="269269"/>
                </a:lnTo>
                <a:lnTo>
                  <a:pt x="341987" y="268507"/>
                </a:lnTo>
                <a:cubicBezTo>
                  <a:pt x="348167" y="268507"/>
                  <a:pt x="352974" y="273314"/>
                  <a:pt x="352974" y="279495"/>
                </a:cubicBezTo>
                <a:lnTo>
                  <a:pt x="350807" y="281661"/>
                </a:lnTo>
                <a:lnTo>
                  <a:pt x="528928" y="363778"/>
                </a:lnTo>
                <a:lnTo>
                  <a:pt x="530148" y="360784"/>
                </a:lnTo>
                <a:cubicBezTo>
                  <a:pt x="533582" y="357265"/>
                  <a:pt x="538389" y="355033"/>
                  <a:pt x="543882" y="355033"/>
                </a:cubicBezTo>
                <a:cubicBezTo>
                  <a:pt x="554183" y="355033"/>
                  <a:pt x="563111" y="363274"/>
                  <a:pt x="563111" y="374261"/>
                </a:cubicBezTo>
                <a:cubicBezTo>
                  <a:pt x="563111" y="384562"/>
                  <a:pt x="554183" y="393490"/>
                  <a:pt x="543882" y="393490"/>
                </a:cubicBezTo>
                <a:lnTo>
                  <a:pt x="534396" y="389623"/>
                </a:lnTo>
                <a:lnTo>
                  <a:pt x="475054" y="459096"/>
                </a:lnTo>
                <a:lnTo>
                  <a:pt x="478643" y="467655"/>
                </a:lnTo>
                <a:cubicBezTo>
                  <a:pt x="478643" y="475896"/>
                  <a:pt x="471776" y="482763"/>
                  <a:pt x="463535" y="482763"/>
                </a:cubicBezTo>
                <a:cubicBezTo>
                  <a:pt x="455294" y="482763"/>
                  <a:pt x="448427" y="475896"/>
                  <a:pt x="448427" y="467655"/>
                </a:cubicBezTo>
                <a:lnTo>
                  <a:pt x="450059" y="463764"/>
                </a:lnTo>
                <a:lnTo>
                  <a:pt x="327534" y="394463"/>
                </a:lnTo>
                <a:lnTo>
                  <a:pt x="327222" y="395206"/>
                </a:lnTo>
                <a:cubicBezTo>
                  <a:pt x="324475" y="397953"/>
                  <a:pt x="320698" y="399670"/>
                  <a:pt x="316578" y="399670"/>
                </a:cubicBezTo>
                <a:cubicBezTo>
                  <a:pt x="308337" y="399670"/>
                  <a:pt x="301470" y="392803"/>
                  <a:pt x="301470" y="384562"/>
                </a:cubicBezTo>
                <a:cubicBezTo>
                  <a:pt x="301470" y="380442"/>
                  <a:pt x="303187" y="376665"/>
                  <a:pt x="305934" y="373918"/>
                </a:cubicBezTo>
                <a:lnTo>
                  <a:pt x="316518" y="369479"/>
                </a:lnTo>
                <a:lnTo>
                  <a:pt x="337187" y="285683"/>
                </a:lnTo>
                <a:lnTo>
                  <a:pt x="330999" y="279495"/>
                </a:lnTo>
                <a:lnTo>
                  <a:pt x="336470" y="274023"/>
                </a:lnTo>
                <a:lnTo>
                  <a:pt x="288015" y="179476"/>
                </a:lnTo>
                <a:lnTo>
                  <a:pt x="283615" y="181294"/>
                </a:lnTo>
                <a:cubicBezTo>
                  <a:pt x="274688" y="181294"/>
                  <a:pt x="267134" y="173739"/>
                  <a:pt x="267134" y="164812"/>
                </a:cubicBezTo>
                <a:lnTo>
                  <a:pt x="270579" y="156653"/>
                </a:lnTo>
                <a:lnTo>
                  <a:pt x="211690" y="101825"/>
                </a:lnTo>
                <a:lnTo>
                  <a:pt x="203956" y="105068"/>
                </a:lnTo>
                <a:cubicBezTo>
                  <a:pt x="195715" y="105068"/>
                  <a:pt x="188848" y="98201"/>
                  <a:pt x="188848" y="89960"/>
                </a:cubicBezTo>
                <a:lnTo>
                  <a:pt x="189626" y="88105"/>
                </a:lnTo>
                <a:lnTo>
                  <a:pt x="39034" y="31633"/>
                </a:lnTo>
                <a:lnTo>
                  <a:pt x="36912" y="36825"/>
                </a:lnTo>
                <a:cubicBezTo>
                  <a:pt x="32963" y="40688"/>
                  <a:pt x="27469" y="42920"/>
                  <a:pt x="21289" y="42576"/>
                </a:cubicBezTo>
                <a:cubicBezTo>
                  <a:pt x="9614" y="42576"/>
                  <a:pt x="0" y="32962"/>
                  <a:pt x="0" y="21289"/>
                </a:cubicBezTo>
                <a:cubicBezTo>
                  <a:pt x="0" y="9614"/>
                  <a:pt x="9614" y="0"/>
                  <a:pt x="21289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9525" cap="flat">
            <a:noFill/>
            <a:prstDash val="solid"/>
            <a:miter/>
          </a:ln>
          <a:effectLst>
            <a:glow rad="38100">
              <a:schemeClr val="bg1">
                <a:alpha val="15000"/>
              </a:schemeClr>
            </a:glow>
          </a:effectLst>
        </p:spPr>
        <p:txBody>
          <a:bodyPr rtlCol="0" anchor="ctr"/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6" name="!!星斗2">
            <a:extLst>
              <a:ext uri="{FF2B5EF4-FFF2-40B4-BE49-F238E27FC236}">
                <a16:creationId xmlns:a16="http://schemas.microsoft.com/office/drawing/2014/main" id="{FBE4E52B-D4DA-4E51-87C0-14629F8F15B0}"/>
              </a:ext>
            </a:extLst>
          </p:cNvPr>
          <p:cNvSpPr/>
          <p:nvPr/>
        </p:nvSpPr>
        <p:spPr>
          <a:xfrm>
            <a:off x="11061843" y="419776"/>
            <a:ext cx="780862" cy="987262"/>
          </a:xfrm>
          <a:custGeom>
            <a:avLst/>
            <a:gdLst>
              <a:gd name="connsiteX0" fmla="*/ 481012 w 1030605"/>
              <a:gd name="connsiteY0" fmla="*/ 0 h 1303019"/>
              <a:gd name="connsiteX1" fmla="*/ 495300 w 1030605"/>
              <a:gd name="connsiteY1" fmla="*/ 13335 h 1303019"/>
              <a:gd name="connsiteX2" fmla="*/ 491014 w 1030605"/>
              <a:gd name="connsiteY2" fmla="*/ 22860 h 1303019"/>
              <a:gd name="connsiteX3" fmla="*/ 484242 w 1030605"/>
              <a:gd name="connsiteY3" fmla="*/ 25440 h 1303019"/>
              <a:gd name="connsiteX4" fmla="*/ 445355 w 1030605"/>
              <a:gd name="connsiteY4" fmla="*/ 308253 h 1303019"/>
              <a:gd name="connsiteX5" fmla="*/ 448627 w 1030605"/>
              <a:gd name="connsiteY5" fmla="*/ 309562 h 1303019"/>
              <a:gd name="connsiteX6" fmla="*/ 452437 w 1030605"/>
              <a:gd name="connsiteY6" fmla="*/ 319087 h 1303019"/>
              <a:gd name="connsiteX7" fmla="*/ 448627 w 1030605"/>
              <a:gd name="connsiteY7" fmla="*/ 328969 h 1303019"/>
              <a:gd name="connsiteX8" fmla="*/ 448027 w 1030605"/>
              <a:gd name="connsiteY8" fmla="*/ 329187 h 1303019"/>
              <a:gd name="connsiteX9" fmla="*/ 575827 w 1030605"/>
              <a:gd name="connsiteY9" fmla="*/ 639301 h 1303019"/>
              <a:gd name="connsiteX10" fmla="*/ 576262 w 1030605"/>
              <a:gd name="connsiteY10" fmla="*/ 639127 h 1303019"/>
              <a:gd name="connsiteX11" fmla="*/ 589597 w 1030605"/>
              <a:gd name="connsiteY11" fmla="*/ 652462 h 1303019"/>
              <a:gd name="connsiteX12" fmla="*/ 587209 w 1030605"/>
              <a:gd name="connsiteY12" fmla="*/ 658432 h 1303019"/>
              <a:gd name="connsiteX13" fmla="*/ 808740 w 1030605"/>
              <a:gd name="connsiteY13" fmla="*/ 932501 h 1303019"/>
              <a:gd name="connsiteX14" fmla="*/ 813435 w 1030605"/>
              <a:gd name="connsiteY14" fmla="*/ 930592 h 1303019"/>
              <a:gd name="connsiteX15" fmla="*/ 817455 w 1030605"/>
              <a:gd name="connsiteY15" fmla="*/ 932227 h 1303019"/>
              <a:gd name="connsiteX16" fmla="*/ 960760 w 1030605"/>
              <a:gd name="connsiteY16" fmla="*/ 696823 h 1303019"/>
              <a:gd name="connsiteX17" fmla="*/ 960595 w 1030605"/>
              <a:gd name="connsiteY17" fmla="*/ 696754 h 1303019"/>
              <a:gd name="connsiteX18" fmla="*/ 954404 w 1030605"/>
              <a:gd name="connsiteY18" fmla="*/ 681990 h 1303019"/>
              <a:gd name="connsiteX19" fmla="*/ 975359 w 1030605"/>
              <a:gd name="connsiteY19" fmla="*/ 661035 h 1303019"/>
              <a:gd name="connsiteX20" fmla="*/ 996314 w 1030605"/>
              <a:gd name="connsiteY20" fmla="*/ 681990 h 1303019"/>
              <a:gd name="connsiteX21" fmla="*/ 975359 w 1030605"/>
              <a:gd name="connsiteY21" fmla="*/ 702945 h 1303019"/>
              <a:gd name="connsiteX22" fmla="*/ 968754 w 1030605"/>
              <a:gd name="connsiteY22" fmla="*/ 700175 h 1303019"/>
              <a:gd name="connsiteX23" fmla="*/ 824885 w 1030605"/>
              <a:gd name="connsiteY23" fmla="*/ 936510 h 1303019"/>
              <a:gd name="connsiteX24" fmla="*/ 828675 w 1030605"/>
              <a:gd name="connsiteY24" fmla="*/ 945832 h 1303019"/>
              <a:gd name="connsiteX25" fmla="*/ 825328 w 1030605"/>
              <a:gd name="connsiteY25" fmla="*/ 954064 h 1303019"/>
              <a:gd name="connsiteX26" fmla="*/ 1012401 w 1030605"/>
              <a:gd name="connsiteY26" fmla="*/ 1184000 h 1303019"/>
              <a:gd name="connsiteX27" fmla="*/ 1017270 w 1030605"/>
              <a:gd name="connsiteY27" fmla="*/ 1182052 h 1303019"/>
              <a:gd name="connsiteX28" fmla="*/ 1030605 w 1030605"/>
              <a:gd name="connsiteY28" fmla="*/ 1195387 h 1303019"/>
              <a:gd name="connsiteX29" fmla="*/ 1017270 w 1030605"/>
              <a:gd name="connsiteY29" fmla="*/ 1208722 h 1303019"/>
              <a:gd name="connsiteX30" fmla="*/ 1003935 w 1030605"/>
              <a:gd name="connsiteY30" fmla="*/ 1195387 h 1303019"/>
              <a:gd name="connsiteX31" fmla="*/ 1006136 w 1030605"/>
              <a:gd name="connsiteY31" fmla="*/ 1189884 h 1303019"/>
              <a:gd name="connsiteX32" fmla="*/ 818351 w 1030605"/>
              <a:gd name="connsiteY32" fmla="*/ 959073 h 1303019"/>
              <a:gd name="connsiteX33" fmla="*/ 813435 w 1030605"/>
              <a:gd name="connsiteY33" fmla="*/ 961072 h 1303019"/>
              <a:gd name="connsiteX34" fmla="*/ 805050 w 1030605"/>
              <a:gd name="connsiteY34" fmla="*/ 957663 h 1303019"/>
              <a:gd name="connsiteX35" fmla="*/ 517521 w 1030605"/>
              <a:gd name="connsiteY35" fmla="*/ 1135982 h 1303019"/>
              <a:gd name="connsiteX36" fmla="*/ 520065 w 1030605"/>
              <a:gd name="connsiteY36" fmla="*/ 1142047 h 1303019"/>
              <a:gd name="connsiteX37" fmla="*/ 499110 w 1030605"/>
              <a:gd name="connsiteY37" fmla="*/ 1163002 h 1303019"/>
              <a:gd name="connsiteX38" fmla="*/ 484346 w 1030605"/>
              <a:gd name="connsiteY38" fmla="*/ 1156811 h 1303019"/>
              <a:gd name="connsiteX39" fmla="*/ 480152 w 1030605"/>
              <a:gd name="connsiteY39" fmla="*/ 1146809 h 1303019"/>
              <a:gd name="connsiteX40" fmla="*/ 240879 w 1030605"/>
              <a:gd name="connsiteY40" fmla="*/ 1146809 h 1303019"/>
              <a:gd name="connsiteX41" fmla="*/ 238720 w 1030605"/>
              <a:gd name="connsiteY41" fmla="*/ 1151929 h 1303019"/>
              <a:gd name="connsiteX42" fmla="*/ 229552 w 1030605"/>
              <a:gd name="connsiteY42" fmla="*/ 1155382 h 1303019"/>
              <a:gd name="connsiteX43" fmla="*/ 226857 w 1030605"/>
              <a:gd name="connsiteY43" fmla="*/ 1154304 h 1303019"/>
              <a:gd name="connsiteX44" fmla="*/ 158717 w 1030605"/>
              <a:gd name="connsiteY44" fmla="*/ 1266954 h 1303019"/>
              <a:gd name="connsiteX45" fmla="*/ 159544 w 1030605"/>
              <a:gd name="connsiteY45" fmla="*/ 1267300 h 1303019"/>
              <a:gd name="connsiteX46" fmla="*/ 165735 w 1030605"/>
              <a:gd name="connsiteY46" fmla="*/ 1282064 h 1303019"/>
              <a:gd name="connsiteX47" fmla="*/ 144780 w 1030605"/>
              <a:gd name="connsiteY47" fmla="*/ 1303019 h 1303019"/>
              <a:gd name="connsiteX48" fmla="*/ 123825 w 1030605"/>
              <a:gd name="connsiteY48" fmla="*/ 1282064 h 1303019"/>
              <a:gd name="connsiteX49" fmla="*/ 144780 w 1030605"/>
              <a:gd name="connsiteY49" fmla="*/ 1261109 h 1303019"/>
              <a:gd name="connsiteX50" fmla="*/ 150725 w 1030605"/>
              <a:gd name="connsiteY50" fmla="*/ 1263602 h 1303019"/>
              <a:gd name="connsiteX51" fmla="*/ 219415 w 1030605"/>
              <a:gd name="connsiteY51" fmla="*/ 1150043 h 1303019"/>
              <a:gd name="connsiteX52" fmla="*/ 216217 w 1030605"/>
              <a:gd name="connsiteY52" fmla="*/ 1142047 h 1303019"/>
              <a:gd name="connsiteX53" fmla="*/ 217071 w 1030605"/>
              <a:gd name="connsiteY53" fmla="*/ 1139912 h 1303019"/>
              <a:gd name="connsiteX54" fmla="*/ 21501 w 1030605"/>
              <a:gd name="connsiteY54" fmla="*/ 1012405 h 1303019"/>
              <a:gd name="connsiteX55" fmla="*/ 13335 w 1030605"/>
              <a:gd name="connsiteY55" fmla="*/ 1015365 h 1303019"/>
              <a:gd name="connsiteX56" fmla="*/ 0 w 1030605"/>
              <a:gd name="connsiteY56" fmla="*/ 1002030 h 1303019"/>
              <a:gd name="connsiteX57" fmla="*/ 13335 w 1030605"/>
              <a:gd name="connsiteY57" fmla="*/ 988695 h 1303019"/>
              <a:gd name="connsiteX58" fmla="*/ 26670 w 1030605"/>
              <a:gd name="connsiteY58" fmla="*/ 1002030 h 1303019"/>
              <a:gd name="connsiteX59" fmla="*/ 25736 w 1030605"/>
              <a:gd name="connsiteY59" fmla="*/ 1004453 h 1303019"/>
              <a:gd name="connsiteX60" fmla="*/ 221100 w 1030605"/>
              <a:gd name="connsiteY60" fmla="*/ 1132093 h 1303019"/>
              <a:gd name="connsiteX61" fmla="*/ 229552 w 1030605"/>
              <a:gd name="connsiteY61" fmla="*/ 1128712 h 1303019"/>
              <a:gd name="connsiteX62" fmla="*/ 239077 w 1030605"/>
              <a:gd name="connsiteY62" fmla="*/ 1132522 h 1303019"/>
              <a:gd name="connsiteX63" fmla="*/ 241363 w 1030605"/>
              <a:gd name="connsiteY63" fmla="*/ 1138237 h 1303019"/>
              <a:gd name="connsiteX64" fmla="*/ 479753 w 1030605"/>
              <a:gd name="connsiteY64" fmla="*/ 1138237 h 1303019"/>
              <a:gd name="connsiteX65" fmla="*/ 484346 w 1030605"/>
              <a:gd name="connsiteY65" fmla="*/ 1127283 h 1303019"/>
              <a:gd name="connsiteX66" fmla="*/ 486486 w 1030605"/>
              <a:gd name="connsiteY66" fmla="*/ 1126386 h 1303019"/>
              <a:gd name="connsiteX67" fmla="*/ 422256 w 1030605"/>
              <a:gd name="connsiteY67" fmla="*/ 982860 h 1303019"/>
              <a:gd name="connsiteX68" fmla="*/ 421957 w 1030605"/>
              <a:gd name="connsiteY68" fmla="*/ 982980 h 1303019"/>
              <a:gd name="connsiteX69" fmla="*/ 408622 w 1030605"/>
              <a:gd name="connsiteY69" fmla="*/ 969645 h 1303019"/>
              <a:gd name="connsiteX70" fmla="*/ 412432 w 1030605"/>
              <a:gd name="connsiteY70" fmla="*/ 960120 h 1303019"/>
              <a:gd name="connsiteX71" fmla="*/ 413222 w 1030605"/>
              <a:gd name="connsiteY71" fmla="*/ 959804 h 1303019"/>
              <a:gd name="connsiteX72" fmla="*/ 377475 w 1030605"/>
              <a:gd name="connsiteY72" fmla="*/ 854115 h 1303019"/>
              <a:gd name="connsiteX73" fmla="*/ 368713 w 1030605"/>
              <a:gd name="connsiteY73" fmla="*/ 850486 h 1303019"/>
              <a:gd name="connsiteX74" fmla="*/ 364807 w 1030605"/>
              <a:gd name="connsiteY74" fmla="*/ 841057 h 1303019"/>
              <a:gd name="connsiteX75" fmla="*/ 378142 w 1030605"/>
              <a:gd name="connsiteY75" fmla="*/ 827722 h 1303019"/>
              <a:gd name="connsiteX76" fmla="*/ 391477 w 1030605"/>
              <a:gd name="connsiteY76" fmla="*/ 841057 h 1303019"/>
              <a:gd name="connsiteX77" fmla="*/ 387571 w 1030605"/>
              <a:gd name="connsiteY77" fmla="*/ 850486 h 1303019"/>
              <a:gd name="connsiteX78" fmla="*/ 386031 w 1030605"/>
              <a:gd name="connsiteY78" fmla="*/ 851124 h 1303019"/>
              <a:gd name="connsiteX79" fmla="*/ 421883 w 1030605"/>
              <a:gd name="connsiteY79" fmla="*/ 956339 h 1303019"/>
              <a:gd name="connsiteX80" fmla="*/ 421957 w 1030605"/>
              <a:gd name="connsiteY80" fmla="*/ 956310 h 1303019"/>
              <a:gd name="connsiteX81" fmla="*/ 435292 w 1030605"/>
              <a:gd name="connsiteY81" fmla="*/ 969645 h 1303019"/>
              <a:gd name="connsiteX82" fmla="*/ 431482 w 1030605"/>
              <a:gd name="connsiteY82" fmla="*/ 979170 h 1303019"/>
              <a:gd name="connsiteX83" fmla="*/ 430974 w 1030605"/>
              <a:gd name="connsiteY83" fmla="*/ 979373 h 1303019"/>
              <a:gd name="connsiteX84" fmla="*/ 495140 w 1030605"/>
              <a:gd name="connsiteY84" fmla="*/ 1122757 h 1303019"/>
              <a:gd name="connsiteX85" fmla="*/ 499110 w 1030605"/>
              <a:gd name="connsiteY85" fmla="*/ 1121092 h 1303019"/>
              <a:gd name="connsiteX86" fmla="*/ 513874 w 1030605"/>
              <a:gd name="connsiteY86" fmla="*/ 1127283 h 1303019"/>
              <a:gd name="connsiteX87" fmla="*/ 514065 w 1030605"/>
              <a:gd name="connsiteY87" fmla="*/ 1127739 h 1303019"/>
              <a:gd name="connsiteX88" fmla="*/ 799810 w 1030605"/>
              <a:gd name="connsiteY88" fmla="*/ 949804 h 1303019"/>
              <a:gd name="connsiteX89" fmla="*/ 798195 w 1030605"/>
              <a:gd name="connsiteY89" fmla="*/ 945832 h 1303019"/>
              <a:gd name="connsiteX90" fmla="*/ 801643 w 1030605"/>
              <a:gd name="connsiteY90" fmla="*/ 937351 h 1303019"/>
              <a:gd name="connsiteX91" fmla="*/ 580938 w 1030605"/>
              <a:gd name="connsiteY91" fmla="*/ 663926 h 1303019"/>
              <a:gd name="connsiteX92" fmla="*/ 576262 w 1030605"/>
              <a:gd name="connsiteY92" fmla="*/ 665797 h 1303019"/>
              <a:gd name="connsiteX93" fmla="*/ 562927 w 1030605"/>
              <a:gd name="connsiteY93" fmla="*/ 652462 h 1303019"/>
              <a:gd name="connsiteX94" fmla="*/ 566737 w 1030605"/>
              <a:gd name="connsiteY94" fmla="*/ 642937 h 1303019"/>
              <a:gd name="connsiteX95" fmla="*/ 567917 w 1030605"/>
              <a:gd name="connsiteY95" fmla="*/ 642465 h 1303019"/>
              <a:gd name="connsiteX96" fmla="*/ 439422 w 1030605"/>
              <a:gd name="connsiteY96" fmla="*/ 332306 h 1303019"/>
              <a:gd name="connsiteX97" fmla="*/ 439102 w 1030605"/>
              <a:gd name="connsiteY97" fmla="*/ 332422 h 1303019"/>
              <a:gd name="connsiteX98" fmla="*/ 429577 w 1030605"/>
              <a:gd name="connsiteY98" fmla="*/ 328612 h 1303019"/>
              <a:gd name="connsiteX99" fmla="*/ 426398 w 1030605"/>
              <a:gd name="connsiteY99" fmla="*/ 320665 h 1303019"/>
              <a:gd name="connsiteX100" fmla="*/ 302697 w 1030605"/>
              <a:gd name="connsiteY100" fmla="*/ 285768 h 1303019"/>
              <a:gd name="connsiteX101" fmla="*/ 301942 w 1030605"/>
              <a:gd name="connsiteY101" fmla="*/ 287654 h 1303019"/>
              <a:gd name="connsiteX102" fmla="*/ 292417 w 1030605"/>
              <a:gd name="connsiteY102" fmla="*/ 291464 h 1303019"/>
              <a:gd name="connsiteX103" fmla="*/ 279082 w 1030605"/>
              <a:gd name="connsiteY103" fmla="*/ 278129 h 1303019"/>
              <a:gd name="connsiteX104" fmla="*/ 292417 w 1030605"/>
              <a:gd name="connsiteY104" fmla="*/ 264794 h 1303019"/>
              <a:gd name="connsiteX105" fmla="*/ 301942 w 1030605"/>
              <a:gd name="connsiteY105" fmla="*/ 268604 h 1303019"/>
              <a:gd name="connsiteX106" fmla="*/ 305569 w 1030605"/>
              <a:gd name="connsiteY106" fmla="*/ 277672 h 1303019"/>
              <a:gd name="connsiteX107" fmla="*/ 428465 w 1030605"/>
              <a:gd name="connsiteY107" fmla="*/ 312342 h 1303019"/>
              <a:gd name="connsiteX108" fmla="*/ 429577 w 1030605"/>
              <a:gd name="connsiteY108" fmla="*/ 309562 h 1303019"/>
              <a:gd name="connsiteX109" fmla="*/ 436173 w 1030605"/>
              <a:gd name="connsiteY109" fmla="*/ 306924 h 1303019"/>
              <a:gd name="connsiteX110" fmla="*/ 475640 w 1030605"/>
              <a:gd name="connsiteY110" fmla="*/ 24521 h 1303019"/>
              <a:gd name="connsiteX111" fmla="*/ 471487 w 1030605"/>
              <a:gd name="connsiteY111" fmla="*/ 22860 h 1303019"/>
              <a:gd name="connsiteX112" fmla="*/ 467677 w 1030605"/>
              <a:gd name="connsiteY112" fmla="*/ 13335 h 1303019"/>
              <a:gd name="connsiteX113" fmla="*/ 481012 w 1030605"/>
              <a:gd name="connsiteY113" fmla="*/ 0 h 130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030605" h="1303019">
                <a:moveTo>
                  <a:pt x="481012" y="0"/>
                </a:moveTo>
                <a:cubicBezTo>
                  <a:pt x="488632" y="0"/>
                  <a:pt x="495300" y="5715"/>
                  <a:pt x="495300" y="13335"/>
                </a:cubicBezTo>
                <a:cubicBezTo>
                  <a:pt x="495300" y="17145"/>
                  <a:pt x="493633" y="20479"/>
                  <a:pt x="491014" y="22860"/>
                </a:cubicBezTo>
                <a:lnTo>
                  <a:pt x="484242" y="25440"/>
                </a:lnTo>
                <a:lnTo>
                  <a:pt x="445355" y="308253"/>
                </a:lnTo>
                <a:lnTo>
                  <a:pt x="448627" y="309562"/>
                </a:lnTo>
                <a:cubicBezTo>
                  <a:pt x="451008" y="311943"/>
                  <a:pt x="452437" y="315277"/>
                  <a:pt x="452437" y="319087"/>
                </a:cubicBezTo>
                <a:cubicBezTo>
                  <a:pt x="452437" y="322897"/>
                  <a:pt x="451008" y="326469"/>
                  <a:pt x="448627" y="328969"/>
                </a:cubicBezTo>
                <a:lnTo>
                  <a:pt x="448027" y="329187"/>
                </a:lnTo>
                <a:lnTo>
                  <a:pt x="575827" y="639301"/>
                </a:lnTo>
                <a:lnTo>
                  <a:pt x="576262" y="639127"/>
                </a:lnTo>
                <a:cubicBezTo>
                  <a:pt x="583882" y="639127"/>
                  <a:pt x="589597" y="644842"/>
                  <a:pt x="589597" y="652462"/>
                </a:cubicBezTo>
                <a:lnTo>
                  <a:pt x="587209" y="658432"/>
                </a:lnTo>
                <a:lnTo>
                  <a:pt x="808740" y="932501"/>
                </a:lnTo>
                <a:lnTo>
                  <a:pt x="813435" y="930592"/>
                </a:lnTo>
                <a:lnTo>
                  <a:pt x="817455" y="932227"/>
                </a:lnTo>
                <a:lnTo>
                  <a:pt x="960760" y="696823"/>
                </a:lnTo>
                <a:lnTo>
                  <a:pt x="960595" y="696754"/>
                </a:lnTo>
                <a:cubicBezTo>
                  <a:pt x="956785" y="692944"/>
                  <a:pt x="954404" y="687705"/>
                  <a:pt x="954404" y="681990"/>
                </a:cubicBezTo>
                <a:cubicBezTo>
                  <a:pt x="954404" y="670560"/>
                  <a:pt x="963929" y="661035"/>
                  <a:pt x="975359" y="661035"/>
                </a:cubicBezTo>
                <a:cubicBezTo>
                  <a:pt x="986789" y="661035"/>
                  <a:pt x="996314" y="670560"/>
                  <a:pt x="996314" y="681990"/>
                </a:cubicBezTo>
                <a:cubicBezTo>
                  <a:pt x="996314" y="693420"/>
                  <a:pt x="986789" y="702945"/>
                  <a:pt x="975359" y="702945"/>
                </a:cubicBezTo>
                <a:lnTo>
                  <a:pt x="968754" y="700175"/>
                </a:lnTo>
                <a:lnTo>
                  <a:pt x="824885" y="936510"/>
                </a:lnTo>
                <a:lnTo>
                  <a:pt x="828675" y="945832"/>
                </a:lnTo>
                <a:lnTo>
                  <a:pt x="825328" y="954064"/>
                </a:lnTo>
                <a:lnTo>
                  <a:pt x="1012401" y="1184000"/>
                </a:lnTo>
                <a:lnTo>
                  <a:pt x="1017270" y="1182052"/>
                </a:lnTo>
                <a:cubicBezTo>
                  <a:pt x="1024890" y="1182052"/>
                  <a:pt x="1030605" y="1187767"/>
                  <a:pt x="1030605" y="1195387"/>
                </a:cubicBezTo>
                <a:cubicBezTo>
                  <a:pt x="1030605" y="1203007"/>
                  <a:pt x="1023937" y="1208722"/>
                  <a:pt x="1017270" y="1208722"/>
                </a:cubicBezTo>
                <a:cubicBezTo>
                  <a:pt x="1009650" y="1208722"/>
                  <a:pt x="1003935" y="1203007"/>
                  <a:pt x="1003935" y="1195387"/>
                </a:cubicBezTo>
                <a:lnTo>
                  <a:pt x="1006136" y="1189884"/>
                </a:lnTo>
                <a:lnTo>
                  <a:pt x="818351" y="959073"/>
                </a:lnTo>
                <a:lnTo>
                  <a:pt x="813435" y="961072"/>
                </a:lnTo>
                <a:lnTo>
                  <a:pt x="805050" y="957663"/>
                </a:lnTo>
                <a:lnTo>
                  <a:pt x="517521" y="1135982"/>
                </a:lnTo>
                <a:lnTo>
                  <a:pt x="520065" y="1142047"/>
                </a:lnTo>
                <a:cubicBezTo>
                  <a:pt x="520065" y="1154430"/>
                  <a:pt x="510540" y="1163002"/>
                  <a:pt x="499110" y="1163002"/>
                </a:cubicBezTo>
                <a:cubicBezTo>
                  <a:pt x="493395" y="1163002"/>
                  <a:pt x="488156" y="1160621"/>
                  <a:pt x="484346" y="1156811"/>
                </a:cubicBezTo>
                <a:lnTo>
                  <a:pt x="480152" y="1146809"/>
                </a:lnTo>
                <a:lnTo>
                  <a:pt x="240879" y="1146809"/>
                </a:lnTo>
                <a:lnTo>
                  <a:pt x="238720" y="1151929"/>
                </a:lnTo>
                <a:cubicBezTo>
                  <a:pt x="236219" y="1154430"/>
                  <a:pt x="232886" y="1155858"/>
                  <a:pt x="229552" y="1155382"/>
                </a:cubicBezTo>
                <a:lnTo>
                  <a:pt x="226857" y="1154304"/>
                </a:lnTo>
                <a:lnTo>
                  <a:pt x="158717" y="1266954"/>
                </a:lnTo>
                <a:lnTo>
                  <a:pt x="159544" y="1267300"/>
                </a:lnTo>
                <a:cubicBezTo>
                  <a:pt x="163354" y="1271110"/>
                  <a:pt x="165735" y="1276349"/>
                  <a:pt x="165735" y="1282064"/>
                </a:cubicBezTo>
                <a:cubicBezTo>
                  <a:pt x="165735" y="1293494"/>
                  <a:pt x="156210" y="1303019"/>
                  <a:pt x="144780" y="1303019"/>
                </a:cubicBezTo>
                <a:cubicBezTo>
                  <a:pt x="133350" y="1303019"/>
                  <a:pt x="123825" y="1293494"/>
                  <a:pt x="123825" y="1282064"/>
                </a:cubicBezTo>
                <a:cubicBezTo>
                  <a:pt x="123825" y="1270634"/>
                  <a:pt x="133350" y="1261109"/>
                  <a:pt x="144780" y="1261109"/>
                </a:cubicBezTo>
                <a:lnTo>
                  <a:pt x="150725" y="1263602"/>
                </a:lnTo>
                <a:lnTo>
                  <a:pt x="219415" y="1150043"/>
                </a:lnTo>
                <a:lnTo>
                  <a:pt x="216217" y="1142047"/>
                </a:lnTo>
                <a:lnTo>
                  <a:pt x="217071" y="1139912"/>
                </a:lnTo>
                <a:lnTo>
                  <a:pt x="21501" y="1012405"/>
                </a:lnTo>
                <a:lnTo>
                  <a:pt x="13335" y="1015365"/>
                </a:lnTo>
                <a:cubicBezTo>
                  <a:pt x="5715" y="1015365"/>
                  <a:pt x="0" y="1009650"/>
                  <a:pt x="0" y="1002030"/>
                </a:cubicBezTo>
                <a:cubicBezTo>
                  <a:pt x="0" y="994410"/>
                  <a:pt x="5715" y="988695"/>
                  <a:pt x="13335" y="988695"/>
                </a:cubicBezTo>
                <a:cubicBezTo>
                  <a:pt x="20955" y="988695"/>
                  <a:pt x="26670" y="994410"/>
                  <a:pt x="26670" y="1002030"/>
                </a:cubicBezTo>
                <a:lnTo>
                  <a:pt x="25736" y="1004453"/>
                </a:lnTo>
                <a:lnTo>
                  <a:pt x="221100" y="1132093"/>
                </a:lnTo>
                <a:lnTo>
                  <a:pt x="229552" y="1128712"/>
                </a:lnTo>
                <a:cubicBezTo>
                  <a:pt x="233362" y="1128712"/>
                  <a:pt x="236696" y="1130141"/>
                  <a:pt x="239077" y="1132522"/>
                </a:cubicBezTo>
                <a:lnTo>
                  <a:pt x="241363" y="1138237"/>
                </a:lnTo>
                <a:lnTo>
                  <a:pt x="479753" y="1138237"/>
                </a:lnTo>
                <a:lnTo>
                  <a:pt x="484346" y="1127283"/>
                </a:lnTo>
                <a:lnTo>
                  <a:pt x="486486" y="1126386"/>
                </a:lnTo>
                <a:lnTo>
                  <a:pt x="422256" y="982860"/>
                </a:lnTo>
                <a:lnTo>
                  <a:pt x="421957" y="982980"/>
                </a:lnTo>
                <a:cubicBezTo>
                  <a:pt x="414337" y="982980"/>
                  <a:pt x="408622" y="977265"/>
                  <a:pt x="408622" y="969645"/>
                </a:cubicBezTo>
                <a:cubicBezTo>
                  <a:pt x="408622" y="965835"/>
                  <a:pt x="410051" y="962501"/>
                  <a:pt x="412432" y="960120"/>
                </a:cubicBezTo>
                <a:lnTo>
                  <a:pt x="413222" y="959804"/>
                </a:lnTo>
                <a:lnTo>
                  <a:pt x="377475" y="854115"/>
                </a:lnTo>
                <a:lnTo>
                  <a:pt x="368713" y="850486"/>
                </a:lnTo>
                <a:cubicBezTo>
                  <a:pt x="366300" y="848073"/>
                  <a:pt x="364807" y="844739"/>
                  <a:pt x="364807" y="841057"/>
                </a:cubicBezTo>
                <a:cubicBezTo>
                  <a:pt x="364807" y="833692"/>
                  <a:pt x="370777" y="827722"/>
                  <a:pt x="378142" y="827722"/>
                </a:cubicBezTo>
                <a:cubicBezTo>
                  <a:pt x="385507" y="827722"/>
                  <a:pt x="391477" y="833692"/>
                  <a:pt x="391477" y="841057"/>
                </a:cubicBezTo>
                <a:cubicBezTo>
                  <a:pt x="391477" y="844739"/>
                  <a:pt x="389985" y="848073"/>
                  <a:pt x="387571" y="850486"/>
                </a:cubicBezTo>
                <a:lnTo>
                  <a:pt x="386031" y="851124"/>
                </a:lnTo>
                <a:lnTo>
                  <a:pt x="421883" y="956339"/>
                </a:lnTo>
                <a:lnTo>
                  <a:pt x="421957" y="956310"/>
                </a:lnTo>
                <a:cubicBezTo>
                  <a:pt x="429577" y="956310"/>
                  <a:pt x="435292" y="962025"/>
                  <a:pt x="435292" y="969645"/>
                </a:cubicBezTo>
                <a:cubicBezTo>
                  <a:pt x="435292" y="973455"/>
                  <a:pt x="433863" y="976789"/>
                  <a:pt x="431482" y="979170"/>
                </a:cubicBezTo>
                <a:lnTo>
                  <a:pt x="430974" y="979373"/>
                </a:lnTo>
                <a:lnTo>
                  <a:pt x="495140" y="1122757"/>
                </a:lnTo>
                <a:lnTo>
                  <a:pt x="499110" y="1121092"/>
                </a:lnTo>
                <a:cubicBezTo>
                  <a:pt x="504825" y="1121092"/>
                  <a:pt x="510064" y="1123473"/>
                  <a:pt x="513874" y="1127283"/>
                </a:cubicBezTo>
                <a:lnTo>
                  <a:pt x="514065" y="1127739"/>
                </a:lnTo>
                <a:lnTo>
                  <a:pt x="799810" y="949804"/>
                </a:lnTo>
                <a:lnTo>
                  <a:pt x="798195" y="945832"/>
                </a:lnTo>
                <a:lnTo>
                  <a:pt x="801643" y="937351"/>
                </a:lnTo>
                <a:lnTo>
                  <a:pt x="580938" y="663926"/>
                </a:lnTo>
                <a:lnTo>
                  <a:pt x="576262" y="665797"/>
                </a:lnTo>
                <a:cubicBezTo>
                  <a:pt x="568642" y="665797"/>
                  <a:pt x="562927" y="660082"/>
                  <a:pt x="562927" y="652462"/>
                </a:cubicBezTo>
                <a:cubicBezTo>
                  <a:pt x="562927" y="648652"/>
                  <a:pt x="564356" y="645318"/>
                  <a:pt x="566737" y="642937"/>
                </a:cubicBezTo>
                <a:lnTo>
                  <a:pt x="567917" y="642465"/>
                </a:lnTo>
                <a:lnTo>
                  <a:pt x="439422" y="332306"/>
                </a:lnTo>
                <a:lnTo>
                  <a:pt x="439102" y="332422"/>
                </a:lnTo>
                <a:cubicBezTo>
                  <a:pt x="435292" y="332422"/>
                  <a:pt x="431958" y="330993"/>
                  <a:pt x="429577" y="328612"/>
                </a:cubicBezTo>
                <a:lnTo>
                  <a:pt x="426398" y="320665"/>
                </a:lnTo>
                <a:lnTo>
                  <a:pt x="302697" y="285768"/>
                </a:lnTo>
                <a:lnTo>
                  <a:pt x="301942" y="287654"/>
                </a:lnTo>
                <a:cubicBezTo>
                  <a:pt x="299561" y="290035"/>
                  <a:pt x="296227" y="291464"/>
                  <a:pt x="292417" y="291464"/>
                </a:cubicBezTo>
                <a:cubicBezTo>
                  <a:pt x="284797" y="291464"/>
                  <a:pt x="279082" y="285749"/>
                  <a:pt x="279082" y="278129"/>
                </a:cubicBezTo>
                <a:cubicBezTo>
                  <a:pt x="279082" y="270509"/>
                  <a:pt x="284797" y="264794"/>
                  <a:pt x="292417" y="264794"/>
                </a:cubicBezTo>
                <a:cubicBezTo>
                  <a:pt x="296227" y="264794"/>
                  <a:pt x="299561" y="266223"/>
                  <a:pt x="301942" y="268604"/>
                </a:cubicBezTo>
                <a:lnTo>
                  <a:pt x="305569" y="277672"/>
                </a:lnTo>
                <a:lnTo>
                  <a:pt x="428465" y="312342"/>
                </a:lnTo>
                <a:lnTo>
                  <a:pt x="429577" y="309562"/>
                </a:lnTo>
                <a:lnTo>
                  <a:pt x="436173" y="306924"/>
                </a:lnTo>
                <a:lnTo>
                  <a:pt x="475640" y="24521"/>
                </a:lnTo>
                <a:lnTo>
                  <a:pt x="471487" y="22860"/>
                </a:lnTo>
                <a:cubicBezTo>
                  <a:pt x="469106" y="20479"/>
                  <a:pt x="467677" y="17145"/>
                  <a:pt x="467677" y="13335"/>
                </a:cubicBezTo>
                <a:cubicBezTo>
                  <a:pt x="467677" y="5715"/>
                  <a:pt x="473392" y="0"/>
                  <a:pt x="481012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5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7" name="!!星斗3">
            <a:extLst>
              <a:ext uri="{FF2B5EF4-FFF2-40B4-BE49-F238E27FC236}">
                <a16:creationId xmlns:a16="http://schemas.microsoft.com/office/drawing/2014/main" id="{3794B1B7-17BE-4F76-886F-623A304D91E0}"/>
              </a:ext>
            </a:extLst>
          </p:cNvPr>
          <p:cNvSpPr/>
          <p:nvPr/>
        </p:nvSpPr>
        <p:spPr>
          <a:xfrm>
            <a:off x="877222" y="430557"/>
            <a:ext cx="502886" cy="680874"/>
          </a:xfrm>
          <a:custGeom>
            <a:avLst/>
            <a:gdLst>
              <a:gd name="connsiteX0" fmla="*/ 338138 w 1160145"/>
              <a:gd name="connsiteY0" fmla="*/ 0 h 1570762"/>
              <a:gd name="connsiteX1" fmla="*/ 347663 w 1160145"/>
              <a:gd name="connsiteY1" fmla="*/ 3810 h 1570762"/>
              <a:gd name="connsiteX2" fmla="*/ 350002 w 1160145"/>
              <a:gd name="connsiteY2" fmla="*/ 9658 h 1570762"/>
              <a:gd name="connsiteX3" fmla="*/ 482034 w 1160145"/>
              <a:gd name="connsiteY3" fmla="*/ 21735 h 1570762"/>
              <a:gd name="connsiteX4" fmla="*/ 483870 w 1160145"/>
              <a:gd name="connsiteY4" fmla="*/ 17145 h 1570762"/>
              <a:gd name="connsiteX5" fmla="*/ 493395 w 1160145"/>
              <a:gd name="connsiteY5" fmla="*/ 13335 h 1570762"/>
              <a:gd name="connsiteX6" fmla="*/ 506730 w 1160145"/>
              <a:gd name="connsiteY6" fmla="*/ 26670 h 1570762"/>
              <a:gd name="connsiteX7" fmla="*/ 505133 w 1160145"/>
              <a:gd name="connsiteY7" fmla="*/ 30321 h 1570762"/>
              <a:gd name="connsiteX8" fmla="*/ 976740 w 1160145"/>
              <a:gd name="connsiteY8" fmla="*/ 388123 h 1570762"/>
              <a:gd name="connsiteX9" fmla="*/ 984885 w 1160145"/>
              <a:gd name="connsiteY9" fmla="*/ 384811 h 1570762"/>
              <a:gd name="connsiteX10" fmla="*/ 1000125 w 1160145"/>
              <a:gd name="connsiteY10" fmla="*/ 400051 h 1570762"/>
              <a:gd name="connsiteX11" fmla="*/ 998065 w 1160145"/>
              <a:gd name="connsiteY11" fmla="*/ 405118 h 1570762"/>
              <a:gd name="connsiteX12" fmla="*/ 1140396 w 1160145"/>
              <a:gd name="connsiteY12" fmla="*/ 525489 h 1570762"/>
              <a:gd name="connsiteX13" fmla="*/ 1146810 w 1160145"/>
              <a:gd name="connsiteY13" fmla="*/ 522923 h 1570762"/>
              <a:gd name="connsiteX14" fmla="*/ 1160145 w 1160145"/>
              <a:gd name="connsiteY14" fmla="*/ 536258 h 1570762"/>
              <a:gd name="connsiteX15" fmla="*/ 1146810 w 1160145"/>
              <a:gd name="connsiteY15" fmla="*/ 549593 h 1570762"/>
              <a:gd name="connsiteX16" fmla="*/ 1137285 w 1160145"/>
              <a:gd name="connsiteY16" fmla="*/ 545783 h 1570762"/>
              <a:gd name="connsiteX17" fmla="*/ 1137066 w 1160145"/>
              <a:gd name="connsiteY17" fmla="*/ 545235 h 1570762"/>
              <a:gd name="connsiteX18" fmla="*/ 867594 w 1160145"/>
              <a:gd name="connsiteY18" fmla="*/ 649272 h 1570762"/>
              <a:gd name="connsiteX19" fmla="*/ 867727 w 1160145"/>
              <a:gd name="connsiteY19" fmla="*/ 649605 h 1570762"/>
              <a:gd name="connsiteX20" fmla="*/ 854392 w 1160145"/>
              <a:gd name="connsiteY20" fmla="*/ 662940 h 1570762"/>
              <a:gd name="connsiteX21" fmla="*/ 841057 w 1160145"/>
              <a:gd name="connsiteY21" fmla="*/ 649605 h 1570762"/>
              <a:gd name="connsiteX22" fmla="*/ 841159 w 1160145"/>
              <a:gd name="connsiteY22" fmla="*/ 649351 h 1570762"/>
              <a:gd name="connsiteX23" fmla="*/ 520035 w 1160145"/>
              <a:gd name="connsiteY23" fmla="*/ 527606 h 1570762"/>
              <a:gd name="connsiteX24" fmla="*/ 519470 w 1160145"/>
              <a:gd name="connsiteY24" fmla="*/ 528995 h 1570762"/>
              <a:gd name="connsiteX25" fmla="*/ 508635 w 1160145"/>
              <a:gd name="connsiteY25" fmla="*/ 533400 h 1570762"/>
              <a:gd name="connsiteX26" fmla="*/ 497801 w 1160145"/>
              <a:gd name="connsiteY26" fmla="*/ 528995 h 1570762"/>
              <a:gd name="connsiteX27" fmla="*/ 495492 w 1160145"/>
              <a:gd name="connsiteY27" fmla="*/ 523318 h 1570762"/>
              <a:gd name="connsiteX28" fmla="*/ 225876 w 1160145"/>
              <a:gd name="connsiteY28" fmla="*/ 532043 h 1570762"/>
              <a:gd name="connsiteX29" fmla="*/ 223243 w 1160145"/>
              <a:gd name="connsiteY29" fmla="*/ 538520 h 1570762"/>
              <a:gd name="connsiteX30" fmla="*/ 212408 w 1160145"/>
              <a:gd name="connsiteY30" fmla="*/ 542925 h 1570762"/>
              <a:gd name="connsiteX31" fmla="*/ 201573 w 1160145"/>
              <a:gd name="connsiteY31" fmla="*/ 538520 h 1570762"/>
              <a:gd name="connsiteX32" fmla="*/ 199714 w 1160145"/>
              <a:gd name="connsiteY32" fmla="*/ 533947 h 1570762"/>
              <a:gd name="connsiteX33" fmla="*/ 57782 w 1160145"/>
              <a:gd name="connsiteY33" fmla="*/ 549535 h 1570762"/>
              <a:gd name="connsiteX34" fmla="*/ 54888 w 1160145"/>
              <a:gd name="connsiteY34" fmla="*/ 555903 h 1570762"/>
              <a:gd name="connsiteX35" fmla="*/ 47266 w 1160145"/>
              <a:gd name="connsiteY35" fmla="*/ 559367 h 1570762"/>
              <a:gd name="connsiteX36" fmla="*/ 22633 w 1160145"/>
              <a:gd name="connsiteY36" fmla="*/ 725001 h 1570762"/>
              <a:gd name="connsiteX37" fmla="*/ 26075 w 1160145"/>
              <a:gd name="connsiteY37" fmla="*/ 726400 h 1570762"/>
              <a:gd name="connsiteX38" fmla="*/ 30480 w 1160145"/>
              <a:gd name="connsiteY38" fmla="*/ 737235 h 1570762"/>
              <a:gd name="connsiteX39" fmla="*/ 26194 w 1160145"/>
              <a:gd name="connsiteY39" fmla="*/ 748070 h 1570762"/>
              <a:gd name="connsiteX40" fmla="*/ 25815 w 1160145"/>
              <a:gd name="connsiteY40" fmla="*/ 748237 h 1570762"/>
              <a:gd name="connsiteX41" fmla="*/ 169778 w 1160145"/>
              <a:gd name="connsiteY41" fmla="*/ 1102330 h 1570762"/>
              <a:gd name="connsiteX42" fmla="*/ 170497 w 1160145"/>
              <a:gd name="connsiteY42" fmla="*/ 1102042 h 1570762"/>
              <a:gd name="connsiteX43" fmla="*/ 183832 w 1160145"/>
              <a:gd name="connsiteY43" fmla="*/ 1115377 h 1570762"/>
              <a:gd name="connsiteX44" fmla="*/ 180286 w 1160145"/>
              <a:gd name="connsiteY44" fmla="*/ 1123909 h 1570762"/>
              <a:gd name="connsiteX45" fmla="*/ 333052 w 1160145"/>
              <a:gd name="connsiteY45" fmla="*/ 1390588 h 1570762"/>
              <a:gd name="connsiteX46" fmla="*/ 335280 w 1160145"/>
              <a:gd name="connsiteY46" fmla="*/ 1389697 h 1570762"/>
              <a:gd name="connsiteX47" fmla="*/ 348615 w 1160145"/>
              <a:gd name="connsiteY47" fmla="*/ 1403032 h 1570762"/>
              <a:gd name="connsiteX48" fmla="*/ 344805 w 1160145"/>
              <a:gd name="connsiteY48" fmla="*/ 1412557 h 1570762"/>
              <a:gd name="connsiteX49" fmla="*/ 343681 w 1160145"/>
              <a:gd name="connsiteY49" fmla="*/ 1413007 h 1570762"/>
              <a:gd name="connsiteX50" fmla="*/ 394442 w 1160145"/>
              <a:gd name="connsiteY50" fmla="*/ 1544340 h 1570762"/>
              <a:gd name="connsiteX51" fmla="*/ 395288 w 1160145"/>
              <a:gd name="connsiteY51" fmla="*/ 1544002 h 1570762"/>
              <a:gd name="connsiteX52" fmla="*/ 408623 w 1160145"/>
              <a:gd name="connsiteY52" fmla="*/ 1557337 h 1570762"/>
              <a:gd name="connsiteX53" fmla="*/ 395288 w 1160145"/>
              <a:gd name="connsiteY53" fmla="*/ 1570672 h 1570762"/>
              <a:gd name="connsiteX54" fmla="*/ 381953 w 1160145"/>
              <a:gd name="connsiteY54" fmla="*/ 1557337 h 1570762"/>
              <a:gd name="connsiteX55" fmla="*/ 385763 w 1160145"/>
              <a:gd name="connsiteY55" fmla="*/ 1547812 h 1570762"/>
              <a:gd name="connsiteX56" fmla="*/ 386799 w 1160145"/>
              <a:gd name="connsiteY56" fmla="*/ 1547398 h 1570762"/>
              <a:gd name="connsiteX57" fmla="*/ 334987 w 1160145"/>
              <a:gd name="connsiteY57" fmla="*/ 1416250 h 1570762"/>
              <a:gd name="connsiteX58" fmla="*/ 325755 w 1160145"/>
              <a:gd name="connsiteY58" fmla="*/ 1412557 h 1570762"/>
              <a:gd name="connsiteX59" fmla="*/ 321945 w 1160145"/>
              <a:gd name="connsiteY59" fmla="*/ 1403032 h 1570762"/>
              <a:gd name="connsiteX60" fmla="*/ 325034 w 1160145"/>
              <a:gd name="connsiteY60" fmla="*/ 1395309 h 1570762"/>
              <a:gd name="connsiteX61" fmla="*/ 172659 w 1160145"/>
              <a:gd name="connsiteY61" fmla="*/ 1127766 h 1570762"/>
              <a:gd name="connsiteX62" fmla="*/ 170497 w 1160145"/>
              <a:gd name="connsiteY62" fmla="*/ 1128712 h 1570762"/>
              <a:gd name="connsiteX63" fmla="*/ 157162 w 1160145"/>
              <a:gd name="connsiteY63" fmla="*/ 1115377 h 1570762"/>
              <a:gd name="connsiteX64" fmla="*/ 160972 w 1160145"/>
              <a:gd name="connsiteY64" fmla="*/ 1105852 h 1570762"/>
              <a:gd name="connsiteX65" fmla="*/ 161861 w 1160145"/>
              <a:gd name="connsiteY65" fmla="*/ 1105496 h 1570762"/>
              <a:gd name="connsiteX66" fmla="*/ 17115 w 1160145"/>
              <a:gd name="connsiteY66" fmla="*/ 752069 h 1570762"/>
              <a:gd name="connsiteX67" fmla="*/ 16193 w 1160145"/>
              <a:gd name="connsiteY67" fmla="*/ 752475 h 1570762"/>
              <a:gd name="connsiteX68" fmla="*/ 0 w 1160145"/>
              <a:gd name="connsiteY68" fmla="*/ 737235 h 1570762"/>
              <a:gd name="connsiteX69" fmla="*/ 4405 w 1160145"/>
              <a:gd name="connsiteY69" fmla="*/ 726400 h 1570762"/>
              <a:gd name="connsiteX70" fmla="*/ 13777 w 1160145"/>
              <a:gd name="connsiteY70" fmla="*/ 722590 h 1570762"/>
              <a:gd name="connsiteX71" fmla="*/ 38659 w 1160145"/>
              <a:gd name="connsiteY71" fmla="*/ 557246 h 1570762"/>
              <a:gd name="connsiteX72" fmla="*/ 36195 w 1160145"/>
              <a:gd name="connsiteY72" fmla="*/ 556260 h 1570762"/>
              <a:gd name="connsiteX73" fmla="*/ 32385 w 1160145"/>
              <a:gd name="connsiteY73" fmla="*/ 546735 h 1570762"/>
              <a:gd name="connsiteX74" fmla="*/ 45720 w 1160145"/>
              <a:gd name="connsiteY74" fmla="*/ 533400 h 1570762"/>
              <a:gd name="connsiteX75" fmla="*/ 55245 w 1160145"/>
              <a:gd name="connsiteY75" fmla="*/ 537210 h 1570762"/>
              <a:gd name="connsiteX76" fmla="*/ 56494 w 1160145"/>
              <a:gd name="connsiteY76" fmla="*/ 540333 h 1570762"/>
              <a:gd name="connsiteX77" fmla="*/ 198103 w 1160145"/>
              <a:gd name="connsiteY77" fmla="*/ 525386 h 1570762"/>
              <a:gd name="connsiteX78" fmla="*/ 201573 w 1160145"/>
              <a:gd name="connsiteY78" fmla="*/ 516851 h 1570762"/>
              <a:gd name="connsiteX79" fmla="*/ 212408 w 1160145"/>
              <a:gd name="connsiteY79" fmla="*/ 512445 h 1570762"/>
              <a:gd name="connsiteX80" fmla="*/ 223243 w 1160145"/>
              <a:gd name="connsiteY80" fmla="*/ 516851 h 1570762"/>
              <a:gd name="connsiteX81" fmla="*/ 225906 w 1160145"/>
              <a:gd name="connsiteY81" fmla="*/ 523400 h 1570762"/>
              <a:gd name="connsiteX82" fmla="*/ 495124 w 1160145"/>
              <a:gd name="connsiteY82" fmla="*/ 513908 h 1570762"/>
              <a:gd name="connsiteX83" fmla="*/ 497801 w 1160145"/>
              <a:gd name="connsiteY83" fmla="*/ 507326 h 1570762"/>
              <a:gd name="connsiteX84" fmla="*/ 508635 w 1160145"/>
              <a:gd name="connsiteY84" fmla="*/ 502920 h 1570762"/>
              <a:gd name="connsiteX85" fmla="*/ 523875 w 1160145"/>
              <a:gd name="connsiteY85" fmla="*/ 518160 h 1570762"/>
              <a:gd name="connsiteX86" fmla="*/ 523634 w 1160145"/>
              <a:gd name="connsiteY86" fmla="*/ 518753 h 1570762"/>
              <a:gd name="connsiteX87" fmla="*/ 844474 w 1160145"/>
              <a:gd name="connsiteY87" fmla="*/ 641062 h 1570762"/>
              <a:gd name="connsiteX88" fmla="*/ 844867 w 1160145"/>
              <a:gd name="connsiteY88" fmla="*/ 640080 h 1570762"/>
              <a:gd name="connsiteX89" fmla="*/ 854392 w 1160145"/>
              <a:gd name="connsiteY89" fmla="*/ 636270 h 1570762"/>
              <a:gd name="connsiteX90" fmla="*/ 863917 w 1160145"/>
              <a:gd name="connsiteY90" fmla="*/ 640080 h 1570762"/>
              <a:gd name="connsiteX91" fmla="*/ 864294 w 1160145"/>
              <a:gd name="connsiteY91" fmla="*/ 641022 h 1570762"/>
              <a:gd name="connsiteX92" fmla="*/ 1133782 w 1160145"/>
              <a:gd name="connsiteY92" fmla="*/ 537026 h 1570762"/>
              <a:gd name="connsiteX93" fmla="*/ 1133475 w 1160145"/>
              <a:gd name="connsiteY93" fmla="*/ 536258 h 1570762"/>
              <a:gd name="connsiteX94" fmla="*/ 1134965 w 1160145"/>
              <a:gd name="connsiteY94" fmla="*/ 532535 h 1570762"/>
              <a:gd name="connsiteX95" fmla="*/ 992719 w 1160145"/>
              <a:gd name="connsiteY95" fmla="*/ 412106 h 1570762"/>
              <a:gd name="connsiteX96" fmla="*/ 984885 w 1160145"/>
              <a:gd name="connsiteY96" fmla="*/ 415291 h 1570762"/>
              <a:gd name="connsiteX97" fmla="*/ 969645 w 1160145"/>
              <a:gd name="connsiteY97" fmla="*/ 400051 h 1570762"/>
              <a:gd name="connsiteX98" fmla="*/ 971602 w 1160145"/>
              <a:gd name="connsiteY98" fmla="*/ 395239 h 1570762"/>
              <a:gd name="connsiteX99" fmla="*/ 499471 w 1160145"/>
              <a:gd name="connsiteY99" fmla="*/ 37480 h 1570762"/>
              <a:gd name="connsiteX100" fmla="*/ 493395 w 1160145"/>
              <a:gd name="connsiteY100" fmla="*/ 40005 h 1570762"/>
              <a:gd name="connsiteX101" fmla="*/ 483870 w 1160145"/>
              <a:gd name="connsiteY101" fmla="*/ 36195 h 1570762"/>
              <a:gd name="connsiteX102" fmla="*/ 481624 w 1160145"/>
              <a:gd name="connsiteY102" fmla="*/ 30580 h 1570762"/>
              <a:gd name="connsiteX103" fmla="*/ 348945 w 1160145"/>
              <a:gd name="connsiteY103" fmla="*/ 19114 h 1570762"/>
              <a:gd name="connsiteX104" fmla="*/ 347306 w 1160145"/>
              <a:gd name="connsiteY104" fmla="*/ 22860 h 1570762"/>
              <a:gd name="connsiteX105" fmla="*/ 338138 w 1160145"/>
              <a:gd name="connsiteY105" fmla="*/ 26670 h 1570762"/>
              <a:gd name="connsiteX106" fmla="*/ 324803 w 1160145"/>
              <a:gd name="connsiteY106" fmla="*/ 13335 h 1570762"/>
              <a:gd name="connsiteX107" fmla="*/ 338138 w 1160145"/>
              <a:gd name="connsiteY107" fmla="*/ 0 h 157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160145" h="1570762">
                <a:moveTo>
                  <a:pt x="338138" y="0"/>
                </a:moveTo>
                <a:cubicBezTo>
                  <a:pt x="341948" y="0"/>
                  <a:pt x="345282" y="1429"/>
                  <a:pt x="347663" y="3810"/>
                </a:cubicBezTo>
                <a:lnTo>
                  <a:pt x="350002" y="9658"/>
                </a:lnTo>
                <a:lnTo>
                  <a:pt x="482034" y="21735"/>
                </a:lnTo>
                <a:lnTo>
                  <a:pt x="483870" y="17145"/>
                </a:lnTo>
                <a:cubicBezTo>
                  <a:pt x="486251" y="14764"/>
                  <a:pt x="489585" y="13335"/>
                  <a:pt x="493395" y="13335"/>
                </a:cubicBezTo>
                <a:cubicBezTo>
                  <a:pt x="501015" y="13335"/>
                  <a:pt x="506730" y="19050"/>
                  <a:pt x="506730" y="26670"/>
                </a:cubicBezTo>
                <a:lnTo>
                  <a:pt x="505133" y="30321"/>
                </a:lnTo>
                <a:lnTo>
                  <a:pt x="976740" y="388123"/>
                </a:lnTo>
                <a:lnTo>
                  <a:pt x="984885" y="384811"/>
                </a:lnTo>
                <a:cubicBezTo>
                  <a:pt x="993458" y="384811"/>
                  <a:pt x="1000125" y="391478"/>
                  <a:pt x="1000125" y="400051"/>
                </a:cubicBezTo>
                <a:lnTo>
                  <a:pt x="998065" y="405118"/>
                </a:lnTo>
                <a:lnTo>
                  <a:pt x="1140396" y="525489"/>
                </a:lnTo>
                <a:lnTo>
                  <a:pt x="1146810" y="522923"/>
                </a:lnTo>
                <a:cubicBezTo>
                  <a:pt x="1154430" y="522923"/>
                  <a:pt x="1160145" y="528638"/>
                  <a:pt x="1160145" y="536258"/>
                </a:cubicBezTo>
                <a:cubicBezTo>
                  <a:pt x="1160145" y="543878"/>
                  <a:pt x="1154430" y="550545"/>
                  <a:pt x="1146810" y="549593"/>
                </a:cubicBezTo>
                <a:cubicBezTo>
                  <a:pt x="1143000" y="549593"/>
                  <a:pt x="1139666" y="548164"/>
                  <a:pt x="1137285" y="545783"/>
                </a:cubicBezTo>
                <a:lnTo>
                  <a:pt x="1137066" y="545235"/>
                </a:lnTo>
                <a:lnTo>
                  <a:pt x="867594" y="649272"/>
                </a:lnTo>
                <a:lnTo>
                  <a:pt x="867727" y="649605"/>
                </a:lnTo>
                <a:cubicBezTo>
                  <a:pt x="867727" y="657225"/>
                  <a:pt x="862012" y="662940"/>
                  <a:pt x="854392" y="662940"/>
                </a:cubicBezTo>
                <a:cubicBezTo>
                  <a:pt x="846772" y="662940"/>
                  <a:pt x="841057" y="657225"/>
                  <a:pt x="841057" y="649605"/>
                </a:cubicBezTo>
                <a:lnTo>
                  <a:pt x="841159" y="649351"/>
                </a:lnTo>
                <a:lnTo>
                  <a:pt x="520035" y="527606"/>
                </a:lnTo>
                <a:lnTo>
                  <a:pt x="519470" y="528995"/>
                </a:lnTo>
                <a:cubicBezTo>
                  <a:pt x="516732" y="531733"/>
                  <a:pt x="512922" y="533400"/>
                  <a:pt x="508635" y="533400"/>
                </a:cubicBezTo>
                <a:cubicBezTo>
                  <a:pt x="504349" y="533400"/>
                  <a:pt x="500539" y="531733"/>
                  <a:pt x="497801" y="528995"/>
                </a:cubicBezTo>
                <a:lnTo>
                  <a:pt x="495492" y="523318"/>
                </a:lnTo>
                <a:lnTo>
                  <a:pt x="225876" y="532043"/>
                </a:lnTo>
                <a:lnTo>
                  <a:pt x="223243" y="538520"/>
                </a:lnTo>
                <a:cubicBezTo>
                  <a:pt x="220505" y="541259"/>
                  <a:pt x="216695" y="542925"/>
                  <a:pt x="212408" y="542925"/>
                </a:cubicBezTo>
                <a:cubicBezTo>
                  <a:pt x="208122" y="542925"/>
                  <a:pt x="204312" y="541259"/>
                  <a:pt x="201573" y="538520"/>
                </a:cubicBezTo>
                <a:lnTo>
                  <a:pt x="199714" y="533947"/>
                </a:lnTo>
                <a:lnTo>
                  <a:pt x="57782" y="549535"/>
                </a:lnTo>
                <a:lnTo>
                  <a:pt x="54888" y="555903"/>
                </a:lnTo>
                <a:lnTo>
                  <a:pt x="47266" y="559367"/>
                </a:lnTo>
                <a:lnTo>
                  <a:pt x="22633" y="725001"/>
                </a:lnTo>
                <a:lnTo>
                  <a:pt x="26075" y="726400"/>
                </a:lnTo>
                <a:cubicBezTo>
                  <a:pt x="28813" y="729139"/>
                  <a:pt x="30480" y="732949"/>
                  <a:pt x="30480" y="737235"/>
                </a:cubicBezTo>
                <a:cubicBezTo>
                  <a:pt x="30480" y="741522"/>
                  <a:pt x="28813" y="745332"/>
                  <a:pt x="26194" y="748070"/>
                </a:cubicBezTo>
                <a:lnTo>
                  <a:pt x="25815" y="748237"/>
                </a:lnTo>
                <a:lnTo>
                  <a:pt x="169778" y="1102330"/>
                </a:lnTo>
                <a:lnTo>
                  <a:pt x="170497" y="1102042"/>
                </a:lnTo>
                <a:cubicBezTo>
                  <a:pt x="178117" y="1102042"/>
                  <a:pt x="183832" y="1107757"/>
                  <a:pt x="183832" y="1115377"/>
                </a:cubicBezTo>
                <a:lnTo>
                  <a:pt x="180286" y="1123909"/>
                </a:lnTo>
                <a:lnTo>
                  <a:pt x="333052" y="1390588"/>
                </a:lnTo>
                <a:lnTo>
                  <a:pt x="335280" y="1389697"/>
                </a:lnTo>
                <a:cubicBezTo>
                  <a:pt x="342900" y="1389697"/>
                  <a:pt x="348615" y="1395412"/>
                  <a:pt x="348615" y="1403032"/>
                </a:cubicBezTo>
                <a:cubicBezTo>
                  <a:pt x="348615" y="1406842"/>
                  <a:pt x="347186" y="1410176"/>
                  <a:pt x="344805" y="1412557"/>
                </a:cubicBezTo>
                <a:lnTo>
                  <a:pt x="343681" y="1413007"/>
                </a:lnTo>
                <a:lnTo>
                  <a:pt x="394442" y="1544340"/>
                </a:lnTo>
                <a:lnTo>
                  <a:pt x="395288" y="1544002"/>
                </a:lnTo>
                <a:cubicBezTo>
                  <a:pt x="402908" y="1544002"/>
                  <a:pt x="408623" y="1549717"/>
                  <a:pt x="408623" y="1557337"/>
                </a:cubicBezTo>
                <a:cubicBezTo>
                  <a:pt x="408623" y="1564957"/>
                  <a:pt x="402908" y="1571624"/>
                  <a:pt x="395288" y="1570672"/>
                </a:cubicBezTo>
                <a:cubicBezTo>
                  <a:pt x="387668" y="1570672"/>
                  <a:pt x="381953" y="1564957"/>
                  <a:pt x="381953" y="1557337"/>
                </a:cubicBezTo>
                <a:cubicBezTo>
                  <a:pt x="381953" y="1553527"/>
                  <a:pt x="383382" y="1550193"/>
                  <a:pt x="385763" y="1547812"/>
                </a:cubicBezTo>
                <a:lnTo>
                  <a:pt x="386799" y="1547398"/>
                </a:lnTo>
                <a:lnTo>
                  <a:pt x="334987" y="1416250"/>
                </a:lnTo>
                <a:lnTo>
                  <a:pt x="325755" y="1412557"/>
                </a:lnTo>
                <a:cubicBezTo>
                  <a:pt x="323374" y="1410176"/>
                  <a:pt x="321945" y="1406842"/>
                  <a:pt x="321945" y="1403032"/>
                </a:cubicBezTo>
                <a:lnTo>
                  <a:pt x="325034" y="1395309"/>
                </a:lnTo>
                <a:lnTo>
                  <a:pt x="172659" y="1127766"/>
                </a:lnTo>
                <a:lnTo>
                  <a:pt x="170497" y="1128712"/>
                </a:lnTo>
                <a:cubicBezTo>
                  <a:pt x="162877" y="1128712"/>
                  <a:pt x="157162" y="1122997"/>
                  <a:pt x="157162" y="1115377"/>
                </a:cubicBezTo>
                <a:cubicBezTo>
                  <a:pt x="157162" y="1111567"/>
                  <a:pt x="158591" y="1108233"/>
                  <a:pt x="160972" y="1105852"/>
                </a:cubicBezTo>
                <a:lnTo>
                  <a:pt x="161861" y="1105496"/>
                </a:lnTo>
                <a:lnTo>
                  <a:pt x="17115" y="752069"/>
                </a:lnTo>
                <a:lnTo>
                  <a:pt x="16193" y="752475"/>
                </a:lnTo>
                <a:cubicBezTo>
                  <a:pt x="7620" y="752475"/>
                  <a:pt x="953" y="745808"/>
                  <a:pt x="0" y="737235"/>
                </a:cubicBezTo>
                <a:cubicBezTo>
                  <a:pt x="0" y="732949"/>
                  <a:pt x="1667" y="729139"/>
                  <a:pt x="4405" y="726400"/>
                </a:cubicBezTo>
                <a:lnTo>
                  <a:pt x="13777" y="722590"/>
                </a:lnTo>
                <a:lnTo>
                  <a:pt x="38659" y="557246"/>
                </a:lnTo>
                <a:lnTo>
                  <a:pt x="36195" y="556260"/>
                </a:lnTo>
                <a:cubicBezTo>
                  <a:pt x="33814" y="553879"/>
                  <a:pt x="32385" y="550545"/>
                  <a:pt x="32385" y="546735"/>
                </a:cubicBezTo>
                <a:cubicBezTo>
                  <a:pt x="32385" y="539115"/>
                  <a:pt x="38100" y="533400"/>
                  <a:pt x="45720" y="533400"/>
                </a:cubicBezTo>
                <a:cubicBezTo>
                  <a:pt x="49530" y="533400"/>
                  <a:pt x="52864" y="534829"/>
                  <a:pt x="55245" y="537210"/>
                </a:cubicBezTo>
                <a:lnTo>
                  <a:pt x="56494" y="540333"/>
                </a:lnTo>
                <a:lnTo>
                  <a:pt x="198103" y="525386"/>
                </a:lnTo>
                <a:lnTo>
                  <a:pt x="201573" y="516851"/>
                </a:lnTo>
                <a:cubicBezTo>
                  <a:pt x="204312" y="514112"/>
                  <a:pt x="208122" y="512445"/>
                  <a:pt x="212408" y="512445"/>
                </a:cubicBezTo>
                <a:cubicBezTo>
                  <a:pt x="216695" y="512445"/>
                  <a:pt x="220505" y="514112"/>
                  <a:pt x="223243" y="516851"/>
                </a:cubicBezTo>
                <a:lnTo>
                  <a:pt x="225906" y="523400"/>
                </a:lnTo>
                <a:lnTo>
                  <a:pt x="495124" y="513908"/>
                </a:lnTo>
                <a:lnTo>
                  <a:pt x="497801" y="507326"/>
                </a:lnTo>
                <a:cubicBezTo>
                  <a:pt x="500539" y="504587"/>
                  <a:pt x="504349" y="502920"/>
                  <a:pt x="508635" y="502920"/>
                </a:cubicBezTo>
                <a:cubicBezTo>
                  <a:pt x="517208" y="502920"/>
                  <a:pt x="523875" y="509588"/>
                  <a:pt x="523875" y="518160"/>
                </a:cubicBezTo>
                <a:lnTo>
                  <a:pt x="523634" y="518753"/>
                </a:lnTo>
                <a:lnTo>
                  <a:pt x="844474" y="641062"/>
                </a:lnTo>
                <a:lnTo>
                  <a:pt x="844867" y="640080"/>
                </a:lnTo>
                <a:cubicBezTo>
                  <a:pt x="847248" y="637699"/>
                  <a:pt x="850582" y="636270"/>
                  <a:pt x="854392" y="636270"/>
                </a:cubicBezTo>
                <a:cubicBezTo>
                  <a:pt x="858202" y="636270"/>
                  <a:pt x="861536" y="637699"/>
                  <a:pt x="863917" y="640080"/>
                </a:cubicBezTo>
                <a:lnTo>
                  <a:pt x="864294" y="641022"/>
                </a:lnTo>
                <a:lnTo>
                  <a:pt x="1133782" y="537026"/>
                </a:lnTo>
                <a:lnTo>
                  <a:pt x="1133475" y="536258"/>
                </a:lnTo>
                <a:lnTo>
                  <a:pt x="1134965" y="532535"/>
                </a:lnTo>
                <a:lnTo>
                  <a:pt x="992719" y="412106"/>
                </a:lnTo>
                <a:lnTo>
                  <a:pt x="984885" y="415291"/>
                </a:lnTo>
                <a:cubicBezTo>
                  <a:pt x="976313" y="415291"/>
                  <a:pt x="969645" y="408624"/>
                  <a:pt x="969645" y="400051"/>
                </a:cubicBezTo>
                <a:lnTo>
                  <a:pt x="971602" y="395239"/>
                </a:lnTo>
                <a:lnTo>
                  <a:pt x="499471" y="37480"/>
                </a:lnTo>
                <a:lnTo>
                  <a:pt x="493395" y="40005"/>
                </a:lnTo>
                <a:cubicBezTo>
                  <a:pt x="489585" y="40005"/>
                  <a:pt x="486251" y="38576"/>
                  <a:pt x="483870" y="36195"/>
                </a:cubicBezTo>
                <a:lnTo>
                  <a:pt x="481624" y="30580"/>
                </a:lnTo>
                <a:lnTo>
                  <a:pt x="348945" y="19114"/>
                </a:lnTo>
                <a:lnTo>
                  <a:pt x="347306" y="22860"/>
                </a:lnTo>
                <a:cubicBezTo>
                  <a:pt x="344805" y="25241"/>
                  <a:pt x="341472" y="26670"/>
                  <a:pt x="338138" y="26670"/>
                </a:cubicBezTo>
                <a:cubicBezTo>
                  <a:pt x="330518" y="26670"/>
                  <a:pt x="324803" y="20955"/>
                  <a:pt x="324803" y="13335"/>
                </a:cubicBezTo>
                <a:cubicBezTo>
                  <a:pt x="324803" y="5715"/>
                  <a:pt x="330518" y="0"/>
                  <a:pt x="338138" y="0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9525" cap="flat">
            <a:noFill/>
            <a:prstDash val="solid"/>
            <a:miter/>
          </a:ln>
          <a:effectLst>
            <a:glow rad="63500">
              <a:schemeClr val="bg1">
                <a:alpha val="10000"/>
              </a:scheme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9" name="弦形 108">
            <a:extLst>
              <a:ext uri="{FF2B5EF4-FFF2-40B4-BE49-F238E27FC236}">
                <a16:creationId xmlns:a16="http://schemas.microsoft.com/office/drawing/2014/main" id="{3736D6AC-61A3-4D22-8323-710C4DCE7147}"/>
              </a:ext>
            </a:extLst>
          </p:cNvPr>
          <p:cNvSpPr/>
          <p:nvPr/>
        </p:nvSpPr>
        <p:spPr>
          <a:xfrm>
            <a:off x="-2268646" y="1356986"/>
            <a:ext cx="16746646" cy="16746646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67000"/>
                  <a:lumOff val="33000"/>
                </a:srgbClr>
              </a:gs>
              <a:gs pos="0">
                <a:srgbClr val="D9A929">
                  <a:alpha val="15000"/>
                  <a:lumMod val="67000"/>
                  <a:lumOff val="3300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/>
                </a:gs>
                <a:gs pos="3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C73210F-A373-466C-A1F0-F61034FD4670}"/>
              </a:ext>
            </a:extLst>
          </p:cNvPr>
          <p:cNvSpPr txBox="1"/>
          <p:nvPr/>
        </p:nvSpPr>
        <p:spPr>
          <a:xfrm>
            <a:off x="-1644812" y="1712686"/>
            <a:ext cx="15516532" cy="15516532"/>
          </a:xfrm>
          <a:prstGeom prst="rect">
            <a:avLst/>
          </a:prstGeom>
          <a:noFill/>
        </p:spPr>
        <p:txBody>
          <a:bodyPr spcFirstLastPara="1" wrap="none" numCol="1" rtlCol="0" anchor="ctr" anchorCtr="1">
            <a:prstTxWarp prst="textArchUp">
              <a:avLst>
                <a:gd name="adj" fmla="val 14258820"/>
              </a:avLst>
            </a:prstTxWarp>
            <a:spAutoFit/>
          </a:bodyPr>
          <a:lstStyle>
            <a:defPPr>
              <a:defRPr lang="zh-CN"/>
            </a:defPPr>
            <a:lvl1pPr algn="ctr">
              <a:defRPr sz="3200" spc="600">
                <a:ln w="12700">
                  <a:solidFill>
                    <a:schemeClr val="bg1"/>
                  </a:solidFill>
                </a:ln>
                <a:solidFill>
                  <a:srgbClr val="0C6D8B"/>
                </a:solidFill>
                <a:latin typeface="文道潮黑体" panose="02010600040101010101" pitchFamily="2" charset="-122"/>
                <a:ea typeface="文道潮黑体" panose="02010600040101010101" pitchFamily="2" charset="-122"/>
              </a:defRPr>
            </a:lvl1pPr>
          </a:lstStyle>
          <a:p>
            <a:r>
              <a:rPr lang="zh-CN" altLang="en-US" dirty="0">
                <a:ln w="12700">
                  <a:noFill/>
                </a:ln>
                <a:solidFill>
                  <a:srgbClr val="578CCD"/>
                </a:solidFill>
                <a:effectLst>
                  <a:glow rad="25400">
                    <a:schemeClr val="bg1"/>
                  </a:glo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直播平台</a:t>
            </a:r>
          </a:p>
        </p:txBody>
      </p:sp>
      <p:sp>
        <p:nvSpPr>
          <p:cNvPr id="110" name="弦形 109">
            <a:extLst>
              <a:ext uri="{FF2B5EF4-FFF2-40B4-BE49-F238E27FC236}">
                <a16:creationId xmlns:a16="http://schemas.microsoft.com/office/drawing/2014/main" id="{ABCEA6A7-5FA1-49C3-8D1C-05F919A8DF30}"/>
              </a:ext>
            </a:extLst>
          </p:cNvPr>
          <p:cNvSpPr/>
          <p:nvPr/>
        </p:nvSpPr>
        <p:spPr>
          <a:xfrm>
            <a:off x="-1657349" y="1968283"/>
            <a:ext cx="15524058" cy="15524058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lumMod val="50000"/>
                  <a:lumOff val="50000"/>
                  <a:alpha val="25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7" name="弦形 106">
            <a:extLst>
              <a:ext uri="{FF2B5EF4-FFF2-40B4-BE49-F238E27FC236}">
                <a16:creationId xmlns:a16="http://schemas.microsoft.com/office/drawing/2014/main" id="{CAD00DF7-5E2D-4328-BF8E-1E3C1AFA04B6}"/>
              </a:ext>
            </a:extLst>
          </p:cNvPr>
          <p:cNvSpPr/>
          <p:nvPr/>
        </p:nvSpPr>
        <p:spPr>
          <a:xfrm>
            <a:off x="381000" y="3730477"/>
            <a:ext cx="11447358" cy="11661636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alpha val="33000"/>
                  <a:lumMod val="50000"/>
                  <a:lumOff val="50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1924400-F5AA-4CB2-B82A-0300B68FF3C9}"/>
              </a:ext>
            </a:extLst>
          </p:cNvPr>
          <p:cNvSpPr txBox="1"/>
          <p:nvPr/>
        </p:nvSpPr>
        <p:spPr>
          <a:xfrm>
            <a:off x="744603" y="4102100"/>
            <a:ext cx="10737702" cy="10737702"/>
          </a:xfrm>
          <a:prstGeom prst="rect">
            <a:avLst/>
          </a:prstGeom>
          <a:noFill/>
        </p:spPr>
        <p:txBody>
          <a:bodyPr wrap="none" rtlCol="0" anchor="ctr" anchorCtr="1">
            <a:prstTxWarp prst="textArchUp">
              <a:avLst>
                <a:gd name="adj" fmla="val 14258820"/>
              </a:avLst>
            </a:prstTxWarp>
            <a:spAutoFit/>
          </a:bodyPr>
          <a:lstStyle/>
          <a:p>
            <a:pPr algn="ctr"/>
            <a:r>
              <a:rPr lang="zh-CN" altLang="en-US" sz="3200" spc="600" dirty="0">
                <a:ln w="12700">
                  <a:noFill/>
                </a:ln>
                <a:solidFill>
                  <a:srgbClr val="578CCD"/>
                </a:solidFill>
                <a:effectLst>
                  <a:glow rad="25400">
                    <a:schemeClr val="bg1"/>
                  </a:glo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活动信息</a:t>
            </a:r>
          </a:p>
        </p:txBody>
      </p:sp>
      <p:sp>
        <p:nvSpPr>
          <p:cNvPr id="108" name="弦形 107">
            <a:extLst>
              <a:ext uri="{FF2B5EF4-FFF2-40B4-BE49-F238E27FC236}">
                <a16:creationId xmlns:a16="http://schemas.microsoft.com/office/drawing/2014/main" id="{6A693F85-FFA9-4FA7-A72F-75273219C34C}"/>
              </a:ext>
            </a:extLst>
          </p:cNvPr>
          <p:cNvSpPr/>
          <p:nvPr/>
        </p:nvSpPr>
        <p:spPr>
          <a:xfrm>
            <a:off x="1276351" y="4326302"/>
            <a:ext cx="9656647" cy="9656648"/>
          </a:xfrm>
          <a:prstGeom prst="chord">
            <a:avLst>
              <a:gd name="adj1" fmla="val 9068746"/>
              <a:gd name="adj2" fmla="val 1596336"/>
            </a:avLst>
          </a:prstGeom>
          <a:gradFill>
            <a:gsLst>
              <a:gs pos="100000">
                <a:srgbClr val="D9A929">
                  <a:alpha val="0"/>
                  <a:lumMod val="0"/>
                  <a:lumOff val="100000"/>
                </a:srgbClr>
              </a:gs>
              <a:gs pos="0">
                <a:schemeClr val="bg1"/>
              </a:gs>
            </a:gsLst>
            <a:lin ang="5400000" scaled="1"/>
          </a:gradFill>
          <a:ln w="25400">
            <a:gradFill>
              <a:gsLst>
                <a:gs pos="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98DE9F3-9FC5-4BD2-86DE-C95F174ABB66}"/>
              </a:ext>
            </a:extLst>
          </p:cNvPr>
          <p:cNvSpPr txBox="1"/>
          <p:nvPr/>
        </p:nvSpPr>
        <p:spPr>
          <a:xfrm>
            <a:off x="3644900" y="224959"/>
            <a:ext cx="4902516" cy="784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500">
                <a:ln w="6350">
                  <a:solidFill>
                    <a:schemeClr val="bg1"/>
                  </a:solidFill>
                </a:ln>
                <a:gradFill>
                  <a:gsLst>
                    <a:gs pos="0">
                      <a:srgbClr val="D9A929">
                        <a:lumMod val="75000"/>
                        <a:lumOff val="25000"/>
                      </a:srgbClr>
                    </a:gs>
                    <a:gs pos="100000">
                      <a:srgbClr val="D9A929">
                        <a:lumMod val="75000"/>
                      </a:srgbClr>
                    </a:gs>
                  </a:gsLst>
                  <a:lin ang="5400000" scaled="1"/>
                </a:gradFill>
                <a:effectLst>
                  <a:glow rad="63500">
                    <a:srgbClr val="D9A929">
                      <a:alpha val="25000"/>
                    </a:srgbClr>
                  </a:glow>
                  <a:reflection blurRad="19050" stA="50000" endA="300" endPos="50000" dist="63500" dir="5400000" sy="-100000" algn="bl" rotWithShape="0"/>
                </a:effectLst>
                <a:latin typeface="文道潮黑体" panose="02010600040101010101" pitchFamily="2" charset="-122"/>
                <a:ea typeface="文道潮黑体" panose="02010600040101010101" pitchFamily="2" charset="-122"/>
              </a:defRPr>
            </a:lvl1pPr>
          </a:lstStyle>
          <a:p>
            <a:r>
              <a:rPr lang="zh-CN" altLang="en-US" sz="4000" dirty="0">
                <a:ln w="3175">
                  <a:solidFill>
                    <a:schemeClr val="bg1"/>
                  </a:solidFill>
                </a:ln>
                <a:gradFill>
                  <a:gsLst>
                    <a:gs pos="15000">
                      <a:schemeClr val="accent4">
                        <a:lumMod val="75000"/>
                      </a:schemeClr>
                    </a:gs>
                    <a:gs pos="75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glow rad="25400">
                    <a:srgbClr val="D9A929">
                      <a:alpha val="25000"/>
                    </a:srgbClr>
                  </a:glow>
                  <a:outerShdw blurRad="38100" dist="76200" dir="16200000" rotWithShape="0">
                    <a:prstClr val="black">
                      <a:alpha val="33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行走在阅读的时空里</a:t>
            </a:r>
          </a:p>
        </p:txBody>
      </p:sp>
      <p:sp>
        <p:nvSpPr>
          <p:cNvPr id="84" name="Rectangle 2">
            <a:extLst>
              <a:ext uri="{FF2B5EF4-FFF2-40B4-BE49-F238E27FC236}">
                <a16:creationId xmlns:a16="http://schemas.microsoft.com/office/drawing/2014/main" id="{96FEEFD0-D7B2-67F8-BED8-EFCD64FB7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244" y="4844403"/>
            <a:ext cx="44629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时    间：</a:t>
            </a:r>
            <a:r>
              <a:rPr lang="zh-CN" altLang="zh-CN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4月23日 10:00-11:40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地    点：</a:t>
            </a:r>
            <a:r>
              <a:rPr lang="zh-CN" altLang="zh-CN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颐和园霁清轩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指导单位：</a:t>
            </a:r>
            <a:r>
              <a:rPr lang="zh-CN" altLang="zh-CN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文化和旅游部、中共北京市委宣传部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主办单位：</a:t>
            </a:r>
            <a:r>
              <a:rPr lang="zh-CN" altLang="zh-CN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国家图书馆、北京市公园管理中心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支持单位：</a:t>
            </a:r>
            <a:r>
              <a:rPr lang="zh-CN" altLang="zh-CN" sz="16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rPr>
              <a:t>中国图书馆学会</a:t>
            </a:r>
          </a:p>
        </p:txBody>
      </p:sp>
      <p:sp>
        <p:nvSpPr>
          <p:cNvPr id="111" name="弦形 110" hidden="1">
            <a:extLst>
              <a:ext uri="{FF2B5EF4-FFF2-40B4-BE49-F238E27FC236}">
                <a16:creationId xmlns:a16="http://schemas.microsoft.com/office/drawing/2014/main" id="{4615CBBA-AA33-47B7-8071-D5E8289BDC8A}"/>
              </a:ext>
            </a:extLst>
          </p:cNvPr>
          <p:cNvSpPr/>
          <p:nvPr/>
        </p:nvSpPr>
        <p:spPr>
          <a:xfrm>
            <a:off x="-678426" y="2947206"/>
            <a:ext cx="13566212" cy="13566212"/>
          </a:xfrm>
          <a:prstGeom prst="chord">
            <a:avLst>
              <a:gd name="adj1" fmla="val 11491629"/>
              <a:gd name="adj2" fmla="val 20914789"/>
            </a:avLst>
          </a:prstGeom>
          <a:gradFill>
            <a:gsLst>
              <a:gs pos="100000">
                <a:srgbClr val="D9A929">
                  <a:alpha val="0"/>
                  <a:lumMod val="50000"/>
                  <a:lumOff val="50000"/>
                </a:srgbClr>
              </a:gs>
              <a:gs pos="0">
                <a:srgbClr val="D9A929">
                  <a:lumMod val="50000"/>
                  <a:lumOff val="50000"/>
                  <a:alpha val="25000"/>
                </a:srgbClr>
              </a:gs>
            </a:gsLst>
            <a:lin ang="5400000" scaled="1"/>
          </a:gradFill>
          <a:ln>
            <a:solidFill>
              <a:srgbClr val="0C6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pic>
        <p:nvPicPr>
          <p:cNvPr id="88" name="Picture 2" descr="查看源图像">
            <a:extLst>
              <a:ext uri="{FF2B5EF4-FFF2-40B4-BE49-F238E27FC236}">
                <a16:creationId xmlns:a16="http://schemas.microsoft.com/office/drawing/2014/main" id="{A759FEBF-E833-68A3-3B1D-A6AB1D852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110" y="2706163"/>
            <a:ext cx="450688" cy="450688"/>
          </a:xfrm>
          <a:prstGeom prst="roundRect">
            <a:avLst>
              <a:gd name="adj" fmla="val 24479"/>
            </a:avLst>
          </a:prstGeom>
          <a:noFill/>
          <a:effectLst>
            <a:outerShdw blurRad="25400" dist="76200" dir="16200000" rotWithShape="0">
              <a:schemeClr val="accent4">
                <a:lumMod val="7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849C3749-E3FC-0035-19D3-8D4A433D3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2961" y="3048732"/>
            <a:ext cx="450688" cy="453054"/>
          </a:xfrm>
          <a:prstGeom prst="rect">
            <a:avLst/>
          </a:prstGeom>
          <a:effectLst>
            <a:outerShdw blurRad="25400" dist="177800" dir="174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0" name="图片 89" descr="夜晚的月亮&#10;&#10;中度可信度描述已自动生成">
            <a:extLst>
              <a:ext uri="{FF2B5EF4-FFF2-40B4-BE49-F238E27FC236}">
                <a16:creationId xmlns:a16="http://schemas.microsoft.com/office/drawing/2014/main" id="{6848EF22-2B47-1348-2E48-500B07E95D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" t="30823" r="7334" b="35507"/>
          <a:stretch/>
        </p:blipFill>
        <p:spPr>
          <a:xfrm>
            <a:off x="6692623" y="2782577"/>
            <a:ext cx="1186816" cy="470342"/>
          </a:xfrm>
          <a:prstGeom prst="rect">
            <a:avLst/>
          </a:prstGeom>
          <a:effectLst>
            <a:outerShdw blurRad="25400" dist="177800" dir="168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1" name="图片 90" descr="图标&#10;&#10;描述已自动生成">
            <a:extLst>
              <a:ext uri="{FF2B5EF4-FFF2-40B4-BE49-F238E27FC236}">
                <a16:creationId xmlns:a16="http://schemas.microsoft.com/office/drawing/2014/main" id="{938CF113-BA73-3A16-8462-01AA526D6A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6" t="20266" r="20266" b="20266"/>
          <a:stretch/>
        </p:blipFill>
        <p:spPr>
          <a:xfrm>
            <a:off x="3671425" y="2956345"/>
            <a:ext cx="646126" cy="646116"/>
          </a:xfrm>
          <a:prstGeom prst="rect">
            <a:avLst/>
          </a:prstGeom>
          <a:effectLst>
            <a:outerShdw blurRad="25400" dist="177800" dir="150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2" name="图片 91" descr="文本, 徽标&#10;&#10;描述已自动生成">
            <a:extLst>
              <a:ext uri="{FF2B5EF4-FFF2-40B4-BE49-F238E27FC236}">
                <a16:creationId xmlns:a16="http://schemas.microsoft.com/office/drawing/2014/main" id="{0968FFCA-BF98-3DF2-9222-BCACBD07DB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5965" r="5354" b="33493"/>
          <a:stretch/>
        </p:blipFill>
        <p:spPr>
          <a:xfrm>
            <a:off x="4477681" y="2854409"/>
            <a:ext cx="1110982" cy="380036"/>
          </a:xfrm>
          <a:prstGeom prst="rect">
            <a:avLst/>
          </a:prstGeom>
          <a:effectLst>
            <a:outerShdw blurRad="25400" dist="177800" dir="156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3" name="图片 92" descr="黑白色的标志&#10;&#10;描述已自动生成">
            <a:extLst>
              <a:ext uri="{FF2B5EF4-FFF2-40B4-BE49-F238E27FC236}">
                <a16:creationId xmlns:a16="http://schemas.microsoft.com/office/drawing/2014/main" id="{D2C62018-AC0D-AFC3-FF31-88D439C81D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34733" r="5503" b="35105"/>
          <a:stretch/>
        </p:blipFill>
        <p:spPr>
          <a:xfrm>
            <a:off x="2608270" y="3569265"/>
            <a:ext cx="865884" cy="294368"/>
          </a:xfrm>
          <a:prstGeom prst="rect">
            <a:avLst/>
          </a:prstGeom>
          <a:effectLst>
            <a:outerShdw blurRad="25400" dist="177800" dir="144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4" name="图片 93" descr="黑白色的标志&#10;&#10;描述已自动生成">
            <a:extLst>
              <a:ext uri="{FF2B5EF4-FFF2-40B4-BE49-F238E27FC236}">
                <a16:creationId xmlns:a16="http://schemas.microsoft.com/office/drawing/2014/main" id="{F1193507-5CB2-C067-FBF7-69854BA159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 t="32678" r="9690" b="33651"/>
          <a:stretch/>
        </p:blipFill>
        <p:spPr>
          <a:xfrm>
            <a:off x="8933581" y="3569265"/>
            <a:ext cx="742780" cy="294368"/>
          </a:xfrm>
          <a:prstGeom prst="rect">
            <a:avLst/>
          </a:prstGeom>
          <a:effectLst>
            <a:outerShdw blurRad="25400" dist="177800" dir="180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5" name="图片 94" descr="徽标, 图标&#10;&#10;描述已自动生成">
            <a:extLst>
              <a:ext uri="{FF2B5EF4-FFF2-40B4-BE49-F238E27FC236}">
                <a16:creationId xmlns:a16="http://schemas.microsoft.com/office/drawing/2014/main" id="{8DAF1131-D137-6323-0A64-05CE12E3C7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4" t="35965" r="16153" b="36770"/>
          <a:stretch/>
        </p:blipFill>
        <p:spPr>
          <a:xfrm>
            <a:off x="1880231" y="4007906"/>
            <a:ext cx="738698" cy="294368"/>
          </a:xfrm>
          <a:prstGeom prst="rect">
            <a:avLst/>
          </a:prstGeom>
          <a:effectLst>
            <a:outerShdw blurRad="25400" dist="177800" dir="138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6" name="图片 95" descr="文本&#10;&#10;中度可信度描述已自动生成">
            <a:extLst>
              <a:ext uri="{FF2B5EF4-FFF2-40B4-BE49-F238E27FC236}">
                <a16:creationId xmlns:a16="http://schemas.microsoft.com/office/drawing/2014/main" id="{B8DC3B0C-5C96-B47E-FC7E-1EF686A7BE0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2" t="22198" r="6073" b="34569"/>
          <a:stretch/>
        </p:blipFill>
        <p:spPr>
          <a:xfrm>
            <a:off x="11451712" y="5793944"/>
            <a:ext cx="585318" cy="294368"/>
          </a:xfrm>
          <a:custGeom>
            <a:avLst/>
            <a:gdLst>
              <a:gd name="connsiteX0" fmla="*/ 189741 w 1089025"/>
              <a:gd name="connsiteY0" fmla="*/ 0 h 547687"/>
              <a:gd name="connsiteX1" fmla="*/ 625875 w 1089025"/>
              <a:gd name="connsiteY1" fmla="*/ 0 h 547687"/>
              <a:gd name="connsiteX2" fmla="*/ 647701 w 1089025"/>
              <a:gd name="connsiteY2" fmla="*/ 4762 h 547687"/>
              <a:gd name="connsiteX3" fmla="*/ 939801 w 1089025"/>
              <a:gd name="connsiteY3" fmla="*/ 179387 h 547687"/>
              <a:gd name="connsiteX4" fmla="*/ 1089025 w 1089025"/>
              <a:gd name="connsiteY4" fmla="*/ 199905 h 547687"/>
              <a:gd name="connsiteX5" fmla="*/ 1089025 w 1089025"/>
              <a:gd name="connsiteY5" fmla="*/ 547687 h 547687"/>
              <a:gd name="connsiteX6" fmla="*/ 0 w 1089025"/>
              <a:gd name="connsiteY6" fmla="*/ 547687 h 547687"/>
              <a:gd name="connsiteX7" fmla="*/ 0 w 1089025"/>
              <a:gd name="connsiteY7" fmla="*/ 118155 h 547687"/>
              <a:gd name="connsiteX8" fmla="*/ 76201 w 1089025"/>
              <a:gd name="connsiteY8" fmla="*/ 74612 h 54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9025" h="547687">
                <a:moveTo>
                  <a:pt x="189741" y="0"/>
                </a:moveTo>
                <a:lnTo>
                  <a:pt x="625875" y="0"/>
                </a:lnTo>
                <a:lnTo>
                  <a:pt x="647701" y="4762"/>
                </a:lnTo>
                <a:lnTo>
                  <a:pt x="939801" y="179387"/>
                </a:lnTo>
                <a:lnTo>
                  <a:pt x="1089025" y="199905"/>
                </a:lnTo>
                <a:lnTo>
                  <a:pt x="1089025" y="547687"/>
                </a:lnTo>
                <a:lnTo>
                  <a:pt x="0" y="547687"/>
                </a:lnTo>
                <a:lnTo>
                  <a:pt x="0" y="118155"/>
                </a:lnTo>
                <a:lnTo>
                  <a:pt x="76201" y="74612"/>
                </a:lnTo>
                <a:close/>
              </a:path>
            </a:pathLst>
          </a:custGeom>
          <a:effectLst>
            <a:outerShdw blurRad="25400" dist="177800" dir="204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7" name="图片 96" descr="徽标, 图标, 公司名称&#10;&#10;描述已自动生成">
            <a:extLst>
              <a:ext uri="{FF2B5EF4-FFF2-40B4-BE49-F238E27FC236}">
                <a16:creationId xmlns:a16="http://schemas.microsoft.com/office/drawing/2014/main" id="{F72C4592-D737-6C01-FAE3-1859E86C604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0" t="32287" r="16099" b="33503"/>
          <a:stretch/>
        </p:blipFill>
        <p:spPr>
          <a:xfrm>
            <a:off x="9671264" y="4007906"/>
            <a:ext cx="588124" cy="294368"/>
          </a:xfrm>
          <a:prstGeom prst="rect">
            <a:avLst/>
          </a:prstGeom>
          <a:effectLst>
            <a:outerShdw blurRad="25400" dist="177800" dir="186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8" name="图片 97" descr="徽标, 图标, 公司名称&#10;&#10;描述已自动生成">
            <a:extLst>
              <a:ext uri="{FF2B5EF4-FFF2-40B4-BE49-F238E27FC236}">
                <a16:creationId xmlns:a16="http://schemas.microsoft.com/office/drawing/2014/main" id="{B63D399C-96EE-9017-45A5-8D8392CA5CC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t="35965" r="18354" b="35453"/>
          <a:stretch/>
        </p:blipFill>
        <p:spPr>
          <a:xfrm>
            <a:off x="1250820" y="4534160"/>
            <a:ext cx="675626" cy="294368"/>
          </a:xfrm>
          <a:prstGeom prst="rect">
            <a:avLst/>
          </a:prstGeom>
          <a:effectLst>
            <a:outerShdw blurRad="25400" dist="177800" dir="132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99" name="图片 98" descr="图片包含 徽标&#10;&#10;描述已自动生成">
            <a:extLst>
              <a:ext uri="{FF2B5EF4-FFF2-40B4-BE49-F238E27FC236}">
                <a16:creationId xmlns:a16="http://schemas.microsoft.com/office/drawing/2014/main" id="{5A085B7A-8837-2092-56FE-D7E863C3F83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4" t="35965" r="6370" b="35453"/>
          <a:stretch/>
        </p:blipFill>
        <p:spPr>
          <a:xfrm>
            <a:off x="527430" y="5125002"/>
            <a:ext cx="890510" cy="294368"/>
          </a:xfrm>
          <a:prstGeom prst="rect">
            <a:avLst/>
          </a:prstGeom>
          <a:effectLst>
            <a:outerShdw blurRad="25400" dist="177800" dir="126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100" name="图片 99" descr="蓝色的自行车&#10;&#10;中度可信度描述已自动生成">
            <a:extLst>
              <a:ext uri="{FF2B5EF4-FFF2-40B4-BE49-F238E27FC236}">
                <a16:creationId xmlns:a16="http://schemas.microsoft.com/office/drawing/2014/main" id="{E21CDA2E-4AD4-92CF-B621-FB47286DCE4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4" t="35965" r="18821" b="36484"/>
          <a:stretch/>
        </p:blipFill>
        <p:spPr>
          <a:xfrm>
            <a:off x="175139" y="5778198"/>
            <a:ext cx="684174" cy="294368"/>
          </a:xfrm>
          <a:prstGeom prst="rect">
            <a:avLst/>
          </a:prstGeom>
          <a:effectLst>
            <a:outerShdw blurRad="25400" dist="177800" dir="120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101" name="图片 100" descr="夜晚亮着灯的招牌&#10;&#10;低可信度描述已自动生成">
            <a:extLst>
              <a:ext uri="{FF2B5EF4-FFF2-40B4-BE49-F238E27FC236}">
                <a16:creationId xmlns:a16="http://schemas.microsoft.com/office/drawing/2014/main" id="{835E4BB9-D449-0DA0-07E8-BAB2AF57A2C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6" t="35965" r="5659" b="39412"/>
          <a:stretch/>
        </p:blipFill>
        <p:spPr>
          <a:xfrm>
            <a:off x="10692806" y="5125002"/>
            <a:ext cx="1051720" cy="294368"/>
          </a:xfrm>
          <a:prstGeom prst="rect">
            <a:avLst/>
          </a:prstGeom>
          <a:effectLst>
            <a:outerShdw blurRad="25400" dist="177800" dir="19800000" rotWithShape="0">
              <a:schemeClr val="accent4">
                <a:lumMod val="75000"/>
                <a:alpha val="33000"/>
              </a:schemeClr>
            </a:outerShdw>
          </a:effectLst>
        </p:spPr>
      </p:pic>
      <p:pic>
        <p:nvPicPr>
          <p:cNvPr id="102" name="图片 101" descr="徽标, 图标&#10;&#10;描述已自动生成">
            <a:extLst>
              <a:ext uri="{FF2B5EF4-FFF2-40B4-BE49-F238E27FC236}">
                <a16:creationId xmlns:a16="http://schemas.microsoft.com/office/drawing/2014/main" id="{4C7A40BE-3A41-72FF-20EF-9C5E00CCA186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6" t="40533" r="16069" b="41963"/>
          <a:stretch/>
        </p:blipFill>
        <p:spPr>
          <a:xfrm>
            <a:off x="10062791" y="4534160"/>
            <a:ext cx="1144318" cy="294368"/>
          </a:xfrm>
          <a:prstGeom prst="rect">
            <a:avLst/>
          </a:prstGeom>
          <a:effectLst>
            <a:outerShdw blurRad="25400" dist="177800" dir="19200000" rotWithShape="0">
              <a:schemeClr val="accent4">
                <a:lumMod val="75000"/>
                <a:alpha val="33000"/>
              </a:schemeClr>
            </a:outerShdw>
          </a:effectLst>
        </p:spPr>
      </p:pic>
      <p:sp>
        <p:nvSpPr>
          <p:cNvPr id="87" name="椭圆 86">
            <a:extLst>
              <a:ext uri="{FF2B5EF4-FFF2-40B4-BE49-F238E27FC236}">
                <a16:creationId xmlns:a16="http://schemas.microsoft.com/office/drawing/2014/main" id="{067D472D-CB1E-44DF-9202-ABFEA006EA67}"/>
              </a:ext>
            </a:extLst>
          </p:cNvPr>
          <p:cNvSpPr/>
          <p:nvPr/>
        </p:nvSpPr>
        <p:spPr>
          <a:xfrm>
            <a:off x="3536289" y="59702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1FE2ABDE-FE07-4112-8F30-B3AF223BB318}"/>
              </a:ext>
            </a:extLst>
          </p:cNvPr>
          <p:cNvSpPr/>
          <p:nvPr/>
        </p:nvSpPr>
        <p:spPr>
          <a:xfrm>
            <a:off x="8576010" y="59702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479B8E01-42F2-495E-9538-2616FEA55BF8}"/>
              </a:ext>
            </a:extLst>
          </p:cNvPr>
          <p:cNvSpPr/>
          <p:nvPr/>
        </p:nvSpPr>
        <p:spPr>
          <a:xfrm>
            <a:off x="-3451123" y="306395"/>
            <a:ext cx="19111600" cy="17618742"/>
          </a:xfrm>
          <a:prstGeom prst="arc">
            <a:avLst>
              <a:gd name="adj1" fmla="val 13726970"/>
              <a:gd name="adj2" fmla="val 15135818"/>
            </a:avLst>
          </a:prstGeom>
          <a:noFill/>
          <a:ln w="25400" cap="rnd">
            <a:gradFill>
              <a:gsLst>
                <a:gs pos="0">
                  <a:srgbClr val="D9A929">
                    <a:lumMod val="33000"/>
                    <a:lumOff val="67000"/>
                  </a:srgbClr>
                </a:gs>
                <a:gs pos="100000">
                  <a:srgbClr val="D9A929">
                    <a:lumMod val="33000"/>
                    <a:lumOff val="67000"/>
                  </a:srgbClr>
                </a:gs>
              </a:gsLst>
              <a:lin ang="5400000" scaled="1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14" name="弧形 113">
            <a:extLst>
              <a:ext uri="{FF2B5EF4-FFF2-40B4-BE49-F238E27FC236}">
                <a16:creationId xmlns:a16="http://schemas.microsoft.com/office/drawing/2014/main" id="{1CEB3C29-B9B7-4C77-93DA-2CEC94FB6444}"/>
              </a:ext>
            </a:extLst>
          </p:cNvPr>
          <p:cNvSpPr/>
          <p:nvPr/>
        </p:nvSpPr>
        <p:spPr>
          <a:xfrm>
            <a:off x="-3451123" y="306395"/>
            <a:ext cx="19111600" cy="17618742"/>
          </a:xfrm>
          <a:prstGeom prst="arc">
            <a:avLst>
              <a:gd name="adj1" fmla="val 17276542"/>
              <a:gd name="adj2" fmla="val 18687230"/>
            </a:avLst>
          </a:prstGeom>
          <a:noFill/>
          <a:ln w="25400" cap="rnd">
            <a:gradFill>
              <a:gsLst>
                <a:gs pos="0">
                  <a:srgbClr val="D9A929">
                    <a:lumMod val="33000"/>
                    <a:lumOff val="67000"/>
                  </a:srgbClr>
                </a:gs>
                <a:gs pos="100000">
                  <a:srgbClr val="D9A929">
                    <a:lumMod val="33000"/>
                    <a:lumOff val="67000"/>
                  </a:srgbClr>
                </a:gs>
              </a:gsLst>
              <a:lin ang="5400000" scaled="1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842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76" grpId="0"/>
      <p:bldP spid="84" grpId="0"/>
      <p:bldP spid="87" grpId="0" animBg="1"/>
      <p:bldP spid="103" grpId="0" animBg="1"/>
      <p:bldP spid="113" grpId="0" animBg="1"/>
      <p:bldP spid="1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78CCD">
                <a:alpha val="25000"/>
              </a:srgbClr>
            </a:gs>
            <a:gs pos="50000">
              <a:srgbClr val="578CCD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 hidden="1">
            <a:extLst>
              <a:ext uri="{FF2B5EF4-FFF2-40B4-BE49-F238E27FC236}">
                <a16:creationId xmlns:a16="http://schemas.microsoft.com/office/drawing/2014/main" id="{9849A35F-96E5-458C-8EB0-7B90B1AB6F24}"/>
              </a:ext>
            </a:extLst>
          </p:cNvPr>
          <p:cNvSpPr/>
          <p:nvPr/>
        </p:nvSpPr>
        <p:spPr>
          <a:xfrm>
            <a:off x="-3280" y="0"/>
            <a:ext cx="12195280" cy="6873518"/>
          </a:xfrm>
          <a:prstGeom prst="rect">
            <a:avLst/>
          </a:prstGeom>
          <a:gradFill>
            <a:gsLst>
              <a:gs pos="0">
                <a:srgbClr val="D9A929">
                  <a:lumMod val="85000"/>
                  <a:lumOff val="15000"/>
                  <a:alpha val="0"/>
                </a:srgbClr>
              </a:gs>
              <a:gs pos="100000">
                <a:srgbClr val="D9A929">
                  <a:lumMod val="85000"/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6" name="河流">
            <a:extLst>
              <a:ext uri="{FF2B5EF4-FFF2-40B4-BE49-F238E27FC236}">
                <a16:creationId xmlns:a16="http://schemas.microsoft.com/office/drawing/2014/main" id="{87701D8A-F438-4C6B-9CBE-2E66C4D87D98}"/>
              </a:ext>
            </a:extLst>
          </p:cNvPr>
          <p:cNvSpPr/>
          <p:nvPr/>
        </p:nvSpPr>
        <p:spPr>
          <a:xfrm>
            <a:off x="-14352970" y="2470847"/>
            <a:ext cx="26152738" cy="4797926"/>
          </a:xfrm>
          <a:custGeom>
            <a:avLst/>
            <a:gdLst>
              <a:gd name="connsiteX0" fmla="*/ 4447914 w 10184004"/>
              <a:gd name="connsiteY0" fmla="*/ 6037745 h 6201343"/>
              <a:gd name="connsiteX1" fmla="*/ 9442824 w 10184004"/>
              <a:gd name="connsiteY1" fmla="*/ 4791875 h 6201343"/>
              <a:gd name="connsiteX2" fmla="*/ 9900024 w 10184004"/>
              <a:gd name="connsiteY2" fmla="*/ 3431705 h 6201343"/>
              <a:gd name="connsiteX3" fmla="*/ 6905364 w 10184004"/>
              <a:gd name="connsiteY3" fmla="*/ 3374555 h 6201343"/>
              <a:gd name="connsiteX4" fmla="*/ 4756524 w 10184004"/>
              <a:gd name="connsiteY4" fmla="*/ 3020225 h 6201343"/>
              <a:gd name="connsiteX5" fmla="*/ 6345294 w 10184004"/>
              <a:gd name="connsiteY5" fmla="*/ 2197265 h 6201343"/>
              <a:gd name="connsiteX6" fmla="*/ 9054204 w 10184004"/>
              <a:gd name="connsiteY6" fmla="*/ 1808645 h 6201343"/>
              <a:gd name="connsiteX7" fmla="*/ 8162664 w 10184004"/>
              <a:gd name="connsiteY7" fmla="*/ 1214285 h 6201343"/>
              <a:gd name="connsiteX8" fmla="*/ 5488044 w 10184004"/>
              <a:gd name="connsiteY8" fmla="*/ 1179995 h 6201343"/>
              <a:gd name="connsiteX9" fmla="*/ 4642224 w 10184004"/>
              <a:gd name="connsiteY9" fmla="*/ 528485 h 6201343"/>
              <a:gd name="connsiteX10" fmla="*/ 6676764 w 10184004"/>
              <a:gd name="connsiteY10" fmla="*/ 14135 h 6201343"/>
              <a:gd name="connsiteX11" fmla="*/ 4493634 w 10184004"/>
              <a:gd name="connsiteY11" fmla="*/ 208445 h 6201343"/>
              <a:gd name="connsiteX12" fmla="*/ 4070724 w 10184004"/>
              <a:gd name="connsiteY12" fmla="*/ 871385 h 6201343"/>
              <a:gd name="connsiteX13" fmla="*/ 5007984 w 10184004"/>
              <a:gd name="connsiteY13" fmla="*/ 1591475 h 6201343"/>
              <a:gd name="connsiteX14" fmla="*/ 7728324 w 10184004"/>
              <a:gd name="connsiteY14" fmla="*/ 1545755 h 6201343"/>
              <a:gd name="connsiteX15" fmla="*/ 6162414 w 10184004"/>
              <a:gd name="connsiteY15" fmla="*/ 1774355 h 6201343"/>
              <a:gd name="connsiteX16" fmla="*/ 4185024 w 10184004"/>
              <a:gd name="connsiteY16" fmla="*/ 2563025 h 6201343"/>
              <a:gd name="connsiteX17" fmla="*/ 3830694 w 10184004"/>
              <a:gd name="connsiteY17" fmla="*/ 3751745 h 6201343"/>
              <a:gd name="connsiteX18" fmla="*/ 6928224 w 10184004"/>
              <a:gd name="connsiteY18" fmla="*/ 4277525 h 6201343"/>
              <a:gd name="connsiteX19" fmla="*/ 35934 w 10184004"/>
              <a:gd name="connsiteY19" fmla="*/ 5992025 h 6201343"/>
              <a:gd name="connsiteX20" fmla="*/ 4447914 w 10184004"/>
              <a:gd name="connsiteY20" fmla="*/ 6037745 h 6201343"/>
              <a:gd name="connsiteX0" fmla="*/ 4450441 w 11219543"/>
              <a:gd name="connsiteY0" fmla="*/ 6037745 h 6196406"/>
              <a:gd name="connsiteX1" fmla="*/ 10898230 w 11219543"/>
              <a:gd name="connsiteY1" fmla="*/ 4871885 h 6196406"/>
              <a:gd name="connsiteX2" fmla="*/ 9902551 w 11219543"/>
              <a:gd name="connsiteY2" fmla="*/ 3431705 h 6196406"/>
              <a:gd name="connsiteX3" fmla="*/ 6907891 w 11219543"/>
              <a:gd name="connsiteY3" fmla="*/ 3374555 h 6196406"/>
              <a:gd name="connsiteX4" fmla="*/ 4759051 w 11219543"/>
              <a:gd name="connsiteY4" fmla="*/ 3020225 h 6196406"/>
              <a:gd name="connsiteX5" fmla="*/ 6347821 w 11219543"/>
              <a:gd name="connsiteY5" fmla="*/ 2197265 h 6196406"/>
              <a:gd name="connsiteX6" fmla="*/ 9056731 w 11219543"/>
              <a:gd name="connsiteY6" fmla="*/ 1808645 h 6196406"/>
              <a:gd name="connsiteX7" fmla="*/ 8165191 w 11219543"/>
              <a:gd name="connsiteY7" fmla="*/ 1214285 h 6196406"/>
              <a:gd name="connsiteX8" fmla="*/ 5490571 w 11219543"/>
              <a:gd name="connsiteY8" fmla="*/ 1179995 h 6196406"/>
              <a:gd name="connsiteX9" fmla="*/ 4644751 w 11219543"/>
              <a:gd name="connsiteY9" fmla="*/ 528485 h 6196406"/>
              <a:gd name="connsiteX10" fmla="*/ 6679291 w 11219543"/>
              <a:gd name="connsiteY10" fmla="*/ 14135 h 6196406"/>
              <a:gd name="connsiteX11" fmla="*/ 4496161 w 11219543"/>
              <a:gd name="connsiteY11" fmla="*/ 208445 h 6196406"/>
              <a:gd name="connsiteX12" fmla="*/ 4073251 w 11219543"/>
              <a:gd name="connsiteY12" fmla="*/ 871385 h 6196406"/>
              <a:gd name="connsiteX13" fmla="*/ 5010511 w 11219543"/>
              <a:gd name="connsiteY13" fmla="*/ 1591475 h 6196406"/>
              <a:gd name="connsiteX14" fmla="*/ 7730851 w 11219543"/>
              <a:gd name="connsiteY14" fmla="*/ 1545755 h 6196406"/>
              <a:gd name="connsiteX15" fmla="*/ 6164941 w 11219543"/>
              <a:gd name="connsiteY15" fmla="*/ 1774355 h 6196406"/>
              <a:gd name="connsiteX16" fmla="*/ 4187551 w 11219543"/>
              <a:gd name="connsiteY16" fmla="*/ 2563025 h 6196406"/>
              <a:gd name="connsiteX17" fmla="*/ 3833221 w 11219543"/>
              <a:gd name="connsiteY17" fmla="*/ 3751745 h 6196406"/>
              <a:gd name="connsiteX18" fmla="*/ 6930751 w 11219543"/>
              <a:gd name="connsiteY18" fmla="*/ 4277525 h 6196406"/>
              <a:gd name="connsiteX19" fmla="*/ 38461 w 11219543"/>
              <a:gd name="connsiteY19" fmla="*/ 5992025 h 6196406"/>
              <a:gd name="connsiteX20" fmla="*/ 4450441 w 11219543"/>
              <a:gd name="connsiteY20" fmla="*/ 6037745 h 6196406"/>
              <a:gd name="connsiteX0" fmla="*/ 4450441 w 11227957"/>
              <a:gd name="connsiteY0" fmla="*/ 6037745 h 6196406"/>
              <a:gd name="connsiteX1" fmla="*/ 10898230 w 11227957"/>
              <a:gd name="connsiteY1" fmla="*/ 4871885 h 6196406"/>
              <a:gd name="connsiteX2" fmla="*/ 9938873 w 11227957"/>
              <a:gd name="connsiteY2" fmla="*/ 3740315 h 6196406"/>
              <a:gd name="connsiteX3" fmla="*/ 6907891 w 11227957"/>
              <a:gd name="connsiteY3" fmla="*/ 3374555 h 6196406"/>
              <a:gd name="connsiteX4" fmla="*/ 4759051 w 11227957"/>
              <a:gd name="connsiteY4" fmla="*/ 3020225 h 6196406"/>
              <a:gd name="connsiteX5" fmla="*/ 6347821 w 11227957"/>
              <a:gd name="connsiteY5" fmla="*/ 2197265 h 6196406"/>
              <a:gd name="connsiteX6" fmla="*/ 9056731 w 11227957"/>
              <a:gd name="connsiteY6" fmla="*/ 1808645 h 6196406"/>
              <a:gd name="connsiteX7" fmla="*/ 8165191 w 11227957"/>
              <a:gd name="connsiteY7" fmla="*/ 1214285 h 6196406"/>
              <a:gd name="connsiteX8" fmla="*/ 5490571 w 11227957"/>
              <a:gd name="connsiteY8" fmla="*/ 1179995 h 6196406"/>
              <a:gd name="connsiteX9" fmla="*/ 4644751 w 11227957"/>
              <a:gd name="connsiteY9" fmla="*/ 528485 h 6196406"/>
              <a:gd name="connsiteX10" fmla="*/ 6679291 w 11227957"/>
              <a:gd name="connsiteY10" fmla="*/ 14135 h 6196406"/>
              <a:gd name="connsiteX11" fmla="*/ 4496161 w 11227957"/>
              <a:gd name="connsiteY11" fmla="*/ 208445 h 6196406"/>
              <a:gd name="connsiteX12" fmla="*/ 4073251 w 11227957"/>
              <a:gd name="connsiteY12" fmla="*/ 871385 h 6196406"/>
              <a:gd name="connsiteX13" fmla="*/ 5010511 w 11227957"/>
              <a:gd name="connsiteY13" fmla="*/ 1591475 h 6196406"/>
              <a:gd name="connsiteX14" fmla="*/ 7730851 w 11227957"/>
              <a:gd name="connsiteY14" fmla="*/ 1545755 h 6196406"/>
              <a:gd name="connsiteX15" fmla="*/ 6164941 w 11227957"/>
              <a:gd name="connsiteY15" fmla="*/ 1774355 h 6196406"/>
              <a:gd name="connsiteX16" fmla="*/ 4187551 w 11227957"/>
              <a:gd name="connsiteY16" fmla="*/ 2563025 h 6196406"/>
              <a:gd name="connsiteX17" fmla="*/ 3833221 w 11227957"/>
              <a:gd name="connsiteY17" fmla="*/ 3751745 h 6196406"/>
              <a:gd name="connsiteX18" fmla="*/ 6930751 w 11227957"/>
              <a:gd name="connsiteY18" fmla="*/ 4277525 h 6196406"/>
              <a:gd name="connsiteX19" fmla="*/ 38461 w 11227957"/>
              <a:gd name="connsiteY19" fmla="*/ 5992025 h 6196406"/>
              <a:gd name="connsiteX20" fmla="*/ 4450441 w 1122795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347821 w 11225127"/>
              <a:gd name="connsiteY5" fmla="*/ 219726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164941 w 11225127"/>
              <a:gd name="connsiteY15" fmla="*/ 177435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164941 w 11225127"/>
              <a:gd name="connsiteY15" fmla="*/ 177435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34444 w 11225127"/>
              <a:gd name="connsiteY15" fmla="*/ 204867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2048675 h 6196406"/>
              <a:gd name="connsiteX16" fmla="*/ 4187551 w 11225127"/>
              <a:gd name="connsiteY16" fmla="*/ 256302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2048675 h 6196406"/>
              <a:gd name="connsiteX16" fmla="*/ 4211766 w 11225127"/>
              <a:gd name="connsiteY16" fmla="*/ 246015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7745 h 6196406"/>
              <a:gd name="connsiteX1" fmla="*/ 10898230 w 11225127"/>
              <a:gd name="connsiteY1" fmla="*/ 4871885 h 6196406"/>
              <a:gd name="connsiteX2" fmla="*/ 9926766 w 11225127"/>
              <a:gd name="connsiteY2" fmla="*/ 3591725 h 6196406"/>
              <a:gd name="connsiteX3" fmla="*/ 6907891 w 11225127"/>
              <a:gd name="connsiteY3" fmla="*/ 3374555 h 6196406"/>
              <a:gd name="connsiteX4" fmla="*/ 4759051 w 11225127"/>
              <a:gd name="connsiteY4" fmla="*/ 3020225 h 6196406"/>
              <a:gd name="connsiteX5" fmla="*/ 6650505 w 11225127"/>
              <a:gd name="connsiteY5" fmla="*/ 2528735 h 6196406"/>
              <a:gd name="connsiteX6" fmla="*/ 9056731 w 11225127"/>
              <a:gd name="connsiteY6" fmla="*/ 1808645 h 6196406"/>
              <a:gd name="connsiteX7" fmla="*/ 8165191 w 11225127"/>
              <a:gd name="connsiteY7" fmla="*/ 1214285 h 6196406"/>
              <a:gd name="connsiteX8" fmla="*/ 5490571 w 11225127"/>
              <a:gd name="connsiteY8" fmla="*/ 1179995 h 6196406"/>
              <a:gd name="connsiteX9" fmla="*/ 4644751 w 11225127"/>
              <a:gd name="connsiteY9" fmla="*/ 528485 h 6196406"/>
              <a:gd name="connsiteX10" fmla="*/ 6679291 w 11225127"/>
              <a:gd name="connsiteY10" fmla="*/ 14135 h 6196406"/>
              <a:gd name="connsiteX11" fmla="*/ 4496161 w 11225127"/>
              <a:gd name="connsiteY11" fmla="*/ 208445 h 6196406"/>
              <a:gd name="connsiteX12" fmla="*/ 4073251 w 11225127"/>
              <a:gd name="connsiteY12" fmla="*/ 871385 h 6196406"/>
              <a:gd name="connsiteX13" fmla="*/ 5010511 w 11225127"/>
              <a:gd name="connsiteY13" fmla="*/ 1591475 h 6196406"/>
              <a:gd name="connsiteX14" fmla="*/ 7730851 w 11225127"/>
              <a:gd name="connsiteY14" fmla="*/ 1545755 h 6196406"/>
              <a:gd name="connsiteX15" fmla="*/ 6382873 w 11225127"/>
              <a:gd name="connsiteY15" fmla="*/ 1911515 h 6196406"/>
              <a:gd name="connsiteX16" fmla="*/ 4211766 w 11225127"/>
              <a:gd name="connsiteY16" fmla="*/ 2460155 h 6196406"/>
              <a:gd name="connsiteX17" fmla="*/ 3833221 w 11225127"/>
              <a:gd name="connsiteY17" fmla="*/ 3751745 h 6196406"/>
              <a:gd name="connsiteX18" fmla="*/ 6930751 w 11225127"/>
              <a:gd name="connsiteY18" fmla="*/ 4277525 h 6196406"/>
              <a:gd name="connsiteX19" fmla="*/ 38461 w 11225127"/>
              <a:gd name="connsiteY19" fmla="*/ 5992025 h 6196406"/>
              <a:gd name="connsiteX20" fmla="*/ 4450441 w 11225127"/>
              <a:gd name="connsiteY20" fmla="*/ 6037745 h 619640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8165191 w 11225127"/>
              <a:gd name="connsiteY7" fmla="*/ 1208945 h 6191066"/>
              <a:gd name="connsiteX8" fmla="*/ 5490571 w 11225127"/>
              <a:gd name="connsiteY8" fmla="*/ 117465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8165191 w 11225127"/>
              <a:gd name="connsiteY7" fmla="*/ 1208945 h 6191066"/>
              <a:gd name="connsiteX8" fmla="*/ 5502678 w 11225127"/>
              <a:gd name="connsiteY8" fmla="*/ 84318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87639 w 11225127"/>
              <a:gd name="connsiteY7" fmla="*/ 854615 h 6191066"/>
              <a:gd name="connsiteX8" fmla="*/ 5502678 w 11225127"/>
              <a:gd name="connsiteY8" fmla="*/ 84318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87639 w 11225127"/>
              <a:gd name="connsiteY7" fmla="*/ 85461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9056731 w 11225127"/>
              <a:gd name="connsiteY6" fmla="*/ 180330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8790370 w 11225127"/>
              <a:gd name="connsiteY6" fmla="*/ 147183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010511 w 11225127"/>
              <a:gd name="connsiteY13" fmla="*/ 15861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2405 h 6191066"/>
              <a:gd name="connsiteX1" fmla="*/ 10898230 w 11225127"/>
              <a:gd name="connsiteY1" fmla="*/ 4866545 h 6191066"/>
              <a:gd name="connsiteX2" fmla="*/ 9926766 w 11225127"/>
              <a:gd name="connsiteY2" fmla="*/ 3586385 h 6191066"/>
              <a:gd name="connsiteX3" fmla="*/ 6907891 w 11225127"/>
              <a:gd name="connsiteY3" fmla="*/ 3369215 h 6191066"/>
              <a:gd name="connsiteX4" fmla="*/ 4759051 w 11225127"/>
              <a:gd name="connsiteY4" fmla="*/ 3014885 h 6191066"/>
              <a:gd name="connsiteX5" fmla="*/ 6650505 w 11225127"/>
              <a:gd name="connsiteY5" fmla="*/ 2523395 h 6191066"/>
              <a:gd name="connsiteX6" fmla="*/ 8790370 w 11225127"/>
              <a:gd name="connsiteY6" fmla="*/ 1471835 h 6191066"/>
              <a:gd name="connsiteX7" fmla="*/ 7075532 w 11225127"/>
              <a:gd name="connsiteY7" fmla="*/ 934625 h 6191066"/>
              <a:gd name="connsiteX8" fmla="*/ 5635859 w 11225127"/>
              <a:gd name="connsiteY8" fmla="*/ 706025 h 6191066"/>
              <a:gd name="connsiteX9" fmla="*/ 5334869 w 11225127"/>
              <a:gd name="connsiteY9" fmla="*/ 431705 h 6191066"/>
              <a:gd name="connsiteX10" fmla="*/ 6679291 w 11225127"/>
              <a:gd name="connsiteY10" fmla="*/ 8795 h 6191066"/>
              <a:gd name="connsiteX11" fmla="*/ 4496161 w 11225127"/>
              <a:gd name="connsiteY11" fmla="*/ 203105 h 6191066"/>
              <a:gd name="connsiteX12" fmla="*/ 4073251 w 11225127"/>
              <a:gd name="connsiteY12" fmla="*/ 866045 h 6191066"/>
              <a:gd name="connsiteX13" fmla="*/ 5531127 w 11225127"/>
              <a:gd name="connsiteY13" fmla="*/ 1357535 h 6191066"/>
              <a:gd name="connsiteX14" fmla="*/ 7730851 w 11225127"/>
              <a:gd name="connsiteY14" fmla="*/ 1540415 h 6191066"/>
              <a:gd name="connsiteX15" fmla="*/ 6382873 w 11225127"/>
              <a:gd name="connsiteY15" fmla="*/ 1906175 h 6191066"/>
              <a:gd name="connsiteX16" fmla="*/ 4211766 w 11225127"/>
              <a:gd name="connsiteY16" fmla="*/ 2454815 h 6191066"/>
              <a:gd name="connsiteX17" fmla="*/ 3833221 w 11225127"/>
              <a:gd name="connsiteY17" fmla="*/ 3746405 h 6191066"/>
              <a:gd name="connsiteX18" fmla="*/ 6930751 w 11225127"/>
              <a:gd name="connsiteY18" fmla="*/ 4272185 h 6191066"/>
              <a:gd name="connsiteX19" fmla="*/ 38461 w 11225127"/>
              <a:gd name="connsiteY19" fmla="*/ 5986685 h 6191066"/>
              <a:gd name="connsiteX20" fmla="*/ 4450441 w 11225127"/>
              <a:gd name="connsiteY20" fmla="*/ 6032405 h 6191066"/>
              <a:gd name="connsiteX0" fmla="*/ 4450441 w 11225127"/>
              <a:gd name="connsiteY0" fmla="*/ 6033029 h 6191690"/>
              <a:gd name="connsiteX1" fmla="*/ 10898230 w 11225127"/>
              <a:gd name="connsiteY1" fmla="*/ 4867169 h 6191690"/>
              <a:gd name="connsiteX2" fmla="*/ 9926766 w 11225127"/>
              <a:gd name="connsiteY2" fmla="*/ 3587009 h 6191690"/>
              <a:gd name="connsiteX3" fmla="*/ 6907891 w 11225127"/>
              <a:gd name="connsiteY3" fmla="*/ 3369839 h 6191690"/>
              <a:gd name="connsiteX4" fmla="*/ 4759051 w 11225127"/>
              <a:gd name="connsiteY4" fmla="*/ 3015509 h 6191690"/>
              <a:gd name="connsiteX5" fmla="*/ 6650505 w 11225127"/>
              <a:gd name="connsiteY5" fmla="*/ 2524019 h 6191690"/>
              <a:gd name="connsiteX6" fmla="*/ 8790370 w 11225127"/>
              <a:gd name="connsiteY6" fmla="*/ 1472459 h 6191690"/>
              <a:gd name="connsiteX7" fmla="*/ 7075532 w 11225127"/>
              <a:gd name="connsiteY7" fmla="*/ 935249 h 6191690"/>
              <a:gd name="connsiteX8" fmla="*/ 5635859 w 11225127"/>
              <a:gd name="connsiteY8" fmla="*/ 706649 h 6191690"/>
              <a:gd name="connsiteX9" fmla="*/ 5334869 w 11225127"/>
              <a:gd name="connsiteY9" fmla="*/ 432329 h 6191690"/>
              <a:gd name="connsiteX10" fmla="*/ 6679291 w 11225127"/>
              <a:gd name="connsiteY10" fmla="*/ 9419 h 6191690"/>
              <a:gd name="connsiteX11" fmla="*/ 4496161 w 11225127"/>
              <a:gd name="connsiteY11" fmla="*/ 203729 h 6191690"/>
              <a:gd name="connsiteX12" fmla="*/ 4714939 w 11225127"/>
              <a:gd name="connsiteY12" fmla="*/ 923819 h 6191690"/>
              <a:gd name="connsiteX13" fmla="*/ 5531127 w 11225127"/>
              <a:gd name="connsiteY13" fmla="*/ 1358159 h 6191690"/>
              <a:gd name="connsiteX14" fmla="*/ 7730851 w 11225127"/>
              <a:gd name="connsiteY14" fmla="*/ 1541039 h 6191690"/>
              <a:gd name="connsiteX15" fmla="*/ 6382873 w 11225127"/>
              <a:gd name="connsiteY15" fmla="*/ 1906799 h 6191690"/>
              <a:gd name="connsiteX16" fmla="*/ 4211766 w 11225127"/>
              <a:gd name="connsiteY16" fmla="*/ 2455439 h 6191690"/>
              <a:gd name="connsiteX17" fmla="*/ 3833221 w 11225127"/>
              <a:gd name="connsiteY17" fmla="*/ 3747029 h 6191690"/>
              <a:gd name="connsiteX18" fmla="*/ 6930751 w 11225127"/>
              <a:gd name="connsiteY18" fmla="*/ 4272809 h 6191690"/>
              <a:gd name="connsiteX19" fmla="*/ 38461 w 11225127"/>
              <a:gd name="connsiteY19" fmla="*/ 5987309 h 6191690"/>
              <a:gd name="connsiteX20" fmla="*/ 4450441 w 11225127"/>
              <a:gd name="connsiteY20" fmla="*/ 6033029 h 619169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790370 w 11225127"/>
              <a:gd name="connsiteY6" fmla="*/ 146578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790370 w 11225127"/>
              <a:gd name="connsiteY6" fmla="*/ 146578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0441 w 11225127"/>
              <a:gd name="connsiteY0" fmla="*/ 6026359 h 6185020"/>
              <a:gd name="connsiteX1" fmla="*/ 10898230 w 11225127"/>
              <a:gd name="connsiteY1" fmla="*/ 4860499 h 6185020"/>
              <a:gd name="connsiteX2" fmla="*/ 9926766 w 11225127"/>
              <a:gd name="connsiteY2" fmla="*/ 3580339 h 6185020"/>
              <a:gd name="connsiteX3" fmla="*/ 6907891 w 11225127"/>
              <a:gd name="connsiteY3" fmla="*/ 3363169 h 6185020"/>
              <a:gd name="connsiteX4" fmla="*/ 4759051 w 11225127"/>
              <a:gd name="connsiteY4" fmla="*/ 3008839 h 6185020"/>
              <a:gd name="connsiteX5" fmla="*/ 6650505 w 11225127"/>
              <a:gd name="connsiteY5" fmla="*/ 2517349 h 6185020"/>
              <a:gd name="connsiteX6" fmla="*/ 8572439 w 11225127"/>
              <a:gd name="connsiteY6" fmla="*/ 1728679 h 6185020"/>
              <a:gd name="connsiteX7" fmla="*/ 7075532 w 11225127"/>
              <a:gd name="connsiteY7" fmla="*/ 928579 h 6185020"/>
              <a:gd name="connsiteX8" fmla="*/ 5635859 w 11225127"/>
              <a:gd name="connsiteY8" fmla="*/ 699979 h 6185020"/>
              <a:gd name="connsiteX9" fmla="*/ 5334869 w 11225127"/>
              <a:gd name="connsiteY9" fmla="*/ 425659 h 6185020"/>
              <a:gd name="connsiteX10" fmla="*/ 6679291 w 11225127"/>
              <a:gd name="connsiteY10" fmla="*/ 2749 h 6185020"/>
              <a:gd name="connsiteX11" fmla="*/ 4932025 w 11225127"/>
              <a:gd name="connsiteY11" fmla="*/ 277069 h 6185020"/>
              <a:gd name="connsiteX12" fmla="*/ 4714939 w 11225127"/>
              <a:gd name="connsiteY12" fmla="*/ 917149 h 6185020"/>
              <a:gd name="connsiteX13" fmla="*/ 5531127 w 11225127"/>
              <a:gd name="connsiteY13" fmla="*/ 1351489 h 6185020"/>
              <a:gd name="connsiteX14" fmla="*/ 7730851 w 11225127"/>
              <a:gd name="connsiteY14" fmla="*/ 1534369 h 6185020"/>
              <a:gd name="connsiteX15" fmla="*/ 6382873 w 11225127"/>
              <a:gd name="connsiteY15" fmla="*/ 1900129 h 6185020"/>
              <a:gd name="connsiteX16" fmla="*/ 4211766 w 11225127"/>
              <a:gd name="connsiteY16" fmla="*/ 2448769 h 6185020"/>
              <a:gd name="connsiteX17" fmla="*/ 3833221 w 11225127"/>
              <a:gd name="connsiteY17" fmla="*/ 3740359 h 6185020"/>
              <a:gd name="connsiteX18" fmla="*/ 6930751 w 11225127"/>
              <a:gd name="connsiteY18" fmla="*/ 4266139 h 6185020"/>
              <a:gd name="connsiteX19" fmla="*/ 38461 w 11225127"/>
              <a:gd name="connsiteY19" fmla="*/ 5980639 h 6185020"/>
              <a:gd name="connsiteX20" fmla="*/ 4450441 w 11225127"/>
              <a:gd name="connsiteY20" fmla="*/ 6026359 h 6185020"/>
              <a:gd name="connsiteX0" fmla="*/ 4452251 w 12066265"/>
              <a:gd name="connsiteY0" fmla="*/ 6026359 h 6205158"/>
              <a:gd name="connsiteX1" fmla="*/ 11832304 w 12066265"/>
              <a:gd name="connsiteY1" fmla="*/ 4540459 h 6205158"/>
              <a:gd name="connsiteX2" fmla="*/ 9928576 w 12066265"/>
              <a:gd name="connsiteY2" fmla="*/ 3580339 h 6205158"/>
              <a:gd name="connsiteX3" fmla="*/ 6909701 w 12066265"/>
              <a:gd name="connsiteY3" fmla="*/ 3363169 h 6205158"/>
              <a:gd name="connsiteX4" fmla="*/ 4760861 w 12066265"/>
              <a:gd name="connsiteY4" fmla="*/ 3008839 h 6205158"/>
              <a:gd name="connsiteX5" fmla="*/ 6652315 w 12066265"/>
              <a:gd name="connsiteY5" fmla="*/ 2517349 h 6205158"/>
              <a:gd name="connsiteX6" fmla="*/ 8574249 w 12066265"/>
              <a:gd name="connsiteY6" fmla="*/ 1728679 h 6205158"/>
              <a:gd name="connsiteX7" fmla="*/ 7077342 w 12066265"/>
              <a:gd name="connsiteY7" fmla="*/ 928579 h 6205158"/>
              <a:gd name="connsiteX8" fmla="*/ 5637669 w 12066265"/>
              <a:gd name="connsiteY8" fmla="*/ 699979 h 6205158"/>
              <a:gd name="connsiteX9" fmla="*/ 5336679 w 12066265"/>
              <a:gd name="connsiteY9" fmla="*/ 425659 h 6205158"/>
              <a:gd name="connsiteX10" fmla="*/ 6681101 w 12066265"/>
              <a:gd name="connsiteY10" fmla="*/ 2749 h 6205158"/>
              <a:gd name="connsiteX11" fmla="*/ 4933835 w 12066265"/>
              <a:gd name="connsiteY11" fmla="*/ 277069 h 6205158"/>
              <a:gd name="connsiteX12" fmla="*/ 4716749 w 12066265"/>
              <a:gd name="connsiteY12" fmla="*/ 917149 h 6205158"/>
              <a:gd name="connsiteX13" fmla="*/ 5532937 w 12066265"/>
              <a:gd name="connsiteY13" fmla="*/ 1351489 h 6205158"/>
              <a:gd name="connsiteX14" fmla="*/ 7732661 w 12066265"/>
              <a:gd name="connsiteY14" fmla="*/ 1534369 h 6205158"/>
              <a:gd name="connsiteX15" fmla="*/ 6384683 w 12066265"/>
              <a:gd name="connsiteY15" fmla="*/ 1900129 h 6205158"/>
              <a:gd name="connsiteX16" fmla="*/ 4213576 w 12066265"/>
              <a:gd name="connsiteY16" fmla="*/ 2448769 h 6205158"/>
              <a:gd name="connsiteX17" fmla="*/ 3835031 w 12066265"/>
              <a:gd name="connsiteY17" fmla="*/ 3740359 h 6205158"/>
              <a:gd name="connsiteX18" fmla="*/ 6932561 w 12066265"/>
              <a:gd name="connsiteY18" fmla="*/ 4266139 h 6205158"/>
              <a:gd name="connsiteX19" fmla="*/ 40271 w 12066265"/>
              <a:gd name="connsiteY19" fmla="*/ 5980639 h 6205158"/>
              <a:gd name="connsiteX20" fmla="*/ 4452251 w 12066265"/>
              <a:gd name="connsiteY20" fmla="*/ 6026359 h 6205158"/>
              <a:gd name="connsiteX0" fmla="*/ 4452251 w 11921117"/>
              <a:gd name="connsiteY0" fmla="*/ 6026359 h 6205158"/>
              <a:gd name="connsiteX1" fmla="*/ 11832304 w 11921117"/>
              <a:gd name="connsiteY1" fmla="*/ 4540459 h 6205158"/>
              <a:gd name="connsiteX2" fmla="*/ 9928576 w 11921117"/>
              <a:gd name="connsiteY2" fmla="*/ 3580339 h 6205158"/>
              <a:gd name="connsiteX3" fmla="*/ 6909701 w 11921117"/>
              <a:gd name="connsiteY3" fmla="*/ 3363169 h 6205158"/>
              <a:gd name="connsiteX4" fmla="*/ 4760861 w 11921117"/>
              <a:gd name="connsiteY4" fmla="*/ 3008839 h 6205158"/>
              <a:gd name="connsiteX5" fmla="*/ 6652315 w 11921117"/>
              <a:gd name="connsiteY5" fmla="*/ 2517349 h 6205158"/>
              <a:gd name="connsiteX6" fmla="*/ 8574249 w 11921117"/>
              <a:gd name="connsiteY6" fmla="*/ 1728679 h 6205158"/>
              <a:gd name="connsiteX7" fmla="*/ 7077342 w 11921117"/>
              <a:gd name="connsiteY7" fmla="*/ 928579 h 6205158"/>
              <a:gd name="connsiteX8" fmla="*/ 5637669 w 11921117"/>
              <a:gd name="connsiteY8" fmla="*/ 699979 h 6205158"/>
              <a:gd name="connsiteX9" fmla="*/ 5336679 w 11921117"/>
              <a:gd name="connsiteY9" fmla="*/ 425659 h 6205158"/>
              <a:gd name="connsiteX10" fmla="*/ 6681101 w 11921117"/>
              <a:gd name="connsiteY10" fmla="*/ 2749 h 6205158"/>
              <a:gd name="connsiteX11" fmla="*/ 4933835 w 11921117"/>
              <a:gd name="connsiteY11" fmla="*/ 277069 h 6205158"/>
              <a:gd name="connsiteX12" fmla="*/ 4716749 w 11921117"/>
              <a:gd name="connsiteY12" fmla="*/ 917149 h 6205158"/>
              <a:gd name="connsiteX13" fmla="*/ 5532937 w 11921117"/>
              <a:gd name="connsiteY13" fmla="*/ 1351489 h 6205158"/>
              <a:gd name="connsiteX14" fmla="*/ 7732661 w 11921117"/>
              <a:gd name="connsiteY14" fmla="*/ 1534369 h 6205158"/>
              <a:gd name="connsiteX15" fmla="*/ 6384683 w 11921117"/>
              <a:gd name="connsiteY15" fmla="*/ 1900129 h 6205158"/>
              <a:gd name="connsiteX16" fmla="*/ 4213576 w 11921117"/>
              <a:gd name="connsiteY16" fmla="*/ 2448769 h 6205158"/>
              <a:gd name="connsiteX17" fmla="*/ 3835031 w 11921117"/>
              <a:gd name="connsiteY17" fmla="*/ 3740359 h 6205158"/>
              <a:gd name="connsiteX18" fmla="*/ 6932561 w 11921117"/>
              <a:gd name="connsiteY18" fmla="*/ 4266139 h 6205158"/>
              <a:gd name="connsiteX19" fmla="*/ 40271 w 11921117"/>
              <a:gd name="connsiteY19" fmla="*/ 5980639 h 6205158"/>
              <a:gd name="connsiteX20" fmla="*/ 4452251 w 11921117"/>
              <a:gd name="connsiteY20" fmla="*/ 6026359 h 6205158"/>
              <a:gd name="connsiteX0" fmla="*/ 4452251 w 12088373"/>
              <a:gd name="connsiteY0" fmla="*/ 6026359 h 6205158"/>
              <a:gd name="connsiteX1" fmla="*/ 11832304 w 12088373"/>
              <a:gd name="connsiteY1" fmla="*/ 4540459 h 6205158"/>
              <a:gd name="connsiteX2" fmla="*/ 10073864 w 12088373"/>
              <a:gd name="connsiteY2" fmla="*/ 3466039 h 6205158"/>
              <a:gd name="connsiteX3" fmla="*/ 6909701 w 12088373"/>
              <a:gd name="connsiteY3" fmla="*/ 3363169 h 6205158"/>
              <a:gd name="connsiteX4" fmla="*/ 4760861 w 12088373"/>
              <a:gd name="connsiteY4" fmla="*/ 3008839 h 6205158"/>
              <a:gd name="connsiteX5" fmla="*/ 6652315 w 12088373"/>
              <a:gd name="connsiteY5" fmla="*/ 2517349 h 6205158"/>
              <a:gd name="connsiteX6" fmla="*/ 8574249 w 12088373"/>
              <a:gd name="connsiteY6" fmla="*/ 1728679 h 6205158"/>
              <a:gd name="connsiteX7" fmla="*/ 7077342 w 12088373"/>
              <a:gd name="connsiteY7" fmla="*/ 928579 h 6205158"/>
              <a:gd name="connsiteX8" fmla="*/ 5637669 w 12088373"/>
              <a:gd name="connsiteY8" fmla="*/ 699979 h 6205158"/>
              <a:gd name="connsiteX9" fmla="*/ 5336679 w 12088373"/>
              <a:gd name="connsiteY9" fmla="*/ 425659 h 6205158"/>
              <a:gd name="connsiteX10" fmla="*/ 6681101 w 12088373"/>
              <a:gd name="connsiteY10" fmla="*/ 2749 h 6205158"/>
              <a:gd name="connsiteX11" fmla="*/ 4933835 w 12088373"/>
              <a:gd name="connsiteY11" fmla="*/ 277069 h 6205158"/>
              <a:gd name="connsiteX12" fmla="*/ 4716749 w 12088373"/>
              <a:gd name="connsiteY12" fmla="*/ 917149 h 6205158"/>
              <a:gd name="connsiteX13" fmla="*/ 5532937 w 12088373"/>
              <a:gd name="connsiteY13" fmla="*/ 1351489 h 6205158"/>
              <a:gd name="connsiteX14" fmla="*/ 7732661 w 12088373"/>
              <a:gd name="connsiteY14" fmla="*/ 1534369 h 6205158"/>
              <a:gd name="connsiteX15" fmla="*/ 6384683 w 12088373"/>
              <a:gd name="connsiteY15" fmla="*/ 1900129 h 6205158"/>
              <a:gd name="connsiteX16" fmla="*/ 4213576 w 12088373"/>
              <a:gd name="connsiteY16" fmla="*/ 2448769 h 6205158"/>
              <a:gd name="connsiteX17" fmla="*/ 3835031 w 12088373"/>
              <a:gd name="connsiteY17" fmla="*/ 3740359 h 6205158"/>
              <a:gd name="connsiteX18" fmla="*/ 6932561 w 12088373"/>
              <a:gd name="connsiteY18" fmla="*/ 4266139 h 6205158"/>
              <a:gd name="connsiteX19" fmla="*/ 40271 w 12088373"/>
              <a:gd name="connsiteY19" fmla="*/ 5980639 h 6205158"/>
              <a:gd name="connsiteX20" fmla="*/ 4452251 w 12088373"/>
              <a:gd name="connsiteY20" fmla="*/ 6026359 h 6205158"/>
              <a:gd name="connsiteX0" fmla="*/ 4452251 w 12079801"/>
              <a:gd name="connsiteY0" fmla="*/ 6026359 h 6205158"/>
              <a:gd name="connsiteX1" fmla="*/ 11832304 w 12079801"/>
              <a:gd name="connsiteY1" fmla="*/ 4540459 h 6205158"/>
              <a:gd name="connsiteX2" fmla="*/ 10073864 w 12079801"/>
              <a:gd name="connsiteY2" fmla="*/ 3466039 h 6205158"/>
              <a:gd name="connsiteX3" fmla="*/ 7502960 w 12079801"/>
              <a:gd name="connsiteY3" fmla="*/ 3180289 h 6205158"/>
              <a:gd name="connsiteX4" fmla="*/ 4760861 w 12079801"/>
              <a:gd name="connsiteY4" fmla="*/ 3008839 h 6205158"/>
              <a:gd name="connsiteX5" fmla="*/ 6652315 w 12079801"/>
              <a:gd name="connsiteY5" fmla="*/ 2517349 h 6205158"/>
              <a:gd name="connsiteX6" fmla="*/ 8574249 w 12079801"/>
              <a:gd name="connsiteY6" fmla="*/ 1728679 h 6205158"/>
              <a:gd name="connsiteX7" fmla="*/ 7077342 w 12079801"/>
              <a:gd name="connsiteY7" fmla="*/ 928579 h 6205158"/>
              <a:gd name="connsiteX8" fmla="*/ 5637669 w 12079801"/>
              <a:gd name="connsiteY8" fmla="*/ 699979 h 6205158"/>
              <a:gd name="connsiteX9" fmla="*/ 5336679 w 12079801"/>
              <a:gd name="connsiteY9" fmla="*/ 425659 h 6205158"/>
              <a:gd name="connsiteX10" fmla="*/ 6681101 w 12079801"/>
              <a:gd name="connsiteY10" fmla="*/ 2749 h 6205158"/>
              <a:gd name="connsiteX11" fmla="*/ 4933835 w 12079801"/>
              <a:gd name="connsiteY11" fmla="*/ 277069 h 6205158"/>
              <a:gd name="connsiteX12" fmla="*/ 4716749 w 12079801"/>
              <a:gd name="connsiteY12" fmla="*/ 917149 h 6205158"/>
              <a:gd name="connsiteX13" fmla="*/ 5532937 w 12079801"/>
              <a:gd name="connsiteY13" fmla="*/ 1351489 h 6205158"/>
              <a:gd name="connsiteX14" fmla="*/ 7732661 w 12079801"/>
              <a:gd name="connsiteY14" fmla="*/ 1534369 h 6205158"/>
              <a:gd name="connsiteX15" fmla="*/ 6384683 w 12079801"/>
              <a:gd name="connsiteY15" fmla="*/ 1900129 h 6205158"/>
              <a:gd name="connsiteX16" fmla="*/ 4213576 w 12079801"/>
              <a:gd name="connsiteY16" fmla="*/ 2448769 h 6205158"/>
              <a:gd name="connsiteX17" fmla="*/ 3835031 w 12079801"/>
              <a:gd name="connsiteY17" fmla="*/ 3740359 h 6205158"/>
              <a:gd name="connsiteX18" fmla="*/ 6932561 w 12079801"/>
              <a:gd name="connsiteY18" fmla="*/ 4266139 h 6205158"/>
              <a:gd name="connsiteX19" fmla="*/ 40271 w 12079801"/>
              <a:gd name="connsiteY19" fmla="*/ 5980639 h 6205158"/>
              <a:gd name="connsiteX20" fmla="*/ 4452251 w 12079801"/>
              <a:gd name="connsiteY20" fmla="*/ 6026359 h 6205158"/>
              <a:gd name="connsiteX0" fmla="*/ 4452251 w 12079802"/>
              <a:gd name="connsiteY0" fmla="*/ 6026359 h 6205158"/>
              <a:gd name="connsiteX1" fmla="*/ 11832304 w 12079802"/>
              <a:gd name="connsiteY1" fmla="*/ 4540459 h 6205158"/>
              <a:gd name="connsiteX2" fmla="*/ 10073864 w 12079802"/>
              <a:gd name="connsiteY2" fmla="*/ 3466039 h 6205158"/>
              <a:gd name="connsiteX3" fmla="*/ 7502960 w 12079802"/>
              <a:gd name="connsiteY3" fmla="*/ 3180289 h 6205158"/>
              <a:gd name="connsiteX4" fmla="*/ 4760861 w 12079802"/>
              <a:gd name="connsiteY4" fmla="*/ 3008839 h 6205158"/>
              <a:gd name="connsiteX5" fmla="*/ 6652315 w 12079802"/>
              <a:gd name="connsiteY5" fmla="*/ 2517349 h 6205158"/>
              <a:gd name="connsiteX6" fmla="*/ 8574249 w 12079802"/>
              <a:gd name="connsiteY6" fmla="*/ 1728679 h 6205158"/>
              <a:gd name="connsiteX7" fmla="*/ 7077342 w 12079802"/>
              <a:gd name="connsiteY7" fmla="*/ 928579 h 6205158"/>
              <a:gd name="connsiteX8" fmla="*/ 5637669 w 12079802"/>
              <a:gd name="connsiteY8" fmla="*/ 699979 h 6205158"/>
              <a:gd name="connsiteX9" fmla="*/ 5336679 w 12079802"/>
              <a:gd name="connsiteY9" fmla="*/ 425659 h 6205158"/>
              <a:gd name="connsiteX10" fmla="*/ 6681101 w 12079802"/>
              <a:gd name="connsiteY10" fmla="*/ 2749 h 6205158"/>
              <a:gd name="connsiteX11" fmla="*/ 4933835 w 12079802"/>
              <a:gd name="connsiteY11" fmla="*/ 277069 h 6205158"/>
              <a:gd name="connsiteX12" fmla="*/ 4716749 w 12079802"/>
              <a:gd name="connsiteY12" fmla="*/ 917149 h 6205158"/>
              <a:gd name="connsiteX13" fmla="*/ 5532937 w 12079802"/>
              <a:gd name="connsiteY13" fmla="*/ 1351489 h 6205158"/>
              <a:gd name="connsiteX14" fmla="*/ 7732661 w 12079802"/>
              <a:gd name="connsiteY14" fmla="*/ 1534369 h 6205158"/>
              <a:gd name="connsiteX15" fmla="*/ 6384683 w 12079802"/>
              <a:gd name="connsiteY15" fmla="*/ 1900129 h 6205158"/>
              <a:gd name="connsiteX16" fmla="*/ 4213576 w 12079802"/>
              <a:gd name="connsiteY16" fmla="*/ 2448769 h 6205158"/>
              <a:gd name="connsiteX17" fmla="*/ 3835031 w 12079802"/>
              <a:gd name="connsiteY17" fmla="*/ 3740359 h 6205158"/>
              <a:gd name="connsiteX18" fmla="*/ 6932561 w 12079802"/>
              <a:gd name="connsiteY18" fmla="*/ 4266139 h 6205158"/>
              <a:gd name="connsiteX19" fmla="*/ 40271 w 12079802"/>
              <a:gd name="connsiteY19" fmla="*/ 5980639 h 6205158"/>
              <a:gd name="connsiteX20" fmla="*/ 4452251 w 12079802"/>
              <a:gd name="connsiteY20" fmla="*/ 6026359 h 6205158"/>
              <a:gd name="connsiteX0" fmla="*/ 4452251 w 12079802"/>
              <a:gd name="connsiteY0" fmla="*/ 6026359 h 6205158"/>
              <a:gd name="connsiteX1" fmla="*/ 11832304 w 12079802"/>
              <a:gd name="connsiteY1" fmla="*/ 4540459 h 6205158"/>
              <a:gd name="connsiteX2" fmla="*/ 10073864 w 12079802"/>
              <a:gd name="connsiteY2" fmla="*/ 3466039 h 6205158"/>
              <a:gd name="connsiteX3" fmla="*/ 7502960 w 12079802"/>
              <a:gd name="connsiteY3" fmla="*/ 3180289 h 6205158"/>
              <a:gd name="connsiteX4" fmla="*/ 4760861 w 12079802"/>
              <a:gd name="connsiteY4" fmla="*/ 3008839 h 6205158"/>
              <a:gd name="connsiteX5" fmla="*/ 6652315 w 12079802"/>
              <a:gd name="connsiteY5" fmla="*/ 2517349 h 6205158"/>
              <a:gd name="connsiteX6" fmla="*/ 8574249 w 12079802"/>
              <a:gd name="connsiteY6" fmla="*/ 1728679 h 6205158"/>
              <a:gd name="connsiteX7" fmla="*/ 7077342 w 12079802"/>
              <a:gd name="connsiteY7" fmla="*/ 928579 h 6205158"/>
              <a:gd name="connsiteX8" fmla="*/ 5637669 w 12079802"/>
              <a:gd name="connsiteY8" fmla="*/ 699979 h 6205158"/>
              <a:gd name="connsiteX9" fmla="*/ 5336679 w 12079802"/>
              <a:gd name="connsiteY9" fmla="*/ 425659 h 6205158"/>
              <a:gd name="connsiteX10" fmla="*/ 6681101 w 12079802"/>
              <a:gd name="connsiteY10" fmla="*/ 2749 h 6205158"/>
              <a:gd name="connsiteX11" fmla="*/ 4933835 w 12079802"/>
              <a:gd name="connsiteY11" fmla="*/ 277069 h 6205158"/>
              <a:gd name="connsiteX12" fmla="*/ 4716749 w 12079802"/>
              <a:gd name="connsiteY12" fmla="*/ 917149 h 6205158"/>
              <a:gd name="connsiteX13" fmla="*/ 5532937 w 12079802"/>
              <a:gd name="connsiteY13" fmla="*/ 1351489 h 6205158"/>
              <a:gd name="connsiteX14" fmla="*/ 7732661 w 12079802"/>
              <a:gd name="connsiteY14" fmla="*/ 1534369 h 6205158"/>
              <a:gd name="connsiteX15" fmla="*/ 6384683 w 12079802"/>
              <a:gd name="connsiteY15" fmla="*/ 1900129 h 6205158"/>
              <a:gd name="connsiteX16" fmla="*/ 3801927 w 12079802"/>
              <a:gd name="connsiteY16" fmla="*/ 2391619 h 6205158"/>
              <a:gd name="connsiteX17" fmla="*/ 3835031 w 12079802"/>
              <a:gd name="connsiteY17" fmla="*/ 3740359 h 6205158"/>
              <a:gd name="connsiteX18" fmla="*/ 6932561 w 12079802"/>
              <a:gd name="connsiteY18" fmla="*/ 4266139 h 6205158"/>
              <a:gd name="connsiteX19" fmla="*/ 40271 w 12079802"/>
              <a:gd name="connsiteY19" fmla="*/ 5980639 h 6205158"/>
              <a:gd name="connsiteX20" fmla="*/ 4452251 w 12079802"/>
              <a:gd name="connsiteY20" fmla="*/ 6026359 h 6205158"/>
              <a:gd name="connsiteX0" fmla="*/ 4452498 w 12192188"/>
              <a:gd name="connsiteY0" fmla="*/ 6026359 h 6170007"/>
              <a:gd name="connsiteX1" fmla="*/ 11953624 w 12192188"/>
              <a:gd name="connsiteY1" fmla="*/ 5111959 h 6170007"/>
              <a:gd name="connsiteX2" fmla="*/ 10074111 w 12192188"/>
              <a:gd name="connsiteY2" fmla="*/ 3466039 h 6170007"/>
              <a:gd name="connsiteX3" fmla="*/ 7503207 w 12192188"/>
              <a:gd name="connsiteY3" fmla="*/ 3180289 h 6170007"/>
              <a:gd name="connsiteX4" fmla="*/ 4761108 w 12192188"/>
              <a:gd name="connsiteY4" fmla="*/ 3008839 h 6170007"/>
              <a:gd name="connsiteX5" fmla="*/ 6652562 w 12192188"/>
              <a:gd name="connsiteY5" fmla="*/ 2517349 h 6170007"/>
              <a:gd name="connsiteX6" fmla="*/ 8574496 w 12192188"/>
              <a:gd name="connsiteY6" fmla="*/ 1728679 h 6170007"/>
              <a:gd name="connsiteX7" fmla="*/ 7077589 w 12192188"/>
              <a:gd name="connsiteY7" fmla="*/ 928579 h 6170007"/>
              <a:gd name="connsiteX8" fmla="*/ 5637916 w 12192188"/>
              <a:gd name="connsiteY8" fmla="*/ 699979 h 6170007"/>
              <a:gd name="connsiteX9" fmla="*/ 5336926 w 12192188"/>
              <a:gd name="connsiteY9" fmla="*/ 425659 h 6170007"/>
              <a:gd name="connsiteX10" fmla="*/ 6681348 w 12192188"/>
              <a:gd name="connsiteY10" fmla="*/ 2749 h 6170007"/>
              <a:gd name="connsiteX11" fmla="*/ 4934082 w 12192188"/>
              <a:gd name="connsiteY11" fmla="*/ 277069 h 6170007"/>
              <a:gd name="connsiteX12" fmla="*/ 4716996 w 12192188"/>
              <a:gd name="connsiteY12" fmla="*/ 917149 h 6170007"/>
              <a:gd name="connsiteX13" fmla="*/ 5533184 w 12192188"/>
              <a:gd name="connsiteY13" fmla="*/ 1351489 h 6170007"/>
              <a:gd name="connsiteX14" fmla="*/ 7732908 w 12192188"/>
              <a:gd name="connsiteY14" fmla="*/ 1534369 h 6170007"/>
              <a:gd name="connsiteX15" fmla="*/ 6384930 w 12192188"/>
              <a:gd name="connsiteY15" fmla="*/ 1900129 h 6170007"/>
              <a:gd name="connsiteX16" fmla="*/ 3802174 w 12192188"/>
              <a:gd name="connsiteY16" fmla="*/ 2391619 h 6170007"/>
              <a:gd name="connsiteX17" fmla="*/ 3835278 w 12192188"/>
              <a:gd name="connsiteY17" fmla="*/ 3740359 h 6170007"/>
              <a:gd name="connsiteX18" fmla="*/ 6932808 w 12192188"/>
              <a:gd name="connsiteY18" fmla="*/ 4266139 h 6170007"/>
              <a:gd name="connsiteX19" fmla="*/ 40518 w 12192188"/>
              <a:gd name="connsiteY19" fmla="*/ 5980639 h 6170007"/>
              <a:gd name="connsiteX20" fmla="*/ 4452498 w 12192188"/>
              <a:gd name="connsiteY20" fmla="*/ 6026359 h 6170007"/>
              <a:gd name="connsiteX0" fmla="*/ 4452425 w 12158406"/>
              <a:gd name="connsiteY0" fmla="*/ 6026359 h 6194243"/>
              <a:gd name="connsiteX1" fmla="*/ 11917229 w 12158406"/>
              <a:gd name="connsiteY1" fmla="*/ 4711909 h 6194243"/>
              <a:gd name="connsiteX2" fmla="*/ 10074038 w 12158406"/>
              <a:gd name="connsiteY2" fmla="*/ 3466039 h 6194243"/>
              <a:gd name="connsiteX3" fmla="*/ 7503134 w 12158406"/>
              <a:gd name="connsiteY3" fmla="*/ 3180289 h 6194243"/>
              <a:gd name="connsiteX4" fmla="*/ 4761035 w 12158406"/>
              <a:gd name="connsiteY4" fmla="*/ 3008839 h 6194243"/>
              <a:gd name="connsiteX5" fmla="*/ 6652489 w 12158406"/>
              <a:gd name="connsiteY5" fmla="*/ 2517349 h 6194243"/>
              <a:gd name="connsiteX6" fmla="*/ 8574423 w 12158406"/>
              <a:gd name="connsiteY6" fmla="*/ 1728679 h 6194243"/>
              <a:gd name="connsiteX7" fmla="*/ 7077516 w 12158406"/>
              <a:gd name="connsiteY7" fmla="*/ 928579 h 6194243"/>
              <a:gd name="connsiteX8" fmla="*/ 5637843 w 12158406"/>
              <a:gd name="connsiteY8" fmla="*/ 699979 h 6194243"/>
              <a:gd name="connsiteX9" fmla="*/ 5336853 w 12158406"/>
              <a:gd name="connsiteY9" fmla="*/ 425659 h 6194243"/>
              <a:gd name="connsiteX10" fmla="*/ 6681275 w 12158406"/>
              <a:gd name="connsiteY10" fmla="*/ 2749 h 6194243"/>
              <a:gd name="connsiteX11" fmla="*/ 4934009 w 12158406"/>
              <a:gd name="connsiteY11" fmla="*/ 277069 h 6194243"/>
              <a:gd name="connsiteX12" fmla="*/ 4716923 w 12158406"/>
              <a:gd name="connsiteY12" fmla="*/ 917149 h 6194243"/>
              <a:gd name="connsiteX13" fmla="*/ 5533111 w 12158406"/>
              <a:gd name="connsiteY13" fmla="*/ 1351489 h 6194243"/>
              <a:gd name="connsiteX14" fmla="*/ 7732835 w 12158406"/>
              <a:gd name="connsiteY14" fmla="*/ 1534369 h 6194243"/>
              <a:gd name="connsiteX15" fmla="*/ 6384857 w 12158406"/>
              <a:gd name="connsiteY15" fmla="*/ 1900129 h 6194243"/>
              <a:gd name="connsiteX16" fmla="*/ 3802101 w 12158406"/>
              <a:gd name="connsiteY16" fmla="*/ 2391619 h 6194243"/>
              <a:gd name="connsiteX17" fmla="*/ 3835205 w 12158406"/>
              <a:gd name="connsiteY17" fmla="*/ 3740359 h 6194243"/>
              <a:gd name="connsiteX18" fmla="*/ 6932735 w 12158406"/>
              <a:gd name="connsiteY18" fmla="*/ 4266139 h 6194243"/>
              <a:gd name="connsiteX19" fmla="*/ 40445 w 12158406"/>
              <a:gd name="connsiteY19" fmla="*/ 5980639 h 6194243"/>
              <a:gd name="connsiteX20" fmla="*/ 4452425 w 12158406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61035 w 12165614"/>
              <a:gd name="connsiteY4" fmla="*/ 300883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48928 w 12165614"/>
              <a:gd name="connsiteY4" fmla="*/ 298597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4748928 w 12165614"/>
              <a:gd name="connsiteY4" fmla="*/ 298597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6026359 h 6194243"/>
              <a:gd name="connsiteX1" fmla="*/ 11917229 w 12165614"/>
              <a:gd name="connsiteY1" fmla="*/ 4711909 h 6194243"/>
              <a:gd name="connsiteX2" fmla="*/ 10122467 w 12165614"/>
              <a:gd name="connsiteY2" fmla="*/ 3386029 h 6194243"/>
              <a:gd name="connsiteX3" fmla="*/ 7503134 w 12165614"/>
              <a:gd name="connsiteY3" fmla="*/ 3180289 h 6194243"/>
              <a:gd name="connsiteX4" fmla="*/ 5257436 w 12165614"/>
              <a:gd name="connsiteY4" fmla="*/ 2894539 h 6194243"/>
              <a:gd name="connsiteX5" fmla="*/ 6652489 w 12165614"/>
              <a:gd name="connsiteY5" fmla="*/ 2517349 h 6194243"/>
              <a:gd name="connsiteX6" fmla="*/ 8574423 w 12165614"/>
              <a:gd name="connsiteY6" fmla="*/ 1728679 h 6194243"/>
              <a:gd name="connsiteX7" fmla="*/ 7077516 w 12165614"/>
              <a:gd name="connsiteY7" fmla="*/ 928579 h 6194243"/>
              <a:gd name="connsiteX8" fmla="*/ 5637843 w 12165614"/>
              <a:gd name="connsiteY8" fmla="*/ 699979 h 6194243"/>
              <a:gd name="connsiteX9" fmla="*/ 5336853 w 12165614"/>
              <a:gd name="connsiteY9" fmla="*/ 425659 h 6194243"/>
              <a:gd name="connsiteX10" fmla="*/ 6681275 w 12165614"/>
              <a:gd name="connsiteY10" fmla="*/ 2749 h 6194243"/>
              <a:gd name="connsiteX11" fmla="*/ 4934009 w 12165614"/>
              <a:gd name="connsiteY11" fmla="*/ 277069 h 6194243"/>
              <a:gd name="connsiteX12" fmla="*/ 4716923 w 12165614"/>
              <a:gd name="connsiteY12" fmla="*/ 917149 h 6194243"/>
              <a:gd name="connsiteX13" fmla="*/ 5533111 w 12165614"/>
              <a:gd name="connsiteY13" fmla="*/ 1351489 h 6194243"/>
              <a:gd name="connsiteX14" fmla="*/ 7732835 w 12165614"/>
              <a:gd name="connsiteY14" fmla="*/ 1534369 h 6194243"/>
              <a:gd name="connsiteX15" fmla="*/ 6384857 w 12165614"/>
              <a:gd name="connsiteY15" fmla="*/ 1900129 h 6194243"/>
              <a:gd name="connsiteX16" fmla="*/ 3802101 w 12165614"/>
              <a:gd name="connsiteY16" fmla="*/ 2391619 h 6194243"/>
              <a:gd name="connsiteX17" fmla="*/ 3835205 w 12165614"/>
              <a:gd name="connsiteY17" fmla="*/ 3740359 h 6194243"/>
              <a:gd name="connsiteX18" fmla="*/ 6932735 w 12165614"/>
              <a:gd name="connsiteY18" fmla="*/ 4266139 h 6194243"/>
              <a:gd name="connsiteX19" fmla="*/ 40445 w 12165614"/>
              <a:gd name="connsiteY19" fmla="*/ 5980639 h 6194243"/>
              <a:gd name="connsiteX20" fmla="*/ 4452425 w 12165614"/>
              <a:gd name="connsiteY20" fmla="*/ 6026359 h 6194243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7077516 w 12165614"/>
              <a:gd name="connsiteY7" fmla="*/ 875777 h 6141441"/>
              <a:gd name="connsiteX8" fmla="*/ 5637843 w 12165614"/>
              <a:gd name="connsiteY8" fmla="*/ 647177 h 6141441"/>
              <a:gd name="connsiteX9" fmla="*/ 5336853 w 12165614"/>
              <a:gd name="connsiteY9" fmla="*/ 372857 h 6141441"/>
              <a:gd name="connsiteX10" fmla="*/ 6479487 w 12165614"/>
              <a:gd name="connsiteY10" fmla="*/ 3716 h 6141441"/>
              <a:gd name="connsiteX11" fmla="*/ 4934009 w 12165614"/>
              <a:gd name="connsiteY11" fmla="*/ 224267 h 6141441"/>
              <a:gd name="connsiteX12" fmla="*/ 4716923 w 12165614"/>
              <a:gd name="connsiteY12" fmla="*/ 864347 h 6141441"/>
              <a:gd name="connsiteX13" fmla="*/ 5533111 w 12165614"/>
              <a:gd name="connsiteY13" fmla="*/ 1298687 h 6141441"/>
              <a:gd name="connsiteX14" fmla="*/ 7732835 w 12165614"/>
              <a:gd name="connsiteY14" fmla="*/ 1481567 h 6141441"/>
              <a:gd name="connsiteX15" fmla="*/ 6384857 w 12165614"/>
              <a:gd name="connsiteY15" fmla="*/ 1847327 h 6141441"/>
              <a:gd name="connsiteX16" fmla="*/ 3802101 w 12165614"/>
              <a:gd name="connsiteY16" fmla="*/ 2338817 h 6141441"/>
              <a:gd name="connsiteX17" fmla="*/ 3835205 w 12165614"/>
              <a:gd name="connsiteY17" fmla="*/ 3687557 h 6141441"/>
              <a:gd name="connsiteX18" fmla="*/ 6932735 w 12165614"/>
              <a:gd name="connsiteY18" fmla="*/ 4213337 h 6141441"/>
              <a:gd name="connsiteX19" fmla="*/ 40445 w 12165614"/>
              <a:gd name="connsiteY19" fmla="*/ 5927837 h 6141441"/>
              <a:gd name="connsiteX20" fmla="*/ 4452425 w 12165614"/>
              <a:gd name="connsiteY20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5637843 w 12165614"/>
              <a:gd name="connsiteY7" fmla="*/ 647177 h 6141441"/>
              <a:gd name="connsiteX8" fmla="*/ 5336853 w 12165614"/>
              <a:gd name="connsiteY8" fmla="*/ 372857 h 6141441"/>
              <a:gd name="connsiteX9" fmla="*/ 6479487 w 12165614"/>
              <a:gd name="connsiteY9" fmla="*/ 3716 h 6141441"/>
              <a:gd name="connsiteX10" fmla="*/ 4934009 w 12165614"/>
              <a:gd name="connsiteY10" fmla="*/ 224267 h 6141441"/>
              <a:gd name="connsiteX11" fmla="*/ 4716923 w 12165614"/>
              <a:gd name="connsiteY11" fmla="*/ 864347 h 6141441"/>
              <a:gd name="connsiteX12" fmla="*/ 5533111 w 12165614"/>
              <a:gd name="connsiteY12" fmla="*/ 1298687 h 6141441"/>
              <a:gd name="connsiteX13" fmla="*/ 7732835 w 12165614"/>
              <a:gd name="connsiteY13" fmla="*/ 1481567 h 6141441"/>
              <a:gd name="connsiteX14" fmla="*/ 6384857 w 12165614"/>
              <a:gd name="connsiteY14" fmla="*/ 1847327 h 6141441"/>
              <a:gd name="connsiteX15" fmla="*/ 3802101 w 12165614"/>
              <a:gd name="connsiteY15" fmla="*/ 2338817 h 6141441"/>
              <a:gd name="connsiteX16" fmla="*/ 3835205 w 12165614"/>
              <a:gd name="connsiteY16" fmla="*/ 3687557 h 6141441"/>
              <a:gd name="connsiteX17" fmla="*/ 6932735 w 12165614"/>
              <a:gd name="connsiteY17" fmla="*/ 4213337 h 6141441"/>
              <a:gd name="connsiteX18" fmla="*/ 40445 w 12165614"/>
              <a:gd name="connsiteY18" fmla="*/ 5927837 h 6141441"/>
              <a:gd name="connsiteX19" fmla="*/ 4452425 w 12165614"/>
              <a:gd name="connsiteY19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6652489 w 12165614"/>
              <a:gd name="connsiteY5" fmla="*/ 2464547 h 6141441"/>
              <a:gd name="connsiteX6" fmla="*/ 8574423 w 12165614"/>
              <a:gd name="connsiteY6" fmla="*/ 1675877 h 6141441"/>
              <a:gd name="connsiteX7" fmla="*/ 7911330 w 12165614"/>
              <a:gd name="connsiteY7" fmla="*/ 1019976 h 6141441"/>
              <a:gd name="connsiteX8" fmla="*/ 5336853 w 12165614"/>
              <a:gd name="connsiteY8" fmla="*/ 372857 h 6141441"/>
              <a:gd name="connsiteX9" fmla="*/ 6479487 w 12165614"/>
              <a:gd name="connsiteY9" fmla="*/ 3716 h 6141441"/>
              <a:gd name="connsiteX10" fmla="*/ 4934009 w 12165614"/>
              <a:gd name="connsiteY10" fmla="*/ 224267 h 6141441"/>
              <a:gd name="connsiteX11" fmla="*/ 4716923 w 12165614"/>
              <a:gd name="connsiteY11" fmla="*/ 864347 h 6141441"/>
              <a:gd name="connsiteX12" fmla="*/ 5533111 w 12165614"/>
              <a:gd name="connsiteY12" fmla="*/ 1298687 h 6141441"/>
              <a:gd name="connsiteX13" fmla="*/ 7732835 w 12165614"/>
              <a:gd name="connsiteY13" fmla="*/ 1481567 h 6141441"/>
              <a:gd name="connsiteX14" fmla="*/ 6384857 w 12165614"/>
              <a:gd name="connsiteY14" fmla="*/ 1847327 h 6141441"/>
              <a:gd name="connsiteX15" fmla="*/ 3802101 w 12165614"/>
              <a:gd name="connsiteY15" fmla="*/ 2338817 h 6141441"/>
              <a:gd name="connsiteX16" fmla="*/ 3835205 w 12165614"/>
              <a:gd name="connsiteY16" fmla="*/ 3687557 h 6141441"/>
              <a:gd name="connsiteX17" fmla="*/ 6932735 w 12165614"/>
              <a:gd name="connsiteY17" fmla="*/ 4213337 h 6141441"/>
              <a:gd name="connsiteX18" fmla="*/ 40445 w 12165614"/>
              <a:gd name="connsiteY18" fmla="*/ 5927837 h 6141441"/>
              <a:gd name="connsiteX19" fmla="*/ 4452425 w 12165614"/>
              <a:gd name="connsiteY19" fmla="*/ 5973557 h 6141441"/>
              <a:gd name="connsiteX0" fmla="*/ 4452425 w 12165614"/>
              <a:gd name="connsiteY0" fmla="*/ 5982067 h 6149951"/>
              <a:gd name="connsiteX1" fmla="*/ 11917229 w 12165614"/>
              <a:gd name="connsiteY1" fmla="*/ 4667617 h 6149951"/>
              <a:gd name="connsiteX2" fmla="*/ 10122467 w 12165614"/>
              <a:gd name="connsiteY2" fmla="*/ 3341737 h 6149951"/>
              <a:gd name="connsiteX3" fmla="*/ 7503134 w 12165614"/>
              <a:gd name="connsiteY3" fmla="*/ 3135997 h 6149951"/>
              <a:gd name="connsiteX4" fmla="*/ 5257436 w 12165614"/>
              <a:gd name="connsiteY4" fmla="*/ 2850247 h 6149951"/>
              <a:gd name="connsiteX5" fmla="*/ 6652489 w 12165614"/>
              <a:gd name="connsiteY5" fmla="*/ 2473057 h 6149951"/>
              <a:gd name="connsiteX6" fmla="*/ 8574423 w 12165614"/>
              <a:gd name="connsiteY6" fmla="*/ 1684387 h 6149951"/>
              <a:gd name="connsiteX7" fmla="*/ 7911330 w 12165614"/>
              <a:gd name="connsiteY7" fmla="*/ 1028486 h 6149951"/>
              <a:gd name="connsiteX8" fmla="*/ 5357033 w 12165614"/>
              <a:gd name="connsiteY8" fmla="*/ 553429 h 6149951"/>
              <a:gd name="connsiteX9" fmla="*/ 6479487 w 12165614"/>
              <a:gd name="connsiteY9" fmla="*/ 12226 h 6149951"/>
              <a:gd name="connsiteX10" fmla="*/ 4934009 w 12165614"/>
              <a:gd name="connsiteY10" fmla="*/ 232777 h 6149951"/>
              <a:gd name="connsiteX11" fmla="*/ 4716923 w 12165614"/>
              <a:gd name="connsiteY11" fmla="*/ 872857 h 6149951"/>
              <a:gd name="connsiteX12" fmla="*/ 5533111 w 12165614"/>
              <a:gd name="connsiteY12" fmla="*/ 1307197 h 6149951"/>
              <a:gd name="connsiteX13" fmla="*/ 7732835 w 12165614"/>
              <a:gd name="connsiteY13" fmla="*/ 1490077 h 6149951"/>
              <a:gd name="connsiteX14" fmla="*/ 6384857 w 12165614"/>
              <a:gd name="connsiteY14" fmla="*/ 1855837 h 6149951"/>
              <a:gd name="connsiteX15" fmla="*/ 3802101 w 12165614"/>
              <a:gd name="connsiteY15" fmla="*/ 2347327 h 6149951"/>
              <a:gd name="connsiteX16" fmla="*/ 3835205 w 12165614"/>
              <a:gd name="connsiteY16" fmla="*/ 3696067 h 6149951"/>
              <a:gd name="connsiteX17" fmla="*/ 6932735 w 12165614"/>
              <a:gd name="connsiteY17" fmla="*/ 4221847 h 6149951"/>
              <a:gd name="connsiteX18" fmla="*/ 40445 w 12165614"/>
              <a:gd name="connsiteY18" fmla="*/ 5936347 h 6149951"/>
              <a:gd name="connsiteX19" fmla="*/ 4452425 w 12165614"/>
              <a:gd name="connsiteY19" fmla="*/ 5982067 h 6149951"/>
              <a:gd name="connsiteX0" fmla="*/ 4452425 w 12165614"/>
              <a:gd name="connsiteY0" fmla="*/ 5982068 h 6149952"/>
              <a:gd name="connsiteX1" fmla="*/ 11917229 w 12165614"/>
              <a:gd name="connsiteY1" fmla="*/ 4667618 h 6149952"/>
              <a:gd name="connsiteX2" fmla="*/ 10122467 w 12165614"/>
              <a:gd name="connsiteY2" fmla="*/ 3341738 h 6149952"/>
              <a:gd name="connsiteX3" fmla="*/ 7503134 w 12165614"/>
              <a:gd name="connsiteY3" fmla="*/ 3135998 h 6149952"/>
              <a:gd name="connsiteX4" fmla="*/ 5257436 w 12165614"/>
              <a:gd name="connsiteY4" fmla="*/ 2850248 h 6149952"/>
              <a:gd name="connsiteX5" fmla="*/ 6652489 w 12165614"/>
              <a:gd name="connsiteY5" fmla="*/ 2473058 h 6149952"/>
              <a:gd name="connsiteX6" fmla="*/ 8574423 w 12165614"/>
              <a:gd name="connsiteY6" fmla="*/ 1684388 h 6149952"/>
              <a:gd name="connsiteX7" fmla="*/ 7911330 w 12165614"/>
              <a:gd name="connsiteY7" fmla="*/ 1028487 h 6149952"/>
              <a:gd name="connsiteX8" fmla="*/ 5357033 w 12165614"/>
              <a:gd name="connsiteY8" fmla="*/ 553430 h 6149952"/>
              <a:gd name="connsiteX9" fmla="*/ 6479487 w 12165614"/>
              <a:gd name="connsiteY9" fmla="*/ 12227 h 6149952"/>
              <a:gd name="connsiteX10" fmla="*/ 4934009 w 12165614"/>
              <a:gd name="connsiteY10" fmla="*/ 232778 h 6149952"/>
              <a:gd name="connsiteX11" fmla="*/ 4716923 w 12165614"/>
              <a:gd name="connsiteY11" fmla="*/ 872858 h 6149952"/>
              <a:gd name="connsiteX12" fmla="*/ 5533111 w 12165614"/>
              <a:gd name="connsiteY12" fmla="*/ 1307198 h 6149952"/>
              <a:gd name="connsiteX13" fmla="*/ 7732835 w 12165614"/>
              <a:gd name="connsiteY13" fmla="*/ 1490078 h 6149952"/>
              <a:gd name="connsiteX14" fmla="*/ 6384857 w 12165614"/>
              <a:gd name="connsiteY14" fmla="*/ 1855838 h 6149952"/>
              <a:gd name="connsiteX15" fmla="*/ 3802101 w 12165614"/>
              <a:gd name="connsiteY15" fmla="*/ 2347328 h 6149952"/>
              <a:gd name="connsiteX16" fmla="*/ 3835205 w 12165614"/>
              <a:gd name="connsiteY16" fmla="*/ 3696068 h 6149952"/>
              <a:gd name="connsiteX17" fmla="*/ 6932735 w 12165614"/>
              <a:gd name="connsiteY17" fmla="*/ 4221848 h 6149952"/>
              <a:gd name="connsiteX18" fmla="*/ 40445 w 12165614"/>
              <a:gd name="connsiteY18" fmla="*/ 5936348 h 6149952"/>
              <a:gd name="connsiteX19" fmla="*/ 4452425 w 12165614"/>
              <a:gd name="connsiteY19" fmla="*/ 5982068 h 6149952"/>
              <a:gd name="connsiteX0" fmla="*/ 4452425 w 12165614"/>
              <a:gd name="connsiteY0" fmla="*/ 5982068 h 6149952"/>
              <a:gd name="connsiteX1" fmla="*/ 11917229 w 12165614"/>
              <a:gd name="connsiteY1" fmla="*/ 4667618 h 6149952"/>
              <a:gd name="connsiteX2" fmla="*/ 10122467 w 12165614"/>
              <a:gd name="connsiteY2" fmla="*/ 3341738 h 6149952"/>
              <a:gd name="connsiteX3" fmla="*/ 7503134 w 12165614"/>
              <a:gd name="connsiteY3" fmla="*/ 3135998 h 6149952"/>
              <a:gd name="connsiteX4" fmla="*/ 5257436 w 12165614"/>
              <a:gd name="connsiteY4" fmla="*/ 2850248 h 6149952"/>
              <a:gd name="connsiteX5" fmla="*/ 6652489 w 12165614"/>
              <a:gd name="connsiteY5" fmla="*/ 2473058 h 6149952"/>
              <a:gd name="connsiteX6" fmla="*/ 8574423 w 12165614"/>
              <a:gd name="connsiteY6" fmla="*/ 1684388 h 6149952"/>
              <a:gd name="connsiteX7" fmla="*/ 7911330 w 12165614"/>
              <a:gd name="connsiteY7" fmla="*/ 1028487 h 6149952"/>
              <a:gd name="connsiteX8" fmla="*/ 5357033 w 12165614"/>
              <a:gd name="connsiteY8" fmla="*/ 553430 h 6149952"/>
              <a:gd name="connsiteX9" fmla="*/ 6479487 w 12165614"/>
              <a:gd name="connsiteY9" fmla="*/ 12227 h 6149952"/>
              <a:gd name="connsiteX10" fmla="*/ 4934009 w 12165614"/>
              <a:gd name="connsiteY10" fmla="*/ 232778 h 6149952"/>
              <a:gd name="connsiteX11" fmla="*/ 4716923 w 12165614"/>
              <a:gd name="connsiteY11" fmla="*/ 872858 h 6149952"/>
              <a:gd name="connsiteX12" fmla="*/ 5533111 w 12165614"/>
              <a:gd name="connsiteY12" fmla="*/ 1307198 h 6149952"/>
              <a:gd name="connsiteX13" fmla="*/ 7732835 w 12165614"/>
              <a:gd name="connsiteY13" fmla="*/ 1490078 h 6149952"/>
              <a:gd name="connsiteX14" fmla="*/ 6384857 w 12165614"/>
              <a:gd name="connsiteY14" fmla="*/ 1855838 h 6149952"/>
              <a:gd name="connsiteX15" fmla="*/ 3802101 w 12165614"/>
              <a:gd name="connsiteY15" fmla="*/ 2347328 h 6149952"/>
              <a:gd name="connsiteX16" fmla="*/ 3835205 w 12165614"/>
              <a:gd name="connsiteY16" fmla="*/ 3696068 h 6149952"/>
              <a:gd name="connsiteX17" fmla="*/ 6932735 w 12165614"/>
              <a:gd name="connsiteY17" fmla="*/ 4221848 h 6149952"/>
              <a:gd name="connsiteX18" fmla="*/ 40445 w 12165614"/>
              <a:gd name="connsiteY18" fmla="*/ 5936348 h 6149952"/>
              <a:gd name="connsiteX19" fmla="*/ 4452425 w 12165614"/>
              <a:gd name="connsiteY19" fmla="*/ 5982068 h 6149952"/>
              <a:gd name="connsiteX0" fmla="*/ 4452425 w 12165614"/>
              <a:gd name="connsiteY0" fmla="*/ 5973558 h 6141442"/>
              <a:gd name="connsiteX1" fmla="*/ 11917229 w 12165614"/>
              <a:gd name="connsiteY1" fmla="*/ 4659108 h 6141442"/>
              <a:gd name="connsiteX2" fmla="*/ 10122467 w 12165614"/>
              <a:gd name="connsiteY2" fmla="*/ 3333228 h 6141442"/>
              <a:gd name="connsiteX3" fmla="*/ 7503134 w 12165614"/>
              <a:gd name="connsiteY3" fmla="*/ 3127488 h 6141442"/>
              <a:gd name="connsiteX4" fmla="*/ 5257436 w 12165614"/>
              <a:gd name="connsiteY4" fmla="*/ 2841738 h 6141442"/>
              <a:gd name="connsiteX5" fmla="*/ 6652489 w 12165614"/>
              <a:gd name="connsiteY5" fmla="*/ 2464548 h 6141442"/>
              <a:gd name="connsiteX6" fmla="*/ 8574423 w 12165614"/>
              <a:gd name="connsiteY6" fmla="*/ 1675878 h 6141442"/>
              <a:gd name="connsiteX7" fmla="*/ 7911330 w 12165614"/>
              <a:gd name="connsiteY7" fmla="*/ 1019977 h 6141442"/>
              <a:gd name="connsiteX8" fmla="*/ 5357033 w 12165614"/>
              <a:gd name="connsiteY8" fmla="*/ 544920 h 6141442"/>
              <a:gd name="connsiteX9" fmla="*/ 6479487 w 12165614"/>
              <a:gd name="connsiteY9" fmla="*/ 3717 h 6141442"/>
              <a:gd name="connsiteX10" fmla="*/ 4934009 w 12165614"/>
              <a:gd name="connsiteY10" fmla="*/ 224268 h 6141442"/>
              <a:gd name="connsiteX11" fmla="*/ 4716923 w 12165614"/>
              <a:gd name="connsiteY11" fmla="*/ 864348 h 6141442"/>
              <a:gd name="connsiteX12" fmla="*/ 5533111 w 12165614"/>
              <a:gd name="connsiteY12" fmla="*/ 1298688 h 6141442"/>
              <a:gd name="connsiteX13" fmla="*/ 7732835 w 12165614"/>
              <a:gd name="connsiteY13" fmla="*/ 1481568 h 6141442"/>
              <a:gd name="connsiteX14" fmla="*/ 6384857 w 12165614"/>
              <a:gd name="connsiteY14" fmla="*/ 1847328 h 6141442"/>
              <a:gd name="connsiteX15" fmla="*/ 3802101 w 12165614"/>
              <a:gd name="connsiteY15" fmla="*/ 2338818 h 6141442"/>
              <a:gd name="connsiteX16" fmla="*/ 3835205 w 12165614"/>
              <a:gd name="connsiteY16" fmla="*/ 3687558 h 6141442"/>
              <a:gd name="connsiteX17" fmla="*/ 6932735 w 12165614"/>
              <a:gd name="connsiteY17" fmla="*/ 4213338 h 6141442"/>
              <a:gd name="connsiteX18" fmla="*/ 40445 w 12165614"/>
              <a:gd name="connsiteY18" fmla="*/ 5927838 h 6141442"/>
              <a:gd name="connsiteX19" fmla="*/ 4452425 w 12165614"/>
              <a:gd name="connsiteY19" fmla="*/ 5973558 h 6141442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8574423 w 12165614"/>
              <a:gd name="connsiteY5" fmla="*/ 1675877 h 6141441"/>
              <a:gd name="connsiteX6" fmla="*/ 7911330 w 12165614"/>
              <a:gd name="connsiteY6" fmla="*/ 1019976 h 6141441"/>
              <a:gd name="connsiteX7" fmla="*/ 5357033 w 12165614"/>
              <a:gd name="connsiteY7" fmla="*/ 544919 h 6141441"/>
              <a:gd name="connsiteX8" fmla="*/ 6479487 w 12165614"/>
              <a:gd name="connsiteY8" fmla="*/ 3716 h 6141441"/>
              <a:gd name="connsiteX9" fmla="*/ 4934009 w 12165614"/>
              <a:gd name="connsiteY9" fmla="*/ 224267 h 6141441"/>
              <a:gd name="connsiteX10" fmla="*/ 4716923 w 12165614"/>
              <a:gd name="connsiteY10" fmla="*/ 864347 h 6141441"/>
              <a:gd name="connsiteX11" fmla="*/ 5533111 w 12165614"/>
              <a:gd name="connsiteY11" fmla="*/ 1298687 h 6141441"/>
              <a:gd name="connsiteX12" fmla="*/ 7732835 w 12165614"/>
              <a:gd name="connsiteY12" fmla="*/ 1481567 h 6141441"/>
              <a:gd name="connsiteX13" fmla="*/ 6384857 w 12165614"/>
              <a:gd name="connsiteY13" fmla="*/ 1847327 h 6141441"/>
              <a:gd name="connsiteX14" fmla="*/ 3802101 w 12165614"/>
              <a:gd name="connsiteY14" fmla="*/ 2338817 h 6141441"/>
              <a:gd name="connsiteX15" fmla="*/ 3835205 w 12165614"/>
              <a:gd name="connsiteY15" fmla="*/ 3687557 h 6141441"/>
              <a:gd name="connsiteX16" fmla="*/ 6932735 w 12165614"/>
              <a:gd name="connsiteY16" fmla="*/ 4213337 h 6141441"/>
              <a:gd name="connsiteX17" fmla="*/ 40445 w 12165614"/>
              <a:gd name="connsiteY17" fmla="*/ 5927837 h 6141441"/>
              <a:gd name="connsiteX18" fmla="*/ 4452425 w 12165614"/>
              <a:gd name="connsiteY18" fmla="*/ 5973557 h 6141441"/>
              <a:gd name="connsiteX0" fmla="*/ 4452425 w 12165614"/>
              <a:gd name="connsiteY0" fmla="*/ 5973557 h 6141441"/>
              <a:gd name="connsiteX1" fmla="*/ 11917229 w 12165614"/>
              <a:gd name="connsiteY1" fmla="*/ 4659107 h 6141441"/>
              <a:gd name="connsiteX2" fmla="*/ 10122467 w 12165614"/>
              <a:gd name="connsiteY2" fmla="*/ 3333227 h 6141441"/>
              <a:gd name="connsiteX3" fmla="*/ 7503134 w 12165614"/>
              <a:gd name="connsiteY3" fmla="*/ 3127487 h 6141441"/>
              <a:gd name="connsiteX4" fmla="*/ 5257436 w 12165614"/>
              <a:gd name="connsiteY4" fmla="*/ 2841737 h 6141441"/>
              <a:gd name="connsiteX5" fmla="*/ 8574423 w 12165614"/>
              <a:gd name="connsiteY5" fmla="*/ 1675877 h 6141441"/>
              <a:gd name="connsiteX6" fmla="*/ 7911330 w 12165614"/>
              <a:gd name="connsiteY6" fmla="*/ 1019976 h 6141441"/>
              <a:gd name="connsiteX7" fmla="*/ 5357033 w 12165614"/>
              <a:gd name="connsiteY7" fmla="*/ 544919 h 6141441"/>
              <a:gd name="connsiteX8" fmla="*/ 6479487 w 12165614"/>
              <a:gd name="connsiteY8" fmla="*/ 3716 h 6141441"/>
              <a:gd name="connsiteX9" fmla="*/ 4934009 w 12165614"/>
              <a:gd name="connsiteY9" fmla="*/ 224267 h 6141441"/>
              <a:gd name="connsiteX10" fmla="*/ 4716923 w 12165614"/>
              <a:gd name="connsiteY10" fmla="*/ 864347 h 6141441"/>
              <a:gd name="connsiteX11" fmla="*/ 5533111 w 12165614"/>
              <a:gd name="connsiteY11" fmla="*/ 1298687 h 6141441"/>
              <a:gd name="connsiteX12" fmla="*/ 7732835 w 12165614"/>
              <a:gd name="connsiteY12" fmla="*/ 1481567 h 6141441"/>
              <a:gd name="connsiteX13" fmla="*/ 3802101 w 12165614"/>
              <a:gd name="connsiteY13" fmla="*/ 2338817 h 6141441"/>
              <a:gd name="connsiteX14" fmla="*/ 3835205 w 12165614"/>
              <a:gd name="connsiteY14" fmla="*/ 3687557 h 6141441"/>
              <a:gd name="connsiteX15" fmla="*/ 6932735 w 12165614"/>
              <a:gd name="connsiteY15" fmla="*/ 4213337 h 6141441"/>
              <a:gd name="connsiteX16" fmla="*/ 40445 w 12165614"/>
              <a:gd name="connsiteY16" fmla="*/ 5927837 h 6141441"/>
              <a:gd name="connsiteX17" fmla="*/ 4452425 w 12165614"/>
              <a:gd name="connsiteY17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732835 w 12200595"/>
              <a:gd name="connsiteY11" fmla="*/ 1481567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167827 w 12200595"/>
              <a:gd name="connsiteY11" fmla="*/ 1567598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200595"/>
              <a:gd name="connsiteY0" fmla="*/ 5973557 h 6141441"/>
              <a:gd name="connsiteX1" fmla="*/ 11917229 w 12200595"/>
              <a:gd name="connsiteY1" fmla="*/ 4659107 h 6141441"/>
              <a:gd name="connsiteX2" fmla="*/ 10122467 w 12200595"/>
              <a:gd name="connsiteY2" fmla="*/ 3333227 h 6141441"/>
              <a:gd name="connsiteX3" fmla="*/ 5257436 w 12200595"/>
              <a:gd name="connsiteY3" fmla="*/ 2841737 h 6141441"/>
              <a:gd name="connsiteX4" fmla="*/ 8574423 w 12200595"/>
              <a:gd name="connsiteY4" fmla="*/ 1675877 h 6141441"/>
              <a:gd name="connsiteX5" fmla="*/ 7911330 w 12200595"/>
              <a:gd name="connsiteY5" fmla="*/ 1019976 h 6141441"/>
              <a:gd name="connsiteX6" fmla="*/ 5357033 w 12200595"/>
              <a:gd name="connsiteY6" fmla="*/ 544919 h 6141441"/>
              <a:gd name="connsiteX7" fmla="*/ 6479487 w 12200595"/>
              <a:gd name="connsiteY7" fmla="*/ 3716 h 6141441"/>
              <a:gd name="connsiteX8" fmla="*/ 4934009 w 12200595"/>
              <a:gd name="connsiteY8" fmla="*/ 224267 h 6141441"/>
              <a:gd name="connsiteX9" fmla="*/ 4716923 w 12200595"/>
              <a:gd name="connsiteY9" fmla="*/ 864347 h 6141441"/>
              <a:gd name="connsiteX10" fmla="*/ 5533111 w 12200595"/>
              <a:gd name="connsiteY10" fmla="*/ 1298687 h 6141441"/>
              <a:gd name="connsiteX11" fmla="*/ 7665573 w 12200595"/>
              <a:gd name="connsiteY11" fmla="*/ 1524583 h 6141441"/>
              <a:gd name="connsiteX12" fmla="*/ 3802101 w 12200595"/>
              <a:gd name="connsiteY12" fmla="*/ 2338817 h 6141441"/>
              <a:gd name="connsiteX13" fmla="*/ 3835205 w 12200595"/>
              <a:gd name="connsiteY13" fmla="*/ 3687557 h 6141441"/>
              <a:gd name="connsiteX14" fmla="*/ 6932735 w 12200595"/>
              <a:gd name="connsiteY14" fmla="*/ 4213337 h 6141441"/>
              <a:gd name="connsiteX15" fmla="*/ 40445 w 12200595"/>
              <a:gd name="connsiteY15" fmla="*/ 5927837 h 6141441"/>
              <a:gd name="connsiteX16" fmla="*/ 4452425 w 1220059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7665573 w 12188835"/>
              <a:gd name="connsiteY11" fmla="*/ 1524583 h 6141441"/>
              <a:gd name="connsiteX12" fmla="*/ 3802101 w 12188835"/>
              <a:gd name="connsiteY12" fmla="*/ 2338817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7665573 w 12188835"/>
              <a:gd name="connsiteY11" fmla="*/ 152458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357033 w 12188835"/>
              <a:gd name="connsiteY6" fmla="*/ 54491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6871871 w 12188835"/>
              <a:gd name="connsiteY11" fmla="*/ 161061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195603 w 12188835"/>
              <a:gd name="connsiteY6" fmla="*/ 63094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5533111 w 12188835"/>
              <a:gd name="connsiteY10" fmla="*/ 1298687 h 6141441"/>
              <a:gd name="connsiteX11" fmla="*/ 6871871 w 12188835"/>
              <a:gd name="connsiteY11" fmla="*/ 1610613 h 6141441"/>
              <a:gd name="connsiteX12" fmla="*/ 3802101 w 12188835"/>
              <a:gd name="connsiteY12" fmla="*/ 2195433 h 6141441"/>
              <a:gd name="connsiteX13" fmla="*/ 3835205 w 12188835"/>
              <a:gd name="connsiteY13" fmla="*/ 3687557 h 6141441"/>
              <a:gd name="connsiteX14" fmla="*/ 6932735 w 12188835"/>
              <a:gd name="connsiteY14" fmla="*/ 4213337 h 6141441"/>
              <a:gd name="connsiteX15" fmla="*/ 40445 w 12188835"/>
              <a:gd name="connsiteY15" fmla="*/ 5927837 h 6141441"/>
              <a:gd name="connsiteX16" fmla="*/ 4452425 w 12188835"/>
              <a:gd name="connsiteY16" fmla="*/ 5973557 h 6141441"/>
              <a:gd name="connsiteX0" fmla="*/ 4452425 w 12188835"/>
              <a:gd name="connsiteY0" fmla="*/ 5973557 h 6141441"/>
              <a:gd name="connsiteX1" fmla="*/ 11917229 w 12188835"/>
              <a:gd name="connsiteY1" fmla="*/ 4659107 h 6141441"/>
              <a:gd name="connsiteX2" fmla="*/ 10122467 w 12188835"/>
              <a:gd name="connsiteY2" fmla="*/ 3333227 h 6141441"/>
              <a:gd name="connsiteX3" fmla="*/ 5956970 w 12188835"/>
              <a:gd name="connsiteY3" fmla="*/ 2841738 h 6141441"/>
              <a:gd name="connsiteX4" fmla="*/ 8574423 w 12188835"/>
              <a:gd name="connsiteY4" fmla="*/ 1675877 h 6141441"/>
              <a:gd name="connsiteX5" fmla="*/ 7911330 w 12188835"/>
              <a:gd name="connsiteY5" fmla="*/ 1019976 h 6141441"/>
              <a:gd name="connsiteX6" fmla="*/ 5195603 w 12188835"/>
              <a:gd name="connsiteY6" fmla="*/ 630949 h 6141441"/>
              <a:gd name="connsiteX7" fmla="*/ 6479487 w 12188835"/>
              <a:gd name="connsiteY7" fmla="*/ 3716 h 6141441"/>
              <a:gd name="connsiteX8" fmla="*/ 4934009 w 12188835"/>
              <a:gd name="connsiteY8" fmla="*/ 224267 h 6141441"/>
              <a:gd name="connsiteX9" fmla="*/ 4716923 w 12188835"/>
              <a:gd name="connsiteY9" fmla="*/ 864347 h 6141441"/>
              <a:gd name="connsiteX10" fmla="*/ 6871871 w 12188835"/>
              <a:gd name="connsiteY10" fmla="*/ 1610613 h 6141441"/>
              <a:gd name="connsiteX11" fmla="*/ 3802101 w 12188835"/>
              <a:gd name="connsiteY11" fmla="*/ 2195433 h 6141441"/>
              <a:gd name="connsiteX12" fmla="*/ 3835205 w 12188835"/>
              <a:gd name="connsiteY12" fmla="*/ 3687557 h 6141441"/>
              <a:gd name="connsiteX13" fmla="*/ 6932735 w 12188835"/>
              <a:gd name="connsiteY13" fmla="*/ 4213337 h 6141441"/>
              <a:gd name="connsiteX14" fmla="*/ 40445 w 12188835"/>
              <a:gd name="connsiteY14" fmla="*/ 5927837 h 6141441"/>
              <a:gd name="connsiteX15" fmla="*/ 4452425 w 12188835"/>
              <a:gd name="connsiteY15" fmla="*/ 5973557 h 6141441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3835205 w 12188835"/>
              <a:gd name="connsiteY12" fmla="*/ 3688341 h 6142225"/>
              <a:gd name="connsiteX13" fmla="*/ 6932735 w 12188835"/>
              <a:gd name="connsiteY13" fmla="*/ 4214121 h 6142225"/>
              <a:gd name="connsiteX14" fmla="*/ 40445 w 12188835"/>
              <a:gd name="connsiteY14" fmla="*/ 5928621 h 6142225"/>
              <a:gd name="connsiteX15" fmla="*/ 4452425 w 12188835"/>
              <a:gd name="connsiteY15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3471985 w 12188835"/>
              <a:gd name="connsiteY12" fmla="*/ 2985757 h 6142225"/>
              <a:gd name="connsiteX13" fmla="*/ 6932735 w 12188835"/>
              <a:gd name="connsiteY13" fmla="*/ 4214121 h 6142225"/>
              <a:gd name="connsiteX14" fmla="*/ 40445 w 12188835"/>
              <a:gd name="connsiteY14" fmla="*/ 5928621 h 6142225"/>
              <a:gd name="connsiteX15" fmla="*/ 4452425 w 12188835"/>
              <a:gd name="connsiteY15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802101 w 12188835"/>
              <a:gd name="connsiteY11" fmla="*/ 2196217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694480 w 12188835"/>
              <a:gd name="connsiteY11" fmla="*/ 2726740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7911330 w 12188835"/>
              <a:gd name="connsiteY5" fmla="*/ 1020760 h 6142225"/>
              <a:gd name="connsiteX6" fmla="*/ 5195603 w 12188835"/>
              <a:gd name="connsiteY6" fmla="*/ 631733 h 6142225"/>
              <a:gd name="connsiteX7" fmla="*/ 6479487 w 12188835"/>
              <a:gd name="connsiteY7" fmla="*/ 4500 h 6142225"/>
              <a:gd name="connsiteX8" fmla="*/ 4934009 w 12188835"/>
              <a:gd name="connsiteY8" fmla="*/ 225051 h 6142225"/>
              <a:gd name="connsiteX9" fmla="*/ 4837997 w 12188835"/>
              <a:gd name="connsiteY9" fmla="*/ 1008515 h 6142225"/>
              <a:gd name="connsiteX10" fmla="*/ 6871871 w 12188835"/>
              <a:gd name="connsiteY10" fmla="*/ 1611397 h 6142225"/>
              <a:gd name="connsiteX11" fmla="*/ 3694480 w 12188835"/>
              <a:gd name="connsiteY11" fmla="*/ 2726740 h 6142225"/>
              <a:gd name="connsiteX12" fmla="*/ 6932735 w 12188835"/>
              <a:gd name="connsiteY12" fmla="*/ 4214121 h 6142225"/>
              <a:gd name="connsiteX13" fmla="*/ 40445 w 12188835"/>
              <a:gd name="connsiteY13" fmla="*/ 5928621 h 6142225"/>
              <a:gd name="connsiteX14" fmla="*/ 4452425 w 12188835"/>
              <a:gd name="connsiteY14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574423 w 12188835"/>
              <a:gd name="connsiteY4" fmla="*/ 1676661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816569 w 12188835"/>
              <a:gd name="connsiteY4" fmla="*/ 1447245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816569 w 12188835"/>
              <a:gd name="connsiteY4" fmla="*/ 1447245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74341 h 6142225"/>
              <a:gd name="connsiteX1" fmla="*/ 11917229 w 12188835"/>
              <a:gd name="connsiteY1" fmla="*/ 4659891 h 6142225"/>
              <a:gd name="connsiteX2" fmla="*/ 10122467 w 12188835"/>
              <a:gd name="connsiteY2" fmla="*/ 3334011 h 6142225"/>
              <a:gd name="connsiteX3" fmla="*/ 5956970 w 12188835"/>
              <a:gd name="connsiteY3" fmla="*/ 2842522 h 6142225"/>
              <a:gd name="connsiteX4" fmla="*/ 8614781 w 12188835"/>
              <a:gd name="connsiteY4" fmla="*/ 1619307 h 6142225"/>
              <a:gd name="connsiteX5" fmla="*/ 5195603 w 12188835"/>
              <a:gd name="connsiteY5" fmla="*/ 631733 h 6142225"/>
              <a:gd name="connsiteX6" fmla="*/ 6479487 w 12188835"/>
              <a:gd name="connsiteY6" fmla="*/ 4500 h 6142225"/>
              <a:gd name="connsiteX7" fmla="*/ 4934009 w 12188835"/>
              <a:gd name="connsiteY7" fmla="*/ 225051 h 6142225"/>
              <a:gd name="connsiteX8" fmla="*/ 4837997 w 12188835"/>
              <a:gd name="connsiteY8" fmla="*/ 1008515 h 6142225"/>
              <a:gd name="connsiteX9" fmla="*/ 6871871 w 12188835"/>
              <a:gd name="connsiteY9" fmla="*/ 1611397 h 6142225"/>
              <a:gd name="connsiteX10" fmla="*/ 3694480 w 12188835"/>
              <a:gd name="connsiteY10" fmla="*/ 2726740 h 6142225"/>
              <a:gd name="connsiteX11" fmla="*/ 6932735 w 12188835"/>
              <a:gd name="connsiteY11" fmla="*/ 4214121 h 6142225"/>
              <a:gd name="connsiteX12" fmla="*/ 40445 w 12188835"/>
              <a:gd name="connsiteY12" fmla="*/ 5928621 h 6142225"/>
              <a:gd name="connsiteX13" fmla="*/ 4452425 w 12188835"/>
              <a:gd name="connsiteY13" fmla="*/ 5974341 h 61422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837997 w 12188835"/>
              <a:gd name="connsiteY7" fmla="*/ 1004015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609303 w 12188835"/>
              <a:gd name="connsiteY7" fmla="*/ 645553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2188835"/>
              <a:gd name="connsiteY0" fmla="*/ 5969841 h 6137725"/>
              <a:gd name="connsiteX1" fmla="*/ 11917229 w 12188835"/>
              <a:gd name="connsiteY1" fmla="*/ 4655391 h 6137725"/>
              <a:gd name="connsiteX2" fmla="*/ 10122467 w 12188835"/>
              <a:gd name="connsiteY2" fmla="*/ 3329511 h 6137725"/>
              <a:gd name="connsiteX3" fmla="*/ 5956970 w 12188835"/>
              <a:gd name="connsiteY3" fmla="*/ 2838022 h 6137725"/>
              <a:gd name="connsiteX4" fmla="*/ 8614781 w 12188835"/>
              <a:gd name="connsiteY4" fmla="*/ 1614807 h 6137725"/>
              <a:gd name="connsiteX5" fmla="*/ 5195603 w 12188835"/>
              <a:gd name="connsiteY5" fmla="*/ 627233 h 6137725"/>
              <a:gd name="connsiteX6" fmla="*/ 6479487 w 12188835"/>
              <a:gd name="connsiteY6" fmla="*/ 0 h 6137725"/>
              <a:gd name="connsiteX7" fmla="*/ 4609303 w 12188835"/>
              <a:gd name="connsiteY7" fmla="*/ 645553 h 6137725"/>
              <a:gd name="connsiteX8" fmla="*/ 6871871 w 12188835"/>
              <a:gd name="connsiteY8" fmla="*/ 1606897 h 6137725"/>
              <a:gd name="connsiteX9" fmla="*/ 3694480 w 12188835"/>
              <a:gd name="connsiteY9" fmla="*/ 2722240 h 6137725"/>
              <a:gd name="connsiteX10" fmla="*/ 6932735 w 12188835"/>
              <a:gd name="connsiteY10" fmla="*/ 4209621 h 6137725"/>
              <a:gd name="connsiteX11" fmla="*/ 40445 w 12188835"/>
              <a:gd name="connsiteY11" fmla="*/ 5924121 h 6137725"/>
              <a:gd name="connsiteX12" fmla="*/ 4452425 w 12188835"/>
              <a:gd name="connsiteY12" fmla="*/ 5969841 h 6137725"/>
              <a:gd name="connsiteX0" fmla="*/ 4452425 w 10133345"/>
              <a:gd name="connsiteY0" fmla="*/ 5969841 h 6137725"/>
              <a:gd name="connsiteX1" fmla="*/ 10122467 w 10133345"/>
              <a:gd name="connsiteY1" fmla="*/ 3329511 h 6137725"/>
              <a:gd name="connsiteX2" fmla="*/ 5956970 w 10133345"/>
              <a:gd name="connsiteY2" fmla="*/ 2838022 h 6137725"/>
              <a:gd name="connsiteX3" fmla="*/ 8614781 w 10133345"/>
              <a:gd name="connsiteY3" fmla="*/ 1614807 h 6137725"/>
              <a:gd name="connsiteX4" fmla="*/ 5195603 w 10133345"/>
              <a:gd name="connsiteY4" fmla="*/ 627233 h 6137725"/>
              <a:gd name="connsiteX5" fmla="*/ 6479487 w 10133345"/>
              <a:gd name="connsiteY5" fmla="*/ 0 h 6137725"/>
              <a:gd name="connsiteX6" fmla="*/ 4609303 w 10133345"/>
              <a:gd name="connsiteY6" fmla="*/ 645553 h 6137725"/>
              <a:gd name="connsiteX7" fmla="*/ 6871871 w 10133345"/>
              <a:gd name="connsiteY7" fmla="*/ 1606897 h 6137725"/>
              <a:gd name="connsiteX8" fmla="*/ 3694480 w 10133345"/>
              <a:gd name="connsiteY8" fmla="*/ 2722240 h 6137725"/>
              <a:gd name="connsiteX9" fmla="*/ 6932735 w 10133345"/>
              <a:gd name="connsiteY9" fmla="*/ 4209621 h 6137725"/>
              <a:gd name="connsiteX10" fmla="*/ 40445 w 10133345"/>
              <a:gd name="connsiteY10" fmla="*/ 5924121 h 6137725"/>
              <a:gd name="connsiteX11" fmla="*/ 4452425 w 10133345"/>
              <a:gd name="connsiteY11" fmla="*/ 5969841 h 6137725"/>
              <a:gd name="connsiteX0" fmla="*/ 4449832 w 10573832"/>
              <a:gd name="connsiteY0" fmla="*/ 5969841 h 6163167"/>
              <a:gd name="connsiteX1" fmla="*/ 10563810 w 10573832"/>
              <a:gd name="connsiteY1" fmla="*/ 4261510 h 6163167"/>
              <a:gd name="connsiteX2" fmla="*/ 5954377 w 10573832"/>
              <a:gd name="connsiteY2" fmla="*/ 2838022 h 6163167"/>
              <a:gd name="connsiteX3" fmla="*/ 8612188 w 10573832"/>
              <a:gd name="connsiteY3" fmla="*/ 1614807 h 6163167"/>
              <a:gd name="connsiteX4" fmla="*/ 5193010 w 10573832"/>
              <a:gd name="connsiteY4" fmla="*/ 627233 h 6163167"/>
              <a:gd name="connsiteX5" fmla="*/ 6476894 w 10573832"/>
              <a:gd name="connsiteY5" fmla="*/ 0 h 6163167"/>
              <a:gd name="connsiteX6" fmla="*/ 4606710 w 10573832"/>
              <a:gd name="connsiteY6" fmla="*/ 645553 h 6163167"/>
              <a:gd name="connsiteX7" fmla="*/ 6869278 w 10573832"/>
              <a:gd name="connsiteY7" fmla="*/ 1606897 h 6163167"/>
              <a:gd name="connsiteX8" fmla="*/ 3691887 w 10573832"/>
              <a:gd name="connsiteY8" fmla="*/ 2722240 h 6163167"/>
              <a:gd name="connsiteX9" fmla="*/ 6930142 w 10573832"/>
              <a:gd name="connsiteY9" fmla="*/ 4209621 h 6163167"/>
              <a:gd name="connsiteX10" fmla="*/ 37852 w 10573832"/>
              <a:gd name="connsiteY10" fmla="*/ 5924121 h 6163167"/>
              <a:gd name="connsiteX11" fmla="*/ 4449832 w 10573832"/>
              <a:gd name="connsiteY11" fmla="*/ 5969841 h 6163167"/>
              <a:gd name="connsiteX0" fmla="*/ 4449832 w 10604980"/>
              <a:gd name="connsiteY0" fmla="*/ 5969841 h 6163167"/>
              <a:gd name="connsiteX1" fmla="*/ 10563810 w 10604980"/>
              <a:gd name="connsiteY1" fmla="*/ 4261510 h 6163167"/>
              <a:gd name="connsiteX2" fmla="*/ 5954377 w 10604980"/>
              <a:gd name="connsiteY2" fmla="*/ 2838022 h 6163167"/>
              <a:gd name="connsiteX3" fmla="*/ 8612188 w 10604980"/>
              <a:gd name="connsiteY3" fmla="*/ 1614807 h 6163167"/>
              <a:gd name="connsiteX4" fmla="*/ 5193010 w 10604980"/>
              <a:gd name="connsiteY4" fmla="*/ 627233 h 6163167"/>
              <a:gd name="connsiteX5" fmla="*/ 6476894 w 10604980"/>
              <a:gd name="connsiteY5" fmla="*/ 0 h 6163167"/>
              <a:gd name="connsiteX6" fmla="*/ 4606710 w 10604980"/>
              <a:gd name="connsiteY6" fmla="*/ 645553 h 6163167"/>
              <a:gd name="connsiteX7" fmla="*/ 6869278 w 10604980"/>
              <a:gd name="connsiteY7" fmla="*/ 1606897 h 6163167"/>
              <a:gd name="connsiteX8" fmla="*/ 3691887 w 10604980"/>
              <a:gd name="connsiteY8" fmla="*/ 2722240 h 6163167"/>
              <a:gd name="connsiteX9" fmla="*/ 6930142 w 10604980"/>
              <a:gd name="connsiteY9" fmla="*/ 4209621 h 6163167"/>
              <a:gd name="connsiteX10" fmla="*/ 37852 w 10604980"/>
              <a:gd name="connsiteY10" fmla="*/ 5924121 h 6163167"/>
              <a:gd name="connsiteX11" fmla="*/ 4449832 w 10604980"/>
              <a:gd name="connsiteY11" fmla="*/ 5969841 h 6163167"/>
              <a:gd name="connsiteX0" fmla="*/ 4411980 w 10567127"/>
              <a:gd name="connsiteY0" fmla="*/ 5969841 h 5969841"/>
              <a:gd name="connsiteX1" fmla="*/ 10525958 w 10567127"/>
              <a:gd name="connsiteY1" fmla="*/ 4261510 h 5969841"/>
              <a:gd name="connsiteX2" fmla="*/ 5916525 w 10567127"/>
              <a:gd name="connsiteY2" fmla="*/ 2838022 h 5969841"/>
              <a:gd name="connsiteX3" fmla="*/ 8574336 w 10567127"/>
              <a:gd name="connsiteY3" fmla="*/ 1614807 h 5969841"/>
              <a:gd name="connsiteX4" fmla="*/ 5155158 w 10567127"/>
              <a:gd name="connsiteY4" fmla="*/ 627233 h 5969841"/>
              <a:gd name="connsiteX5" fmla="*/ 6439042 w 10567127"/>
              <a:gd name="connsiteY5" fmla="*/ 0 h 5969841"/>
              <a:gd name="connsiteX6" fmla="*/ 4568858 w 10567127"/>
              <a:gd name="connsiteY6" fmla="*/ 645553 h 5969841"/>
              <a:gd name="connsiteX7" fmla="*/ 6831426 w 10567127"/>
              <a:gd name="connsiteY7" fmla="*/ 1606897 h 5969841"/>
              <a:gd name="connsiteX8" fmla="*/ 3654035 w 10567127"/>
              <a:gd name="connsiteY8" fmla="*/ 2722240 h 5969841"/>
              <a:gd name="connsiteX9" fmla="*/ 6892290 w 10567127"/>
              <a:gd name="connsiteY9" fmla="*/ 4209621 h 5969841"/>
              <a:gd name="connsiteX10" fmla="*/ 0 w 10567127"/>
              <a:gd name="connsiteY10" fmla="*/ 5924121 h 5969841"/>
              <a:gd name="connsiteX11" fmla="*/ 4411980 w 10567127"/>
              <a:gd name="connsiteY11" fmla="*/ 5969841 h 5969841"/>
              <a:gd name="connsiteX0" fmla="*/ 4425433 w 10580580"/>
              <a:gd name="connsiteY0" fmla="*/ 5969841 h 6092048"/>
              <a:gd name="connsiteX1" fmla="*/ 10539411 w 10580580"/>
              <a:gd name="connsiteY1" fmla="*/ 4261510 h 6092048"/>
              <a:gd name="connsiteX2" fmla="*/ 5929978 w 10580580"/>
              <a:gd name="connsiteY2" fmla="*/ 2838022 h 6092048"/>
              <a:gd name="connsiteX3" fmla="*/ 8587789 w 10580580"/>
              <a:gd name="connsiteY3" fmla="*/ 1614807 h 6092048"/>
              <a:gd name="connsiteX4" fmla="*/ 5168611 w 10580580"/>
              <a:gd name="connsiteY4" fmla="*/ 627233 h 6092048"/>
              <a:gd name="connsiteX5" fmla="*/ 6452495 w 10580580"/>
              <a:gd name="connsiteY5" fmla="*/ 0 h 6092048"/>
              <a:gd name="connsiteX6" fmla="*/ 4582311 w 10580580"/>
              <a:gd name="connsiteY6" fmla="*/ 645553 h 6092048"/>
              <a:gd name="connsiteX7" fmla="*/ 6844879 w 10580580"/>
              <a:gd name="connsiteY7" fmla="*/ 1606897 h 6092048"/>
              <a:gd name="connsiteX8" fmla="*/ 3667488 w 10580580"/>
              <a:gd name="connsiteY8" fmla="*/ 2722240 h 6092048"/>
              <a:gd name="connsiteX9" fmla="*/ 6905743 w 10580580"/>
              <a:gd name="connsiteY9" fmla="*/ 4209621 h 6092048"/>
              <a:gd name="connsiteX10" fmla="*/ 0 w 10580580"/>
              <a:gd name="connsiteY10" fmla="*/ 5952799 h 6092048"/>
              <a:gd name="connsiteX11" fmla="*/ 4425433 w 10580580"/>
              <a:gd name="connsiteY11" fmla="*/ 5969841 h 6092048"/>
              <a:gd name="connsiteX0" fmla="*/ 4425433 w 10580580"/>
              <a:gd name="connsiteY0" fmla="*/ 5969841 h 6092048"/>
              <a:gd name="connsiteX1" fmla="*/ 10539411 w 10580580"/>
              <a:gd name="connsiteY1" fmla="*/ 4261510 h 6092048"/>
              <a:gd name="connsiteX2" fmla="*/ 5929978 w 10580580"/>
              <a:gd name="connsiteY2" fmla="*/ 2838022 h 6092048"/>
              <a:gd name="connsiteX3" fmla="*/ 8587789 w 10580580"/>
              <a:gd name="connsiteY3" fmla="*/ 1614807 h 6092048"/>
              <a:gd name="connsiteX4" fmla="*/ 5168611 w 10580580"/>
              <a:gd name="connsiteY4" fmla="*/ 627233 h 6092048"/>
              <a:gd name="connsiteX5" fmla="*/ 6452495 w 10580580"/>
              <a:gd name="connsiteY5" fmla="*/ 0 h 6092048"/>
              <a:gd name="connsiteX6" fmla="*/ 4582311 w 10580580"/>
              <a:gd name="connsiteY6" fmla="*/ 645553 h 6092048"/>
              <a:gd name="connsiteX7" fmla="*/ 6844879 w 10580580"/>
              <a:gd name="connsiteY7" fmla="*/ 1606897 h 6092048"/>
              <a:gd name="connsiteX8" fmla="*/ 3667488 w 10580580"/>
              <a:gd name="connsiteY8" fmla="*/ 2722240 h 6092048"/>
              <a:gd name="connsiteX9" fmla="*/ 6905743 w 10580580"/>
              <a:gd name="connsiteY9" fmla="*/ 4209621 h 6092048"/>
              <a:gd name="connsiteX10" fmla="*/ 0 w 10580580"/>
              <a:gd name="connsiteY10" fmla="*/ 5952799 h 6092048"/>
              <a:gd name="connsiteX11" fmla="*/ 4425433 w 10580580"/>
              <a:gd name="connsiteY11" fmla="*/ 5969841 h 6092048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6905743 w 10580580"/>
              <a:gd name="connsiteY9" fmla="*/ 4209621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67488 w 10580580"/>
              <a:gd name="connsiteY8" fmla="*/ 2722240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80941 w 10580580"/>
              <a:gd name="connsiteY8" fmla="*/ 3080701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4425433 w 10580580"/>
              <a:gd name="connsiteY0" fmla="*/ 5969841 h 5969841"/>
              <a:gd name="connsiteX1" fmla="*/ 10539411 w 10580580"/>
              <a:gd name="connsiteY1" fmla="*/ 4261510 h 5969841"/>
              <a:gd name="connsiteX2" fmla="*/ 5929978 w 10580580"/>
              <a:gd name="connsiteY2" fmla="*/ 2838022 h 5969841"/>
              <a:gd name="connsiteX3" fmla="*/ 8587789 w 10580580"/>
              <a:gd name="connsiteY3" fmla="*/ 1614807 h 5969841"/>
              <a:gd name="connsiteX4" fmla="*/ 5168611 w 10580580"/>
              <a:gd name="connsiteY4" fmla="*/ 627233 h 5969841"/>
              <a:gd name="connsiteX5" fmla="*/ 6452495 w 10580580"/>
              <a:gd name="connsiteY5" fmla="*/ 0 h 5969841"/>
              <a:gd name="connsiteX6" fmla="*/ 4582311 w 10580580"/>
              <a:gd name="connsiteY6" fmla="*/ 645553 h 5969841"/>
              <a:gd name="connsiteX7" fmla="*/ 6844879 w 10580580"/>
              <a:gd name="connsiteY7" fmla="*/ 1606897 h 5969841"/>
              <a:gd name="connsiteX8" fmla="*/ 3680941 w 10580580"/>
              <a:gd name="connsiteY8" fmla="*/ 3080701 h 5969841"/>
              <a:gd name="connsiteX9" fmla="*/ 5883347 w 10580580"/>
              <a:gd name="connsiteY9" fmla="*/ 4324328 h 5969841"/>
              <a:gd name="connsiteX10" fmla="*/ 0 w 10580580"/>
              <a:gd name="connsiteY10" fmla="*/ 5952799 h 5969841"/>
              <a:gd name="connsiteX11" fmla="*/ 4425433 w 10580580"/>
              <a:gd name="connsiteY11" fmla="*/ 5969841 h 5969841"/>
              <a:gd name="connsiteX0" fmla="*/ 5689976 w 10539686"/>
              <a:gd name="connsiteY0" fmla="*/ 5941164 h 5952799"/>
              <a:gd name="connsiteX1" fmla="*/ 10539411 w 10539686"/>
              <a:gd name="connsiteY1" fmla="*/ 4261510 h 5952799"/>
              <a:gd name="connsiteX2" fmla="*/ 5929978 w 10539686"/>
              <a:gd name="connsiteY2" fmla="*/ 2838022 h 5952799"/>
              <a:gd name="connsiteX3" fmla="*/ 8587789 w 10539686"/>
              <a:gd name="connsiteY3" fmla="*/ 1614807 h 5952799"/>
              <a:gd name="connsiteX4" fmla="*/ 5168611 w 10539686"/>
              <a:gd name="connsiteY4" fmla="*/ 627233 h 5952799"/>
              <a:gd name="connsiteX5" fmla="*/ 6452495 w 10539686"/>
              <a:gd name="connsiteY5" fmla="*/ 0 h 5952799"/>
              <a:gd name="connsiteX6" fmla="*/ 4582311 w 10539686"/>
              <a:gd name="connsiteY6" fmla="*/ 645553 h 5952799"/>
              <a:gd name="connsiteX7" fmla="*/ 6844879 w 10539686"/>
              <a:gd name="connsiteY7" fmla="*/ 1606897 h 5952799"/>
              <a:gd name="connsiteX8" fmla="*/ 3680941 w 10539686"/>
              <a:gd name="connsiteY8" fmla="*/ 3080701 h 5952799"/>
              <a:gd name="connsiteX9" fmla="*/ 5883347 w 10539686"/>
              <a:gd name="connsiteY9" fmla="*/ 4324328 h 5952799"/>
              <a:gd name="connsiteX10" fmla="*/ 0 w 10539686"/>
              <a:gd name="connsiteY10" fmla="*/ 5952799 h 5952799"/>
              <a:gd name="connsiteX11" fmla="*/ 5689976 w 10539686"/>
              <a:gd name="connsiteY11" fmla="*/ 5941164 h 5952799"/>
              <a:gd name="connsiteX0" fmla="*/ 5689976 w 10540251"/>
              <a:gd name="connsiteY0" fmla="*/ 5941164 h 5952799"/>
              <a:gd name="connsiteX1" fmla="*/ 10539411 w 10540251"/>
              <a:gd name="connsiteY1" fmla="*/ 4261510 h 5952799"/>
              <a:gd name="connsiteX2" fmla="*/ 5929978 w 10540251"/>
              <a:gd name="connsiteY2" fmla="*/ 2838022 h 5952799"/>
              <a:gd name="connsiteX3" fmla="*/ 8587789 w 10540251"/>
              <a:gd name="connsiteY3" fmla="*/ 1614807 h 5952799"/>
              <a:gd name="connsiteX4" fmla="*/ 5168611 w 10540251"/>
              <a:gd name="connsiteY4" fmla="*/ 627233 h 5952799"/>
              <a:gd name="connsiteX5" fmla="*/ 6452495 w 10540251"/>
              <a:gd name="connsiteY5" fmla="*/ 0 h 5952799"/>
              <a:gd name="connsiteX6" fmla="*/ 4582311 w 10540251"/>
              <a:gd name="connsiteY6" fmla="*/ 645553 h 5952799"/>
              <a:gd name="connsiteX7" fmla="*/ 6844879 w 10540251"/>
              <a:gd name="connsiteY7" fmla="*/ 1606897 h 5952799"/>
              <a:gd name="connsiteX8" fmla="*/ 3680941 w 10540251"/>
              <a:gd name="connsiteY8" fmla="*/ 3080701 h 5952799"/>
              <a:gd name="connsiteX9" fmla="*/ 5883347 w 10540251"/>
              <a:gd name="connsiteY9" fmla="*/ 4324328 h 5952799"/>
              <a:gd name="connsiteX10" fmla="*/ 0 w 10540251"/>
              <a:gd name="connsiteY10" fmla="*/ 5952799 h 5952799"/>
              <a:gd name="connsiteX11" fmla="*/ 5689976 w 10540251"/>
              <a:gd name="connsiteY11" fmla="*/ 5941164 h 5952799"/>
              <a:gd name="connsiteX0" fmla="*/ 5689976 w 10540896"/>
              <a:gd name="connsiteY0" fmla="*/ 5941164 h 5952799"/>
              <a:gd name="connsiteX1" fmla="*/ 10539411 w 10540896"/>
              <a:gd name="connsiteY1" fmla="*/ 4261510 h 5952799"/>
              <a:gd name="connsiteX2" fmla="*/ 5929978 w 10540896"/>
              <a:gd name="connsiteY2" fmla="*/ 2838022 h 5952799"/>
              <a:gd name="connsiteX3" fmla="*/ 8587789 w 10540896"/>
              <a:gd name="connsiteY3" fmla="*/ 1614807 h 5952799"/>
              <a:gd name="connsiteX4" fmla="*/ 5168611 w 10540896"/>
              <a:gd name="connsiteY4" fmla="*/ 627233 h 5952799"/>
              <a:gd name="connsiteX5" fmla="*/ 6452495 w 10540896"/>
              <a:gd name="connsiteY5" fmla="*/ 0 h 5952799"/>
              <a:gd name="connsiteX6" fmla="*/ 4582311 w 10540896"/>
              <a:gd name="connsiteY6" fmla="*/ 645553 h 5952799"/>
              <a:gd name="connsiteX7" fmla="*/ 6844879 w 10540896"/>
              <a:gd name="connsiteY7" fmla="*/ 1606897 h 5952799"/>
              <a:gd name="connsiteX8" fmla="*/ 3680941 w 10540896"/>
              <a:gd name="connsiteY8" fmla="*/ 3080701 h 5952799"/>
              <a:gd name="connsiteX9" fmla="*/ 5883347 w 10540896"/>
              <a:gd name="connsiteY9" fmla="*/ 4324328 h 5952799"/>
              <a:gd name="connsiteX10" fmla="*/ 0 w 10540896"/>
              <a:gd name="connsiteY10" fmla="*/ 5952799 h 5952799"/>
              <a:gd name="connsiteX11" fmla="*/ 5689976 w 10540896"/>
              <a:gd name="connsiteY11" fmla="*/ 5941164 h 5952799"/>
              <a:gd name="connsiteX0" fmla="*/ 5689976 w 10539533"/>
              <a:gd name="connsiteY0" fmla="*/ 5941164 h 5952799"/>
              <a:gd name="connsiteX1" fmla="*/ 10539411 w 10539533"/>
              <a:gd name="connsiteY1" fmla="*/ 4261510 h 5952799"/>
              <a:gd name="connsiteX2" fmla="*/ 5929978 w 10539533"/>
              <a:gd name="connsiteY2" fmla="*/ 2838022 h 5952799"/>
              <a:gd name="connsiteX3" fmla="*/ 8587789 w 10539533"/>
              <a:gd name="connsiteY3" fmla="*/ 1614807 h 5952799"/>
              <a:gd name="connsiteX4" fmla="*/ 5168611 w 10539533"/>
              <a:gd name="connsiteY4" fmla="*/ 627233 h 5952799"/>
              <a:gd name="connsiteX5" fmla="*/ 6452495 w 10539533"/>
              <a:gd name="connsiteY5" fmla="*/ 0 h 5952799"/>
              <a:gd name="connsiteX6" fmla="*/ 4582311 w 10539533"/>
              <a:gd name="connsiteY6" fmla="*/ 645553 h 5952799"/>
              <a:gd name="connsiteX7" fmla="*/ 6844879 w 10539533"/>
              <a:gd name="connsiteY7" fmla="*/ 1606897 h 5952799"/>
              <a:gd name="connsiteX8" fmla="*/ 3680941 w 10539533"/>
              <a:gd name="connsiteY8" fmla="*/ 3080701 h 5952799"/>
              <a:gd name="connsiteX9" fmla="*/ 5883347 w 10539533"/>
              <a:gd name="connsiteY9" fmla="*/ 4324328 h 5952799"/>
              <a:gd name="connsiteX10" fmla="*/ 0 w 10539533"/>
              <a:gd name="connsiteY10" fmla="*/ 5952799 h 5952799"/>
              <a:gd name="connsiteX11" fmla="*/ 5689976 w 10539533"/>
              <a:gd name="connsiteY11" fmla="*/ 5941164 h 5952799"/>
              <a:gd name="connsiteX0" fmla="*/ 5689976 w 10539525"/>
              <a:gd name="connsiteY0" fmla="*/ 5941164 h 5952799"/>
              <a:gd name="connsiteX1" fmla="*/ 10539411 w 10539525"/>
              <a:gd name="connsiteY1" fmla="*/ 4261510 h 5952799"/>
              <a:gd name="connsiteX2" fmla="*/ 5929978 w 10539525"/>
              <a:gd name="connsiteY2" fmla="*/ 2838022 h 5952799"/>
              <a:gd name="connsiteX3" fmla="*/ 8587789 w 10539525"/>
              <a:gd name="connsiteY3" fmla="*/ 1614807 h 5952799"/>
              <a:gd name="connsiteX4" fmla="*/ 5168611 w 10539525"/>
              <a:gd name="connsiteY4" fmla="*/ 627233 h 5952799"/>
              <a:gd name="connsiteX5" fmla="*/ 6452495 w 10539525"/>
              <a:gd name="connsiteY5" fmla="*/ 0 h 5952799"/>
              <a:gd name="connsiteX6" fmla="*/ 4582311 w 10539525"/>
              <a:gd name="connsiteY6" fmla="*/ 645553 h 5952799"/>
              <a:gd name="connsiteX7" fmla="*/ 6844879 w 10539525"/>
              <a:gd name="connsiteY7" fmla="*/ 1606897 h 5952799"/>
              <a:gd name="connsiteX8" fmla="*/ 3680941 w 10539525"/>
              <a:gd name="connsiteY8" fmla="*/ 3080701 h 5952799"/>
              <a:gd name="connsiteX9" fmla="*/ 5883347 w 10539525"/>
              <a:gd name="connsiteY9" fmla="*/ 4324328 h 5952799"/>
              <a:gd name="connsiteX10" fmla="*/ 0 w 10539525"/>
              <a:gd name="connsiteY10" fmla="*/ 5952799 h 5952799"/>
              <a:gd name="connsiteX11" fmla="*/ 5689976 w 10539525"/>
              <a:gd name="connsiteY11" fmla="*/ 5941164 h 5952799"/>
              <a:gd name="connsiteX0" fmla="*/ 5689976 w 10542039"/>
              <a:gd name="connsiteY0" fmla="*/ 5941164 h 5952799"/>
              <a:gd name="connsiteX1" fmla="*/ 10539411 w 10542039"/>
              <a:gd name="connsiteY1" fmla="*/ 4261510 h 5952799"/>
              <a:gd name="connsiteX2" fmla="*/ 6427724 w 10542039"/>
              <a:gd name="connsiteY2" fmla="*/ 2909715 h 5952799"/>
              <a:gd name="connsiteX3" fmla="*/ 8587789 w 10542039"/>
              <a:gd name="connsiteY3" fmla="*/ 1614807 h 5952799"/>
              <a:gd name="connsiteX4" fmla="*/ 5168611 w 10542039"/>
              <a:gd name="connsiteY4" fmla="*/ 627233 h 5952799"/>
              <a:gd name="connsiteX5" fmla="*/ 6452495 w 10542039"/>
              <a:gd name="connsiteY5" fmla="*/ 0 h 5952799"/>
              <a:gd name="connsiteX6" fmla="*/ 4582311 w 10542039"/>
              <a:gd name="connsiteY6" fmla="*/ 645553 h 5952799"/>
              <a:gd name="connsiteX7" fmla="*/ 6844879 w 10542039"/>
              <a:gd name="connsiteY7" fmla="*/ 1606897 h 5952799"/>
              <a:gd name="connsiteX8" fmla="*/ 3680941 w 10542039"/>
              <a:gd name="connsiteY8" fmla="*/ 3080701 h 5952799"/>
              <a:gd name="connsiteX9" fmla="*/ 5883347 w 10542039"/>
              <a:gd name="connsiteY9" fmla="*/ 4324328 h 5952799"/>
              <a:gd name="connsiteX10" fmla="*/ 0 w 10542039"/>
              <a:gd name="connsiteY10" fmla="*/ 5952799 h 5952799"/>
              <a:gd name="connsiteX11" fmla="*/ 5689976 w 10542039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883347 w 10539411"/>
              <a:gd name="connsiteY9" fmla="*/ 43243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1 w 10539411"/>
              <a:gd name="connsiteY8" fmla="*/ 3080701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39411"/>
              <a:gd name="connsiteY0" fmla="*/ 5941164 h 5952799"/>
              <a:gd name="connsiteX1" fmla="*/ 10539411 w 10539411"/>
              <a:gd name="connsiteY1" fmla="*/ 4261510 h 5952799"/>
              <a:gd name="connsiteX2" fmla="*/ 6427724 w 10539411"/>
              <a:gd name="connsiteY2" fmla="*/ 2909715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2 w 10539411"/>
              <a:gd name="connsiteY8" fmla="*/ 3037686 h 5952799"/>
              <a:gd name="connsiteX9" fmla="*/ 5775727 w 10539411"/>
              <a:gd name="connsiteY9" fmla="*/ 4137928 h 5952799"/>
              <a:gd name="connsiteX10" fmla="*/ 0 w 10539411"/>
              <a:gd name="connsiteY10" fmla="*/ 5952799 h 5952799"/>
              <a:gd name="connsiteX11" fmla="*/ 5689976 w 10539411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42464"/>
              <a:gd name="connsiteY0" fmla="*/ 5941164 h 5952799"/>
              <a:gd name="connsiteX1" fmla="*/ 10539411 w 10542464"/>
              <a:gd name="connsiteY1" fmla="*/ 4261510 h 5952799"/>
              <a:gd name="connsiteX2" fmla="*/ 6481534 w 10542464"/>
              <a:gd name="connsiteY2" fmla="*/ 3010084 h 5952799"/>
              <a:gd name="connsiteX3" fmla="*/ 8587789 w 10542464"/>
              <a:gd name="connsiteY3" fmla="*/ 1614807 h 5952799"/>
              <a:gd name="connsiteX4" fmla="*/ 5168611 w 10542464"/>
              <a:gd name="connsiteY4" fmla="*/ 627233 h 5952799"/>
              <a:gd name="connsiteX5" fmla="*/ 6452495 w 10542464"/>
              <a:gd name="connsiteY5" fmla="*/ 0 h 5952799"/>
              <a:gd name="connsiteX6" fmla="*/ 4582311 w 10542464"/>
              <a:gd name="connsiteY6" fmla="*/ 645553 h 5952799"/>
              <a:gd name="connsiteX7" fmla="*/ 6844879 w 10542464"/>
              <a:gd name="connsiteY7" fmla="*/ 1606897 h 5952799"/>
              <a:gd name="connsiteX8" fmla="*/ 3680942 w 10542464"/>
              <a:gd name="connsiteY8" fmla="*/ 3037686 h 5952799"/>
              <a:gd name="connsiteX9" fmla="*/ 5775727 w 10542464"/>
              <a:gd name="connsiteY9" fmla="*/ 4137928 h 5952799"/>
              <a:gd name="connsiteX10" fmla="*/ 0 w 10542464"/>
              <a:gd name="connsiteY10" fmla="*/ 5952799 h 5952799"/>
              <a:gd name="connsiteX11" fmla="*/ 5689976 w 10542464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775727 w 10539413"/>
              <a:gd name="connsiteY9" fmla="*/ 4137928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5689976 w 10539413"/>
              <a:gd name="connsiteY0" fmla="*/ 5941164 h 5952799"/>
              <a:gd name="connsiteX1" fmla="*/ 10539411 w 10539413"/>
              <a:gd name="connsiteY1" fmla="*/ 4261510 h 5952799"/>
              <a:gd name="connsiteX2" fmla="*/ 6481534 w 10539413"/>
              <a:gd name="connsiteY2" fmla="*/ 3010084 h 5952799"/>
              <a:gd name="connsiteX3" fmla="*/ 8587789 w 10539413"/>
              <a:gd name="connsiteY3" fmla="*/ 1614807 h 5952799"/>
              <a:gd name="connsiteX4" fmla="*/ 5168611 w 10539413"/>
              <a:gd name="connsiteY4" fmla="*/ 627233 h 5952799"/>
              <a:gd name="connsiteX5" fmla="*/ 6452495 w 10539413"/>
              <a:gd name="connsiteY5" fmla="*/ 0 h 5952799"/>
              <a:gd name="connsiteX6" fmla="*/ 4582311 w 10539413"/>
              <a:gd name="connsiteY6" fmla="*/ 645553 h 5952799"/>
              <a:gd name="connsiteX7" fmla="*/ 6844879 w 10539413"/>
              <a:gd name="connsiteY7" fmla="*/ 1606897 h 5952799"/>
              <a:gd name="connsiteX8" fmla="*/ 3680942 w 10539413"/>
              <a:gd name="connsiteY8" fmla="*/ 3037686 h 5952799"/>
              <a:gd name="connsiteX9" fmla="*/ 5143456 w 10539413"/>
              <a:gd name="connsiteY9" fmla="*/ 4266974 h 5952799"/>
              <a:gd name="connsiteX10" fmla="*/ 0 w 10539413"/>
              <a:gd name="connsiteY10" fmla="*/ 5952799 h 5952799"/>
              <a:gd name="connsiteX11" fmla="*/ 5689976 w 10539413"/>
              <a:gd name="connsiteY11" fmla="*/ 5941164 h 5952799"/>
              <a:gd name="connsiteX0" fmla="*/ 6470227 w 10539411"/>
              <a:gd name="connsiteY0" fmla="*/ 5941165 h 5952799"/>
              <a:gd name="connsiteX1" fmla="*/ 10539411 w 10539411"/>
              <a:gd name="connsiteY1" fmla="*/ 4261510 h 5952799"/>
              <a:gd name="connsiteX2" fmla="*/ 6481534 w 10539411"/>
              <a:gd name="connsiteY2" fmla="*/ 3010084 h 5952799"/>
              <a:gd name="connsiteX3" fmla="*/ 8587789 w 10539411"/>
              <a:gd name="connsiteY3" fmla="*/ 1614807 h 5952799"/>
              <a:gd name="connsiteX4" fmla="*/ 5168611 w 10539411"/>
              <a:gd name="connsiteY4" fmla="*/ 627233 h 5952799"/>
              <a:gd name="connsiteX5" fmla="*/ 6452495 w 10539411"/>
              <a:gd name="connsiteY5" fmla="*/ 0 h 5952799"/>
              <a:gd name="connsiteX6" fmla="*/ 4582311 w 10539411"/>
              <a:gd name="connsiteY6" fmla="*/ 645553 h 5952799"/>
              <a:gd name="connsiteX7" fmla="*/ 6844879 w 10539411"/>
              <a:gd name="connsiteY7" fmla="*/ 1606897 h 5952799"/>
              <a:gd name="connsiteX8" fmla="*/ 3680942 w 10539411"/>
              <a:gd name="connsiteY8" fmla="*/ 3037686 h 5952799"/>
              <a:gd name="connsiteX9" fmla="*/ 5143456 w 10539411"/>
              <a:gd name="connsiteY9" fmla="*/ 4266974 h 5952799"/>
              <a:gd name="connsiteX10" fmla="*/ 0 w 10539411"/>
              <a:gd name="connsiteY10" fmla="*/ 5952799 h 5952799"/>
              <a:gd name="connsiteX11" fmla="*/ 6470227 w 10539411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6470227 w 10539454"/>
              <a:gd name="connsiteY0" fmla="*/ 5941165 h 5952799"/>
              <a:gd name="connsiteX1" fmla="*/ 10539411 w 10539454"/>
              <a:gd name="connsiteY1" fmla="*/ 4261510 h 5952799"/>
              <a:gd name="connsiteX2" fmla="*/ 6481534 w 10539454"/>
              <a:gd name="connsiteY2" fmla="*/ 3010084 h 5952799"/>
              <a:gd name="connsiteX3" fmla="*/ 8587789 w 10539454"/>
              <a:gd name="connsiteY3" fmla="*/ 1614807 h 5952799"/>
              <a:gd name="connsiteX4" fmla="*/ 5168611 w 10539454"/>
              <a:gd name="connsiteY4" fmla="*/ 627233 h 5952799"/>
              <a:gd name="connsiteX5" fmla="*/ 6452495 w 10539454"/>
              <a:gd name="connsiteY5" fmla="*/ 0 h 5952799"/>
              <a:gd name="connsiteX6" fmla="*/ 4582311 w 10539454"/>
              <a:gd name="connsiteY6" fmla="*/ 645553 h 5952799"/>
              <a:gd name="connsiteX7" fmla="*/ 6844879 w 10539454"/>
              <a:gd name="connsiteY7" fmla="*/ 1606897 h 5952799"/>
              <a:gd name="connsiteX8" fmla="*/ 3680942 w 10539454"/>
              <a:gd name="connsiteY8" fmla="*/ 3037686 h 5952799"/>
              <a:gd name="connsiteX9" fmla="*/ 5143456 w 10539454"/>
              <a:gd name="connsiteY9" fmla="*/ 4266974 h 5952799"/>
              <a:gd name="connsiteX10" fmla="*/ 0 w 10539454"/>
              <a:gd name="connsiteY10" fmla="*/ 5952799 h 5952799"/>
              <a:gd name="connsiteX11" fmla="*/ 6470227 w 10539454"/>
              <a:gd name="connsiteY11" fmla="*/ 5941165 h 5952799"/>
              <a:gd name="connsiteX0" fmla="*/ 7815486 w 10581788"/>
              <a:gd name="connsiteY0" fmla="*/ 5955504 h 5955504"/>
              <a:gd name="connsiteX1" fmla="*/ 10539411 w 10581788"/>
              <a:gd name="connsiteY1" fmla="*/ 4261510 h 5955504"/>
              <a:gd name="connsiteX2" fmla="*/ 6481534 w 10581788"/>
              <a:gd name="connsiteY2" fmla="*/ 3010084 h 5955504"/>
              <a:gd name="connsiteX3" fmla="*/ 8587789 w 10581788"/>
              <a:gd name="connsiteY3" fmla="*/ 1614807 h 5955504"/>
              <a:gd name="connsiteX4" fmla="*/ 5168611 w 10581788"/>
              <a:gd name="connsiteY4" fmla="*/ 627233 h 5955504"/>
              <a:gd name="connsiteX5" fmla="*/ 6452495 w 10581788"/>
              <a:gd name="connsiteY5" fmla="*/ 0 h 5955504"/>
              <a:gd name="connsiteX6" fmla="*/ 4582311 w 10581788"/>
              <a:gd name="connsiteY6" fmla="*/ 645553 h 5955504"/>
              <a:gd name="connsiteX7" fmla="*/ 6844879 w 10581788"/>
              <a:gd name="connsiteY7" fmla="*/ 1606897 h 5955504"/>
              <a:gd name="connsiteX8" fmla="*/ 3680942 w 10581788"/>
              <a:gd name="connsiteY8" fmla="*/ 3037686 h 5955504"/>
              <a:gd name="connsiteX9" fmla="*/ 5143456 w 10581788"/>
              <a:gd name="connsiteY9" fmla="*/ 4266974 h 5955504"/>
              <a:gd name="connsiteX10" fmla="*/ 0 w 10581788"/>
              <a:gd name="connsiteY10" fmla="*/ 5952799 h 5955504"/>
              <a:gd name="connsiteX11" fmla="*/ 7815486 w 10581788"/>
              <a:gd name="connsiteY11" fmla="*/ 5955504 h 5955504"/>
              <a:gd name="connsiteX0" fmla="*/ 8555378 w 10705057"/>
              <a:gd name="connsiteY0" fmla="*/ 5941166 h 5952799"/>
              <a:gd name="connsiteX1" fmla="*/ 10539411 w 10705057"/>
              <a:gd name="connsiteY1" fmla="*/ 4261510 h 5952799"/>
              <a:gd name="connsiteX2" fmla="*/ 6481534 w 10705057"/>
              <a:gd name="connsiteY2" fmla="*/ 3010084 h 5952799"/>
              <a:gd name="connsiteX3" fmla="*/ 8587789 w 10705057"/>
              <a:gd name="connsiteY3" fmla="*/ 1614807 h 5952799"/>
              <a:gd name="connsiteX4" fmla="*/ 5168611 w 10705057"/>
              <a:gd name="connsiteY4" fmla="*/ 627233 h 5952799"/>
              <a:gd name="connsiteX5" fmla="*/ 6452495 w 10705057"/>
              <a:gd name="connsiteY5" fmla="*/ 0 h 5952799"/>
              <a:gd name="connsiteX6" fmla="*/ 4582311 w 10705057"/>
              <a:gd name="connsiteY6" fmla="*/ 645553 h 5952799"/>
              <a:gd name="connsiteX7" fmla="*/ 6844879 w 10705057"/>
              <a:gd name="connsiteY7" fmla="*/ 1606897 h 5952799"/>
              <a:gd name="connsiteX8" fmla="*/ 3680942 w 10705057"/>
              <a:gd name="connsiteY8" fmla="*/ 3037686 h 5952799"/>
              <a:gd name="connsiteX9" fmla="*/ 5143456 w 10705057"/>
              <a:gd name="connsiteY9" fmla="*/ 4266974 h 5952799"/>
              <a:gd name="connsiteX10" fmla="*/ 0 w 10705057"/>
              <a:gd name="connsiteY10" fmla="*/ 5952799 h 5952799"/>
              <a:gd name="connsiteX11" fmla="*/ 8555378 w 10705057"/>
              <a:gd name="connsiteY11" fmla="*/ 5941166 h 5952799"/>
              <a:gd name="connsiteX0" fmla="*/ 8555378 w 10572557"/>
              <a:gd name="connsiteY0" fmla="*/ 5941166 h 5952799"/>
              <a:gd name="connsiteX1" fmla="*/ 10539411 w 10572557"/>
              <a:gd name="connsiteY1" fmla="*/ 4261510 h 5952799"/>
              <a:gd name="connsiteX2" fmla="*/ 6481534 w 10572557"/>
              <a:gd name="connsiteY2" fmla="*/ 3010084 h 5952799"/>
              <a:gd name="connsiteX3" fmla="*/ 8587789 w 10572557"/>
              <a:gd name="connsiteY3" fmla="*/ 1614807 h 5952799"/>
              <a:gd name="connsiteX4" fmla="*/ 5168611 w 10572557"/>
              <a:gd name="connsiteY4" fmla="*/ 627233 h 5952799"/>
              <a:gd name="connsiteX5" fmla="*/ 6452495 w 10572557"/>
              <a:gd name="connsiteY5" fmla="*/ 0 h 5952799"/>
              <a:gd name="connsiteX6" fmla="*/ 4582311 w 10572557"/>
              <a:gd name="connsiteY6" fmla="*/ 645553 h 5952799"/>
              <a:gd name="connsiteX7" fmla="*/ 6844879 w 10572557"/>
              <a:gd name="connsiteY7" fmla="*/ 1606897 h 5952799"/>
              <a:gd name="connsiteX8" fmla="*/ 3680942 w 10572557"/>
              <a:gd name="connsiteY8" fmla="*/ 3037686 h 5952799"/>
              <a:gd name="connsiteX9" fmla="*/ 5143456 w 10572557"/>
              <a:gd name="connsiteY9" fmla="*/ 4266974 h 5952799"/>
              <a:gd name="connsiteX10" fmla="*/ 0 w 10572557"/>
              <a:gd name="connsiteY10" fmla="*/ 5952799 h 5952799"/>
              <a:gd name="connsiteX11" fmla="*/ 8555378 w 10572557"/>
              <a:gd name="connsiteY11" fmla="*/ 5941166 h 5952799"/>
              <a:gd name="connsiteX0" fmla="*/ 8555378 w 10882489"/>
              <a:gd name="connsiteY0" fmla="*/ 5941166 h 5952799"/>
              <a:gd name="connsiteX1" fmla="*/ 10875725 w 10882489"/>
              <a:gd name="connsiteY1" fmla="*/ 4447910 h 5952799"/>
              <a:gd name="connsiteX2" fmla="*/ 6481534 w 10882489"/>
              <a:gd name="connsiteY2" fmla="*/ 3010084 h 5952799"/>
              <a:gd name="connsiteX3" fmla="*/ 8587789 w 10882489"/>
              <a:gd name="connsiteY3" fmla="*/ 1614807 h 5952799"/>
              <a:gd name="connsiteX4" fmla="*/ 5168611 w 10882489"/>
              <a:gd name="connsiteY4" fmla="*/ 627233 h 5952799"/>
              <a:gd name="connsiteX5" fmla="*/ 6452495 w 10882489"/>
              <a:gd name="connsiteY5" fmla="*/ 0 h 5952799"/>
              <a:gd name="connsiteX6" fmla="*/ 4582311 w 10882489"/>
              <a:gd name="connsiteY6" fmla="*/ 645553 h 5952799"/>
              <a:gd name="connsiteX7" fmla="*/ 6844879 w 10882489"/>
              <a:gd name="connsiteY7" fmla="*/ 1606897 h 5952799"/>
              <a:gd name="connsiteX8" fmla="*/ 3680942 w 10882489"/>
              <a:gd name="connsiteY8" fmla="*/ 3037686 h 5952799"/>
              <a:gd name="connsiteX9" fmla="*/ 5143456 w 10882489"/>
              <a:gd name="connsiteY9" fmla="*/ 4266974 h 5952799"/>
              <a:gd name="connsiteX10" fmla="*/ 0 w 10882489"/>
              <a:gd name="connsiteY10" fmla="*/ 5952799 h 5952799"/>
              <a:gd name="connsiteX11" fmla="*/ 8555378 w 10882489"/>
              <a:gd name="connsiteY11" fmla="*/ 5941166 h 5952799"/>
              <a:gd name="connsiteX0" fmla="*/ 8555378 w 10876810"/>
              <a:gd name="connsiteY0" fmla="*/ 5941166 h 5952799"/>
              <a:gd name="connsiteX1" fmla="*/ 10875725 w 10876810"/>
              <a:gd name="connsiteY1" fmla="*/ 4447910 h 5952799"/>
              <a:gd name="connsiteX2" fmla="*/ 6481534 w 10876810"/>
              <a:gd name="connsiteY2" fmla="*/ 3010084 h 5952799"/>
              <a:gd name="connsiteX3" fmla="*/ 8587789 w 10876810"/>
              <a:gd name="connsiteY3" fmla="*/ 1614807 h 5952799"/>
              <a:gd name="connsiteX4" fmla="*/ 5168611 w 10876810"/>
              <a:gd name="connsiteY4" fmla="*/ 627233 h 5952799"/>
              <a:gd name="connsiteX5" fmla="*/ 6452495 w 10876810"/>
              <a:gd name="connsiteY5" fmla="*/ 0 h 5952799"/>
              <a:gd name="connsiteX6" fmla="*/ 4582311 w 10876810"/>
              <a:gd name="connsiteY6" fmla="*/ 645553 h 5952799"/>
              <a:gd name="connsiteX7" fmla="*/ 6844879 w 10876810"/>
              <a:gd name="connsiteY7" fmla="*/ 1606897 h 5952799"/>
              <a:gd name="connsiteX8" fmla="*/ 3680942 w 10876810"/>
              <a:gd name="connsiteY8" fmla="*/ 3037686 h 5952799"/>
              <a:gd name="connsiteX9" fmla="*/ 5143456 w 10876810"/>
              <a:gd name="connsiteY9" fmla="*/ 4266974 h 5952799"/>
              <a:gd name="connsiteX10" fmla="*/ 0 w 10876810"/>
              <a:gd name="connsiteY10" fmla="*/ 5952799 h 5952799"/>
              <a:gd name="connsiteX11" fmla="*/ 8555378 w 10876810"/>
              <a:gd name="connsiteY11" fmla="*/ 5941166 h 5952799"/>
              <a:gd name="connsiteX0" fmla="*/ 8555378 w 10875758"/>
              <a:gd name="connsiteY0" fmla="*/ 5941166 h 5952799"/>
              <a:gd name="connsiteX1" fmla="*/ 10875725 w 10875758"/>
              <a:gd name="connsiteY1" fmla="*/ 4447910 h 5952799"/>
              <a:gd name="connsiteX2" fmla="*/ 6481534 w 10875758"/>
              <a:gd name="connsiteY2" fmla="*/ 3010084 h 5952799"/>
              <a:gd name="connsiteX3" fmla="*/ 8587789 w 10875758"/>
              <a:gd name="connsiteY3" fmla="*/ 1614807 h 5952799"/>
              <a:gd name="connsiteX4" fmla="*/ 5168611 w 10875758"/>
              <a:gd name="connsiteY4" fmla="*/ 627233 h 5952799"/>
              <a:gd name="connsiteX5" fmla="*/ 6452495 w 10875758"/>
              <a:gd name="connsiteY5" fmla="*/ 0 h 5952799"/>
              <a:gd name="connsiteX6" fmla="*/ 4582311 w 10875758"/>
              <a:gd name="connsiteY6" fmla="*/ 645553 h 5952799"/>
              <a:gd name="connsiteX7" fmla="*/ 6844879 w 10875758"/>
              <a:gd name="connsiteY7" fmla="*/ 1606897 h 5952799"/>
              <a:gd name="connsiteX8" fmla="*/ 3680942 w 10875758"/>
              <a:gd name="connsiteY8" fmla="*/ 3037686 h 5952799"/>
              <a:gd name="connsiteX9" fmla="*/ 5143456 w 10875758"/>
              <a:gd name="connsiteY9" fmla="*/ 4266974 h 5952799"/>
              <a:gd name="connsiteX10" fmla="*/ 0 w 10875758"/>
              <a:gd name="connsiteY10" fmla="*/ 5952799 h 5952799"/>
              <a:gd name="connsiteX11" fmla="*/ 8555378 w 10875758"/>
              <a:gd name="connsiteY11" fmla="*/ 5941166 h 5952799"/>
              <a:gd name="connsiteX0" fmla="*/ 8555378 w 10875782"/>
              <a:gd name="connsiteY0" fmla="*/ 5941166 h 5952799"/>
              <a:gd name="connsiteX1" fmla="*/ 10875725 w 10875782"/>
              <a:gd name="connsiteY1" fmla="*/ 4447910 h 5952799"/>
              <a:gd name="connsiteX2" fmla="*/ 6481534 w 10875782"/>
              <a:gd name="connsiteY2" fmla="*/ 3010084 h 5952799"/>
              <a:gd name="connsiteX3" fmla="*/ 8587789 w 10875782"/>
              <a:gd name="connsiteY3" fmla="*/ 1614807 h 5952799"/>
              <a:gd name="connsiteX4" fmla="*/ 5168611 w 10875782"/>
              <a:gd name="connsiteY4" fmla="*/ 627233 h 5952799"/>
              <a:gd name="connsiteX5" fmla="*/ 6452495 w 10875782"/>
              <a:gd name="connsiteY5" fmla="*/ 0 h 5952799"/>
              <a:gd name="connsiteX6" fmla="*/ 4582311 w 10875782"/>
              <a:gd name="connsiteY6" fmla="*/ 645553 h 5952799"/>
              <a:gd name="connsiteX7" fmla="*/ 6844879 w 10875782"/>
              <a:gd name="connsiteY7" fmla="*/ 1606897 h 5952799"/>
              <a:gd name="connsiteX8" fmla="*/ 3680942 w 10875782"/>
              <a:gd name="connsiteY8" fmla="*/ 3037686 h 5952799"/>
              <a:gd name="connsiteX9" fmla="*/ 5143456 w 10875782"/>
              <a:gd name="connsiteY9" fmla="*/ 4266974 h 5952799"/>
              <a:gd name="connsiteX10" fmla="*/ 0 w 10875782"/>
              <a:gd name="connsiteY10" fmla="*/ 5952799 h 5952799"/>
              <a:gd name="connsiteX11" fmla="*/ 8555378 w 10875782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8555378 w 10875728"/>
              <a:gd name="connsiteY0" fmla="*/ 5941166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8555378 w 10875728"/>
              <a:gd name="connsiteY11" fmla="*/ 5941166 h 5952799"/>
              <a:gd name="connsiteX0" fmla="*/ 9577775 w 10986451"/>
              <a:gd name="connsiteY0" fmla="*/ 5926828 h 5952799"/>
              <a:gd name="connsiteX1" fmla="*/ 10875725 w 10986451"/>
              <a:gd name="connsiteY1" fmla="*/ 4447910 h 5952799"/>
              <a:gd name="connsiteX2" fmla="*/ 6481534 w 10986451"/>
              <a:gd name="connsiteY2" fmla="*/ 3010084 h 5952799"/>
              <a:gd name="connsiteX3" fmla="*/ 8587789 w 10986451"/>
              <a:gd name="connsiteY3" fmla="*/ 1614807 h 5952799"/>
              <a:gd name="connsiteX4" fmla="*/ 5168611 w 10986451"/>
              <a:gd name="connsiteY4" fmla="*/ 627233 h 5952799"/>
              <a:gd name="connsiteX5" fmla="*/ 6452495 w 10986451"/>
              <a:gd name="connsiteY5" fmla="*/ 0 h 5952799"/>
              <a:gd name="connsiteX6" fmla="*/ 4582311 w 10986451"/>
              <a:gd name="connsiteY6" fmla="*/ 645553 h 5952799"/>
              <a:gd name="connsiteX7" fmla="*/ 6844879 w 10986451"/>
              <a:gd name="connsiteY7" fmla="*/ 1606897 h 5952799"/>
              <a:gd name="connsiteX8" fmla="*/ 3680942 w 10986451"/>
              <a:gd name="connsiteY8" fmla="*/ 3037686 h 5952799"/>
              <a:gd name="connsiteX9" fmla="*/ 5143456 w 10986451"/>
              <a:gd name="connsiteY9" fmla="*/ 4266974 h 5952799"/>
              <a:gd name="connsiteX10" fmla="*/ 0 w 10986451"/>
              <a:gd name="connsiteY10" fmla="*/ 5952799 h 5952799"/>
              <a:gd name="connsiteX11" fmla="*/ 9577775 w 10986451"/>
              <a:gd name="connsiteY11" fmla="*/ 5926828 h 5952799"/>
              <a:gd name="connsiteX0" fmla="*/ 9577775 w 10878255"/>
              <a:gd name="connsiteY0" fmla="*/ 5926828 h 5952799"/>
              <a:gd name="connsiteX1" fmla="*/ 10875725 w 10878255"/>
              <a:gd name="connsiteY1" fmla="*/ 4447910 h 5952799"/>
              <a:gd name="connsiteX2" fmla="*/ 6481534 w 10878255"/>
              <a:gd name="connsiteY2" fmla="*/ 3010084 h 5952799"/>
              <a:gd name="connsiteX3" fmla="*/ 8587789 w 10878255"/>
              <a:gd name="connsiteY3" fmla="*/ 1614807 h 5952799"/>
              <a:gd name="connsiteX4" fmla="*/ 5168611 w 10878255"/>
              <a:gd name="connsiteY4" fmla="*/ 627233 h 5952799"/>
              <a:gd name="connsiteX5" fmla="*/ 6452495 w 10878255"/>
              <a:gd name="connsiteY5" fmla="*/ 0 h 5952799"/>
              <a:gd name="connsiteX6" fmla="*/ 4582311 w 10878255"/>
              <a:gd name="connsiteY6" fmla="*/ 645553 h 5952799"/>
              <a:gd name="connsiteX7" fmla="*/ 6844879 w 10878255"/>
              <a:gd name="connsiteY7" fmla="*/ 1606897 h 5952799"/>
              <a:gd name="connsiteX8" fmla="*/ 3680942 w 10878255"/>
              <a:gd name="connsiteY8" fmla="*/ 3037686 h 5952799"/>
              <a:gd name="connsiteX9" fmla="*/ 5143456 w 10878255"/>
              <a:gd name="connsiteY9" fmla="*/ 4266974 h 5952799"/>
              <a:gd name="connsiteX10" fmla="*/ 0 w 10878255"/>
              <a:gd name="connsiteY10" fmla="*/ 5952799 h 5952799"/>
              <a:gd name="connsiteX11" fmla="*/ 9577775 w 10878255"/>
              <a:gd name="connsiteY11" fmla="*/ 5926828 h 5952799"/>
              <a:gd name="connsiteX0" fmla="*/ 9577775 w 10875903"/>
              <a:gd name="connsiteY0" fmla="*/ 5926828 h 5952799"/>
              <a:gd name="connsiteX1" fmla="*/ 10875725 w 10875903"/>
              <a:gd name="connsiteY1" fmla="*/ 4447910 h 5952799"/>
              <a:gd name="connsiteX2" fmla="*/ 6481534 w 10875903"/>
              <a:gd name="connsiteY2" fmla="*/ 3010084 h 5952799"/>
              <a:gd name="connsiteX3" fmla="*/ 8587789 w 10875903"/>
              <a:gd name="connsiteY3" fmla="*/ 1614807 h 5952799"/>
              <a:gd name="connsiteX4" fmla="*/ 5168611 w 10875903"/>
              <a:gd name="connsiteY4" fmla="*/ 627233 h 5952799"/>
              <a:gd name="connsiteX5" fmla="*/ 6452495 w 10875903"/>
              <a:gd name="connsiteY5" fmla="*/ 0 h 5952799"/>
              <a:gd name="connsiteX6" fmla="*/ 4582311 w 10875903"/>
              <a:gd name="connsiteY6" fmla="*/ 645553 h 5952799"/>
              <a:gd name="connsiteX7" fmla="*/ 6844879 w 10875903"/>
              <a:gd name="connsiteY7" fmla="*/ 1606897 h 5952799"/>
              <a:gd name="connsiteX8" fmla="*/ 3680942 w 10875903"/>
              <a:gd name="connsiteY8" fmla="*/ 3037686 h 5952799"/>
              <a:gd name="connsiteX9" fmla="*/ 5143456 w 10875903"/>
              <a:gd name="connsiteY9" fmla="*/ 4266974 h 5952799"/>
              <a:gd name="connsiteX10" fmla="*/ 0 w 10875903"/>
              <a:gd name="connsiteY10" fmla="*/ 5952799 h 5952799"/>
              <a:gd name="connsiteX11" fmla="*/ 9577775 w 10875903"/>
              <a:gd name="connsiteY11" fmla="*/ 5926828 h 5952799"/>
              <a:gd name="connsiteX0" fmla="*/ 9577775 w 10875726"/>
              <a:gd name="connsiteY0" fmla="*/ 5926828 h 5952799"/>
              <a:gd name="connsiteX1" fmla="*/ 10875725 w 10875726"/>
              <a:gd name="connsiteY1" fmla="*/ 4447910 h 5952799"/>
              <a:gd name="connsiteX2" fmla="*/ 6481534 w 10875726"/>
              <a:gd name="connsiteY2" fmla="*/ 3010084 h 5952799"/>
              <a:gd name="connsiteX3" fmla="*/ 8587789 w 10875726"/>
              <a:gd name="connsiteY3" fmla="*/ 1614807 h 5952799"/>
              <a:gd name="connsiteX4" fmla="*/ 5168611 w 10875726"/>
              <a:gd name="connsiteY4" fmla="*/ 627233 h 5952799"/>
              <a:gd name="connsiteX5" fmla="*/ 6452495 w 10875726"/>
              <a:gd name="connsiteY5" fmla="*/ 0 h 5952799"/>
              <a:gd name="connsiteX6" fmla="*/ 4582311 w 10875726"/>
              <a:gd name="connsiteY6" fmla="*/ 645553 h 5952799"/>
              <a:gd name="connsiteX7" fmla="*/ 6844879 w 10875726"/>
              <a:gd name="connsiteY7" fmla="*/ 1606897 h 5952799"/>
              <a:gd name="connsiteX8" fmla="*/ 3680942 w 10875726"/>
              <a:gd name="connsiteY8" fmla="*/ 3037686 h 5952799"/>
              <a:gd name="connsiteX9" fmla="*/ 5143456 w 10875726"/>
              <a:gd name="connsiteY9" fmla="*/ 4266974 h 5952799"/>
              <a:gd name="connsiteX10" fmla="*/ 0 w 10875726"/>
              <a:gd name="connsiteY10" fmla="*/ 5952799 h 5952799"/>
              <a:gd name="connsiteX11" fmla="*/ 9577775 w 10875726"/>
              <a:gd name="connsiteY11" fmla="*/ 5926828 h 5952799"/>
              <a:gd name="connsiteX0" fmla="*/ 9577775 w 10875728"/>
              <a:gd name="connsiteY0" fmla="*/ 5926828 h 5952799"/>
              <a:gd name="connsiteX1" fmla="*/ 10875725 w 10875728"/>
              <a:gd name="connsiteY1" fmla="*/ 4447910 h 5952799"/>
              <a:gd name="connsiteX2" fmla="*/ 6481534 w 10875728"/>
              <a:gd name="connsiteY2" fmla="*/ 3010084 h 5952799"/>
              <a:gd name="connsiteX3" fmla="*/ 8587789 w 10875728"/>
              <a:gd name="connsiteY3" fmla="*/ 1614807 h 5952799"/>
              <a:gd name="connsiteX4" fmla="*/ 5168611 w 10875728"/>
              <a:gd name="connsiteY4" fmla="*/ 627233 h 5952799"/>
              <a:gd name="connsiteX5" fmla="*/ 6452495 w 10875728"/>
              <a:gd name="connsiteY5" fmla="*/ 0 h 5952799"/>
              <a:gd name="connsiteX6" fmla="*/ 4582311 w 10875728"/>
              <a:gd name="connsiteY6" fmla="*/ 645553 h 5952799"/>
              <a:gd name="connsiteX7" fmla="*/ 6844879 w 10875728"/>
              <a:gd name="connsiteY7" fmla="*/ 1606897 h 5952799"/>
              <a:gd name="connsiteX8" fmla="*/ 3680942 w 10875728"/>
              <a:gd name="connsiteY8" fmla="*/ 3037686 h 5952799"/>
              <a:gd name="connsiteX9" fmla="*/ 5143456 w 10875728"/>
              <a:gd name="connsiteY9" fmla="*/ 4266974 h 5952799"/>
              <a:gd name="connsiteX10" fmla="*/ 0 w 10875728"/>
              <a:gd name="connsiteY10" fmla="*/ 5952799 h 5952799"/>
              <a:gd name="connsiteX11" fmla="*/ 9577775 w 10875728"/>
              <a:gd name="connsiteY11" fmla="*/ 5926828 h 5952799"/>
              <a:gd name="connsiteX0" fmla="*/ 9577775 w 10875727"/>
              <a:gd name="connsiteY0" fmla="*/ 5926828 h 5952799"/>
              <a:gd name="connsiteX1" fmla="*/ 10875725 w 10875727"/>
              <a:gd name="connsiteY1" fmla="*/ 4447910 h 5952799"/>
              <a:gd name="connsiteX2" fmla="*/ 6481534 w 10875727"/>
              <a:gd name="connsiteY2" fmla="*/ 3010084 h 5952799"/>
              <a:gd name="connsiteX3" fmla="*/ 8587789 w 10875727"/>
              <a:gd name="connsiteY3" fmla="*/ 1614807 h 5952799"/>
              <a:gd name="connsiteX4" fmla="*/ 5168611 w 10875727"/>
              <a:gd name="connsiteY4" fmla="*/ 627233 h 5952799"/>
              <a:gd name="connsiteX5" fmla="*/ 6452495 w 10875727"/>
              <a:gd name="connsiteY5" fmla="*/ 0 h 5952799"/>
              <a:gd name="connsiteX6" fmla="*/ 4582311 w 10875727"/>
              <a:gd name="connsiteY6" fmla="*/ 645553 h 5952799"/>
              <a:gd name="connsiteX7" fmla="*/ 6844879 w 10875727"/>
              <a:gd name="connsiteY7" fmla="*/ 1606897 h 5952799"/>
              <a:gd name="connsiteX8" fmla="*/ 3680942 w 10875727"/>
              <a:gd name="connsiteY8" fmla="*/ 3037686 h 5952799"/>
              <a:gd name="connsiteX9" fmla="*/ 5143456 w 10875727"/>
              <a:gd name="connsiteY9" fmla="*/ 4266974 h 5952799"/>
              <a:gd name="connsiteX10" fmla="*/ 0 w 10875727"/>
              <a:gd name="connsiteY10" fmla="*/ 5952799 h 5952799"/>
              <a:gd name="connsiteX11" fmla="*/ 9577775 w 10875727"/>
              <a:gd name="connsiteY11" fmla="*/ 5926828 h 5952799"/>
              <a:gd name="connsiteX0" fmla="*/ 9039672 w 10942078"/>
              <a:gd name="connsiteY0" fmla="*/ 5941167 h 5952799"/>
              <a:gd name="connsiteX1" fmla="*/ 10875725 w 10942078"/>
              <a:gd name="connsiteY1" fmla="*/ 4447910 h 5952799"/>
              <a:gd name="connsiteX2" fmla="*/ 6481534 w 10942078"/>
              <a:gd name="connsiteY2" fmla="*/ 3010084 h 5952799"/>
              <a:gd name="connsiteX3" fmla="*/ 8587789 w 10942078"/>
              <a:gd name="connsiteY3" fmla="*/ 1614807 h 5952799"/>
              <a:gd name="connsiteX4" fmla="*/ 5168611 w 10942078"/>
              <a:gd name="connsiteY4" fmla="*/ 627233 h 5952799"/>
              <a:gd name="connsiteX5" fmla="*/ 6452495 w 10942078"/>
              <a:gd name="connsiteY5" fmla="*/ 0 h 5952799"/>
              <a:gd name="connsiteX6" fmla="*/ 4582311 w 10942078"/>
              <a:gd name="connsiteY6" fmla="*/ 645553 h 5952799"/>
              <a:gd name="connsiteX7" fmla="*/ 6844879 w 10942078"/>
              <a:gd name="connsiteY7" fmla="*/ 1606897 h 5952799"/>
              <a:gd name="connsiteX8" fmla="*/ 3680942 w 10942078"/>
              <a:gd name="connsiteY8" fmla="*/ 3037686 h 5952799"/>
              <a:gd name="connsiteX9" fmla="*/ 5143456 w 10942078"/>
              <a:gd name="connsiteY9" fmla="*/ 4266974 h 5952799"/>
              <a:gd name="connsiteX10" fmla="*/ 0 w 10942078"/>
              <a:gd name="connsiteY10" fmla="*/ 5952799 h 5952799"/>
              <a:gd name="connsiteX11" fmla="*/ 9039672 w 10942078"/>
              <a:gd name="connsiteY11" fmla="*/ 5941167 h 5952799"/>
              <a:gd name="connsiteX0" fmla="*/ 9039672 w 10876649"/>
              <a:gd name="connsiteY0" fmla="*/ 5941167 h 5952799"/>
              <a:gd name="connsiteX1" fmla="*/ 10875725 w 10876649"/>
              <a:gd name="connsiteY1" fmla="*/ 4447910 h 5952799"/>
              <a:gd name="connsiteX2" fmla="*/ 6481534 w 10876649"/>
              <a:gd name="connsiteY2" fmla="*/ 3010084 h 5952799"/>
              <a:gd name="connsiteX3" fmla="*/ 8587789 w 10876649"/>
              <a:gd name="connsiteY3" fmla="*/ 1614807 h 5952799"/>
              <a:gd name="connsiteX4" fmla="*/ 5168611 w 10876649"/>
              <a:gd name="connsiteY4" fmla="*/ 627233 h 5952799"/>
              <a:gd name="connsiteX5" fmla="*/ 6452495 w 10876649"/>
              <a:gd name="connsiteY5" fmla="*/ 0 h 5952799"/>
              <a:gd name="connsiteX6" fmla="*/ 4582311 w 10876649"/>
              <a:gd name="connsiteY6" fmla="*/ 645553 h 5952799"/>
              <a:gd name="connsiteX7" fmla="*/ 6844879 w 10876649"/>
              <a:gd name="connsiteY7" fmla="*/ 1606897 h 5952799"/>
              <a:gd name="connsiteX8" fmla="*/ 3680942 w 10876649"/>
              <a:gd name="connsiteY8" fmla="*/ 3037686 h 5952799"/>
              <a:gd name="connsiteX9" fmla="*/ 5143456 w 10876649"/>
              <a:gd name="connsiteY9" fmla="*/ 4266974 h 5952799"/>
              <a:gd name="connsiteX10" fmla="*/ 0 w 10876649"/>
              <a:gd name="connsiteY10" fmla="*/ 5952799 h 5952799"/>
              <a:gd name="connsiteX11" fmla="*/ 9039672 w 10876649"/>
              <a:gd name="connsiteY11" fmla="*/ 5941167 h 5952799"/>
              <a:gd name="connsiteX0" fmla="*/ 9039672 w 10899094"/>
              <a:gd name="connsiteY0" fmla="*/ 5941167 h 5952799"/>
              <a:gd name="connsiteX1" fmla="*/ 10875725 w 10899094"/>
              <a:gd name="connsiteY1" fmla="*/ 4447910 h 5952799"/>
              <a:gd name="connsiteX2" fmla="*/ 6481534 w 10899094"/>
              <a:gd name="connsiteY2" fmla="*/ 3010084 h 5952799"/>
              <a:gd name="connsiteX3" fmla="*/ 8587789 w 10899094"/>
              <a:gd name="connsiteY3" fmla="*/ 1614807 h 5952799"/>
              <a:gd name="connsiteX4" fmla="*/ 5168611 w 10899094"/>
              <a:gd name="connsiteY4" fmla="*/ 627233 h 5952799"/>
              <a:gd name="connsiteX5" fmla="*/ 6452495 w 10899094"/>
              <a:gd name="connsiteY5" fmla="*/ 0 h 5952799"/>
              <a:gd name="connsiteX6" fmla="*/ 4582311 w 10899094"/>
              <a:gd name="connsiteY6" fmla="*/ 645553 h 5952799"/>
              <a:gd name="connsiteX7" fmla="*/ 6844879 w 10899094"/>
              <a:gd name="connsiteY7" fmla="*/ 1606897 h 5952799"/>
              <a:gd name="connsiteX8" fmla="*/ 3680942 w 10899094"/>
              <a:gd name="connsiteY8" fmla="*/ 3037686 h 5952799"/>
              <a:gd name="connsiteX9" fmla="*/ 5143456 w 10899094"/>
              <a:gd name="connsiteY9" fmla="*/ 4266974 h 5952799"/>
              <a:gd name="connsiteX10" fmla="*/ 0 w 10899094"/>
              <a:gd name="connsiteY10" fmla="*/ 5952799 h 5952799"/>
              <a:gd name="connsiteX11" fmla="*/ 9039672 w 10899094"/>
              <a:gd name="connsiteY11" fmla="*/ 5941167 h 5952799"/>
              <a:gd name="connsiteX0" fmla="*/ 9039672 w 10897286"/>
              <a:gd name="connsiteY0" fmla="*/ 5941167 h 5952799"/>
              <a:gd name="connsiteX1" fmla="*/ 10875725 w 10897286"/>
              <a:gd name="connsiteY1" fmla="*/ 4447910 h 5952799"/>
              <a:gd name="connsiteX2" fmla="*/ 6481534 w 10897286"/>
              <a:gd name="connsiteY2" fmla="*/ 3010084 h 5952799"/>
              <a:gd name="connsiteX3" fmla="*/ 8587789 w 10897286"/>
              <a:gd name="connsiteY3" fmla="*/ 1614807 h 5952799"/>
              <a:gd name="connsiteX4" fmla="*/ 5168611 w 10897286"/>
              <a:gd name="connsiteY4" fmla="*/ 627233 h 5952799"/>
              <a:gd name="connsiteX5" fmla="*/ 6452495 w 10897286"/>
              <a:gd name="connsiteY5" fmla="*/ 0 h 5952799"/>
              <a:gd name="connsiteX6" fmla="*/ 4582311 w 10897286"/>
              <a:gd name="connsiteY6" fmla="*/ 645553 h 5952799"/>
              <a:gd name="connsiteX7" fmla="*/ 6844879 w 10897286"/>
              <a:gd name="connsiteY7" fmla="*/ 1606897 h 5952799"/>
              <a:gd name="connsiteX8" fmla="*/ 3680942 w 10897286"/>
              <a:gd name="connsiteY8" fmla="*/ 3037686 h 5952799"/>
              <a:gd name="connsiteX9" fmla="*/ 5143456 w 10897286"/>
              <a:gd name="connsiteY9" fmla="*/ 4266974 h 5952799"/>
              <a:gd name="connsiteX10" fmla="*/ 0 w 10897286"/>
              <a:gd name="connsiteY10" fmla="*/ 5952799 h 5952799"/>
              <a:gd name="connsiteX11" fmla="*/ 9039672 w 10897286"/>
              <a:gd name="connsiteY11" fmla="*/ 5941167 h 5952799"/>
              <a:gd name="connsiteX0" fmla="*/ 9039672 w 10888918"/>
              <a:gd name="connsiteY0" fmla="*/ 5941167 h 5952799"/>
              <a:gd name="connsiteX1" fmla="*/ 10875725 w 10888918"/>
              <a:gd name="connsiteY1" fmla="*/ 4447910 h 5952799"/>
              <a:gd name="connsiteX2" fmla="*/ 6481534 w 10888918"/>
              <a:gd name="connsiteY2" fmla="*/ 3010084 h 5952799"/>
              <a:gd name="connsiteX3" fmla="*/ 8587789 w 10888918"/>
              <a:gd name="connsiteY3" fmla="*/ 1614807 h 5952799"/>
              <a:gd name="connsiteX4" fmla="*/ 5168611 w 10888918"/>
              <a:gd name="connsiteY4" fmla="*/ 627233 h 5952799"/>
              <a:gd name="connsiteX5" fmla="*/ 6452495 w 10888918"/>
              <a:gd name="connsiteY5" fmla="*/ 0 h 5952799"/>
              <a:gd name="connsiteX6" fmla="*/ 4582311 w 10888918"/>
              <a:gd name="connsiteY6" fmla="*/ 645553 h 5952799"/>
              <a:gd name="connsiteX7" fmla="*/ 6844879 w 10888918"/>
              <a:gd name="connsiteY7" fmla="*/ 1606897 h 5952799"/>
              <a:gd name="connsiteX8" fmla="*/ 3680942 w 10888918"/>
              <a:gd name="connsiteY8" fmla="*/ 3037686 h 5952799"/>
              <a:gd name="connsiteX9" fmla="*/ 5143456 w 10888918"/>
              <a:gd name="connsiteY9" fmla="*/ 4266974 h 5952799"/>
              <a:gd name="connsiteX10" fmla="*/ 0 w 10888918"/>
              <a:gd name="connsiteY10" fmla="*/ 5952799 h 5952799"/>
              <a:gd name="connsiteX11" fmla="*/ 9039672 w 10888918"/>
              <a:gd name="connsiteY11" fmla="*/ 5941167 h 5952799"/>
              <a:gd name="connsiteX0" fmla="*/ 9039672 w 10887565"/>
              <a:gd name="connsiteY0" fmla="*/ 5941167 h 5952799"/>
              <a:gd name="connsiteX1" fmla="*/ 10875725 w 10887565"/>
              <a:gd name="connsiteY1" fmla="*/ 4447910 h 5952799"/>
              <a:gd name="connsiteX2" fmla="*/ 6481534 w 10887565"/>
              <a:gd name="connsiteY2" fmla="*/ 3010084 h 5952799"/>
              <a:gd name="connsiteX3" fmla="*/ 8587789 w 10887565"/>
              <a:gd name="connsiteY3" fmla="*/ 1614807 h 5952799"/>
              <a:gd name="connsiteX4" fmla="*/ 5168611 w 10887565"/>
              <a:gd name="connsiteY4" fmla="*/ 627233 h 5952799"/>
              <a:gd name="connsiteX5" fmla="*/ 6452495 w 10887565"/>
              <a:gd name="connsiteY5" fmla="*/ 0 h 5952799"/>
              <a:gd name="connsiteX6" fmla="*/ 4582311 w 10887565"/>
              <a:gd name="connsiteY6" fmla="*/ 645553 h 5952799"/>
              <a:gd name="connsiteX7" fmla="*/ 6844879 w 10887565"/>
              <a:gd name="connsiteY7" fmla="*/ 1606897 h 5952799"/>
              <a:gd name="connsiteX8" fmla="*/ 3680942 w 10887565"/>
              <a:gd name="connsiteY8" fmla="*/ 3037686 h 5952799"/>
              <a:gd name="connsiteX9" fmla="*/ 5143456 w 10887565"/>
              <a:gd name="connsiteY9" fmla="*/ 4266974 h 5952799"/>
              <a:gd name="connsiteX10" fmla="*/ 0 w 10887565"/>
              <a:gd name="connsiteY10" fmla="*/ 5952799 h 5952799"/>
              <a:gd name="connsiteX11" fmla="*/ 9039672 w 10887565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680942 w 10900514"/>
              <a:gd name="connsiteY8" fmla="*/ 3037686 h 5952799"/>
              <a:gd name="connsiteX9" fmla="*/ 5143456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680942 w 10900514"/>
              <a:gd name="connsiteY8" fmla="*/ 3037686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168611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303137 w 10900514"/>
              <a:gd name="connsiteY4" fmla="*/ 627233 h 5952799"/>
              <a:gd name="connsiteX5" fmla="*/ 6452495 w 10900514"/>
              <a:gd name="connsiteY5" fmla="*/ 0 h 5952799"/>
              <a:gd name="connsiteX6" fmla="*/ 4582311 w 10900514"/>
              <a:gd name="connsiteY6" fmla="*/ 645553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5941167 h 5952799"/>
              <a:gd name="connsiteX1" fmla="*/ 10875725 w 10900514"/>
              <a:gd name="connsiteY1" fmla="*/ 4447910 h 5952799"/>
              <a:gd name="connsiteX2" fmla="*/ 6481534 w 10900514"/>
              <a:gd name="connsiteY2" fmla="*/ 3010084 h 5952799"/>
              <a:gd name="connsiteX3" fmla="*/ 8587789 w 10900514"/>
              <a:gd name="connsiteY3" fmla="*/ 1614807 h 5952799"/>
              <a:gd name="connsiteX4" fmla="*/ 5303137 w 10900514"/>
              <a:gd name="connsiteY4" fmla="*/ 627233 h 5952799"/>
              <a:gd name="connsiteX5" fmla="*/ 6452495 w 10900514"/>
              <a:gd name="connsiteY5" fmla="*/ 0 h 5952799"/>
              <a:gd name="connsiteX6" fmla="*/ 4757195 w 10900514"/>
              <a:gd name="connsiteY6" fmla="*/ 588200 h 5952799"/>
              <a:gd name="connsiteX7" fmla="*/ 6844879 w 10900514"/>
              <a:gd name="connsiteY7" fmla="*/ 1606897 h 5952799"/>
              <a:gd name="connsiteX8" fmla="*/ 3398438 w 10900514"/>
              <a:gd name="connsiteY8" fmla="*/ 2822609 h 5952799"/>
              <a:gd name="connsiteX9" fmla="*/ 4995478 w 10900514"/>
              <a:gd name="connsiteY9" fmla="*/ 4266974 h 5952799"/>
              <a:gd name="connsiteX10" fmla="*/ 0 w 10900514"/>
              <a:gd name="connsiteY10" fmla="*/ 5952799 h 5952799"/>
              <a:gd name="connsiteX11" fmla="*/ 9039672 w 10900514"/>
              <a:gd name="connsiteY11" fmla="*/ 5941167 h 59527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84487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303137 w 10900514"/>
              <a:gd name="connsiteY4" fmla="*/ 813633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37663 w 10900514"/>
              <a:gd name="connsiteY4" fmla="*/ 684587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683449 w 10900514"/>
              <a:gd name="connsiteY7" fmla="*/ 1793297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  <a:gd name="connsiteX0" fmla="*/ 9039672 w 10900514"/>
              <a:gd name="connsiteY0" fmla="*/ 6127567 h 6139199"/>
              <a:gd name="connsiteX1" fmla="*/ 10875725 w 10900514"/>
              <a:gd name="connsiteY1" fmla="*/ 4634310 h 6139199"/>
              <a:gd name="connsiteX2" fmla="*/ 6481534 w 10900514"/>
              <a:gd name="connsiteY2" fmla="*/ 3196484 h 6139199"/>
              <a:gd name="connsiteX3" fmla="*/ 8587789 w 10900514"/>
              <a:gd name="connsiteY3" fmla="*/ 1801207 h 6139199"/>
              <a:gd name="connsiteX4" fmla="*/ 5464568 w 10900514"/>
              <a:gd name="connsiteY4" fmla="*/ 655910 h 6139199"/>
              <a:gd name="connsiteX5" fmla="*/ 6452495 w 10900514"/>
              <a:gd name="connsiteY5" fmla="*/ 0 h 6139199"/>
              <a:gd name="connsiteX6" fmla="*/ 4757195 w 10900514"/>
              <a:gd name="connsiteY6" fmla="*/ 774600 h 6139199"/>
              <a:gd name="connsiteX7" fmla="*/ 6454756 w 10900514"/>
              <a:gd name="connsiteY7" fmla="*/ 1778959 h 6139199"/>
              <a:gd name="connsiteX8" fmla="*/ 3398438 w 10900514"/>
              <a:gd name="connsiteY8" fmla="*/ 3009009 h 6139199"/>
              <a:gd name="connsiteX9" fmla="*/ 4995478 w 10900514"/>
              <a:gd name="connsiteY9" fmla="*/ 4453374 h 6139199"/>
              <a:gd name="connsiteX10" fmla="*/ 0 w 10900514"/>
              <a:gd name="connsiteY10" fmla="*/ 6139199 h 6139199"/>
              <a:gd name="connsiteX11" fmla="*/ 9039672 w 10900514"/>
              <a:gd name="connsiteY11" fmla="*/ 6127567 h 613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00514" h="6139199">
                <a:moveTo>
                  <a:pt x="9039672" y="6127567"/>
                </a:moveTo>
                <a:cubicBezTo>
                  <a:pt x="9554122" y="6119372"/>
                  <a:pt x="11115150" y="5492405"/>
                  <a:pt x="10875725" y="4634310"/>
                </a:cubicBezTo>
                <a:cubicBezTo>
                  <a:pt x="10422363" y="3009470"/>
                  <a:pt x="6488580" y="3803374"/>
                  <a:pt x="6481534" y="3196484"/>
                </a:cubicBezTo>
                <a:cubicBezTo>
                  <a:pt x="6476884" y="2795992"/>
                  <a:pt x="8826473" y="2841202"/>
                  <a:pt x="8587789" y="1801207"/>
                </a:cubicBezTo>
                <a:cubicBezTo>
                  <a:pt x="8379865" y="895241"/>
                  <a:pt x="5537946" y="956111"/>
                  <a:pt x="5464568" y="655910"/>
                </a:cubicBezTo>
                <a:cubicBezTo>
                  <a:pt x="5391190" y="355709"/>
                  <a:pt x="5931086" y="146643"/>
                  <a:pt x="6452495" y="0"/>
                </a:cubicBezTo>
                <a:cubicBezTo>
                  <a:pt x="5881697" y="91474"/>
                  <a:pt x="4757017" y="478107"/>
                  <a:pt x="4757195" y="774600"/>
                </a:cubicBezTo>
                <a:cubicBezTo>
                  <a:pt x="4757572" y="1400877"/>
                  <a:pt x="6452523" y="1463912"/>
                  <a:pt x="6454756" y="1778959"/>
                </a:cubicBezTo>
                <a:cubicBezTo>
                  <a:pt x="6456989" y="2094006"/>
                  <a:pt x="3624881" y="1939870"/>
                  <a:pt x="3398438" y="3009009"/>
                </a:cubicBezTo>
                <a:cubicBezTo>
                  <a:pt x="3155225" y="4157329"/>
                  <a:pt x="4996498" y="3802139"/>
                  <a:pt x="4995478" y="4453374"/>
                </a:cubicBezTo>
                <a:cubicBezTo>
                  <a:pt x="4994587" y="5022185"/>
                  <a:pt x="1960433" y="5755989"/>
                  <a:pt x="0" y="6139199"/>
                </a:cubicBezTo>
                <a:lnTo>
                  <a:pt x="9039672" y="6127567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78" name="山2">
            <a:extLst>
              <a:ext uri="{FF2B5EF4-FFF2-40B4-BE49-F238E27FC236}">
                <a16:creationId xmlns:a16="http://schemas.microsoft.com/office/drawing/2014/main" id="{AAA5B3B2-E0EB-4169-A548-295581C04BD8}"/>
              </a:ext>
            </a:extLst>
          </p:cNvPr>
          <p:cNvSpPr/>
          <p:nvPr/>
        </p:nvSpPr>
        <p:spPr>
          <a:xfrm flipH="1">
            <a:off x="4436560" y="745371"/>
            <a:ext cx="7600271" cy="4739637"/>
          </a:xfrm>
          <a:custGeom>
            <a:avLst/>
            <a:gdLst>
              <a:gd name="connsiteX0" fmla="*/ 11198 w 2124108"/>
              <a:gd name="connsiteY0" fmla="*/ 1062992 h 1295433"/>
              <a:gd name="connsiteX1" fmla="*/ 34058 w 2124108"/>
              <a:gd name="connsiteY1" fmla="*/ 1005842 h 1295433"/>
              <a:gd name="connsiteX2" fmla="*/ 274088 w 2124108"/>
              <a:gd name="connsiteY2" fmla="*/ 525782 h 1295433"/>
              <a:gd name="connsiteX3" fmla="*/ 559838 w 2124108"/>
              <a:gd name="connsiteY3" fmla="*/ 1074422 h 1295433"/>
              <a:gd name="connsiteX4" fmla="*/ 879878 w 2124108"/>
              <a:gd name="connsiteY4" fmla="*/ 2 h 1295433"/>
              <a:gd name="connsiteX5" fmla="*/ 1165628 w 2124108"/>
              <a:gd name="connsiteY5" fmla="*/ 1062992 h 1295433"/>
              <a:gd name="connsiteX6" fmla="*/ 1474238 w 2124108"/>
              <a:gd name="connsiteY6" fmla="*/ 662942 h 1295433"/>
              <a:gd name="connsiteX7" fmla="*/ 1851428 w 2124108"/>
              <a:gd name="connsiteY7" fmla="*/ 640082 h 1295433"/>
              <a:gd name="connsiteX8" fmla="*/ 2091458 w 2124108"/>
              <a:gd name="connsiteY8" fmla="*/ 1074422 h 1295433"/>
              <a:gd name="connsiteX9" fmla="*/ 1108478 w 2124108"/>
              <a:gd name="connsiteY9" fmla="*/ 1280162 h 1295433"/>
              <a:gd name="connsiteX10" fmla="*/ 125498 w 2124108"/>
              <a:gd name="connsiteY10" fmla="*/ 1257302 h 1295433"/>
              <a:gd name="connsiteX11" fmla="*/ 11198 w 2124108"/>
              <a:gd name="connsiteY11" fmla="*/ 1062992 h 1295433"/>
              <a:gd name="connsiteX0" fmla="*/ 11198 w 2124108"/>
              <a:gd name="connsiteY0" fmla="*/ 1063076 h 1295517"/>
              <a:gd name="connsiteX1" fmla="*/ 34058 w 2124108"/>
              <a:gd name="connsiteY1" fmla="*/ 1005926 h 1295517"/>
              <a:gd name="connsiteX2" fmla="*/ 274088 w 2124108"/>
              <a:gd name="connsiteY2" fmla="*/ 525866 h 1295517"/>
              <a:gd name="connsiteX3" fmla="*/ 559838 w 2124108"/>
              <a:gd name="connsiteY3" fmla="*/ 1074506 h 1295517"/>
              <a:gd name="connsiteX4" fmla="*/ 879878 w 2124108"/>
              <a:gd name="connsiteY4" fmla="*/ 86 h 1295517"/>
              <a:gd name="connsiteX5" fmla="*/ 1165628 w 2124108"/>
              <a:gd name="connsiteY5" fmla="*/ 1063076 h 1295517"/>
              <a:gd name="connsiteX6" fmla="*/ 1474238 w 2124108"/>
              <a:gd name="connsiteY6" fmla="*/ 663026 h 1295517"/>
              <a:gd name="connsiteX7" fmla="*/ 1851428 w 2124108"/>
              <a:gd name="connsiteY7" fmla="*/ 640166 h 1295517"/>
              <a:gd name="connsiteX8" fmla="*/ 2091458 w 2124108"/>
              <a:gd name="connsiteY8" fmla="*/ 1074506 h 1295517"/>
              <a:gd name="connsiteX9" fmla="*/ 1108478 w 2124108"/>
              <a:gd name="connsiteY9" fmla="*/ 1280246 h 1295517"/>
              <a:gd name="connsiteX10" fmla="*/ 125498 w 2124108"/>
              <a:gd name="connsiteY10" fmla="*/ 1257386 h 1295517"/>
              <a:gd name="connsiteX11" fmla="*/ 11198 w 2124108"/>
              <a:gd name="connsiteY11" fmla="*/ 1063076 h 1295517"/>
              <a:gd name="connsiteX0" fmla="*/ 6276 w 2119186"/>
              <a:gd name="connsiteY0" fmla="*/ 1063076 h 1295517"/>
              <a:gd name="connsiteX1" fmla="*/ 269166 w 2119186"/>
              <a:gd name="connsiteY1" fmla="*/ 525866 h 1295517"/>
              <a:gd name="connsiteX2" fmla="*/ 554916 w 2119186"/>
              <a:gd name="connsiteY2" fmla="*/ 1074506 h 1295517"/>
              <a:gd name="connsiteX3" fmla="*/ 874956 w 2119186"/>
              <a:gd name="connsiteY3" fmla="*/ 86 h 1295517"/>
              <a:gd name="connsiteX4" fmla="*/ 1160706 w 2119186"/>
              <a:gd name="connsiteY4" fmla="*/ 1063076 h 1295517"/>
              <a:gd name="connsiteX5" fmla="*/ 1469316 w 2119186"/>
              <a:gd name="connsiteY5" fmla="*/ 663026 h 1295517"/>
              <a:gd name="connsiteX6" fmla="*/ 1846506 w 2119186"/>
              <a:gd name="connsiteY6" fmla="*/ 640166 h 1295517"/>
              <a:gd name="connsiteX7" fmla="*/ 2086536 w 2119186"/>
              <a:gd name="connsiteY7" fmla="*/ 1074506 h 1295517"/>
              <a:gd name="connsiteX8" fmla="*/ 1103556 w 2119186"/>
              <a:gd name="connsiteY8" fmla="*/ 1280246 h 1295517"/>
              <a:gd name="connsiteX9" fmla="*/ 120576 w 2119186"/>
              <a:gd name="connsiteY9" fmla="*/ 1257386 h 1295517"/>
              <a:gd name="connsiteX10" fmla="*/ 6276 w 2119186"/>
              <a:gd name="connsiteY10" fmla="*/ 1063076 h 1295517"/>
              <a:gd name="connsiteX0" fmla="*/ 6276 w 2119186"/>
              <a:gd name="connsiteY0" fmla="*/ 1063076 h 1295517"/>
              <a:gd name="connsiteX1" fmla="*/ 269166 w 2119186"/>
              <a:gd name="connsiteY1" fmla="*/ 525866 h 1295517"/>
              <a:gd name="connsiteX2" fmla="*/ 554916 w 2119186"/>
              <a:gd name="connsiteY2" fmla="*/ 1074506 h 1295517"/>
              <a:gd name="connsiteX3" fmla="*/ 874956 w 2119186"/>
              <a:gd name="connsiteY3" fmla="*/ 86 h 1295517"/>
              <a:gd name="connsiteX4" fmla="*/ 1160706 w 2119186"/>
              <a:gd name="connsiteY4" fmla="*/ 1063076 h 1295517"/>
              <a:gd name="connsiteX5" fmla="*/ 1469316 w 2119186"/>
              <a:gd name="connsiteY5" fmla="*/ 663026 h 1295517"/>
              <a:gd name="connsiteX6" fmla="*/ 1846506 w 2119186"/>
              <a:gd name="connsiteY6" fmla="*/ 640166 h 1295517"/>
              <a:gd name="connsiteX7" fmla="*/ 2086536 w 2119186"/>
              <a:gd name="connsiteY7" fmla="*/ 1074506 h 1295517"/>
              <a:gd name="connsiteX8" fmla="*/ 1103556 w 2119186"/>
              <a:gd name="connsiteY8" fmla="*/ 1280246 h 1295517"/>
              <a:gd name="connsiteX9" fmla="*/ 120576 w 2119186"/>
              <a:gd name="connsiteY9" fmla="*/ 1257386 h 1295517"/>
              <a:gd name="connsiteX10" fmla="*/ 6276 w 2119186"/>
              <a:gd name="connsiteY10" fmla="*/ 1063076 h 1295517"/>
              <a:gd name="connsiteX0" fmla="*/ 6276 w 2119186"/>
              <a:gd name="connsiteY0" fmla="*/ 1063069 h 1295510"/>
              <a:gd name="connsiteX1" fmla="*/ 269166 w 2119186"/>
              <a:gd name="connsiteY1" fmla="*/ 525859 h 1295510"/>
              <a:gd name="connsiteX2" fmla="*/ 554916 w 2119186"/>
              <a:gd name="connsiteY2" fmla="*/ 1074499 h 1295510"/>
              <a:gd name="connsiteX3" fmla="*/ 874956 w 2119186"/>
              <a:gd name="connsiteY3" fmla="*/ 79 h 1295510"/>
              <a:gd name="connsiteX4" fmla="*/ 1160706 w 2119186"/>
              <a:gd name="connsiteY4" fmla="*/ 1063069 h 1295510"/>
              <a:gd name="connsiteX5" fmla="*/ 1469316 w 2119186"/>
              <a:gd name="connsiteY5" fmla="*/ 663019 h 1295510"/>
              <a:gd name="connsiteX6" fmla="*/ 1846506 w 2119186"/>
              <a:gd name="connsiteY6" fmla="*/ 640159 h 1295510"/>
              <a:gd name="connsiteX7" fmla="*/ 2086536 w 2119186"/>
              <a:gd name="connsiteY7" fmla="*/ 1074499 h 1295510"/>
              <a:gd name="connsiteX8" fmla="*/ 1103556 w 2119186"/>
              <a:gd name="connsiteY8" fmla="*/ 1280239 h 1295510"/>
              <a:gd name="connsiteX9" fmla="*/ 120576 w 2119186"/>
              <a:gd name="connsiteY9" fmla="*/ 1257379 h 1295510"/>
              <a:gd name="connsiteX10" fmla="*/ 6276 w 2119186"/>
              <a:gd name="connsiteY10" fmla="*/ 1063069 h 1295510"/>
              <a:gd name="connsiteX0" fmla="*/ 6276 w 2119186"/>
              <a:gd name="connsiteY0" fmla="*/ 1062993 h 1295434"/>
              <a:gd name="connsiteX1" fmla="*/ 269166 w 2119186"/>
              <a:gd name="connsiteY1" fmla="*/ 525783 h 1295434"/>
              <a:gd name="connsiteX2" fmla="*/ 554916 w 2119186"/>
              <a:gd name="connsiteY2" fmla="*/ 1074423 h 1295434"/>
              <a:gd name="connsiteX3" fmla="*/ 874956 w 2119186"/>
              <a:gd name="connsiteY3" fmla="*/ 3 h 1295434"/>
              <a:gd name="connsiteX4" fmla="*/ 1192927 w 2119186"/>
              <a:gd name="connsiteY4" fmla="*/ 1062993 h 1295434"/>
              <a:gd name="connsiteX5" fmla="*/ 1469316 w 2119186"/>
              <a:gd name="connsiteY5" fmla="*/ 662943 h 1295434"/>
              <a:gd name="connsiteX6" fmla="*/ 1846506 w 2119186"/>
              <a:gd name="connsiteY6" fmla="*/ 640083 h 1295434"/>
              <a:gd name="connsiteX7" fmla="*/ 2086536 w 2119186"/>
              <a:gd name="connsiteY7" fmla="*/ 1074423 h 1295434"/>
              <a:gd name="connsiteX8" fmla="*/ 1103556 w 2119186"/>
              <a:gd name="connsiteY8" fmla="*/ 1280163 h 1295434"/>
              <a:gd name="connsiteX9" fmla="*/ 120576 w 2119186"/>
              <a:gd name="connsiteY9" fmla="*/ 1257303 h 1295434"/>
              <a:gd name="connsiteX10" fmla="*/ 6276 w 2119186"/>
              <a:gd name="connsiteY10" fmla="*/ 1062993 h 1295434"/>
              <a:gd name="connsiteX0" fmla="*/ 6276 w 2119186"/>
              <a:gd name="connsiteY0" fmla="*/ 1062993 h 1295434"/>
              <a:gd name="connsiteX1" fmla="*/ 269166 w 2119186"/>
              <a:gd name="connsiteY1" fmla="*/ 525783 h 1295434"/>
              <a:gd name="connsiteX2" fmla="*/ 554916 w 2119186"/>
              <a:gd name="connsiteY2" fmla="*/ 1074423 h 1295434"/>
              <a:gd name="connsiteX3" fmla="*/ 874956 w 2119186"/>
              <a:gd name="connsiteY3" fmla="*/ 3 h 1295434"/>
              <a:gd name="connsiteX4" fmla="*/ 1192927 w 2119186"/>
              <a:gd name="connsiteY4" fmla="*/ 1062993 h 1295434"/>
              <a:gd name="connsiteX5" fmla="*/ 1469316 w 2119186"/>
              <a:gd name="connsiteY5" fmla="*/ 662943 h 1295434"/>
              <a:gd name="connsiteX6" fmla="*/ 1846506 w 2119186"/>
              <a:gd name="connsiteY6" fmla="*/ 640083 h 1295434"/>
              <a:gd name="connsiteX7" fmla="*/ 2086536 w 2119186"/>
              <a:gd name="connsiteY7" fmla="*/ 1074423 h 1295434"/>
              <a:gd name="connsiteX8" fmla="*/ 1103556 w 2119186"/>
              <a:gd name="connsiteY8" fmla="*/ 1280163 h 1295434"/>
              <a:gd name="connsiteX9" fmla="*/ 120576 w 2119186"/>
              <a:gd name="connsiteY9" fmla="*/ 1257303 h 1295434"/>
              <a:gd name="connsiteX10" fmla="*/ 6276 w 2119186"/>
              <a:gd name="connsiteY10" fmla="*/ 1062993 h 1295434"/>
              <a:gd name="connsiteX0" fmla="*/ 6276 w 2119186"/>
              <a:gd name="connsiteY0" fmla="*/ 1063140 h 1295581"/>
              <a:gd name="connsiteX1" fmla="*/ 269166 w 2119186"/>
              <a:gd name="connsiteY1" fmla="*/ 525930 h 1295581"/>
              <a:gd name="connsiteX2" fmla="*/ 554916 w 2119186"/>
              <a:gd name="connsiteY2" fmla="*/ 1074570 h 1295581"/>
              <a:gd name="connsiteX3" fmla="*/ 874956 w 2119186"/>
              <a:gd name="connsiteY3" fmla="*/ 150 h 1295581"/>
              <a:gd name="connsiteX4" fmla="*/ 1192927 w 2119186"/>
              <a:gd name="connsiteY4" fmla="*/ 1063140 h 1295581"/>
              <a:gd name="connsiteX5" fmla="*/ 1469316 w 2119186"/>
              <a:gd name="connsiteY5" fmla="*/ 663090 h 1295581"/>
              <a:gd name="connsiteX6" fmla="*/ 1846506 w 2119186"/>
              <a:gd name="connsiteY6" fmla="*/ 640230 h 1295581"/>
              <a:gd name="connsiteX7" fmla="*/ 2086536 w 2119186"/>
              <a:gd name="connsiteY7" fmla="*/ 1074570 h 1295581"/>
              <a:gd name="connsiteX8" fmla="*/ 1103556 w 2119186"/>
              <a:gd name="connsiteY8" fmla="*/ 1280310 h 1295581"/>
              <a:gd name="connsiteX9" fmla="*/ 120576 w 2119186"/>
              <a:gd name="connsiteY9" fmla="*/ 1257450 h 1295581"/>
              <a:gd name="connsiteX10" fmla="*/ 6276 w 2119186"/>
              <a:gd name="connsiteY10" fmla="*/ 1063140 h 1295581"/>
              <a:gd name="connsiteX0" fmla="*/ 6276 w 2139109"/>
              <a:gd name="connsiteY0" fmla="*/ 1063140 h 1423265"/>
              <a:gd name="connsiteX1" fmla="*/ 269166 w 2139109"/>
              <a:gd name="connsiteY1" fmla="*/ 525930 h 1423265"/>
              <a:gd name="connsiteX2" fmla="*/ 554916 w 2139109"/>
              <a:gd name="connsiteY2" fmla="*/ 1074570 h 1423265"/>
              <a:gd name="connsiteX3" fmla="*/ 874956 w 2139109"/>
              <a:gd name="connsiteY3" fmla="*/ 150 h 1423265"/>
              <a:gd name="connsiteX4" fmla="*/ 1192927 w 2139109"/>
              <a:gd name="connsiteY4" fmla="*/ 1063140 h 1423265"/>
              <a:gd name="connsiteX5" fmla="*/ 1469316 w 2139109"/>
              <a:gd name="connsiteY5" fmla="*/ 663090 h 1423265"/>
              <a:gd name="connsiteX6" fmla="*/ 1846506 w 2139109"/>
              <a:gd name="connsiteY6" fmla="*/ 640230 h 1423265"/>
              <a:gd name="connsiteX7" fmla="*/ 2108017 w 2139109"/>
              <a:gd name="connsiteY7" fmla="*/ 1396919 h 1423265"/>
              <a:gd name="connsiteX8" fmla="*/ 1103556 w 2139109"/>
              <a:gd name="connsiteY8" fmla="*/ 1280310 h 1423265"/>
              <a:gd name="connsiteX9" fmla="*/ 120576 w 2139109"/>
              <a:gd name="connsiteY9" fmla="*/ 1257450 h 1423265"/>
              <a:gd name="connsiteX10" fmla="*/ 6276 w 2139109"/>
              <a:gd name="connsiteY10" fmla="*/ 1063140 h 1423265"/>
              <a:gd name="connsiteX0" fmla="*/ 4517 w 2139284"/>
              <a:gd name="connsiteY0" fmla="*/ 1063140 h 1459379"/>
              <a:gd name="connsiteX1" fmla="*/ 267407 w 2139284"/>
              <a:gd name="connsiteY1" fmla="*/ 525930 h 1459379"/>
              <a:gd name="connsiteX2" fmla="*/ 553157 w 2139284"/>
              <a:gd name="connsiteY2" fmla="*/ 1074570 h 1459379"/>
              <a:gd name="connsiteX3" fmla="*/ 873197 w 2139284"/>
              <a:gd name="connsiteY3" fmla="*/ 150 h 1459379"/>
              <a:gd name="connsiteX4" fmla="*/ 1191168 w 2139284"/>
              <a:gd name="connsiteY4" fmla="*/ 1063140 h 1459379"/>
              <a:gd name="connsiteX5" fmla="*/ 1467557 w 2139284"/>
              <a:gd name="connsiteY5" fmla="*/ 663090 h 1459379"/>
              <a:gd name="connsiteX6" fmla="*/ 1844747 w 2139284"/>
              <a:gd name="connsiteY6" fmla="*/ 640230 h 1459379"/>
              <a:gd name="connsiteX7" fmla="*/ 2106258 w 2139284"/>
              <a:gd name="connsiteY7" fmla="*/ 1396919 h 1459379"/>
              <a:gd name="connsiteX8" fmla="*/ 1069576 w 2139284"/>
              <a:gd name="connsiteY8" fmla="*/ 1435515 h 1459379"/>
              <a:gd name="connsiteX9" fmla="*/ 118817 w 2139284"/>
              <a:gd name="connsiteY9" fmla="*/ 1257450 h 1459379"/>
              <a:gd name="connsiteX10" fmla="*/ 4517 w 2139284"/>
              <a:gd name="connsiteY10" fmla="*/ 1063140 h 1459379"/>
              <a:gd name="connsiteX0" fmla="*/ 4517 w 2139284"/>
              <a:gd name="connsiteY0" fmla="*/ 1063140 h 1465865"/>
              <a:gd name="connsiteX1" fmla="*/ 267407 w 2139284"/>
              <a:gd name="connsiteY1" fmla="*/ 525930 h 1465865"/>
              <a:gd name="connsiteX2" fmla="*/ 553157 w 2139284"/>
              <a:gd name="connsiteY2" fmla="*/ 1074570 h 1465865"/>
              <a:gd name="connsiteX3" fmla="*/ 873197 w 2139284"/>
              <a:gd name="connsiteY3" fmla="*/ 150 h 1465865"/>
              <a:gd name="connsiteX4" fmla="*/ 1191168 w 2139284"/>
              <a:gd name="connsiteY4" fmla="*/ 1063140 h 1465865"/>
              <a:gd name="connsiteX5" fmla="*/ 1467557 w 2139284"/>
              <a:gd name="connsiteY5" fmla="*/ 663090 h 1465865"/>
              <a:gd name="connsiteX6" fmla="*/ 1844747 w 2139284"/>
              <a:gd name="connsiteY6" fmla="*/ 640230 h 1465865"/>
              <a:gd name="connsiteX7" fmla="*/ 2106258 w 2139284"/>
              <a:gd name="connsiteY7" fmla="*/ 1396919 h 1465865"/>
              <a:gd name="connsiteX8" fmla="*/ 1069576 w 2139284"/>
              <a:gd name="connsiteY8" fmla="*/ 1435515 h 1465865"/>
              <a:gd name="connsiteX9" fmla="*/ 118817 w 2139284"/>
              <a:gd name="connsiteY9" fmla="*/ 1257450 h 1465865"/>
              <a:gd name="connsiteX10" fmla="*/ 4517 w 2139284"/>
              <a:gd name="connsiteY10" fmla="*/ 1063140 h 1465865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  <a:gd name="connsiteX0" fmla="*/ 11110 w 2145877"/>
              <a:gd name="connsiteY0" fmla="*/ 1063140 h 1468834"/>
              <a:gd name="connsiteX1" fmla="*/ 274000 w 2145877"/>
              <a:gd name="connsiteY1" fmla="*/ 525930 h 1468834"/>
              <a:gd name="connsiteX2" fmla="*/ 559750 w 2145877"/>
              <a:gd name="connsiteY2" fmla="*/ 1074570 h 1468834"/>
              <a:gd name="connsiteX3" fmla="*/ 879790 w 2145877"/>
              <a:gd name="connsiteY3" fmla="*/ 150 h 1468834"/>
              <a:gd name="connsiteX4" fmla="*/ 1197761 w 2145877"/>
              <a:gd name="connsiteY4" fmla="*/ 1063140 h 1468834"/>
              <a:gd name="connsiteX5" fmla="*/ 1474150 w 2145877"/>
              <a:gd name="connsiteY5" fmla="*/ 663090 h 1468834"/>
              <a:gd name="connsiteX6" fmla="*/ 1851340 w 2145877"/>
              <a:gd name="connsiteY6" fmla="*/ 640230 h 1468834"/>
              <a:gd name="connsiteX7" fmla="*/ 2112851 w 2145877"/>
              <a:gd name="connsiteY7" fmla="*/ 1396919 h 1468834"/>
              <a:gd name="connsiteX8" fmla="*/ 1076169 w 2145877"/>
              <a:gd name="connsiteY8" fmla="*/ 1435515 h 1468834"/>
              <a:gd name="connsiteX9" fmla="*/ 157632 w 2145877"/>
              <a:gd name="connsiteY9" fmla="*/ 1376839 h 1468834"/>
              <a:gd name="connsiteX10" fmla="*/ 11110 w 2145877"/>
              <a:gd name="connsiteY10" fmla="*/ 1063140 h 1468834"/>
              <a:gd name="connsiteX0" fmla="*/ 8749 w 2143516"/>
              <a:gd name="connsiteY0" fmla="*/ 1063140 h 1468834"/>
              <a:gd name="connsiteX1" fmla="*/ 271639 w 2143516"/>
              <a:gd name="connsiteY1" fmla="*/ 525930 h 1468834"/>
              <a:gd name="connsiteX2" fmla="*/ 557389 w 2143516"/>
              <a:gd name="connsiteY2" fmla="*/ 1074570 h 1468834"/>
              <a:gd name="connsiteX3" fmla="*/ 877429 w 2143516"/>
              <a:gd name="connsiteY3" fmla="*/ 150 h 1468834"/>
              <a:gd name="connsiteX4" fmla="*/ 1195400 w 2143516"/>
              <a:gd name="connsiteY4" fmla="*/ 1063140 h 1468834"/>
              <a:gd name="connsiteX5" fmla="*/ 1471789 w 2143516"/>
              <a:gd name="connsiteY5" fmla="*/ 663090 h 1468834"/>
              <a:gd name="connsiteX6" fmla="*/ 1848979 w 2143516"/>
              <a:gd name="connsiteY6" fmla="*/ 640230 h 1468834"/>
              <a:gd name="connsiteX7" fmla="*/ 2110490 w 2143516"/>
              <a:gd name="connsiteY7" fmla="*/ 1396919 h 1468834"/>
              <a:gd name="connsiteX8" fmla="*/ 1073808 w 2143516"/>
              <a:gd name="connsiteY8" fmla="*/ 1435515 h 1468834"/>
              <a:gd name="connsiteX9" fmla="*/ 155271 w 2143516"/>
              <a:gd name="connsiteY9" fmla="*/ 1376839 h 1468834"/>
              <a:gd name="connsiteX10" fmla="*/ 8749 w 2143516"/>
              <a:gd name="connsiteY10" fmla="*/ 1063140 h 1468834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  <a:gd name="connsiteX0" fmla="*/ 10485 w 2145252"/>
              <a:gd name="connsiteY0" fmla="*/ 1063140 h 1468834"/>
              <a:gd name="connsiteX1" fmla="*/ 273375 w 2145252"/>
              <a:gd name="connsiteY1" fmla="*/ 525930 h 1468834"/>
              <a:gd name="connsiteX2" fmla="*/ 559125 w 2145252"/>
              <a:gd name="connsiteY2" fmla="*/ 1074570 h 1468834"/>
              <a:gd name="connsiteX3" fmla="*/ 879165 w 2145252"/>
              <a:gd name="connsiteY3" fmla="*/ 150 h 1468834"/>
              <a:gd name="connsiteX4" fmla="*/ 1197136 w 2145252"/>
              <a:gd name="connsiteY4" fmla="*/ 1063140 h 1468834"/>
              <a:gd name="connsiteX5" fmla="*/ 1473525 w 2145252"/>
              <a:gd name="connsiteY5" fmla="*/ 663090 h 1468834"/>
              <a:gd name="connsiteX6" fmla="*/ 1850715 w 2145252"/>
              <a:gd name="connsiteY6" fmla="*/ 640230 h 1468834"/>
              <a:gd name="connsiteX7" fmla="*/ 2112226 w 2145252"/>
              <a:gd name="connsiteY7" fmla="*/ 1396919 h 1468834"/>
              <a:gd name="connsiteX8" fmla="*/ 1075544 w 2145252"/>
              <a:gd name="connsiteY8" fmla="*/ 1435515 h 1468834"/>
              <a:gd name="connsiteX9" fmla="*/ 157007 w 2145252"/>
              <a:gd name="connsiteY9" fmla="*/ 1376839 h 1468834"/>
              <a:gd name="connsiteX10" fmla="*/ 10485 w 2145252"/>
              <a:gd name="connsiteY10" fmla="*/ 1063140 h 1468834"/>
              <a:gd name="connsiteX0" fmla="*/ 10485 w 2137700"/>
              <a:gd name="connsiteY0" fmla="*/ 1063140 h 1475166"/>
              <a:gd name="connsiteX1" fmla="*/ 273375 w 2137700"/>
              <a:gd name="connsiteY1" fmla="*/ 525930 h 1475166"/>
              <a:gd name="connsiteX2" fmla="*/ 559125 w 2137700"/>
              <a:gd name="connsiteY2" fmla="*/ 1074570 h 1475166"/>
              <a:gd name="connsiteX3" fmla="*/ 879165 w 2137700"/>
              <a:gd name="connsiteY3" fmla="*/ 150 h 1475166"/>
              <a:gd name="connsiteX4" fmla="*/ 1197136 w 2137700"/>
              <a:gd name="connsiteY4" fmla="*/ 1063140 h 1475166"/>
              <a:gd name="connsiteX5" fmla="*/ 1473525 w 2137700"/>
              <a:gd name="connsiteY5" fmla="*/ 663090 h 1475166"/>
              <a:gd name="connsiteX6" fmla="*/ 1791957 w 2137700"/>
              <a:gd name="connsiteY6" fmla="*/ 551164 h 1475166"/>
              <a:gd name="connsiteX7" fmla="*/ 2112226 w 2137700"/>
              <a:gd name="connsiteY7" fmla="*/ 1396919 h 1475166"/>
              <a:gd name="connsiteX8" fmla="*/ 1075544 w 2137700"/>
              <a:gd name="connsiteY8" fmla="*/ 1435515 h 1475166"/>
              <a:gd name="connsiteX9" fmla="*/ 157007 w 2137700"/>
              <a:gd name="connsiteY9" fmla="*/ 1376839 h 1475166"/>
              <a:gd name="connsiteX10" fmla="*/ 10485 w 2137700"/>
              <a:gd name="connsiteY10" fmla="*/ 1063140 h 1475166"/>
              <a:gd name="connsiteX0" fmla="*/ 10485 w 2140555"/>
              <a:gd name="connsiteY0" fmla="*/ 1063150 h 1475176"/>
              <a:gd name="connsiteX1" fmla="*/ 273375 w 2140555"/>
              <a:gd name="connsiteY1" fmla="*/ 525940 h 1475176"/>
              <a:gd name="connsiteX2" fmla="*/ 559125 w 2140555"/>
              <a:gd name="connsiteY2" fmla="*/ 1074580 h 1475176"/>
              <a:gd name="connsiteX3" fmla="*/ 879165 w 2140555"/>
              <a:gd name="connsiteY3" fmla="*/ 160 h 1475176"/>
              <a:gd name="connsiteX4" fmla="*/ 1197136 w 2140555"/>
              <a:gd name="connsiteY4" fmla="*/ 1063150 h 1475176"/>
              <a:gd name="connsiteX5" fmla="*/ 1791957 w 2140555"/>
              <a:gd name="connsiteY5" fmla="*/ 551174 h 1475176"/>
              <a:gd name="connsiteX6" fmla="*/ 2112226 w 2140555"/>
              <a:gd name="connsiteY6" fmla="*/ 1396929 h 1475176"/>
              <a:gd name="connsiteX7" fmla="*/ 1075544 w 2140555"/>
              <a:gd name="connsiteY7" fmla="*/ 1435525 h 1475176"/>
              <a:gd name="connsiteX8" fmla="*/ 157007 w 2140555"/>
              <a:gd name="connsiteY8" fmla="*/ 1376849 h 1475176"/>
              <a:gd name="connsiteX9" fmla="*/ 10485 w 2140555"/>
              <a:gd name="connsiteY9" fmla="*/ 1063150 h 1475176"/>
              <a:gd name="connsiteX0" fmla="*/ 10485 w 2127696"/>
              <a:gd name="connsiteY0" fmla="*/ 1063150 h 1477300"/>
              <a:gd name="connsiteX1" fmla="*/ 273375 w 2127696"/>
              <a:gd name="connsiteY1" fmla="*/ 525940 h 1477300"/>
              <a:gd name="connsiteX2" fmla="*/ 559125 w 2127696"/>
              <a:gd name="connsiteY2" fmla="*/ 1074580 h 1477300"/>
              <a:gd name="connsiteX3" fmla="*/ 879165 w 2127696"/>
              <a:gd name="connsiteY3" fmla="*/ 160 h 1477300"/>
              <a:gd name="connsiteX4" fmla="*/ 1197136 w 2127696"/>
              <a:gd name="connsiteY4" fmla="*/ 1063150 h 1477300"/>
              <a:gd name="connsiteX5" fmla="*/ 1663757 w 2127696"/>
              <a:gd name="connsiteY5" fmla="*/ 521486 h 1477300"/>
              <a:gd name="connsiteX6" fmla="*/ 2112226 w 2127696"/>
              <a:gd name="connsiteY6" fmla="*/ 1396929 h 1477300"/>
              <a:gd name="connsiteX7" fmla="*/ 1075544 w 2127696"/>
              <a:gd name="connsiteY7" fmla="*/ 1435525 h 1477300"/>
              <a:gd name="connsiteX8" fmla="*/ 157007 w 2127696"/>
              <a:gd name="connsiteY8" fmla="*/ 1376849 h 1477300"/>
              <a:gd name="connsiteX9" fmla="*/ 10485 w 2127696"/>
              <a:gd name="connsiteY9" fmla="*/ 1063150 h 1477300"/>
              <a:gd name="connsiteX0" fmla="*/ 10485 w 2131136"/>
              <a:gd name="connsiteY0" fmla="*/ 1063150 h 1477300"/>
              <a:gd name="connsiteX1" fmla="*/ 273375 w 2131136"/>
              <a:gd name="connsiteY1" fmla="*/ 525940 h 1477300"/>
              <a:gd name="connsiteX2" fmla="*/ 559125 w 2131136"/>
              <a:gd name="connsiteY2" fmla="*/ 1074580 h 1477300"/>
              <a:gd name="connsiteX3" fmla="*/ 879165 w 2131136"/>
              <a:gd name="connsiteY3" fmla="*/ 160 h 1477300"/>
              <a:gd name="connsiteX4" fmla="*/ 1197136 w 2131136"/>
              <a:gd name="connsiteY4" fmla="*/ 1063150 h 1477300"/>
              <a:gd name="connsiteX5" fmla="*/ 1663757 w 2131136"/>
              <a:gd name="connsiteY5" fmla="*/ 521486 h 1477300"/>
              <a:gd name="connsiteX6" fmla="*/ 2112226 w 2131136"/>
              <a:gd name="connsiteY6" fmla="*/ 1396929 h 1477300"/>
              <a:gd name="connsiteX7" fmla="*/ 1075544 w 2131136"/>
              <a:gd name="connsiteY7" fmla="*/ 1435525 h 1477300"/>
              <a:gd name="connsiteX8" fmla="*/ 157007 w 2131136"/>
              <a:gd name="connsiteY8" fmla="*/ 1376849 h 1477300"/>
              <a:gd name="connsiteX9" fmla="*/ 10485 w 2131136"/>
              <a:gd name="connsiteY9" fmla="*/ 1063150 h 147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1136" h="1477300">
                <a:moveTo>
                  <a:pt x="10485" y="1063150"/>
                </a:moveTo>
                <a:cubicBezTo>
                  <a:pt x="29880" y="921332"/>
                  <a:pt x="160454" y="524035"/>
                  <a:pt x="273375" y="525940"/>
                </a:cubicBezTo>
                <a:cubicBezTo>
                  <a:pt x="386296" y="527845"/>
                  <a:pt x="425939" y="1060610"/>
                  <a:pt x="559125" y="1074580"/>
                </a:cubicBezTo>
                <a:cubicBezTo>
                  <a:pt x="692311" y="1088550"/>
                  <a:pt x="686906" y="14765"/>
                  <a:pt x="879165" y="160"/>
                </a:cubicBezTo>
                <a:cubicBezTo>
                  <a:pt x="1071424" y="-14445"/>
                  <a:pt x="1066371" y="976262"/>
                  <a:pt x="1197136" y="1063150"/>
                </a:cubicBezTo>
                <a:cubicBezTo>
                  <a:pt x="1327901" y="1150038"/>
                  <a:pt x="1420434" y="525233"/>
                  <a:pt x="1663757" y="521486"/>
                </a:cubicBezTo>
                <a:cubicBezTo>
                  <a:pt x="1907080" y="517739"/>
                  <a:pt x="2210261" y="1244589"/>
                  <a:pt x="2112226" y="1396929"/>
                </a:cubicBezTo>
                <a:cubicBezTo>
                  <a:pt x="2014191" y="1549269"/>
                  <a:pt x="1379933" y="1438872"/>
                  <a:pt x="1075544" y="1435525"/>
                </a:cubicBezTo>
                <a:cubicBezTo>
                  <a:pt x="771155" y="1432178"/>
                  <a:pt x="334517" y="1426972"/>
                  <a:pt x="157007" y="1376849"/>
                </a:cubicBezTo>
                <a:cubicBezTo>
                  <a:pt x="-20503" y="1326726"/>
                  <a:pt x="-8910" y="1204968"/>
                  <a:pt x="10485" y="1063150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2B8B290-79C5-468E-B230-B2BBABE6A3A2}"/>
              </a:ext>
            </a:extLst>
          </p:cNvPr>
          <p:cNvSpPr txBox="1"/>
          <p:nvPr/>
        </p:nvSpPr>
        <p:spPr>
          <a:xfrm>
            <a:off x="500077" y="196646"/>
            <a:ext cx="2236511" cy="784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rgbClr val="D9A929">
                        <a:lumMod val="75000"/>
                        <a:lumOff val="25000"/>
                      </a:srgbClr>
                    </a:gs>
                    <a:gs pos="100000">
                      <a:srgbClr val="D9A929">
                        <a:lumMod val="75000"/>
                      </a:srgbClr>
                    </a:gs>
                  </a:gsLst>
                  <a:lin ang="5400000" scaled="1"/>
                </a:gradFill>
                <a:effectLst>
                  <a:glow rad="25400">
                    <a:srgbClr val="D9A929">
                      <a:alpha val="25000"/>
                    </a:srgbClr>
                  </a:glow>
                  <a:outerShdw blurRad="38100" dist="76200" dir="16200000" rotWithShape="0">
                    <a:prstClr val="black">
                      <a:alpha val="33000"/>
                    </a:prstClr>
                  </a:outerShdw>
                </a:effectLst>
                <a:latin typeface="文道潮黑体" panose="02010600040101010101" pitchFamily="2" charset="-122"/>
                <a:ea typeface="文道潮黑体" panose="02010600040101010101" pitchFamily="2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33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effectLst>
                  <a:glow rad="25400">
                    <a:srgbClr val="D9A929">
                      <a:alpha val="25000"/>
                    </a:srgbClr>
                  </a:glow>
                  <a:outerShdw blurRad="38100" dist="76200" dir="2700000" rotWithShape="0">
                    <a:prstClr val="black">
                      <a:alpha val="33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文津盛宴</a:t>
            </a:r>
          </a:p>
        </p:txBody>
      </p:sp>
      <p:pic>
        <p:nvPicPr>
          <p:cNvPr id="100" name="Picture 2">
            <a:extLst>
              <a:ext uri="{FF2B5EF4-FFF2-40B4-BE49-F238E27FC236}">
                <a16:creationId xmlns:a16="http://schemas.microsoft.com/office/drawing/2014/main" id="{80AC1A74-1A98-0EAC-7D19-F3DF49DEF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537" y="3601793"/>
            <a:ext cx="1204374" cy="1847193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1" name="Picture 4">
            <a:extLst>
              <a:ext uri="{FF2B5EF4-FFF2-40B4-BE49-F238E27FC236}">
                <a16:creationId xmlns:a16="http://schemas.microsoft.com/office/drawing/2014/main" id="{090F6B06-A8EE-F1C4-B332-2465540F8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414" y="3382208"/>
            <a:ext cx="1204374" cy="1847194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2" name="Picture 6">
            <a:extLst>
              <a:ext uri="{FF2B5EF4-FFF2-40B4-BE49-F238E27FC236}">
                <a16:creationId xmlns:a16="http://schemas.microsoft.com/office/drawing/2014/main" id="{6AC6246F-FF85-B6A2-23CC-70DD3BECB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289" y="3307446"/>
            <a:ext cx="1204374" cy="1847194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3" name="Picture 8">
            <a:extLst>
              <a:ext uri="{FF2B5EF4-FFF2-40B4-BE49-F238E27FC236}">
                <a16:creationId xmlns:a16="http://schemas.microsoft.com/office/drawing/2014/main" id="{5BB3A59A-15C7-22EF-966B-70548B3E3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164" y="3246194"/>
            <a:ext cx="1204374" cy="1847194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4" name="Picture 10">
            <a:extLst>
              <a:ext uri="{FF2B5EF4-FFF2-40B4-BE49-F238E27FC236}">
                <a16:creationId xmlns:a16="http://schemas.microsoft.com/office/drawing/2014/main" id="{A43B4AE9-3DFA-F782-45FE-149844D67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2039" y="3218852"/>
            <a:ext cx="1204374" cy="1847193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5" name="Picture 12">
            <a:extLst>
              <a:ext uri="{FF2B5EF4-FFF2-40B4-BE49-F238E27FC236}">
                <a16:creationId xmlns:a16="http://schemas.microsoft.com/office/drawing/2014/main" id="{5B38EC80-8819-8536-3EE1-1406243E2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914" y="3133453"/>
            <a:ext cx="1204374" cy="1847194"/>
          </a:xfrm>
          <a:prstGeom prst="rect">
            <a:avLst/>
          </a:prstGeom>
          <a:gradFill>
            <a:gsLst>
              <a:gs pos="20000">
                <a:srgbClr val="0C6D8B"/>
              </a:gs>
              <a:gs pos="100000">
                <a:srgbClr val="0C6D8B">
                  <a:alpha val="0"/>
                </a:srgbClr>
              </a:gs>
            </a:gsLst>
            <a:lin ang="5400000" scaled="1"/>
          </a:gradFill>
          <a:ln w="317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4" name="图片 3" descr="图片包含 室内, 桌子, 蛋糕, 照片&#10;&#10;描述已自动生成" hidden="1">
            <a:extLst>
              <a:ext uri="{FF2B5EF4-FFF2-40B4-BE49-F238E27FC236}">
                <a16:creationId xmlns:a16="http://schemas.microsoft.com/office/drawing/2014/main" id="{23865BF0-48BC-4138-833F-661C5A05C988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D9A92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129" y="5386853"/>
            <a:ext cx="5285515" cy="20349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9400" y="4556751"/>
            <a:ext cx="3133634" cy="3133634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8EC4A60-C82B-4E5E-861D-F186941D45A9}"/>
              </a:ext>
            </a:extLst>
          </p:cNvPr>
          <p:cNvGrpSpPr/>
          <p:nvPr/>
        </p:nvGrpSpPr>
        <p:grpSpPr>
          <a:xfrm>
            <a:off x="1905058" y="1240582"/>
            <a:ext cx="3425325" cy="1384995"/>
            <a:chOff x="1905058" y="1240582"/>
            <a:chExt cx="3425325" cy="138499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7553686-3AE0-22FC-0AF0-5A47E63972CE}"/>
                </a:ext>
              </a:extLst>
            </p:cNvPr>
            <p:cNvSpPr txBox="1"/>
            <p:nvPr/>
          </p:nvSpPr>
          <p:spPr>
            <a:xfrm>
              <a:off x="2171542" y="1240582"/>
              <a:ext cx="2890535" cy="1384995"/>
            </a:xfrm>
            <a:prstGeom prst="rect">
              <a:avLst/>
            </a:prstGeom>
            <a:noFill/>
          </p:spPr>
          <p:txBody>
            <a:bodyPr spcFirstLastPara="1" wrap="none" numCol="1" rtlCol="0" anchor="ctr" anchorCtr="1">
              <a:spAutoFit/>
            </a:bodyPr>
            <a:lstStyle>
              <a:defPPr>
                <a:defRPr lang="zh-CN"/>
              </a:defPPr>
              <a:lvl1pPr algn="ctr">
                <a:defRPr sz="3200" spc="600">
                  <a:ln w="12700">
                    <a:noFill/>
                  </a:ln>
                  <a:solidFill>
                    <a:srgbClr val="0C6D8B"/>
                  </a:solidFill>
                  <a:effectLst>
                    <a:glow rad="25400">
                      <a:schemeClr val="bg1"/>
                    </a:glow>
                  </a:effectLst>
                  <a:latin typeface="文道潮黑体" panose="02010600040101010101" pitchFamily="2" charset="-122"/>
                  <a:ea typeface="文道潮黑体" panose="0201060004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rgbClr val="578CCD"/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第十六届</a:t>
              </a:r>
              <a:endParaRPr lang="en-US" altLang="zh-CN" sz="28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r>
                <a:rPr lang="zh-CN" altLang="en-US" sz="2800" dirty="0">
                  <a:solidFill>
                    <a:srgbClr val="578CCD"/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“文津图书奖”</a:t>
              </a:r>
              <a:endParaRPr lang="en-US" altLang="zh-CN" sz="2800" dirty="0">
                <a:solidFill>
                  <a:srgbClr val="578CCD"/>
                </a:solidFill>
                <a:latin typeface="江城圆体 500W" panose="020B0600000000000000" pitchFamily="34" charset="-122"/>
                <a:ea typeface="江城圆体 500W" panose="020B0600000000000000" pitchFamily="34" charset="-122"/>
                <a:sym typeface="江城圆体 500W" panose="020B0600000000000000" pitchFamily="34" charset="-122"/>
              </a:endParaRPr>
            </a:p>
            <a:p>
              <a:r>
                <a:rPr lang="zh-CN" altLang="en-US" sz="2800" dirty="0">
                  <a:solidFill>
                    <a:srgbClr val="578CCD"/>
                  </a:solidFill>
                  <a:latin typeface="江城圆体 500W" panose="020B0600000000000000" pitchFamily="34" charset="-122"/>
                  <a:ea typeface="江城圆体 500W" panose="020B0600000000000000" pitchFamily="34" charset="-122"/>
                  <a:sym typeface="江城圆体 500W" panose="020B0600000000000000" pitchFamily="34" charset="-122"/>
                </a:rPr>
                <a:t>获奖图书</a:t>
              </a: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A5046F4-C477-4863-B4B6-2BD7E2C9F121}"/>
                </a:ext>
              </a:extLst>
            </p:cNvPr>
            <p:cNvSpPr/>
            <p:nvPr/>
          </p:nvSpPr>
          <p:spPr>
            <a:xfrm>
              <a:off x="4755741" y="1478280"/>
              <a:ext cx="574642" cy="909598"/>
            </a:xfrm>
            <a:custGeom>
              <a:avLst/>
              <a:gdLst>
                <a:gd name="connsiteX0" fmla="*/ 339923 w 902017"/>
                <a:gd name="connsiteY0" fmla="*/ 1333617 h 1427796"/>
                <a:gd name="connsiteX1" fmla="*/ 360997 w 902017"/>
                <a:gd name="connsiteY1" fmla="*/ 1348738 h 1427796"/>
                <a:gd name="connsiteX2" fmla="*/ 335279 w 902017"/>
                <a:gd name="connsiteY2" fmla="*/ 1360168 h 1427796"/>
                <a:gd name="connsiteX3" fmla="*/ 315277 w 902017"/>
                <a:gd name="connsiteY3" fmla="*/ 1342071 h 1427796"/>
                <a:gd name="connsiteX4" fmla="*/ 320992 w 902017"/>
                <a:gd name="connsiteY4" fmla="*/ 1342071 h 1427796"/>
                <a:gd name="connsiteX5" fmla="*/ 327659 w 902017"/>
                <a:gd name="connsiteY5" fmla="*/ 1348738 h 1427796"/>
                <a:gd name="connsiteX6" fmla="*/ 323850 w 902017"/>
                <a:gd name="connsiteY6" fmla="*/ 1342071 h 1427796"/>
                <a:gd name="connsiteX7" fmla="*/ 332422 w 902017"/>
                <a:gd name="connsiteY7" fmla="*/ 1343023 h 1427796"/>
                <a:gd name="connsiteX8" fmla="*/ 338137 w 902017"/>
                <a:gd name="connsiteY8" fmla="*/ 1347786 h 1427796"/>
                <a:gd name="connsiteX9" fmla="*/ 335279 w 902017"/>
                <a:gd name="connsiteY9" fmla="*/ 1343023 h 1427796"/>
                <a:gd name="connsiteX10" fmla="*/ 342900 w 902017"/>
                <a:gd name="connsiteY10" fmla="*/ 1343976 h 1427796"/>
                <a:gd name="connsiteX11" fmla="*/ 348615 w 902017"/>
                <a:gd name="connsiteY11" fmla="*/ 1347786 h 1427796"/>
                <a:gd name="connsiteX12" fmla="*/ 345757 w 902017"/>
                <a:gd name="connsiteY12" fmla="*/ 1344928 h 1427796"/>
                <a:gd name="connsiteX13" fmla="*/ 357187 w 902017"/>
                <a:gd name="connsiteY13" fmla="*/ 1347786 h 1427796"/>
                <a:gd name="connsiteX14" fmla="*/ 340042 w 902017"/>
                <a:gd name="connsiteY14" fmla="*/ 1342071 h 1427796"/>
                <a:gd name="connsiteX15" fmla="*/ 342900 w 902017"/>
                <a:gd name="connsiteY15" fmla="*/ 1340166 h 1427796"/>
                <a:gd name="connsiteX16" fmla="*/ 337184 w 902017"/>
                <a:gd name="connsiteY16" fmla="*/ 1341118 h 1427796"/>
                <a:gd name="connsiteX17" fmla="*/ 329565 w 902017"/>
                <a:gd name="connsiteY17" fmla="*/ 1340166 h 1427796"/>
                <a:gd name="connsiteX18" fmla="*/ 332422 w 902017"/>
                <a:gd name="connsiteY18" fmla="*/ 1338261 h 1427796"/>
                <a:gd name="connsiteX19" fmla="*/ 325754 w 902017"/>
                <a:gd name="connsiteY19" fmla="*/ 1340166 h 1427796"/>
                <a:gd name="connsiteX20" fmla="*/ 315277 w 902017"/>
                <a:gd name="connsiteY20" fmla="*/ 1339213 h 1427796"/>
                <a:gd name="connsiteX21" fmla="*/ 339923 w 902017"/>
                <a:gd name="connsiteY21" fmla="*/ 1333617 h 1427796"/>
                <a:gd name="connsiteX22" fmla="*/ 569595 w 902017"/>
                <a:gd name="connsiteY22" fmla="*/ 1280158 h 1427796"/>
                <a:gd name="connsiteX23" fmla="*/ 627697 w 902017"/>
                <a:gd name="connsiteY23" fmla="*/ 1304923 h 1427796"/>
                <a:gd name="connsiteX24" fmla="*/ 555307 w 902017"/>
                <a:gd name="connsiteY24" fmla="*/ 1346833 h 1427796"/>
                <a:gd name="connsiteX25" fmla="*/ 501015 w 902017"/>
                <a:gd name="connsiteY25" fmla="*/ 1312543 h 1427796"/>
                <a:gd name="connsiteX26" fmla="*/ 516255 w 902017"/>
                <a:gd name="connsiteY26" fmla="*/ 1309686 h 1427796"/>
                <a:gd name="connsiteX27" fmla="*/ 536257 w 902017"/>
                <a:gd name="connsiteY27" fmla="*/ 1323021 h 1427796"/>
                <a:gd name="connsiteX28" fmla="*/ 524828 w 902017"/>
                <a:gd name="connsiteY28" fmla="*/ 1308733 h 1427796"/>
                <a:gd name="connsiteX29" fmla="*/ 547687 w 902017"/>
                <a:gd name="connsiteY29" fmla="*/ 1306828 h 1427796"/>
                <a:gd name="connsiteX30" fmla="*/ 563880 w 902017"/>
                <a:gd name="connsiteY30" fmla="*/ 1316353 h 1427796"/>
                <a:gd name="connsiteX31" fmla="*/ 555307 w 902017"/>
                <a:gd name="connsiteY31" fmla="*/ 1305876 h 1427796"/>
                <a:gd name="connsiteX32" fmla="*/ 576262 w 902017"/>
                <a:gd name="connsiteY32" fmla="*/ 1304923 h 1427796"/>
                <a:gd name="connsiteX33" fmla="*/ 592455 w 902017"/>
                <a:gd name="connsiteY33" fmla="*/ 1310638 h 1427796"/>
                <a:gd name="connsiteX34" fmla="*/ 585787 w 902017"/>
                <a:gd name="connsiteY34" fmla="*/ 1304923 h 1427796"/>
                <a:gd name="connsiteX35" fmla="*/ 616267 w 902017"/>
                <a:gd name="connsiteY35" fmla="*/ 1304923 h 1427796"/>
                <a:gd name="connsiteX36" fmla="*/ 602932 w 902017"/>
                <a:gd name="connsiteY36" fmla="*/ 1303971 h 1427796"/>
                <a:gd name="connsiteX37" fmla="*/ 569595 w 902017"/>
                <a:gd name="connsiteY37" fmla="*/ 1302066 h 1427796"/>
                <a:gd name="connsiteX38" fmla="*/ 577215 w 902017"/>
                <a:gd name="connsiteY38" fmla="*/ 1296351 h 1427796"/>
                <a:gd name="connsiteX39" fmla="*/ 561975 w 902017"/>
                <a:gd name="connsiteY39" fmla="*/ 1302066 h 1427796"/>
                <a:gd name="connsiteX40" fmla="*/ 541972 w 902017"/>
                <a:gd name="connsiteY40" fmla="*/ 1302066 h 1427796"/>
                <a:gd name="connsiteX41" fmla="*/ 549592 w 902017"/>
                <a:gd name="connsiteY41" fmla="*/ 1295398 h 1427796"/>
                <a:gd name="connsiteX42" fmla="*/ 534353 w 902017"/>
                <a:gd name="connsiteY42" fmla="*/ 1303018 h 1427796"/>
                <a:gd name="connsiteX43" fmla="*/ 507682 w 902017"/>
                <a:gd name="connsiteY43" fmla="*/ 1305876 h 1427796"/>
                <a:gd name="connsiteX44" fmla="*/ 521970 w 902017"/>
                <a:gd name="connsiteY44" fmla="*/ 1291588 h 1427796"/>
                <a:gd name="connsiteX45" fmla="*/ 537210 w 902017"/>
                <a:gd name="connsiteY45" fmla="*/ 1283016 h 1427796"/>
                <a:gd name="connsiteX46" fmla="*/ 569595 w 902017"/>
                <a:gd name="connsiteY46" fmla="*/ 1280158 h 1427796"/>
                <a:gd name="connsiteX47" fmla="*/ 408622 w 902017"/>
                <a:gd name="connsiteY47" fmla="*/ 1150619 h 1427796"/>
                <a:gd name="connsiteX48" fmla="*/ 430529 w 902017"/>
                <a:gd name="connsiteY48" fmla="*/ 1202054 h 1427796"/>
                <a:gd name="connsiteX49" fmla="*/ 426719 w 902017"/>
                <a:gd name="connsiteY49" fmla="*/ 1228724 h 1427796"/>
                <a:gd name="connsiteX50" fmla="*/ 404812 w 902017"/>
                <a:gd name="connsiteY50" fmla="*/ 1247774 h 1427796"/>
                <a:gd name="connsiteX51" fmla="*/ 410527 w 902017"/>
                <a:gd name="connsiteY51" fmla="*/ 1225866 h 1427796"/>
                <a:gd name="connsiteX52" fmla="*/ 418147 w 902017"/>
                <a:gd name="connsiteY52" fmla="*/ 1214436 h 1427796"/>
                <a:gd name="connsiteX53" fmla="*/ 411479 w 902017"/>
                <a:gd name="connsiteY53" fmla="*/ 1219199 h 1427796"/>
                <a:gd name="connsiteX54" fmla="*/ 412432 w 902017"/>
                <a:gd name="connsiteY54" fmla="*/ 1203007 h 1427796"/>
                <a:gd name="connsiteX55" fmla="*/ 417194 w 902017"/>
                <a:gd name="connsiteY55" fmla="*/ 1191576 h 1427796"/>
                <a:gd name="connsiteX56" fmla="*/ 412432 w 902017"/>
                <a:gd name="connsiteY56" fmla="*/ 1196339 h 1427796"/>
                <a:gd name="connsiteX57" fmla="*/ 408622 w 902017"/>
                <a:gd name="connsiteY57" fmla="*/ 1158239 h 1427796"/>
                <a:gd name="connsiteX58" fmla="*/ 409574 w 902017"/>
                <a:gd name="connsiteY58" fmla="*/ 1183004 h 1427796"/>
                <a:gd name="connsiteX59" fmla="*/ 404812 w 902017"/>
                <a:gd name="connsiteY59" fmla="*/ 1176336 h 1427796"/>
                <a:gd name="connsiteX60" fmla="*/ 409574 w 902017"/>
                <a:gd name="connsiteY60" fmla="*/ 1190624 h 1427796"/>
                <a:gd name="connsiteX61" fmla="*/ 408622 w 902017"/>
                <a:gd name="connsiteY61" fmla="*/ 1207769 h 1427796"/>
                <a:gd name="connsiteX62" fmla="*/ 401002 w 902017"/>
                <a:gd name="connsiteY62" fmla="*/ 1198244 h 1427796"/>
                <a:gd name="connsiteX63" fmla="*/ 407669 w 902017"/>
                <a:gd name="connsiteY63" fmla="*/ 1213484 h 1427796"/>
                <a:gd name="connsiteX64" fmla="*/ 403859 w 902017"/>
                <a:gd name="connsiteY64" fmla="*/ 1231582 h 1427796"/>
                <a:gd name="connsiteX65" fmla="*/ 393382 w 902017"/>
                <a:gd name="connsiteY65" fmla="*/ 1218246 h 1427796"/>
                <a:gd name="connsiteX66" fmla="*/ 401954 w 902017"/>
                <a:gd name="connsiteY66" fmla="*/ 1237296 h 1427796"/>
                <a:gd name="connsiteX67" fmla="*/ 397192 w 902017"/>
                <a:gd name="connsiteY67" fmla="*/ 1248727 h 1427796"/>
                <a:gd name="connsiteX68" fmla="*/ 376237 w 902017"/>
                <a:gd name="connsiteY68" fmla="*/ 1195386 h 1427796"/>
                <a:gd name="connsiteX69" fmla="*/ 408622 w 902017"/>
                <a:gd name="connsiteY69" fmla="*/ 1150619 h 1427796"/>
                <a:gd name="connsiteX70" fmla="*/ 732235 w 902017"/>
                <a:gd name="connsiteY70" fmla="*/ 1098350 h 1427796"/>
                <a:gd name="connsiteX71" fmla="*/ 767715 w 902017"/>
                <a:gd name="connsiteY71" fmla="*/ 1109661 h 1427796"/>
                <a:gd name="connsiteX72" fmla="*/ 729615 w 902017"/>
                <a:gd name="connsiteY72" fmla="*/ 1138236 h 1427796"/>
                <a:gd name="connsiteX73" fmla="*/ 695325 w 902017"/>
                <a:gd name="connsiteY73" fmla="*/ 1122996 h 1427796"/>
                <a:gd name="connsiteX74" fmla="*/ 703897 w 902017"/>
                <a:gd name="connsiteY74" fmla="*/ 1120138 h 1427796"/>
                <a:gd name="connsiteX75" fmla="*/ 716280 w 902017"/>
                <a:gd name="connsiteY75" fmla="*/ 1125853 h 1427796"/>
                <a:gd name="connsiteX76" fmla="*/ 707708 w 902017"/>
                <a:gd name="connsiteY76" fmla="*/ 1118233 h 1427796"/>
                <a:gd name="connsiteX77" fmla="*/ 721042 w 902017"/>
                <a:gd name="connsiteY77" fmla="*/ 1114423 h 1427796"/>
                <a:gd name="connsiteX78" fmla="*/ 731520 w 902017"/>
                <a:gd name="connsiteY78" fmla="*/ 1119186 h 1427796"/>
                <a:gd name="connsiteX79" fmla="*/ 725805 w 902017"/>
                <a:gd name="connsiteY79" fmla="*/ 1113471 h 1427796"/>
                <a:gd name="connsiteX80" fmla="*/ 738188 w 902017"/>
                <a:gd name="connsiteY80" fmla="*/ 1111566 h 1427796"/>
                <a:gd name="connsiteX81" fmla="*/ 747713 w 902017"/>
                <a:gd name="connsiteY81" fmla="*/ 1114423 h 1427796"/>
                <a:gd name="connsiteX82" fmla="*/ 742950 w 902017"/>
                <a:gd name="connsiteY82" fmla="*/ 1111566 h 1427796"/>
                <a:gd name="connsiteX83" fmla="*/ 761047 w 902017"/>
                <a:gd name="connsiteY83" fmla="*/ 1109661 h 1427796"/>
                <a:gd name="connsiteX84" fmla="*/ 753428 w 902017"/>
                <a:gd name="connsiteY84" fmla="*/ 1109661 h 1427796"/>
                <a:gd name="connsiteX85" fmla="*/ 734378 w 902017"/>
                <a:gd name="connsiteY85" fmla="*/ 1110613 h 1427796"/>
                <a:gd name="connsiteX86" fmla="*/ 738188 w 902017"/>
                <a:gd name="connsiteY86" fmla="*/ 1106803 h 1427796"/>
                <a:gd name="connsiteX87" fmla="*/ 729615 w 902017"/>
                <a:gd name="connsiteY87" fmla="*/ 1111566 h 1427796"/>
                <a:gd name="connsiteX88" fmla="*/ 718185 w 902017"/>
                <a:gd name="connsiteY88" fmla="*/ 1113471 h 1427796"/>
                <a:gd name="connsiteX89" fmla="*/ 721995 w 902017"/>
                <a:gd name="connsiteY89" fmla="*/ 1108708 h 1427796"/>
                <a:gd name="connsiteX90" fmla="*/ 713422 w 902017"/>
                <a:gd name="connsiteY90" fmla="*/ 1114423 h 1427796"/>
                <a:gd name="connsiteX91" fmla="*/ 698183 w 902017"/>
                <a:gd name="connsiteY91" fmla="*/ 1119186 h 1427796"/>
                <a:gd name="connsiteX92" fmla="*/ 732235 w 902017"/>
                <a:gd name="connsiteY92" fmla="*/ 1098350 h 1427796"/>
                <a:gd name="connsiteX93" fmla="*/ 553403 w 902017"/>
                <a:gd name="connsiteY93" fmla="*/ 1042986 h 1427796"/>
                <a:gd name="connsiteX94" fmla="*/ 583882 w 902017"/>
                <a:gd name="connsiteY94" fmla="*/ 1082038 h 1427796"/>
                <a:gd name="connsiteX95" fmla="*/ 572453 w 902017"/>
                <a:gd name="connsiteY95" fmla="*/ 1128711 h 1427796"/>
                <a:gd name="connsiteX96" fmla="*/ 572453 w 902017"/>
                <a:gd name="connsiteY96" fmla="*/ 1108709 h 1427796"/>
                <a:gd name="connsiteX97" fmla="*/ 576262 w 902017"/>
                <a:gd name="connsiteY97" fmla="*/ 1097278 h 1427796"/>
                <a:gd name="connsiteX98" fmla="*/ 572453 w 902017"/>
                <a:gd name="connsiteY98" fmla="*/ 1102994 h 1427796"/>
                <a:gd name="connsiteX99" fmla="*/ 569595 w 902017"/>
                <a:gd name="connsiteY99" fmla="*/ 1088706 h 1427796"/>
                <a:gd name="connsiteX100" fmla="*/ 571500 w 902017"/>
                <a:gd name="connsiteY100" fmla="*/ 1078228 h 1427796"/>
                <a:gd name="connsiteX101" fmla="*/ 568642 w 902017"/>
                <a:gd name="connsiteY101" fmla="*/ 1083944 h 1427796"/>
                <a:gd name="connsiteX102" fmla="*/ 557212 w 902017"/>
                <a:gd name="connsiteY102" fmla="*/ 1051559 h 1427796"/>
                <a:gd name="connsiteX103" fmla="*/ 563880 w 902017"/>
                <a:gd name="connsiteY103" fmla="*/ 1072513 h 1427796"/>
                <a:gd name="connsiteX104" fmla="*/ 558165 w 902017"/>
                <a:gd name="connsiteY104" fmla="*/ 1067751 h 1427796"/>
                <a:gd name="connsiteX105" fmla="*/ 565785 w 902017"/>
                <a:gd name="connsiteY105" fmla="*/ 1078228 h 1427796"/>
                <a:gd name="connsiteX106" fmla="*/ 568642 w 902017"/>
                <a:gd name="connsiteY106" fmla="*/ 1092516 h 1427796"/>
                <a:gd name="connsiteX107" fmla="*/ 560070 w 902017"/>
                <a:gd name="connsiteY107" fmla="*/ 1086801 h 1427796"/>
                <a:gd name="connsiteX108" fmla="*/ 569595 w 902017"/>
                <a:gd name="connsiteY108" fmla="*/ 1098231 h 1427796"/>
                <a:gd name="connsiteX109" fmla="*/ 570547 w 902017"/>
                <a:gd name="connsiteY109" fmla="*/ 1114424 h 1427796"/>
                <a:gd name="connsiteX110" fmla="*/ 559117 w 902017"/>
                <a:gd name="connsiteY110" fmla="*/ 1105851 h 1427796"/>
                <a:gd name="connsiteX111" fmla="*/ 570547 w 902017"/>
                <a:gd name="connsiteY111" fmla="*/ 1120138 h 1427796"/>
                <a:gd name="connsiteX112" fmla="*/ 569595 w 902017"/>
                <a:gd name="connsiteY112" fmla="*/ 1131569 h 1427796"/>
                <a:gd name="connsiteX113" fmla="*/ 539115 w 902017"/>
                <a:gd name="connsiteY113" fmla="*/ 1091563 h 1427796"/>
                <a:gd name="connsiteX114" fmla="*/ 543878 w 902017"/>
                <a:gd name="connsiteY114" fmla="*/ 1066799 h 1427796"/>
                <a:gd name="connsiteX115" fmla="*/ 553403 w 902017"/>
                <a:gd name="connsiteY115" fmla="*/ 1042986 h 1427796"/>
                <a:gd name="connsiteX116" fmla="*/ 727087 w 902017"/>
                <a:gd name="connsiteY116" fmla="*/ 978017 h 1427796"/>
                <a:gd name="connsiteX117" fmla="*/ 686752 w 902017"/>
                <a:gd name="connsiteY117" fmla="*/ 1034414 h 1427796"/>
                <a:gd name="connsiteX118" fmla="*/ 571143 w 902017"/>
                <a:gd name="connsiteY118" fmla="*/ 1148833 h 1427796"/>
                <a:gd name="connsiteX119" fmla="*/ 542413 w 902017"/>
                <a:gd name="connsiteY119" fmla="*/ 1168719 h 1427796"/>
                <a:gd name="connsiteX120" fmla="*/ 469583 w 902017"/>
                <a:gd name="connsiteY120" fmla="*/ 1234439 h 1427796"/>
                <a:gd name="connsiteX121" fmla="*/ 396464 w 902017"/>
                <a:gd name="connsiteY121" fmla="*/ 1284445 h 1427796"/>
                <a:gd name="connsiteX122" fmla="*/ 418385 w 902017"/>
                <a:gd name="connsiteY122" fmla="*/ 1273253 h 1427796"/>
                <a:gd name="connsiteX123" fmla="*/ 487680 w 902017"/>
                <a:gd name="connsiteY123" fmla="*/ 1240153 h 1427796"/>
                <a:gd name="connsiteX124" fmla="*/ 638779 w 902017"/>
                <a:gd name="connsiteY124" fmla="*/ 1149120 h 1427796"/>
                <a:gd name="connsiteX125" fmla="*/ 644842 w 902017"/>
                <a:gd name="connsiteY125" fmla="*/ 1141094 h 1427796"/>
                <a:gd name="connsiteX126" fmla="*/ 673417 w 902017"/>
                <a:gd name="connsiteY126" fmla="*/ 1095374 h 1427796"/>
                <a:gd name="connsiteX127" fmla="*/ 720090 w 902017"/>
                <a:gd name="connsiteY127" fmla="*/ 1000124 h 1427796"/>
                <a:gd name="connsiteX128" fmla="*/ 759142 w 902017"/>
                <a:gd name="connsiteY128" fmla="*/ 968691 h 1427796"/>
                <a:gd name="connsiteX129" fmla="*/ 775335 w 902017"/>
                <a:gd name="connsiteY129" fmla="*/ 989646 h 1427796"/>
                <a:gd name="connsiteX130" fmla="*/ 769620 w 902017"/>
                <a:gd name="connsiteY130" fmla="*/ 1017269 h 1427796"/>
                <a:gd name="connsiteX131" fmla="*/ 768667 w 902017"/>
                <a:gd name="connsiteY131" fmla="*/ 1005839 h 1427796"/>
                <a:gd name="connsiteX132" fmla="*/ 770572 w 902017"/>
                <a:gd name="connsiteY132" fmla="*/ 999171 h 1427796"/>
                <a:gd name="connsiteX133" fmla="*/ 768667 w 902017"/>
                <a:gd name="connsiteY133" fmla="*/ 1002981 h 1427796"/>
                <a:gd name="connsiteX134" fmla="*/ 766762 w 902017"/>
                <a:gd name="connsiteY134" fmla="*/ 994409 h 1427796"/>
                <a:gd name="connsiteX135" fmla="*/ 767715 w 902017"/>
                <a:gd name="connsiteY135" fmla="*/ 987741 h 1427796"/>
                <a:gd name="connsiteX136" fmla="*/ 765810 w 902017"/>
                <a:gd name="connsiteY136" fmla="*/ 991551 h 1427796"/>
                <a:gd name="connsiteX137" fmla="*/ 759142 w 902017"/>
                <a:gd name="connsiteY137" fmla="*/ 973454 h 1427796"/>
                <a:gd name="connsiteX138" fmla="*/ 762952 w 902017"/>
                <a:gd name="connsiteY138" fmla="*/ 985836 h 1427796"/>
                <a:gd name="connsiteX139" fmla="*/ 760095 w 902017"/>
                <a:gd name="connsiteY139" fmla="*/ 983931 h 1427796"/>
                <a:gd name="connsiteX140" fmla="*/ 763905 w 902017"/>
                <a:gd name="connsiteY140" fmla="*/ 989646 h 1427796"/>
                <a:gd name="connsiteX141" fmla="*/ 765810 w 902017"/>
                <a:gd name="connsiteY141" fmla="*/ 998219 h 1427796"/>
                <a:gd name="connsiteX142" fmla="*/ 761047 w 902017"/>
                <a:gd name="connsiteY142" fmla="*/ 995361 h 1427796"/>
                <a:gd name="connsiteX143" fmla="*/ 766762 w 902017"/>
                <a:gd name="connsiteY143" fmla="*/ 1001076 h 1427796"/>
                <a:gd name="connsiteX144" fmla="*/ 767715 w 902017"/>
                <a:gd name="connsiteY144" fmla="*/ 1010601 h 1427796"/>
                <a:gd name="connsiteX145" fmla="*/ 761047 w 902017"/>
                <a:gd name="connsiteY145" fmla="*/ 1006791 h 1427796"/>
                <a:gd name="connsiteX146" fmla="*/ 767715 w 902017"/>
                <a:gd name="connsiteY146" fmla="*/ 1014411 h 1427796"/>
                <a:gd name="connsiteX147" fmla="*/ 767715 w 902017"/>
                <a:gd name="connsiteY147" fmla="*/ 1021079 h 1427796"/>
                <a:gd name="connsiteX148" fmla="*/ 759142 w 902017"/>
                <a:gd name="connsiteY148" fmla="*/ 968691 h 1427796"/>
                <a:gd name="connsiteX149" fmla="*/ 599122 w 902017"/>
                <a:gd name="connsiteY149" fmla="*/ 848676 h 1427796"/>
                <a:gd name="connsiteX150" fmla="*/ 652462 w 902017"/>
                <a:gd name="connsiteY150" fmla="*/ 867726 h 1427796"/>
                <a:gd name="connsiteX151" fmla="*/ 670560 w 902017"/>
                <a:gd name="connsiteY151" fmla="*/ 888681 h 1427796"/>
                <a:gd name="connsiteX152" fmla="*/ 671512 w 902017"/>
                <a:gd name="connsiteY152" fmla="*/ 918209 h 1427796"/>
                <a:gd name="connsiteX153" fmla="*/ 659130 w 902017"/>
                <a:gd name="connsiteY153" fmla="*/ 900111 h 1427796"/>
                <a:gd name="connsiteX154" fmla="*/ 655320 w 902017"/>
                <a:gd name="connsiteY154" fmla="*/ 886776 h 1427796"/>
                <a:gd name="connsiteX155" fmla="*/ 655320 w 902017"/>
                <a:gd name="connsiteY155" fmla="*/ 894396 h 1427796"/>
                <a:gd name="connsiteX156" fmla="*/ 643890 w 902017"/>
                <a:gd name="connsiteY156" fmla="*/ 882014 h 1427796"/>
                <a:gd name="connsiteX157" fmla="*/ 639127 w 902017"/>
                <a:gd name="connsiteY157" fmla="*/ 870584 h 1427796"/>
                <a:gd name="connsiteX158" fmla="*/ 640080 w 902017"/>
                <a:gd name="connsiteY158" fmla="*/ 877251 h 1427796"/>
                <a:gd name="connsiteX159" fmla="*/ 608647 w 902017"/>
                <a:gd name="connsiteY159" fmla="*/ 853439 h 1427796"/>
                <a:gd name="connsiteX160" fmla="*/ 627697 w 902017"/>
                <a:gd name="connsiteY160" fmla="*/ 869631 h 1427796"/>
                <a:gd name="connsiteX161" fmla="*/ 619125 w 902017"/>
                <a:gd name="connsiteY161" fmla="*/ 868678 h 1427796"/>
                <a:gd name="connsiteX162" fmla="*/ 632460 w 902017"/>
                <a:gd name="connsiteY162" fmla="*/ 874394 h 1427796"/>
                <a:gd name="connsiteX163" fmla="*/ 644842 w 902017"/>
                <a:gd name="connsiteY163" fmla="*/ 886776 h 1427796"/>
                <a:gd name="connsiteX164" fmla="*/ 632460 w 902017"/>
                <a:gd name="connsiteY164" fmla="*/ 885824 h 1427796"/>
                <a:gd name="connsiteX165" fmla="*/ 648652 w 902017"/>
                <a:gd name="connsiteY165" fmla="*/ 891539 h 1427796"/>
                <a:gd name="connsiteX166" fmla="*/ 660082 w 902017"/>
                <a:gd name="connsiteY166" fmla="*/ 906778 h 1427796"/>
                <a:gd name="connsiteX167" fmla="*/ 643890 w 902017"/>
                <a:gd name="connsiteY167" fmla="*/ 905826 h 1427796"/>
                <a:gd name="connsiteX168" fmla="*/ 663892 w 902017"/>
                <a:gd name="connsiteY168" fmla="*/ 912494 h 1427796"/>
                <a:gd name="connsiteX169" fmla="*/ 669607 w 902017"/>
                <a:gd name="connsiteY169" fmla="*/ 923924 h 1427796"/>
                <a:gd name="connsiteX170" fmla="*/ 616267 w 902017"/>
                <a:gd name="connsiteY170" fmla="*/ 902969 h 1427796"/>
                <a:gd name="connsiteX171" fmla="*/ 604837 w 902017"/>
                <a:gd name="connsiteY171" fmla="*/ 876299 h 1427796"/>
                <a:gd name="connsiteX172" fmla="*/ 599122 w 902017"/>
                <a:gd name="connsiteY172" fmla="*/ 848676 h 1427796"/>
                <a:gd name="connsiteX173" fmla="*/ 769872 w 902017"/>
                <a:gd name="connsiteY173" fmla="*/ 750185 h 1427796"/>
                <a:gd name="connsiteX174" fmla="*/ 746760 w 902017"/>
                <a:gd name="connsiteY174" fmla="*/ 845819 h 1427796"/>
                <a:gd name="connsiteX175" fmla="*/ 700088 w 902017"/>
                <a:gd name="connsiteY175" fmla="*/ 957261 h 1427796"/>
                <a:gd name="connsiteX176" fmla="*/ 637222 w 902017"/>
                <a:gd name="connsiteY176" fmla="*/ 1060131 h 1427796"/>
                <a:gd name="connsiteX177" fmla="*/ 619759 w 902017"/>
                <a:gd name="connsiteY177" fmla="*/ 1081087 h 1427796"/>
                <a:gd name="connsiteX178" fmla="*/ 603885 w 902017"/>
                <a:gd name="connsiteY178" fmla="*/ 1104898 h 1427796"/>
                <a:gd name="connsiteX179" fmla="*/ 601504 w 902017"/>
                <a:gd name="connsiteY179" fmla="*/ 1102993 h 1427796"/>
                <a:gd name="connsiteX180" fmla="*/ 568685 w 902017"/>
                <a:gd name="connsiteY180" fmla="*/ 1142377 h 1427796"/>
                <a:gd name="connsiteX181" fmla="*/ 682942 w 902017"/>
                <a:gd name="connsiteY181" fmla="*/ 1029651 h 1427796"/>
                <a:gd name="connsiteX182" fmla="*/ 732663 w 902017"/>
                <a:gd name="connsiteY182" fmla="*/ 960396 h 1427796"/>
                <a:gd name="connsiteX183" fmla="*/ 751403 w 902017"/>
                <a:gd name="connsiteY183" fmla="*/ 901182 h 1427796"/>
                <a:gd name="connsiteX184" fmla="*/ 767715 w 902017"/>
                <a:gd name="connsiteY184" fmla="*/ 800099 h 1427796"/>
                <a:gd name="connsiteX185" fmla="*/ 744855 w 902017"/>
                <a:gd name="connsiteY185" fmla="*/ 734376 h 1427796"/>
                <a:gd name="connsiteX186" fmla="*/ 731520 w 902017"/>
                <a:gd name="connsiteY186" fmla="*/ 782001 h 1427796"/>
                <a:gd name="connsiteX187" fmla="*/ 688657 w 902017"/>
                <a:gd name="connsiteY187" fmla="*/ 791526 h 1427796"/>
                <a:gd name="connsiteX188" fmla="*/ 694372 w 902017"/>
                <a:gd name="connsiteY188" fmla="*/ 783906 h 1427796"/>
                <a:gd name="connsiteX189" fmla="*/ 710565 w 902017"/>
                <a:gd name="connsiteY189" fmla="*/ 781049 h 1427796"/>
                <a:gd name="connsiteX190" fmla="*/ 698182 w 902017"/>
                <a:gd name="connsiteY190" fmla="*/ 780096 h 1427796"/>
                <a:gd name="connsiteX191" fmla="*/ 707707 w 902017"/>
                <a:gd name="connsiteY191" fmla="*/ 769619 h 1427796"/>
                <a:gd name="connsiteX192" fmla="*/ 720090 w 902017"/>
                <a:gd name="connsiteY192" fmla="*/ 766761 h 1427796"/>
                <a:gd name="connsiteX193" fmla="*/ 710565 w 902017"/>
                <a:gd name="connsiteY193" fmla="*/ 766761 h 1427796"/>
                <a:gd name="connsiteX194" fmla="*/ 720090 w 902017"/>
                <a:gd name="connsiteY194" fmla="*/ 757236 h 1427796"/>
                <a:gd name="connsiteX195" fmla="*/ 730567 w 902017"/>
                <a:gd name="connsiteY195" fmla="*/ 753426 h 1427796"/>
                <a:gd name="connsiteX196" fmla="*/ 723900 w 902017"/>
                <a:gd name="connsiteY196" fmla="*/ 753426 h 1427796"/>
                <a:gd name="connsiteX197" fmla="*/ 739140 w 902017"/>
                <a:gd name="connsiteY197" fmla="*/ 740091 h 1427796"/>
                <a:gd name="connsiteX198" fmla="*/ 715327 w 902017"/>
                <a:gd name="connsiteY198" fmla="*/ 758189 h 1427796"/>
                <a:gd name="connsiteX199" fmla="*/ 716280 w 902017"/>
                <a:gd name="connsiteY199" fmla="*/ 752474 h 1427796"/>
                <a:gd name="connsiteX200" fmla="*/ 712470 w 902017"/>
                <a:gd name="connsiteY200" fmla="*/ 761046 h 1427796"/>
                <a:gd name="connsiteX201" fmla="*/ 702945 w 902017"/>
                <a:gd name="connsiteY201" fmla="*/ 769619 h 1427796"/>
                <a:gd name="connsiteX202" fmla="*/ 702945 w 902017"/>
                <a:gd name="connsiteY202" fmla="*/ 762951 h 1427796"/>
                <a:gd name="connsiteX203" fmla="*/ 699135 w 902017"/>
                <a:gd name="connsiteY203" fmla="*/ 772476 h 1427796"/>
                <a:gd name="connsiteX204" fmla="*/ 687705 w 902017"/>
                <a:gd name="connsiteY204" fmla="*/ 784859 h 1427796"/>
                <a:gd name="connsiteX205" fmla="*/ 703897 w 902017"/>
                <a:gd name="connsiteY205" fmla="*/ 748664 h 1427796"/>
                <a:gd name="connsiteX206" fmla="*/ 744855 w 902017"/>
                <a:gd name="connsiteY206" fmla="*/ 734376 h 1427796"/>
                <a:gd name="connsiteX207" fmla="*/ 620077 w 902017"/>
                <a:gd name="connsiteY207" fmla="*/ 663891 h 1427796"/>
                <a:gd name="connsiteX208" fmla="*/ 667702 w 902017"/>
                <a:gd name="connsiteY208" fmla="*/ 695324 h 1427796"/>
                <a:gd name="connsiteX209" fmla="*/ 658177 w 902017"/>
                <a:gd name="connsiteY209" fmla="*/ 686751 h 1427796"/>
                <a:gd name="connsiteX210" fmla="*/ 654367 w 902017"/>
                <a:gd name="connsiteY210" fmla="*/ 680084 h 1427796"/>
                <a:gd name="connsiteX211" fmla="*/ 655319 w 902017"/>
                <a:gd name="connsiteY211" fmla="*/ 684846 h 1427796"/>
                <a:gd name="connsiteX212" fmla="*/ 647699 w 902017"/>
                <a:gd name="connsiteY212" fmla="*/ 679131 h 1427796"/>
                <a:gd name="connsiteX213" fmla="*/ 643890 w 902017"/>
                <a:gd name="connsiteY213" fmla="*/ 673416 h 1427796"/>
                <a:gd name="connsiteX214" fmla="*/ 644842 w 902017"/>
                <a:gd name="connsiteY214" fmla="*/ 677226 h 1427796"/>
                <a:gd name="connsiteX215" fmla="*/ 624840 w 902017"/>
                <a:gd name="connsiteY215" fmla="*/ 666749 h 1427796"/>
                <a:gd name="connsiteX216" fmla="*/ 637222 w 902017"/>
                <a:gd name="connsiteY216" fmla="*/ 674369 h 1427796"/>
                <a:gd name="connsiteX217" fmla="*/ 632459 w 902017"/>
                <a:gd name="connsiteY217" fmla="*/ 674369 h 1427796"/>
                <a:gd name="connsiteX218" fmla="*/ 641032 w 902017"/>
                <a:gd name="connsiteY218" fmla="*/ 676274 h 1427796"/>
                <a:gd name="connsiteX219" fmla="*/ 648652 w 902017"/>
                <a:gd name="connsiteY219" fmla="*/ 681989 h 1427796"/>
                <a:gd name="connsiteX220" fmla="*/ 641032 w 902017"/>
                <a:gd name="connsiteY220" fmla="*/ 682941 h 1427796"/>
                <a:gd name="connsiteX221" fmla="*/ 650557 w 902017"/>
                <a:gd name="connsiteY221" fmla="*/ 683894 h 1427796"/>
                <a:gd name="connsiteX222" fmla="*/ 658177 w 902017"/>
                <a:gd name="connsiteY222" fmla="*/ 690561 h 1427796"/>
                <a:gd name="connsiteX223" fmla="*/ 648652 w 902017"/>
                <a:gd name="connsiteY223" fmla="*/ 691514 h 1427796"/>
                <a:gd name="connsiteX224" fmla="*/ 661034 w 902017"/>
                <a:gd name="connsiteY224" fmla="*/ 693419 h 1427796"/>
                <a:gd name="connsiteX225" fmla="*/ 664844 w 902017"/>
                <a:gd name="connsiteY225" fmla="*/ 699134 h 1427796"/>
                <a:gd name="connsiteX226" fmla="*/ 631507 w 902017"/>
                <a:gd name="connsiteY226" fmla="*/ 693419 h 1427796"/>
                <a:gd name="connsiteX227" fmla="*/ 620077 w 902017"/>
                <a:gd name="connsiteY227" fmla="*/ 663891 h 1427796"/>
                <a:gd name="connsiteX228" fmla="*/ 899159 w 902017"/>
                <a:gd name="connsiteY228" fmla="*/ 650556 h 1427796"/>
                <a:gd name="connsiteX229" fmla="*/ 902017 w 902017"/>
                <a:gd name="connsiteY229" fmla="*/ 661033 h 1427796"/>
                <a:gd name="connsiteX230" fmla="*/ 901064 w 902017"/>
                <a:gd name="connsiteY230" fmla="*/ 668653 h 1427796"/>
                <a:gd name="connsiteX231" fmla="*/ 898207 w 902017"/>
                <a:gd name="connsiteY231" fmla="*/ 683894 h 1427796"/>
                <a:gd name="connsiteX232" fmla="*/ 887729 w 902017"/>
                <a:gd name="connsiteY232" fmla="*/ 709611 h 1427796"/>
                <a:gd name="connsiteX233" fmla="*/ 843914 w 902017"/>
                <a:gd name="connsiteY233" fmla="*/ 720088 h 1427796"/>
                <a:gd name="connsiteX234" fmla="*/ 849629 w 902017"/>
                <a:gd name="connsiteY234" fmla="*/ 711516 h 1427796"/>
                <a:gd name="connsiteX235" fmla="*/ 865822 w 902017"/>
                <a:gd name="connsiteY235" fmla="*/ 707706 h 1427796"/>
                <a:gd name="connsiteX236" fmla="*/ 853439 w 902017"/>
                <a:gd name="connsiteY236" fmla="*/ 706753 h 1427796"/>
                <a:gd name="connsiteX237" fmla="*/ 862964 w 902017"/>
                <a:gd name="connsiteY237" fmla="*/ 694371 h 1427796"/>
                <a:gd name="connsiteX238" fmla="*/ 875347 w 902017"/>
                <a:gd name="connsiteY238" fmla="*/ 691513 h 1427796"/>
                <a:gd name="connsiteX239" fmla="*/ 865822 w 902017"/>
                <a:gd name="connsiteY239" fmla="*/ 690561 h 1427796"/>
                <a:gd name="connsiteX240" fmla="*/ 875347 w 902017"/>
                <a:gd name="connsiteY240" fmla="*/ 680083 h 1427796"/>
                <a:gd name="connsiteX241" fmla="*/ 885824 w 902017"/>
                <a:gd name="connsiteY241" fmla="*/ 675321 h 1427796"/>
                <a:gd name="connsiteX242" fmla="*/ 879157 w 902017"/>
                <a:gd name="connsiteY242" fmla="*/ 675321 h 1427796"/>
                <a:gd name="connsiteX243" fmla="*/ 886777 w 902017"/>
                <a:gd name="connsiteY243" fmla="*/ 667701 h 1427796"/>
                <a:gd name="connsiteX244" fmla="*/ 890587 w 902017"/>
                <a:gd name="connsiteY244" fmla="*/ 663891 h 1427796"/>
                <a:gd name="connsiteX245" fmla="*/ 892492 w 902017"/>
                <a:gd name="connsiteY245" fmla="*/ 661986 h 1427796"/>
                <a:gd name="connsiteX246" fmla="*/ 893444 w 902017"/>
                <a:gd name="connsiteY246" fmla="*/ 661033 h 1427796"/>
                <a:gd name="connsiteX247" fmla="*/ 894397 w 902017"/>
                <a:gd name="connsiteY247" fmla="*/ 660081 h 1427796"/>
                <a:gd name="connsiteX248" fmla="*/ 892492 w 902017"/>
                <a:gd name="connsiteY248" fmla="*/ 661033 h 1427796"/>
                <a:gd name="connsiteX249" fmla="*/ 886777 w 902017"/>
                <a:gd name="connsiteY249" fmla="*/ 665796 h 1427796"/>
                <a:gd name="connsiteX250" fmla="*/ 869632 w 902017"/>
                <a:gd name="connsiteY250" fmla="*/ 681036 h 1427796"/>
                <a:gd name="connsiteX251" fmla="*/ 870584 w 902017"/>
                <a:gd name="connsiteY251" fmla="*/ 674369 h 1427796"/>
                <a:gd name="connsiteX252" fmla="*/ 865822 w 902017"/>
                <a:gd name="connsiteY252" fmla="*/ 684846 h 1427796"/>
                <a:gd name="connsiteX253" fmla="*/ 856297 w 902017"/>
                <a:gd name="connsiteY253" fmla="*/ 695323 h 1427796"/>
                <a:gd name="connsiteX254" fmla="*/ 856297 w 902017"/>
                <a:gd name="connsiteY254" fmla="*/ 687703 h 1427796"/>
                <a:gd name="connsiteX255" fmla="*/ 852487 w 902017"/>
                <a:gd name="connsiteY255" fmla="*/ 699133 h 1427796"/>
                <a:gd name="connsiteX256" fmla="*/ 841057 w 902017"/>
                <a:gd name="connsiteY256" fmla="*/ 714373 h 1427796"/>
                <a:gd name="connsiteX257" fmla="*/ 859154 w 902017"/>
                <a:gd name="connsiteY257" fmla="*/ 670558 h 1427796"/>
                <a:gd name="connsiteX258" fmla="*/ 868679 w 902017"/>
                <a:gd name="connsiteY258" fmla="*/ 663891 h 1427796"/>
                <a:gd name="connsiteX259" fmla="*/ 874394 w 902017"/>
                <a:gd name="connsiteY259" fmla="*/ 661033 h 1427796"/>
                <a:gd name="connsiteX260" fmla="*/ 875347 w 902017"/>
                <a:gd name="connsiteY260" fmla="*/ 660081 h 1427796"/>
                <a:gd name="connsiteX261" fmla="*/ 876299 w 902017"/>
                <a:gd name="connsiteY261" fmla="*/ 660081 h 1427796"/>
                <a:gd name="connsiteX262" fmla="*/ 876299 w 902017"/>
                <a:gd name="connsiteY262" fmla="*/ 656271 h 1427796"/>
                <a:gd name="connsiteX263" fmla="*/ 879157 w 902017"/>
                <a:gd name="connsiteY263" fmla="*/ 655319 h 1427796"/>
                <a:gd name="connsiteX264" fmla="*/ 899159 w 902017"/>
                <a:gd name="connsiteY264" fmla="*/ 650556 h 1427796"/>
                <a:gd name="connsiteX265" fmla="*/ 789622 w 902017"/>
                <a:gd name="connsiteY265" fmla="*/ 501966 h 1427796"/>
                <a:gd name="connsiteX266" fmla="*/ 835342 w 902017"/>
                <a:gd name="connsiteY266" fmla="*/ 545781 h 1427796"/>
                <a:gd name="connsiteX267" fmla="*/ 826770 w 902017"/>
                <a:gd name="connsiteY267" fmla="*/ 534351 h 1427796"/>
                <a:gd name="connsiteX268" fmla="*/ 823912 w 902017"/>
                <a:gd name="connsiteY268" fmla="*/ 525779 h 1427796"/>
                <a:gd name="connsiteX269" fmla="*/ 823912 w 902017"/>
                <a:gd name="connsiteY269" fmla="*/ 531493 h 1427796"/>
                <a:gd name="connsiteX270" fmla="*/ 816292 w 902017"/>
                <a:gd name="connsiteY270" fmla="*/ 523873 h 1427796"/>
                <a:gd name="connsiteX271" fmla="*/ 812482 w 902017"/>
                <a:gd name="connsiteY271" fmla="*/ 516254 h 1427796"/>
                <a:gd name="connsiteX272" fmla="*/ 813435 w 902017"/>
                <a:gd name="connsiteY272" fmla="*/ 521016 h 1427796"/>
                <a:gd name="connsiteX273" fmla="*/ 794385 w 902017"/>
                <a:gd name="connsiteY273" fmla="*/ 506729 h 1427796"/>
                <a:gd name="connsiteX274" fmla="*/ 806767 w 902017"/>
                <a:gd name="connsiteY274" fmla="*/ 517206 h 1427796"/>
                <a:gd name="connsiteX275" fmla="*/ 802005 w 902017"/>
                <a:gd name="connsiteY275" fmla="*/ 517206 h 1427796"/>
                <a:gd name="connsiteX276" fmla="*/ 810577 w 902017"/>
                <a:gd name="connsiteY276" fmla="*/ 521016 h 1427796"/>
                <a:gd name="connsiteX277" fmla="*/ 818197 w 902017"/>
                <a:gd name="connsiteY277" fmla="*/ 528636 h 1427796"/>
                <a:gd name="connsiteX278" fmla="*/ 810577 w 902017"/>
                <a:gd name="connsiteY278" fmla="*/ 528636 h 1427796"/>
                <a:gd name="connsiteX279" fmla="*/ 820102 w 902017"/>
                <a:gd name="connsiteY279" fmla="*/ 531493 h 1427796"/>
                <a:gd name="connsiteX280" fmla="*/ 827722 w 902017"/>
                <a:gd name="connsiteY280" fmla="*/ 541018 h 1427796"/>
                <a:gd name="connsiteX281" fmla="*/ 818197 w 902017"/>
                <a:gd name="connsiteY281" fmla="*/ 541018 h 1427796"/>
                <a:gd name="connsiteX282" fmla="*/ 830580 w 902017"/>
                <a:gd name="connsiteY282" fmla="*/ 543876 h 1427796"/>
                <a:gd name="connsiteX283" fmla="*/ 834390 w 902017"/>
                <a:gd name="connsiteY283" fmla="*/ 551496 h 1427796"/>
                <a:gd name="connsiteX284" fmla="*/ 802005 w 902017"/>
                <a:gd name="connsiteY284" fmla="*/ 541018 h 1427796"/>
                <a:gd name="connsiteX285" fmla="*/ 789622 w 902017"/>
                <a:gd name="connsiteY285" fmla="*/ 501966 h 1427796"/>
                <a:gd name="connsiteX286" fmla="*/ 655677 w 902017"/>
                <a:gd name="connsiteY286" fmla="*/ 398976 h 1427796"/>
                <a:gd name="connsiteX287" fmla="*/ 686752 w 902017"/>
                <a:gd name="connsiteY287" fmla="*/ 412431 h 1427796"/>
                <a:gd name="connsiteX288" fmla="*/ 672465 w 902017"/>
                <a:gd name="connsiteY288" fmla="*/ 410526 h 1427796"/>
                <a:gd name="connsiteX289" fmla="*/ 664845 w 902017"/>
                <a:gd name="connsiteY289" fmla="*/ 406716 h 1427796"/>
                <a:gd name="connsiteX290" fmla="*/ 668654 w 902017"/>
                <a:gd name="connsiteY290" fmla="*/ 410526 h 1427796"/>
                <a:gd name="connsiteX291" fmla="*/ 658177 w 902017"/>
                <a:gd name="connsiteY291" fmla="*/ 410526 h 1427796"/>
                <a:gd name="connsiteX292" fmla="*/ 650557 w 902017"/>
                <a:gd name="connsiteY292" fmla="*/ 407668 h 1427796"/>
                <a:gd name="connsiteX293" fmla="*/ 654367 w 902017"/>
                <a:gd name="connsiteY293" fmla="*/ 410526 h 1427796"/>
                <a:gd name="connsiteX294" fmla="*/ 629602 w 902017"/>
                <a:gd name="connsiteY294" fmla="*/ 413383 h 1427796"/>
                <a:gd name="connsiteX295" fmla="*/ 645795 w 902017"/>
                <a:gd name="connsiteY295" fmla="*/ 412431 h 1427796"/>
                <a:gd name="connsiteX296" fmla="*/ 641984 w 902017"/>
                <a:gd name="connsiteY296" fmla="*/ 415288 h 1427796"/>
                <a:gd name="connsiteX297" fmla="*/ 650557 w 902017"/>
                <a:gd name="connsiteY297" fmla="*/ 412431 h 1427796"/>
                <a:gd name="connsiteX298" fmla="*/ 661034 w 902017"/>
                <a:gd name="connsiteY298" fmla="*/ 412431 h 1427796"/>
                <a:gd name="connsiteX299" fmla="*/ 655320 w 902017"/>
                <a:gd name="connsiteY299" fmla="*/ 417193 h 1427796"/>
                <a:gd name="connsiteX300" fmla="*/ 664845 w 902017"/>
                <a:gd name="connsiteY300" fmla="*/ 412431 h 1427796"/>
                <a:gd name="connsiteX301" fmla="*/ 676275 w 902017"/>
                <a:gd name="connsiteY301" fmla="*/ 413383 h 1427796"/>
                <a:gd name="connsiteX302" fmla="*/ 668654 w 902017"/>
                <a:gd name="connsiteY302" fmla="*/ 420051 h 1427796"/>
                <a:gd name="connsiteX303" fmla="*/ 680084 w 902017"/>
                <a:gd name="connsiteY303" fmla="*/ 414336 h 1427796"/>
                <a:gd name="connsiteX304" fmla="*/ 687704 w 902017"/>
                <a:gd name="connsiteY304" fmla="*/ 416241 h 1427796"/>
                <a:gd name="connsiteX305" fmla="*/ 655320 w 902017"/>
                <a:gd name="connsiteY305" fmla="*/ 431481 h 1427796"/>
                <a:gd name="connsiteX306" fmla="*/ 623887 w 902017"/>
                <a:gd name="connsiteY306" fmla="*/ 413383 h 1427796"/>
                <a:gd name="connsiteX307" fmla="*/ 655677 w 902017"/>
                <a:gd name="connsiteY307" fmla="*/ 398976 h 1427796"/>
                <a:gd name="connsiteX308" fmla="*/ 779145 w 902017"/>
                <a:gd name="connsiteY308" fmla="*/ 385761 h 1427796"/>
                <a:gd name="connsiteX309" fmla="*/ 762952 w 902017"/>
                <a:gd name="connsiteY309" fmla="*/ 437196 h 1427796"/>
                <a:gd name="connsiteX310" fmla="*/ 763905 w 902017"/>
                <a:gd name="connsiteY310" fmla="*/ 431481 h 1427796"/>
                <a:gd name="connsiteX311" fmla="*/ 771525 w 902017"/>
                <a:gd name="connsiteY311" fmla="*/ 424813 h 1427796"/>
                <a:gd name="connsiteX312" fmla="*/ 764857 w 902017"/>
                <a:gd name="connsiteY312" fmla="*/ 427671 h 1427796"/>
                <a:gd name="connsiteX313" fmla="*/ 766762 w 902017"/>
                <a:gd name="connsiteY313" fmla="*/ 419099 h 1427796"/>
                <a:gd name="connsiteX314" fmla="*/ 772477 w 902017"/>
                <a:gd name="connsiteY314" fmla="*/ 413384 h 1427796"/>
                <a:gd name="connsiteX315" fmla="*/ 767715 w 902017"/>
                <a:gd name="connsiteY315" fmla="*/ 415288 h 1427796"/>
                <a:gd name="connsiteX316" fmla="*/ 770572 w 902017"/>
                <a:gd name="connsiteY316" fmla="*/ 406716 h 1427796"/>
                <a:gd name="connsiteX317" fmla="*/ 775335 w 902017"/>
                <a:gd name="connsiteY317" fmla="*/ 401001 h 1427796"/>
                <a:gd name="connsiteX318" fmla="*/ 772477 w 902017"/>
                <a:gd name="connsiteY318" fmla="*/ 402906 h 1427796"/>
                <a:gd name="connsiteX319" fmla="*/ 777240 w 902017"/>
                <a:gd name="connsiteY319" fmla="*/ 391476 h 1427796"/>
                <a:gd name="connsiteX320" fmla="*/ 769620 w 902017"/>
                <a:gd name="connsiteY320" fmla="*/ 408621 h 1427796"/>
                <a:gd name="connsiteX321" fmla="*/ 768667 w 902017"/>
                <a:gd name="connsiteY321" fmla="*/ 404811 h 1427796"/>
                <a:gd name="connsiteX322" fmla="*/ 768667 w 902017"/>
                <a:gd name="connsiteY322" fmla="*/ 411479 h 1427796"/>
                <a:gd name="connsiteX323" fmla="*/ 765810 w 902017"/>
                <a:gd name="connsiteY323" fmla="*/ 419099 h 1427796"/>
                <a:gd name="connsiteX324" fmla="*/ 763905 w 902017"/>
                <a:gd name="connsiteY324" fmla="*/ 415288 h 1427796"/>
                <a:gd name="connsiteX325" fmla="*/ 764857 w 902017"/>
                <a:gd name="connsiteY325" fmla="*/ 421956 h 1427796"/>
                <a:gd name="connsiteX326" fmla="*/ 762952 w 902017"/>
                <a:gd name="connsiteY326" fmla="*/ 432434 h 1427796"/>
                <a:gd name="connsiteX327" fmla="*/ 779145 w 902017"/>
                <a:gd name="connsiteY327" fmla="*/ 385761 h 1427796"/>
                <a:gd name="connsiteX328" fmla="*/ 813435 w 902017"/>
                <a:gd name="connsiteY328" fmla="*/ 309561 h 1427796"/>
                <a:gd name="connsiteX329" fmla="*/ 803910 w 902017"/>
                <a:gd name="connsiteY329" fmla="*/ 360996 h 1427796"/>
                <a:gd name="connsiteX330" fmla="*/ 803910 w 902017"/>
                <a:gd name="connsiteY330" fmla="*/ 354329 h 1427796"/>
                <a:gd name="connsiteX331" fmla="*/ 810577 w 902017"/>
                <a:gd name="connsiteY331" fmla="*/ 347661 h 1427796"/>
                <a:gd name="connsiteX332" fmla="*/ 803910 w 902017"/>
                <a:gd name="connsiteY332" fmla="*/ 351471 h 1427796"/>
                <a:gd name="connsiteX333" fmla="*/ 804862 w 902017"/>
                <a:gd name="connsiteY333" fmla="*/ 341946 h 1427796"/>
                <a:gd name="connsiteX334" fmla="*/ 810577 w 902017"/>
                <a:gd name="connsiteY334" fmla="*/ 336231 h 1427796"/>
                <a:gd name="connsiteX335" fmla="*/ 805815 w 902017"/>
                <a:gd name="connsiteY335" fmla="*/ 339088 h 1427796"/>
                <a:gd name="connsiteX336" fmla="*/ 807720 w 902017"/>
                <a:gd name="connsiteY336" fmla="*/ 330516 h 1427796"/>
                <a:gd name="connsiteX337" fmla="*/ 811530 w 902017"/>
                <a:gd name="connsiteY337" fmla="*/ 324801 h 1427796"/>
                <a:gd name="connsiteX338" fmla="*/ 808672 w 902017"/>
                <a:gd name="connsiteY338" fmla="*/ 326706 h 1427796"/>
                <a:gd name="connsiteX339" fmla="*/ 812482 w 902017"/>
                <a:gd name="connsiteY339" fmla="*/ 314324 h 1427796"/>
                <a:gd name="connsiteX340" fmla="*/ 805815 w 902017"/>
                <a:gd name="connsiteY340" fmla="*/ 333374 h 1427796"/>
                <a:gd name="connsiteX341" fmla="*/ 803910 w 902017"/>
                <a:gd name="connsiteY341" fmla="*/ 329563 h 1427796"/>
                <a:gd name="connsiteX342" fmla="*/ 804862 w 902017"/>
                <a:gd name="connsiteY342" fmla="*/ 336231 h 1427796"/>
                <a:gd name="connsiteX343" fmla="*/ 802957 w 902017"/>
                <a:gd name="connsiteY343" fmla="*/ 344804 h 1427796"/>
                <a:gd name="connsiteX344" fmla="*/ 801052 w 902017"/>
                <a:gd name="connsiteY344" fmla="*/ 340993 h 1427796"/>
                <a:gd name="connsiteX345" fmla="*/ 802957 w 902017"/>
                <a:gd name="connsiteY345" fmla="*/ 348613 h 1427796"/>
                <a:gd name="connsiteX346" fmla="*/ 802005 w 902017"/>
                <a:gd name="connsiteY346" fmla="*/ 360043 h 1427796"/>
                <a:gd name="connsiteX347" fmla="*/ 813435 w 902017"/>
                <a:gd name="connsiteY347" fmla="*/ 309561 h 1427796"/>
                <a:gd name="connsiteX348" fmla="*/ 611505 w 902017"/>
                <a:gd name="connsiteY348" fmla="*/ 278129 h 1427796"/>
                <a:gd name="connsiteX349" fmla="*/ 621030 w 902017"/>
                <a:gd name="connsiteY349" fmla="*/ 323849 h 1427796"/>
                <a:gd name="connsiteX350" fmla="*/ 619125 w 902017"/>
                <a:gd name="connsiteY350" fmla="*/ 319086 h 1427796"/>
                <a:gd name="connsiteX351" fmla="*/ 622935 w 902017"/>
                <a:gd name="connsiteY351" fmla="*/ 310514 h 1427796"/>
                <a:gd name="connsiteX352" fmla="*/ 618172 w 902017"/>
                <a:gd name="connsiteY352" fmla="*/ 316229 h 1427796"/>
                <a:gd name="connsiteX353" fmla="*/ 616267 w 902017"/>
                <a:gd name="connsiteY353" fmla="*/ 307656 h 1427796"/>
                <a:gd name="connsiteX354" fmla="*/ 619125 w 902017"/>
                <a:gd name="connsiteY354" fmla="*/ 300989 h 1427796"/>
                <a:gd name="connsiteX355" fmla="*/ 615315 w 902017"/>
                <a:gd name="connsiteY355" fmla="*/ 305751 h 1427796"/>
                <a:gd name="connsiteX356" fmla="*/ 614362 w 902017"/>
                <a:gd name="connsiteY356" fmla="*/ 298131 h 1427796"/>
                <a:gd name="connsiteX357" fmla="*/ 616267 w 902017"/>
                <a:gd name="connsiteY357" fmla="*/ 291464 h 1427796"/>
                <a:gd name="connsiteX358" fmla="*/ 614362 w 902017"/>
                <a:gd name="connsiteY358" fmla="*/ 294321 h 1427796"/>
                <a:gd name="connsiteX359" fmla="*/ 613410 w 902017"/>
                <a:gd name="connsiteY359" fmla="*/ 282892 h 1427796"/>
                <a:gd name="connsiteX360" fmla="*/ 613410 w 902017"/>
                <a:gd name="connsiteY360" fmla="*/ 300036 h 1427796"/>
                <a:gd name="connsiteX361" fmla="*/ 610552 w 902017"/>
                <a:gd name="connsiteY361" fmla="*/ 298131 h 1427796"/>
                <a:gd name="connsiteX362" fmla="*/ 613410 w 902017"/>
                <a:gd name="connsiteY362" fmla="*/ 302894 h 1427796"/>
                <a:gd name="connsiteX363" fmla="*/ 614362 w 902017"/>
                <a:gd name="connsiteY363" fmla="*/ 310514 h 1427796"/>
                <a:gd name="connsiteX364" fmla="*/ 611505 w 902017"/>
                <a:gd name="connsiteY364" fmla="*/ 308609 h 1427796"/>
                <a:gd name="connsiteX365" fmla="*/ 614362 w 902017"/>
                <a:gd name="connsiteY365" fmla="*/ 313372 h 1427796"/>
                <a:gd name="connsiteX366" fmla="*/ 616267 w 902017"/>
                <a:gd name="connsiteY366" fmla="*/ 322897 h 1427796"/>
                <a:gd name="connsiteX367" fmla="*/ 603885 w 902017"/>
                <a:gd name="connsiteY367" fmla="*/ 301942 h 1427796"/>
                <a:gd name="connsiteX368" fmla="*/ 611505 w 902017"/>
                <a:gd name="connsiteY368" fmla="*/ 278129 h 1427796"/>
                <a:gd name="connsiteX369" fmla="*/ 603884 w 902017"/>
                <a:gd name="connsiteY369" fmla="*/ 80961 h 1427796"/>
                <a:gd name="connsiteX370" fmla="*/ 615314 w 902017"/>
                <a:gd name="connsiteY370" fmla="*/ 155256 h 1427796"/>
                <a:gd name="connsiteX371" fmla="*/ 612457 w 902017"/>
                <a:gd name="connsiteY371" fmla="*/ 146684 h 1427796"/>
                <a:gd name="connsiteX372" fmla="*/ 619124 w 902017"/>
                <a:gd name="connsiteY372" fmla="*/ 134301 h 1427796"/>
                <a:gd name="connsiteX373" fmla="*/ 611504 w 902017"/>
                <a:gd name="connsiteY373" fmla="*/ 141921 h 1427796"/>
                <a:gd name="connsiteX374" fmla="*/ 608646 w 902017"/>
                <a:gd name="connsiteY374" fmla="*/ 128586 h 1427796"/>
                <a:gd name="connsiteX375" fmla="*/ 613409 w 902017"/>
                <a:gd name="connsiteY375" fmla="*/ 118108 h 1427796"/>
                <a:gd name="connsiteX376" fmla="*/ 607694 w 902017"/>
                <a:gd name="connsiteY376" fmla="*/ 123824 h 1427796"/>
                <a:gd name="connsiteX377" fmla="*/ 605789 w 902017"/>
                <a:gd name="connsiteY377" fmla="*/ 111441 h 1427796"/>
                <a:gd name="connsiteX378" fmla="*/ 608646 w 902017"/>
                <a:gd name="connsiteY378" fmla="*/ 101916 h 1427796"/>
                <a:gd name="connsiteX379" fmla="*/ 605789 w 902017"/>
                <a:gd name="connsiteY379" fmla="*/ 106678 h 1427796"/>
                <a:gd name="connsiteX380" fmla="*/ 604837 w 902017"/>
                <a:gd name="connsiteY380" fmla="*/ 88581 h 1427796"/>
                <a:gd name="connsiteX381" fmla="*/ 605789 w 902017"/>
                <a:gd name="connsiteY381" fmla="*/ 116204 h 1427796"/>
                <a:gd name="connsiteX382" fmla="*/ 601979 w 902017"/>
                <a:gd name="connsiteY382" fmla="*/ 112394 h 1427796"/>
                <a:gd name="connsiteX383" fmla="*/ 606742 w 902017"/>
                <a:gd name="connsiteY383" fmla="*/ 120014 h 1427796"/>
                <a:gd name="connsiteX384" fmla="*/ 607694 w 902017"/>
                <a:gd name="connsiteY384" fmla="*/ 131444 h 1427796"/>
                <a:gd name="connsiteX385" fmla="*/ 602932 w 902017"/>
                <a:gd name="connsiteY385" fmla="*/ 127633 h 1427796"/>
                <a:gd name="connsiteX386" fmla="*/ 607694 w 902017"/>
                <a:gd name="connsiteY386" fmla="*/ 136206 h 1427796"/>
                <a:gd name="connsiteX387" fmla="*/ 610552 w 902017"/>
                <a:gd name="connsiteY387" fmla="*/ 151446 h 1427796"/>
                <a:gd name="connsiteX388" fmla="*/ 592454 w 902017"/>
                <a:gd name="connsiteY388" fmla="*/ 117156 h 1427796"/>
                <a:gd name="connsiteX389" fmla="*/ 603884 w 902017"/>
                <a:gd name="connsiteY389" fmla="*/ 80961 h 1427796"/>
                <a:gd name="connsiteX390" fmla="*/ 496445 w 902017"/>
                <a:gd name="connsiteY390" fmla="*/ 72597 h 1427796"/>
                <a:gd name="connsiteX391" fmla="*/ 511492 w 902017"/>
                <a:gd name="connsiteY391" fmla="*/ 80961 h 1427796"/>
                <a:gd name="connsiteX392" fmla="*/ 499110 w 902017"/>
                <a:gd name="connsiteY392" fmla="*/ 81913 h 1427796"/>
                <a:gd name="connsiteX393" fmla="*/ 491490 w 902017"/>
                <a:gd name="connsiteY393" fmla="*/ 80008 h 1427796"/>
                <a:gd name="connsiteX394" fmla="*/ 495300 w 902017"/>
                <a:gd name="connsiteY394" fmla="*/ 82866 h 1427796"/>
                <a:gd name="connsiteX395" fmla="*/ 485775 w 902017"/>
                <a:gd name="connsiteY395" fmla="*/ 84771 h 1427796"/>
                <a:gd name="connsiteX396" fmla="*/ 479108 w 902017"/>
                <a:gd name="connsiteY396" fmla="*/ 83818 h 1427796"/>
                <a:gd name="connsiteX397" fmla="*/ 482917 w 902017"/>
                <a:gd name="connsiteY397" fmla="*/ 85723 h 1427796"/>
                <a:gd name="connsiteX398" fmla="*/ 462915 w 902017"/>
                <a:gd name="connsiteY398" fmla="*/ 93343 h 1427796"/>
                <a:gd name="connsiteX399" fmla="*/ 476250 w 902017"/>
                <a:gd name="connsiteY399" fmla="*/ 88581 h 1427796"/>
                <a:gd name="connsiteX400" fmla="*/ 473392 w 902017"/>
                <a:gd name="connsiteY400" fmla="*/ 92391 h 1427796"/>
                <a:gd name="connsiteX401" fmla="*/ 480060 w 902017"/>
                <a:gd name="connsiteY401" fmla="*/ 87628 h 1427796"/>
                <a:gd name="connsiteX402" fmla="*/ 489585 w 902017"/>
                <a:gd name="connsiteY402" fmla="*/ 85723 h 1427796"/>
                <a:gd name="connsiteX403" fmla="*/ 485775 w 902017"/>
                <a:gd name="connsiteY403" fmla="*/ 91438 h 1427796"/>
                <a:gd name="connsiteX404" fmla="*/ 492442 w 902017"/>
                <a:gd name="connsiteY404" fmla="*/ 84771 h 1427796"/>
                <a:gd name="connsiteX405" fmla="*/ 502920 w 902017"/>
                <a:gd name="connsiteY405" fmla="*/ 83818 h 1427796"/>
                <a:gd name="connsiteX406" fmla="*/ 498158 w 902017"/>
                <a:gd name="connsiteY406" fmla="*/ 91438 h 1427796"/>
                <a:gd name="connsiteX407" fmla="*/ 506730 w 902017"/>
                <a:gd name="connsiteY407" fmla="*/ 83818 h 1427796"/>
                <a:gd name="connsiteX408" fmla="*/ 513397 w 902017"/>
                <a:gd name="connsiteY408" fmla="*/ 84771 h 1427796"/>
                <a:gd name="connsiteX409" fmla="*/ 489585 w 902017"/>
                <a:gd name="connsiteY409" fmla="*/ 104773 h 1427796"/>
                <a:gd name="connsiteX410" fmla="*/ 457200 w 902017"/>
                <a:gd name="connsiteY410" fmla="*/ 94296 h 1427796"/>
                <a:gd name="connsiteX411" fmla="*/ 496445 w 902017"/>
                <a:gd name="connsiteY411" fmla="*/ 72597 h 1427796"/>
                <a:gd name="connsiteX412" fmla="*/ 384690 w 902017"/>
                <a:gd name="connsiteY412" fmla="*/ 475 h 1427796"/>
                <a:gd name="connsiteX413" fmla="*/ 405765 w 902017"/>
                <a:gd name="connsiteY413" fmla="*/ 1904 h 1427796"/>
                <a:gd name="connsiteX414" fmla="*/ 424458 w 902017"/>
                <a:gd name="connsiteY414" fmla="*/ 11787 h 1427796"/>
                <a:gd name="connsiteX415" fmla="*/ 427898 w 902017"/>
                <a:gd name="connsiteY415" fmla="*/ 19869 h 1427796"/>
                <a:gd name="connsiteX416" fmla="*/ 527923 w 902017"/>
                <a:gd name="connsiteY416" fmla="*/ 81795 h 1427796"/>
                <a:gd name="connsiteX417" fmla="*/ 618172 w 902017"/>
                <a:gd name="connsiteY417" fmla="*/ 166686 h 1427796"/>
                <a:gd name="connsiteX418" fmla="*/ 741997 w 902017"/>
                <a:gd name="connsiteY418" fmla="*/ 377189 h 1427796"/>
                <a:gd name="connsiteX419" fmla="*/ 782955 w 902017"/>
                <a:gd name="connsiteY419" fmla="*/ 614361 h 1427796"/>
                <a:gd name="connsiteX420" fmla="*/ 782003 w 902017"/>
                <a:gd name="connsiteY420" fmla="*/ 642936 h 1427796"/>
                <a:gd name="connsiteX421" fmla="*/ 782003 w 902017"/>
                <a:gd name="connsiteY421" fmla="*/ 657224 h 1427796"/>
                <a:gd name="connsiteX422" fmla="*/ 782003 w 902017"/>
                <a:gd name="connsiteY422" fmla="*/ 658176 h 1427796"/>
                <a:gd name="connsiteX423" fmla="*/ 782003 w 902017"/>
                <a:gd name="connsiteY423" fmla="*/ 659129 h 1427796"/>
                <a:gd name="connsiteX424" fmla="*/ 782003 w 902017"/>
                <a:gd name="connsiteY424" fmla="*/ 661034 h 1427796"/>
                <a:gd name="connsiteX425" fmla="*/ 782003 w 902017"/>
                <a:gd name="connsiteY425" fmla="*/ 664844 h 1427796"/>
                <a:gd name="connsiteX426" fmla="*/ 781050 w 902017"/>
                <a:gd name="connsiteY426" fmla="*/ 672464 h 1427796"/>
                <a:gd name="connsiteX427" fmla="*/ 778193 w 902017"/>
                <a:gd name="connsiteY427" fmla="*/ 701991 h 1427796"/>
                <a:gd name="connsiteX428" fmla="*/ 775831 w 902017"/>
                <a:gd name="connsiteY428" fmla="*/ 720300 h 1427796"/>
                <a:gd name="connsiteX429" fmla="*/ 775931 w 902017"/>
                <a:gd name="connsiteY429" fmla="*/ 722113 h 1427796"/>
                <a:gd name="connsiteX430" fmla="*/ 772477 w 902017"/>
                <a:gd name="connsiteY430" fmla="*/ 802956 h 1427796"/>
                <a:gd name="connsiteX431" fmla="*/ 756166 w 902017"/>
                <a:gd name="connsiteY431" fmla="*/ 904636 h 1427796"/>
                <a:gd name="connsiteX432" fmla="*/ 745862 w 902017"/>
                <a:gd name="connsiteY432" fmla="*/ 937623 h 1427796"/>
                <a:gd name="connsiteX433" fmla="*/ 781050 w 902017"/>
                <a:gd name="connsiteY433" fmla="*/ 872489 h 1427796"/>
                <a:gd name="connsiteX434" fmla="*/ 835342 w 902017"/>
                <a:gd name="connsiteY434" fmla="*/ 681988 h 1427796"/>
                <a:gd name="connsiteX435" fmla="*/ 837247 w 902017"/>
                <a:gd name="connsiteY435" fmla="*/ 669606 h 1427796"/>
                <a:gd name="connsiteX436" fmla="*/ 838200 w 902017"/>
                <a:gd name="connsiteY436" fmla="*/ 662938 h 1427796"/>
                <a:gd name="connsiteX437" fmla="*/ 838200 w 902017"/>
                <a:gd name="connsiteY437" fmla="*/ 660438 h 1427796"/>
                <a:gd name="connsiteX438" fmla="*/ 838200 w 902017"/>
                <a:gd name="connsiteY438" fmla="*/ 660081 h 1427796"/>
                <a:gd name="connsiteX439" fmla="*/ 838200 w 902017"/>
                <a:gd name="connsiteY439" fmla="*/ 657224 h 1427796"/>
                <a:gd name="connsiteX440" fmla="*/ 838200 w 902017"/>
                <a:gd name="connsiteY440" fmla="*/ 656271 h 1427796"/>
                <a:gd name="connsiteX441" fmla="*/ 838200 w 902017"/>
                <a:gd name="connsiteY441" fmla="*/ 654366 h 1427796"/>
                <a:gd name="connsiteX442" fmla="*/ 840104 w 902017"/>
                <a:gd name="connsiteY442" fmla="*/ 630553 h 1427796"/>
                <a:gd name="connsiteX443" fmla="*/ 841057 w 902017"/>
                <a:gd name="connsiteY443" fmla="*/ 606741 h 1427796"/>
                <a:gd name="connsiteX444" fmla="*/ 840104 w 902017"/>
                <a:gd name="connsiteY444" fmla="*/ 579119 h 1427796"/>
                <a:gd name="connsiteX445" fmla="*/ 836295 w 902017"/>
                <a:gd name="connsiteY445" fmla="*/ 523874 h 1427796"/>
                <a:gd name="connsiteX446" fmla="*/ 827722 w 902017"/>
                <a:gd name="connsiteY446" fmla="*/ 469581 h 1427796"/>
                <a:gd name="connsiteX447" fmla="*/ 794623 w 902017"/>
                <a:gd name="connsiteY447" fmla="*/ 362306 h 1427796"/>
                <a:gd name="connsiteX448" fmla="*/ 740992 w 902017"/>
                <a:gd name="connsiteY448" fmla="*/ 261719 h 1427796"/>
                <a:gd name="connsiteX449" fmla="*/ 728781 w 902017"/>
                <a:gd name="connsiteY449" fmla="*/ 259078 h 1427796"/>
                <a:gd name="connsiteX450" fmla="*/ 713422 w 902017"/>
                <a:gd name="connsiteY450" fmla="*/ 241933 h 1427796"/>
                <a:gd name="connsiteX451" fmla="*/ 706754 w 902017"/>
                <a:gd name="connsiteY451" fmla="*/ 208596 h 1427796"/>
                <a:gd name="connsiteX452" fmla="*/ 736282 w 902017"/>
                <a:gd name="connsiteY452" fmla="*/ 226693 h 1427796"/>
                <a:gd name="connsiteX453" fmla="*/ 744855 w 902017"/>
                <a:gd name="connsiteY453" fmla="*/ 248601 h 1427796"/>
                <a:gd name="connsiteX454" fmla="*/ 742683 w 902017"/>
                <a:gd name="connsiteY454" fmla="*/ 258736 h 1427796"/>
                <a:gd name="connsiteX455" fmla="*/ 743902 w 902017"/>
                <a:gd name="connsiteY455" fmla="*/ 258126 h 1427796"/>
                <a:gd name="connsiteX456" fmla="*/ 832484 w 902017"/>
                <a:gd name="connsiteY456" fmla="*/ 469581 h 1427796"/>
                <a:gd name="connsiteX457" fmla="*/ 841057 w 902017"/>
                <a:gd name="connsiteY457" fmla="*/ 523874 h 1427796"/>
                <a:gd name="connsiteX458" fmla="*/ 845820 w 902017"/>
                <a:gd name="connsiteY458" fmla="*/ 580071 h 1427796"/>
                <a:gd name="connsiteX459" fmla="*/ 846772 w 902017"/>
                <a:gd name="connsiteY459" fmla="*/ 607694 h 1427796"/>
                <a:gd name="connsiteX460" fmla="*/ 845820 w 902017"/>
                <a:gd name="connsiteY460" fmla="*/ 631506 h 1427796"/>
                <a:gd name="connsiteX461" fmla="*/ 843915 w 902017"/>
                <a:gd name="connsiteY461" fmla="*/ 655319 h 1427796"/>
                <a:gd name="connsiteX462" fmla="*/ 843915 w 902017"/>
                <a:gd name="connsiteY462" fmla="*/ 657224 h 1427796"/>
                <a:gd name="connsiteX463" fmla="*/ 843915 w 902017"/>
                <a:gd name="connsiteY463" fmla="*/ 660081 h 1427796"/>
                <a:gd name="connsiteX464" fmla="*/ 843915 w 902017"/>
                <a:gd name="connsiteY464" fmla="*/ 661034 h 1427796"/>
                <a:gd name="connsiteX465" fmla="*/ 843915 w 902017"/>
                <a:gd name="connsiteY465" fmla="*/ 663891 h 1427796"/>
                <a:gd name="connsiteX466" fmla="*/ 842962 w 902017"/>
                <a:gd name="connsiteY466" fmla="*/ 670559 h 1427796"/>
                <a:gd name="connsiteX467" fmla="*/ 841057 w 902017"/>
                <a:gd name="connsiteY467" fmla="*/ 683894 h 1427796"/>
                <a:gd name="connsiteX468" fmla="*/ 785812 w 902017"/>
                <a:gd name="connsiteY468" fmla="*/ 875346 h 1427796"/>
                <a:gd name="connsiteX469" fmla="*/ 740568 w 902017"/>
                <a:gd name="connsiteY469" fmla="*/ 959166 h 1427796"/>
                <a:gd name="connsiteX470" fmla="*/ 738020 w 902017"/>
                <a:gd name="connsiteY470" fmla="*/ 962730 h 1427796"/>
                <a:gd name="connsiteX471" fmla="*/ 724852 w 902017"/>
                <a:gd name="connsiteY471" fmla="*/ 1004886 h 1427796"/>
                <a:gd name="connsiteX472" fmla="*/ 678179 w 902017"/>
                <a:gd name="connsiteY472" fmla="*/ 1101089 h 1427796"/>
                <a:gd name="connsiteX473" fmla="*/ 657549 w 902017"/>
                <a:gd name="connsiteY473" fmla="*/ 1134098 h 1427796"/>
                <a:gd name="connsiteX474" fmla="*/ 693420 w 902017"/>
                <a:gd name="connsiteY474" fmla="*/ 1104422 h 1427796"/>
                <a:gd name="connsiteX475" fmla="*/ 740092 w 902017"/>
                <a:gd name="connsiteY475" fmla="*/ 1058226 h 1427796"/>
                <a:gd name="connsiteX476" fmla="*/ 778550 w 902017"/>
                <a:gd name="connsiteY476" fmla="*/ 1010005 h 1427796"/>
                <a:gd name="connsiteX477" fmla="*/ 805646 w 902017"/>
                <a:gd name="connsiteY477" fmla="*/ 967204 h 1427796"/>
                <a:gd name="connsiteX478" fmla="*/ 803433 w 902017"/>
                <a:gd name="connsiteY478" fmla="*/ 961547 h 1427796"/>
                <a:gd name="connsiteX479" fmla="*/ 807719 w 902017"/>
                <a:gd name="connsiteY479" fmla="*/ 942021 h 1427796"/>
                <a:gd name="connsiteX480" fmla="*/ 828674 w 902017"/>
                <a:gd name="connsiteY480" fmla="*/ 919161 h 1427796"/>
                <a:gd name="connsiteX481" fmla="*/ 829627 w 902017"/>
                <a:gd name="connsiteY481" fmla="*/ 950593 h 1427796"/>
                <a:gd name="connsiteX482" fmla="*/ 818673 w 902017"/>
                <a:gd name="connsiteY482" fmla="*/ 968333 h 1427796"/>
                <a:gd name="connsiteX483" fmla="*/ 809329 w 902017"/>
                <a:gd name="connsiteY483" fmla="*/ 971888 h 1427796"/>
                <a:gd name="connsiteX484" fmla="*/ 783194 w 902017"/>
                <a:gd name="connsiteY484" fmla="*/ 1014172 h 1427796"/>
                <a:gd name="connsiteX485" fmla="*/ 743903 w 902017"/>
                <a:gd name="connsiteY485" fmla="*/ 1062988 h 1427796"/>
                <a:gd name="connsiteX486" fmla="*/ 647947 w 902017"/>
                <a:gd name="connsiteY486" fmla="*/ 1148987 h 1427796"/>
                <a:gd name="connsiteX487" fmla="*/ 616267 w 902017"/>
                <a:gd name="connsiteY487" fmla="*/ 1190624 h 1427796"/>
                <a:gd name="connsiteX488" fmla="*/ 448627 w 902017"/>
                <a:gd name="connsiteY488" fmla="*/ 1335404 h 1427796"/>
                <a:gd name="connsiteX489" fmla="*/ 345757 w 902017"/>
                <a:gd name="connsiteY489" fmla="*/ 1383981 h 1427796"/>
                <a:gd name="connsiteX490" fmla="*/ 233362 w 902017"/>
                <a:gd name="connsiteY490" fmla="*/ 1412556 h 1427796"/>
                <a:gd name="connsiteX491" fmla="*/ 233362 w 902017"/>
                <a:gd name="connsiteY491" fmla="*/ 1404936 h 1427796"/>
                <a:gd name="connsiteX492" fmla="*/ 343852 w 902017"/>
                <a:gd name="connsiteY492" fmla="*/ 1376361 h 1427796"/>
                <a:gd name="connsiteX493" fmla="*/ 445770 w 902017"/>
                <a:gd name="connsiteY493" fmla="*/ 1327783 h 1427796"/>
                <a:gd name="connsiteX494" fmla="*/ 612457 w 902017"/>
                <a:gd name="connsiteY494" fmla="*/ 1183956 h 1427796"/>
                <a:gd name="connsiteX495" fmla="*/ 629331 w 902017"/>
                <a:gd name="connsiteY495" fmla="*/ 1161624 h 1427796"/>
                <a:gd name="connsiteX496" fmla="*/ 488633 w 902017"/>
                <a:gd name="connsiteY496" fmla="*/ 1245868 h 1427796"/>
                <a:gd name="connsiteX497" fmla="*/ 362903 w 902017"/>
                <a:gd name="connsiteY497" fmla="*/ 1307781 h 1427796"/>
                <a:gd name="connsiteX498" fmla="*/ 362695 w 902017"/>
                <a:gd name="connsiteY498" fmla="*/ 1306536 h 1427796"/>
                <a:gd name="connsiteX499" fmla="*/ 256223 w 902017"/>
                <a:gd name="connsiteY499" fmla="*/ 1360169 h 1427796"/>
                <a:gd name="connsiteX500" fmla="*/ 1905 w 902017"/>
                <a:gd name="connsiteY500" fmla="*/ 1427796 h 1427796"/>
                <a:gd name="connsiteX501" fmla="*/ 0 w 902017"/>
                <a:gd name="connsiteY501" fmla="*/ 1424939 h 1427796"/>
                <a:gd name="connsiteX502" fmla="*/ 252413 w 902017"/>
                <a:gd name="connsiteY502" fmla="*/ 1357311 h 1427796"/>
                <a:gd name="connsiteX503" fmla="*/ 361969 w 902017"/>
                <a:gd name="connsiteY503" fmla="*/ 1302181 h 1427796"/>
                <a:gd name="connsiteX504" fmla="*/ 361950 w 902017"/>
                <a:gd name="connsiteY504" fmla="*/ 1302066 h 1427796"/>
                <a:gd name="connsiteX505" fmla="*/ 364426 w 902017"/>
                <a:gd name="connsiteY505" fmla="*/ 1300802 h 1427796"/>
                <a:gd name="connsiteX506" fmla="*/ 464820 w 902017"/>
                <a:gd name="connsiteY506" fmla="*/ 1232534 h 1427796"/>
                <a:gd name="connsiteX507" fmla="*/ 511944 w 902017"/>
                <a:gd name="connsiteY507" fmla="*/ 1189808 h 1427796"/>
                <a:gd name="connsiteX508" fmla="*/ 441959 w 902017"/>
                <a:gd name="connsiteY508" fmla="*/ 1238249 h 1427796"/>
                <a:gd name="connsiteX509" fmla="*/ 302895 w 902017"/>
                <a:gd name="connsiteY509" fmla="*/ 1307781 h 1427796"/>
                <a:gd name="connsiteX510" fmla="*/ 153352 w 902017"/>
                <a:gd name="connsiteY510" fmla="*/ 1363026 h 1427796"/>
                <a:gd name="connsiteX511" fmla="*/ 151447 w 902017"/>
                <a:gd name="connsiteY511" fmla="*/ 1357311 h 1427796"/>
                <a:gd name="connsiteX512" fmla="*/ 300989 w 902017"/>
                <a:gd name="connsiteY512" fmla="*/ 1302066 h 1427796"/>
                <a:gd name="connsiteX513" fmla="*/ 439102 w 902017"/>
                <a:gd name="connsiteY513" fmla="*/ 1232533 h 1427796"/>
                <a:gd name="connsiteX514" fmla="*/ 548210 w 902017"/>
                <a:gd name="connsiteY514" fmla="*/ 1156927 h 1427796"/>
                <a:gd name="connsiteX515" fmla="*/ 554117 w 902017"/>
                <a:gd name="connsiteY515" fmla="*/ 1151571 h 1427796"/>
                <a:gd name="connsiteX516" fmla="*/ 613682 w 902017"/>
                <a:gd name="connsiteY516" fmla="*/ 1079575 h 1427796"/>
                <a:gd name="connsiteX517" fmla="*/ 633770 w 902017"/>
                <a:gd name="connsiteY517" fmla="*/ 1049892 h 1427796"/>
                <a:gd name="connsiteX518" fmla="*/ 659130 w 902017"/>
                <a:gd name="connsiteY518" fmla="*/ 985836 h 1427796"/>
                <a:gd name="connsiteX519" fmla="*/ 680085 w 902017"/>
                <a:gd name="connsiteY519" fmla="*/ 841056 h 1427796"/>
                <a:gd name="connsiteX520" fmla="*/ 674370 w 902017"/>
                <a:gd name="connsiteY520" fmla="*/ 727708 h 1427796"/>
                <a:gd name="connsiteX521" fmla="*/ 668655 w 902017"/>
                <a:gd name="connsiteY521" fmla="*/ 677226 h 1427796"/>
                <a:gd name="connsiteX522" fmla="*/ 667702 w 902017"/>
                <a:gd name="connsiteY522" fmla="*/ 665796 h 1427796"/>
                <a:gd name="connsiteX523" fmla="*/ 667702 w 902017"/>
                <a:gd name="connsiteY523" fmla="*/ 662938 h 1427796"/>
                <a:gd name="connsiteX524" fmla="*/ 666750 w 902017"/>
                <a:gd name="connsiteY524" fmla="*/ 656271 h 1427796"/>
                <a:gd name="connsiteX525" fmla="*/ 665798 w 902017"/>
                <a:gd name="connsiteY525" fmla="*/ 643887 h 1427796"/>
                <a:gd name="connsiteX526" fmla="*/ 665797 w 902017"/>
                <a:gd name="connsiteY526" fmla="*/ 643888 h 1427796"/>
                <a:gd name="connsiteX527" fmla="*/ 644842 w 902017"/>
                <a:gd name="connsiteY527" fmla="*/ 613408 h 1427796"/>
                <a:gd name="connsiteX528" fmla="*/ 643890 w 902017"/>
                <a:gd name="connsiteY528" fmla="*/ 607693 h 1427796"/>
                <a:gd name="connsiteX529" fmla="*/ 643890 w 902017"/>
                <a:gd name="connsiteY529" fmla="*/ 602931 h 1427796"/>
                <a:gd name="connsiteX530" fmla="*/ 644842 w 902017"/>
                <a:gd name="connsiteY530" fmla="*/ 594358 h 1427796"/>
                <a:gd name="connsiteX531" fmla="*/ 653415 w 902017"/>
                <a:gd name="connsiteY531" fmla="*/ 584833 h 1427796"/>
                <a:gd name="connsiteX532" fmla="*/ 676275 w 902017"/>
                <a:gd name="connsiteY532" fmla="*/ 608646 h 1427796"/>
                <a:gd name="connsiteX533" fmla="*/ 675323 w 902017"/>
                <a:gd name="connsiteY533" fmla="*/ 632696 h 1427796"/>
                <a:gd name="connsiteX534" fmla="*/ 671039 w 902017"/>
                <a:gd name="connsiteY534" fmla="*/ 637729 h 1427796"/>
                <a:gd name="connsiteX535" fmla="*/ 672465 w 902017"/>
                <a:gd name="connsiteY535" fmla="*/ 656271 h 1427796"/>
                <a:gd name="connsiteX536" fmla="*/ 673417 w 902017"/>
                <a:gd name="connsiteY536" fmla="*/ 662938 h 1427796"/>
                <a:gd name="connsiteX537" fmla="*/ 673417 w 902017"/>
                <a:gd name="connsiteY537" fmla="*/ 663296 h 1427796"/>
                <a:gd name="connsiteX538" fmla="*/ 673417 w 902017"/>
                <a:gd name="connsiteY538" fmla="*/ 665796 h 1427796"/>
                <a:gd name="connsiteX539" fmla="*/ 674370 w 902017"/>
                <a:gd name="connsiteY539" fmla="*/ 677226 h 1427796"/>
                <a:gd name="connsiteX540" fmla="*/ 680085 w 902017"/>
                <a:gd name="connsiteY540" fmla="*/ 727708 h 1427796"/>
                <a:gd name="connsiteX541" fmla="*/ 685800 w 902017"/>
                <a:gd name="connsiteY541" fmla="*/ 841056 h 1427796"/>
                <a:gd name="connsiteX542" fmla="*/ 664845 w 902017"/>
                <a:gd name="connsiteY542" fmla="*/ 987741 h 1427796"/>
                <a:gd name="connsiteX543" fmla="*/ 646431 w 902017"/>
                <a:gd name="connsiteY543" fmla="*/ 1033441 h 1427796"/>
                <a:gd name="connsiteX544" fmla="*/ 693420 w 902017"/>
                <a:gd name="connsiteY544" fmla="*/ 957261 h 1427796"/>
                <a:gd name="connsiteX545" fmla="*/ 740093 w 902017"/>
                <a:gd name="connsiteY545" fmla="*/ 845819 h 1427796"/>
                <a:gd name="connsiteX546" fmla="*/ 767715 w 902017"/>
                <a:gd name="connsiteY546" fmla="*/ 732471 h 1427796"/>
                <a:gd name="connsiteX547" fmla="*/ 770604 w 902017"/>
                <a:gd name="connsiteY547" fmla="*/ 710082 h 1427796"/>
                <a:gd name="connsiteX548" fmla="*/ 766762 w 902017"/>
                <a:gd name="connsiteY548" fmla="*/ 641031 h 1427796"/>
                <a:gd name="connsiteX549" fmla="*/ 762000 w 902017"/>
                <a:gd name="connsiteY549" fmla="*/ 601979 h 1427796"/>
                <a:gd name="connsiteX550" fmla="*/ 755332 w 902017"/>
                <a:gd name="connsiteY550" fmla="*/ 562926 h 1427796"/>
                <a:gd name="connsiteX551" fmla="*/ 747697 w 902017"/>
                <a:gd name="connsiteY551" fmla="*/ 528993 h 1427796"/>
                <a:gd name="connsiteX552" fmla="*/ 724614 w 902017"/>
                <a:gd name="connsiteY552" fmla="*/ 469343 h 1427796"/>
                <a:gd name="connsiteX553" fmla="*/ 687704 w 902017"/>
                <a:gd name="connsiteY553" fmla="*/ 411478 h 1427796"/>
                <a:gd name="connsiteX554" fmla="*/ 641984 w 902017"/>
                <a:gd name="connsiteY554" fmla="*/ 360996 h 1427796"/>
                <a:gd name="connsiteX555" fmla="*/ 591502 w 902017"/>
                <a:gd name="connsiteY555" fmla="*/ 317181 h 1427796"/>
                <a:gd name="connsiteX556" fmla="*/ 566169 w 902017"/>
                <a:gd name="connsiteY556" fmla="*/ 298836 h 1427796"/>
                <a:gd name="connsiteX557" fmla="*/ 557450 w 902017"/>
                <a:gd name="connsiteY557" fmla="*/ 300631 h 1427796"/>
                <a:gd name="connsiteX558" fmla="*/ 541020 w 902017"/>
                <a:gd name="connsiteY558" fmla="*/ 292416 h 1427796"/>
                <a:gd name="connsiteX559" fmla="*/ 529590 w 902017"/>
                <a:gd name="connsiteY559" fmla="*/ 266699 h 1427796"/>
                <a:gd name="connsiteX560" fmla="*/ 559117 w 902017"/>
                <a:gd name="connsiteY560" fmla="*/ 271461 h 1427796"/>
                <a:gd name="connsiteX561" fmla="*/ 570786 w 902017"/>
                <a:gd name="connsiteY561" fmla="*/ 285868 h 1427796"/>
                <a:gd name="connsiteX562" fmla="*/ 570027 w 902017"/>
                <a:gd name="connsiteY562" fmla="*/ 293681 h 1427796"/>
                <a:gd name="connsiteX563" fmla="*/ 597217 w 902017"/>
                <a:gd name="connsiteY563" fmla="*/ 313371 h 1427796"/>
                <a:gd name="connsiteX564" fmla="*/ 647699 w 902017"/>
                <a:gd name="connsiteY564" fmla="*/ 357186 h 1427796"/>
                <a:gd name="connsiteX565" fmla="*/ 671512 w 902017"/>
                <a:gd name="connsiteY565" fmla="*/ 381950 h 1427796"/>
                <a:gd name="connsiteX566" fmla="*/ 693419 w 902017"/>
                <a:gd name="connsiteY566" fmla="*/ 408621 h 1427796"/>
                <a:gd name="connsiteX567" fmla="*/ 730079 w 902017"/>
                <a:gd name="connsiteY567" fmla="*/ 466567 h 1427796"/>
                <a:gd name="connsiteX568" fmla="*/ 724852 w 902017"/>
                <a:gd name="connsiteY568" fmla="*/ 449579 h 1427796"/>
                <a:gd name="connsiteX569" fmla="*/ 712470 w 902017"/>
                <a:gd name="connsiteY569" fmla="*/ 412431 h 1427796"/>
                <a:gd name="connsiteX570" fmla="*/ 681990 w 902017"/>
                <a:gd name="connsiteY570" fmla="*/ 340041 h 1427796"/>
                <a:gd name="connsiteX571" fmla="*/ 609289 w 902017"/>
                <a:gd name="connsiteY571" fmla="*/ 206452 h 1427796"/>
                <a:gd name="connsiteX572" fmla="*/ 601742 w 902017"/>
                <a:gd name="connsiteY572" fmla="*/ 206095 h 1427796"/>
                <a:gd name="connsiteX573" fmla="*/ 584835 w 902017"/>
                <a:gd name="connsiteY573" fmla="*/ 193356 h 1427796"/>
                <a:gd name="connsiteX574" fmla="*/ 575310 w 902017"/>
                <a:gd name="connsiteY574" fmla="*/ 161923 h 1427796"/>
                <a:gd name="connsiteX575" fmla="*/ 605790 w 902017"/>
                <a:gd name="connsiteY575" fmla="*/ 174306 h 1427796"/>
                <a:gd name="connsiteX576" fmla="*/ 616267 w 902017"/>
                <a:gd name="connsiteY576" fmla="*/ 193356 h 1427796"/>
                <a:gd name="connsiteX577" fmla="*/ 614642 w 902017"/>
                <a:gd name="connsiteY577" fmla="*/ 204732 h 1427796"/>
                <a:gd name="connsiteX578" fmla="*/ 686752 w 902017"/>
                <a:gd name="connsiteY578" fmla="*/ 338136 h 1427796"/>
                <a:gd name="connsiteX579" fmla="*/ 717232 w 902017"/>
                <a:gd name="connsiteY579" fmla="*/ 411479 h 1427796"/>
                <a:gd name="connsiteX580" fmla="*/ 729615 w 902017"/>
                <a:gd name="connsiteY580" fmla="*/ 448626 h 1427796"/>
                <a:gd name="connsiteX581" fmla="*/ 741045 w 902017"/>
                <a:gd name="connsiteY581" fmla="*/ 486726 h 1427796"/>
                <a:gd name="connsiteX582" fmla="*/ 746759 w 902017"/>
                <a:gd name="connsiteY582" fmla="*/ 505776 h 1427796"/>
                <a:gd name="connsiteX583" fmla="*/ 749604 w 902017"/>
                <a:gd name="connsiteY583" fmla="*/ 517152 h 1427796"/>
                <a:gd name="connsiteX584" fmla="*/ 754379 w 902017"/>
                <a:gd name="connsiteY584" fmla="*/ 529588 h 1427796"/>
                <a:gd name="connsiteX585" fmla="*/ 752691 w 902017"/>
                <a:gd name="connsiteY585" fmla="*/ 530151 h 1427796"/>
                <a:gd name="connsiteX586" fmla="*/ 760095 w 902017"/>
                <a:gd name="connsiteY586" fmla="*/ 563879 h 1427796"/>
                <a:gd name="connsiteX587" fmla="*/ 766762 w 902017"/>
                <a:gd name="connsiteY587" fmla="*/ 602931 h 1427796"/>
                <a:gd name="connsiteX588" fmla="*/ 771525 w 902017"/>
                <a:gd name="connsiteY588" fmla="*/ 641984 h 1427796"/>
                <a:gd name="connsiteX589" fmla="*/ 773663 w 902017"/>
                <a:gd name="connsiteY589" fmla="*/ 680861 h 1427796"/>
                <a:gd name="connsiteX590" fmla="*/ 774383 w 902017"/>
                <a:gd name="connsiteY590" fmla="*/ 673416 h 1427796"/>
                <a:gd name="connsiteX591" fmla="*/ 775335 w 902017"/>
                <a:gd name="connsiteY591" fmla="*/ 658176 h 1427796"/>
                <a:gd name="connsiteX592" fmla="*/ 775335 w 902017"/>
                <a:gd name="connsiteY592" fmla="*/ 643889 h 1427796"/>
                <a:gd name="connsiteX593" fmla="*/ 776288 w 902017"/>
                <a:gd name="connsiteY593" fmla="*/ 615314 h 1427796"/>
                <a:gd name="connsiteX594" fmla="*/ 735330 w 902017"/>
                <a:gd name="connsiteY594" fmla="*/ 380046 h 1427796"/>
                <a:gd name="connsiteX595" fmla="*/ 613410 w 902017"/>
                <a:gd name="connsiteY595" fmla="*/ 170496 h 1427796"/>
                <a:gd name="connsiteX596" fmla="*/ 523756 w 902017"/>
                <a:gd name="connsiteY596" fmla="*/ 86438 h 1427796"/>
                <a:gd name="connsiteX597" fmla="*/ 426647 w 902017"/>
                <a:gd name="connsiteY597" fmla="*/ 25676 h 1427796"/>
                <a:gd name="connsiteX598" fmla="*/ 419100 w 902017"/>
                <a:gd name="connsiteY598" fmla="*/ 30479 h 1427796"/>
                <a:gd name="connsiteX599" fmla="*/ 398145 w 902017"/>
                <a:gd name="connsiteY599" fmla="*/ 28574 h 1427796"/>
                <a:gd name="connsiteX600" fmla="*/ 374332 w 902017"/>
                <a:gd name="connsiteY600" fmla="*/ 7619 h 1427796"/>
                <a:gd name="connsiteX601" fmla="*/ 384690 w 902017"/>
                <a:gd name="connsiteY601" fmla="*/ 475 h 142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</a:cxnLst>
              <a:rect l="l" t="t" r="r" b="b"/>
              <a:pathLst>
                <a:path w="902017" h="1427796">
                  <a:moveTo>
                    <a:pt x="339923" y="1333617"/>
                  </a:moveTo>
                  <a:cubicBezTo>
                    <a:pt x="348138" y="1336594"/>
                    <a:pt x="355758" y="1343023"/>
                    <a:pt x="360997" y="1348738"/>
                  </a:cubicBezTo>
                  <a:cubicBezTo>
                    <a:pt x="352425" y="1354453"/>
                    <a:pt x="341947" y="1359216"/>
                    <a:pt x="335279" y="1360168"/>
                  </a:cubicBezTo>
                  <a:cubicBezTo>
                    <a:pt x="325754" y="1359216"/>
                    <a:pt x="318135" y="1354453"/>
                    <a:pt x="315277" y="1342071"/>
                  </a:cubicBezTo>
                  <a:cubicBezTo>
                    <a:pt x="317182" y="1342071"/>
                    <a:pt x="319087" y="1342071"/>
                    <a:pt x="320992" y="1342071"/>
                  </a:cubicBezTo>
                  <a:cubicBezTo>
                    <a:pt x="321945" y="1343023"/>
                    <a:pt x="324802" y="1344928"/>
                    <a:pt x="327659" y="1348738"/>
                  </a:cubicBezTo>
                  <a:cubicBezTo>
                    <a:pt x="327659" y="1348738"/>
                    <a:pt x="326707" y="1344928"/>
                    <a:pt x="323850" y="1342071"/>
                  </a:cubicBezTo>
                  <a:cubicBezTo>
                    <a:pt x="326707" y="1342071"/>
                    <a:pt x="329565" y="1343023"/>
                    <a:pt x="332422" y="1343023"/>
                  </a:cubicBezTo>
                  <a:cubicBezTo>
                    <a:pt x="333375" y="1343023"/>
                    <a:pt x="335279" y="1344928"/>
                    <a:pt x="338137" y="1347786"/>
                  </a:cubicBezTo>
                  <a:cubicBezTo>
                    <a:pt x="338137" y="1347786"/>
                    <a:pt x="337184" y="1344928"/>
                    <a:pt x="335279" y="1343023"/>
                  </a:cubicBezTo>
                  <a:cubicBezTo>
                    <a:pt x="337184" y="1343023"/>
                    <a:pt x="340042" y="1343023"/>
                    <a:pt x="342900" y="1343976"/>
                  </a:cubicBezTo>
                  <a:cubicBezTo>
                    <a:pt x="343852" y="1344928"/>
                    <a:pt x="345757" y="1345881"/>
                    <a:pt x="348615" y="1347786"/>
                  </a:cubicBezTo>
                  <a:cubicBezTo>
                    <a:pt x="348615" y="1347786"/>
                    <a:pt x="346709" y="1345881"/>
                    <a:pt x="345757" y="1344928"/>
                  </a:cubicBezTo>
                  <a:cubicBezTo>
                    <a:pt x="349567" y="1345881"/>
                    <a:pt x="353377" y="1346833"/>
                    <a:pt x="357187" y="1347786"/>
                  </a:cubicBezTo>
                  <a:cubicBezTo>
                    <a:pt x="357187" y="1347786"/>
                    <a:pt x="349567" y="1344928"/>
                    <a:pt x="340042" y="1342071"/>
                  </a:cubicBezTo>
                  <a:cubicBezTo>
                    <a:pt x="340995" y="1341118"/>
                    <a:pt x="342900" y="1340166"/>
                    <a:pt x="342900" y="1340166"/>
                  </a:cubicBezTo>
                  <a:cubicBezTo>
                    <a:pt x="340042" y="1341118"/>
                    <a:pt x="338137" y="1341118"/>
                    <a:pt x="337184" y="1341118"/>
                  </a:cubicBezTo>
                  <a:cubicBezTo>
                    <a:pt x="334327" y="1341118"/>
                    <a:pt x="332422" y="1340166"/>
                    <a:pt x="329565" y="1340166"/>
                  </a:cubicBezTo>
                  <a:cubicBezTo>
                    <a:pt x="330517" y="1339213"/>
                    <a:pt x="332422" y="1338261"/>
                    <a:pt x="332422" y="1338261"/>
                  </a:cubicBezTo>
                  <a:cubicBezTo>
                    <a:pt x="329565" y="1339213"/>
                    <a:pt x="326707" y="1340166"/>
                    <a:pt x="325754" y="1340166"/>
                  </a:cubicBezTo>
                  <a:cubicBezTo>
                    <a:pt x="321945" y="1339213"/>
                    <a:pt x="319087" y="1339213"/>
                    <a:pt x="315277" y="1339213"/>
                  </a:cubicBezTo>
                  <a:cubicBezTo>
                    <a:pt x="322897" y="1331117"/>
                    <a:pt x="331708" y="1330641"/>
                    <a:pt x="339923" y="1333617"/>
                  </a:cubicBezTo>
                  <a:close/>
                  <a:moveTo>
                    <a:pt x="569595" y="1280158"/>
                  </a:moveTo>
                  <a:cubicBezTo>
                    <a:pt x="591503" y="1283016"/>
                    <a:pt x="613410" y="1294446"/>
                    <a:pt x="627697" y="1304923"/>
                  </a:cubicBezTo>
                  <a:cubicBezTo>
                    <a:pt x="606742" y="1324926"/>
                    <a:pt x="580072" y="1342071"/>
                    <a:pt x="555307" y="1346833"/>
                  </a:cubicBezTo>
                  <a:cubicBezTo>
                    <a:pt x="531495" y="1350643"/>
                    <a:pt x="511492" y="1342071"/>
                    <a:pt x="501015" y="1312543"/>
                  </a:cubicBezTo>
                  <a:cubicBezTo>
                    <a:pt x="505778" y="1311591"/>
                    <a:pt x="510540" y="1310638"/>
                    <a:pt x="516255" y="1309686"/>
                  </a:cubicBezTo>
                  <a:cubicBezTo>
                    <a:pt x="521017" y="1311591"/>
                    <a:pt x="527685" y="1315401"/>
                    <a:pt x="536257" y="1323021"/>
                  </a:cubicBezTo>
                  <a:cubicBezTo>
                    <a:pt x="536257" y="1323021"/>
                    <a:pt x="531495" y="1314448"/>
                    <a:pt x="524828" y="1308733"/>
                  </a:cubicBezTo>
                  <a:cubicBezTo>
                    <a:pt x="531495" y="1307781"/>
                    <a:pt x="539115" y="1307781"/>
                    <a:pt x="547687" y="1306828"/>
                  </a:cubicBezTo>
                  <a:cubicBezTo>
                    <a:pt x="550545" y="1307781"/>
                    <a:pt x="556260" y="1310638"/>
                    <a:pt x="563880" y="1316353"/>
                  </a:cubicBezTo>
                  <a:cubicBezTo>
                    <a:pt x="563880" y="1316353"/>
                    <a:pt x="560070" y="1309686"/>
                    <a:pt x="555307" y="1305876"/>
                  </a:cubicBezTo>
                  <a:cubicBezTo>
                    <a:pt x="561975" y="1304923"/>
                    <a:pt x="568642" y="1304923"/>
                    <a:pt x="576262" y="1304923"/>
                  </a:cubicBezTo>
                  <a:cubicBezTo>
                    <a:pt x="579120" y="1304923"/>
                    <a:pt x="584835" y="1306828"/>
                    <a:pt x="592455" y="1310638"/>
                  </a:cubicBezTo>
                  <a:cubicBezTo>
                    <a:pt x="592455" y="1310638"/>
                    <a:pt x="589597" y="1307781"/>
                    <a:pt x="585787" y="1304923"/>
                  </a:cubicBezTo>
                  <a:cubicBezTo>
                    <a:pt x="595312" y="1304923"/>
                    <a:pt x="604837" y="1304923"/>
                    <a:pt x="616267" y="1304923"/>
                  </a:cubicBezTo>
                  <a:cubicBezTo>
                    <a:pt x="616267" y="1304923"/>
                    <a:pt x="611505" y="1304923"/>
                    <a:pt x="602932" y="1303971"/>
                  </a:cubicBezTo>
                  <a:cubicBezTo>
                    <a:pt x="594360" y="1303018"/>
                    <a:pt x="582930" y="1303018"/>
                    <a:pt x="569595" y="1302066"/>
                  </a:cubicBezTo>
                  <a:cubicBezTo>
                    <a:pt x="573405" y="1300161"/>
                    <a:pt x="577215" y="1296351"/>
                    <a:pt x="577215" y="1296351"/>
                  </a:cubicBezTo>
                  <a:cubicBezTo>
                    <a:pt x="569595" y="1300161"/>
                    <a:pt x="564832" y="1301113"/>
                    <a:pt x="561975" y="1302066"/>
                  </a:cubicBezTo>
                  <a:cubicBezTo>
                    <a:pt x="555307" y="1302066"/>
                    <a:pt x="548640" y="1302066"/>
                    <a:pt x="541972" y="1302066"/>
                  </a:cubicBezTo>
                  <a:cubicBezTo>
                    <a:pt x="545782" y="1299208"/>
                    <a:pt x="549592" y="1295398"/>
                    <a:pt x="549592" y="1295398"/>
                  </a:cubicBezTo>
                  <a:cubicBezTo>
                    <a:pt x="542925" y="1300161"/>
                    <a:pt x="537210" y="1302066"/>
                    <a:pt x="534353" y="1303018"/>
                  </a:cubicBezTo>
                  <a:cubicBezTo>
                    <a:pt x="525780" y="1303971"/>
                    <a:pt x="516255" y="1303971"/>
                    <a:pt x="507682" y="1305876"/>
                  </a:cubicBezTo>
                  <a:cubicBezTo>
                    <a:pt x="512445" y="1300161"/>
                    <a:pt x="517207" y="1295398"/>
                    <a:pt x="521970" y="1291588"/>
                  </a:cubicBezTo>
                  <a:cubicBezTo>
                    <a:pt x="526732" y="1287778"/>
                    <a:pt x="531495" y="1284921"/>
                    <a:pt x="537210" y="1283016"/>
                  </a:cubicBezTo>
                  <a:cubicBezTo>
                    <a:pt x="547687" y="1279206"/>
                    <a:pt x="559117" y="1279206"/>
                    <a:pt x="569595" y="1280158"/>
                  </a:cubicBezTo>
                  <a:close/>
                  <a:moveTo>
                    <a:pt x="408622" y="1150619"/>
                  </a:moveTo>
                  <a:cubicBezTo>
                    <a:pt x="418147" y="1163954"/>
                    <a:pt x="428624" y="1183004"/>
                    <a:pt x="430529" y="1202054"/>
                  </a:cubicBezTo>
                  <a:cubicBezTo>
                    <a:pt x="431482" y="1211579"/>
                    <a:pt x="430529" y="1221104"/>
                    <a:pt x="426719" y="1228724"/>
                  </a:cubicBezTo>
                  <a:cubicBezTo>
                    <a:pt x="422909" y="1236344"/>
                    <a:pt x="415289" y="1243011"/>
                    <a:pt x="404812" y="1247774"/>
                  </a:cubicBezTo>
                  <a:cubicBezTo>
                    <a:pt x="407669" y="1241107"/>
                    <a:pt x="408622" y="1233486"/>
                    <a:pt x="410527" y="1225866"/>
                  </a:cubicBezTo>
                  <a:cubicBezTo>
                    <a:pt x="411479" y="1223009"/>
                    <a:pt x="413384" y="1219199"/>
                    <a:pt x="418147" y="1214436"/>
                  </a:cubicBezTo>
                  <a:cubicBezTo>
                    <a:pt x="418147" y="1214436"/>
                    <a:pt x="414337" y="1216341"/>
                    <a:pt x="411479" y="1219199"/>
                  </a:cubicBezTo>
                  <a:cubicBezTo>
                    <a:pt x="412432" y="1213484"/>
                    <a:pt x="412432" y="1208721"/>
                    <a:pt x="412432" y="1203007"/>
                  </a:cubicBezTo>
                  <a:cubicBezTo>
                    <a:pt x="413384" y="1201101"/>
                    <a:pt x="414337" y="1197291"/>
                    <a:pt x="417194" y="1191576"/>
                  </a:cubicBezTo>
                  <a:cubicBezTo>
                    <a:pt x="417194" y="1191576"/>
                    <a:pt x="414337" y="1193482"/>
                    <a:pt x="412432" y="1196339"/>
                  </a:cubicBezTo>
                  <a:cubicBezTo>
                    <a:pt x="412432" y="1174432"/>
                    <a:pt x="408622" y="1158239"/>
                    <a:pt x="408622" y="1158239"/>
                  </a:cubicBezTo>
                  <a:cubicBezTo>
                    <a:pt x="409574" y="1166811"/>
                    <a:pt x="409574" y="1175384"/>
                    <a:pt x="409574" y="1183004"/>
                  </a:cubicBezTo>
                  <a:cubicBezTo>
                    <a:pt x="407669" y="1179194"/>
                    <a:pt x="404812" y="1176336"/>
                    <a:pt x="404812" y="1176336"/>
                  </a:cubicBezTo>
                  <a:cubicBezTo>
                    <a:pt x="408622" y="1183004"/>
                    <a:pt x="409574" y="1187766"/>
                    <a:pt x="409574" y="1190624"/>
                  </a:cubicBezTo>
                  <a:cubicBezTo>
                    <a:pt x="409574" y="1196339"/>
                    <a:pt x="409574" y="1202054"/>
                    <a:pt x="408622" y="1207769"/>
                  </a:cubicBezTo>
                  <a:cubicBezTo>
                    <a:pt x="405764" y="1203007"/>
                    <a:pt x="401002" y="1198244"/>
                    <a:pt x="401002" y="1198244"/>
                  </a:cubicBezTo>
                  <a:cubicBezTo>
                    <a:pt x="405764" y="1205864"/>
                    <a:pt x="407669" y="1210626"/>
                    <a:pt x="407669" y="1213484"/>
                  </a:cubicBezTo>
                  <a:cubicBezTo>
                    <a:pt x="406717" y="1220152"/>
                    <a:pt x="405764" y="1225866"/>
                    <a:pt x="403859" y="1231582"/>
                  </a:cubicBezTo>
                  <a:cubicBezTo>
                    <a:pt x="400049" y="1224914"/>
                    <a:pt x="393382" y="1218246"/>
                    <a:pt x="393382" y="1218246"/>
                  </a:cubicBezTo>
                  <a:cubicBezTo>
                    <a:pt x="398144" y="1226819"/>
                    <a:pt x="401002" y="1233486"/>
                    <a:pt x="401954" y="1237296"/>
                  </a:cubicBezTo>
                  <a:cubicBezTo>
                    <a:pt x="401002" y="1242059"/>
                    <a:pt x="399097" y="1245869"/>
                    <a:pt x="397192" y="1248727"/>
                  </a:cubicBezTo>
                  <a:cubicBezTo>
                    <a:pt x="375284" y="1231582"/>
                    <a:pt x="371474" y="1212532"/>
                    <a:pt x="376237" y="1195386"/>
                  </a:cubicBezTo>
                  <a:cubicBezTo>
                    <a:pt x="381952" y="1180146"/>
                    <a:pt x="394334" y="1163954"/>
                    <a:pt x="408622" y="1150619"/>
                  </a:cubicBezTo>
                  <a:close/>
                  <a:moveTo>
                    <a:pt x="732235" y="1098350"/>
                  </a:moveTo>
                  <a:cubicBezTo>
                    <a:pt x="745331" y="1098469"/>
                    <a:pt x="758666" y="1103946"/>
                    <a:pt x="767715" y="1109661"/>
                  </a:cubicBezTo>
                  <a:cubicBezTo>
                    <a:pt x="757238" y="1122996"/>
                    <a:pt x="742950" y="1135378"/>
                    <a:pt x="729615" y="1138236"/>
                  </a:cubicBezTo>
                  <a:cubicBezTo>
                    <a:pt x="716280" y="1142998"/>
                    <a:pt x="703897" y="1140141"/>
                    <a:pt x="695325" y="1122996"/>
                  </a:cubicBezTo>
                  <a:cubicBezTo>
                    <a:pt x="698183" y="1122043"/>
                    <a:pt x="701040" y="1121091"/>
                    <a:pt x="703897" y="1120138"/>
                  </a:cubicBezTo>
                  <a:cubicBezTo>
                    <a:pt x="706755" y="1120138"/>
                    <a:pt x="710565" y="1122043"/>
                    <a:pt x="716280" y="1125853"/>
                  </a:cubicBezTo>
                  <a:cubicBezTo>
                    <a:pt x="716280" y="1125853"/>
                    <a:pt x="712470" y="1121091"/>
                    <a:pt x="707708" y="1118233"/>
                  </a:cubicBezTo>
                  <a:cubicBezTo>
                    <a:pt x="711517" y="1116328"/>
                    <a:pt x="716280" y="1115376"/>
                    <a:pt x="721042" y="1114423"/>
                  </a:cubicBezTo>
                  <a:cubicBezTo>
                    <a:pt x="722947" y="1115376"/>
                    <a:pt x="726758" y="1116328"/>
                    <a:pt x="731520" y="1119186"/>
                  </a:cubicBezTo>
                  <a:cubicBezTo>
                    <a:pt x="731520" y="1119186"/>
                    <a:pt x="728663" y="1115376"/>
                    <a:pt x="725805" y="1113471"/>
                  </a:cubicBezTo>
                  <a:cubicBezTo>
                    <a:pt x="729615" y="1112518"/>
                    <a:pt x="733425" y="1112518"/>
                    <a:pt x="738188" y="1111566"/>
                  </a:cubicBezTo>
                  <a:cubicBezTo>
                    <a:pt x="740092" y="1111566"/>
                    <a:pt x="742950" y="1112518"/>
                    <a:pt x="747713" y="1114423"/>
                  </a:cubicBezTo>
                  <a:cubicBezTo>
                    <a:pt x="747713" y="1114423"/>
                    <a:pt x="745808" y="1112518"/>
                    <a:pt x="742950" y="1111566"/>
                  </a:cubicBezTo>
                  <a:cubicBezTo>
                    <a:pt x="748665" y="1110613"/>
                    <a:pt x="754380" y="1110613"/>
                    <a:pt x="761047" y="1109661"/>
                  </a:cubicBezTo>
                  <a:cubicBezTo>
                    <a:pt x="761047" y="1109661"/>
                    <a:pt x="758190" y="1109661"/>
                    <a:pt x="753428" y="1109661"/>
                  </a:cubicBezTo>
                  <a:cubicBezTo>
                    <a:pt x="748665" y="1109661"/>
                    <a:pt x="741997" y="1109661"/>
                    <a:pt x="734378" y="1110613"/>
                  </a:cubicBezTo>
                  <a:cubicBezTo>
                    <a:pt x="736283" y="1108708"/>
                    <a:pt x="738188" y="1106803"/>
                    <a:pt x="738188" y="1106803"/>
                  </a:cubicBezTo>
                  <a:cubicBezTo>
                    <a:pt x="734378" y="1109661"/>
                    <a:pt x="731520" y="1110613"/>
                    <a:pt x="729615" y="1111566"/>
                  </a:cubicBezTo>
                  <a:cubicBezTo>
                    <a:pt x="725805" y="1112518"/>
                    <a:pt x="721995" y="1112518"/>
                    <a:pt x="718185" y="1113471"/>
                  </a:cubicBezTo>
                  <a:cubicBezTo>
                    <a:pt x="720090" y="1111566"/>
                    <a:pt x="721995" y="1108708"/>
                    <a:pt x="721995" y="1108708"/>
                  </a:cubicBezTo>
                  <a:cubicBezTo>
                    <a:pt x="718185" y="1111566"/>
                    <a:pt x="715328" y="1113471"/>
                    <a:pt x="713422" y="1114423"/>
                  </a:cubicBezTo>
                  <a:cubicBezTo>
                    <a:pt x="708660" y="1116328"/>
                    <a:pt x="702945" y="1117281"/>
                    <a:pt x="698183" y="1119186"/>
                  </a:cubicBezTo>
                  <a:cubicBezTo>
                    <a:pt x="706279" y="1103470"/>
                    <a:pt x="719138" y="1098231"/>
                    <a:pt x="732235" y="1098350"/>
                  </a:cubicBezTo>
                  <a:close/>
                  <a:moveTo>
                    <a:pt x="553403" y="1042986"/>
                  </a:moveTo>
                  <a:cubicBezTo>
                    <a:pt x="564832" y="1051559"/>
                    <a:pt x="577215" y="1065846"/>
                    <a:pt x="583882" y="1082038"/>
                  </a:cubicBezTo>
                  <a:cubicBezTo>
                    <a:pt x="590550" y="1098231"/>
                    <a:pt x="588645" y="1114424"/>
                    <a:pt x="572453" y="1128711"/>
                  </a:cubicBezTo>
                  <a:cubicBezTo>
                    <a:pt x="572453" y="1122044"/>
                    <a:pt x="572453" y="1115376"/>
                    <a:pt x="572453" y="1108709"/>
                  </a:cubicBezTo>
                  <a:cubicBezTo>
                    <a:pt x="572453" y="1105851"/>
                    <a:pt x="573405" y="1102041"/>
                    <a:pt x="576262" y="1097278"/>
                  </a:cubicBezTo>
                  <a:cubicBezTo>
                    <a:pt x="576262" y="1097278"/>
                    <a:pt x="573405" y="1100136"/>
                    <a:pt x="572453" y="1102994"/>
                  </a:cubicBezTo>
                  <a:cubicBezTo>
                    <a:pt x="571500" y="1098231"/>
                    <a:pt x="570547" y="1093469"/>
                    <a:pt x="569595" y="1088706"/>
                  </a:cubicBezTo>
                  <a:cubicBezTo>
                    <a:pt x="569595" y="1086801"/>
                    <a:pt x="569595" y="1082991"/>
                    <a:pt x="571500" y="1078228"/>
                  </a:cubicBezTo>
                  <a:cubicBezTo>
                    <a:pt x="571500" y="1078228"/>
                    <a:pt x="569595" y="1081086"/>
                    <a:pt x="568642" y="1083944"/>
                  </a:cubicBezTo>
                  <a:cubicBezTo>
                    <a:pt x="563880" y="1064894"/>
                    <a:pt x="557212" y="1051559"/>
                    <a:pt x="557212" y="1051559"/>
                  </a:cubicBezTo>
                  <a:cubicBezTo>
                    <a:pt x="560070" y="1059178"/>
                    <a:pt x="561975" y="1065846"/>
                    <a:pt x="563880" y="1072513"/>
                  </a:cubicBezTo>
                  <a:cubicBezTo>
                    <a:pt x="561022" y="1069656"/>
                    <a:pt x="558165" y="1067751"/>
                    <a:pt x="558165" y="1067751"/>
                  </a:cubicBezTo>
                  <a:cubicBezTo>
                    <a:pt x="562928" y="1072513"/>
                    <a:pt x="564832" y="1076324"/>
                    <a:pt x="565785" y="1078228"/>
                  </a:cubicBezTo>
                  <a:cubicBezTo>
                    <a:pt x="566737" y="1083944"/>
                    <a:pt x="567690" y="1088706"/>
                    <a:pt x="568642" y="1092516"/>
                  </a:cubicBezTo>
                  <a:cubicBezTo>
                    <a:pt x="564832" y="1088706"/>
                    <a:pt x="560070" y="1086801"/>
                    <a:pt x="560070" y="1086801"/>
                  </a:cubicBezTo>
                  <a:cubicBezTo>
                    <a:pt x="565785" y="1091563"/>
                    <a:pt x="568642" y="1096326"/>
                    <a:pt x="569595" y="1098231"/>
                  </a:cubicBezTo>
                  <a:cubicBezTo>
                    <a:pt x="570547" y="1103946"/>
                    <a:pt x="570547" y="1109661"/>
                    <a:pt x="570547" y="1114424"/>
                  </a:cubicBezTo>
                  <a:cubicBezTo>
                    <a:pt x="565785" y="1109661"/>
                    <a:pt x="559117" y="1105851"/>
                    <a:pt x="559117" y="1105851"/>
                  </a:cubicBezTo>
                  <a:cubicBezTo>
                    <a:pt x="565785" y="1111566"/>
                    <a:pt x="568642" y="1117281"/>
                    <a:pt x="570547" y="1120138"/>
                  </a:cubicBezTo>
                  <a:cubicBezTo>
                    <a:pt x="570547" y="1123949"/>
                    <a:pt x="569595" y="1127759"/>
                    <a:pt x="569595" y="1131569"/>
                  </a:cubicBezTo>
                  <a:cubicBezTo>
                    <a:pt x="546735" y="1122996"/>
                    <a:pt x="539115" y="1107756"/>
                    <a:pt x="539115" y="1091563"/>
                  </a:cubicBezTo>
                  <a:cubicBezTo>
                    <a:pt x="539115" y="1082991"/>
                    <a:pt x="541020" y="1074419"/>
                    <a:pt x="543878" y="1066799"/>
                  </a:cubicBezTo>
                  <a:cubicBezTo>
                    <a:pt x="544830" y="1058226"/>
                    <a:pt x="548640" y="1049653"/>
                    <a:pt x="553403" y="1042986"/>
                  </a:cubicBezTo>
                  <a:close/>
                  <a:moveTo>
                    <a:pt x="727087" y="978017"/>
                  </a:moveTo>
                  <a:lnTo>
                    <a:pt x="686752" y="1034414"/>
                  </a:lnTo>
                  <a:cubicBezTo>
                    <a:pt x="651034" y="1077277"/>
                    <a:pt x="612220" y="1115138"/>
                    <a:pt x="571143" y="1148833"/>
                  </a:cubicBezTo>
                  <a:lnTo>
                    <a:pt x="542413" y="1168719"/>
                  </a:lnTo>
                  <a:lnTo>
                    <a:pt x="469583" y="1234439"/>
                  </a:lnTo>
                  <a:lnTo>
                    <a:pt x="396464" y="1284445"/>
                  </a:lnTo>
                  <a:lnTo>
                    <a:pt x="418385" y="1273253"/>
                  </a:lnTo>
                  <a:cubicBezTo>
                    <a:pt x="439579" y="1263251"/>
                    <a:pt x="462915" y="1252536"/>
                    <a:pt x="487680" y="1240153"/>
                  </a:cubicBezTo>
                  <a:lnTo>
                    <a:pt x="638779" y="1149120"/>
                  </a:lnTo>
                  <a:lnTo>
                    <a:pt x="644842" y="1141094"/>
                  </a:lnTo>
                  <a:cubicBezTo>
                    <a:pt x="654367" y="1125853"/>
                    <a:pt x="664845" y="1111566"/>
                    <a:pt x="673417" y="1095374"/>
                  </a:cubicBezTo>
                  <a:cubicBezTo>
                    <a:pt x="691515" y="1064894"/>
                    <a:pt x="706754" y="1032509"/>
                    <a:pt x="720090" y="1000124"/>
                  </a:cubicBezTo>
                  <a:close/>
                  <a:moveTo>
                    <a:pt x="759142" y="968691"/>
                  </a:moveTo>
                  <a:cubicBezTo>
                    <a:pt x="764857" y="973454"/>
                    <a:pt x="772477" y="981074"/>
                    <a:pt x="775335" y="989646"/>
                  </a:cubicBezTo>
                  <a:cubicBezTo>
                    <a:pt x="778192" y="998219"/>
                    <a:pt x="778192" y="1008696"/>
                    <a:pt x="769620" y="1017269"/>
                  </a:cubicBezTo>
                  <a:cubicBezTo>
                    <a:pt x="769620" y="1013459"/>
                    <a:pt x="769620" y="1009649"/>
                    <a:pt x="768667" y="1005839"/>
                  </a:cubicBezTo>
                  <a:cubicBezTo>
                    <a:pt x="768667" y="1003934"/>
                    <a:pt x="769620" y="1002029"/>
                    <a:pt x="770572" y="999171"/>
                  </a:cubicBezTo>
                  <a:cubicBezTo>
                    <a:pt x="770572" y="999171"/>
                    <a:pt x="769620" y="1001076"/>
                    <a:pt x="768667" y="1002981"/>
                  </a:cubicBezTo>
                  <a:cubicBezTo>
                    <a:pt x="768667" y="1000124"/>
                    <a:pt x="767715" y="997266"/>
                    <a:pt x="766762" y="994409"/>
                  </a:cubicBezTo>
                  <a:cubicBezTo>
                    <a:pt x="766762" y="993456"/>
                    <a:pt x="766762" y="990599"/>
                    <a:pt x="767715" y="987741"/>
                  </a:cubicBezTo>
                  <a:cubicBezTo>
                    <a:pt x="767715" y="987741"/>
                    <a:pt x="766762" y="989646"/>
                    <a:pt x="765810" y="991551"/>
                  </a:cubicBezTo>
                  <a:cubicBezTo>
                    <a:pt x="762952" y="981074"/>
                    <a:pt x="759142" y="973454"/>
                    <a:pt x="759142" y="973454"/>
                  </a:cubicBezTo>
                  <a:cubicBezTo>
                    <a:pt x="760095" y="977264"/>
                    <a:pt x="762000" y="982026"/>
                    <a:pt x="762952" y="985836"/>
                  </a:cubicBezTo>
                  <a:cubicBezTo>
                    <a:pt x="761047" y="984884"/>
                    <a:pt x="760095" y="983931"/>
                    <a:pt x="760095" y="983931"/>
                  </a:cubicBezTo>
                  <a:cubicBezTo>
                    <a:pt x="762952" y="986789"/>
                    <a:pt x="763905" y="988694"/>
                    <a:pt x="763905" y="989646"/>
                  </a:cubicBezTo>
                  <a:cubicBezTo>
                    <a:pt x="764857" y="992504"/>
                    <a:pt x="764857" y="995361"/>
                    <a:pt x="765810" y="998219"/>
                  </a:cubicBezTo>
                  <a:cubicBezTo>
                    <a:pt x="763905" y="996314"/>
                    <a:pt x="761047" y="995361"/>
                    <a:pt x="761047" y="995361"/>
                  </a:cubicBezTo>
                  <a:cubicBezTo>
                    <a:pt x="763905" y="998219"/>
                    <a:pt x="765810" y="1000124"/>
                    <a:pt x="766762" y="1001076"/>
                  </a:cubicBezTo>
                  <a:cubicBezTo>
                    <a:pt x="766762" y="1004886"/>
                    <a:pt x="767715" y="1007744"/>
                    <a:pt x="767715" y="1010601"/>
                  </a:cubicBezTo>
                  <a:cubicBezTo>
                    <a:pt x="764857" y="1007744"/>
                    <a:pt x="761047" y="1006791"/>
                    <a:pt x="761047" y="1006791"/>
                  </a:cubicBezTo>
                  <a:cubicBezTo>
                    <a:pt x="764857" y="1009649"/>
                    <a:pt x="766762" y="1012506"/>
                    <a:pt x="767715" y="1014411"/>
                  </a:cubicBezTo>
                  <a:cubicBezTo>
                    <a:pt x="767715" y="1017269"/>
                    <a:pt x="767715" y="1019174"/>
                    <a:pt x="767715" y="1021079"/>
                  </a:cubicBezTo>
                  <a:cubicBezTo>
                    <a:pt x="741997" y="1014411"/>
                    <a:pt x="748665" y="987741"/>
                    <a:pt x="759142" y="968691"/>
                  </a:cubicBezTo>
                  <a:close/>
                  <a:moveTo>
                    <a:pt x="599122" y="848676"/>
                  </a:moveTo>
                  <a:cubicBezTo>
                    <a:pt x="615315" y="851534"/>
                    <a:pt x="636270" y="857249"/>
                    <a:pt x="652462" y="867726"/>
                  </a:cubicBezTo>
                  <a:cubicBezTo>
                    <a:pt x="660082" y="873441"/>
                    <a:pt x="666750" y="880109"/>
                    <a:pt x="670560" y="888681"/>
                  </a:cubicBezTo>
                  <a:cubicBezTo>
                    <a:pt x="674370" y="897253"/>
                    <a:pt x="675322" y="906778"/>
                    <a:pt x="671512" y="918209"/>
                  </a:cubicBezTo>
                  <a:cubicBezTo>
                    <a:pt x="667702" y="911541"/>
                    <a:pt x="663892" y="905826"/>
                    <a:pt x="659130" y="900111"/>
                  </a:cubicBezTo>
                  <a:cubicBezTo>
                    <a:pt x="658177" y="897253"/>
                    <a:pt x="656272" y="893444"/>
                    <a:pt x="655320" y="886776"/>
                  </a:cubicBezTo>
                  <a:cubicBezTo>
                    <a:pt x="655320" y="886776"/>
                    <a:pt x="654367" y="890586"/>
                    <a:pt x="655320" y="894396"/>
                  </a:cubicBezTo>
                  <a:cubicBezTo>
                    <a:pt x="651510" y="890586"/>
                    <a:pt x="647700" y="885824"/>
                    <a:pt x="643890" y="882014"/>
                  </a:cubicBezTo>
                  <a:cubicBezTo>
                    <a:pt x="642937" y="880109"/>
                    <a:pt x="640080" y="876299"/>
                    <a:pt x="639127" y="870584"/>
                  </a:cubicBezTo>
                  <a:cubicBezTo>
                    <a:pt x="639127" y="870584"/>
                    <a:pt x="639127" y="874394"/>
                    <a:pt x="640080" y="877251"/>
                  </a:cubicBezTo>
                  <a:cubicBezTo>
                    <a:pt x="623887" y="862964"/>
                    <a:pt x="608647" y="853439"/>
                    <a:pt x="608647" y="853439"/>
                  </a:cubicBezTo>
                  <a:cubicBezTo>
                    <a:pt x="616267" y="859153"/>
                    <a:pt x="621982" y="864869"/>
                    <a:pt x="627697" y="869631"/>
                  </a:cubicBezTo>
                  <a:cubicBezTo>
                    <a:pt x="623887" y="868678"/>
                    <a:pt x="619125" y="868678"/>
                    <a:pt x="619125" y="868678"/>
                  </a:cubicBezTo>
                  <a:cubicBezTo>
                    <a:pt x="626745" y="870584"/>
                    <a:pt x="630555" y="873441"/>
                    <a:pt x="632460" y="874394"/>
                  </a:cubicBezTo>
                  <a:cubicBezTo>
                    <a:pt x="637222" y="878203"/>
                    <a:pt x="641032" y="882966"/>
                    <a:pt x="644842" y="886776"/>
                  </a:cubicBezTo>
                  <a:cubicBezTo>
                    <a:pt x="639127" y="885824"/>
                    <a:pt x="632460" y="885824"/>
                    <a:pt x="632460" y="885824"/>
                  </a:cubicBezTo>
                  <a:cubicBezTo>
                    <a:pt x="641032" y="887728"/>
                    <a:pt x="645795" y="889634"/>
                    <a:pt x="648652" y="891539"/>
                  </a:cubicBezTo>
                  <a:cubicBezTo>
                    <a:pt x="653415" y="897253"/>
                    <a:pt x="657225" y="902016"/>
                    <a:pt x="660082" y="906778"/>
                  </a:cubicBezTo>
                  <a:cubicBezTo>
                    <a:pt x="652462" y="904874"/>
                    <a:pt x="643890" y="905826"/>
                    <a:pt x="643890" y="905826"/>
                  </a:cubicBezTo>
                  <a:cubicBezTo>
                    <a:pt x="653415" y="907731"/>
                    <a:pt x="660082" y="910589"/>
                    <a:pt x="663892" y="912494"/>
                  </a:cubicBezTo>
                  <a:cubicBezTo>
                    <a:pt x="666750" y="916303"/>
                    <a:pt x="667702" y="920114"/>
                    <a:pt x="669607" y="923924"/>
                  </a:cubicBezTo>
                  <a:cubicBezTo>
                    <a:pt x="642937" y="929639"/>
                    <a:pt x="625792" y="919161"/>
                    <a:pt x="616267" y="902969"/>
                  </a:cubicBezTo>
                  <a:cubicBezTo>
                    <a:pt x="611505" y="895349"/>
                    <a:pt x="607695" y="885824"/>
                    <a:pt x="604837" y="876299"/>
                  </a:cubicBezTo>
                  <a:cubicBezTo>
                    <a:pt x="601027" y="867726"/>
                    <a:pt x="600075" y="857249"/>
                    <a:pt x="599122" y="848676"/>
                  </a:cubicBezTo>
                  <a:close/>
                  <a:moveTo>
                    <a:pt x="769872" y="750185"/>
                  </a:moveTo>
                  <a:lnTo>
                    <a:pt x="746760" y="845819"/>
                  </a:lnTo>
                  <a:cubicBezTo>
                    <a:pt x="734378" y="883919"/>
                    <a:pt x="718185" y="922019"/>
                    <a:pt x="700088" y="957261"/>
                  </a:cubicBezTo>
                  <a:cubicBezTo>
                    <a:pt x="681990" y="993456"/>
                    <a:pt x="660083" y="1027746"/>
                    <a:pt x="637222" y="1060131"/>
                  </a:cubicBezTo>
                  <a:lnTo>
                    <a:pt x="619759" y="1081087"/>
                  </a:lnTo>
                  <a:lnTo>
                    <a:pt x="603885" y="1104898"/>
                  </a:lnTo>
                  <a:lnTo>
                    <a:pt x="601504" y="1102993"/>
                  </a:lnTo>
                  <a:lnTo>
                    <a:pt x="568685" y="1142377"/>
                  </a:lnTo>
                  <a:lnTo>
                    <a:pt x="682942" y="1029651"/>
                  </a:lnTo>
                  <a:lnTo>
                    <a:pt x="732663" y="960396"/>
                  </a:lnTo>
                  <a:lnTo>
                    <a:pt x="751403" y="901182"/>
                  </a:lnTo>
                  <a:cubicBezTo>
                    <a:pt x="759381" y="867726"/>
                    <a:pt x="764858" y="833912"/>
                    <a:pt x="767715" y="800099"/>
                  </a:cubicBezTo>
                  <a:close/>
                  <a:moveTo>
                    <a:pt x="744855" y="734376"/>
                  </a:moveTo>
                  <a:cubicBezTo>
                    <a:pt x="744855" y="750569"/>
                    <a:pt x="741997" y="769619"/>
                    <a:pt x="731520" y="782001"/>
                  </a:cubicBezTo>
                  <a:cubicBezTo>
                    <a:pt x="721995" y="794384"/>
                    <a:pt x="708660" y="799146"/>
                    <a:pt x="688657" y="791526"/>
                  </a:cubicBezTo>
                  <a:cubicBezTo>
                    <a:pt x="690562" y="789621"/>
                    <a:pt x="692467" y="786764"/>
                    <a:pt x="694372" y="783906"/>
                  </a:cubicBezTo>
                  <a:cubicBezTo>
                    <a:pt x="698182" y="782953"/>
                    <a:pt x="702945" y="782001"/>
                    <a:pt x="710565" y="781049"/>
                  </a:cubicBezTo>
                  <a:cubicBezTo>
                    <a:pt x="710565" y="781049"/>
                    <a:pt x="703897" y="779144"/>
                    <a:pt x="698182" y="780096"/>
                  </a:cubicBezTo>
                  <a:cubicBezTo>
                    <a:pt x="701040" y="777239"/>
                    <a:pt x="703897" y="773428"/>
                    <a:pt x="707707" y="769619"/>
                  </a:cubicBezTo>
                  <a:cubicBezTo>
                    <a:pt x="709612" y="768666"/>
                    <a:pt x="713422" y="767714"/>
                    <a:pt x="720090" y="766761"/>
                  </a:cubicBezTo>
                  <a:cubicBezTo>
                    <a:pt x="720090" y="766761"/>
                    <a:pt x="715327" y="765809"/>
                    <a:pt x="710565" y="766761"/>
                  </a:cubicBezTo>
                  <a:cubicBezTo>
                    <a:pt x="713422" y="763903"/>
                    <a:pt x="716280" y="760094"/>
                    <a:pt x="720090" y="757236"/>
                  </a:cubicBezTo>
                  <a:cubicBezTo>
                    <a:pt x="721995" y="756284"/>
                    <a:pt x="724852" y="754378"/>
                    <a:pt x="730567" y="753426"/>
                  </a:cubicBezTo>
                  <a:cubicBezTo>
                    <a:pt x="730567" y="753426"/>
                    <a:pt x="726757" y="752474"/>
                    <a:pt x="723900" y="753426"/>
                  </a:cubicBezTo>
                  <a:cubicBezTo>
                    <a:pt x="728662" y="748664"/>
                    <a:pt x="733425" y="744853"/>
                    <a:pt x="739140" y="740091"/>
                  </a:cubicBezTo>
                  <a:cubicBezTo>
                    <a:pt x="739140" y="740091"/>
                    <a:pt x="727710" y="747711"/>
                    <a:pt x="715327" y="758189"/>
                  </a:cubicBezTo>
                  <a:cubicBezTo>
                    <a:pt x="716280" y="755331"/>
                    <a:pt x="716280" y="752474"/>
                    <a:pt x="716280" y="752474"/>
                  </a:cubicBezTo>
                  <a:cubicBezTo>
                    <a:pt x="715327" y="757236"/>
                    <a:pt x="713422" y="759141"/>
                    <a:pt x="712470" y="761046"/>
                  </a:cubicBezTo>
                  <a:cubicBezTo>
                    <a:pt x="708660" y="763903"/>
                    <a:pt x="705802" y="766761"/>
                    <a:pt x="702945" y="769619"/>
                  </a:cubicBezTo>
                  <a:cubicBezTo>
                    <a:pt x="702945" y="765809"/>
                    <a:pt x="702945" y="762951"/>
                    <a:pt x="702945" y="762951"/>
                  </a:cubicBezTo>
                  <a:cubicBezTo>
                    <a:pt x="701992" y="767714"/>
                    <a:pt x="700087" y="770571"/>
                    <a:pt x="699135" y="772476"/>
                  </a:cubicBezTo>
                  <a:cubicBezTo>
                    <a:pt x="694372" y="776286"/>
                    <a:pt x="690562" y="780096"/>
                    <a:pt x="687705" y="784859"/>
                  </a:cubicBezTo>
                  <a:cubicBezTo>
                    <a:pt x="683895" y="767714"/>
                    <a:pt x="691515" y="757236"/>
                    <a:pt x="703897" y="748664"/>
                  </a:cubicBezTo>
                  <a:cubicBezTo>
                    <a:pt x="716280" y="741044"/>
                    <a:pt x="732472" y="736281"/>
                    <a:pt x="744855" y="734376"/>
                  </a:cubicBezTo>
                  <a:close/>
                  <a:moveTo>
                    <a:pt x="620077" y="663891"/>
                  </a:moveTo>
                  <a:cubicBezTo>
                    <a:pt x="639127" y="663891"/>
                    <a:pt x="670559" y="669606"/>
                    <a:pt x="667702" y="695324"/>
                  </a:cubicBezTo>
                  <a:cubicBezTo>
                    <a:pt x="664844" y="692466"/>
                    <a:pt x="661987" y="689609"/>
                    <a:pt x="658177" y="686751"/>
                  </a:cubicBezTo>
                  <a:cubicBezTo>
                    <a:pt x="657224" y="685799"/>
                    <a:pt x="656272" y="683894"/>
                    <a:pt x="654367" y="680084"/>
                  </a:cubicBezTo>
                  <a:cubicBezTo>
                    <a:pt x="654367" y="680084"/>
                    <a:pt x="654367" y="681989"/>
                    <a:pt x="655319" y="684846"/>
                  </a:cubicBezTo>
                  <a:cubicBezTo>
                    <a:pt x="652462" y="682941"/>
                    <a:pt x="650557" y="681036"/>
                    <a:pt x="647699" y="679131"/>
                  </a:cubicBezTo>
                  <a:cubicBezTo>
                    <a:pt x="646747" y="678179"/>
                    <a:pt x="644842" y="676274"/>
                    <a:pt x="643890" y="673416"/>
                  </a:cubicBezTo>
                  <a:cubicBezTo>
                    <a:pt x="643890" y="673416"/>
                    <a:pt x="643890" y="675321"/>
                    <a:pt x="644842" y="677226"/>
                  </a:cubicBezTo>
                  <a:cubicBezTo>
                    <a:pt x="634365" y="670559"/>
                    <a:pt x="624840" y="666749"/>
                    <a:pt x="624840" y="666749"/>
                  </a:cubicBezTo>
                  <a:cubicBezTo>
                    <a:pt x="629602" y="669606"/>
                    <a:pt x="633412" y="671511"/>
                    <a:pt x="637222" y="674369"/>
                  </a:cubicBezTo>
                  <a:cubicBezTo>
                    <a:pt x="634365" y="674369"/>
                    <a:pt x="632459" y="674369"/>
                    <a:pt x="632459" y="674369"/>
                  </a:cubicBezTo>
                  <a:cubicBezTo>
                    <a:pt x="637222" y="675321"/>
                    <a:pt x="639127" y="676274"/>
                    <a:pt x="641032" y="676274"/>
                  </a:cubicBezTo>
                  <a:cubicBezTo>
                    <a:pt x="643890" y="678179"/>
                    <a:pt x="646747" y="680084"/>
                    <a:pt x="648652" y="681989"/>
                  </a:cubicBezTo>
                  <a:cubicBezTo>
                    <a:pt x="644842" y="681989"/>
                    <a:pt x="641032" y="682941"/>
                    <a:pt x="641032" y="682941"/>
                  </a:cubicBezTo>
                  <a:cubicBezTo>
                    <a:pt x="645794" y="682941"/>
                    <a:pt x="649604" y="683894"/>
                    <a:pt x="650557" y="683894"/>
                  </a:cubicBezTo>
                  <a:cubicBezTo>
                    <a:pt x="653415" y="686751"/>
                    <a:pt x="656272" y="688656"/>
                    <a:pt x="658177" y="690561"/>
                  </a:cubicBezTo>
                  <a:cubicBezTo>
                    <a:pt x="653415" y="690561"/>
                    <a:pt x="648652" y="691514"/>
                    <a:pt x="648652" y="691514"/>
                  </a:cubicBezTo>
                  <a:cubicBezTo>
                    <a:pt x="654367" y="691514"/>
                    <a:pt x="658177" y="692466"/>
                    <a:pt x="661034" y="693419"/>
                  </a:cubicBezTo>
                  <a:cubicBezTo>
                    <a:pt x="662940" y="695324"/>
                    <a:pt x="663892" y="697229"/>
                    <a:pt x="664844" y="699134"/>
                  </a:cubicBezTo>
                  <a:cubicBezTo>
                    <a:pt x="649604" y="704849"/>
                    <a:pt x="639127" y="701039"/>
                    <a:pt x="631507" y="693419"/>
                  </a:cubicBezTo>
                  <a:cubicBezTo>
                    <a:pt x="625792" y="685799"/>
                    <a:pt x="621982" y="674369"/>
                    <a:pt x="620077" y="663891"/>
                  </a:cubicBezTo>
                  <a:close/>
                  <a:moveTo>
                    <a:pt x="899159" y="650556"/>
                  </a:moveTo>
                  <a:cubicBezTo>
                    <a:pt x="899159" y="654366"/>
                    <a:pt x="899159" y="658176"/>
                    <a:pt x="902017" y="661033"/>
                  </a:cubicBezTo>
                  <a:cubicBezTo>
                    <a:pt x="902017" y="663891"/>
                    <a:pt x="901064" y="665796"/>
                    <a:pt x="901064" y="668653"/>
                  </a:cubicBezTo>
                  <a:cubicBezTo>
                    <a:pt x="900112" y="674369"/>
                    <a:pt x="899159" y="679131"/>
                    <a:pt x="898207" y="683894"/>
                  </a:cubicBezTo>
                  <a:cubicBezTo>
                    <a:pt x="895349" y="693419"/>
                    <a:pt x="892492" y="702944"/>
                    <a:pt x="887729" y="709611"/>
                  </a:cubicBezTo>
                  <a:cubicBezTo>
                    <a:pt x="877252" y="723898"/>
                    <a:pt x="863917" y="729613"/>
                    <a:pt x="843914" y="720088"/>
                  </a:cubicBezTo>
                  <a:cubicBezTo>
                    <a:pt x="845819" y="718183"/>
                    <a:pt x="847724" y="714373"/>
                    <a:pt x="849629" y="711516"/>
                  </a:cubicBezTo>
                  <a:cubicBezTo>
                    <a:pt x="852487" y="709611"/>
                    <a:pt x="858202" y="707706"/>
                    <a:pt x="865822" y="707706"/>
                  </a:cubicBezTo>
                  <a:cubicBezTo>
                    <a:pt x="865822" y="707706"/>
                    <a:pt x="859154" y="705801"/>
                    <a:pt x="853439" y="706753"/>
                  </a:cubicBezTo>
                  <a:cubicBezTo>
                    <a:pt x="856297" y="702944"/>
                    <a:pt x="859154" y="699133"/>
                    <a:pt x="862964" y="694371"/>
                  </a:cubicBezTo>
                  <a:cubicBezTo>
                    <a:pt x="864869" y="693419"/>
                    <a:pt x="868679" y="692466"/>
                    <a:pt x="875347" y="691513"/>
                  </a:cubicBezTo>
                  <a:cubicBezTo>
                    <a:pt x="875347" y="691513"/>
                    <a:pt x="870584" y="689608"/>
                    <a:pt x="865822" y="690561"/>
                  </a:cubicBezTo>
                  <a:cubicBezTo>
                    <a:pt x="868679" y="687703"/>
                    <a:pt x="871537" y="683894"/>
                    <a:pt x="875347" y="680083"/>
                  </a:cubicBezTo>
                  <a:cubicBezTo>
                    <a:pt x="877252" y="679131"/>
                    <a:pt x="880109" y="677226"/>
                    <a:pt x="885824" y="675321"/>
                  </a:cubicBezTo>
                  <a:cubicBezTo>
                    <a:pt x="885824" y="675321"/>
                    <a:pt x="882014" y="674369"/>
                    <a:pt x="879157" y="675321"/>
                  </a:cubicBezTo>
                  <a:cubicBezTo>
                    <a:pt x="882014" y="672463"/>
                    <a:pt x="883919" y="670558"/>
                    <a:pt x="886777" y="667701"/>
                  </a:cubicBezTo>
                  <a:cubicBezTo>
                    <a:pt x="887729" y="666748"/>
                    <a:pt x="889634" y="664844"/>
                    <a:pt x="890587" y="663891"/>
                  </a:cubicBezTo>
                  <a:lnTo>
                    <a:pt x="892492" y="661986"/>
                  </a:lnTo>
                  <a:lnTo>
                    <a:pt x="893444" y="661033"/>
                  </a:lnTo>
                  <a:lnTo>
                    <a:pt x="894397" y="660081"/>
                  </a:lnTo>
                  <a:cubicBezTo>
                    <a:pt x="893444" y="660081"/>
                    <a:pt x="893444" y="660081"/>
                    <a:pt x="892492" y="661033"/>
                  </a:cubicBezTo>
                  <a:cubicBezTo>
                    <a:pt x="890587" y="662938"/>
                    <a:pt x="888682" y="663891"/>
                    <a:pt x="886777" y="665796"/>
                  </a:cubicBezTo>
                  <a:cubicBezTo>
                    <a:pt x="882014" y="669606"/>
                    <a:pt x="876299" y="674369"/>
                    <a:pt x="869632" y="681036"/>
                  </a:cubicBezTo>
                  <a:cubicBezTo>
                    <a:pt x="870584" y="678178"/>
                    <a:pt x="870584" y="674369"/>
                    <a:pt x="870584" y="674369"/>
                  </a:cubicBezTo>
                  <a:cubicBezTo>
                    <a:pt x="868679" y="680083"/>
                    <a:pt x="866774" y="682941"/>
                    <a:pt x="865822" y="684846"/>
                  </a:cubicBezTo>
                  <a:cubicBezTo>
                    <a:pt x="862964" y="688656"/>
                    <a:pt x="859154" y="691513"/>
                    <a:pt x="856297" y="695323"/>
                  </a:cubicBezTo>
                  <a:cubicBezTo>
                    <a:pt x="856297" y="691513"/>
                    <a:pt x="856297" y="687703"/>
                    <a:pt x="856297" y="687703"/>
                  </a:cubicBezTo>
                  <a:cubicBezTo>
                    <a:pt x="855344" y="693419"/>
                    <a:pt x="853439" y="697228"/>
                    <a:pt x="852487" y="699133"/>
                  </a:cubicBezTo>
                  <a:cubicBezTo>
                    <a:pt x="848677" y="703896"/>
                    <a:pt x="844867" y="709611"/>
                    <a:pt x="841057" y="714373"/>
                  </a:cubicBezTo>
                  <a:cubicBezTo>
                    <a:pt x="839152" y="693419"/>
                    <a:pt x="846772" y="680083"/>
                    <a:pt x="859154" y="670558"/>
                  </a:cubicBezTo>
                  <a:cubicBezTo>
                    <a:pt x="862012" y="667701"/>
                    <a:pt x="864869" y="665796"/>
                    <a:pt x="868679" y="663891"/>
                  </a:cubicBezTo>
                  <a:cubicBezTo>
                    <a:pt x="870584" y="662938"/>
                    <a:pt x="872489" y="661986"/>
                    <a:pt x="874394" y="661033"/>
                  </a:cubicBezTo>
                  <a:lnTo>
                    <a:pt x="875347" y="660081"/>
                  </a:lnTo>
                  <a:lnTo>
                    <a:pt x="876299" y="660081"/>
                  </a:lnTo>
                  <a:cubicBezTo>
                    <a:pt x="876299" y="661033"/>
                    <a:pt x="876299" y="652461"/>
                    <a:pt x="876299" y="656271"/>
                  </a:cubicBezTo>
                  <a:lnTo>
                    <a:pt x="879157" y="655319"/>
                  </a:lnTo>
                  <a:cubicBezTo>
                    <a:pt x="885824" y="653413"/>
                    <a:pt x="893444" y="651508"/>
                    <a:pt x="899159" y="650556"/>
                  </a:cubicBezTo>
                  <a:close/>
                  <a:moveTo>
                    <a:pt x="789622" y="501966"/>
                  </a:moveTo>
                  <a:cubicBezTo>
                    <a:pt x="808672" y="502918"/>
                    <a:pt x="840105" y="514348"/>
                    <a:pt x="835342" y="545781"/>
                  </a:cubicBezTo>
                  <a:cubicBezTo>
                    <a:pt x="832485" y="541971"/>
                    <a:pt x="829627" y="537209"/>
                    <a:pt x="826770" y="534351"/>
                  </a:cubicBezTo>
                  <a:cubicBezTo>
                    <a:pt x="825817" y="532446"/>
                    <a:pt x="824865" y="529588"/>
                    <a:pt x="823912" y="525779"/>
                  </a:cubicBezTo>
                  <a:cubicBezTo>
                    <a:pt x="823912" y="525779"/>
                    <a:pt x="823912" y="528636"/>
                    <a:pt x="823912" y="531493"/>
                  </a:cubicBezTo>
                  <a:cubicBezTo>
                    <a:pt x="821055" y="528636"/>
                    <a:pt x="819150" y="526731"/>
                    <a:pt x="816292" y="523873"/>
                  </a:cubicBezTo>
                  <a:cubicBezTo>
                    <a:pt x="815340" y="522921"/>
                    <a:pt x="814387" y="520063"/>
                    <a:pt x="812482" y="516254"/>
                  </a:cubicBezTo>
                  <a:cubicBezTo>
                    <a:pt x="812482" y="516254"/>
                    <a:pt x="812482" y="519111"/>
                    <a:pt x="813435" y="521016"/>
                  </a:cubicBezTo>
                  <a:cubicBezTo>
                    <a:pt x="802957" y="511491"/>
                    <a:pt x="794385" y="506729"/>
                    <a:pt x="794385" y="506729"/>
                  </a:cubicBezTo>
                  <a:cubicBezTo>
                    <a:pt x="799147" y="510538"/>
                    <a:pt x="802957" y="513396"/>
                    <a:pt x="806767" y="517206"/>
                  </a:cubicBezTo>
                  <a:cubicBezTo>
                    <a:pt x="803910" y="517206"/>
                    <a:pt x="802005" y="517206"/>
                    <a:pt x="802005" y="517206"/>
                  </a:cubicBezTo>
                  <a:cubicBezTo>
                    <a:pt x="806767" y="518159"/>
                    <a:pt x="808672" y="520063"/>
                    <a:pt x="810577" y="521016"/>
                  </a:cubicBezTo>
                  <a:cubicBezTo>
                    <a:pt x="813435" y="523873"/>
                    <a:pt x="816292" y="526731"/>
                    <a:pt x="818197" y="528636"/>
                  </a:cubicBezTo>
                  <a:cubicBezTo>
                    <a:pt x="814387" y="527684"/>
                    <a:pt x="810577" y="528636"/>
                    <a:pt x="810577" y="528636"/>
                  </a:cubicBezTo>
                  <a:cubicBezTo>
                    <a:pt x="815340" y="529588"/>
                    <a:pt x="819150" y="530541"/>
                    <a:pt x="820102" y="531493"/>
                  </a:cubicBezTo>
                  <a:cubicBezTo>
                    <a:pt x="822960" y="535304"/>
                    <a:pt x="825817" y="538161"/>
                    <a:pt x="827722" y="541018"/>
                  </a:cubicBezTo>
                  <a:cubicBezTo>
                    <a:pt x="822960" y="540066"/>
                    <a:pt x="818197" y="541018"/>
                    <a:pt x="818197" y="541018"/>
                  </a:cubicBezTo>
                  <a:cubicBezTo>
                    <a:pt x="823912" y="541971"/>
                    <a:pt x="827722" y="542923"/>
                    <a:pt x="830580" y="543876"/>
                  </a:cubicBezTo>
                  <a:cubicBezTo>
                    <a:pt x="832485" y="546734"/>
                    <a:pt x="833437" y="548638"/>
                    <a:pt x="834390" y="551496"/>
                  </a:cubicBezTo>
                  <a:cubicBezTo>
                    <a:pt x="819150" y="557211"/>
                    <a:pt x="808672" y="551496"/>
                    <a:pt x="802005" y="541018"/>
                  </a:cubicBezTo>
                  <a:cubicBezTo>
                    <a:pt x="793432" y="529588"/>
                    <a:pt x="790575" y="515301"/>
                    <a:pt x="789622" y="501966"/>
                  </a:cubicBezTo>
                  <a:close/>
                  <a:moveTo>
                    <a:pt x="655677" y="398976"/>
                  </a:moveTo>
                  <a:cubicBezTo>
                    <a:pt x="667464" y="396952"/>
                    <a:pt x="679132" y="399572"/>
                    <a:pt x="686752" y="412431"/>
                  </a:cubicBezTo>
                  <a:cubicBezTo>
                    <a:pt x="681990" y="411478"/>
                    <a:pt x="677227" y="410526"/>
                    <a:pt x="672465" y="410526"/>
                  </a:cubicBezTo>
                  <a:cubicBezTo>
                    <a:pt x="670559" y="409573"/>
                    <a:pt x="667702" y="408621"/>
                    <a:pt x="664845" y="406716"/>
                  </a:cubicBezTo>
                  <a:cubicBezTo>
                    <a:pt x="664845" y="406716"/>
                    <a:pt x="666750" y="408621"/>
                    <a:pt x="668654" y="410526"/>
                  </a:cubicBezTo>
                  <a:cubicBezTo>
                    <a:pt x="664845" y="410526"/>
                    <a:pt x="661987" y="410526"/>
                    <a:pt x="658177" y="410526"/>
                  </a:cubicBezTo>
                  <a:cubicBezTo>
                    <a:pt x="656272" y="410526"/>
                    <a:pt x="654367" y="409573"/>
                    <a:pt x="650557" y="407668"/>
                  </a:cubicBezTo>
                  <a:cubicBezTo>
                    <a:pt x="650557" y="407668"/>
                    <a:pt x="652462" y="409573"/>
                    <a:pt x="654367" y="410526"/>
                  </a:cubicBezTo>
                  <a:cubicBezTo>
                    <a:pt x="641032" y="411478"/>
                    <a:pt x="629602" y="413383"/>
                    <a:pt x="629602" y="413383"/>
                  </a:cubicBezTo>
                  <a:cubicBezTo>
                    <a:pt x="635317" y="412431"/>
                    <a:pt x="641032" y="412431"/>
                    <a:pt x="645795" y="412431"/>
                  </a:cubicBezTo>
                  <a:cubicBezTo>
                    <a:pt x="643890" y="413383"/>
                    <a:pt x="641984" y="415288"/>
                    <a:pt x="641984" y="415288"/>
                  </a:cubicBezTo>
                  <a:cubicBezTo>
                    <a:pt x="645795" y="413383"/>
                    <a:pt x="648652" y="412431"/>
                    <a:pt x="650557" y="412431"/>
                  </a:cubicBezTo>
                  <a:cubicBezTo>
                    <a:pt x="654367" y="412431"/>
                    <a:pt x="658177" y="412431"/>
                    <a:pt x="661034" y="412431"/>
                  </a:cubicBezTo>
                  <a:cubicBezTo>
                    <a:pt x="658177" y="414336"/>
                    <a:pt x="655320" y="417193"/>
                    <a:pt x="655320" y="417193"/>
                  </a:cubicBezTo>
                  <a:cubicBezTo>
                    <a:pt x="659129" y="414336"/>
                    <a:pt x="662940" y="412431"/>
                    <a:pt x="664845" y="412431"/>
                  </a:cubicBezTo>
                  <a:cubicBezTo>
                    <a:pt x="669607" y="412431"/>
                    <a:pt x="673417" y="413383"/>
                    <a:pt x="676275" y="413383"/>
                  </a:cubicBezTo>
                  <a:cubicBezTo>
                    <a:pt x="672465" y="416241"/>
                    <a:pt x="668654" y="420051"/>
                    <a:pt x="668654" y="420051"/>
                  </a:cubicBezTo>
                  <a:cubicBezTo>
                    <a:pt x="673417" y="416241"/>
                    <a:pt x="677227" y="415288"/>
                    <a:pt x="680084" y="414336"/>
                  </a:cubicBezTo>
                  <a:cubicBezTo>
                    <a:pt x="682942" y="415288"/>
                    <a:pt x="685800" y="415288"/>
                    <a:pt x="687704" y="416241"/>
                  </a:cubicBezTo>
                  <a:cubicBezTo>
                    <a:pt x="679132" y="430528"/>
                    <a:pt x="666750" y="434338"/>
                    <a:pt x="655320" y="431481"/>
                  </a:cubicBezTo>
                  <a:cubicBezTo>
                    <a:pt x="644842" y="428623"/>
                    <a:pt x="632459" y="421003"/>
                    <a:pt x="623887" y="413383"/>
                  </a:cubicBezTo>
                  <a:cubicBezTo>
                    <a:pt x="631983" y="407668"/>
                    <a:pt x="643889" y="401000"/>
                    <a:pt x="655677" y="398976"/>
                  </a:cubicBezTo>
                  <a:close/>
                  <a:moveTo>
                    <a:pt x="779145" y="385761"/>
                  </a:moveTo>
                  <a:cubicBezTo>
                    <a:pt x="787717" y="405763"/>
                    <a:pt x="791527" y="433386"/>
                    <a:pt x="762952" y="437196"/>
                  </a:cubicBezTo>
                  <a:cubicBezTo>
                    <a:pt x="763905" y="436243"/>
                    <a:pt x="763905" y="433386"/>
                    <a:pt x="763905" y="431481"/>
                  </a:cubicBezTo>
                  <a:cubicBezTo>
                    <a:pt x="764857" y="429576"/>
                    <a:pt x="767715" y="427671"/>
                    <a:pt x="771525" y="424813"/>
                  </a:cubicBezTo>
                  <a:cubicBezTo>
                    <a:pt x="771525" y="424813"/>
                    <a:pt x="767715" y="425766"/>
                    <a:pt x="764857" y="427671"/>
                  </a:cubicBezTo>
                  <a:cubicBezTo>
                    <a:pt x="764857" y="425766"/>
                    <a:pt x="765810" y="421956"/>
                    <a:pt x="766762" y="419099"/>
                  </a:cubicBezTo>
                  <a:cubicBezTo>
                    <a:pt x="767715" y="417193"/>
                    <a:pt x="769620" y="415288"/>
                    <a:pt x="772477" y="413384"/>
                  </a:cubicBezTo>
                  <a:cubicBezTo>
                    <a:pt x="772477" y="413384"/>
                    <a:pt x="769620" y="413384"/>
                    <a:pt x="767715" y="415288"/>
                  </a:cubicBezTo>
                  <a:cubicBezTo>
                    <a:pt x="768667" y="412431"/>
                    <a:pt x="769620" y="409574"/>
                    <a:pt x="770572" y="406716"/>
                  </a:cubicBezTo>
                  <a:cubicBezTo>
                    <a:pt x="771525" y="405763"/>
                    <a:pt x="772477" y="402906"/>
                    <a:pt x="775335" y="401001"/>
                  </a:cubicBezTo>
                  <a:cubicBezTo>
                    <a:pt x="775335" y="401001"/>
                    <a:pt x="774382" y="401954"/>
                    <a:pt x="772477" y="402906"/>
                  </a:cubicBezTo>
                  <a:cubicBezTo>
                    <a:pt x="774382" y="400049"/>
                    <a:pt x="775335" y="395286"/>
                    <a:pt x="777240" y="391476"/>
                  </a:cubicBezTo>
                  <a:cubicBezTo>
                    <a:pt x="777240" y="391476"/>
                    <a:pt x="773430" y="398143"/>
                    <a:pt x="769620" y="408621"/>
                  </a:cubicBezTo>
                  <a:cubicBezTo>
                    <a:pt x="769620" y="406716"/>
                    <a:pt x="768667" y="404811"/>
                    <a:pt x="768667" y="404811"/>
                  </a:cubicBezTo>
                  <a:cubicBezTo>
                    <a:pt x="768667" y="408621"/>
                    <a:pt x="768667" y="410526"/>
                    <a:pt x="768667" y="411479"/>
                  </a:cubicBezTo>
                  <a:cubicBezTo>
                    <a:pt x="767715" y="413384"/>
                    <a:pt x="766762" y="416241"/>
                    <a:pt x="765810" y="419099"/>
                  </a:cubicBezTo>
                  <a:cubicBezTo>
                    <a:pt x="764857" y="417193"/>
                    <a:pt x="763905" y="415288"/>
                    <a:pt x="763905" y="415288"/>
                  </a:cubicBezTo>
                  <a:cubicBezTo>
                    <a:pt x="764857" y="418146"/>
                    <a:pt x="764857" y="421004"/>
                    <a:pt x="764857" y="421956"/>
                  </a:cubicBezTo>
                  <a:cubicBezTo>
                    <a:pt x="763905" y="424813"/>
                    <a:pt x="762952" y="428624"/>
                    <a:pt x="762952" y="432434"/>
                  </a:cubicBezTo>
                  <a:cubicBezTo>
                    <a:pt x="748665" y="413384"/>
                    <a:pt x="766762" y="394334"/>
                    <a:pt x="779145" y="385761"/>
                  </a:cubicBezTo>
                  <a:close/>
                  <a:moveTo>
                    <a:pt x="813435" y="309561"/>
                  </a:moveTo>
                  <a:cubicBezTo>
                    <a:pt x="824865" y="331468"/>
                    <a:pt x="830580" y="360043"/>
                    <a:pt x="803910" y="360996"/>
                  </a:cubicBezTo>
                  <a:cubicBezTo>
                    <a:pt x="803910" y="359091"/>
                    <a:pt x="803910" y="357186"/>
                    <a:pt x="803910" y="354329"/>
                  </a:cubicBezTo>
                  <a:cubicBezTo>
                    <a:pt x="804862" y="353376"/>
                    <a:pt x="806767" y="350518"/>
                    <a:pt x="810577" y="347661"/>
                  </a:cubicBezTo>
                  <a:cubicBezTo>
                    <a:pt x="810577" y="347661"/>
                    <a:pt x="806767" y="349566"/>
                    <a:pt x="803910" y="351471"/>
                  </a:cubicBezTo>
                  <a:cubicBezTo>
                    <a:pt x="803910" y="348613"/>
                    <a:pt x="803910" y="345756"/>
                    <a:pt x="804862" y="341946"/>
                  </a:cubicBezTo>
                  <a:cubicBezTo>
                    <a:pt x="805815" y="340993"/>
                    <a:pt x="807720" y="339088"/>
                    <a:pt x="810577" y="336231"/>
                  </a:cubicBezTo>
                  <a:cubicBezTo>
                    <a:pt x="810577" y="336231"/>
                    <a:pt x="807720" y="337184"/>
                    <a:pt x="805815" y="339088"/>
                  </a:cubicBezTo>
                  <a:cubicBezTo>
                    <a:pt x="806767" y="336231"/>
                    <a:pt x="806767" y="333374"/>
                    <a:pt x="807720" y="330516"/>
                  </a:cubicBezTo>
                  <a:cubicBezTo>
                    <a:pt x="807720" y="329563"/>
                    <a:pt x="808672" y="327659"/>
                    <a:pt x="811530" y="324801"/>
                  </a:cubicBezTo>
                  <a:cubicBezTo>
                    <a:pt x="811530" y="324801"/>
                    <a:pt x="810577" y="325754"/>
                    <a:pt x="808672" y="326706"/>
                  </a:cubicBezTo>
                  <a:cubicBezTo>
                    <a:pt x="809625" y="322896"/>
                    <a:pt x="811530" y="319086"/>
                    <a:pt x="812482" y="314324"/>
                  </a:cubicBezTo>
                  <a:cubicBezTo>
                    <a:pt x="812482" y="314324"/>
                    <a:pt x="808672" y="322896"/>
                    <a:pt x="805815" y="333374"/>
                  </a:cubicBezTo>
                  <a:cubicBezTo>
                    <a:pt x="804862" y="331468"/>
                    <a:pt x="803910" y="329563"/>
                    <a:pt x="803910" y="329563"/>
                  </a:cubicBezTo>
                  <a:cubicBezTo>
                    <a:pt x="804862" y="332421"/>
                    <a:pt x="804862" y="335279"/>
                    <a:pt x="804862" y="336231"/>
                  </a:cubicBezTo>
                  <a:cubicBezTo>
                    <a:pt x="803910" y="339088"/>
                    <a:pt x="803910" y="341946"/>
                    <a:pt x="802957" y="344804"/>
                  </a:cubicBezTo>
                  <a:cubicBezTo>
                    <a:pt x="802005" y="342899"/>
                    <a:pt x="801052" y="340993"/>
                    <a:pt x="801052" y="340993"/>
                  </a:cubicBezTo>
                  <a:cubicBezTo>
                    <a:pt x="802957" y="344804"/>
                    <a:pt x="802957" y="346709"/>
                    <a:pt x="802957" y="348613"/>
                  </a:cubicBezTo>
                  <a:cubicBezTo>
                    <a:pt x="802957" y="352424"/>
                    <a:pt x="802005" y="356234"/>
                    <a:pt x="802005" y="360043"/>
                  </a:cubicBezTo>
                  <a:cubicBezTo>
                    <a:pt x="785812" y="340041"/>
                    <a:pt x="802005" y="319086"/>
                    <a:pt x="813435" y="309561"/>
                  </a:cubicBezTo>
                  <a:close/>
                  <a:moveTo>
                    <a:pt x="611505" y="278129"/>
                  </a:moveTo>
                  <a:cubicBezTo>
                    <a:pt x="627697" y="288606"/>
                    <a:pt x="640080" y="310514"/>
                    <a:pt x="621030" y="323849"/>
                  </a:cubicBezTo>
                  <a:cubicBezTo>
                    <a:pt x="620077" y="322897"/>
                    <a:pt x="620077" y="320992"/>
                    <a:pt x="619125" y="319086"/>
                  </a:cubicBezTo>
                  <a:cubicBezTo>
                    <a:pt x="619125" y="317181"/>
                    <a:pt x="620077" y="314324"/>
                    <a:pt x="622935" y="310514"/>
                  </a:cubicBezTo>
                  <a:cubicBezTo>
                    <a:pt x="622935" y="310514"/>
                    <a:pt x="620077" y="313372"/>
                    <a:pt x="618172" y="316229"/>
                  </a:cubicBezTo>
                  <a:cubicBezTo>
                    <a:pt x="617220" y="313372"/>
                    <a:pt x="617220" y="310514"/>
                    <a:pt x="616267" y="307656"/>
                  </a:cubicBezTo>
                  <a:cubicBezTo>
                    <a:pt x="616267" y="306704"/>
                    <a:pt x="617220" y="303846"/>
                    <a:pt x="619125" y="300989"/>
                  </a:cubicBezTo>
                  <a:cubicBezTo>
                    <a:pt x="619125" y="300989"/>
                    <a:pt x="616267" y="303846"/>
                    <a:pt x="615315" y="305751"/>
                  </a:cubicBezTo>
                  <a:cubicBezTo>
                    <a:pt x="615315" y="303846"/>
                    <a:pt x="614362" y="300989"/>
                    <a:pt x="614362" y="298131"/>
                  </a:cubicBezTo>
                  <a:cubicBezTo>
                    <a:pt x="614362" y="296226"/>
                    <a:pt x="615315" y="294321"/>
                    <a:pt x="616267" y="291464"/>
                  </a:cubicBezTo>
                  <a:cubicBezTo>
                    <a:pt x="616267" y="291464"/>
                    <a:pt x="615315" y="292417"/>
                    <a:pt x="614362" y="294321"/>
                  </a:cubicBezTo>
                  <a:cubicBezTo>
                    <a:pt x="614362" y="290511"/>
                    <a:pt x="613410" y="286701"/>
                    <a:pt x="613410" y="282892"/>
                  </a:cubicBezTo>
                  <a:cubicBezTo>
                    <a:pt x="613410" y="282892"/>
                    <a:pt x="612457" y="290511"/>
                    <a:pt x="613410" y="300036"/>
                  </a:cubicBezTo>
                  <a:cubicBezTo>
                    <a:pt x="612457" y="299084"/>
                    <a:pt x="610552" y="298131"/>
                    <a:pt x="610552" y="298131"/>
                  </a:cubicBezTo>
                  <a:cubicBezTo>
                    <a:pt x="612457" y="300036"/>
                    <a:pt x="613410" y="301942"/>
                    <a:pt x="613410" y="302894"/>
                  </a:cubicBezTo>
                  <a:cubicBezTo>
                    <a:pt x="613410" y="305751"/>
                    <a:pt x="614362" y="307656"/>
                    <a:pt x="614362" y="310514"/>
                  </a:cubicBezTo>
                  <a:cubicBezTo>
                    <a:pt x="613410" y="309561"/>
                    <a:pt x="611505" y="308609"/>
                    <a:pt x="611505" y="308609"/>
                  </a:cubicBezTo>
                  <a:cubicBezTo>
                    <a:pt x="613410" y="310514"/>
                    <a:pt x="614362" y="312419"/>
                    <a:pt x="614362" y="313372"/>
                  </a:cubicBezTo>
                  <a:cubicBezTo>
                    <a:pt x="614362" y="316229"/>
                    <a:pt x="615315" y="320039"/>
                    <a:pt x="616267" y="322897"/>
                  </a:cubicBezTo>
                  <a:cubicBezTo>
                    <a:pt x="605790" y="318134"/>
                    <a:pt x="602932" y="310514"/>
                    <a:pt x="603885" y="301942"/>
                  </a:cubicBezTo>
                  <a:cubicBezTo>
                    <a:pt x="603885" y="293369"/>
                    <a:pt x="607695" y="284796"/>
                    <a:pt x="611505" y="278129"/>
                  </a:cubicBezTo>
                  <a:close/>
                  <a:moveTo>
                    <a:pt x="603884" y="80961"/>
                  </a:moveTo>
                  <a:cubicBezTo>
                    <a:pt x="629602" y="100964"/>
                    <a:pt x="648652" y="136206"/>
                    <a:pt x="615314" y="155256"/>
                  </a:cubicBezTo>
                  <a:cubicBezTo>
                    <a:pt x="614362" y="152399"/>
                    <a:pt x="613409" y="149541"/>
                    <a:pt x="612457" y="146684"/>
                  </a:cubicBezTo>
                  <a:cubicBezTo>
                    <a:pt x="613409" y="143826"/>
                    <a:pt x="615314" y="140016"/>
                    <a:pt x="619124" y="134301"/>
                  </a:cubicBezTo>
                  <a:cubicBezTo>
                    <a:pt x="619124" y="134301"/>
                    <a:pt x="614362" y="137158"/>
                    <a:pt x="611504" y="141921"/>
                  </a:cubicBezTo>
                  <a:cubicBezTo>
                    <a:pt x="610552" y="138111"/>
                    <a:pt x="609599" y="133349"/>
                    <a:pt x="608646" y="128586"/>
                  </a:cubicBezTo>
                  <a:cubicBezTo>
                    <a:pt x="608646" y="126681"/>
                    <a:pt x="610552" y="122871"/>
                    <a:pt x="613409" y="118108"/>
                  </a:cubicBezTo>
                  <a:cubicBezTo>
                    <a:pt x="613409" y="118108"/>
                    <a:pt x="609599" y="120966"/>
                    <a:pt x="607694" y="123824"/>
                  </a:cubicBezTo>
                  <a:cubicBezTo>
                    <a:pt x="606742" y="120014"/>
                    <a:pt x="606742" y="116204"/>
                    <a:pt x="605789" y="111441"/>
                  </a:cubicBezTo>
                  <a:cubicBezTo>
                    <a:pt x="605789" y="109536"/>
                    <a:pt x="606742" y="106678"/>
                    <a:pt x="608646" y="101916"/>
                  </a:cubicBezTo>
                  <a:cubicBezTo>
                    <a:pt x="608646" y="101916"/>
                    <a:pt x="606742" y="103821"/>
                    <a:pt x="605789" y="106678"/>
                  </a:cubicBezTo>
                  <a:cubicBezTo>
                    <a:pt x="605789" y="100964"/>
                    <a:pt x="604837" y="95249"/>
                    <a:pt x="604837" y="88581"/>
                  </a:cubicBezTo>
                  <a:cubicBezTo>
                    <a:pt x="604837" y="88581"/>
                    <a:pt x="604837" y="100964"/>
                    <a:pt x="605789" y="116204"/>
                  </a:cubicBezTo>
                  <a:cubicBezTo>
                    <a:pt x="603884" y="114299"/>
                    <a:pt x="601979" y="112394"/>
                    <a:pt x="601979" y="112394"/>
                  </a:cubicBezTo>
                  <a:cubicBezTo>
                    <a:pt x="604837" y="115251"/>
                    <a:pt x="605789" y="118108"/>
                    <a:pt x="606742" y="120014"/>
                  </a:cubicBezTo>
                  <a:cubicBezTo>
                    <a:pt x="606742" y="123824"/>
                    <a:pt x="606742" y="127633"/>
                    <a:pt x="607694" y="131444"/>
                  </a:cubicBezTo>
                  <a:cubicBezTo>
                    <a:pt x="605789" y="129539"/>
                    <a:pt x="602932" y="127633"/>
                    <a:pt x="602932" y="127633"/>
                  </a:cubicBezTo>
                  <a:cubicBezTo>
                    <a:pt x="605789" y="131444"/>
                    <a:pt x="606742" y="134301"/>
                    <a:pt x="607694" y="136206"/>
                  </a:cubicBezTo>
                  <a:cubicBezTo>
                    <a:pt x="607694" y="140969"/>
                    <a:pt x="608646" y="146684"/>
                    <a:pt x="610552" y="151446"/>
                  </a:cubicBezTo>
                  <a:cubicBezTo>
                    <a:pt x="596264" y="142874"/>
                    <a:pt x="592454" y="130491"/>
                    <a:pt x="592454" y="117156"/>
                  </a:cubicBezTo>
                  <a:cubicBezTo>
                    <a:pt x="592454" y="103821"/>
                    <a:pt x="598169" y="90486"/>
                    <a:pt x="603884" y="80961"/>
                  </a:cubicBezTo>
                  <a:close/>
                  <a:moveTo>
                    <a:pt x="496445" y="72597"/>
                  </a:moveTo>
                  <a:cubicBezTo>
                    <a:pt x="501610" y="73400"/>
                    <a:pt x="506729" y="75960"/>
                    <a:pt x="511492" y="80961"/>
                  </a:cubicBezTo>
                  <a:cubicBezTo>
                    <a:pt x="507683" y="80961"/>
                    <a:pt x="502920" y="80961"/>
                    <a:pt x="499110" y="81913"/>
                  </a:cubicBezTo>
                  <a:cubicBezTo>
                    <a:pt x="497205" y="81913"/>
                    <a:pt x="495300" y="80961"/>
                    <a:pt x="491490" y="80008"/>
                  </a:cubicBezTo>
                  <a:cubicBezTo>
                    <a:pt x="491490" y="80008"/>
                    <a:pt x="493395" y="81913"/>
                    <a:pt x="495300" y="82866"/>
                  </a:cubicBezTo>
                  <a:cubicBezTo>
                    <a:pt x="492442" y="83818"/>
                    <a:pt x="488633" y="83818"/>
                    <a:pt x="485775" y="84771"/>
                  </a:cubicBezTo>
                  <a:cubicBezTo>
                    <a:pt x="484822" y="84771"/>
                    <a:pt x="481965" y="84771"/>
                    <a:pt x="479108" y="83818"/>
                  </a:cubicBezTo>
                  <a:cubicBezTo>
                    <a:pt x="479108" y="83818"/>
                    <a:pt x="481013" y="84771"/>
                    <a:pt x="482917" y="85723"/>
                  </a:cubicBezTo>
                  <a:cubicBezTo>
                    <a:pt x="471488" y="89533"/>
                    <a:pt x="462915" y="93343"/>
                    <a:pt x="462915" y="93343"/>
                  </a:cubicBezTo>
                  <a:cubicBezTo>
                    <a:pt x="467678" y="91438"/>
                    <a:pt x="472440" y="90486"/>
                    <a:pt x="476250" y="88581"/>
                  </a:cubicBezTo>
                  <a:cubicBezTo>
                    <a:pt x="474345" y="90486"/>
                    <a:pt x="473392" y="92391"/>
                    <a:pt x="473392" y="92391"/>
                  </a:cubicBezTo>
                  <a:cubicBezTo>
                    <a:pt x="476250" y="89533"/>
                    <a:pt x="479108" y="88581"/>
                    <a:pt x="480060" y="87628"/>
                  </a:cubicBezTo>
                  <a:cubicBezTo>
                    <a:pt x="483870" y="86676"/>
                    <a:pt x="486728" y="85723"/>
                    <a:pt x="489585" y="85723"/>
                  </a:cubicBezTo>
                  <a:cubicBezTo>
                    <a:pt x="487680" y="88581"/>
                    <a:pt x="485775" y="91438"/>
                    <a:pt x="485775" y="91438"/>
                  </a:cubicBezTo>
                  <a:cubicBezTo>
                    <a:pt x="488633" y="87628"/>
                    <a:pt x="491490" y="85723"/>
                    <a:pt x="492442" y="84771"/>
                  </a:cubicBezTo>
                  <a:cubicBezTo>
                    <a:pt x="496253" y="83818"/>
                    <a:pt x="500063" y="83818"/>
                    <a:pt x="502920" y="83818"/>
                  </a:cubicBezTo>
                  <a:cubicBezTo>
                    <a:pt x="500063" y="86676"/>
                    <a:pt x="498158" y="91438"/>
                    <a:pt x="498158" y="91438"/>
                  </a:cubicBezTo>
                  <a:cubicBezTo>
                    <a:pt x="501967" y="87628"/>
                    <a:pt x="504825" y="84771"/>
                    <a:pt x="506730" y="83818"/>
                  </a:cubicBezTo>
                  <a:cubicBezTo>
                    <a:pt x="509588" y="83818"/>
                    <a:pt x="511492" y="83818"/>
                    <a:pt x="513397" y="84771"/>
                  </a:cubicBezTo>
                  <a:cubicBezTo>
                    <a:pt x="509588" y="100011"/>
                    <a:pt x="500063" y="104773"/>
                    <a:pt x="489585" y="104773"/>
                  </a:cubicBezTo>
                  <a:cubicBezTo>
                    <a:pt x="479108" y="104773"/>
                    <a:pt x="466725" y="100011"/>
                    <a:pt x="457200" y="94296"/>
                  </a:cubicBezTo>
                  <a:cubicBezTo>
                    <a:pt x="465058" y="83580"/>
                    <a:pt x="480953" y="70185"/>
                    <a:pt x="496445" y="72597"/>
                  </a:cubicBezTo>
                  <a:close/>
                  <a:moveTo>
                    <a:pt x="384690" y="475"/>
                  </a:moveTo>
                  <a:cubicBezTo>
                    <a:pt x="390286" y="-477"/>
                    <a:pt x="397668" y="-1"/>
                    <a:pt x="405765" y="1904"/>
                  </a:cubicBezTo>
                  <a:cubicBezTo>
                    <a:pt x="413385" y="4285"/>
                    <a:pt x="420052" y="7857"/>
                    <a:pt x="424458" y="11787"/>
                  </a:cubicBezTo>
                  <a:lnTo>
                    <a:pt x="427898" y="19869"/>
                  </a:lnTo>
                  <a:lnTo>
                    <a:pt x="527923" y="81795"/>
                  </a:lnTo>
                  <a:cubicBezTo>
                    <a:pt x="560784" y="107155"/>
                    <a:pt x="591026" y="135730"/>
                    <a:pt x="618172" y="166686"/>
                  </a:cubicBezTo>
                  <a:cubicBezTo>
                    <a:pt x="672465" y="228599"/>
                    <a:pt x="713422" y="300989"/>
                    <a:pt x="741997" y="377189"/>
                  </a:cubicBezTo>
                  <a:cubicBezTo>
                    <a:pt x="769620" y="453389"/>
                    <a:pt x="783908" y="533399"/>
                    <a:pt x="782955" y="614361"/>
                  </a:cubicBezTo>
                  <a:lnTo>
                    <a:pt x="782003" y="642936"/>
                  </a:lnTo>
                  <a:lnTo>
                    <a:pt x="782003" y="657224"/>
                  </a:lnTo>
                  <a:lnTo>
                    <a:pt x="782003" y="658176"/>
                  </a:lnTo>
                  <a:lnTo>
                    <a:pt x="782003" y="659129"/>
                  </a:lnTo>
                  <a:lnTo>
                    <a:pt x="782003" y="661034"/>
                  </a:lnTo>
                  <a:lnTo>
                    <a:pt x="782003" y="664844"/>
                  </a:lnTo>
                  <a:lnTo>
                    <a:pt x="781050" y="672464"/>
                  </a:lnTo>
                  <a:cubicBezTo>
                    <a:pt x="780097" y="681989"/>
                    <a:pt x="779145" y="692466"/>
                    <a:pt x="778193" y="701991"/>
                  </a:cubicBezTo>
                  <a:lnTo>
                    <a:pt x="775831" y="720300"/>
                  </a:lnTo>
                  <a:lnTo>
                    <a:pt x="775931" y="722113"/>
                  </a:lnTo>
                  <a:cubicBezTo>
                    <a:pt x="776049" y="748902"/>
                    <a:pt x="774859" y="775810"/>
                    <a:pt x="772477" y="802956"/>
                  </a:cubicBezTo>
                  <a:cubicBezTo>
                    <a:pt x="769620" y="836770"/>
                    <a:pt x="764143" y="870822"/>
                    <a:pt x="756166" y="904636"/>
                  </a:cubicBezTo>
                  <a:lnTo>
                    <a:pt x="745862" y="937623"/>
                  </a:lnTo>
                  <a:lnTo>
                    <a:pt x="781050" y="872489"/>
                  </a:lnTo>
                  <a:cubicBezTo>
                    <a:pt x="807720" y="814386"/>
                    <a:pt x="826770" y="750569"/>
                    <a:pt x="835342" y="681988"/>
                  </a:cubicBezTo>
                  <a:lnTo>
                    <a:pt x="837247" y="669606"/>
                  </a:lnTo>
                  <a:lnTo>
                    <a:pt x="838200" y="662938"/>
                  </a:lnTo>
                  <a:lnTo>
                    <a:pt x="838200" y="660438"/>
                  </a:lnTo>
                  <a:cubicBezTo>
                    <a:pt x="838200" y="660319"/>
                    <a:pt x="838200" y="659604"/>
                    <a:pt x="838200" y="660081"/>
                  </a:cubicBezTo>
                  <a:lnTo>
                    <a:pt x="838200" y="657224"/>
                  </a:lnTo>
                  <a:lnTo>
                    <a:pt x="838200" y="656271"/>
                  </a:lnTo>
                  <a:lnTo>
                    <a:pt x="838200" y="654366"/>
                  </a:lnTo>
                  <a:cubicBezTo>
                    <a:pt x="839152" y="646746"/>
                    <a:pt x="839152" y="639126"/>
                    <a:pt x="840104" y="630553"/>
                  </a:cubicBezTo>
                  <a:cubicBezTo>
                    <a:pt x="840104" y="622934"/>
                    <a:pt x="841057" y="614361"/>
                    <a:pt x="841057" y="606741"/>
                  </a:cubicBezTo>
                  <a:cubicBezTo>
                    <a:pt x="841057" y="598169"/>
                    <a:pt x="841057" y="588644"/>
                    <a:pt x="840104" y="579119"/>
                  </a:cubicBezTo>
                  <a:cubicBezTo>
                    <a:pt x="839152" y="561021"/>
                    <a:pt x="838200" y="541019"/>
                    <a:pt x="836295" y="523874"/>
                  </a:cubicBezTo>
                  <a:cubicBezTo>
                    <a:pt x="833437" y="505776"/>
                    <a:pt x="831532" y="487679"/>
                    <a:pt x="827722" y="469581"/>
                  </a:cubicBezTo>
                  <a:cubicBezTo>
                    <a:pt x="820102" y="433386"/>
                    <a:pt x="809149" y="397429"/>
                    <a:pt x="794623" y="362306"/>
                  </a:cubicBezTo>
                  <a:lnTo>
                    <a:pt x="740992" y="261719"/>
                  </a:lnTo>
                  <a:lnTo>
                    <a:pt x="728781" y="259078"/>
                  </a:lnTo>
                  <a:cubicBezTo>
                    <a:pt x="723661" y="255506"/>
                    <a:pt x="718185" y="249553"/>
                    <a:pt x="713422" y="241933"/>
                  </a:cubicBezTo>
                  <a:cubicBezTo>
                    <a:pt x="703897" y="228598"/>
                    <a:pt x="701039" y="213358"/>
                    <a:pt x="706754" y="208596"/>
                  </a:cubicBezTo>
                  <a:cubicBezTo>
                    <a:pt x="712469" y="203833"/>
                    <a:pt x="726757" y="212406"/>
                    <a:pt x="736282" y="226693"/>
                  </a:cubicBezTo>
                  <a:cubicBezTo>
                    <a:pt x="741045" y="234313"/>
                    <a:pt x="743902" y="242171"/>
                    <a:pt x="744855" y="248601"/>
                  </a:cubicBezTo>
                  <a:lnTo>
                    <a:pt x="742683" y="258736"/>
                  </a:lnTo>
                  <a:lnTo>
                    <a:pt x="743902" y="258126"/>
                  </a:lnTo>
                  <a:cubicBezTo>
                    <a:pt x="787717" y="324801"/>
                    <a:pt x="817245" y="397191"/>
                    <a:pt x="832484" y="469581"/>
                  </a:cubicBezTo>
                  <a:cubicBezTo>
                    <a:pt x="837247" y="487679"/>
                    <a:pt x="839152" y="505776"/>
                    <a:pt x="841057" y="523874"/>
                  </a:cubicBezTo>
                  <a:cubicBezTo>
                    <a:pt x="843915" y="541019"/>
                    <a:pt x="844867" y="561021"/>
                    <a:pt x="845820" y="580071"/>
                  </a:cubicBezTo>
                  <a:cubicBezTo>
                    <a:pt x="845820" y="589596"/>
                    <a:pt x="846772" y="599121"/>
                    <a:pt x="846772" y="607694"/>
                  </a:cubicBezTo>
                  <a:cubicBezTo>
                    <a:pt x="846772" y="615313"/>
                    <a:pt x="845820" y="623886"/>
                    <a:pt x="845820" y="631506"/>
                  </a:cubicBezTo>
                  <a:cubicBezTo>
                    <a:pt x="844867" y="639126"/>
                    <a:pt x="844867" y="647699"/>
                    <a:pt x="843915" y="655319"/>
                  </a:cubicBezTo>
                  <a:lnTo>
                    <a:pt x="843915" y="657224"/>
                  </a:lnTo>
                  <a:lnTo>
                    <a:pt x="843915" y="660081"/>
                  </a:lnTo>
                  <a:lnTo>
                    <a:pt x="843915" y="661034"/>
                  </a:lnTo>
                  <a:lnTo>
                    <a:pt x="843915" y="663891"/>
                  </a:lnTo>
                  <a:lnTo>
                    <a:pt x="842962" y="670559"/>
                  </a:lnTo>
                  <a:lnTo>
                    <a:pt x="841057" y="683894"/>
                  </a:lnTo>
                  <a:cubicBezTo>
                    <a:pt x="832484" y="752474"/>
                    <a:pt x="813434" y="817244"/>
                    <a:pt x="785812" y="875346"/>
                  </a:cubicBezTo>
                  <a:cubicBezTo>
                    <a:pt x="772477" y="904873"/>
                    <a:pt x="757237" y="932734"/>
                    <a:pt x="740568" y="959166"/>
                  </a:cubicBezTo>
                  <a:lnTo>
                    <a:pt x="738020" y="962730"/>
                  </a:lnTo>
                  <a:lnTo>
                    <a:pt x="724852" y="1004886"/>
                  </a:lnTo>
                  <a:cubicBezTo>
                    <a:pt x="711517" y="1037271"/>
                    <a:pt x="696277" y="1069656"/>
                    <a:pt x="678179" y="1101089"/>
                  </a:cubicBezTo>
                  <a:lnTo>
                    <a:pt x="657549" y="1134098"/>
                  </a:lnTo>
                  <a:lnTo>
                    <a:pt x="693420" y="1104422"/>
                  </a:lnTo>
                  <a:cubicBezTo>
                    <a:pt x="710089" y="1089420"/>
                    <a:pt x="725805" y="1073942"/>
                    <a:pt x="740092" y="1058226"/>
                  </a:cubicBezTo>
                  <a:cubicBezTo>
                    <a:pt x="754380" y="1042033"/>
                    <a:pt x="767239" y="1025841"/>
                    <a:pt x="778550" y="1010005"/>
                  </a:cubicBezTo>
                  <a:lnTo>
                    <a:pt x="805646" y="967204"/>
                  </a:lnTo>
                  <a:lnTo>
                    <a:pt x="803433" y="961547"/>
                  </a:lnTo>
                  <a:cubicBezTo>
                    <a:pt x="803433" y="956070"/>
                    <a:pt x="804862" y="949164"/>
                    <a:pt x="807719" y="942021"/>
                  </a:cubicBezTo>
                  <a:cubicBezTo>
                    <a:pt x="813434" y="926781"/>
                    <a:pt x="822959" y="917256"/>
                    <a:pt x="828674" y="919161"/>
                  </a:cubicBezTo>
                  <a:cubicBezTo>
                    <a:pt x="834389" y="921066"/>
                    <a:pt x="835342" y="935353"/>
                    <a:pt x="829627" y="950593"/>
                  </a:cubicBezTo>
                  <a:cubicBezTo>
                    <a:pt x="826770" y="958213"/>
                    <a:pt x="822722" y="964404"/>
                    <a:pt x="818673" y="968333"/>
                  </a:cubicBezTo>
                  <a:lnTo>
                    <a:pt x="809329" y="971888"/>
                  </a:lnTo>
                  <a:lnTo>
                    <a:pt x="783194" y="1014172"/>
                  </a:lnTo>
                  <a:cubicBezTo>
                    <a:pt x="771763" y="1030365"/>
                    <a:pt x="758667" y="1046796"/>
                    <a:pt x="743903" y="1062988"/>
                  </a:cubicBezTo>
                  <a:lnTo>
                    <a:pt x="647947" y="1148987"/>
                  </a:lnTo>
                  <a:lnTo>
                    <a:pt x="616267" y="1190624"/>
                  </a:lnTo>
                  <a:cubicBezTo>
                    <a:pt x="569595" y="1246821"/>
                    <a:pt x="513397" y="1296351"/>
                    <a:pt x="448627" y="1335404"/>
                  </a:cubicBezTo>
                  <a:cubicBezTo>
                    <a:pt x="416242" y="1354454"/>
                    <a:pt x="381952" y="1370646"/>
                    <a:pt x="345757" y="1383981"/>
                  </a:cubicBezTo>
                  <a:cubicBezTo>
                    <a:pt x="309562" y="1396364"/>
                    <a:pt x="272414" y="1406841"/>
                    <a:pt x="233362" y="1412556"/>
                  </a:cubicBezTo>
                  <a:lnTo>
                    <a:pt x="233362" y="1404936"/>
                  </a:lnTo>
                  <a:cubicBezTo>
                    <a:pt x="271462" y="1399221"/>
                    <a:pt x="308610" y="1389696"/>
                    <a:pt x="343852" y="1376361"/>
                  </a:cubicBezTo>
                  <a:cubicBezTo>
                    <a:pt x="379095" y="1363026"/>
                    <a:pt x="413384" y="1346833"/>
                    <a:pt x="445770" y="1327783"/>
                  </a:cubicBezTo>
                  <a:cubicBezTo>
                    <a:pt x="509587" y="1289683"/>
                    <a:pt x="566737" y="1240153"/>
                    <a:pt x="612457" y="1183956"/>
                  </a:cubicBezTo>
                  <a:lnTo>
                    <a:pt x="629331" y="1161624"/>
                  </a:lnTo>
                  <a:lnTo>
                    <a:pt x="488633" y="1245868"/>
                  </a:lnTo>
                  <a:cubicBezTo>
                    <a:pt x="439103" y="1270633"/>
                    <a:pt x="395288" y="1288731"/>
                    <a:pt x="362903" y="1307781"/>
                  </a:cubicBezTo>
                  <a:lnTo>
                    <a:pt x="362695" y="1306536"/>
                  </a:lnTo>
                  <a:lnTo>
                    <a:pt x="256223" y="1360169"/>
                  </a:lnTo>
                  <a:cubicBezTo>
                    <a:pt x="178117" y="1392554"/>
                    <a:pt x="92392" y="1416366"/>
                    <a:pt x="1905" y="1427796"/>
                  </a:cubicBezTo>
                  <a:lnTo>
                    <a:pt x="0" y="1424939"/>
                  </a:lnTo>
                  <a:cubicBezTo>
                    <a:pt x="90488" y="1412556"/>
                    <a:pt x="175260" y="1389696"/>
                    <a:pt x="252413" y="1357311"/>
                  </a:cubicBezTo>
                  <a:lnTo>
                    <a:pt x="361969" y="1302181"/>
                  </a:lnTo>
                  <a:lnTo>
                    <a:pt x="361950" y="1302066"/>
                  </a:lnTo>
                  <a:lnTo>
                    <a:pt x="364426" y="1300802"/>
                  </a:lnTo>
                  <a:lnTo>
                    <a:pt x="464820" y="1232534"/>
                  </a:lnTo>
                  <a:lnTo>
                    <a:pt x="511944" y="1189808"/>
                  </a:lnTo>
                  <a:lnTo>
                    <a:pt x="441959" y="1238249"/>
                  </a:lnTo>
                  <a:cubicBezTo>
                    <a:pt x="397192" y="1264919"/>
                    <a:pt x="351472" y="1287778"/>
                    <a:pt x="302895" y="1307781"/>
                  </a:cubicBezTo>
                  <a:cubicBezTo>
                    <a:pt x="255270" y="1327784"/>
                    <a:pt x="205739" y="1346834"/>
                    <a:pt x="153352" y="1363026"/>
                  </a:cubicBezTo>
                  <a:lnTo>
                    <a:pt x="151447" y="1357311"/>
                  </a:lnTo>
                  <a:cubicBezTo>
                    <a:pt x="203835" y="1341119"/>
                    <a:pt x="253364" y="1323021"/>
                    <a:pt x="300989" y="1302066"/>
                  </a:cubicBezTo>
                  <a:cubicBezTo>
                    <a:pt x="348615" y="1282064"/>
                    <a:pt x="394334" y="1259203"/>
                    <a:pt x="439102" y="1232533"/>
                  </a:cubicBezTo>
                  <a:lnTo>
                    <a:pt x="548210" y="1156927"/>
                  </a:lnTo>
                  <a:lnTo>
                    <a:pt x="554117" y="1151571"/>
                  </a:lnTo>
                  <a:lnTo>
                    <a:pt x="613682" y="1079575"/>
                  </a:lnTo>
                  <a:lnTo>
                    <a:pt x="633770" y="1049892"/>
                  </a:lnTo>
                  <a:cubicBezTo>
                    <a:pt x="643890" y="1030365"/>
                    <a:pt x="652463" y="1008696"/>
                    <a:pt x="659130" y="985836"/>
                  </a:cubicBezTo>
                  <a:cubicBezTo>
                    <a:pt x="672465" y="940116"/>
                    <a:pt x="679132" y="889633"/>
                    <a:pt x="680085" y="841056"/>
                  </a:cubicBezTo>
                  <a:cubicBezTo>
                    <a:pt x="681037" y="801051"/>
                    <a:pt x="677227" y="762951"/>
                    <a:pt x="674370" y="727708"/>
                  </a:cubicBezTo>
                  <a:cubicBezTo>
                    <a:pt x="671512" y="709611"/>
                    <a:pt x="670560" y="693419"/>
                    <a:pt x="668655" y="677226"/>
                  </a:cubicBezTo>
                  <a:cubicBezTo>
                    <a:pt x="668655" y="673416"/>
                    <a:pt x="667702" y="669606"/>
                    <a:pt x="667702" y="665796"/>
                  </a:cubicBezTo>
                  <a:lnTo>
                    <a:pt x="667702" y="662938"/>
                  </a:lnTo>
                  <a:lnTo>
                    <a:pt x="666750" y="656271"/>
                  </a:lnTo>
                  <a:lnTo>
                    <a:pt x="665798" y="643887"/>
                  </a:lnTo>
                  <a:lnTo>
                    <a:pt x="665797" y="643888"/>
                  </a:lnTo>
                  <a:cubicBezTo>
                    <a:pt x="657225" y="644841"/>
                    <a:pt x="647700" y="631506"/>
                    <a:pt x="644842" y="613408"/>
                  </a:cubicBezTo>
                  <a:cubicBezTo>
                    <a:pt x="644842" y="610551"/>
                    <a:pt x="643890" y="609598"/>
                    <a:pt x="643890" y="607693"/>
                  </a:cubicBezTo>
                  <a:cubicBezTo>
                    <a:pt x="643890" y="605788"/>
                    <a:pt x="643890" y="603883"/>
                    <a:pt x="643890" y="602931"/>
                  </a:cubicBezTo>
                  <a:cubicBezTo>
                    <a:pt x="643890" y="600073"/>
                    <a:pt x="643890" y="597216"/>
                    <a:pt x="644842" y="594358"/>
                  </a:cubicBezTo>
                  <a:cubicBezTo>
                    <a:pt x="645795" y="589596"/>
                    <a:pt x="648653" y="585786"/>
                    <a:pt x="653415" y="584833"/>
                  </a:cubicBezTo>
                  <a:cubicBezTo>
                    <a:pt x="661987" y="582928"/>
                    <a:pt x="672465" y="593406"/>
                    <a:pt x="676275" y="608646"/>
                  </a:cubicBezTo>
                  <a:cubicBezTo>
                    <a:pt x="677704" y="617694"/>
                    <a:pt x="677227" y="626267"/>
                    <a:pt x="675323" y="632696"/>
                  </a:cubicBezTo>
                  <a:lnTo>
                    <a:pt x="671039" y="637729"/>
                  </a:lnTo>
                  <a:lnTo>
                    <a:pt x="672465" y="656271"/>
                  </a:lnTo>
                  <a:cubicBezTo>
                    <a:pt x="672465" y="658176"/>
                    <a:pt x="673417" y="660081"/>
                    <a:pt x="673417" y="662938"/>
                  </a:cubicBezTo>
                  <a:cubicBezTo>
                    <a:pt x="673417" y="662462"/>
                    <a:pt x="673417" y="663176"/>
                    <a:pt x="673417" y="663296"/>
                  </a:cubicBezTo>
                  <a:lnTo>
                    <a:pt x="673417" y="665796"/>
                  </a:lnTo>
                  <a:cubicBezTo>
                    <a:pt x="673417" y="669606"/>
                    <a:pt x="674370" y="673416"/>
                    <a:pt x="674370" y="677226"/>
                  </a:cubicBezTo>
                  <a:cubicBezTo>
                    <a:pt x="676275" y="693419"/>
                    <a:pt x="678180" y="710563"/>
                    <a:pt x="680085" y="727708"/>
                  </a:cubicBezTo>
                  <a:cubicBezTo>
                    <a:pt x="683895" y="762951"/>
                    <a:pt x="686752" y="801051"/>
                    <a:pt x="685800" y="841056"/>
                  </a:cubicBezTo>
                  <a:cubicBezTo>
                    <a:pt x="684847" y="890586"/>
                    <a:pt x="678180" y="941069"/>
                    <a:pt x="664845" y="987741"/>
                  </a:cubicBezTo>
                  <a:lnTo>
                    <a:pt x="646431" y="1033441"/>
                  </a:lnTo>
                  <a:lnTo>
                    <a:pt x="693420" y="957261"/>
                  </a:lnTo>
                  <a:cubicBezTo>
                    <a:pt x="711518" y="922019"/>
                    <a:pt x="726758" y="884871"/>
                    <a:pt x="740093" y="845819"/>
                  </a:cubicBezTo>
                  <a:cubicBezTo>
                    <a:pt x="752475" y="808671"/>
                    <a:pt x="761047" y="770571"/>
                    <a:pt x="767715" y="732471"/>
                  </a:cubicBezTo>
                  <a:lnTo>
                    <a:pt x="770604" y="710082"/>
                  </a:lnTo>
                  <a:lnTo>
                    <a:pt x="766762" y="641031"/>
                  </a:lnTo>
                  <a:cubicBezTo>
                    <a:pt x="764857" y="627696"/>
                    <a:pt x="763905" y="615313"/>
                    <a:pt x="762000" y="601979"/>
                  </a:cubicBezTo>
                  <a:lnTo>
                    <a:pt x="755332" y="562926"/>
                  </a:lnTo>
                  <a:lnTo>
                    <a:pt x="747697" y="528993"/>
                  </a:lnTo>
                  <a:lnTo>
                    <a:pt x="724614" y="469343"/>
                  </a:lnTo>
                  <a:cubicBezTo>
                    <a:pt x="714136" y="449340"/>
                    <a:pt x="701516" y="430052"/>
                    <a:pt x="687704" y="411478"/>
                  </a:cubicBezTo>
                  <a:cubicBezTo>
                    <a:pt x="673417" y="393381"/>
                    <a:pt x="659129" y="376236"/>
                    <a:pt x="641984" y="360996"/>
                  </a:cubicBezTo>
                  <a:cubicBezTo>
                    <a:pt x="626744" y="344803"/>
                    <a:pt x="608646" y="330516"/>
                    <a:pt x="591502" y="317181"/>
                  </a:cubicBezTo>
                  <a:lnTo>
                    <a:pt x="566169" y="298836"/>
                  </a:lnTo>
                  <a:lnTo>
                    <a:pt x="557450" y="300631"/>
                  </a:lnTo>
                  <a:cubicBezTo>
                    <a:pt x="552212" y="299560"/>
                    <a:pt x="546259" y="296702"/>
                    <a:pt x="541020" y="292416"/>
                  </a:cubicBezTo>
                  <a:cubicBezTo>
                    <a:pt x="530542" y="283844"/>
                    <a:pt x="524827" y="272414"/>
                    <a:pt x="529590" y="266699"/>
                  </a:cubicBezTo>
                  <a:cubicBezTo>
                    <a:pt x="534352" y="260984"/>
                    <a:pt x="547687" y="262889"/>
                    <a:pt x="559117" y="271461"/>
                  </a:cubicBezTo>
                  <a:cubicBezTo>
                    <a:pt x="564832" y="275747"/>
                    <a:pt x="568880" y="280986"/>
                    <a:pt x="570786" y="285868"/>
                  </a:cubicBezTo>
                  <a:lnTo>
                    <a:pt x="570027" y="293681"/>
                  </a:lnTo>
                  <a:lnTo>
                    <a:pt x="597217" y="313371"/>
                  </a:lnTo>
                  <a:cubicBezTo>
                    <a:pt x="614362" y="326706"/>
                    <a:pt x="632459" y="340993"/>
                    <a:pt x="647699" y="357186"/>
                  </a:cubicBezTo>
                  <a:cubicBezTo>
                    <a:pt x="655319" y="364806"/>
                    <a:pt x="664844" y="373378"/>
                    <a:pt x="671512" y="381950"/>
                  </a:cubicBezTo>
                  <a:cubicBezTo>
                    <a:pt x="679132" y="390523"/>
                    <a:pt x="686752" y="399096"/>
                    <a:pt x="693419" y="408621"/>
                  </a:cubicBezTo>
                  <a:lnTo>
                    <a:pt x="730079" y="466567"/>
                  </a:lnTo>
                  <a:lnTo>
                    <a:pt x="724852" y="449579"/>
                  </a:lnTo>
                  <a:lnTo>
                    <a:pt x="712470" y="412431"/>
                  </a:lnTo>
                  <a:cubicBezTo>
                    <a:pt x="702945" y="388618"/>
                    <a:pt x="693420" y="363854"/>
                    <a:pt x="681990" y="340041"/>
                  </a:cubicBezTo>
                  <a:lnTo>
                    <a:pt x="609289" y="206452"/>
                  </a:lnTo>
                  <a:lnTo>
                    <a:pt x="601742" y="206095"/>
                  </a:lnTo>
                  <a:cubicBezTo>
                    <a:pt x="596503" y="203595"/>
                    <a:pt x="590550" y="199071"/>
                    <a:pt x="584835" y="193356"/>
                  </a:cubicBezTo>
                  <a:cubicBezTo>
                    <a:pt x="574357" y="180973"/>
                    <a:pt x="569595" y="166686"/>
                    <a:pt x="575310" y="161923"/>
                  </a:cubicBezTo>
                  <a:cubicBezTo>
                    <a:pt x="581025" y="156208"/>
                    <a:pt x="594360" y="161923"/>
                    <a:pt x="605790" y="174306"/>
                  </a:cubicBezTo>
                  <a:cubicBezTo>
                    <a:pt x="611505" y="180021"/>
                    <a:pt x="615315" y="186688"/>
                    <a:pt x="616267" y="193356"/>
                  </a:cubicBezTo>
                  <a:lnTo>
                    <a:pt x="614642" y="204732"/>
                  </a:lnTo>
                  <a:lnTo>
                    <a:pt x="686752" y="338136"/>
                  </a:lnTo>
                  <a:cubicBezTo>
                    <a:pt x="698182" y="361949"/>
                    <a:pt x="706754" y="386713"/>
                    <a:pt x="717232" y="411479"/>
                  </a:cubicBezTo>
                  <a:lnTo>
                    <a:pt x="729615" y="448626"/>
                  </a:lnTo>
                  <a:cubicBezTo>
                    <a:pt x="734377" y="461009"/>
                    <a:pt x="737234" y="473391"/>
                    <a:pt x="741045" y="486726"/>
                  </a:cubicBezTo>
                  <a:lnTo>
                    <a:pt x="746759" y="505776"/>
                  </a:lnTo>
                  <a:lnTo>
                    <a:pt x="749604" y="517152"/>
                  </a:lnTo>
                  <a:lnTo>
                    <a:pt x="754379" y="529588"/>
                  </a:lnTo>
                  <a:lnTo>
                    <a:pt x="752691" y="530151"/>
                  </a:lnTo>
                  <a:lnTo>
                    <a:pt x="760095" y="563879"/>
                  </a:lnTo>
                  <a:lnTo>
                    <a:pt x="766762" y="602931"/>
                  </a:lnTo>
                  <a:cubicBezTo>
                    <a:pt x="768667" y="616266"/>
                    <a:pt x="769620" y="628649"/>
                    <a:pt x="771525" y="641984"/>
                  </a:cubicBezTo>
                  <a:lnTo>
                    <a:pt x="773663" y="680861"/>
                  </a:lnTo>
                  <a:lnTo>
                    <a:pt x="774383" y="673416"/>
                  </a:lnTo>
                  <a:cubicBezTo>
                    <a:pt x="774383" y="668654"/>
                    <a:pt x="775335" y="663891"/>
                    <a:pt x="775335" y="658176"/>
                  </a:cubicBezTo>
                  <a:lnTo>
                    <a:pt x="775335" y="643889"/>
                  </a:lnTo>
                  <a:lnTo>
                    <a:pt x="776288" y="615314"/>
                  </a:lnTo>
                  <a:cubicBezTo>
                    <a:pt x="776288" y="535304"/>
                    <a:pt x="762953" y="456246"/>
                    <a:pt x="735330" y="380046"/>
                  </a:cubicBezTo>
                  <a:cubicBezTo>
                    <a:pt x="707708" y="304799"/>
                    <a:pt x="666750" y="232409"/>
                    <a:pt x="613410" y="170496"/>
                  </a:cubicBezTo>
                  <a:cubicBezTo>
                    <a:pt x="586264" y="140016"/>
                    <a:pt x="556260" y="111679"/>
                    <a:pt x="523756" y="86438"/>
                  </a:cubicBezTo>
                  <a:lnTo>
                    <a:pt x="426647" y="25676"/>
                  </a:lnTo>
                  <a:lnTo>
                    <a:pt x="419100" y="30479"/>
                  </a:lnTo>
                  <a:cubicBezTo>
                    <a:pt x="413385" y="31432"/>
                    <a:pt x="405765" y="30479"/>
                    <a:pt x="398145" y="28574"/>
                  </a:cubicBezTo>
                  <a:cubicBezTo>
                    <a:pt x="382905" y="23812"/>
                    <a:pt x="372427" y="15239"/>
                    <a:pt x="374332" y="7619"/>
                  </a:cubicBezTo>
                  <a:cubicBezTo>
                    <a:pt x="375284" y="3809"/>
                    <a:pt x="379094" y="1428"/>
                    <a:pt x="384690" y="475"/>
                  </a:cubicBezTo>
                  <a:close/>
                </a:path>
              </a:pathLst>
            </a:custGeom>
            <a:solidFill>
              <a:srgbClr val="D9A9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965513-836A-449E-A459-FCAC94FAECCA}"/>
                </a:ext>
              </a:extLst>
            </p:cNvPr>
            <p:cNvSpPr/>
            <p:nvPr/>
          </p:nvSpPr>
          <p:spPr>
            <a:xfrm>
              <a:off x="1905058" y="1478280"/>
              <a:ext cx="572822" cy="909598"/>
            </a:xfrm>
            <a:custGeom>
              <a:avLst/>
              <a:gdLst>
                <a:gd name="connsiteX0" fmla="*/ 559236 w 899160"/>
                <a:gd name="connsiteY0" fmla="*/ 1333617 h 1427796"/>
                <a:gd name="connsiteX1" fmla="*/ 583882 w 899160"/>
                <a:gd name="connsiteY1" fmla="*/ 1339213 h 1427796"/>
                <a:gd name="connsiteX2" fmla="*/ 573405 w 899160"/>
                <a:gd name="connsiteY2" fmla="*/ 1340166 h 1427796"/>
                <a:gd name="connsiteX3" fmla="*/ 566737 w 899160"/>
                <a:gd name="connsiteY3" fmla="*/ 1338261 h 1427796"/>
                <a:gd name="connsiteX4" fmla="*/ 569594 w 899160"/>
                <a:gd name="connsiteY4" fmla="*/ 1340166 h 1427796"/>
                <a:gd name="connsiteX5" fmla="*/ 561975 w 899160"/>
                <a:gd name="connsiteY5" fmla="*/ 1341118 h 1427796"/>
                <a:gd name="connsiteX6" fmla="*/ 556260 w 899160"/>
                <a:gd name="connsiteY6" fmla="*/ 1340166 h 1427796"/>
                <a:gd name="connsiteX7" fmla="*/ 559117 w 899160"/>
                <a:gd name="connsiteY7" fmla="*/ 1342071 h 1427796"/>
                <a:gd name="connsiteX8" fmla="*/ 541019 w 899160"/>
                <a:gd name="connsiteY8" fmla="*/ 1347786 h 1427796"/>
                <a:gd name="connsiteX9" fmla="*/ 552450 w 899160"/>
                <a:gd name="connsiteY9" fmla="*/ 1344928 h 1427796"/>
                <a:gd name="connsiteX10" fmla="*/ 549592 w 899160"/>
                <a:gd name="connsiteY10" fmla="*/ 1347786 h 1427796"/>
                <a:gd name="connsiteX11" fmla="*/ 555307 w 899160"/>
                <a:gd name="connsiteY11" fmla="*/ 1343976 h 1427796"/>
                <a:gd name="connsiteX12" fmla="*/ 562927 w 899160"/>
                <a:gd name="connsiteY12" fmla="*/ 1343023 h 1427796"/>
                <a:gd name="connsiteX13" fmla="*/ 560069 w 899160"/>
                <a:gd name="connsiteY13" fmla="*/ 1347786 h 1427796"/>
                <a:gd name="connsiteX14" fmla="*/ 565785 w 899160"/>
                <a:gd name="connsiteY14" fmla="*/ 1343023 h 1427796"/>
                <a:gd name="connsiteX15" fmla="*/ 574357 w 899160"/>
                <a:gd name="connsiteY15" fmla="*/ 1342071 h 1427796"/>
                <a:gd name="connsiteX16" fmla="*/ 570547 w 899160"/>
                <a:gd name="connsiteY16" fmla="*/ 1348738 h 1427796"/>
                <a:gd name="connsiteX17" fmla="*/ 577214 w 899160"/>
                <a:gd name="connsiteY17" fmla="*/ 1342071 h 1427796"/>
                <a:gd name="connsiteX18" fmla="*/ 582930 w 899160"/>
                <a:gd name="connsiteY18" fmla="*/ 1342071 h 1427796"/>
                <a:gd name="connsiteX19" fmla="*/ 562927 w 899160"/>
                <a:gd name="connsiteY19" fmla="*/ 1360168 h 1427796"/>
                <a:gd name="connsiteX20" fmla="*/ 538162 w 899160"/>
                <a:gd name="connsiteY20" fmla="*/ 1348738 h 1427796"/>
                <a:gd name="connsiteX21" fmla="*/ 559236 w 899160"/>
                <a:gd name="connsiteY21" fmla="*/ 1333617 h 1427796"/>
                <a:gd name="connsiteX22" fmla="*/ 329564 w 899160"/>
                <a:gd name="connsiteY22" fmla="*/ 1280158 h 1427796"/>
                <a:gd name="connsiteX23" fmla="*/ 361950 w 899160"/>
                <a:gd name="connsiteY23" fmla="*/ 1283016 h 1427796"/>
                <a:gd name="connsiteX24" fmla="*/ 377189 w 899160"/>
                <a:gd name="connsiteY24" fmla="*/ 1291588 h 1427796"/>
                <a:gd name="connsiteX25" fmla="*/ 391477 w 899160"/>
                <a:gd name="connsiteY25" fmla="*/ 1305876 h 1427796"/>
                <a:gd name="connsiteX26" fmla="*/ 364807 w 899160"/>
                <a:gd name="connsiteY26" fmla="*/ 1303018 h 1427796"/>
                <a:gd name="connsiteX27" fmla="*/ 349567 w 899160"/>
                <a:gd name="connsiteY27" fmla="*/ 1295398 h 1427796"/>
                <a:gd name="connsiteX28" fmla="*/ 357187 w 899160"/>
                <a:gd name="connsiteY28" fmla="*/ 1302066 h 1427796"/>
                <a:gd name="connsiteX29" fmla="*/ 337185 w 899160"/>
                <a:gd name="connsiteY29" fmla="*/ 1302066 h 1427796"/>
                <a:gd name="connsiteX30" fmla="*/ 321944 w 899160"/>
                <a:gd name="connsiteY30" fmla="*/ 1296351 h 1427796"/>
                <a:gd name="connsiteX31" fmla="*/ 329564 w 899160"/>
                <a:gd name="connsiteY31" fmla="*/ 1302066 h 1427796"/>
                <a:gd name="connsiteX32" fmla="*/ 296227 w 899160"/>
                <a:gd name="connsiteY32" fmla="*/ 1303971 h 1427796"/>
                <a:gd name="connsiteX33" fmla="*/ 282892 w 899160"/>
                <a:gd name="connsiteY33" fmla="*/ 1304923 h 1427796"/>
                <a:gd name="connsiteX34" fmla="*/ 313372 w 899160"/>
                <a:gd name="connsiteY34" fmla="*/ 1304923 h 1427796"/>
                <a:gd name="connsiteX35" fmla="*/ 306705 w 899160"/>
                <a:gd name="connsiteY35" fmla="*/ 1310638 h 1427796"/>
                <a:gd name="connsiteX36" fmla="*/ 322897 w 899160"/>
                <a:gd name="connsiteY36" fmla="*/ 1304923 h 1427796"/>
                <a:gd name="connsiteX37" fmla="*/ 343852 w 899160"/>
                <a:gd name="connsiteY37" fmla="*/ 1305876 h 1427796"/>
                <a:gd name="connsiteX38" fmla="*/ 335280 w 899160"/>
                <a:gd name="connsiteY38" fmla="*/ 1316353 h 1427796"/>
                <a:gd name="connsiteX39" fmla="*/ 351472 w 899160"/>
                <a:gd name="connsiteY39" fmla="*/ 1306828 h 1427796"/>
                <a:gd name="connsiteX40" fmla="*/ 374332 w 899160"/>
                <a:gd name="connsiteY40" fmla="*/ 1308733 h 1427796"/>
                <a:gd name="connsiteX41" fmla="*/ 362902 w 899160"/>
                <a:gd name="connsiteY41" fmla="*/ 1323021 h 1427796"/>
                <a:gd name="connsiteX42" fmla="*/ 382905 w 899160"/>
                <a:gd name="connsiteY42" fmla="*/ 1309686 h 1427796"/>
                <a:gd name="connsiteX43" fmla="*/ 398144 w 899160"/>
                <a:gd name="connsiteY43" fmla="*/ 1312543 h 1427796"/>
                <a:gd name="connsiteX44" fmla="*/ 343852 w 899160"/>
                <a:gd name="connsiteY44" fmla="*/ 1346833 h 1427796"/>
                <a:gd name="connsiteX45" fmla="*/ 271462 w 899160"/>
                <a:gd name="connsiteY45" fmla="*/ 1304923 h 1427796"/>
                <a:gd name="connsiteX46" fmla="*/ 329564 w 899160"/>
                <a:gd name="connsiteY46" fmla="*/ 1280158 h 1427796"/>
                <a:gd name="connsiteX47" fmla="*/ 491489 w 899160"/>
                <a:gd name="connsiteY47" fmla="*/ 1150619 h 1427796"/>
                <a:gd name="connsiteX48" fmla="*/ 523874 w 899160"/>
                <a:gd name="connsiteY48" fmla="*/ 1195386 h 1427796"/>
                <a:gd name="connsiteX49" fmla="*/ 502919 w 899160"/>
                <a:gd name="connsiteY49" fmla="*/ 1248727 h 1427796"/>
                <a:gd name="connsiteX50" fmla="*/ 498157 w 899160"/>
                <a:gd name="connsiteY50" fmla="*/ 1237296 h 1427796"/>
                <a:gd name="connsiteX51" fmla="*/ 506729 w 899160"/>
                <a:gd name="connsiteY51" fmla="*/ 1218246 h 1427796"/>
                <a:gd name="connsiteX52" fmla="*/ 496252 w 899160"/>
                <a:gd name="connsiteY52" fmla="*/ 1231582 h 1427796"/>
                <a:gd name="connsiteX53" fmla="*/ 492442 w 899160"/>
                <a:gd name="connsiteY53" fmla="*/ 1213484 h 1427796"/>
                <a:gd name="connsiteX54" fmla="*/ 499109 w 899160"/>
                <a:gd name="connsiteY54" fmla="*/ 1198244 h 1427796"/>
                <a:gd name="connsiteX55" fmla="*/ 491489 w 899160"/>
                <a:gd name="connsiteY55" fmla="*/ 1207769 h 1427796"/>
                <a:gd name="connsiteX56" fmla="*/ 490537 w 899160"/>
                <a:gd name="connsiteY56" fmla="*/ 1190624 h 1427796"/>
                <a:gd name="connsiteX57" fmla="*/ 495299 w 899160"/>
                <a:gd name="connsiteY57" fmla="*/ 1176336 h 1427796"/>
                <a:gd name="connsiteX58" fmla="*/ 490537 w 899160"/>
                <a:gd name="connsiteY58" fmla="*/ 1183004 h 1427796"/>
                <a:gd name="connsiteX59" fmla="*/ 491489 w 899160"/>
                <a:gd name="connsiteY59" fmla="*/ 1158239 h 1427796"/>
                <a:gd name="connsiteX60" fmla="*/ 487679 w 899160"/>
                <a:gd name="connsiteY60" fmla="*/ 1196339 h 1427796"/>
                <a:gd name="connsiteX61" fmla="*/ 482917 w 899160"/>
                <a:gd name="connsiteY61" fmla="*/ 1191576 h 1427796"/>
                <a:gd name="connsiteX62" fmla="*/ 487679 w 899160"/>
                <a:gd name="connsiteY62" fmla="*/ 1203007 h 1427796"/>
                <a:gd name="connsiteX63" fmla="*/ 488632 w 899160"/>
                <a:gd name="connsiteY63" fmla="*/ 1219199 h 1427796"/>
                <a:gd name="connsiteX64" fmla="*/ 481964 w 899160"/>
                <a:gd name="connsiteY64" fmla="*/ 1214436 h 1427796"/>
                <a:gd name="connsiteX65" fmla="*/ 489584 w 899160"/>
                <a:gd name="connsiteY65" fmla="*/ 1225866 h 1427796"/>
                <a:gd name="connsiteX66" fmla="*/ 495299 w 899160"/>
                <a:gd name="connsiteY66" fmla="*/ 1247774 h 1427796"/>
                <a:gd name="connsiteX67" fmla="*/ 473392 w 899160"/>
                <a:gd name="connsiteY67" fmla="*/ 1228724 h 1427796"/>
                <a:gd name="connsiteX68" fmla="*/ 469582 w 899160"/>
                <a:gd name="connsiteY68" fmla="*/ 1202054 h 1427796"/>
                <a:gd name="connsiteX69" fmla="*/ 491489 w 899160"/>
                <a:gd name="connsiteY69" fmla="*/ 1150619 h 1427796"/>
                <a:gd name="connsiteX70" fmla="*/ 167878 w 899160"/>
                <a:gd name="connsiteY70" fmla="*/ 1098350 h 1427796"/>
                <a:gd name="connsiteX71" fmla="*/ 201930 w 899160"/>
                <a:gd name="connsiteY71" fmla="*/ 1119186 h 1427796"/>
                <a:gd name="connsiteX72" fmla="*/ 186690 w 899160"/>
                <a:gd name="connsiteY72" fmla="*/ 1114423 h 1427796"/>
                <a:gd name="connsiteX73" fmla="*/ 178117 w 899160"/>
                <a:gd name="connsiteY73" fmla="*/ 1108708 h 1427796"/>
                <a:gd name="connsiteX74" fmla="*/ 181927 w 899160"/>
                <a:gd name="connsiteY74" fmla="*/ 1113471 h 1427796"/>
                <a:gd name="connsiteX75" fmla="*/ 170497 w 899160"/>
                <a:gd name="connsiteY75" fmla="*/ 1111566 h 1427796"/>
                <a:gd name="connsiteX76" fmla="*/ 161925 w 899160"/>
                <a:gd name="connsiteY76" fmla="*/ 1106803 h 1427796"/>
                <a:gd name="connsiteX77" fmla="*/ 165735 w 899160"/>
                <a:gd name="connsiteY77" fmla="*/ 1110613 h 1427796"/>
                <a:gd name="connsiteX78" fmla="*/ 146685 w 899160"/>
                <a:gd name="connsiteY78" fmla="*/ 1109661 h 1427796"/>
                <a:gd name="connsiteX79" fmla="*/ 139065 w 899160"/>
                <a:gd name="connsiteY79" fmla="*/ 1109661 h 1427796"/>
                <a:gd name="connsiteX80" fmla="*/ 157162 w 899160"/>
                <a:gd name="connsiteY80" fmla="*/ 1111566 h 1427796"/>
                <a:gd name="connsiteX81" fmla="*/ 152400 w 899160"/>
                <a:gd name="connsiteY81" fmla="*/ 1114423 h 1427796"/>
                <a:gd name="connsiteX82" fmla="*/ 161925 w 899160"/>
                <a:gd name="connsiteY82" fmla="*/ 1111566 h 1427796"/>
                <a:gd name="connsiteX83" fmla="*/ 174307 w 899160"/>
                <a:gd name="connsiteY83" fmla="*/ 1113471 h 1427796"/>
                <a:gd name="connsiteX84" fmla="*/ 168592 w 899160"/>
                <a:gd name="connsiteY84" fmla="*/ 1119186 h 1427796"/>
                <a:gd name="connsiteX85" fmla="*/ 179069 w 899160"/>
                <a:gd name="connsiteY85" fmla="*/ 1114423 h 1427796"/>
                <a:gd name="connsiteX86" fmla="*/ 192405 w 899160"/>
                <a:gd name="connsiteY86" fmla="*/ 1118233 h 1427796"/>
                <a:gd name="connsiteX87" fmla="*/ 183832 w 899160"/>
                <a:gd name="connsiteY87" fmla="*/ 1125853 h 1427796"/>
                <a:gd name="connsiteX88" fmla="*/ 196215 w 899160"/>
                <a:gd name="connsiteY88" fmla="*/ 1120138 h 1427796"/>
                <a:gd name="connsiteX89" fmla="*/ 204787 w 899160"/>
                <a:gd name="connsiteY89" fmla="*/ 1122996 h 1427796"/>
                <a:gd name="connsiteX90" fmla="*/ 170497 w 899160"/>
                <a:gd name="connsiteY90" fmla="*/ 1138236 h 1427796"/>
                <a:gd name="connsiteX91" fmla="*/ 132397 w 899160"/>
                <a:gd name="connsiteY91" fmla="*/ 1109661 h 1427796"/>
                <a:gd name="connsiteX92" fmla="*/ 167878 w 899160"/>
                <a:gd name="connsiteY92" fmla="*/ 1098350 h 1427796"/>
                <a:gd name="connsiteX93" fmla="*/ 345757 w 899160"/>
                <a:gd name="connsiteY93" fmla="*/ 1042986 h 1427796"/>
                <a:gd name="connsiteX94" fmla="*/ 355282 w 899160"/>
                <a:gd name="connsiteY94" fmla="*/ 1066799 h 1427796"/>
                <a:gd name="connsiteX95" fmla="*/ 360044 w 899160"/>
                <a:gd name="connsiteY95" fmla="*/ 1091563 h 1427796"/>
                <a:gd name="connsiteX96" fmla="*/ 329564 w 899160"/>
                <a:gd name="connsiteY96" fmla="*/ 1131569 h 1427796"/>
                <a:gd name="connsiteX97" fmla="*/ 328612 w 899160"/>
                <a:gd name="connsiteY97" fmla="*/ 1120138 h 1427796"/>
                <a:gd name="connsiteX98" fmla="*/ 340042 w 899160"/>
                <a:gd name="connsiteY98" fmla="*/ 1105851 h 1427796"/>
                <a:gd name="connsiteX99" fmla="*/ 328612 w 899160"/>
                <a:gd name="connsiteY99" fmla="*/ 1114424 h 1427796"/>
                <a:gd name="connsiteX100" fmla="*/ 329564 w 899160"/>
                <a:gd name="connsiteY100" fmla="*/ 1098231 h 1427796"/>
                <a:gd name="connsiteX101" fmla="*/ 339089 w 899160"/>
                <a:gd name="connsiteY101" fmla="*/ 1086801 h 1427796"/>
                <a:gd name="connsiteX102" fmla="*/ 330517 w 899160"/>
                <a:gd name="connsiteY102" fmla="*/ 1092516 h 1427796"/>
                <a:gd name="connsiteX103" fmla="*/ 333374 w 899160"/>
                <a:gd name="connsiteY103" fmla="*/ 1078228 h 1427796"/>
                <a:gd name="connsiteX104" fmla="*/ 340994 w 899160"/>
                <a:gd name="connsiteY104" fmla="*/ 1067751 h 1427796"/>
                <a:gd name="connsiteX105" fmla="*/ 335279 w 899160"/>
                <a:gd name="connsiteY105" fmla="*/ 1072513 h 1427796"/>
                <a:gd name="connsiteX106" fmla="*/ 341947 w 899160"/>
                <a:gd name="connsiteY106" fmla="*/ 1051559 h 1427796"/>
                <a:gd name="connsiteX107" fmla="*/ 330517 w 899160"/>
                <a:gd name="connsiteY107" fmla="*/ 1083944 h 1427796"/>
                <a:gd name="connsiteX108" fmla="*/ 327659 w 899160"/>
                <a:gd name="connsiteY108" fmla="*/ 1078228 h 1427796"/>
                <a:gd name="connsiteX109" fmla="*/ 329564 w 899160"/>
                <a:gd name="connsiteY109" fmla="*/ 1088706 h 1427796"/>
                <a:gd name="connsiteX110" fmla="*/ 326707 w 899160"/>
                <a:gd name="connsiteY110" fmla="*/ 1102994 h 1427796"/>
                <a:gd name="connsiteX111" fmla="*/ 322897 w 899160"/>
                <a:gd name="connsiteY111" fmla="*/ 1097278 h 1427796"/>
                <a:gd name="connsiteX112" fmla="*/ 326707 w 899160"/>
                <a:gd name="connsiteY112" fmla="*/ 1108709 h 1427796"/>
                <a:gd name="connsiteX113" fmla="*/ 326707 w 899160"/>
                <a:gd name="connsiteY113" fmla="*/ 1128711 h 1427796"/>
                <a:gd name="connsiteX114" fmla="*/ 315277 w 899160"/>
                <a:gd name="connsiteY114" fmla="*/ 1082038 h 1427796"/>
                <a:gd name="connsiteX115" fmla="*/ 345757 w 899160"/>
                <a:gd name="connsiteY115" fmla="*/ 1042986 h 1427796"/>
                <a:gd name="connsiteX116" fmla="*/ 172074 w 899160"/>
                <a:gd name="connsiteY116" fmla="*/ 978019 h 1427796"/>
                <a:gd name="connsiteX117" fmla="*/ 179070 w 899160"/>
                <a:gd name="connsiteY117" fmla="*/ 1000124 h 1427796"/>
                <a:gd name="connsiteX118" fmla="*/ 225742 w 899160"/>
                <a:gd name="connsiteY118" fmla="*/ 1095374 h 1427796"/>
                <a:gd name="connsiteX119" fmla="*/ 254317 w 899160"/>
                <a:gd name="connsiteY119" fmla="*/ 1141094 h 1427796"/>
                <a:gd name="connsiteX120" fmla="*/ 260379 w 899160"/>
                <a:gd name="connsiteY120" fmla="*/ 1149117 h 1427796"/>
                <a:gd name="connsiteX121" fmla="*/ 411480 w 899160"/>
                <a:gd name="connsiteY121" fmla="*/ 1240153 h 1427796"/>
                <a:gd name="connsiteX122" fmla="*/ 480775 w 899160"/>
                <a:gd name="connsiteY122" fmla="*/ 1273253 h 1427796"/>
                <a:gd name="connsiteX123" fmla="*/ 502696 w 899160"/>
                <a:gd name="connsiteY123" fmla="*/ 1284445 h 1427796"/>
                <a:gd name="connsiteX124" fmla="*/ 429577 w 899160"/>
                <a:gd name="connsiteY124" fmla="*/ 1234439 h 1427796"/>
                <a:gd name="connsiteX125" fmla="*/ 356748 w 899160"/>
                <a:gd name="connsiteY125" fmla="*/ 1168719 h 1427796"/>
                <a:gd name="connsiteX126" fmla="*/ 328017 w 899160"/>
                <a:gd name="connsiteY126" fmla="*/ 1148833 h 1427796"/>
                <a:gd name="connsiteX127" fmla="*/ 212407 w 899160"/>
                <a:gd name="connsiteY127" fmla="*/ 1034414 h 1427796"/>
                <a:gd name="connsiteX128" fmla="*/ 140017 w 899160"/>
                <a:gd name="connsiteY128" fmla="*/ 968691 h 1427796"/>
                <a:gd name="connsiteX129" fmla="*/ 130492 w 899160"/>
                <a:gd name="connsiteY129" fmla="*/ 1021079 h 1427796"/>
                <a:gd name="connsiteX130" fmla="*/ 130492 w 899160"/>
                <a:gd name="connsiteY130" fmla="*/ 1014411 h 1427796"/>
                <a:gd name="connsiteX131" fmla="*/ 137159 w 899160"/>
                <a:gd name="connsiteY131" fmla="*/ 1006791 h 1427796"/>
                <a:gd name="connsiteX132" fmla="*/ 130492 w 899160"/>
                <a:gd name="connsiteY132" fmla="*/ 1010601 h 1427796"/>
                <a:gd name="connsiteX133" fmla="*/ 131444 w 899160"/>
                <a:gd name="connsiteY133" fmla="*/ 1001076 h 1427796"/>
                <a:gd name="connsiteX134" fmla="*/ 137159 w 899160"/>
                <a:gd name="connsiteY134" fmla="*/ 995361 h 1427796"/>
                <a:gd name="connsiteX135" fmla="*/ 132397 w 899160"/>
                <a:gd name="connsiteY135" fmla="*/ 998219 h 1427796"/>
                <a:gd name="connsiteX136" fmla="*/ 134302 w 899160"/>
                <a:gd name="connsiteY136" fmla="*/ 989646 h 1427796"/>
                <a:gd name="connsiteX137" fmla="*/ 138112 w 899160"/>
                <a:gd name="connsiteY137" fmla="*/ 983931 h 1427796"/>
                <a:gd name="connsiteX138" fmla="*/ 135254 w 899160"/>
                <a:gd name="connsiteY138" fmla="*/ 985836 h 1427796"/>
                <a:gd name="connsiteX139" fmla="*/ 139064 w 899160"/>
                <a:gd name="connsiteY139" fmla="*/ 973454 h 1427796"/>
                <a:gd name="connsiteX140" fmla="*/ 132397 w 899160"/>
                <a:gd name="connsiteY140" fmla="*/ 991551 h 1427796"/>
                <a:gd name="connsiteX141" fmla="*/ 130492 w 899160"/>
                <a:gd name="connsiteY141" fmla="*/ 987741 h 1427796"/>
                <a:gd name="connsiteX142" fmla="*/ 131444 w 899160"/>
                <a:gd name="connsiteY142" fmla="*/ 994409 h 1427796"/>
                <a:gd name="connsiteX143" fmla="*/ 129539 w 899160"/>
                <a:gd name="connsiteY143" fmla="*/ 1002981 h 1427796"/>
                <a:gd name="connsiteX144" fmla="*/ 127634 w 899160"/>
                <a:gd name="connsiteY144" fmla="*/ 999171 h 1427796"/>
                <a:gd name="connsiteX145" fmla="*/ 129539 w 899160"/>
                <a:gd name="connsiteY145" fmla="*/ 1005839 h 1427796"/>
                <a:gd name="connsiteX146" fmla="*/ 129539 w 899160"/>
                <a:gd name="connsiteY146" fmla="*/ 1017269 h 1427796"/>
                <a:gd name="connsiteX147" fmla="*/ 123824 w 899160"/>
                <a:gd name="connsiteY147" fmla="*/ 989646 h 1427796"/>
                <a:gd name="connsiteX148" fmla="*/ 140017 w 899160"/>
                <a:gd name="connsiteY148" fmla="*/ 968691 h 1427796"/>
                <a:gd name="connsiteX149" fmla="*/ 300037 w 899160"/>
                <a:gd name="connsiteY149" fmla="*/ 848676 h 1427796"/>
                <a:gd name="connsiteX150" fmla="*/ 294322 w 899160"/>
                <a:gd name="connsiteY150" fmla="*/ 876299 h 1427796"/>
                <a:gd name="connsiteX151" fmla="*/ 282892 w 899160"/>
                <a:gd name="connsiteY151" fmla="*/ 902969 h 1427796"/>
                <a:gd name="connsiteX152" fmla="*/ 229552 w 899160"/>
                <a:gd name="connsiteY152" fmla="*/ 923924 h 1427796"/>
                <a:gd name="connsiteX153" fmla="*/ 235267 w 899160"/>
                <a:gd name="connsiteY153" fmla="*/ 912494 h 1427796"/>
                <a:gd name="connsiteX154" fmla="*/ 255270 w 899160"/>
                <a:gd name="connsiteY154" fmla="*/ 905826 h 1427796"/>
                <a:gd name="connsiteX155" fmla="*/ 239077 w 899160"/>
                <a:gd name="connsiteY155" fmla="*/ 906778 h 1427796"/>
                <a:gd name="connsiteX156" fmla="*/ 250507 w 899160"/>
                <a:gd name="connsiteY156" fmla="*/ 891539 h 1427796"/>
                <a:gd name="connsiteX157" fmla="*/ 266700 w 899160"/>
                <a:gd name="connsiteY157" fmla="*/ 885824 h 1427796"/>
                <a:gd name="connsiteX158" fmla="*/ 254317 w 899160"/>
                <a:gd name="connsiteY158" fmla="*/ 886776 h 1427796"/>
                <a:gd name="connsiteX159" fmla="*/ 266700 w 899160"/>
                <a:gd name="connsiteY159" fmla="*/ 874394 h 1427796"/>
                <a:gd name="connsiteX160" fmla="*/ 280035 w 899160"/>
                <a:gd name="connsiteY160" fmla="*/ 868678 h 1427796"/>
                <a:gd name="connsiteX161" fmla="*/ 271462 w 899160"/>
                <a:gd name="connsiteY161" fmla="*/ 869631 h 1427796"/>
                <a:gd name="connsiteX162" fmla="*/ 290512 w 899160"/>
                <a:gd name="connsiteY162" fmla="*/ 853439 h 1427796"/>
                <a:gd name="connsiteX163" fmla="*/ 259080 w 899160"/>
                <a:gd name="connsiteY163" fmla="*/ 877251 h 1427796"/>
                <a:gd name="connsiteX164" fmla="*/ 260032 w 899160"/>
                <a:gd name="connsiteY164" fmla="*/ 870584 h 1427796"/>
                <a:gd name="connsiteX165" fmla="*/ 255270 w 899160"/>
                <a:gd name="connsiteY165" fmla="*/ 882014 h 1427796"/>
                <a:gd name="connsiteX166" fmla="*/ 243840 w 899160"/>
                <a:gd name="connsiteY166" fmla="*/ 894396 h 1427796"/>
                <a:gd name="connsiteX167" fmla="*/ 243840 w 899160"/>
                <a:gd name="connsiteY167" fmla="*/ 886776 h 1427796"/>
                <a:gd name="connsiteX168" fmla="*/ 240030 w 899160"/>
                <a:gd name="connsiteY168" fmla="*/ 900111 h 1427796"/>
                <a:gd name="connsiteX169" fmla="*/ 227647 w 899160"/>
                <a:gd name="connsiteY169" fmla="*/ 918209 h 1427796"/>
                <a:gd name="connsiteX170" fmla="*/ 228600 w 899160"/>
                <a:gd name="connsiteY170" fmla="*/ 888681 h 1427796"/>
                <a:gd name="connsiteX171" fmla="*/ 246697 w 899160"/>
                <a:gd name="connsiteY171" fmla="*/ 867726 h 1427796"/>
                <a:gd name="connsiteX172" fmla="*/ 300037 w 899160"/>
                <a:gd name="connsiteY172" fmla="*/ 848676 h 1427796"/>
                <a:gd name="connsiteX173" fmla="*/ 129287 w 899160"/>
                <a:gd name="connsiteY173" fmla="*/ 750182 h 1427796"/>
                <a:gd name="connsiteX174" fmla="*/ 131445 w 899160"/>
                <a:gd name="connsiteY174" fmla="*/ 800099 h 1427796"/>
                <a:gd name="connsiteX175" fmla="*/ 147756 w 899160"/>
                <a:gd name="connsiteY175" fmla="*/ 901183 h 1427796"/>
                <a:gd name="connsiteX176" fmla="*/ 166497 w 899160"/>
                <a:gd name="connsiteY176" fmla="*/ 960398 h 1427796"/>
                <a:gd name="connsiteX177" fmla="*/ 216217 w 899160"/>
                <a:gd name="connsiteY177" fmla="*/ 1029651 h 1427796"/>
                <a:gd name="connsiteX178" fmla="*/ 330479 w 899160"/>
                <a:gd name="connsiteY178" fmla="*/ 1142381 h 1427796"/>
                <a:gd name="connsiteX179" fmla="*/ 297656 w 899160"/>
                <a:gd name="connsiteY179" fmla="*/ 1102993 h 1427796"/>
                <a:gd name="connsiteX180" fmla="*/ 295275 w 899160"/>
                <a:gd name="connsiteY180" fmla="*/ 1104898 h 1427796"/>
                <a:gd name="connsiteX181" fmla="*/ 279402 w 899160"/>
                <a:gd name="connsiteY181" fmla="*/ 1081089 h 1427796"/>
                <a:gd name="connsiteX182" fmla="*/ 261937 w 899160"/>
                <a:gd name="connsiteY182" fmla="*/ 1060131 h 1427796"/>
                <a:gd name="connsiteX183" fmla="*/ 199072 w 899160"/>
                <a:gd name="connsiteY183" fmla="*/ 957261 h 1427796"/>
                <a:gd name="connsiteX184" fmla="*/ 152400 w 899160"/>
                <a:gd name="connsiteY184" fmla="*/ 845819 h 1427796"/>
                <a:gd name="connsiteX185" fmla="*/ 154305 w 899160"/>
                <a:gd name="connsiteY185" fmla="*/ 734376 h 1427796"/>
                <a:gd name="connsiteX186" fmla="*/ 195262 w 899160"/>
                <a:gd name="connsiteY186" fmla="*/ 748664 h 1427796"/>
                <a:gd name="connsiteX187" fmla="*/ 211455 w 899160"/>
                <a:gd name="connsiteY187" fmla="*/ 784859 h 1427796"/>
                <a:gd name="connsiteX188" fmla="*/ 200025 w 899160"/>
                <a:gd name="connsiteY188" fmla="*/ 772476 h 1427796"/>
                <a:gd name="connsiteX189" fmla="*/ 196215 w 899160"/>
                <a:gd name="connsiteY189" fmla="*/ 762951 h 1427796"/>
                <a:gd name="connsiteX190" fmla="*/ 196215 w 899160"/>
                <a:gd name="connsiteY190" fmla="*/ 769619 h 1427796"/>
                <a:gd name="connsiteX191" fmla="*/ 187643 w 899160"/>
                <a:gd name="connsiteY191" fmla="*/ 761046 h 1427796"/>
                <a:gd name="connsiteX192" fmla="*/ 183832 w 899160"/>
                <a:gd name="connsiteY192" fmla="*/ 752474 h 1427796"/>
                <a:gd name="connsiteX193" fmla="*/ 184785 w 899160"/>
                <a:gd name="connsiteY193" fmla="*/ 758189 h 1427796"/>
                <a:gd name="connsiteX194" fmla="*/ 160972 w 899160"/>
                <a:gd name="connsiteY194" fmla="*/ 740091 h 1427796"/>
                <a:gd name="connsiteX195" fmla="*/ 176212 w 899160"/>
                <a:gd name="connsiteY195" fmla="*/ 753426 h 1427796"/>
                <a:gd name="connsiteX196" fmla="*/ 169545 w 899160"/>
                <a:gd name="connsiteY196" fmla="*/ 753426 h 1427796"/>
                <a:gd name="connsiteX197" fmla="*/ 180022 w 899160"/>
                <a:gd name="connsiteY197" fmla="*/ 757236 h 1427796"/>
                <a:gd name="connsiteX198" fmla="*/ 189547 w 899160"/>
                <a:gd name="connsiteY198" fmla="*/ 766761 h 1427796"/>
                <a:gd name="connsiteX199" fmla="*/ 180022 w 899160"/>
                <a:gd name="connsiteY199" fmla="*/ 766761 h 1427796"/>
                <a:gd name="connsiteX200" fmla="*/ 192405 w 899160"/>
                <a:gd name="connsiteY200" fmla="*/ 769619 h 1427796"/>
                <a:gd name="connsiteX201" fmla="*/ 201930 w 899160"/>
                <a:gd name="connsiteY201" fmla="*/ 780096 h 1427796"/>
                <a:gd name="connsiteX202" fmla="*/ 189547 w 899160"/>
                <a:gd name="connsiteY202" fmla="*/ 781049 h 1427796"/>
                <a:gd name="connsiteX203" fmla="*/ 205740 w 899160"/>
                <a:gd name="connsiteY203" fmla="*/ 783906 h 1427796"/>
                <a:gd name="connsiteX204" fmla="*/ 211455 w 899160"/>
                <a:gd name="connsiteY204" fmla="*/ 791526 h 1427796"/>
                <a:gd name="connsiteX205" fmla="*/ 168593 w 899160"/>
                <a:gd name="connsiteY205" fmla="*/ 782001 h 1427796"/>
                <a:gd name="connsiteX206" fmla="*/ 154305 w 899160"/>
                <a:gd name="connsiteY206" fmla="*/ 734376 h 1427796"/>
                <a:gd name="connsiteX207" fmla="*/ 279082 w 899160"/>
                <a:gd name="connsiteY207" fmla="*/ 663891 h 1427796"/>
                <a:gd name="connsiteX208" fmla="*/ 267652 w 899160"/>
                <a:gd name="connsiteY208" fmla="*/ 693419 h 1427796"/>
                <a:gd name="connsiteX209" fmla="*/ 234315 w 899160"/>
                <a:gd name="connsiteY209" fmla="*/ 699134 h 1427796"/>
                <a:gd name="connsiteX210" fmla="*/ 238125 w 899160"/>
                <a:gd name="connsiteY210" fmla="*/ 693419 h 1427796"/>
                <a:gd name="connsiteX211" fmla="*/ 250507 w 899160"/>
                <a:gd name="connsiteY211" fmla="*/ 691514 h 1427796"/>
                <a:gd name="connsiteX212" fmla="*/ 240982 w 899160"/>
                <a:gd name="connsiteY212" fmla="*/ 690561 h 1427796"/>
                <a:gd name="connsiteX213" fmla="*/ 248602 w 899160"/>
                <a:gd name="connsiteY213" fmla="*/ 683894 h 1427796"/>
                <a:gd name="connsiteX214" fmla="*/ 258127 w 899160"/>
                <a:gd name="connsiteY214" fmla="*/ 682941 h 1427796"/>
                <a:gd name="connsiteX215" fmla="*/ 250507 w 899160"/>
                <a:gd name="connsiteY215" fmla="*/ 681989 h 1427796"/>
                <a:gd name="connsiteX216" fmla="*/ 258127 w 899160"/>
                <a:gd name="connsiteY216" fmla="*/ 676274 h 1427796"/>
                <a:gd name="connsiteX217" fmla="*/ 266700 w 899160"/>
                <a:gd name="connsiteY217" fmla="*/ 674369 h 1427796"/>
                <a:gd name="connsiteX218" fmla="*/ 261937 w 899160"/>
                <a:gd name="connsiteY218" fmla="*/ 674369 h 1427796"/>
                <a:gd name="connsiteX219" fmla="*/ 274320 w 899160"/>
                <a:gd name="connsiteY219" fmla="*/ 666749 h 1427796"/>
                <a:gd name="connsiteX220" fmla="*/ 254317 w 899160"/>
                <a:gd name="connsiteY220" fmla="*/ 677226 h 1427796"/>
                <a:gd name="connsiteX221" fmla="*/ 255270 w 899160"/>
                <a:gd name="connsiteY221" fmla="*/ 673416 h 1427796"/>
                <a:gd name="connsiteX222" fmla="*/ 251460 w 899160"/>
                <a:gd name="connsiteY222" fmla="*/ 679131 h 1427796"/>
                <a:gd name="connsiteX223" fmla="*/ 243840 w 899160"/>
                <a:gd name="connsiteY223" fmla="*/ 684846 h 1427796"/>
                <a:gd name="connsiteX224" fmla="*/ 244792 w 899160"/>
                <a:gd name="connsiteY224" fmla="*/ 680084 h 1427796"/>
                <a:gd name="connsiteX225" fmla="*/ 240982 w 899160"/>
                <a:gd name="connsiteY225" fmla="*/ 686751 h 1427796"/>
                <a:gd name="connsiteX226" fmla="*/ 231457 w 899160"/>
                <a:gd name="connsiteY226" fmla="*/ 695324 h 1427796"/>
                <a:gd name="connsiteX227" fmla="*/ 279082 w 899160"/>
                <a:gd name="connsiteY227" fmla="*/ 663891 h 1427796"/>
                <a:gd name="connsiteX228" fmla="*/ 0 w 899160"/>
                <a:gd name="connsiteY228" fmla="*/ 650556 h 1427796"/>
                <a:gd name="connsiteX229" fmla="*/ 20003 w 899160"/>
                <a:gd name="connsiteY229" fmla="*/ 655319 h 1427796"/>
                <a:gd name="connsiteX230" fmla="*/ 22860 w 899160"/>
                <a:gd name="connsiteY230" fmla="*/ 656271 h 1427796"/>
                <a:gd name="connsiteX231" fmla="*/ 22860 w 899160"/>
                <a:gd name="connsiteY231" fmla="*/ 660081 h 1427796"/>
                <a:gd name="connsiteX232" fmla="*/ 23813 w 899160"/>
                <a:gd name="connsiteY232" fmla="*/ 660081 h 1427796"/>
                <a:gd name="connsiteX233" fmla="*/ 24765 w 899160"/>
                <a:gd name="connsiteY233" fmla="*/ 661033 h 1427796"/>
                <a:gd name="connsiteX234" fmla="*/ 30480 w 899160"/>
                <a:gd name="connsiteY234" fmla="*/ 663891 h 1427796"/>
                <a:gd name="connsiteX235" fmla="*/ 40005 w 899160"/>
                <a:gd name="connsiteY235" fmla="*/ 670558 h 1427796"/>
                <a:gd name="connsiteX236" fmla="*/ 58103 w 899160"/>
                <a:gd name="connsiteY236" fmla="*/ 714373 h 1427796"/>
                <a:gd name="connsiteX237" fmla="*/ 46673 w 899160"/>
                <a:gd name="connsiteY237" fmla="*/ 699133 h 1427796"/>
                <a:gd name="connsiteX238" fmla="*/ 42863 w 899160"/>
                <a:gd name="connsiteY238" fmla="*/ 687703 h 1427796"/>
                <a:gd name="connsiteX239" fmla="*/ 42863 w 899160"/>
                <a:gd name="connsiteY239" fmla="*/ 695323 h 1427796"/>
                <a:gd name="connsiteX240" fmla="*/ 33338 w 899160"/>
                <a:gd name="connsiteY240" fmla="*/ 684846 h 1427796"/>
                <a:gd name="connsiteX241" fmla="*/ 28575 w 899160"/>
                <a:gd name="connsiteY241" fmla="*/ 674369 h 1427796"/>
                <a:gd name="connsiteX242" fmla="*/ 29528 w 899160"/>
                <a:gd name="connsiteY242" fmla="*/ 681036 h 1427796"/>
                <a:gd name="connsiteX243" fmla="*/ 12383 w 899160"/>
                <a:gd name="connsiteY243" fmla="*/ 665796 h 1427796"/>
                <a:gd name="connsiteX244" fmla="*/ 6668 w 899160"/>
                <a:gd name="connsiteY244" fmla="*/ 661033 h 1427796"/>
                <a:gd name="connsiteX245" fmla="*/ 4763 w 899160"/>
                <a:gd name="connsiteY245" fmla="*/ 660081 h 1427796"/>
                <a:gd name="connsiteX246" fmla="*/ 5715 w 899160"/>
                <a:gd name="connsiteY246" fmla="*/ 661033 h 1427796"/>
                <a:gd name="connsiteX247" fmla="*/ 6668 w 899160"/>
                <a:gd name="connsiteY247" fmla="*/ 661986 h 1427796"/>
                <a:gd name="connsiteX248" fmla="*/ 9525 w 899160"/>
                <a:gd name="connsiteY248" fmla="*/ 663891 h 1427796"/>
                <a:gd name="connsiteX249" fmla="*/ 13335 w 899160"/>
                <a:gd name="connsiteY249" fmla="*/ 667701 h 1427796"/>
                <a:gd name="connsiteX250" fmla="*/ 20955 w 899160"/>
                <a:gd name="connsiteY250" fmla="*/ 675321 h 1427796"/>
                <a:gd name="connsiteX251" fmla="*/ 14288 w 899160"/>
                <a:gd name="connsiteY251" fmla="*/ 675321 h 1427796"/>
                <a:gd name="connsiteX252" fmla="*/ 24765 w 899160"/>
                <a:gd name="connsiteY252" fmla="*/ 680083 h 1427796"/>
                <a:gd name="connsiteX253" fmla="*/ 34290 w 899160"/>
                <a:gd name="connsiteY253" fmla="*/ 690561 h 1427796"/>
                <a:gd name="connsiteX254" fmla="*/ 24765 w 899160"/>
                <a:gd name="connsiteY254" fmla="*/ 691513 h 1427796"/>
                <a:gd name="connsiteX255" fmla="*/ 37148 w 899160"/>
                <a:gd name="connsiteY255" fmla="*/ 694371 h 1427796"/>
                <a:gd name="connsiteX256" fmla="*/ 46673 w 899160"/>
                <a:gd name="connsiteY256" fmla="*/ 706753 h 1427796"/>
                <a:gd name="connsiteX257" fmla="*/ 34290 w 899160"/>
                <a:gd name="connsiteY257" fmla="*/ 707706 h 1427796"/>
                <a:gd name="connsiteX258" fmla="*/ 50483 w 899160"/>
                <a:gd name="connsiteY258" fmla="*/ 711516 h 1427796"/>
                <a:gd name="connsiteX259" fmla="*/ 57150 w 899160"/>
                <a:gd name="connsiteY259" fmla="*/ 720088 h 1427796"/>
                <a:gd name="connsiteX260" fmla="*/ 13335 w 899160"/>
                <a:gd name="connsiteY260" fmla="*/ 709611 h 1427796"/>
                <a:gd name="connsiteX261" fmla="*/ 2858 w 899160"/>
                <a:gd name="connsiteY261" fmla="*/ 683894 h 1427796"/>
                <a:gd name="connsiteX262" fmla="*/ 0 w 899160"/>
                <a:gd name="connsiteY262" fmla="*/ 668653 h 1427796"/>
                <a:gd name="connsiteX263" fmla="*/ 0 w 899160"/>
                <a:gd name="connsiteY263" fmla="*/ 661986 h 1427796"/>
                <a:gd name="connsiteX264" fmla="*/ 0 w 899160"/>
                <a:gd name="connsiteY264" fmla="*/ 650556 h 1427796"/>
                <a:gd name="connsiteX265" fmla="*/ 110490 w 899160"/>
                <a:gd name="connsiteY265" fmla="*/ 501966 h 1427796"/>
                <a:gd name="connsiteX266" fmla="*/ 98107 w 899160"/>
                <a:gd name="connsiteY266" fmla="*/ 541018 h 1427796"/>
                <a:gd name="connsiteX267" fmla="*/ 65722 w 899160"/>
                <a:gd name="connsiteY267" fmla="*/ 551496 h 1427796"/>
                <a:gd name="connsiteX268" fmla="*/ 69532 w 899160"/>
                <a:gd name="connsiteY268" fmla="*/ 543876 h 1427796"/>
                <a:gd name="connsiteX269" fmla="*/ 81915 w 899160"/>
                <a:gd name="connsiteY269" fmla="*/ 541018 h 1427796"/>
                <a:gd name="connsiteX270" fmla="*/ 72390 w 899160"/>
                <a:gd name="connsiteY270" fmla="*/ 541018 h 1427796"/>
                <a:gd name="connsiteX271" fmla="*/ 80010 w 899160"/>
                <a:gd name="connsiteY271" fmla="*/ 531493 h 1427796"/>
                <a:gd name="connsiteX272" fmla="*/ 89535 w 899160"/>
                <a:gd name="connsiteY272" fmla="*/ 528636 h 1427796"/>
                <a:gd name="connsiteX273" fmla="*/ 81915 w 899160"/>
                <a:gd name="connsiteY273" fmla="*/ 528636 h 1427796"/>
                <a:gd name="connsiteX274" fmla="*/ 89535 w 899160"/>
                <a:gd name="connsiteY274" fmla="*/ 521016 h 1427796"/>
                <a:gd name="connsiteX275" fmla="*/ 98107 w 899160"/>
                <a:gd name="connsiteY275" fmla="*/ 517206 h 1427796"/>
                <a:gd name="connsiteX276" fmla="*/ 93345 w 899160"/>
                <a:gd name="connsiteY276" fmla="*/ 517206 h 1427796"/>
                <a:gd name="connsiteX277" fmla="*/ 105727 w 899160"/>
                <a:gd name="connsiteY277" fmla="*/ 506729 h 1427796"/>
                <a:gd name="connsiteX278" fmla="*/ 86677 w 899160"/>
                <a:gd name="connsiteY278" fmla="*/ 521016 h 1427796"/>
                <a:gd name="connsiteX279" fmla="*/ 87630 w 899160"/>
                <a:gd name="connsiteY279" fmla="*/ 516254 h 1427796"/>
                <a:gd name="connsiteX280" fmla="*/ 83820 w 899160"/>
                <a:gd name="connsiteY280" fmla="*/ 523873 h 1427796"/>
                <a:gd name="connsiteX281" fmla="*/ 76200 w 899160"/>
                <a:gd name="connsiteY281" fmla="*/ 531493 h 1427796"/>
                <a:gd name="connsiteX282" fmla="*/ 76200 w 899160"/>
                <a:gd name="connsiteY282" fmla="*/ 525779 h 1427796"/>
                <a:gd name="connsiteX283" fmla="*/ 73342 w 899160"/>
                <a:gd name="connsiteY283" fmla="*/ 534351 h 1427796"/>
                <a:gd name="connsiteX284" fmla="*/ 64770 w 899160"/>
                <a:gd name="connsiteY284" fmla="*/ 545781 h 1427796"/>
                <a:gd name="connsiteX285" fmla="*/ 110490 w 899160"/>
                <a:gd name="connsiteY285" fmla="*/ 501966 h 1427796"/>
                <a:gd name="connsiteX286" fmla="*/ 244435 w 899160"/>
                <a:gd name="connsiteY286" fmla="*/ 398977 h 1427796"/>
                <a:gd name="connsiteX287" fmla="*/ 276225 w 899160"/>
                <a:gd name="connsiteY287" fmla="*/ 413383 h 1427796"/>
                <a:gd name="connsiteX288" fmla="*/ 243840 w 899160"/>
                <a:gd name="connsiteY288" fmla="*/ 431481 h 1427796"/>
                <a:gd name="connsiteX289" fmla="*/ 211455 w 899160"/>
                <a:gd name="connsiteY289" fmla="*/ 416241 h 1427796"/>
                <a:gd name="connsiteX290" fmla="*/ 219075 w 899160"/>
                <a:gd name="connsiteY290" fmla="*/ 414336 h 1427796"/>
                <a:gd name="connsiteX291" fmla="*/ 230505 w 899160"/>
                <a:gd name="connsiteY291" fmla="*/ 420051 h 1427796"/>
                <a:gd name="connsiteX292" fmla="*/ 222885 w 899160"/>
                <a:gd name="connsiteY292" fmla="*/ 413383 h 1427796"/>
                <a:gd name="connsiteX293" fmla="*/ 234315 w 899160"/>
                <a:gd name="connsiteY293" fmla="*/ 412431 h 1427796"/>
                <a:gd name="connsiteX294" fmla="*/ 243840 w 899160"/>
                <a:gd name="connsiteY294" fmla="*/ 417193 h 1427796"/>
                <a:gd name="connsiteX295" fmla="*/ 238125 w 899160"/>
                <a:gd name="connsiteY295" fmla="*/ 412431 h 1427796"/>
                <a:gd name="connsiteX296" fmla="*/ 248602 w 899160"/>
                <a:gd name="connsiteY296" fmla="*/ 412431 h 1427796"/>
                <a:gd name="connsiteX297" fmla="*/ 257175 w 899160"/>
                <a:gd name="connsiteY297" fmla="*/ 415288 h 1427796"/>
                <a:gd name="connsiteX298" fmla="*/ 253365 w 899160"/>
                <a:gd name="connsiteY298" fmla="*/ 412431 h 1427796"/>
                <a:gd name="connsiteX299" fmla="*/ 269557 w 899160"/>
                <a:gd name="connsiteY299" fmla="*/ 413383 h 1427796"/>
                <a:gd name="connsiteX300" fmla="*/ 245745 w 899160"/>
                <a:gd name="connsiteY300" fmla="*/ 410526 h 1427796"/>
                <a:gd name="connsiteX301" fmla="*/ 249555 w 899160"/>
                <a:gd name="connsiteY301" fmla="*/ 407668 h 1427796"/>
                <a:gd name="connsiteX302" fmla="*/ 241935 w 899160"/>
                <a:gd name="connsiteY302" fmla="*/ 410526 h 1427796"/>
                <a:gd name="connsiteX303" fmla="*/ 231457 w 899160"/>
                <a:gd name="connsiteY303" fmla="*/ 410526 h 1427796"/>
                <a:gd name="connsiteX304" fmla="*/ 235268 w 899160"/>
                <a:gd name="connsiteY304" fmla="*/ 406716 h 1427796"/>
                <a:gd name="connsiteX305" fmla="*/ 227647 w 899160"/>
                <a:gd name="connsiteY305" fmla="*/ 410526 h 1427796"/>
                <a:gd name="connsiteX306" fmla="*/ 213360 w 899160"/>
                <a:gd name="connsiteY306" fmla="*/ 412431 h 1427796"/>
                <a:gd name="connsiteX307" fmla="*/ 244435 w 899160"/>
                <a:gd name="connsiteY307" fmla="*/ 398977 h 1427796"/>
                <a:gd name="connsiteX308" fmla="*/ 120015 w 899160"/>
                <a:gd name="connsiteY308" fmla="*/ 385761 h 1427796"/>
                <a:gd name="connsiteX309" fmla="*/ 136207 w 899160"/>
                <a:gd name="connsiteY309" fmla="*/ 432434 h 1427796"/>
                <a:gd name="connsiteX310" fmla="*/ 134302 w 899160"/>
                <a:gd name="connsiteY310" fmla="*/ 421956 h 1427796"/>
                <a:gd name="connsiteX311" fmla="*/ 135255 w 899160"/>
                <a:gd name="connsiteY311" fmla="*/ 415288 h 1427796"/>
                <a:gd name="connsiteX312" fmla="*/ 133350 w 899160"/>
                <a:gd name="connsiteY312" fmla="*/ 419099 h 1427796"/>
                <a:gd name="connsiteX313" fmla="*/ 130497 w 899160"/>
                <a:gd name="connsiteY313" fmla="*/ 411493 h 1427796"/>
                <a:gd name="connsiteX314" fmla="*/ 130492 w 899160"/>
                <a:gd name="connsiteY314" fmla="*/ 411477 h 1427796"/>
                <a:gd name="connsiteX315" fmla="*/ 130492 w 899160"/>
                <a:gd name="connsiteY315" fmla="*/ 404811 h 1427796"/>
                <a:gd name="connsiteX316" fmla="*/ 129540 w 899160"/>
                <a:gd name="connsiteY316" fmla="*/ 408621 h 1427796"/>
                <a:gd name="connsiteX317" fmla="*/ 129539 w 899160"/>
                <a:gd name="connsiteY317" fmla="*/ 408619 h 1427796"/>
                <a:gd name="connsiteX318" fmla="*/ 128587 w 899160"/>
                <a:gd name="connsiteY318" fmla="*/ 405763 h 1427796"/>
                <a:gd name="connsiteX319" fmla="*/ 127907 w 899160"/>
                <a:gd name="connsiteY319" fmla="*/ 404947 h 1427796"/>
                <a:gd name="connsiteX320" fmla="*/ 121920 w 899160"/>
                <a:gd name="connsiteY320" fmla="*/ 391476 h 1427796"/>
                <a:gd name="connsiteX321" fmla="*/ 126682 w 899160"/>
                <a:gd name="connsiteY321" fmla="*/ 402906 h 1427796"/>
                <a:gd name="connsiteX322" fmla="*/ 123825 w 899160"/>
                <a:gd name="connsiteY322" fmla="*/ 400049 h 1427796"/>
                <a:gd name="connsiteX323" fmla="*/ 127907 w 899160"/>
                <a:gd name="connsiteY323" fmla="*/ 404947 h 1427796"/>
                <a:gd name="connsiteX324" fmla="*/ 129539 w 899160"/>
                <a:gd name="connsiteY324" fmla="*/ 408619 h 1427796"/>
                <a:gd name="connsiteX325" fmla="*/ 130492 w 899160"/>
                <a:gd name="connsiteY325" fmla="*/ 411477 h 1427796"/>
                <a:gd name="connsiteX326" fmla="*/ 130492 w 899160"/>
                <a:gd name="connsiteY326" fmla="*/ 411479 h 1427796"/>
                <a:gd name="connsiteX327" fmla="*/ 130497 w 899160"/>
                <a:gd name="connsiteY327" fmla="*/ 411493 h 1427796"/>
                <a:gd name="connsiteX328" fmla="*/ 131445 w 899160"/>
                <a:gd name="connsiteY328" fmla="*/ 414336 h 1427796"/>
                <a:gd name="connsiteX329" fmla="*/ 126682 w 899160"/>
                <a:gd name="connsiteY329" fmla="*/ 412431 h 1427796"/>
                <a:gd name="connsiteX330" fmla="*/ 132397 w 899160"/>
                <a:gd name="connsiteY330" fmla="*/ 418146 h 1427796"/>
                <a:gd name="connsiteX331" fmla="*/ 134302 w 899160"/>
                <a:gd name="connsiteY331" fmla="*/ 426718 h 1427796"/>
                <a:gd name="connsiteX332" fmla="*/ 127635 w 899160"/>
                <a:gd name="connsiteY332" fmla="*/ 423861 h 1427796"/>
                <a:gd name="connsiteX333" fmla="*/ 135255 w 899160"/>
                <a:gd name="connsiteY333" fmla="*/ 430529 h 1427796"/>
                <a:gd name="connsiteX334" fmla="*/ 136207 w 899160"/>
                <a:gd name="connsiteY334" fmla="*/ 436243 h 1427796"/>
                <a:gd name="connsiteX335" fmla="*/ 120015 w 899160"/>
                <a:gd name="connsiteY335" fmla="*/ 385761 h 1427796"/>
                <a:gd name="connsiteX336" fmla="*/ 85725 w 899160"/>
                <a:gd name="connsiteY336" fmla="*/ 309561 h 1427796"/>
                <a:gd name="connsiteX337" fmla="*/ 97155 w 899160"/>
                <a:gd name="connsiteY337" fmla="*/ 360043 h 1427796"/>
                <a:gd name="connsiteX338" fmla="*/ 96202 w 899160"/>
                <a:gd name="connsiteY338" fmla="*/ 348613 h 1427796"/>
                <a:gd name="connsiteX339" fmla="*/ 98107 w 899160"/>
                <a:gd name="connsiteY339" fmla="*/ 340993 h 1427796"/>
                <a:gd name="connsiteX340" fmla="*/ 96202 w 899160"/>
                <a:gd name="connsiteY340" fmla="*/ 344804 h 1427796"/>
                <a:gd name="connsiteX341" fmla="*/ 94297 w 899160"/>
                <a:gd name="connsiteY341" fmla="*/ 337184 h 1427796"/>
                <a:gd name="connsiteX342" fmla="*/ 95250 w 899160"/>
                <a:gd name="connsiteY342" fmla="*/ 330516 h 1427796"/>
                <a:gd name="connsiteX343" fmla="*/ 93345 w 899160"/>
                <a:gd name="connsiteY343" fmla="*/ 334326 h 1427796"/>
                <a:gd name="connsiteX344" fmla="*/ 86677 w 899160"/>
                <a:gd name="connsiteY344" fmla="*/ 315276 h 1427796"/>
                <a:gd name="connsiteX345" fmla="*/ 90487 w 899160"/>
                <a:gd name="connsiteY345" fmla="*/ 327659 h 1427796"/>
                <a:gd name="connsiteX346" fmla="*/ 87630 w 899160"/>
                <a:gd name="connsiteY346" fmla="*/ 325754 h 1427796"/>
                <a:gd name="connsiteX347" fmla="*/ 91440 w 899160"/>
                <a:gd name="connsiteY347" fmla="*/ 331468 h 1427796"/>
                <a:gd name="connsiteX348" fmla="*/ 93345 w 899160"/>
                <a:gd name="connsiteY348" fmla="*/ 340041 h 1427796"/>
                <a:gd name="connsiteX349" fmla="*/ 88582 w 899160"/>
                <a:gd name="connsiteY349" fmla="*/ 337184 h 1427796"/>
                <a:gd name="connsiteX350" fmla="*/ 94297 w 899160"/>
                <a:gd name="connsiteY350" fmla="*/ 342899 h 1427796"/>
                <a:gd name="connsiteX351" fmla="*/ 95250 w 899160"/>
                <a:gd name="connsiteY351" fmla="*/ 352424 h 1427796"/>
                <a:gd name="connsiteX352" fmla="*/ 88582 w 899160"/>
                <a:gd name="connsiteY352" fmla="*/ 348613 h 1427796"/>
                <a:gd name="connsiteX353" fmla="*/ 95250 w 899160"/>
                <a:gd name="connsiteY353" fmla="*/ 355281 h 1427796"/>
                <a:gd name="connsiteX354" fmla="*/ 95250 w 899160"/>
                <a:gd name="connsiteY354" fmla="*/ 361949 h 1427796"/>
                <a:gd name="connsiteX355" fmla="*/ 85725 w 899160"/>
                <a:gd name="connsiteY355" fmla="*/ 309561 h 1427796"/>
                <a:gd name="connsiteX356" fmla="*/ 288607 w 899160"/>
                <a:gd name="connsiteY356" fmla="*/ 278129 h 1427796"/>
                <a:gd name="connsiteX357" fmla="*/ 296227 w 899160"/>
                <a:gd name="connsiteY357" fmla="*/ 301942 h 1427796"/>
                <a:gd name="connsiteX358" fmla="*/ 283844 w 899160"/>
                <a:gd name="connsiteY358" fmla="*/ 322897 h 1427796"/>
                <a:gd name="connsiteX359" fmla="*/ 285749 w 899160"/>
                <a:gd name="connsiteY359" fmla="*/ 313372 h 1427796"/>
                <a:gd name="connsiteX360" fmla="*/ 289559 w 899160"/>
                <a:gd name="connsiteY360" fmla="*/ 308609 h 1427796"/>
                <a:gd name="connsiteX361" fmla="*/ 286702 w 899160"/>
                <a:gd name="connsiteY361" fmla="*/ 310514 h 1427796"/>
                <a:gd name="connsiteX362" fmla="*/ 287654 w 899160"/>
                <a:gd name="connsiteY362" fmla="*/ 302894 h 1427796"/>
                <a:gd name="connsiteX363" fmla="*/ 290512 w 899160"/>
                <a:gd name="connsiteY363" fmla="*/ 298131 h 1427796"/>
                <a:gd name="connsiteX364" fmla="*/ 287654 w 899160"/>
                <a:gd name="connsiteY364" fmla="*/ 300036 h 1427796"/>
                <a:gd name="connsiteX365" fmla="*/ 287654 w 899160"/>
                <a:gd name="connsiteY365" fmla="*/ 282892 h 1427796"/>
                <a:gd name="connsiteX366" fmla="*/ 286702 w 899160"/>
                <a:gd name="connsiteY366" fmla="*/ 294321 h 1427796"/>
                <a:gd name="connsiteX367" fmla="*/ 284797 w 899160"/>
                <a:gd name="connsiteY367" fmla="*/ 291464 h 1427796"/>
                <a:gd name="connsiteX368" fmla="*/ 286702 w 899160"/>
                <a:gd name="connsiteY368" fmla="*/ 298131 h 1427796"/>
                <a:gd name="connsiteX369" fmla="*/ 285749 w 899160"/>
                <a:gd name="connsiteY369" fmla="*/ 305751 h 1427796"/>
                <a:gd name="connsiteX370" fmla="*/ 281939 w 899160"/>
                <a:gd name="connsiteY370" fmla="*/ 300989 h 1427796"/>
                <a:gd name="connsiteX371" fmla="*/ 284797 w 899160"/>
                <a:gd name="connsiteY371" fmla="*/ 307656 h 1427796"/>
                <a:gd name="connsiteX372" fmla="*/ 282892 w 899160"/>
                <a:gd name="connsiteY372" fmla="*/ 316229 h 1427796"/>
                <a:gd name="connsiteX373" fmla="*/ 278129 w 899160"/>
                <a:gd name="connsiteY373" fmla="*/ 310514 h 1427796"/>
                <a:gd name="connsiteX374" fmla="*/ 281939 w 899160"/>
                <a:gd name="connsiteY374" fmla="*/ 319086 h 1427796"/>
                <a:gd name="connsiteX375" fmla="*/ 280034 w 899160"/>
                <a:gd name="connsiteY375" fmla="*/ 323849 h 1427796"/>
                <a:gd name="connsiteX376" fmla="*/ 288607 w 899160"/>
                <a:gd name="connsiteY376" fmla="*/ 278129 h 1427796"/>
                <a:gd name="connsiteX377" fmla="*/ 295274 w 899160"/>
                <a:gd name="connsiteY377" fmla="*/ 80961 h 1427796"/>
                <a:gd name="connsiteX378" fmla="*/ 306704 w 899160"/>
                <a:gd name="connsiteY378" fmla="*/ 117156 h 1427796"/>
                <a:gd name="connsiteX379" fmla="*/ 288607 w 899160"/>
                <a:gd name="connsiteY379" fmla="*/ 151446 h 1427796"/>
                <a:gd name="connsiteX380" fmla="*/ 291464 w 899160"/>
                <a:gd name="connsiteY380" fmla="*/ 136206 h 1427796"/>
                <a:gd name="connsiteX381" fmla="*/ 296227 w 899160"/>
                <a:gd name="connsiteY381" fmla="*/ 127633 h 1427796"/>
                <a:gd name="connsiteX382" fmla="*/ 291464 w 899160"/>
                <a:gd name="connsiteY382" fmla="*/ 131444 h 1427796"/>
                <a:gd name="connsiteX383" fmla="*/ 292417 w 899160"/>
                <a:gd name="connsiteY383" fmla="*/ 120014 h 1427796"/>
                <a:gd name="connsiteX384" fmla="*/ 296227 w 899160"/>
                <a:gd name="connsiteY384" fmla="*/ 112394 h 1427796"/>
                <a:gd name="connsiteX385" fmla="*/ 292417 w 899160"/>
                <a:gd name="connsiteY385" fmla="*/ 116204 h 1427796"/>
                <a:gd name="connsiteX386" fmla="*/ 293369 w 899160"/>
                <a:gd name="connsiteY386" fmla="*/ 88581 h 1427796"/>
                <a:gd name="connsiteX387" fmla="*/ 292417 w 899160"/>
                <a:gd name="connsiteY387" fmla="*/ 106678 h 1427796"/>
                <a:gd name="connsiteX388" fmla="*/ 289559 w 899160"/>
                <a:gd name="connsiteY388" fmla="*/ 101916 h 1427796"/>
                <a:gd name="connsiteX389" fmla="*/ 292417 w 899160"/>
                <a:gd name="connsiteY389" fmla="*/ 111441 h 1427796"/>
                <a:gd name="connsiteX390" fmla="*/ 290512 w 899160"/>
                <a:gd name="connsiteY390" fmla="*/ 123824 h 1427796"/>
                <a:gd name="connsiteX391" fmla="*/ 284797 w 899160"/>
                <a:gd name="connsiteY391" fmla="*/ 118108 h 1427796"/>
                <a:gd name="connsiteX392" fmla="*/ 289559 w 899160"/>
                <a:gd name="connsiteY392" fmla="*/ 128586 h 1427796"/>
                <a:gd name="connsiteX393" fmla="*/ 286702 w 899160"/>
                <a:gd name="connsiteY393" fmla="*/ 141921 h 1427796"/>
                <a:gd name="connsiteX394" fmla="*/ 279082 w 899160"/>
                <a:gd name="connsiteY394" fmla="*/ 134301 h 1427796"/>
                <a:gd name="connsiteX395" fmla="*/ 285749 w 899160"/>
                <a:gd name="connsiteY395" fmla="*/ 146684 h 1427796"/>
                <a:gd name="connsiteX396" fmla="*/ 282892 w 899160"/>
                <a:gd name="connsiteY396" fmla="*/ 155256 h 1427796"/>
                <a:gd name="connsiteX397" fmla="*/ 295274 w 899160"/>
                <a:gd name="connsiteY397" fmla="*/ 80961 h 1427796"/>
                <a:gd name="connsiteX398" fmla="*/ 403666 w 899160"/>
                <a:gd name="connsiteY398" fmla="*/ 72597 h 1427796"/>
                <a:gd name="connsiteX399" fmla="*/ 442912 w 899160"/>
                <a:gd name="connsiteY399" fmla="*/ 94296 h 1427796"/>
                <a:gd name="connsiteX400" fmla="*/ 410527 w 899160"/>
                <a:gd name="connsiteY400" fmla="*/ 104773 h 1427796"/>
                <a:gd name="connsiteX401" fmla="*/ 386714 w 899160"/>
                <a:gd name="connsiteY401" fmla="*/ 84771 h 1427796"/>
                <a:gd name="connsiteX402" fmla="*/ 393382 w 899160"/>
                <a:gd name="connsiteY402" fmla="*/ 83818 h 1427796"/>
                <a:gd name="connsiteX403" fmla="*/ 401954 w 899160"/>
                <a:gd name="connsiteY403" fmla="*/ 91438 h 1427796"/>
                <a:gd name="connsiteX404" fmla="*/ 397192 w 899160"/>
                <a:gd name="connsiteY404" fmla="*/ 83818 h 1427796"/>
                <a:gd name="connsiteX405" fmla="*/ 407669 w 899160"/>
                <a:gd name="connsiteY405" fmla="*/ 84771 h 1427796"/>
                <a:gd name="connsiteX406" fmla="*/ 414337 w 899160"/>
                <a:gd name="connsiteY406" fmla="*/ 91438 h 1427796"/>
                <a:gd name="connsiteX407" fmla="*/ 410527 w 899160"/>
                <a:gd name="connsiteY407" fmla="*/ 85723 h 1427796"/>
                <a:gd name="connsiteX408" fmla="*/ 420052 w 899160"/>
                <a:gd name="connsiteY408" fmla="*/ 87628 h 1427796"/>
                <a:gd name="connsiteX409" fmla="*/ 426719 w 899160"/>
                <a:gd name="connsiteY409" fmla="*/ 92391 h 1427796"/>
                <a:gd name="connsiteX410" fmla="*/ 423862 w 899160"/>
                <a:gd name="connsiteY410" fmla="*/ 88581 h 1427796"/>
                <a:gd name="connsiteX411" fmla="*/ 437197 w 899160"/>
                <a:gd name="connsiteY411" fmla="*/ 93343 h 1427796"/>
                <a:gd name="connsiteX412" fmla="*/ 417194 w 899160"/>
                <a:gd name="connsiteY412" fmla="*/ 85723 h 1427796"/>
                <a:gd name="connsiteX413" fmla="*/ 421004 w 899160"/>
                <a:gd name="connsiteY413" fmla="*/ 83818 h 1427796"/>
                <a:gd name="connsiteX414" fmla="*/ 414337 w 899160"/>
                <a:gd name="connsiteY414" fmla="*/ 84771 h 1427796"/>
                <a:gd name="connsiteX415" fmla="*/ 404812 w 899160"/>
                <a:gd name="connsiteY415" fmla="*/ 82866 h 1427796"/>
                <a:gd name="connsiteX416" fmla="*/ 408622 w 899160"/>
                <a:gd name="connsiteY416" fmla="*/ 80008 h 1427796"/>
                <a:gd name="connsiteX417" fmla="*/ 401002 w 899160"/>
                <a:gd name="connsiteY417" fmla="*/ 81913 h 1427796"/>
                <a:gd name="connsiteX418" fmla="*/ 388619 w 899160"/>
                <a:gd name="connsiteY418" fmla="*/ 80961 h 1427796"/>
                <a:gd name="connsiteX419" fmla="*/ 403666 w 899160"/>
                <a:gd name="connsiteY419" fmla="*/ 72597 h 1427796"/>
                <a:gd name="connsiteX420" fmla="*/ 515422 w 899160"/>
                <a:gd name="connsiteY420" fmla="*/ 475 h 1427796"/>
                <a:gd name="connsiteX421" fmla="*/ 525780 w 899160"/>
                <a:gd name="connsiteY421" fmla="*/ 7619 h 1427796"/>
                <a:gd name="connsiteX422" fmla="*/ 501967 w 899160"/>
                <a:gd name="connsiteY422" fmla="*/ 28574 h 1427796"/>
                <a:gd name="connsiteX423" fmla="*/ 481012 w 899160"/>
                <a:gd name="connsiteY423" fmla="*/ 30479 h 1427796"/>
                <a:gd name="connsiteX424" fmla="*/ 472993 w 899160"/>
                <a:gd name="connsiteY424" fmla="*/ 25376 h 1427796"/>
                <a:gd name="connsiteX425" fmla="*/ 375404 w 899160"/>
                <a:gd name="connsiteY425" fmla="*/ 86438 h 1427796"/>
                <a:gd name="connsiteX426" fmla="*/ 285750 w 899160"/>
                <a:gd name="connsiteY426" fmla="*/ 170496 h 1427796"/>
                <a:gd name="connsiteX427" fmla="*/ 163830 w 899160"/>
                <a:gd name="connsiteY427" fmla="*/ 380046 h 1427796"/>
                <a:gd name="connsiteX428" fmla="*/ 122872 w 899160"/>
                <a:gd name="connsiteY428" fmla="*/ 615314 h 1427796"/>
                <a:gd name="connsiteX429" fmla="*/ 123825 w 899160"/>
                <a:gd name="connsiteY429" fmla="*/ 643889 h 1427796"/>
                <a:gd name="connsiteX430" fmla="*/ 123825 w 899160"/>
                <a:gd name="connsiteY430" fmla="*/ 658176 h 1427796"/>
                <a:gd name="connsiteX431" fmla="*/ 123858 w 899160"/>
                <a:gd name="connsiteY431" fmla="*/ 658702 h 1427796"/>
                <a:gd name="connsiteX432" fmla="*/ 124777 w 899160"/>
                <a:gd name="connsiteY432" fmla="*/ 641984 h 1427796"/>
                <a:gd name="connsiteX433" fmla="*/ 129540 w 899160"/>
                <a:gd name="connsiteY433" fmla="*/ 602931 h 1427796"/>
                <a:gd name="connsiteX434" fmla="*/ 136207 w 899160"/>
                <a:gd name="connsiteY434" fmla="*/ 563879 h 1427796"/>
                <a:gd name="connsiteX435" fmla="*/ 144780 w 899160"/>
                <a:gd name="connsiteY435" fmla="*/ 524826 h 1427796"/>
                <a:gd name="connsiteX436" fmla="*/ 149542 w 899160"/>
                <a:gd name="connsiteY436" fmla="*/ 505776 h 1427796"/>
                <a:gd name="connsiteX437" fmla="*/ 155257 w 899160"/>
                <a:gd name="connsiteY437" fmla="*/ 486726 h 1427796"/>
                <a:gd name="connsiteX438" fmla="*/ 166687 w 899160"/>
                <a:gd name="connsiteY438" fmla="*/ 448626 h 1427796"/>
                <a:gd name="connsiteX439" fmla="*/ 179070 w 899160"/>
                <a:gd name="connsiteY439" fmla="*/ 411479 h 1427796"/>
                <a:gd name="connsiteX440" fmla="*/ 209550 w 899160"/>
                <a:gd name="connsiteY440" fmla="*/ 338136 h 1427796"/>
                <a:gd name="connsiteX441" fmla="*/ 283920 w 899160"/>
                <a:gd name="connsiteY441" fmla="*/ 200552 h 1427796"/>
                <a:gd name="connsiteX442" fmla="*/ 282892 w 899160"/>
                <a:gd name="connsiteY442" fmla="*/ 193356 h 1427796"/>
                <a:gd name="connsiteX443" fmla="*/ 293370 w 899160"/>
                <a:gd name="connsiteY443" fmla="*/ 174306 h 1427796"/>
                <a:gd name="connsiteX444" fmla="*/ 323850 w 899160"/>
                <a:gd name="connsiteY444" fmla="*/ 161923 h 1427796"/>
                <a:gd name="connsiteX445" fmla="*/ 314325 w 899160"/>
                <a:gd name="connsiteY445" fmla="*/ 193356 h 1427796"/>
                <a:gd name="connsiteX446" fmla="*/ 297418 w 899160"/>
                <a:gd name="connsiteY446" fmla="*/ 206096 h 1427796"/>
                <a:gd name="connsiteX447" fmla="*/ 289872 w 899160"/>
                <a:gd name="connsiteY447" fmla="*/ 206452 h 1427796"/>
                <a:gd name="connsiteX448" fmla="*/ 217170 w 899160"/>
                <a:gd name="connsiteY448" fmla="*/ 340041 h 1427796"/>
                <a:gd name="connsiteX449" fmla="*/ 186690 w 899160"/>
                <a:gd name="connsiteY449" fmla="*/ 412431 h 1427796"/>
                <a:gd name="connsiteX450" fmla="*/ 174307 w 899160"/>
                <a:gd name="connsiteY450" fmla="*/ 449579 h 1427796"/>
                <a:gd name="connsiteX451" fmla="*/ 169081 w 899160"/>
                <a:gd name="connsiteY451" fmla="*/ 466565 h 1427796"/>
                <a:gd name="connsiteX452" fmla="*/ 205739 w 899160"/>
                <a:gd name="connsiteY452" fmla="*/ 408621 h 1427796"/>
                <a:gd name="connsiteX453" fmla="*/ 227647 w 899160"/>
                <a:gd name="connsiteY453" fmla="*/ 381950 h 1427796"/>
                <a:gd name="connsiteX454" fmla="*/ 251459 w 899160"/>
                <a:gd name="connsiteY454" fmla="*/ 357186 h 1427796"/>
                <a:gd name="connsiteX455" fmla="*/ 301942 w 899160"/>
                <a:gd name="connsiteY455" fmla="*/ 313371 h 1427796"/>
                <a:gd name="connsiteX456" fmla="*/ 329133 w 899160"/>
                <a:gd name="connsiteY456" fmla="*/ 293680 h 1427796"/>
                <a:gd name="connsiteX457" fmla="*/ 328374 w 899160"/>
                <a:gd name="connsiteY457" fmla="*/ 285868 h 1427796"/>
                <a:gd name="connsiteX458" fmla="*/ 340042 w 899160"/>
                <a:gd name="connsiteY458" fmla="*/ 271461 h 1427796"/>
                <a:gd name="connsiteX459" fmla="*/ 369570 w 899160"/>
                <a:gd name="connsiteY459" fmla="*/ 266699 h 1427796"/>
                <a:gd name="connsiteX460" fmla="*/ 358140 w 899160"/>
                <a:gd name="connsiteY460" fmla="*/ 292416 h 1427796"/>
                <a:gd name="connsiteX461" fmla="*/ 341709 w 899160"/>
                <a:gd name="connsiteY461" fmla="*/ 300632 h 1427796"/>
                <a:gd name="connsiteX462" fmla="*/ 332990 w 899160"/>
                <a:gd name="connsiteY462" fmla="*/ 298836 h 1427796"/>
                <a:gd name="connsiteX463" fmla="*/ 307657 w 899160"/>
                <a:gd name="connsiteY463" fmla="*/ 317181 h 1427796"/>
                <a:gd name="connsiteX464" fmla="*/ 257174 w 899160"/>
                <a:gd name="connsiteY464" fmla="*/ 360996 h 1427796"/>
                <a:gd name="connsiteX465" fmla="*/ 211454 w 899160"/>
                <a:gd name="connsiteY465" fmla="*/ 411478 h 1427796"/>
                <a:gd name="connsiteX466" fmla="*/ 174544 w 899160"/>
                <a:gd name="connsiteY466" fmla="*/ 469343 h 1427796"/>
                <a:gd name="connsiteX467" fmla="*/ 151464 w 899160"/>
                <a:gd name="connsiteY467" fmla="*/ 528987 h 1427796"/>
                <a:gd name="connsiteX468" fmla="*/ 143827 w 899160"/>
                <a:gd name="connsiteY468" fmla="*/ 562926 h 1427796"/>
                <a:gd name="connsiteX469" fmla="*/ 137160 w 899160"/>
                <a:gd name="connsiteY469" fmla="*/ 601979 h 1427796"/>
                <a:gd name="connsiteX470" fmla="*/ 132397 w 899160"/>
                <a:gd name="connsiteY470" fmla="*/ 641031 h 1427796"/>
                <a:gd name="connsiteX471" fmla="*/ 128555 w 899160"/>
                <a:gd name="connsiteY471" fmla="*/ 710077 h 1427796"/>
                <a:gd name="connsiteX472" fmla="*/ 131445 w 899160"/>
                <a:gd name="connsiteY472" fmla="*/ 732471 h 1427796"/>
                <a:gd name="connsiteX473" fmla="*/ 159067 w 899160"/>
                <a:gd name="connsiteY473" fmla="*/ 845819 h 1427796"/>
                <a:gd name="connsiteX474" fmla="*/ 205740 w 899160"/>
                <a:gd name="connsiteY474" fmla="*/ 957261 h 1427796"/>
                <a:gd name="connsiteX475" fmla="*/ 252728 w 899160"/>
                <a:gd name="connsiteY475" fmla="*/ 1033438 h 1427796"/>
                <a:gd name="connsiteX476" fmla="*/ 234315 w 899160"/>
                <a:gd name="connsiteY476" fmla="*/ 987741 h 1427796"/>
                <a:gd name="connsiteX477" fmla="*/ 213360 w 899160"/>
                <a:gd name="connsiteY477" fmla="*/ 841056 h 1427796"/>
                <a:gd name="connsiteX478" fmla="*/ 219075 w 899160"/>
                <a:gd name="connsiteY478" fmla="*/ 727708 h 1427796"/>
                <a:gd name="connsiteX479" fmla="*/ 224790 w 899160"/>
                <a:gd name="connsiteY479" fmla="*/ 677226 h 1427796"/>
                <a:gd name="connsiteX480" fmla="*/ 225742 w 899160"/>
                <a:gd name="connsiteY480" fmla="*/ 665796 h 1427796"/>
                <a:gd name="connsiteX481" fmla="*/ 225742 w 899160"/>
                <a:gd name="connsiteY481" fmla="*/ 663296 h 1427796"/>
                <a:gd name="connsiteX482" fmla="*/ 225742 w 899160"/>
                <a:gd name="connsiteY482" fmla="*/ 662938 h 1427796"/>
                <a:gd name="connsiteX483" fmla="*/ 226695 w 899160"/>
                <a:gd name="connsiteY483" fmla="*/ 656271 h 1427796"/>
                <a:gd name="connsiteX484" fmla="*/ 228200 w 899160"/>
                <a:gd name="connsiteY484" fmla="*/ 636704 h 1427796"/>
                <a:gd name="connsiteX485" fmla="*/ 224789 w 899160"/>
                <a:gd name="connsiteY485" fmla="*/ 632696 h 1427796"/>
                <a:gd name="connsiteX486" fmla="*/ 223837 w 899160"/>
                <a:gd name="connsiteY486" fmla="*/ 608646 h 1427796"/>
                <a:gd name="connsiteX487" fmla="*/ 246697 w 899160"/>
                <a:gd name="connsiteY487" fmla="*/ 584833 h 1427796"/>
                <a:gd name="connsiteX488" fmla="*/ 255269 w 899160"/>
                <a:gd name="connsiteY488" fmla="*/ 594358 h 1427796"/>
                <a:gd name="connsiteX489" fmla="*/ 256222 w 899160"/>
                <a:gd name="connsiteY489" fmla="*/ 602931 h 1427796"/>
                <a:gd name="connsiteX490" fmla="*/ 256222 w 899160"/>
                <a:gd name="connsiteY490" fmla="*/ 607693 h 1427796"/>
                <a:gd name="connsiteX491" fmla="*/ 255269 w 899160"/>
                <a:gd name="connsiteY491" fmla="*/ 613408 h 1427796"/>
                <a:gd name="connsiteX492" fmla="*/ 234314 w 899160"/>
                <a:gd name="connsiteY492" fmla="*/ 643888 h 1427796"/>
                <a:gd name="connsiteX493" fmla="*/ 233441 w 899160"/>
                <a:gd name="connsiteY493" fmla="*/ 642863 h 1427796"/>
                <a:gd name="connsiteX494" fmla="*/ 232410 w 899160"/>
                <a:gd name="connsiteY494" fmla="*/ 656271 h 1427796"/>
                <a:gd name="connsiteX495" fmla="*/ 231457 w 899160"/>
                <a:gd name="connsiteY495" fmla="*/ 662938 h 1427796"/>
                <a:gd name="connsiteX496" fmla="*/ 231457 w 899160"/>
                <a:gd name="connsiteY496" fmla="*/ 665796 h 1427796"/>
                <a:gd name="connsiteX497" fmla="*/ 230505 w 899160"/>
                <a:gd name="connsiteY497" fmla="*/ 677226 h 1427796"/>
                <a:gd name="connsiteX498" fmla="*/ 224790 w 899160"/>
                <a:gd name="connsiteY498" fmla="*/ 727708 h 1427796"/>
                <a:gd name="connsiteX499" fmla="*/ 219075 w 899160"/>
                <a:gd name="connsiteY499" fmla="*/ 841056 h 1427796"/>
                <a:gd name="connsiteX500" fmla="*/ 240030 w 899160"/>
                <a:gd name="connsiteY500" fmla="*/ 985836 h 1427796"/>
                <a:gd name="connsiteX501" fmla="*/ 265390 w 899160"/>
                <a:gd name="connsiteY501" fmla="*/ 1049892 h 1427796"/>
                <a:gd name="connsiteX502" fmla="*/ 285475 w 899160"/>
                <a:gd name="connsiteY502" fmla="*/ 1079570 h 1427796"/>
                <a:gd name="connsiteX503" fmla="*/ 345043 w 899160"/>
                <a:gd name="connsiteY503" fmla="*/ 1151571 h 1427796"/>
                <a:gd name="connsiteX504" fmla="*/ 350954 w 899160"/>
                <a:gd name="connsiteY504" fmla="*/ 1156930 h 1427796"/>
                <a:gd name="connsiteX505" fmla="*/ 460057 w 899160"/>
                <a:gd name="connsiteY505" fmla="*/ 1232533 h 1427796"/>
                <a:gd name="connsiteX506" fmla="*/ 598170 w 899160"/>
                <a:gd name="connsiteY506" fmla="*/ 1302066 h 1427796"/>
                <a:gd name="connsiteX507" fmla="*/ 747712 w 899160"/>
                <a:gd name="connsiteY507" fmla="*/ 1357311 h 1427796"/>
                <a:gd name="connsiteX508" fmla="*/ 745807 w 899160"/>
                <a:gd name="connsiteY508" fmla="*/ 1363026 h 1427796"/>
                <a:gd name="connsiteX509" fmla="*/ 596265 w 899160"/>
                <a:gd name="connsiteY509" fmla="*/ 1307781 h 1427796"/>
                <a:gd name="connsiteX510" fmla="*/ 457200 w 899160"/>
                <a:gd name="connsiteY510" fmla="*/ 1238249 h 1427796"/>
                <a:gd name="connsiteX511" fmla="*/ 387218 w 899160"/>
                <a:gd name="connsiteY511" fmla="*/ 1189810 h 1427796"/>
                <a:gd name="connsiteX512" fmla="*/ 434340 w 899160"/>
                <a:gd name="connsiteY512" fmla="*/ 1232534 h 1427796"/>
                <a:gd name="connsiteX513" fmla="*/ 534734 w 899160"/>
                <a:gd name="connsiteY513" fmla="*/ 1300802 h 1427796"/>
                <a:gd name="connsiteX514" fmla="*/ 537210 w 899160"/>
                <a:gd name="connsiteY514" fmla="*/ 1302066 h 1427796"/>
                <a:gd name="connsiteX515" fmla="*/ 537169 w 899160"/>
                <a:gd name="connsiteY515" fmla="*/ 1302170 h 1427796"/>
                <a:gd name="connsiteX516" fmla="*/ 646747 w 899160"/>
                <a:gd name="connsiteY516" fmla="*/ 1357311 h 1427796"/>
                <a:gd name="connsiteX517" fmla="*/ 899160 w 899160"/>
                <a:gd name="connsiteY517" fmla="*/ 1424939 h 1427796"/>
                <a:gd name="connsiteX518" fmla="*/ 897255 w 899160"/>
                <a:gd name="connsiteY518" fmla="*/ 1427796 h 1427796"/>
                <a:gd name="connsiteX519" fmla="*/ 642937 w 899160"/>
                <a:gd name="connsiteY519" fmla="*/ 1360169 h 1427796"/>
                <a:gd name="connsiteX520" fmla="*/ 535597 w 899160"/>
                <a:gd name="connsiteY520" fmla="*/ 1306099 h 1427796"/>
                <a:gd name="connsiteX521" fmla="*/ 535305 w 899160"/>
                <a:gd name="connsiteY521" fmla="*/ 1306828 h 1427796"/>
                <a:gd name="connsiteX522" fmla="*/ 409575 w 899160"/>
                <a:gd name="connsiteY522" fmla="*/ 1244916 h 1427796"/>
                <a:gd name="connsiteX523" fmla="*/ 269299 w 899160"/>
                <a:gd name="connsiteY523" fmla="*/ 1160923 h 1427796"/>
                <a:gd name="connsiteX524" fmla="*/ 286702 w 899160"/>
                <a:gd name="connsiteY524" fmla="*/ 1183956 h 1427796"/>
                <a:gd name="connsiteX525" fmla="*/ 453390 w 899160"/>
                <a:gd name="connsiteY525" fmla="*/ 1327783 h 1427796"/>
                <a:gd name="connsiteX526" fmla="*/ 555307 w 899160"/>
                <a:gd name="connsiteY526" fmla="*/ 1376361 h 1427796"/>
                <a:gd name="connsiteX527" fmla="*/ 665797 w 899160"/>
                <a:gd name="connsiteY527" fmla="*/ 1404936 h 1427796"/>
                <a:gd name="connsiteX528" fmla="*/ 662940 w 899160"/>
                <a:gd name="connsiteY528" fmla="*/ 1412556 h 1427796"/>
                <a:gd name="connsiteX529" fmla="*/ 550545 w 899160"/>
                <a:gd name="connsiteY529" fmla="*/ 1383981 h 1427796"/>
                <a:gd name="connsiteX530" fmla="*/ 447675 w 899160"/>
                <a:gd name="connsiteY530" fmla="*/ 1335404 h 1427796"/>
                <a:gd name="connsiteX531" fmla="*/ 280035 w 899160"/>
                <a:gd name="connsiteY531" fmla="*/ 1190624 h 1427796"/>
                <a:gd name="connsiteX532" fmla="*/ 246697 w 899160"/>
                <a:gd name="connsiteY532" fmla="*/ 1146809 h 1427796"/>
                <a:gd name="connsiteX533" fmla="*/ 243899 w 899160"/>
                <a:gd name="connsiteY533" fmla="*/ 1142332 h 1427796"/>
                <a:gd name="connsiteX534" fmla="*/ 154305 w 899160"/>
                <a:gd name="connsiteY534" fmla="*/ 1062036 h 1427796"/>
                <a:gd name="connsiteX535" fmla="*/ 115014 w 899160"/>
                <a:gd name="connsiteY535" fmla="*/ 1013220 h 1427796"/>
                <a:gd name="connsiteX536" fmla="*/ 89357 w 899160"/>
                <a:gd name="connsiteY536" fmla="*/ 971709 h 1427796"/>
                <a:gd name="connsiteX537" fmla="*/ 80485 w 899160"/>
                <a:gd name="connsiteY537" fmla="*/ 968333 h 1427796"/>
                <a:gd name="connsiteX538" fmla="*/ 69532 w 899160"/>
                <a:gd name="connsiteY538" fmla="*/ 950593 h 1427796"/>
                <a:gd name="connsiteX539" fmla="*/ 70484 w 899160"/>
                <a:gd name="connsiteY539" fmla="*/ 919161 h 1427796"/>
                <a:gd name="connsiteX540" fmla="*/ 91439 w 899160"/>
                <a:gd name="connsiteY540" fmla="*/ 942021 h 1427796"/>
                <a:gd name="connsiteX541" fmla="*/ 95725 w 899160"/>
                <a:gd name="connsiteY541" fmla="*/ 961547 h 1427796"/>
                <a:gd name="connsiteX542" fmla="*/ 93149 w 899160"/>
                <a:gd name="connsiteY542" fmla="*/ 968131 h 1427796"/>
                <a:gd name="connsiteX543" fmla="*/ 119658 w 899160"/>
                <a:gd name="connsiteY543" fmla="*/ 1010006 h 1427796"/>
                <a:gd name="connsiteX544" fmla="*/ 158115 w 899160"/>
                <a:gd name="connsiteY544" fmla="*/ 1058226 h 1427796"/>
                <a:gd name="connsiteX545" fmla="*/ 233528 w 899160"/>
                <a:gd name="connsiteY545" fmla="*/ 1125738 h 1427796"/>
                <a:gd name="connsiteX546" fmla="*/ 218122 w 899160"/>
                <a:gd name="connsiteY546" fmla="*/ 1101089 h 1427796"/>
                <a:gd name="connsiteX547" fmla="*/ 171450 w 899160"/>
                <a:gd name="connsiteY547" fmla="*/ 1004886 h 1427796"/>
                <a:gd name="connsiteX548" fmla="*/ 155217 w 899160"/>
                <a:gd name="connsiteY548" fmla="*/ 952916 h 1427796"/>
                <a:gd name="connsiteX549" fmla="*/ 113347 w 899160"/>
                <a:gd name="connsiteY549" fmla="*/ 875346 h 1427796"/>
                <a:gd name="connsiteX550" fmla="*/ 59054 w 899160"/>
                <a:gd name="connsiteY550" fmla="*/ 683894 h 1427796"/>
                <a:gd name="connsiteX551" fmla="*/ 57150 w 899160"/>
                <a:gd name="connsiteY551" fmla="*/ 670559 h 1427796"/>
                <a:gd name="connsiteX552" fmla="*/ 55245 w 899160"/>
                <a:gd name="connsiteY552" fmla="*/ 663891 h 1427796"/>
                <a:gd name="connsiteX553" fmla="*/ 55245 w 899160"/>
                <a:gd name="connsiteY553" fmla="*/ 661034 h 1427796"/>
                <a:gd name="connsiteX554" fmla="*/ 55245 w 899160"/>
                <a:gd name="connsiteY554" fmla="*/ 660081 h 1427796"/>
                <a:gd name="connsiteX555" fmla="*/ 55245 w 899160"/>
                <a:gd name="connsiteY555" fmla="*/ 657224 h 1427796"/>
                <a:gd name="connsiteX556" fmla="*/ 55245 w 899160"/>
                <a:gd name="connsiteY556" fmla="*/ 655319 h 1427796"/>
                <a:gd name="connsiteX557" fmla="*/ 53339 w 899160"/>
                <a:gd name="connsiteY557" fmla="*/ 631506 h 1427796"/>
                <a:gd name="connsiteX558" fmla="*/ 52387 w 899160"/>
                <a:gd name="connsiteY558" fmla="*/ 607694 h 1427796"/>
                <a:gd name="connsiteX559" fmla="*/ 53339 w 899160"/>
                <a:gd name="connsiteY559" fmla="*/ 580071 h 1427796"/>
                <a:gd name="connsiteX560" fmla="*/ 58102 w 899160"/>
                <a:gd name="connsiteY560" fmla="*/ 523874 h 1427796"/>
                <a:gd name="connsiteX561" fmla="*/ 66675 w 899160"/>
                <a:gd name="connsiteY561" fmla="*/ 469581 h 1427796"/>
                <a:gd name="connsiteX562" fmla="*/ 155257 w 899160"/>
                <a:gd name="connsiteY562" fmla="*/ 258126 h 1427796"/>
                <a:gd name="connsiteX563" fmla="*/ 156476 w 899160"/>
                <a:gd name="connsiteY563" fmla="*/ 258736 h 1427796"/>
                <a:gd name="connsiteX564" fmla="*/ 154305 w 899160"/>
                <a:gd name="connsiteY564" fmla="*/ 248601 h 1427796"/>
                <a:gd name="connsiteX565" fmla="*/ 162877 w 899160"/>
                <a:gd name="connsiteY565" fmla="*/ 226693 h 1427796"/>
                <a:gd name="connsiteX566" fmla="*/ 192404 w 899160"/>
                <a:gd name="connsiteY566" fmla="*/ 208596 h 1427796"/>
                <a:gd name="connsiteX567" fmla="*/ 185737 w 899160"/>
                <a:gd name="connsiteY567" fmla="*/ 241933 h 1427796"/>
                <a:gd name="connsiteX568" fmla="*/ 170378 w 899160"/>
                <a:gd name="connsiteY568" fmla="*/ 259078 h 1427796"/>
                <a:gd name="connsiteX569" fmla="*/ 158167 w 899160"/>
                <a:gd name="connsiteY569" fmla="*/ 261719 h 1427796"/>
                <a:gd name="connsiteX570" fmla="*/ 104536 w 899160"/>
                <a:gd name="connsiteY570" fmla="*/ 362306 h 1427796"/>
                <a:gd name="connsiteX571" fmla="*/ 71437 w 899160"/>
                <a:gd name="connsiteY571" fmla="*/ 469581 h 1427796"/>
                <a:gd name="connsiteX572" fmla="*/ 62864 w 899160"/>
                <a:gd name="connsiteY572" fmla="*/ 523874 h 1427796"/>
                <a:gd name="connsiteX573" fmla="*/ 59054 w 899160"/>
                <a:gd name="connsiteY573" fmla="*/ 579119 h 1427796"/>
                <a:gd name="connsiteX574" fmla="*/ 58102 w 899160"/>
                <a:gd name="connsiteY574" fmla="*/ 606741 h 1427796"/>
                <a:gd name="connsiteX575" fmla="*/ 59054 w 899160"/>
                <a:gd name="connsiteY575" fmla="*/ 630553 h 1427796"/>
                <a:gd name="connsiteX576" fmla="*/ 60960 w 899160"/>
                <a:gd name="connsiteY576" fmla="*/ 654366 h 1427796"/>
                <a:gd name="connsiteX577" fmla="*/ 60960 w 899160"/>
                <a:gd name="connsiteY577" fmla="*/ 656271 h 1427796"/>
                <a:gd name="connsiteX578" fmla="*/ 60960 w 899160"/>
                <a:gd name="connsiteY578" fmla="*/ 657224 h 1427796"/>
                <a:gd name="connsiteX579" fmla="*/ 60960 w 899160"/>
                <a:gd name="connsiteY579" fmla="*/ 660081 h 1427796"/>
                <a:gd name="connsiteX580" fmla="*/ 60960 w 899160"/>
                <a:gd name="connsiteY580" fmla="*/ 660438 h 1427796"/>
                <a:gd name="connsiteX581" fmla="*/ 60960 w 899160"/>
                <a:gd name="connsiteY581" fmla="*/ 662938 h 1427796"/>
                <a:gd name="connsiteX582" fmla="*/ 61912 w 899160"/>
                <a:gd name="connsiteY582" fmla="*/ 669606 h 1427796"/>
                <a:gd name="connsiteX583" fmla="*/ 63817 w 899160"/>
                <a:gd name="connsiteY583" fmla="*/ 681988 h 1427796"/>
                <a:gd name="connsiteX584" fmla="*/ 118110 w 899160"/>
                <a:gd name="connsiteY584" fmla="*/ 872489 h 1427796"/>
                <a:gd name="connsiteX585" fmla="*/ 146524 w 899160"/>
                <a:gd name="connsiteY585" fmla="*/ 925084 h 1427796"/>
                <a:gd name="connsiteX586" fmla="*/ 140136 w 899160"/>
                <a:gd name="connsiteY586" fmla="*/ 904636 h 1427796"/>
                <a:gd name="connsiteX587" fmla="*/ 123825 w 899160"/>
                <a:gd name="connsiteY587" fmla="*/ 802956 h 1427796"/>
                <a:gd name="connsiteX588" fmla="*/ 120372 w 899160"/>
                <a:gd name="connsiteY588" fmla="*/ 722113 h 1427796"/>
                <a:gd name="connsiteX589" fmla="*/ 121325 w 899160"/>
                <a:gd name="connsiteY589" fmla="*/ 704768 h 1427796"/>
                <a:gd name="connsiteX590" fmla="*/ 120967 w 899160"/>
                <a:gd name="connsiteY590" fmla="*/ 701991 h 1427796"/>
                <a:gd name="connsiteX591" fmla="*/ 118110 w 899160"/>
                <a:gd name="connsiteY591" fmla="*/ 672464 h 1427796"/>
                <a:gd name="connsiteX592" fmla="*/ 117157 w 899160"/>
                <a:gd name="connsiteY592" fmla="*/ 664844 h 1427796"/>
                <a:gd name="connsiteX593" fmla="*/ 117157 w 899160"/>
                <a:gd name="connsiteY593" fmla="*/ 661034 h 1427796"/>
                <a:gd name="connsiteX594" fmla="*/ 117157 w 899160"/>
                <a:gd name="connsiteY594" fmla="*/ 659129 h 1427796"/>
                <a:gd name="connsiteX595" fmla="*/ 117157 w 899160"/>
                <a:gd name="connsiteY595" fmla="*/ 658176 h 1427796"/>
                <a:gd name="connsiteX596" fmla="*/ 117157 w 899160"/>
                <a:gd name="connsiteY596" fmla="*/ 657224 h 1427796"/>
                <a:gd name="connsiteX597" fmla="*/ 117157 w 899160"/>
                <a:gd name="connsiteY597" fmla="*/ 642936 h 1427796"/>
                <a:gd name="connsiteX598" fmla="*/ 116205 w 899160"/>
                <a:gd name="connsiteY598" fmla="*/ 614361 h 1427796"/>
                <a:gd name="connsiteX599" fmla="*/ 157162 w 899160"/>
                <a:gd name="connsiteY599" fmla="*/ 377189 h 1427796"/>
                <a:gd name="connsiteX600" fmla="*/ 280987 w 899160"/>
                <a:gd name="connsiteY600" fmla="*/ 166686 h 1427796"/>
                <a:gd name="connsiteX601" fmla="*/ 371237 w 899160"/>
                <a:gd name="connsiteY601" fmla="*/ 82152 h 1427796"/>
                <a:gd name="connsiteX602" fmla="*/ 472545 w 899160"/>
                <a:gd name="connsiteY602" fmla="*/ 19090 h 1427796"/>
                <a:gd name="connsiteX603" fmla="*/ 475654 w 899160"/>
                <a:gd name="connsiteY603" fmla="*/ 11787 h 1427796"/>
                <a:gd name="connsiteX604" fmla="*/ 494347 w 899160"/>
                <a:gd name="connsiteY604" fmla="*/ 1904 h 1427796"/>
                <a:gd name="connsiteX605" fmla="*/ 515422 w 899160"/>
                <a:gd name="connsiteY605" fmla="*/ 475 h 142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899160" h="1427796">
                  <a:moveTo>
                    <a:pt x="559236" y="1333617"/>
                  </a:moveTo>
                  <a:cubicBezTo>
                    <a:pt x="567451" y="1330641"/>
                    <a:pt x="576262" y="1331117"/>
                    <a:pt x="583882" y="1339213"/>
                  </a:cubicBezTo>
                  <a:cubicBezTo>
                    <a:pt x="580072" y="1339213"/>
                    <a:pt x="577214" y="1339213"/>
                    <a:pt x="573405" y="1340166"/>
                  </a:cubicBezTo>
                  <a:cubicBezTo>
                    <a:pt x="572452" y="1340166"/>
                    <a:pt x="569594" y="1339213"/>
                    <a:pt x="566737" y="1338261"/>
                  </a:cubicBezTo>
                  <a:cubicBezTo>
                    <a:pt x="566737" y="1338261"/>
                    <a:pt x="568642" y="1339213"/>
                    <a:pt x="569594" y="1340166"/>
                  </a:cubicBezTo>
                  <a:cubicBezTo>
                    <a:pt x="566737" y="1340166"/>
                    <a:pt x="564832" y="1341118"/>
                    <a:pt x="561975" y="1341118"/>
                  </a:cubicBezTo>
                  <a:cubicBezTo>
                    <a:pt x="561022" y="1341118"/>
                    <a:pt x="559117" y="1341118"/>
                    <a:pt x="556260" y="1340166"/>
                  </a:cubicBezTo>
                  <a:cubicBezTo>
                    <a:pt x="556260" y="1340166"/>
                    <a:pt x="558164" y="1341118"/>
                    <a:pt x="559117" y="1342071"/>
                  </a:cubicBezTo>
                  <a:cubicBezTo>
                    <a:pt x="548639" y="1344928"/>
                    <a:pt x="541019" y="1347786"/>
                    <a:pt x="541019" y="1347786"/>
                  </a:cubicBezTo>
                  <a:cubicBezTo>
                    <a:pt x="544830" y="1346833"/>
                    <a:pt x="549592" y="1345881"/>
                    <a:pt x="552450" y="1344928"/>
                  </a:cubicBezTo>
                  <a:cubicBezTo>
                    <a:pt x="551497" y="1345881"/>
                    <a:pt x="549592" y="1347786"/>
                    <a:pt x="549592" y="1347786"/>
                  </a:cubicBezTo>
                  <a:cubicBezTo>
                    <a:pt x="552450" y="1345881"/>
                    <a:pt x="554355" y="1344928"/>
                    <a:pt x="555307" y="1343976"/>
                  </a:cubicBezTo>
                  <a:cubicBezTo>
                    <a:pt x="558164" y="1343023"/>
                    <a:pt x="561022" y="1343023"/>
                    <a:pt x="562927" y="1343023"/>
                  </a:cubicBezTo>
                  <a:cubicBezTo>
                    <a:pt x="561022" y="1344928"/>
                    <a:pt x="560069" y="1347786"/>
                    <a:pt x="560069" y="1347786"/>
                  </a:cubicBezTo>
                  <a:cubicBezTo>
                    <a:pt x="562927" y="1344928"/>
                    <a:pt x="564832" y="1343023"/>
                    <a:pt x="565785" y="1343023"/>
                  </a:cubicBezTo>
                  <a:cubicBezTo>
                    <a:pt x="568642" y="1343023"/>
                    <a:pt x="571500" y="1342071"/>
                    <a:pt x="574357" y="1342071"/>
                  </a:cubicBezTo>
                  <a:cubicBezTo>
                    <a:pt x="571500" y="1344928"/>
                    <a:pt x="570547" y="1348738"/>
                    <a:pt x="570547" y="1348738"/>
                  </a:cubicBezTo>
                  <a:cubicBezTo>
                    <a:pt x="573405" y="1344928"/>
                    <a:pt x="576262" y="1343023"/>
                    <a:pt x="577214" y="1342071"/>
                  </a:cubicBezTo>
                  <a:cubicBezTo>
                    <a:pt x="579119" y="1342071"/>
                    <a:pt x="581025" y="1342071"/>
                    <a:pt x="582930" y="1342071"/>
                  </a:cubicBezTo>
                  <a:cubicBezTo>
                    <a:pt x="580072" y="1354453"/>
                    <a:pt x="572452" y="1359216"/>
                    <a:pt x="562927" y="1360168"/>
                  </a:cubicBezTo>
                  <a:cubicBezTo>
                    <a:pt x="557212" y="1359216"/>
                    <a:pt x="546735" y="1354453"/>
                    <a:pt x="538162" y="1348738"/>
                  </a:cubicBezTo>
                  <a:cubicBezTo>
                    <a:pt x="543401" y="1343023"/>
                    <a:pt x="551021" y="1336594"/>
                    <a:pt x="559236" y="1333617"/>
                  </a:cubicBezTo>
                  <a:close/>
                  <a:moveTo>
                    <a:pt x="329564" y="1280158"/>
                  </a:moveTo>
                  <a:cubicBezTo>
                    <a:pt x="340042" y="1279206"/>
                    <a:pt x="351472" y="1279206"/>
                    <a:pt x="361950" y="1283016"/>
                  </a:cubicBezTo>
                  <a:cubicBezTo>
                    <a:pt x="367664" y="1284921"/>
                    <a:pt x="372427" y="1287778"/>
                    <a:pt x="377189" y="1291588"/>
                  </a:cubicBezTo>
                  <a:cubicBezTo>
                    <a:pt x="381952" y="1295398"/>
                    <a:pt x="386714" y="1300161"/>
                    <a:pt x="391477" y="1305876"/>
                  </a:cubicBezTo>
                  <a:cubicBezTo>
                    <a:pt x="382905" y="1303971"/>
                    <a:pt x="373380" y="1303971"/>
                    <a:pt x="364807" y="1303018"/>
                  </a:cubicBezTo>
                  <a:cubicBezTo>
                    <a:pt x="361950" y="1302066"/>
                    <a:pt x="356235" y="1300161"/>
                    <a:pt x="349567" y="1295398"/>
                  </a:cubicBezTo>
                  <a:cubicBezTo>
                    <a:pt x="349567" y="1295398"/>
                    <a:pt x="353377" y="1299208"/>
                    <a:pt x="357187" y="1302066"/>
                  </a:cubicBezTo>
                  <a:cubicBezTo>
                    <a:pt x="350519" y="1302066"/>
                    <a:pt x="343852" y="1302066"/>
                    <a:pt x="337185" y="1302066"/>
                  </a:cubicBezTo>
                  <a:cubicBezTo>
                    <a:pt x="334327" y="1301113"/>
                    <a:pt x="329564" y="1300161"/>
                    <a:pt x="321944" y="1296351"/>
                  </a:cubicBezTo>
                  <a:cubicBezTo>
                    <a:pt x="321944" y="1296351"/>
                    <a:pt x="325755" y="1300161"/>
                    <a:pt x="329564" y="1302066"/>
                  </a:cubicBezTo>
                  <a:cubicBezTo>
                    <a:pt x="316230" y="1303018"/>
                    <a:pt x="304800" y="1303018"/>
                    <a:pt x="296227" y="1303971"/>
                  </a:cubicBezTo>
                  <a:cubicBezTo>
                    <a:pt x="287655" y="1304923"/>
                    <a:pt x="282892" y="1304923"/>
                    <a:pt x="282892" y="1304923"/>
                  </a:cubicBezTo>
                  <a:cubicBezTo>
                    <a:pt x="294322" y="1304923"/>
                    <a:pt x="303847" y="1304923"/>
                    <a:pt x="313372" y="1304923"/>
                  </a:cubicBezTo>
                  <a:cubicBezTo>
                    <a:pt x="309562" y="1307781"/>
                    <a:pt x="306705" y="1310638"/>
                    <a:pt x="306705" y="1310638"/>
                  </a:cubicBezTo>
                  <a:cubicBezTo>
                    <a:pt x="314325" y="1306828"/>
                    <a:pt x="320039" y="1304923"/>
                    <a:pt x="322897" y="1304923"/>
                  </a:cubicBezTo>
                  <a:cubicBezTo>
                    <a:pt x="330517" y="1304923"/>
                    <a:pt x="337185" y="1304923"/>
                    <a:pt x="343852" y="1305876"/>
                  </a:cubicBezTo>
                  <a:cubicBezTo>
                    <a:pt x="339089" y="1309686"/>
                    <a:pt x="335280" y="1316353"/>
                    <a:pt x="335280" y="1316353"/>
                  </a:cubicBezTo>
                  <a:cubicBezTo>
                    <a:pt x="342900" y="1310638"/>
                    <a:pt x="348614" y="1307781"/>
                    <a:pt x="351472" y="1306828"/>
                  </a:cubicBezTo>
                  <a:cubicBezTo>
                    <a:pt x="360044" y="1307781"/>
                    <a:pt x="367664" y="1307781"/>
                    <a:pt x="374332" y="1308733"/>
                  </a:cubicBezTo>
                  <a:cubicBezTo>
                    <a:pt x="367664" y="1314448"/>
                    <a:pt x="362902" y="1323021"/>
                    <a:pt x="362902" y="1323021"/>
                  </a:cubicBezTo>
                  <a:cubicBezTo>
                    <a:pt x="371475" y="1315401"/>
                    <a:pt x="378142" y="1311591"/>
                    <a:pt x="382905" y="1309686"/>
                  </a:cubicBezTo>
                  <a:cubicBezTo>
                    <a:pt x="388619" y="1310638"/>
                    <a:pt x="393382" y="1311591"/>
                    <a:pt x="398144" y="1312543"/>
                  </a:cubicBezTo>
                  <a:cubicBezTo>
                    <a:pt x="387667" y="1342071"/>
                    <a:pt x="367664" y="1350643"/>
                    <a:pt x="343852" y="1346833"/>
                  </a:cubicBezTo>
                  <a:cubicBezTo>
                    <a:pt x="319087" y="1342071"/>
                    <a:pt x="292417" y="1324926"/>
                    <a:pt x="271462" y="1304923"/>
                  </a:cubicBezTo>
                  <a:cubicBezTo>
                    <a:pt x="285750" y="1294446"/>
                    <a:pt x="307657" y="1283016"/>
                    <a:pt x="329564" y="1280158"/>
                  </a:cubicBezTo>
                  <a:close/>
                  <a:moveTo>
                    <a:pt x="491489" y="1150619"/>
                  </a:moveTo>
                  <a:cubicBezTo>
                    <a:pt x="504824" y="1163954"/>
                    <a:pt x="518159" y="1180146"/>
                    <a:pt x="523874" y="1195386"/>
                  </a:cubicBezTo>
                  <a:cubicBezTo>
                    <a:pt x="528637" y="1212532"/>
                    <a:pt x="524827" y="1231582"/>
                    <a:pt x="502919" y="1248727"/>
                  </a:cubicBezTo>
                  <a:cubicBezTo>
                    <a:pt x="501014" y="1245869"/>
                    <a:pt x="499109" y="1242059"/>
                    <a:pt x="498157" y="1237296"/>
                  </a:cubicBezTo>
                  <a:cubicBezTo>
                    <a:pt x="499109" y="1233486"/>
                    <a:pt x="501967" y="1226819"/>
                    <a:pt x="506729" y="1218246"/>
                  </a:cubicBezTo>
                  <a:cubicBezTo>
                    <a:pt x="506729" y="1218246"/>
                    <a:pt x="500062" y="1224914"/>
                    <a:pt x="496252" y="1231582"/>
                  </a:cubicBezTo>
                  <a:cubicBezTo>
                    <a:pt x="494347" y="1225866"/>
                    <a:pt x="493394" y="1220152"/>
                    <a:pt x="492442" y="1213484"/>
                  </a:cubicBezTo>
                  <a:cubicBezTo>
                    <a:pt x="492442" y="1210626"/>
                    <a:pt x="494347" y="1205864"/>
                    <a:pt x="499109" y="1198244"/>
                  </a:cubicBezTo>
                  <a:cubicBezTo>
                    <a:pt x="499109" y="1198244"/>
                    <a:pt x="494347" y="1203007"/>
                    <a:pt x="491489" y="1207769"/>
                  </a:cubicBezTo>
                  <a:cubicBezTo>
                    <a:pt x="491489" y="1202054"/>
                    <a:pt x="490537" y="1196339"/>
                    <a:pt x="490537" y="1190624"/>
                  </a:cubicBezTo>
                  <a:cubicBezTo>
                    <a:pt x="490537" y="1187766"/>
                    <a:pt x="491489" y="1183004"/>
                    <a:pt x="495299" y="1176336"/>
                  </a:cubicBezTo>
                  <a:cubicBezTo>
                    <a:pt x="495299" y="1176336"/>
                    <a:pt x="492442" y="1179194"/>
                    <a:pt x="490537" y="1183004"/>
                  </a:cubicBezTo>
                  <a:cubicBezTo>
                    <a:pt x="490537" y="1175384"/>
                    <a:pt x="490537" y="1166811"/>
                    <a:pt x="491489" y="1158239"/>
                  </a:cubicBezTo>
                  <a:cubicBezTo>
                    <a:pt x="491489" y="1158239"/>
                    <a:pt x="487679" y="1174432"/>
                    <a:pt x="487679" y="1196339"/>
                  </a:cubicBezTo>
                  <a:cubicBezTo>
                    <a:pt x="485774" y="1193482"/>
                    <a:pt x="482917" y="1191576"/>
                    <a:pt x="482917" y="1191576"/>
                  </a:cubicBezTo>
                  <a:cubicBezTo>
                    <a:pt x="485774" y="1197291"/>
                    <a:pt x="486727" y="1201101"/>
                    <a:pt x="487679" y="1203007"/>
                  </a:cubicBezTo>
                  <a:cubicBezTo>
                    <a:pt x="487679" y="1208721"/>
                    <a:pt x="487679" y="1213484"/>
                    <a:pt x="488632" y="1219199"/>
                  </a:cubicBezTo>
                  <a:cubicBezTo>
                    <a:pt x="485774" y="1216341"/>
                    <a:pt x="481964" y="1214436"/>
                    <a:pt x="481964" y="1214436"/>
                  </a:cubicBezTo>
                  <a:cubicBezTo>
                    <a:pt x="486727" y="1219199"/>
                    <a:pt x="488632" y="1223009"/>
                    <a:pt x="489584" y="1225866"/>
                  </a:cubicBezTo>
                  <a:cubicBezTo>
                    <a:pt x="491489" y="1233486"/>
                    <a:pt x="492442" y="1241107"/>
                    <a:pt x="495299" y="1247774"/>
                  </a:cubicBezTo>
                  <a:cubicBezTo>
                    <a:pt x="484822" y="1243011"/>
                    <a:pt x="477202" y="1236344"/>
                    <a:pt x="473392" y="1228724"/>
                  </a:cubicBezTo>
                  <a:cubicBezTo>
                    <a:pt x="469582" y="1221104"/>
                    <a:pt x="468629" y="1211579"/>
                    <a:pt x="469582" y="1202054"/>
                  </a:cubicBezTo>
                  <a:cubicBezTo>
                    <a:pt x="471487" y="1183004"/>
                    <a:pt x="481964" y="1163954"/>
                    <a:pt x="491489" y="1150619"/>
                  </a:cubicBezTo>
                  <a:close/>
                  <a:moveTo>
                    <a:pt x="167878" y="1098350"/>
                  </a:moveTo>
                  <a:cubicBezTo>
                    <a:pt x="180975" y="1098231"/>
                    <a:pt x="193834" y="1103470"/>
                    <a:pt x="201930" y="1119186"/>
                  </a:cubicBezTo>
                  <a:cubicBezTo>
                    <a:pt x="197167" y="1117281"/>
                    <a:pt x="191452" y="1116328"/>
                    <a:pt x="186690" y="1114423"/>
                  </a:cubicBezTo>
                  <a:cubicBezTo>
                    <a:pt x="184785" y="1113471"/>
                    <a:pt x="181927" y="1111566"/>
                    <a:pt x="178117" y="1108708"/>
                  </a:cubicBezTo>
                  <a:cubicBezTo>
                    <a:pt x="178117" y="1108708"/>
                    <a:pt x="180022" y="1111566"/>
                    <a:pt x="181927" y="1113471"/>
                  </a:cubicBezTo>
                  <a:cubicBezTo>
                    <a:pt x="178117" y="1112518"/>
                    <a:pt x="174307" y="1112518"/>
                    <a:pt x="170497" y="1111566"/>
                  </a:cubicBezTo>
                  <a:cubicBezTo>
                    <a:pt x="168592" y="1110613"/>
                    <a:pt x="165735" y="1109661"/>
                    <a:pt x="161925" y="1106803"/>
                  </a:cubicBezTo>
                  <a:cubicBezTo>
                    <a:pt x="161925" y="1106803"/>
                    <a:pt x="163830" y="1108708"/>
                    <a:pt x="165735" y="1110613"/>
                  </a:cubicBezTo>
                  <a:cubicBezTo>
                    <a:pt x="158115" y="1109661"/>
                    <a:pt x="151447" y="1109661"/>
                    <a:pt x="146685" y="1109661"/>
                  </a:cubicBezTo>
                  <a:cubicBezTo>
                    <a:pt x="141922" y="1109661"/>
                    <a:pt x="139065" y="1109661"/>
                    <a:pt x="139065" y="1109661"/>
                  </a:cubicBezTo>
                  <a:cubicBezTo>
                    <a:pt x="145732" y="1110613"/>
                    <a:pt x="151447" y="1110613"/>
                    <a:pt x="157162" y="1111566"/>
                  </a:cubicBezTo>
                  <a:cubicBezTo>
                    <a:pt x="154305" y="1112518"/>
                    <a:pt x="152400" y="1114423"/>
                    <a:pt x="152400" y="1114423"/>
                  </a:cubicBezTo>
                  <a:cubicBezTo>
                    <a:pt x="157162" y="1112518"/>
                    <a:pt x="160019" y="1111566"/>
                    <a:pt x="161925" y="1111566"/>
                  </a:cubicBezTo>
                  <a:cubicBezTo>
                    <a:pt x="166687" y="1112518"/>
                    <a:pt x="170497" y="1112518"/>
                    <a:pt x="174307" y="1113471"/>
                  </a:cubicBezTo>
                  <a:cubicBezTo>
                    <a:pt x="171450" y="1115376"/>
                    <a:pt x="168592" y="1119186"/>
                    <a:pt x="168592" y="1119186"/>
                  </a:cubicBezTo>
                  <a:cubicBezTo>
                    <a:pt x="173355" y="1116328"/>
                    <a:pt x="177165" y="1115376"/>
                    <a:pt x="179069" y="1114423"/>
                  </a:cubicBezTo>
                  <a:cubicBezTo>
                    <a:pt x="183832" y="1115376"/>
                    <a:pt x="188594" y="1116328"/>
                    <a:pt x="192405" y="1118233"/>
                  </a:cubicBezTo>
                  <a:cubicBezTo>
                    <a:pt x="187642" y="1121091"/>
                    <a:pt x="183832" y="1125853"/>
                    <a:pt x="183832" y="1125853"/>
                  </a:cubicBezTo>
                  <a:cubicBezTo>
                    <a:pt x="189547" y="1122043"/>
                    <a:pt x="193357" y="1120138"/>
                    <a:pt x="196215" y="1120138"/>
                  </a:cubicBezTo>
                  <a:cubicBezTo>
                    <a:pt x="199072" y="1121091"/>
                    <a:pt x="201930" y="1122043"/>
                    <a:pt x="204787" y="1122996"/>
                  </a:cubicBezTo>
                  <a:cubicBezTo>
                    <a:pt x="196215" y="1140141"/>
                    <a:pt x="183832" y="1142998"/>
                    <a:pt x="170497" y="1138236"/>
                  </a:cubicBezTo>
                  <a:cubicBezTo>
                    <a:pt x="156210" y="1135378"/>
                    <a:pt x="141922" y="1122996"/>
                    <a:pt x="132397" y="1109661"/>
                  </a:cubicBezTo>
                  <a:cubicBezTo>
                    <a:pt x="141446" y="1103946"/>
                    <a:pt x="154781" y="1098469"/>
                    <a:pt x="167878" y="1098350"/>
                  </a:cubicBezTo>
                  <a:close/>
                  <a:moveTo>
                    <a:pt x="345757" y="1042986"/>
                  </a:moveTo>
                  <a:cubicBezTo>
                    <a:pt x="350519" y="1049653"/>
                    <a:pt x="355282" y="1058226"/>
                    <a:pt x="355282" y="1066799"/>
                  </a:cubicBezTo>
                  <a:cubicBezTo>
                    <a:pt x="358139" y="1074419"/>
                    <a:pt x="360044" y="1082991"/>
                    <a:pt x="360044" y="1091563"/>
                  </a:cubicBezTo>
                  <a:cubicBezTo>
                    <a:pt x="360044" y="1107756"/>
                    <a:pt x="352424" y="1122996"/>
                    <a:pt x="329564" y="1131569"/>
                  </a:cubicBezTo>
                  <a:cubicBezTo>
                    <a:pt x="329564" y="1127759"/>
                    <a:pt x="328612" y="1123949"/>
                    <a:pt x="328612" y="1120138"/>
                  </a:cubicBezTo>
                  <a:cubicBezTo>
                    <a:pt x="330517" y="1117281"/>
                    <a:pt x="333374" y="1111566"/>
                    <a:pt x="340042" y="1105851"/>
                  </a:cubicBezTo>
                  <a:cubicBezTo>
                    <a:pt x="340042" y="1105851"/>
                    <a:pt x="333374" y="1109661"/>
                    <a:pt x="328612" y="1114424"/>
                  </a:cubicBezTo>
                  <a:cubicBezTo>
                    <a:pt x="328612" y="1109661"/>
                    <a:pt x="328612" y="1103946"/>
                    <a:pt x="329564" y="1098231"/>
                  </a:cubicBezTo>
                  <a:cubicBezTo>
                    <a:pt x="330517" y="1096326"/>
                    <a:pt x="333374" y="1091563"/>
                    <a:pt x="339089" y="1086801"/>
                  </a:cubicBezTo>
                  <a:cubicBezTo>
                    <a:pt x="339089" y="1086801"/>
                    <a:pt x="334327" y="1088706"/>
                    <a:pt x="330517" y="1092516"/>
                  </a:cubicBezTo>
                  <a:cubicBezTo>
                    <a:pt x="331469" y="1088706"/>
                    <a:pt x="332422" y="1083944"/>
                    <a:pt x="333374" y="1078228"/>
                  </a:cubicBezTo>
                  <a:cubicBezTo>
                    <a:pt x="334327" y="1076324"/>
                    <a:pt x="336232" y="1072513"/>
                    <a:pt x="340994" y="1067751"/>
                  </a:cubicBezTo>
                  <a:cubicBezTo>
                    <a:pt x="340994" y="1067751"/>
                    <a:pt x="338137" y="1069656"/>
                    <a:pt x="335279" y="1072513"/>
                  </a:cubicBezTo>
                  <a:cubicBezTo>
                    <a:pt x="337184" y="1065846"/>
                    <a:pt x="339089" y="1059178"/>
                    <a:pt x="341947" y="1051559"/>
                  </a:cubicBezTo>
                  <a:cubicBezTo>
                    <a:pt x="341947" y="1051559"/>
                    <a:pt x="335279" y="1064894"/>
                    <a:pt x="330517" y="1083944"/>
                  </a:cubicBezTo>
                  <a:cubicBezTo>
                    <a:pt x="329564" y="1081086"/>
                    <a:pt x="327659" y="1078228"/>
                    <a:pt x="327659" y="1078228"/>
                  </a:cubicBezTo>
                  <a:cubicBezTo>
                    <a:pt x="329564" y="1082991"/>
                    <a:pt x="329564" y="1086801"/>
                    <a:pt x="329564" y="1088706"/>
                  </a:cubicBezTo>
                  <a:cubicBezTo>
                    <a:pt x="328612" y="1093469"/>
                    <a:pt x="327659" y="1098231"/>
                    <a:pt x="326707" y="1102994"/>
                  </a:cubicBezTo>
                  <a:cubicBezTo>
                    <a:pt x="325754" y="1100136"/>
                    <a:pt x="322897" y="1097278"/>
                    <a:pt x="322897" y="1097278"/>
                  </a:cubicBezTo>
                  <a:cubicBezTo>
                    <a:pt x="325754" y="1102041"/>
                    <a:pt x="326707" y="1105851"/>
                    <a:pt x="326707" y="1108709"/>
                  </a:cubicBezTo>
                  <a:cubicBezTo>
                    <a:pt x="326707" y="1115376"/>
                    <a:pt x="325754" y="1122044"/>
                    <a:pt x="326707" y="1128711"/>
                  </a:cubicBezTo>
                  <a:cubicBezTo>
                    <a:pt x="310514" y="1114424"/>
                    <a:pt x="308609" y="1098231"/>
                    <a:pt x="315277" y="1082038"/>
                  </a:cubicBezTo>
                  <a:cubicBezTo>
                    <a:pt x="321944" y="1065846"/>
                    <a:pt x="334327" y="1051559"/>
                    <a:pt x="345757" y="1042986"/>
                  </a:cubicBezTo>
                  <a:close/>
                  <a:moveTo>
                    <a:pt x="172074" y="978019"/>
                  </a:moveTo>
                  <a:lnTo>
                    <a:pt x="179070" y="1000124"/>
                  </a:lnTo>
                  <a:cubicBezTo>
                    <a:pt x="192405" y="1032509"/>
                    <a:pt x="207645" y="1064894"/>
                    <a:pt x="225742" y="1095374"/>
                  </a:cubicBezTo>
                  <a:cubicBezTo>
                    <a:pt x="234315" y="1111566"/>
                    <a:pt x="244792" y="1125853"/>
                    <a:pt x="254317" y="1141094"/>
                  </a:cubicBezTo>
                  <a:lnTo>
                    <a:pt x="260379" y="1149117"/>
                  </a:lnTo>
                  <a:lnTo>
                    <a:pt x="411480" y="1240153"/>
                  </a:lnTo>
                  <a:cubicBezTo>
                    <a:pt x="436245" y="1252536"/>
                    <a:pt x="459581" y="1263251"/>
                    <a:pt x="480775" y="1273253"/>
                  </a:cubicBezTo>
                  <a:lnTo>
                    <a:pt x="502696" y="1284445"/>
                  </a:lnTo>
                  <a:lnTo>
                    <a:pt x="429577" y="1234439"/>
                  </a:lnTo>
                  <a:lnTo>
                    <a:pt x="356748" y="1168719"/>
                  </a:lnTo>
                  <a:lnTo>
                    <a:pt x="328017" y="1148833"/>
                  </a:lnTo>
                  <a:cubicBezTo>
                    <a:pt x="286941" y="1115138"/>
                    <a:pt x="248126" y="1077277"/>
                    <a:pt x="212407" y="1034414"/>
                  </a:cubicBezTo>
                  <a:close/>
                  <a:moveTo>
                    <a:pt x="140017" y="968691"/>
                  </a:moveTo>
                  <a:cubicBezTo>
                    <a:pt x="150494" y="987741"/>
                    <a:pt x="157162" y="1014411"/>
                    <a:pt x="130492" y="1021079"/>
                  </a:cubicBezTo>
                  <a:cubicBezTo>
                    <a:pt x="130492" y="1019174"/>
                    <a:pt x="130492" y="1017269"/>
                    <a:pt x="130492" y="1014411"/>
                  </a:cubicBezTo>
                  <a:cubicBezTo>
                    <a:pt x="131444" y="1012506"/>
                    <a:pt x="133349" y="1009649"/>
                    <a:pt x="137159" y="1006791"/>
                  </a:cubicBezTo>
                  <a:cubicBezTo>
                    <a:pt x="137159" y="1006791"/>
                    <a:pt x="133349" y="1007744"/>
                    <a:pt x="130492" y="1010601"/>
                  </a:cubicBezTo>
                  <a:cubicBezTo>
                    <a:pt x="130492" y="1007744"/>
                    <a:pt x="131444" y="1004886"/>
                    <a:pt x="131444" y="1001076"/>
                  </a:cubicBezTo>
                  <a:cubicBezTo>
                    <a:pt x="132397" y="1000124"/>
                    <a:pt x="134302" y="998219"/>
                    <a:pt x="137159" y="995361"/>
                  </a:cubicBezTo>
                  <a:cubicBezTo>
                    <a:pt x="137159" y="995361"/>
                    <a:pt x="134302" y="996314"/>
                    <a:pt x="132397" y="998219"/>
                  </a:cubicBezTo>
                  <a:cubicBezTo>
                    <a:pt x="133349" y="995361"/>
                    <a:pt x="133349" y="992504"/>
                    <a:pt x="134302" y="989646"/>
                  </a:cubicBezTo>
                  <a:cubicBezTo>
                    <a:pt x="134302" y="988694"/>
                    <a:pt x="135254" y="986789"/>
                    <a:pt x="138112" y="983931"/>
                  </a:cubicBezTo>
                  <a:cubicBezTo>
                    <a:pt x="138112" y="983931"/>
                    <a:pt x="137159" y="984884"/>
                    <a:pt x="135254" y="985836"/>
                  </a:cubicBezTo>
                  <a:cubicBezTo>
                    <a:pt x="136207" y="982026"/>
                    <a:pt x="138112" y="977264"/>
                    <a:pt x="139064" y="973454"/>
                  </a:cubicBezTo>
                  <a:cubicBezTo>
                    <a:pt x="139064" y="973454"/>
                    <a:pt x="135254" y="981074"/>
                    <a:pt x="132397" y="991551"/>
                  </a:cubicBezTo>
                  <a:cubicBezTo>
                    <a:pt x="131444" y="989646"/>
                    <a:pt x="130492" y="987741"/>
                    <a:pt x="130492" y="987741"/>
                  </a:cubicBezTo>
                  <a:cubicBezTo>
                    <a:pt x="131444" y="990599"/>
                    <a:pt x="131444" y="993456"/>
                    <a:pt x="131444" y="994409"/>
                  </a:cubicBezTo>
                  <a:cubicBezTo>
                    <a:pt x="130492" y="997266"/>
                    <a:pt x="129539" y="1000124"/>
                    <a:pt x="129539" y="1002981"/>
                  </a:cubicBezTo>
                  <a:cubicBezTo>
                    <a:pt x="128587" y="1001076"/>
                    <a:pt x="127634" y="999171"/>
                    <a:pt x="127634" y="999171"/>
                  </a:cubicBezTo>
                  <a:cubicBezTo>
                    <a:pt x="128587" y="1002029"/>
                    <a:pt x="129539" y="1003934"/>
                    <a:pt x="129539" y="1005839"/>
                  </a:cubicBezTo>
                  <a:cubicBezTo>
                    <a:pt x="129539" y="1009649"/>
                    <a:pt x="129539" y="1013459"/>
                    <a:pt x="129539" y="1017269"/>
                  </a:cubicBezTo>
                  <a:cubicBezTo>
                    <a:pt x="120967" y="1008696"/>
                    <a:pt x="120967" y="998219"/>
                    <a:pt x="123824" y="989646"/>
                  </a:cubicBezTo>
                  <a:cubicBezTo>
                    <a:pt x="126682" y="981074"/>
                    <a:pt x="134302" y="973454"/>
                    <a:pt x="140017" y="968691"/>
                  </a:cubicBezTo>
                  <a:close/>
                  <a:moveTo>
                    <a:pt x="300037" y="848676"/>
                  </a:moveTo>
                  <a:cubicBezTo>
                    <a:pt x="300037" y="857249"/>
                    <a:pt x="298132" y="867726"/>
                    <a:pt x="294322" y="876299"/>
                  </a:cubicBezTo>
                  <a:cubicBezTo>
                    <a:pt x="291465" y="885824"/>
                    <a:pt x="288607" y="895349"/>
                    <a:pt x="282892" y="902969"/>
                  </a:cubicBezTo>
                  <a:cubicBezTo>
                    <a:pt x="273367" y="919161"/>
                    <a:pt x="256222" y="929639"/>
                    <a:pt x="229552" y="923924"/>
                  </a:cubicBezTo>
                  <a:cubicBezTo>
                    <a:pt x="231457" y="920114"/>
                    <a:pt x="232410" y="916303"/>
                    <a:pt x="235267" y="912494"/>
                  </a:cubicBezTo>
                  <a:cubicBezTo>
                    <a:pt x="239077" y="910589"/>
                    <a:pt x="245745" y="907731"/>
                    <a:pt x="255270" y="905826"/>
                  </a:cubicBezTo>
                  <a:cubicBezTo>
                    <a:pt x="255270" y="905826"/>
                    <a:pt x="246697" y="904874"/>
                    <a:pt x="239077" y="906778"/>
                  </a:cubicBezTo>
                  <a:cubicBezTo>
                    <a:pt x="241935" y="902016"/>
                    <a:pt x="245745" y="897253"/>
                    <a:pt x="250507" y="891539"/>
                  </a:cubicBezTo>
                  <a:cubicBezTo>
                    <a:pt x="253365" y="889634"/>
                    <a:pt x="258127" y="887728"/>
                    <a:pt x="266700" y="885824"/>
                  </a:cubicBezTo>
                  <a:cubicBezTo>
                    <a:pt x="266700" y="885824"/>
                    <a:pt x="260032" y="885824"/>
                    <a:pt x="254317" y="886776"/>
                  </a:cubicBezTo>
                  <a:cubicBezTo>
                    <a:pt x="258127" y="882966"/>
                    <a:pt x="261937" y="878203"/>
                    <a:pt x="266700" y="874394"/>
                  </a:cubicBezTo>
                  <a:cubicBezTo>
                    <a:pt x="268605" y="873441"/>
                    <a:pt x="272415" y="870584"/>
                    <a:pt x="280035" y="868678"/>
                  </a:cubicBezTo>
                  <a:cubicBezTo>
                    <a:pt x="280035" y="868678"/>
                    <a:pt x="275272" y="868678"/>
                    <a:pt x="271462" y="869631"/>
                  </a:cubicBezTo>
                  <a:cubicBezTo>
                    <a:pt x="277177" y="864869"/>
                    <a:pt x="282892" y="859153"/>
                    <a:pt x="290512" y="853439"/>
                  </a:cubicBezTo>
                  <a:cubicBezTo>
                    <a:pt x="290512" y="853439"/>
                    <a:pt x="275272" y="862964"/>
                    <a:pt x="259080" y="877251"/>
                  </a:cubicBezTo>
                  <a:cubicBezTo>
                    <a:pt x="260032" y="874394"/>
                    <a:pt x="260032" y="870584"/>
                    <a:pt x="260032" y="870584"/>
                  </a:cubicBezTo>
                  <a:cubicBezTo>
                    <a:pt x="259080" y="876299"/>
                    <a:pt x="256222" y="880109"/>
                    <a:pt x="255270" y="882014"/>
                  </a:cubicBezTo>
                  <a:cubicBezTo>
                    <a:pt x="251460" y="885824"/>
                    <a:pt x="247650" y="890586"/>
                    <a:pt x="243840" y="894396"/>
                  </a:cubicBezTo>
                  <a:cubicBezTo>
                    <a:pt x="244792" y="890586"/>
                    <a:pt x="243840" y="886776"/>
                    <a:pt x="243840" y="886776"/>
                  </a:cubicBezTo>
                  <a:cubicBezTo>
                    <a:pt x="242887" y="893444"/>
                    <a:pt x="240982" y="897253"/>
                    <a:pt x="240030" y="900111"/>
                  </a:cubicBezTo>
                  <a:cubicBezTo>
                    <a:pt x="235267" y="905826"/>
                    <a:pt x="231457" y="911541"/>
                    <a:pt x="227647" y="918209"/>
                  </a:cubicBezTo>
                  <a:cubicBezTo>
                    <a:pt x="223837" y="906778"/>
                    <a:pt x="224790" y="897253"/>
                    <a:pt x="228600" y="888681"/>
                  </a:cubicBezTo>
                  <a:cubicBezTo>
                    <a:pt x="232410" y="880109"/>
                    <a:pt x="239077" y="873441"/>
                    <a:pt x="246697" y="867726"/>
                  </a:cubicBezTo>
                  <a:cubicBezTo>
                    <a:pt x="262890" y="857249"/>
                    <a:pt x="283845" y="851534"/>
                    <a:pt x="300037" y="848676"/>
                  </a:cubicBezTo>
                  <a:close/>
                  <a:moveTo>
                    <a:pt x="129287" y="750182"/>
                  </a:moveTo>
                  <a:lnTo>
                    <a:pt x="131445" y="800099"/>
                  </a:lnTo>
                  <a:cubicBezTo>
                    <a:pt x="134303" y="833913"/>
                    <a:pt x="139779" y="867726"/>
                    <a:pt x="147756" y="901183"/>
                  </a:cubicBezTo>
                  <a:lnTo>
                    <a:pt x="166497" y="960398"/>
                  </a:lnTo>
                  <a:lnTo>
                    <a:pt x="216217" y="1029651"/>
                  </a:lnTo>
                  <a:lnTo>
                    <a:pt x="330479" y="1142381"/>
                  </a:lnTo>
                  <a:lnTo>
                    <a:pt x="297656" y="1102993"/>
                  </a:lnTo>
                  <a:lnTo>
                    <a:pt x="295275" y="1104898"/>
                  </a:lnTo>
                  <a:lnTo>
                    <a:pt x="279402" y="1081089"/>
                  </a:lnTo>
                  <a:lnTo>
                    <a:pt x="261937" y="1060131"/>
                  </a:lnTo>
                  <a:cubicBezTo>
                    <a:pt x="239077" y="1027746"/>
                    <a:pt x="217170" y="993456"/>
                    <a:pt x="199072" y="957261"/>
                  </a:cubicBezTo>
                  <a:cubicBezTo>
                    <a:pt x="180975" y="922019"/>
                    <a:pt x="164782" y="883919"/>
                    <a:pt x="152400" y="845819"/>
                  </a:cubicBezTo>
                  <a:close/>
                  <a:moveTo>
                    <a:pt x="154305" y="734376"/>
                  </a:moveTo>
                  <a:cubicBezTo>
                    <a:pt x="166687" y="736281"/>
                    <a:pt x="182880" y="741044"/>
                    <a:pt x="195262" y="748664"/>
                  </a:cubicBezTo>
                  <a:cubicBezTo>
                    <a:pt x="207645" y="757236"/>
                    <a:pt x="215265" y="767714"/>
                    <a:pt x="211455" y="784859"/>
                  </a:cubicBezTo>
                  <a:cubicBezTo>
                    <a:pt x="208597" y="780096"/>
                    <a:pt x="204787" y="776286"/>
                    <a:pt x="200025" y="772476"/>
                  </a:cubicBezTo>
                  <a:cubicBezTo>
                    <a:pt x="199072" y="770571"/>
                    <a:pt x="197168" y="767714"/>
                    <a:pt x="196215" y="762951"/>
                  </a:cubicBezTo>
                  <a:cubicBezTo>
                    <a:pt x="196215" y="762951"/>
                    <a:pt x="196215" y="765809"/>
                    <a:pt x="196215" y="769619"/>
                  </a:cubicBezTo>
                  <a:cubicBezTo>
                    <a:pt x="193357" y="766761"/>
                    <a:pt x="190500" y="763903"/>
                    <a:pt x="187643" y="761046"/>
                  </a:cubicBezTo>
                  <a:cubicBezTo>
                    <a:pt x="186690" y="759141"/>
                    <a:pt x="184785" y="757236"/>
                    <a:pt x="183832" y="752474"/>
                  </a:cubicBezTo>
                  <a:cubicBezTo>
                    <a:pt x="183832" y="752474"/>
                    <a:pt x="183832" y="755331"/>
                    <a:pt x="184785" y="758189"/>
                  </a:cubicBezTo>
                  <a:cubicBezTo>
                    <a:pt x="172402" y="747711"/>
                    <a:pt x="160972" y="740091"/>
                    <a:pt x="160972" y="740091"/>
                  </a:cubicBezTo>
                  <a:cubicBezTo>
                    <a:pt x="166687" y="744853"/>
                    <a:pt x="171450" y="748664"/>
                    <a:pt x="176212" y="753426"/>
                  </a:cubicBezTo>
                  <a:cubicBezTo>
                    <a:pt x="173355" y="752474"/>
                    <a:pt x="169545" y="753426"/>
                    <a:pt x="169545" y="753426"/>
                  </a:cubicBezTo>
                  <a:cubicBezTo>
                    <a:pt x="175260" y="754378"/>
                    <a:pt x="178118" y="756284"/>
                    <a:pt x="180022" y="757236"/>
                  </a:cubicBezTo>
                  <a:cubicBezTo>
                    <a:pt x="183832" y="760094"/>
                    <a:pt x="186690" y="763903"/>
                    <a:pt x="189547" y="766761"/>
                  </a:cubicBezTo>
                  <a:cubicBezTo>
                    <a:pt x="184785" y="765809"/>
                    <a:pt x="180022" y="766761"/>
                    <a:pt x="180022" y="766761"/>
                  </a:cubicBezTo>
                  <a:cubicBezTo>
                    <a:pt x="186690" y="767714"/>
                    <a:pt x="190500" y="768666"/>
                    <a:pt x="192405" y="769619"/>
                  </a:cubicBezTo>
                  <a:cubicBezTo>
                    <a:pt x="196215" y="773428"/>
                    <a:pt x="199072" y="777239"/>
                    <a:pt x="201930" y="780096"/>
                  </a:cubicBezTo>
                  <a:cubicBezTo>
                    <a:pt x="196215" y="779144"/>
                    <a:pt x="189547" y="781049"/>
                    <a:pt x="189547" y="781049"/>
                  </a:cubicBezTo>
                  <a:cubicBezTo>
                    <a:pt x="197168" y="782001"/>
                    <a:pt x="201930" y="782953"/>
                    <a:pt x="205740" y="783906"/>
                  </a:cubicBezTo>
                  <a:cubicBezTo>
                    <a:pt x="207645" y="786764"/>
                    <a:pt x="209550" y="789621"/>
                    <a:pt x="211455" y="791526"/>
                  </a:cubicBezTo>
                  <a:cubicBezTo>
                    <a:pt x="191452" y="799146"/>
                    <a:pt x="178118" y="794384"/>
                    <a:pt x="168593" y="782001"/>
                  </a:cubicBezTo>
                  <a:cubicBezTo>
                    <a:pt x="157162" y="769619"/>
                    <a:pt x="154305" y="750569"/>
                    <a:pt x="154305" y="734376"/>
                  </a:cubicBezTo>
                  <a:close/>
                  <a:moveTo>
                    <a:pt x="279082" y="663891"/>
                  </a:moveTo>
                  <a:cubicBezTo>
                    <a:pt x="278130" y="674369"/>
                    <a:pt x="273367" y="685799"/>
                    <a:pt x="267652" y="693419"/>
                  </a:cubicBezTo>
                  <a:cubicBezTo>
                    <a:pt x="260032" y="701039"/>
                    <a:pt x="249555" y="704849"/>
                    <a:pt x="234315" y="699134"/>
                  </a:cubicBezTo>
                  <a:cubicBezTo>
                    <a:pt x="235267" y="697229"/>
                    <a:pt x="236220" y="695324"/>
                    <a:pt x="238125" y="693419"/>
                  </a:cubicBezTo>
                  <a:cubicBezTo>
                    <a:pt x="240982" y="692466"/>
                    <a:pt x="244792" y="691514"/>
                    <a:pt x="250507" y="691514"/>
                  </a:cubicBezTo>
                  <a:cubicBezTo>
                    <a:pt x="250507" y="691514"/>
                    <a:pt x="245745" y="690561"/>
                    <a:pt x="240982" y="690561"/>
                  </a:cubicBezTo>
                  <a:cubicBezTo>
                    <a:pt x="242887" y="688656"/>
                    <a:pt x="245745" y="686751"/>
                    <a:pt x="248602" y="683894"/>
                  </a:cubicBezTo>
                  <a:cubicBezTo>
                    <a:pt x="249555" y="683894"/>
                    <a:pt x="253365" y="682941"/>
                    <a:pt x="258127" y="682941"/>
                  </a:cubicBezTo>
                  <a:cubicBezTo>
                    <a:pt x="258127" y="682941"/>
                    <a:pt x="254317" y="681989"/>
                    <a:pt x="250507" y="681989"/>
                  </a:cubicBezTo>
                  <a:cubicBezTo>
                    <a:pt x="252412" y="680084"/>
                    <a:pt x="255270" y="678179"/>
                    <a:pt x="258127" y="676274"/>
                  </a:cubicBezTo>
                  <a:cubicBezTo>
                    <a:pt x="260032" y="676274"/>
                    <a:pt x="261937" y="675321"/>
                    <a:pt x="266700" y="674369"/>
                  </a:cubicBezTo>
                  <a:cubicBezTo>
                    <a:pt x="266700" y="674369"/>
                    <a:pt x="264795" y="674369"/>
                    <a:pt x="261937" y="674369"/>
                  </a:cubicBezTo>
                  <a:cubicBezTo>
                    <a:pt x="265747" y="671511"/>
                    <a:pt x="269557" y="669606"/>
                    <a:pt x="274320" y="666749"/>
                  </a:cubicBezTo>
                  <a:cubicBezTo>
                    <a:pt x="274320" y="666749"/>
                    <a:pt x="264795" y="670559"/>
                    <a:pt x="254317" y="677226"/>
                  </a:cubicBezTo>
                  <a:cubicBezTo>
                    <a:pt x="255270" y="675321"/>
                    <a:pt x="255270" y="673416"/>
                    <a:pt x="255270" y="673416"/>
                  </a:cubicBezTo>
                  <a:cubicBezTo>
                    <a:pt x="254317" y="676274"/>
                    <a:pt x="252412" y="678179"/>
                    <a:pt x="251460" y="679131"/>
                  </a:cubicBezTo>
                  <a:cubicBezTo>
                    <a:pt x="248602" y="681036"/>
                    <a:pt x="246697" y="682941"/>
                    <a:pt x="243840" y="684846"/>
                  </a:cubicBezTo>
                  <a:cubicBezTo>
                    <a:pt x="244792" y="681989"/>
                    <a:pt x="244792" y="680084"/>
                    <a:pt x="244792" y="680084"/>
                  </a:cubicBezTo>
                  <a:cubicBezTo>
                    <a:pt x="242887" y="683894"/>
                    <a:pt x="241935" y="685799"/>
                    <a:pt x="240982" y="686751"/>
                  </a:cubicBezTo>
                  <a:cubicBezTo>
                    <a:pt x="237172" y="689609"/>
                    <a:pt x="234315" y="692466"/>
                    <a:pt x="231457" y="695324"/>
                  </a:cubicBezTo>
                  <a:cubicBezTo>
                    <a:pt x="228600" y="669606"/>
                    <a:pt x="260032" y="663891"/>
                    <a:pt x="279082" y="663891"/>
                  </a:cubicBezTo>
                  <a:close/>
                  <a:moveTo>
                    <a:pt x="0" y="650556"/>
                  </a:moveTo>
                  <a:cubicBezTo>
                    <a:pt x="5715" y="651508"/>
                    <a:pt x="13335" y="653413"/>
                    <a:pt x="20003" y="655319"/>
                  </a:cubicBezTo>
                  <a:lnTo>
                    <a:pt x="22860" y="656271"/>
                  </a:lnTo>
                  <a:cubicBezTo>
                    <a:pt x="22860" y="652461"/>
                    <a:pt x="22860" y="661033"/>
                    <a:pt x="22860" y="660081"/>
                  </a:cubicBezTo>
                  <a:lnTo>
                    <a:pt x="23813" y="660081"/>
                  </a:lnTo>
                  <a:lnTo>
                    <a:pt x="24765" y="661033"/>
                  </a:lnTo>
                  <a:cubicBezTo>
                    <a:pt x="26670" y="661986"/>
                    <a:pt x="28575" y="662938"/>
                    <a:pt x="30480" y="663891"/>
                  </a:cubicBezTo>
                  <a:cubicBezTo>
                    <a:pt x="34290" y="665796"/>
                    <a:pt x="37148" y="667701"/>
                    <a:pt x="40005" y="670558"/>
                  </a:cubicBezTo>
                  <a:cubicBezTo>
                    <a:pt x="52388" y="680083"/>
                    <a:pt x="60008" y="693419"/>
                    <a:pt x="58103" y="714373"/>
                  </a:cubicBezTo>
                  <a:cubicBezTo>
                    <a:pt x="54293" y="709611"/>
                    <a:pt x="50483" y="703896"/>
                    <a:pt x="46673" y="699133"/>
                  </a:cubicBezTo>
                  <a:cubicBezTo>
                    <a:pt x="45720" y="697228"/>
                    <a:pt x="43815" y="693419"/>
                    <a:pt x="42863" y="687703"/>
                  </a:cubicBezTo>
                  <a:cubicBezTo>
                    <a:pt x="42863" y="687703"/>
                    <a:pt x="42863" y="691513"/>
                    <a:pt x="42863" y="695323"/>
                  </a:cubicBezTo>
                  <a:cubicBezTo>
                    <a:pt x="40005" y="691513"/>
                    <a:pt x="36195" y="688656"/>
                    <a:pt x="33338" y="684846"/>
                  </a:cubicBezTo>
                  <a:cubicBezTo>
                    <a:pt x="32385" y="682941"/>
                    <a:pt x="30480" y="680083"/>
                    <a:pt x="28575" y="674369"/>
                  </a:cubicBezTo>
                  <a:cubicBezTo>
                    <a:pt x="28575" y="674369"/>
                    <a:pt x="28575" y="678178"/>
                    <a:pt x="29528" y="681036"/>
                  </a:cubicBezTo>
                  <a:cubicBezTo>
                    <a:pt x="22860" y="674369"/>
                    <a:pt x="17145" y="669606"/>
                    <a:pt x="12383" y="665796"/>
                  </a:cubicBezTo>
                  <a:cubicBezTo>
                    <a:pt x="10478" y="663891"/>
                    <a:pt x="8573" y="662938"/>
                    <a:pt x="6668" y="661033"/>
                  </a:cubicBezTo>
                  <a:cubicBezTo>
                    <a:pt x="5715" y="660081"/>
                    <a:pt x="5715" y="660081"/>
                    <a:pt x="4763" y="660081"/>
                  </a:cubicBezTo>
                  <a:lnTo>
                    <a:pt x="5715" y="661033"/>
                  </a:lnTo>
                  <a:lnTo>
                    <a:pt x="6668" y="661986"/>
                  </a:lnTo>
                  <a:lnTo>
                    <a:pt x="9525" y="663891"/>
                  </a:lnTo>
                  <a:cubicBezTo>
                    <a:pt x="10478" y="664844"/>
                    <a:pt x="12383" y="666748"/>
                    <a:pt x="13335" y="667701"/>
                  </a:cubicBezTo>
                  <a:cubicBezTo>
                    <a:pt x="16193" y="670558"/>
                    <a:pt x="18098" y="672463"/>
                    <a:pt x="20955" y="675321"/>
                  </a:cubicBezTo>
                  <a:cubicBezTo>
                    <a:pt x="18098" y="674369"/>
                    <a:pt x="14288" y="675321"/>
                    <a:pt x="14288" y="675321"/>
                  </a:cubicBezTo>
                  <a:cubicBezTo>
                    <a:pt x="20003" y="677226"/>
                    <a:pt x="22860" y="679131"/>
                    <a:pt x="24765" y="680083"/>
                  </a:cubicBezTo>
                  <a:cubicBezTo>
                    <a:pt x="28575" y="683894"/>
                    <a:pt x="31433" y="687703"/>
                    <a:pt x="34290" y="690561"/>
                  </a:cubicBezTo>
                  <a:cubicBezTo>
                    <a:pt x="29528" y="689608"/>
                    <a:pt x="24765" y="691513"/>
                    <a:pt x="24765" y="691513"/>
                  </a:cubicBezTo>
                  <a:cubicBezTo>
                    <a:pt x="31433" y="692466"/>
                    <a:pt x="35243" y="693419"/>
                    <a:pt x="37148" y="694371"/>
                  </a:cubicBezTo>
                  <a:cubicBezTo>
                    <a:pt x="40958" y="699133"/>
                    <a:pt x="43815" y="702944"/>
                    <a:pt x="46673" y="706753"/>
                  </a:cubicBezTo>
                  <a:cubicBezTo>
                    <a:pt x="40958" y="705801"/>
                    <a:pt x="34290" y="707706"/>
                    <a:pt x="34290" y="707706"/>
                  </a:cubicBezTo>
                  <a:cubicBezTo>
                    <a:pt x="41910" y="707706"/>
                    <a:pt x="47625" y="709611"/>
                    <a:pt x="50483" y="711516"/>
                  </a:cubicBezTo>
                  <a:cubicBezTo>
                    <a:pt x="54293" y="714373"/>
                    <a:pt x="56198" y="717231"/>
                    <a:pt x="57150" y="720088"/>
                  </a:cubicBezTo>
                  <a:cubicBezTo>
                    <a:pt x="37148" y="729613"/>
                    <a:pt x="23813" y="723898"/>
                    <a:pt x="13335" y="709611"/>
                  </a:cubicBezTo>
                  <a:cubicBezTo>
                    <a:pt x="8573" y="702944"/>
                    <a:pt x="5715" y="693419"/>
                    <a:pt x="2858" y="683894"/>
                  </a:cubicBezTo>
                  <a:cubicBezTo>
                    <a:pt x="1905" y="679131"/>
                    <a:pt x="953" y="674369"/>
                    <a:pt x="0" y="668653"/>
                  </a:cubicBezTo>
                  <a:cubicBezTo>
                    <a:pt x="953" y="666748"/>
                    <a:pt x="0" y="663891"/>
                    <a:pt x="0" y="661986"/>
                  </a:cubicBezTo>
                  <a:cubicBezTo>
                    <a:pt x="0" y="658176"/>
                    <a:pt x="0" y="654366"/>
                    <a:pt x="0" y="650556"/>
                  </a:cubicBezTo>
                  <a:close/>
                  <a:moveTo>
                    <a:pt x="110490" y="501966"/>
                  </a:moveTo>
                  <a:cubicBezTo>
                    <a:pt x="109537" y="515301"/>
                    <a:pt x="105727" y="529588"/>
                    <a:pt x="98107" y="541018"/>
                  </a:cubicBezTo>
                  <a:cubicBezTo>
                    <a:pt x="91440" y="551496"/>
                    <a:pt x="80962" y="557211"/>
                    <a:pt x="65722" y="551496"/>
                  </a:cubicBezTo>
                  <a:cubicBezTo>
                    <a:pt x="66675" y="548638"/>
                    <a:pt x="67627" y="546734"/>
                    <a:pt x="69532" y="543876"/>
                  </a:cubicBezTo>
                  <a:cubicBezTo>
                    <a:pt x="72390" y="542923"/>
                    <a:pt x="76200" y="541971"/>
                    <a:pt x="81915" y="541018"/>
                  </a:cubicBezTo>
                  <a:cubicBezTo>
                    <a:pt x="81915" y="541018"/>
                    <a:pt x="77152" y="540066"/>
                    <a:pt x="72390" y="541018"/>
                  </a:cubicBezTo>
                  <a:cubicBezTo>
                    <a:pt x="74295" y="538161"/>
                    <a:pt x="77152" y="535304"/>
                    <a:pt x="80010" y="531493"/>
                  </a:cubicBezTo>
                  <a:cubicBezTo>
                    <a:pt x="80962" y="530541"/>
                    <a:pt x="84772" y="529588"/>
                    <a:pt x="89535" y="528636"/>
                  </a:cubicBezTo>
                  <a:cubicBezTo>
                    <a:pt x="89535" y="528636"/>
                    <a:pt x="85725" y="527684"/>
                    <a:pt x="81915" y="528636"/>
                  </a:cubicBezTo>
                  <a:cubicBezTo>
                    <a:pt x="83820" y="526731"/>
                    <a:pt x="86677" y="523873"/>
                    <a:pt x="89535" y="521016"/>
                  </a:cubicBezTo>
                  <a:cubicBezTo>
                    <a:pt x="91440" y="520063"/>
                    <a:pt x="93345" y="518159"/>
                    <a:pt x="98107" y="517206"/>
                  </a:cubicBezTo>
                  <a:cubicBezTo>
                    <a:pt x="98107" y="517206"/>
                    <a:pt x="96202" y="517206"/>
                    <a:pt x="93345" y="517206"/>
                  </a:cubicBezTo>
                  <a:cubicBezTo>
                    <a:pt x="97155" y="513396"/>
                    <a:pt x="100965" y="510538"/>
                    <a:pt x="105727" y="506729"/>
                  </a:cubicBezTo>
                  <a:cubicBezTo>
                    <a:pt x="105727" y="506729"/>
                    <a:pt x="97155" y="511491"/>
                    <a:pt x="86677" y="521016"/>
                  </a:cubicBezTo>
                  <a:cubicBezTo>
                    <a:pt x="87630" y="519111"/>
                    <a:pt x="87630" y="516254"/>
                    <a:pt x="87630" y="516254"/>
                  </a:cubicBezTo>
                  <a:cubicBezTo>
                    <a:pt x="85725" y="520063"/>
                    <a:pt x="84772" y="522921"/>
                    <a:pt x="83820" y="523873"/>
                  </a:cubicBezTo>
                  <a:cubicBezTo>
                    <a:pt x="80962" y="526731"/>
                    <a:pt x="79057" y="528636"/>
                    <a:pt x="76200" y="531493"/>
                  </a:cubicBezTo>
                  <a:cubicBezTo>
                    <a:pt x="76200" y="528636"/>
                    <a:pt x="76200" y="525779"/>
                    <a:pt x="76200" y="525779"/>
                  </a:cubicBezTo>
                  <a:cubicBezTo>
                    <a:pt x="75247" y="529588"/>
                    <a:pt x="74295" y="532446"/>
                    <a:pt x="73342" y="534351"/>
                  </a:cubicBezTo>
                  <a:cubicBezTo>
                    <a:pt x="70485" y="537209"/>
                    <a:pt x="67627" y="541971"/>
                    <a:pt x="64770" y="545781"/>
                  </a:cubicBezTo>
                  <a:cubicBezTo>
                    <a:pt x="60007" y="514348"/>
                    <a:pt x="91440" y="502918"/>
                    <a:pt x="110490" y="501966"/>
                  </a:cubicBezTo>
                  <a:close/>
                  <a:moveTo>
                    <a:pt x="244435" y="398977"/>
                  </a:moveTo>
                  <a:cubicBezTo>
                    <a:pt x="256222" y="401001"/>
                    <a:pt x="268129" y="407668"/>
                    <a:pt x="276225" y="413383"/>
                  </a:cubicBezTo>
                  <a:cubicBezTo>
                    <a:pt x="266700" y="421003"/>
                    <a:pt x="255270" y="428623"/>
                    <a:pt x="243840" y="431481"/>
                  </a:cubicBezTo>
                  <a:cubicBezTo>
                    <a:pt x="232410" y="434338"/>
                    <a:pt x="220027" y="430528"/>
                    <a:pt x="211455" y="416241"/>
                  </a:cubicBezTo>
                  <a:cubicBezTo>
                    <a:pt x="213360" y="415288"/>
                    <a:pt x="216218" y="415288"/>
                    <a:pt x="219075" y="414336"/>
                  </a:cubicBezTo>
                  <a:cubicBezTo>
                    <a:pt x="221932" y="415288"/>
                    <a:pt x="225743" y="416241"/>
                    <a:pt x="230505" y="420051"/>
                  </a:cubicBezTo>
                  <a:cubicBezTo>
                    <a:pt x="230505" y="420051"/>
                    <a:pt x="226695" y="416241"/>
                    <a:pt x="222885" y="413383"/>
                  </a:cubicBezTo>
                  <a:cubicBezTo>
                    <a:pt x="225743" y="413383"/>
                    <a:pt x="229552" y="412431"/>
                    <a:pt x="234315" y="412431"/>
                  </a:cubicBezTo>
                  <a:cubicBezTo>
                    <a:pt x="236220" y="412431"/>
                    <a:pt x="240030" y="414336"/>
                    <a:pt x="243840" y="417193"/>
                  </a:cubicBezTo>
                  <a:cubicBezTo>
                    <a:pt x="243840" y="417193"/>
                    <a:pt x="240982" y="414336"/>
                    <a:pt x="238125" y="412431"/>
                  </a:cubicBezTo>
                  <a:cubicBezTo>
                    <a:pt x="240982" y="412431"/>
                    <a:pt x="244793" y="412431"/>
                    <a:pt x="248602" y="412431"/>
                  </a:cubicBezTo>
                  <a:cubicBezTo>
                    <a:pt x="250507" y="412431"/>
                    <a:pt x="253365" y="413383"/>
                    <a:pt x="257175" y="415288"/>
                  </a:cubicBezTo>
                  <a:cubicBezTo>
                    <a:pt x="257175" y="415288"/>
                    <a:pt x="255270" y="413383"/>
                    <a:pt x="253365" y="412431"/>
                  </a:cubicBezTo>
                  <a:cubicBezTo>
                    <a:pt x="259080" y="412431"/>
                    <a:pt x="263843" y="412431"/>
                    <a:pt x="269557" y="413383"/>
                  </a:cubicBezTo>
                  <a:cubicBezTo>
                    <a:pt x="269557" y="413383"/>
                    <a:pt x="259080" y="411478"/>
                    <a:pt x="245745" y="410526"/>
                  </a:cubicBezTo>
                  <a:cubicBezTo>
                    <a:pt x="247650" y="409573"/>
                    <a:pt x="249555" y="407668"/>
                    <a:pt x="249555" y="407668"/>
                  </a:cubicBezTo>
                  <a:cubicBezTo>
                    <a:pt x="245745" y="409573"/>
                    <a:pt x="243840" y="410526"/>
                    <a:pt x="241935" y="410526"/>
                  </a:cubicBezTo>
                  <a:cubicBezTo>
                    <a:pt x="238125" y="410526"/>
                    <a:pt x="235268" y="410526"/>
                    <a:pt x="231457" y="410526"/>
                  </a:cubicBezTo>
                  <a:cubicBezTo>
                    <a:pt x="233362" y="408621"/>
                    <a:pt x="235268" y="406716"/>
                    <a:pt x="235268" y="406716"/>
                  </a:cubicBezTo>
                  <a:cubicBezTo>
                    <a:pt x="232410" y="408621"/>
                    <a:pt x="229552" y="409573"/>
                    <a:pt x="227647" y="410526"/>
                  </a:cubicBezTo>
                  <a:cubicBezTo>
                    <a:pt x="222885" y="410526"/>
                    <a:pt x="218122" y="411478"/>
                    <a:pt x="213360" y="412431"/>
                  </a:cubicBezTo>
                  <a:cubicBezTo>
                    <a:pt x="220980" y="399572"/>
                    <a:pt x="232648" y="396953"/>
                    <a:pt x="244435" y="398977"/>
                  </a:cubicBezTo>
                  <a:close/>
                  <a:moveTo>
                    <a:pt x="120015" y="385761"/>
                  </a:moveTo>
                  <a:cubicBezTo>
                    <a:pt x="132397" y="394334"/>
                    <a:pt x="150495" y="413384"/>
                    <a:pt x="136207" y="432434"/>
                  </a:cubicBezTo>
                  <a:cubicBezTo>
                    <a:pt x="136207" y="428624"/>
                    <a:pt x="135255" y="424813"/>
                    <a:pt x="134302" y="421956"/>
                  </a:cubicBezTo>
                  <a:cubicBezTo>
                    <a:pt x="134302" y="421004"/>
                    <a:pt x="134302" y="418146"/>
                    <a:pt x="135255" y="415288"/>
                  </a:cubicBezTo>
                  <a:cubicBezTo>
                    <a:pt x="135255" y="415288"/>
                    <a:pt x="134302" y="417193"/>
                    <a:pt x="133350" y="419099"/>
                  </a:cubicBezTo>
                  <a:lnTo>
                    <a:pt x="130497" y="411493"/>
                  </a:lnTo>
                  <a:lnTo>
                    <a:pt x="130492" y="411477"/>
                  </a:lnTo>
                  <a:lnTo>
                    <a:pt x="130492" y="404811"/>
                  </a:lnTo>
                  <a:cubicBezTo>
                    <a:pt x="130492" y="404811"/>
                    <a:pt x="129540" y="406716"/>
                    <a:pt x="129540" y="408621"/>
                  </a:cubicBezTo>
                  <a:lnTo>
                    <a:pt x="129539" y="408619"/>
                  </a:lnTo>
                  <a:lnTo>
                    <a:pt x="128587" y="405763"/>
                  </a:lnTo>
                  <a:lnTo>
                    <a:pt x="127907" y="404947"/>
                  </a:lnTo>
                  <a:lnTo>
                    <a:pt x="121920" y="391476"/>
                  </a:lnTo>
                  <a:cubicBezTo>
                    <a:pt x="123825" y="395286"/>
                    <a:pt x="124777" y="400049"/>
                    <a:pt x="126682" y="402906"/>
                  </a:cubicBezTo>
                  <a:cubicBezTo>
                    <a:pt x="124777" y="401001"/>
                    <a:pt x="123825" y="400049"/>
                    <a:pt x="123825" y="400049"/>
                  </a:cubicBezTo>
                  <a:lnTo>
                    <a:pt x="127907" y="404947"/>
                  </a:lnTo>
                  <a:lnTo>
                    <a:pt x="129539" y="408619"/>
                  </a:lnTo>
                  <a:lnTo>
                    <a:pt x="130492" y="411477"/>
                  </a:lnTo>
                  <a:lnTo>
                    <a:pt x="130492" y="411479"/>
                  </a:lnTo>
                  <a:lnTo>
                    <a:pt x="130497" y="411493"/>
                  </a:lnTo>
                  <a:lnTo>
                    <a:pt x="131445" y="414336"/>
                  </a:lnTo>
                  <a:cubicBezTo>
                    <a:pt x="129540" y="412431"/>
                    <a:pt x="126682" y="412431"/>
                    <a:pt x="126682" y="412431"/>
                  </a:cubicBezTo>
                  <a:cubicBezTo>
                    <a:pt x="129540" y="414336"/>
                    <a:pt x="131445" y="416241"/>
                    <a:pt x="132397" y="418146"/>
                  </a:cubicBezTo>
                  <a:cubicBezTo>
                    <a:pt x="133350" y="421004"/>
                    <a:pt x="134302" y="424813"/>
                    <a:pt x="134302" y="426718"/>
                  </a:cubicBezTo>
                  <a:cubicBezTo>
                    <a:pt x="131445" y="424813"/>
                    <a:pt x="127635" y="423861"/>
                    <a:pt x="127635" y="423861"/>
                  </a:cubicBezTo>
                  <a:cubicBezTo>
                    <a:pt x="131445" y="426718"/>
                    <a:pt x="134302" y="428624"/>
                    <a:pt x="135255" y="430529"/>
                  </a:cubicBezTo>
                  <a:cubicBezTo>
                    <a:pt x="135255" y="432434"/>
                    <a:pt x="135255" y="435291"/>
                    <a:pt x="136207" y="436243"/>
                  </a:cubicBezTo>
                  <a:cubicBezTo>
                    <a:pt x="108585" y="433386"/>
                    <a:pt x="111442" y="405763"/>
                    <a:pt x="120015" y="385761"/>
                  </a:cubicBezTo>
                  <a:close/>
                  <a:moveTo>
                    <a:pt x="85725" y="309561"/>
                  </a:moveTo>
                  <a:cubicBezTo>
                    <a:pt x="97155" y="319086"/>
                    <a:pt x="113347" y="340041"/>
                    <a:pt x="97155" y="360043"/>
                  </a:cubicBezTo>
                  <a:cubicBezTo>
                    <a:pt x="97155" y="356234"/>
                    <a:pt x="96202" y="352424"/>
                    <a:pt x="96202" y="348613"/>
                  </a:cubicBezTo>
                  <a:cubicBezTo>
                    <a:pt x="96202" y="346709"/>
                    <a:pt x="96202" y="344804"/>
                    <a:pt x="98107" y="340993"/>
                  </a:cubicBezTo>
                  <a:cubicBezTo>
                    <a:pt x="98107" y="340993"/>
                    <a:pt x="97155" y="342899"/>
                    <a:pt x="96202" y="344804"/>
                  </a:cubicBezTo>
                  <a:cubicBezTo>
                    <a:pt x="95250" y="342899"/>
                    <a:pt x="94297" y="340041"/>
                    <a:pt x="94297" y="337184"/>
                  </a:cubicBezTo>
                  <a:cubicBezTo>
                    <a:pt x="94297" y="336231"/>
                    <a:pt x="94297" y="333374"/>
                    <a:pt x="95250" y="330516"/>
                  </a:cubicBezTo>
                  <a:cubicBezTo>
                    <a:pt x="95250" y="330516"/>
                    <a:pt x="94297" y="332421"/>
                    <a:pt x="93345" y="334326"/>
                  </a:cubicBezTo>
                  <a:cubicBezTo>
                    <a:pt x="90487" y="323849"/>
                    <a:pt x="86677" y="315276"/>
                    <a:pt x="86677" y="315276"/>
                  </a:cubicBezTo>
                  <a:cubicBezTo>
                    <a:pt x="87630" y="320038"/>
                    <a:pt x="89535" y="323849"/>
                    <a:pt x="90487" y="327659"/>
                  </a:cubicBezTo>
                  <a:cubicBezTo>
                    <a:pt x="88582" y="326706"/>
                    <a:pt x="87630" y="325754"/>
                    <a:pt x="87630" y="325754"/>
                  </a:cubicBezTo>
                  <a:cubicBezTo>
                    <a:pt x="90487" y="328611"/>
                    <a:pt x="91440" y="330516"/>
                    <a:pt x="91440" y="331468"/>
                  </a:cubicBezTo>
                  <a:cubicBezTo>
                    <a:pt x="92392" y="334326"/>
                    <a:pt x="92392" y="337184"/>
                    <a:pt x="93345" y="340041"/>
                  </a:cubicBezTo>
                  <a:cubicBezTo>
                    <a:pt x="91440" y="338136"/>
                    <a:pt x="88582" y="337184"/>
                    <a:pt x="88582" y="337184"/>
                  </a:cubicBezTo>
                  <a:cubicBezTo>
                    <a:pt x="91440" y="340041"/>
                    <a:pt x="93345" y="341946"/>
                    <a:pt x="94297" y="342899"/>
                  </a:cubicBezTo>
                  <a:cubicBezTo>
                    <a:pt x="95250" y="346709"/>
                    <a:pt x="95250" y="349566"/>
                    <a:pt x="95250" y="352424"/>
                  </a:cubicBezTo>
                  <a:cubicBezTo>
                    <a:pt x="92392" y="350518"/>
                    <a:pt x="88582" y="348613"/>
                    <a:pt x="88582" y="348613"/>
                  </a:cubicBezTo>
                  <a:cubicBezTo>
                    <a:pt x="92392" y="351471"/>
                    <a:pt x="94297" y="354329"/>
                    <a:pt x="95250" y="355281"/>
                  </a:cubicBezTo>
                  <a:cubicBezTo>
                    <a:pt x="95250" y="358138"/>
                    <a:pt x="95250" y="360043"/>
                    <a:pt x="95250" y="361949"/>
                  </a:cubicBezTo>
                  <a:cubicBezTo>
                    <a:pt x="69532" y="360043"/>
                    <a:pt x="74295" y="331468"/>
                    <a:pt x="85725" y="309561"/>
                  </a:cubicBezTo>
                  <a:close/>
                  <a:moveTo>
                    <a:pt x="288607" y="278129"/>
                  </a:moveTo>
                  <a:cubicBezTo>
                    <a:pt x="292417" y="284796"/>
                    <a:pt x="296227" y="293369"/>
                    <a:pt x="296227" y="301942"/>
                  </a:cubicBezTo>
                  <a:cubicBezTo>
                    <a:pt x="297179" y="310514"/>
                    <a:pt x="294322" y="318134"/>
                    <a:pt x="283844" y="322897"/>
                  </a:cubicBezTo>
                  <a:cubicBezTo>
                    <a:pt x="284797" y="320039"/>
                    <a:pt x="285749" y="316229"/>
                    <a:pt x="285749" y="313372"/>
                  </a:cubicBezTo>
                  <a:cubicBezTo>
                    <a:pt x="285749" y="312419"/>
                    <a:pt x="286702" y="310514"/>
                    <a:pt x="289559" y="308609"/>
                  </a:cubicBezTo>
                  <a:cubicBezTo>
                    <a:pt x="289559" y="308609"/>
                    <a:pt x="287654" y="309561"/>
                    <a:pt x="286702" y="310514"/>
                  </a:cubicBezTo>
                  <a:cubicBezTo>
                    <a:pt x="286702" y="307656"/>
                    <a:pt x="287654" y="305751"/>
                    <a:pt x="287654" y="302894"/>
                  </a:cubicBezTo>
                  <a:cubicBezTo>
                    <a:pt x="287654" y="301942"/>
                    <a:pt x="288607" y="300036"/>
                    <a:pt x="290512" y="298131"/>
                  </a:cubicBezTo>
                  <a:cubicBezTo>
                    <a:pt x="290512" y="298131"/>
                    <a:pt x="288607" y="299084"/>
                    <a:pt x="287654" y="300036"/>
                  </a:cubicBezTo>
                  <a:cubicBezTo>
                    <a:pt x="288607" y="290511"/>
                    <a:pt x="287654" y="282892"/>
                    <a:pt x="287654" y="282892"/>
                  </a:cubicBezTo>
                  <a:cubicBezTo>
                    <a:pt x="287654" y="286701"/>
                    <a:pt x="286702" y="290511"/>
                    <a:pt x="286702" y="294321"/>
                  </a:cubicBezTo>
                  <a:cubicBezTo>
                    <a:pt x="285749" y="292417"/>
                    <a:pt x="284797" y="291464"/>
                    <a:pt x="284797" y="291464"/>
                  </a:cubicBezTo>
                  <a:cubicBezTo>
                    <a:pt x="285749" y="294321"/>
                    <a:pt x="286702" y="296226"/>
                    <a:pt x="286702" y="298131"/>
                  </a:cubicBezTo>
                  <a:cubicBezTo>
                    <a:pt x="286702" y="300989"/>
                    <a:pt x="285749" y="303846"/>
                    <a:pt x="285749" y="305751"/>
                  </a:cubicBezTo>
                  <a:cubicBezTo>
                    <a:pt x="284797" y="303846"/>
                    <a:pt x="281939" y="300989"/>
                    <a:pt x="281939" y="300989"/>
                  </a:cubicBezTo>
                  <a:cubicBezTo>
                    <a:pt x="283844" y="303846"/>
                    <a:pt x="284797" y="306704"/>
                    <a:pt x="284797" y="307656"/>
                  </a:cubicBezTo>
                  <a:cubicBezTo>
                    <a:pt x="283844" y="310514"/>
                    <a:pt x="283844" y="313372"/>
                    <a:pt x="282892" y="316229"/>
                  </a:cubicBezTo>
                  <a:cubicBezTo>
                    <a:pt x="280987" y="313372"/>
                    <a:pt x="278129" y="310514"/>
                    <a:pt x="278129" y="310514"/>
                  </a:cubicBezTo>
                  <a:cubicBezTo>
                    <a:pt x="280987" y="314324"/>
                    <a:pt x="281939" y="317181"/>
                    <a:pt x="281939" y="319086"/>
                  </a:cubicBezTo>
                  <a:cubicBezTo>
                    <a:pt x="280987" y="320992"/>
                    <a:pt x="280987" y="322897"/>
                    <a:pt x="280034" y="323849"/>
                  </a:cubicBezTo>
                  <a:cubicBezTo>
                    <a:pt x="259079" y="310514"/>
                    <a:pt x="271462" y="288606"/>
                    <a:pt x="288607" y="278129"/>
                  </a:cubicBezTo>
                  <a:close/>
                  <a:moveTo>
                    <a:pt x="295274" y="80961"/>
                  </a:moveTo>
                  <a:cubicBezTo>
                    <a:pt x="300989" y="90486"/>
                    <a:pt x="306704" y="103821"/>
                    <a:pt x="306704" y="117156"/>
                  </a:cubicBezTo>
                  <a:cubicBezTo>
                    <a:pt x="306704" y="130491"/>
                    <a:pt x="302894" y="142874"/>
                    <a:pt x="288607" y="151446"/>
                  </a:cubicBezTo>
                  <a:cubicBezTo>
                    <a:pt x="290512" y="146684"/>
                    <a:pt x="291464" y="140969"/>
                    <a:pt x="291464" y="136206"/>
                  </a:cubicBezTo>
                  <a:cubicBezTo>
                    <a:pt x="292417" y="134301"/>
                    <a:pt x="293369" y="131444"/>
                    <a:pt x="296227" y="127633"/>
                  </a:cubicBezTo>
                  <a:cubicBezTo>
                    <a:pt x="296227" y="127633"/>
                    <a:pt x="293369" y="129539"/>
                    <a:pt x="291464" y="131444"/>
                  </a:cubicBezTo>
                  <a:cubicBezTo>
                    <a:pt x="292417" y="127633"/>
                    <a:pt x="292417" y="123824"/>
                    <a:pt x="292417" y="120014"/>
                  </a:cubicBezTo>
                  <a:cubicBezTo>
                    <a:pt x="293369" y="118108"/>
                    <a:pt x="294322" y="115251"/>
                    <a:pt x="296227" y="112394"/>
                  </a:cubicBezTo>
                  <a:cubicBezTo>
                    <a:pt x="296227" y="112394"/>
                    <a:pt x="294322" y="114299"/>
                    <a:pt x="292417" y="116204"/>
                  </a:cubicBezTo>
                  <a:cubicBezTo>
                    <a:pt x="293369" y="100964"/>
                    <a:pt x="293369" y="88581"/>
                    <a:pt x="293369" y="88581"/>
                  </a:cubicBezTo>
                  <a:cubicBezTo>
                    <a:pt x="293369" y="95249"/>
                    <a:pt x="292417" y="100964"/>
                    <a:pt x="292417" y="106678"/>
                  </a:cubicBezTo>
                  <a:cubicBezTo>
                    <a:pt x="291464" y="103821"/>
                    <a:pt x="289559" y="101916"/>
                    <a:pt x="289559" y="101916"/>
                  </a:cubicBezTo>
                  <a:cubicBezTo>
                    <a:pt x="291464" y="106678"/>
                    <a:pt x="292417" y="109536"/>
                    <a:pt x="292417" y="111441"/>
                  </a:cubicBezTo>
                  <a:cubicBezTo>
                    <a:pt x="291464" y="116204"/>
                    <a:pt x="291464" y="120014"/>
                    <a:pt x="290512" y="123824"/>
                  </a:cubicBezTo>
                  <a:cubicBezTo>
                    <a:pt x="288607" y="120966"/>
                    <a:pt x="284797" y="118108"/>
                    <a:pt x="284797" y="118108"/>
                  </a:cubicBezTo>
                  <a:cubicBezTo>
                    <a:pt x="287654" y="122871"/>
                    <a:pt x="289559" y="126681"/>
                    <a:pt x="289559" y="128586"/>
                  </a:cubicBezTo>
                  <a:cubicBezTo>
                    <a:pt x="288607" y="133349"/>
                    <a:pt x="287654" y="138111"/>
                    <a:pt x="286702" y="141921"/>
                  </a:cubicBezTo>
                  <a:cubicBezTo>
                    <a:pt x="283844" y="137158"/>
                    <a:pt x="279082" y="134301"/>
                    <a:pt x="279082" y="134301"/>
                  </a:cubicBezTo>
                  <a:cubicBezTo>
                    <a:pt x="282892" y="140016"/>
                    <a:pt x="284797" y="143826"/>
                    <a:pt x="285749" y="146684"/>
                  </a:cubicBezTo>
                  <a:cubicBezTo>
                    <a:pt x="284797" y="149541"/>
                    <a:pt x="283844" y="152399"/>
                    <a:pt x="282892" y="155256"/>
                  </a:cubicBezTo>
                  <a:cubicBezTo>
                    <a:pt x="251459" y="136206"/>
                    <a:pt x="269557" y="100964"/>
                    <a:pt x="295274" y="80961"/>
                  </a:cubicBezTo>
                  <a:close/>
                  <a:moveTo>
                    <a:pt x="403666" y="72597"/>
                  </a:moveTo>
                  <a:cubicBezTo>
                    <a:pt x="419159" y="70185"/>
                    <a:pt x="435054" y="83580"/>
                    <a:pt x="442912" y="94296"/>
                  </a:cubicBezTo>
                  <a:cubicBezTo>
                    <a:pt x="432434" y="100011"/>
                    <a:pt x="420052" y="104773"/>
                    <a:pt x="410527" y="104773"/>
                  </a:cubicBezTo>
                  <a:cubicBezTo>
                    <a:pt x="400049" y="104773"/>
                    <a:pt x="390524" y="100011"/>
                    <a:pt x="386714" y="84771"/>
                  </a:cubicBezTo>
                  <a:cubicBezTo>
                    <a:pt x="388619" y="83818"/>
                    <a:pt x="390524" y="83818"/>
                    <a:pt x="393382" y="83818"/>
                  </a:cubicBezTo>
                  <a:cubicBezTo>
                    <a:pt x="395287" y="84771"/>
                    <a:pt x="398144" y="87628"/>
                    <a:pt x="401954" y="91438"/>
                  </a:cubicBezTo>
                  <a:cubicBezTo>
                    <a:pt x="401954" y="91438"/>
                    <a:pt x="400049" y="86676"/>
                    <a:pt x="397192" y="83818"/>
                  </a:cubicBezTo>
                  <a:cubicBezTo>
                    <a:pt x="400049" y="83818"/>
                    <a:pt x="403859" y="83818"/>
                    <a:pt x="407669" y="84771"/>
                  </a:cubicBezTo>
                  <a:cubicBezTo>
                    <a:pt x="408622" y="85723"/>
                    <a:pt x="411479" y="87628"/>
                    <a:pt x="414337" y="91438"/>
                  </a:cubicBezTo>
                  <a:cubicBezTo>
                    <a:pt x="414337" y="91438"/>
                    <a:pt x="412432" y="88581"/>
                    <a:pt x="410527" y="85723"/>
                  </a:cubicBezTo>
                  <a:cubicBezTo>
                    <a:pt x="413384" y="85723"/>
                    <a:pt x="416242" y="86676"/>
                    <a:pt x="420052" y="87628"/>
                  </a:cubicBezTo>
                  <a:cubicBezTo>
                    <a:pt x="421004" y="88581"/>
                    <a:pt x="423862" y="89533"/>
                    <a:pt x="426719" y="92391"/>
                  </a:cubicBezTo>
                  <a:cubicBezTo>
                    <a:pt x="426719" y="92391"/>
                    <a:pt x="425767" y="90486"/>
                    <a:pt x="423862" y="88581"/>
                  </a:cubicBezTo>
                  <a:cubicBezTo>
                    <a:pt x="427672" y="90486"/>
                    <a:pt x="432434" y="91438"/>
                    <a:pt x="437197" y="93343"/>
                  </a:cubicBezTo>
                  <a:cubicBezTo>
                    <a:pt x="437197" y="93343"/>
                    <a:pt x="428624" y="89533"/>
                    <a:pt x="417194" y="85723"/>
                  </a:cubicBezTo>
                  <a:cubicBezTo>
                    <a:pt x="419099" y="84771"/>
                    <a:pt x="421004" y="83818"/>
                    <a:pt x="421004" y="83818"/>
                  </a:cubicBezTo>
                  <a:cubicBezTo>
                    <a:pt x="418147" y="84771"/>
                    <a:pt x="415289" y="84771"/>
                    <a:pt x="414337" y="84771"/>
                  </a:cubicBezTo>
                  <a:cubicBezTo>
                    <a:pt x="411479" y="83818"/>
                    <a:pt x="407669" y="83818"/>
                    <a:pt x="404812" y="82866"/>
                  </a:cubicBezTo>
                  <a:cubicBezTo>
                    <a:pt x="406717" y="81913"/>
                    <a:pt x="408622" y="80008"/>
                    <a:pt x="408622" y="80008"/>
                  </a:cubicBezTo>
                  <a:cubicBezTo>
                    <a:pt x="404812" y="80961"/>
                    <a:pt x="402907" y="81913"/>
                    <a:pt x="401002" y="81913"/>
                  </a:cubicBezTo>
                  <a:cubicBezTo>
                    <a:pt x="397192" y="80961"/>
                    <a:pt x="392429" y="80961"/>
                    <a:pt x="388619" y="80961"/>
                  </a:cubicBezTo>
                  <a:cubicBezTo>
                    <a:pt x="393382" y="75960"/>
                    <a:pt x="398501" y="73400"/>
                    <a:pt x="403666" y="72597"/>
                  </a:cubicBezTo>
                  <a:close/>
                  <a:moveTo>
                    <a:pt x="515422" y="475"/>
                  </a:moveTo>
                  <a:cubicBezTo>
                    <a:pt x="521018" y="1428"/>
                    <a:pt x="524828" y="3809"/>
                    <a:pt x="525780" y="7619"/>
                  </a:cubicBezTo>
                  <a:cubicBezTo>
                    <a:pt x="527685" y="15239"/>
                    <a:pt x="517207" y="23812"/>
                    <a:pt x="501967" y="28574"/>
                  </a:cubicBezTo>
                  <a:cubicBezTo>
                    <a:pt x="494347" y="30479"/>
                    <a:pt x="486727" y="31432"/>
                    <a:pt x="481012" y="30479"/>
                  </a:cubicBezTo>
                  <a:lnTo>
                    <a:pt x="472993" y="25376"/>
                  </a:lnTo>
                  <a:lnTo>
                    <a:pt x="375404" y="86438"/>
                  </a:lnTo>
                  <a:cubicBezTo>
                    <a:pt x="342900" y="111679"/>
                    <a:pt x="312896" y="140016"/>
                    <a:pt x="285750" y="170496"/>
                  </a:cubicBezTo>
                  <a:cubicBezTo>
                    <a:pt x="231457" y="232409"/>
                    <a:pt x="190500" y="304799"/>
                    <a:pt x="163830" y="380046"/>
                  </a:cubicBezTo>
                  <a:cubicBezTo>
                    <a:pt x="136207" y="456246"/>
                    <a:pt x="122872" y="535304"/>
                    <a:pt x="122872" y="615314"/>
                  </a:cubicBezTo>
                  <a:lnTo>
                    <a:pt x="123825" y="643889"/>
                  </a:lnTo>
                  <a:lnTo>
                    <a:pt x="123825" y="658176"/>
                  </a:lnTo>
                  <a:lnTo>
                    <a:pt x="123858" y="658702"/>
                  </a:lnTo>
                  <a:lnTo>
                    <a:pt x="124777" y="641984"/>
                  </a:lnTo>
                  <a:cubicBezTo>
                    <a:pt x="126682" y="628649"/>
                    <a:pt x="127635" y="616266"/>
                    <a:pt x="129540" y="602931"/>
                  </a:cubicBezTo>
                  <a:lnTo>
                    <a:pt x="136207" y="563879"/>
                  </a:lnTo>
                  <a:cubicBezTo>
                    <a:pt x="138112" y="550544"/>
                    <a:pt x="141922" y="538161"/>
                    <a:pt x="144780" y="524826"/>
                  </a:cubicBezTo>
                  <a:lnTo>
                    <a:pt x="149542" y="505776"/>
                  </a:lnTo>
                  <a:lnTo>
                    <a:pt x="155257" y="486726"/>
                  </a:lnTo>
                  <a:cubicBezTo>
                    <a:pt x="159067" y="473391"/>
                    <a:pt x="161925" y="461009"/>
                    <a:pt x="166687" y="448626"/>
                  </a:cubicBezTo>
                  <a:lnTo>
                    <a:pt x="179070" y="411479"/>
                  </a:lnTo>
                  <a:cubicBezTo>
                    <a:pt x="188595" y="386713"/>
                    <a:pt x="198120" y="361949"/>
                    <a:pt x="209550" y="338136"/>
                  </a:cubicBezTo>
                  <a:lnTo>
                    <a:pt x="283920" y="200552"/>
                  </a:lnTo>
                  <a:lnTo>
                    <a:pt x="282892" y="193356"/>
                  </a:lnTo>
                  <a:cubicBezTo>
                    <a:pt x="283845" y="186688"/>
                    <a:pt x="287655" y="180021"/>
                    <a:pt x="293370" y="174306"/>
                  </a:cubicBezTo>
                  <a:cubicBezTo>
                    <a:pt x="304800" y="161923"/>
                    <a:pt x="318135" y="156208"/>
                    <a:pt x="323850" y="161923"/>
                  </a:cubicBezTo>
                  <a:cubicBezTo>
                    <a:pt x="329565" y="166686"/>
                    <a:pt x="325755" y="180973"/>
                    <a:pt x="314325" y="193356"/>
                  </a:cubicBezTo>
                  <a:cubicBezTo>
                    <a:pt x="308610" y="199071"/>
                    <a:pt x="302657" y="203595"/>
                    <a:pt x="297418" y="206096"/>
                  </a:cubicBezTo>
                  <a:lnTo>
                    <a:pt x="289872" y="206452"/>
                  </a:lnTo>
                  <a:lnTo>
                    <a:pt x="217170" y="340041"/>
                  </a:lnTo>
                  <a:cubicBezTo>
                    <a:pt x="205740" y="363854"/>
                    <a:pt x="196215" y="388618"/>
                    <a:pt x="186690" y="412431"/>
                  </a:cubicBezTo>
                  <a:lnTo>
                    <a:pt x="174307" y="449579"/>
                  </a:lnTo>
                  <a:lnTo>
                    <a:pt x="169081" y="466565"/>
                  </a:lnTo>
                  <a:lnTo>
                    <a:pt x="205739" y="408621"/>
                  </a:lnTo>
                  <a:cubicBezTo>
                    <a:pt x="212406" y="399096"/>
                    <a:pt x="220027" y="390523"/>
                    <a:pt x="227647" y="381950"/>
                  </a:cubicBezTo>
                  <a:cubicBezTo>
                    <a:pt x="234314" y="373378"/>
                    <a:pt x="243839" y="364806"/>
                    <a:pt x="251459" y="357186"/>
                  </a:cubicBezTo>
                  <a:cubicBezTo>
                    <a:pt x="266699" y="340993"/>
                    <a:pt x="284797" y="326706"/>
                    <a:pt x="301942" y="313371"/>
                  </a:cubicBezTo>
                  <a:lnTo>
                    <a:pt x="329133" y="293680"/>
                  </a:lnTo>
                  <a:lnTo>
                    <a:pt x="328374" y="285868"/>
                  </a:lnTo>
                  <a:cubicBezTo>
                    <a:pt x="330279" y="280986"/>
                    <a:pt x="334327" y="275748"/>
                    <a:pt x="340042" y="271461"/>
                  </a:cubicBezTo>
                  <a:cubicBezTo>
                    <a:pt x="351472" y="262889"/>
                    <a:pt x="364807" y="260984"/>
                    <a:pt x="369570" y="266699"/>
                  </a:cubicBezTo>
                  <a:cubicBezTo>
                    <a:pt x="374332" y="272414"/>
                    <a:pt x="369570" y="283844"/>
                    <a:pt x="358140" y="292416"/>
                  </a:cubicBezTo>
                  <a:cubicBezTo>
                    <a:pt x="352901" y="296703"/>
                    <a:pt x="346948" y="299560"/>
                    <a:pt x="341709" y="300632"/>
                  </a:cubicBezTo>
                  <a:lnTo>
                    <a:pt x="332990" y="298836"/>
                  </a:lnTo>
                  <a:lnTo>
                    <a:pt x="307657" y="317181"/>
                  </a:lnTo>
                  <a:cubicBezTo>
                    <a:pt x="290512" y="330516"/>
                    <a:pt x="272414" y="344803"/>
                    <a:pt x="257174" y="360996"/>
                  </a:cubicBezTo>
                  <a:cubicBezTo>
                    <a:pt x="240029" y="376236"/>
                    <a:pt x="225742" y="393381"/>
                    <a:pt x="211454" y="411478"/>
                  </a:cubicBezTo>
                  <a:cubicBezTo>
                    <a:pt x="197643" y="430052"/>
                    <a:pt x="185022" y="449340"/>
                    <a:pt x="174544" y="469343"/>
                  </a:cubicBezTo>
                  <a:lnTo>
                    <a:pt x="151464" y="528987"/>
                  </a:lnTo>
                  <a:lnTo>
                    <a:pt x="143827" y="562926"/>
                  </a:lnTo>
                  <a:lnTo>
                    <a:pt x="137160" y="601979"/>
                  </a:lnTo>
                  <a:cubicBezTo>
                    <a:pt x="135255" y="615313"/>
                    <a:pt x="134302" y="627696"/>
                    <a:pt x="132397" y="641031"/>
                  </a:cubicBezTo>
                  <a:lnTo>
                    <a:pt x="128555" y="710077"/>
                  </a:lnTo>
                  <a:lnTo>
                    <a:pt x="131445" y="732471"/>
                  </a:lnTo>
                  <a:cubicBezTo>
                    <a:pt x="138112" y="770571"/>
                    <a:pt x="146685" y="808671"/>
                    <a:pt x="159067" y="845819"/>
                  </a:cubicBezTo>
                  <a:cubicBezTo>
                    <a:pt x="172402" y="884871"/>
                    <a:pt x="187642" y="922019"/>
                    <a:pt x="205740" y="957261"/>
                  </a:cubicBezTo>
                  <a:lnTo>
                    <a:pt x="252728" y="1033438"/>
                  </a:lnTo>
                  <a:lnTo>
                    <a:pt x="234315" y="987741"/>
                  </a:lnTo>
                  <a:cubicBezTo>
                    <a:pt x="220980" y="941069"/>
                    <a:pt x="214312" y="890586"/>
                    <a:pt x="213360" y="841056"/>
                  </a:cubicBezTo>
                  <a:cubicBezTo>
                    <a:pt x="212407" y="801051"/>
                    <a:pt x="215265" y="762951"/>
                    <a:pt x="219075" y="727708"/>
                  </a:cubicBezTo>
                  <a:cubicBezTo>
                    <a:pt x="220980" y="710563"/>
                    <a:pt x="222885" y="693419"/>
                    <a:pt x="224790" y="677226"/>
                  </a:cubicBezTo>
                  <a:cubicBezTo>
                    <a:pt x="224790" y="673416"/>
                    <a:pt x="225742" y="669606"/>
                    <a:pt x="225742" y="665796"/>
                  </a:cubicBezTo>
                  <a:lnTo>
                    <a:pt x="225742" y="663296"/>
                  </a:lnTo>
                  <a:lnTo>
                    <a:pt x="225742" y="662938"/>
                  </a:lnTo>
                  <a:cubicBezTo>
                    <a:pt x="225742" y="660081"/>
                    <a:pt x="226695" y="658176"/>
                    <a:pt x="226695" y="656271"/>
                  </a:cubicBezTo>
                  <a:lnTo>
                    <a:pt x="228200" y="636704"/>
                  </a:lnTo>
                  <a:lnTo>
                    <a:pt x="224789" y="632696"/>
                  </a:lnTo>
                  <a:cubicBezTo>
                    <a:pt x="222884" y="626267"/>
                    <a:pt x="222408" y="617695"/>
                    <a:pt x="223837" y="608646"/>
                  </a:cubicBezTo>
                  <a:cubicBezTo>
                    <a:pt x="227647" y="593406"/>
                    <a:pt x="238124" y="582928"/>
                    <a:pt x="246697" y="584833"/>
                  </a:cubicBezTo>
                  <a:cubicBezTo>
                    <a:pt x="250507" y="585786"/>
                    <a:pt x="253364" y="589596"/>
                    <a:pt x="255269" y="594358"/>
                  </a:cubicBezTo>
                  <a:cubicBezTo>
                    <a:pt x="256222" y="597216"/>
                    <a:pt x="256222" y="600073"/>
                    <a:pt x="256222" y="602931"/>
                  </a:cubicBezTo>
                  <a:cubicBezTo>
                    <a:pt x="256222" y="603883"/>
                    <a:pt x="256222" y="605788"/>
                    <a:pt x="256222" y="607693"/>
                  </a:cubicBezTo>
                  <a:cubicBezTo>
                    <a:pt x="256222" y="609598"/>
                    <a:pt x="255269" y="610551"/>
                    <a:pt x="255269" y="613408"/>
                  </a:cubicBezTo>
                  <a:cubicBezTo>
                    <a:pt x="252412" y="631506"/>
                    <a:pt x="242887" y="644841"/>
                    <a:pt x="234314" y="643888"/>
                  </a:cubicBezTo>
                  <a:lnTo>
                    <a:pt x="233441" y="642863"/>
                  </a:lnTo>
                  <a:lnTo>
                    <a:pt x="232410" y="656271"/>
                  </a:lnTo>
                  <a:lnTo>
                    <a:pt x="231457" y="662938"/>
                  </a:lnTo>
                  <a:lnTo>
                    <a:pt x="231457" y="665796"/>
                  </a:lnTo>
                  <a:cubicBezTo>
                    <a:pt x="231457" y="669606"/>
                    <a:pt x="230505" y="673416"/>
                    <a:pt x="230505" y="677226"/>
                  </a:cubicBezTo>
                  <a:cubicBezTo>
                    <a:pt x="228600" y="693419"/>
                    <a:pt x="227647" y="709611"/>
                    <a:pt x="224790" y="727708"/>
                  </a:cubicBezTo>
                  <a:cubicBezTo>
                    <a:pt x="221932" y="762951"/>
                    <a:pt x="218122" y="801051"/>
                    <a:pt x="219075" y="841056"/>
                  </a:cubicBezTo>
                  <a:cubicBezTo>
                    <a:pt x="220027" y="889633"/>
                    <a:pt x="226695" y="940116"/>
                    <a:pt x="240030" y="985836"/>
                  </a:cubicBezTo>
                  <a:cubicBezTo>
                    <a:pt x="246698" y="1008696"/>
                    <a:pt x="255270" y="1030365"/>
                    <a:pt x="265390" y="1049892"/>
                  </a:cubicBezTo>
                  <a:lnTo>
                    <a:pt x="285475" y="1079570"/>
                  </a:lnTo>
                  <a:lnTo>
                    <a:pt x="345043" y="1151571"/>
                  </a:lnTo>
                  <a:lnTo>
                    <a:pt x="350954" y="1156930"/>
                  </a:lnTo>
                  <a:lnTo>
                    <a:pt x="460057" y="1232533"/>
                  </a:lnTo>
                  <a:cubicBezTo>
                    <a:pt x="504825" y="1259203"/>
                    <a:pt x="550545" y="1282064"/>
                    <a:pt x="598170" y="1302066"/>
                  </a:cubicBezTo>
                  <a:cubicBezTo>
                    <a:pt x="645795" y="1323021"/>
                    <a:pt x="695325" y="1341119"/>
                    <a:pt x="747712" y="1357311"/>
                  </a:cubicBezTo>
                  <a:lnTo>
                    <a:pt x="745807" y="1363026"/>
                  </a:lnTo>
                  <a:cubicBezTo>
                    <a:pt x="693420" y="1346834"/>
                    <a:pt x="643890" y="1327784"/>
                    <a:pt x="596265" y="1307781"/>
                  </a:cubicBezTo>
                  <a:cubicBezTo>
                    <a:pt x="547687" y="1287778"/>
                    <a:pt x="501967" y="1264919"/>
                    <a:pt x="457200" y="1238249"/>
                  </a:cubicBezTo>
                  <a:lnTo>
                    <a:pt x="387218" y="1189810"/>
                  </a:lnTo>
                  <a:lnTo>
                    <a:pt x="434340" y="1232534"/>
                  </a:lnTo>
                  <a:lnTo>
                    <a:pt x="534734" y="1300802"/>
                  </a:lnTo>
                  <a:lnTo>
                    <a:pt x="537210" y="1302066"/>
                  </a:lnTo>
                  <a:lnTo>
                    <a:pt x="537169" y="1302170"/>
                  </a:lnTo>
                  <a:lnTo>
                    <a:pt x="646747" y="1357311"/>
                  </a:lnTo>
                  <a:cubicBezTo>
                    <a:pt x="723900" y="1389696"/>
                    <a:pt x="808672" y="1412556"/>
                    <a:pt x="899160" y="1424939"/>
                  </a:cubicBezTo>
                  <a:lnTo>
                    <a:pt x="897255" y="1427796"/>
                  </a:lnTo>
                  <a:cubicBezTo>
                    <a:pt x="806767" y="1416366"/>
                    <a:pt x="721042" y="1392554"/>
                    <a:pt x="642937" y="1360169"/>
                  </a:cubicBezTo>
                  <a:lnTo>
                    <a:pt x="535597" y="1306099"/>
                  </a:lnTo>
                  <a:lnTo>
                    <a:pt x="535305" y="1306828"/>
                  </a:lnTo>
                  <a:cubicBezTo>
                    <a:pt x="502920" y="1287778"/>
                    <a:pt x="459105" y="1269681"/>
                    <a:pt x="409575" y="1244916"/>
                  </a:cubicBezTo>
                  <a:lnTo>
                    <a:pt x="269299" y="1160923"/>
                  </a:lnTo>
                  <a:lnTo>
                    <a:pt x="286702" y="1183956"/>
                  </a:lnTo>
                  <a:cubicBezTo>
                    <a:pt x="332422" y="1240153"/>
                    <a:pt x="389572" y="1289683"/>
                    <a:pt x="453390" y="1327783"/>
                  </a:cubicBezTo>
                  <a:cubicBezTo>
                    <a:pt x="485775" y="1346833"/>
                    <a:pt x="520065" y="1363026"/>
                    <a:pt x="555307" y="1376361"/>
                  </a:cubicBezTo>
                  <a:cubicBezTo>
                    <a:pt x="590550" y="1389696"/>
                    <a:pt x="627697" y="1399221"/>
                    <a:pt x="665797" y="1404936"/>
                  </a:cubicBezTo>
                  <a:lnTo>
                    <a:pt x="662940" y="1412556"/>
                  </a:lnTo>
                  <a:cubicBezTo>
                    <a:pt x="623887" y="1406841"/>
                    <a:pt x="586740" y="1396364"/>
                    <a:pt x="550545" y="1383981"/>
                  </a:cubicBezTo>
                  <a:cubicBezTo>
                    <a:pt x="514350" y="1370646"/>
                    <a:pt x="480060" y="1354454"/>
                    <a:pt x="447675" y="1335404"/>
                  </a:cubicBezTo>
                  <a:cubicBezTo>
                    <a:pt x="382905" y="1296351"/>
                    <a:pt x="326707" y="1246821"/>
                    <a:pt x="280035" y="1190624"/>
                  </a:cubicBezTo>
                  <a:cubicBezTo>
                    <a:pt x="267652" y="1176336"/>
                    <a:pt x="257175" y="1161096"/>
                    <a:pt x="246697" y="1146809"/>
                  </a:cubicBezTo>
                  <a:lnTo>
                    <a:pt x="243899" y="1142332"/>
                  </a:lnTo>
                  <a:lnTo>
                    <a:pt x="154305" y="1062036"/>
                  </a:lnTo>
                  <a:cubicBezTo>
                    <a:pt x="139542" y="1045844"/>
                    <a:pt x="126445" y="1029413"/>
                    <a:pt x="115014" y="1013220"/>
                  </a:cubicBezTo>
                  <a:lnTo>
                    <a:pt x="89357" y="971709"/>
                  </a:lnTo>
                  <a:lnTo>
                    <a:pt x="80485" y="968333"/>
                  </a:lnTo>
                  <a:cubicBezTo>
                    <a:pt x="76437" y="964404"/>
                    <a:pt x="72389" y="958213"/>
                    <a:pt x="69532" y="950593"/>
                  </a:cubicBezTo>
                  <a:cubicBezTo>
                    <a:pt x="63817" y="935353"/>
                    <a:pt x="64769" y="921066"/>
                    <a:pt x="70484" y="919161"/>
                  </a:cubicBezTo>
                  <a:cubicBezTo>
                    <a:pt x="76199" y="917256"/>
                    <a:pt x="85724" y="926781"/>
                    <a:pt x="91439" y="942021"/>
                  </a:cubicBezTo>
                  <a:cubicBezTo>
                    <a:pt x="94296" y="949165"/>
                    <a:pt x="95725" y="956070"/>
                    <a:pt x="95725" y="961547"/>
                  </a:cubicBezTo>
                  <a:lnTo>
                    <a:pt x="93149" y="968131"/>
                  </a:lnTo>
                  <a:lnTo>
                    <a:pt x="119658" y="1010006"/>
                  </a:lnTo>
                  <a:cubicBezTo>
                    <a:pt x="130969" y="1025841"/>
                    <a:pt x="143828" y="1042034"/>
                    <a:pt x="158115" y="1058226"/>
                  </a:cubicBezTo>
                  <a:lnTo>
                    <a:pt x="233528" y="1125738"/>
                  </a:lnTo>
                  <a:lnTo>
                    <a:pt x="218122" y="1101089"/>
                  </a:lnTo>
                  <a:cubicBezTo>
                    <a:pt x="200025" y="1069656"/>
                    <a:pt x="184785" y="1037271"/>
                    <a:pt x="171450" y="1004886"/>
                  </a:cubicBezTo>
                  <a:lnTo>
                    <a:pt x="155217" y="952916"/>
                  </a:lnTo>
                  <a:lnTo>
                    <a:pt x="113347" y="875346"/>
                  </a:lnTo>
                  <a:cubicBezTo>
                    <a:pt x="86677" y="817244"/>
                    <a:pt x="67627" y="752474"/>
                    <a:pt x="59054" y="683894"/>
                  </a:cubicBezTo>
                  <a:lnTo>
                    <a:pt x="57150" y="670559"/>
                  </a:lnTo>
                  <a:lnTo>
                    <a:pt x="55245" y="663891"/>
                  </a:lnTo>
                  <a:lnTo>
                    <a:pt x="55245" y="661034"/>
                  </a:lnTo>
                  <a:lnTo>
                    <a:pt x="55245" y="660081"/>
                  </a:lnTo>
                  <a:lnTo>
                    <a:pt x="55245" y="657224"/>
                  </a:lnTo>
                  <a:lnTo>
                    <a:pt x="55245" y="655319"/>
                  </a:lnTo>
                  <a:cubicBezTo>
                    <a:pt x="54292" y="647699"/>
                    <a:pt x="54292" y="639126"/>
                    <a:pt x="53339" y="631506"/>
                  </a:cubicBezTo>
                  <a:cubicBezTo>
                    <a:pt x="53339" y="623886"/>
                    <a:pt x="52387" y="615313"/>
                    <a:pt x="52387" y="607694"/>
                  </a:cubicBezTo>
                  <a:cubicBezTo>
                    <a:pt x="52387" y="599121"/>
                    <a:pt x="53339" y="589596"/>
                    <a:pt x="53339" y="580071"/>
                  </a:cubicBezTo>
                  <a:cubicBezTo>
                    <a:pt x="54292" y="561021"/>
                    <a:pt x="55245" y="541019"/>
                    <a:pt x="58102" y="523874"/>
                  </a:cubicBezTo>
                  <a:cubicBezTo>
                    <a:pt x="60007" y="505776"/>
                    <a:pt x="61912" y="487679"/>
                    <a:pt x="66675" y="469581"/>
                  </a:cubicBezTo>
                  <a:cubicBezTo>
                    <a:pt x="81915" y="397191"/>
                    <a:pt x="111442" y="324801"/>
                    <a:pt x="155257" y="258126"/>
                  </a:cubicBezTo>
                  <a:lnTo>
                    <a:pt x="156476" y="258736"/>
                  </a:lnTo>
                  <a:lnTo>
                    <a:pt x="154305" y="248601"/>
                  </a:lnTo>
                  <a:cubicBezTo>
                    <a:pt x="155257" y="242171"/>
                    <a:pt x="158115" y="234313"/>
                    <a:pt x="162877" y="226693"/>
                  </a:cubicBezTo>
                  <a:cubicBezTo>
                    <a:pt x="172402" y="212406"/>
                    <a:pt x="186689" y="203833"/>
                    <a:pt x="192404" y="208596"/>
                  </a:cubicBezTo>
                  <a:cubicBezTo>
                    <a:pt x="199072" y="213358"/>
                    <a:pt x="195262" y="228598"/>
                    <a:pt x="185737" y="241933"/>
                  </a:cubicBezTo>
                  <a:cubicBezTo>
                    <a:pt x="180975" y="249553"/>
                    <a:pt x="175498" y="255506"/>
                    <a:pt x="170378" y="259078"/>
                  </a:cubicBezTo>
                  <a:lnTo>
                    <a:pt x="158167" y="261719"/>
                  </a:lnTo>
                  <a:lnTo>
                    <a:pt x="104536" y="362306"/>
                  </a:lnTo>
                  <a:cubicBezTo>
                    <a:pt x="90011" y="397429"/>
                    <a:pt x="79057" y="433386"/>
                    <a:pt x="71437" y="469581"/>
                  </a:cubicBezTo>
                  <a:cubicBezTo>
                    <a:pt x="67627" y="487679"/>
                    <a:pt x="65722" y="505776"/>
                    <a:pt x="62864" y="523874"/>
                  </a:cubicBezTo>
                  <a:cubicBezTo>
                    <a:pt x="60960" y="541019"/>
                    <a:pt x="60007" y="561021"/>
                    <a:pt x="59054" y="579119"/>
                  </a:cubicBezTo>
                  <a:cubicBezTo>
                    <a:pt x="58102" y="588644"/>
                    <a:pt x="58102" y="598169"/>
                    <a:pt x="58102" y="606741"/>
                  </a:cubicBezTo>
                  <a:cubicBezTo>
                    <a:pt x="58102" y="614361"/>
                    <a:pt x="59054" y="622934"/>
                    <a:pt x="59054" y="630553"/>
                  </a:cubicBezTo>
                  <a:cubicBezTo>
                    <a:pt x="60007" y="639126"/>
                    <a:pt x="60007" y="646746"/>
                    <a:pt x="60960" y="654366"/>
                  </a:cubicBezTo>
                  <a:lnTo>
                    <a:pt x="60960" y="656271"/>
                  </a:lnTo>
                  <a:lnTo>
                    <a:pt x="60960" y="657224"/>
                  </a:lnTo>
                  <a:lnTo>
                    <a:pt x="60960" y="660081"/>
                  </a:lnTo>
                  <a:lnTo>
                    <a:pt x="60960" y="660438"/>
                  </a:lnTo>
                  <a:lnTo>
                    <a:pt x="60960" y="662938"/>
                  </a:lnTo>
                  <a:lnTo>
                    <a:pt x="61912" y="669606"/>
                  </a:lnTo>
                  <a:lnTo>
                    <a:pt x="63817" y="681988"/>
                  </a:lnTo>
                  <a:cubicBezTo>
                    <a:pt x="72390" y="750569"/>
                    <a:pt x="91440" y="814386"/>
                    <a:pt x="118110" y="872489"/>
                  </a:cubicBezTo>
                  <a:lnTo>
                    <a:pt x="146524" y="925084"/>
                  </a:lnTo>
                  <a:lnTo>
                    <a:pt x="140136" y="904636"/>
                  </a:lnTo>
                  <a:cubicBezTo>
                    <a:pt x="132159" y="870822"/>
                    <a:pt x="126683" y="836770"/>
                    <a:pt x="123825" y="802956"/>
                  </a:cubicBezTo>
                  <a:cubicBezTo>
                    <a:pt x="121444" y="775810"/>
                    <a:pt x="120253" y="748902"/>
                    <a:pt x="120372" y="722113"/>
                  </a:cubicBezTo>
                  <a:lnTo>
                    <a:pt x="121325" y="704768"/>
                  </a:lnTo>
                  <a:lnTo>
                    <a:pt x="120967" y="701991"/>
                  </a:lnTo>
                  <a:cubicBezTo>
                    <a:pt x="120015" y="692466"/>
                    <a:pt x="119062" y="681989"/>
                    <a:pt x="118110" y="672464"/>
                  </a:cubicBezTo>
                  <a:lnTo>
                    <a:pt x="117157" y="664844"/>
                  </a:lnTo>
                  <a:lnTo>
                    <a:pt x="117157" y="661034"/>
                  </a:lnTo>
                  <a:lnTo>
                    <a:pt x="117157" y="659129"/>
                  </a:lnTo>
                  <a:lnTo>
                    <a:pt x="117157" y="658176"/>
                  </a:lnTo>
                  <a:lnTo>
                    <a:pt x="117157" y="657224"/>
                  </a:lnTo>
                  <a:lnTo>
                    <a:pt x="117157" y="642936"/>
                  </a:lnTo>
                  <a:lnTo>
                    <a:pt x="116205" y="614361"/>
                  </a:lnTo>
                  <a:cubicBezTo>
                    <a:pt x="115252" y="533399"/>
                    <a:pt x="129540" y="453389"/>
                    <a:pt x="157162" y="377189"/>
                  </a:cubicBezTo>
                  <a:cubicBezTo>
                    <a:pt x="185737" y="300989"/>
                    <a:pt x="226695" y="228599"/>
                    <a:pt x="280987" y="166686"/>
                  </a:cubicBezTo>
                  <a:cubicBezTo>
                    <a:pt x="308134" y="135730"/>
                    <a:pt x="338376" y="107393"/>
                    <a:pt x="371237" y="82152"/>
                  </a:cubicBezTo>
                  <a:lnTo>
                    <a:pt x="472545" y="19090"/>
                  </a:lnTo>
                  <a:lnTo>
                    <a:pt x="475654" y="11787"/>
                  </a:lnTo>
                  <a:cubicBezTo>
                    <a:pt x="480060" y="7857"/>
                    <a:pt x="486727" y="4285"/>
                    <a:pt x="494347" y="1904"/>
                  </a:cubicBezTo>
                  <a:cubicBezTo>
                    <a:pt x="502444" y="-1"/>
                    <a:pt x="509826" y="-477"/>
                    <a:pt x="515422" y="475"/>
                  </a:cubicBezTo>
                  <a:close/>
                </a:path>
              </a:pathLst>
            </a:custGeom>
            <a:solidFill>
              <a:srgbClr val="D9A9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城圆体 500W" panose="020B0600000000000000" pitchFamily="34" charset="-122"/>
                <a:ea typeface="江城圆体 500W" panose="020B0600000000000000" pitchFamily="34" charset="-122"/>
                <a:cs typeface="阿里巴巴普惠体 M" panose="00020600040101010101" pitchFamily="18" charset="-122"/>
                <a:sym typeface="江城圆体 500W" panose="020B0600000000000000" pitchFamily="34" charset="-122"/>
              </a:endParaRPr>
            </a:p>
          </p:txBody>
        </p:sp>
      </p:grp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2A1D62CA-A205-4EB3-A518-62D0959F5588}"/>
              </a:ext>
            </a:extLst>
          </p:cNvPr>
          <p:cNvSpPr/>
          <p:nvPr/>
        </p:nvSpPr>
        <p:spPr>
          <a:xfrm>
            <a:off x="2780234" y="461253"/>
            <a:ext cx="881321" cy="306622"/>
          </a:xfrm>
          <a:custGeom>
            <a:avLst/>
            <a:gdLst>
              <a:gd name="connsiteX0" fmla="*/ 0 w 793215"/>
              <a:gd name="connsiteY0" fmla="*/ 178932 h 325441"/>
              <a:gd name="connsiteX1" fmla="*/ 363557 w 793215"/>
              <a:gd name="connsiteY1" fmla="*/ 2662 h 325441"/>
              <a:gd name="connsiteX2" fmla="*/ 473726 w 793215"/>
              <a:gd name="connsiteY2" fmla="*/ 300118 h 325441"/>
              <a:gd name="connsiteX3" fmla="*/ 231355 w 793215"/>
              <a:gd name="connsiteY3" fmla="*/ 278084 h 325441"/>
              <a:gd name="connsiteX4" fmla="*/ 275422 w 793215"/>
              <a:gd name="connsiteY4" fmla="*/ 24696 h 325441"/>
              <a:gd name="connsiteX5" fmla="*/ 793215 w 793215"/>
              <a:gd name="connsiteY5" fmla="*/ 24696 h 325441"/>
              <a:gd name="connsiteX0" fmla="*/ 0 w 793215"/>
              <a:gd name="connsiteY0" fmla="*/ 178932 h 325441"/>
              <a:gd name="connsiteX1" fmla="*/ 363557 w 793215"/>
              <a:gd name="connsiteY1" fmla="*/ 2662 h 325441"/>
              <a:gd name="connsiteX2" fmla="*/ 473726 w 793215"/>
              <a:gd name="connsiteY2" fmla="*/ 300118 h 325441"/>
              <a:gd name="connsiteX3" fmla="*/ 231355 w 793215"/>
              <a:gd name="connsiteY3" fmla="*/ 278084 h 325441"/>
              <a:gd name="connsiteX4" fmla="*/ 793215 w 793215"/>
              <a:gd name="connsiteY4" fmla="*/ 24696 h 325441"/>
              <a:gd name="connsiteX0" fmla="*/ 0 w 793215"/>
              <a:gd name="connsiteY0" fmla="*/ 178932 h 301252"/>
              <a:gd name="connsiteX1" fmla="*/ 363557 w 793215"/>
              <a:gd name="connsiteY1" fmla="*/ 2662 h 301252"/>
              <a:gd name="connsiteX2" fmla="*/ 473726 w 793215"/>
              <a:gd name="connsiteY2" fmla="*/ 300118 h 301252"/>
              <a:gd name="connsiteX3" fmla="*/ 238499 w 793215"/>
              <a:gd name="connsiteY3" fmla="*/ 101872 h 301252"/>
              <a:gd name="connsiteX4" fmla="*/ 793215 w 793215"/>
              <a:gd name="connsiteY4" fmla="*/ 24696 h 301252"/>
              <a:gd name="connsiteX0" fmla="*/ 0 w 793215"/>
              <a:gd name="connsiteY0" fmla="*/ 179110 h 306168"/>
              <a:gd name="connsiteX1" fmla="*/ 363557 w 793215"/>
              <a:gd name="connsiteY1" fmla="*/ 2840 h 306168"/>
              <a:gd name="connsiteX2" fmla="*/ 318945 w 793215"/>
              <a:gd name="connsiteY2" fmla="*/ 305058 h 306168"/>
              <a:gd name="connsiteX3" fmla="*/ 238499 w 793215"/>
              <a:gd name="connsiteY3" fmla="*/ 102050 h 306168"/>
              <a:gd name="connsiteX4" fmla="*/ 793215 w 793215"/>
              <a:gd name="connsiteY4" fmla="*/ 24874 h 306168"/>
              <a:gd name="connsiteX0" fmla="*/ 0 w 793215"/>
              <a:gd name="connsiteY0" fmla="*/ 179110 h 306168"/>
              <a:gd name="connsiteX1" fmla="*/ 363557 w 793215"/>
              <a:gd name="connsiteY1" fmla="*/ 2840 h 306168"/>
              <a:gd name="connsiteX2" fmla="*/ 318945 w 793215"/>
              <a:gd name="connsiteY2" fmla="*/ 305058 h 306168"/>
              <a:gd name="connsiteX3" fmla="*/ 238499 w 793215"/>
              <a:gd name="connsiteY3" fmla="*/ 102050 h 306168"/>
              <a:gd name="connsiteX4" fmla="*/ 793215 w 793215"/>
              <a:gd name="connsiteY4" fmla="*/ 24874 h 306168"/>
              <a:gd name="connsiteX0" fmla="*/ 0 w 819409"/>
              <a:gd name="connsiteY0" fmla="*/ 179110 h 306106"/>
              <a:gd name="connsiteX1" fmla="*/ 363557 w 819409"/>
              <a:gd name="connsiteY1" fmla="*/ 2840 h 306106"/>
              <a:gd name="connsiteX2" fmla="*/ 318945 w 819409"/>
              <a:gd name="connsiteY2" fmla="*/ 305058 h 306106"/>
              <a:gd name="connsiteX3" fmla="*/ 238499 w 819409"/>
              <a:gd name="connsiteY3" fmla="*/ 102050 h 306106"/>
              <a:gd name="connsiteX4" fmla="*/ 819409 w 819409"/>
              <a:gd name="connsiteY4" fmla="*/ 91549 h 306106"/>
              <a:gd name="connsiteX0" fmla="*/ 0 w 819409"/>
              <a:gd name="connsiteY0" fmla="*/ 179110 h 305742"/>
              <a:gd name="connsiteX1" fmla="*/ 363557 w 819409"/>
              <a:gd name="connsiteY1" fmla="*/ 2840 h 305742"/>
              <a:gd name="connsiteX2" fmla="*/ 318945 w 819409"/>
              <a:gd name="connsiteY2" fmla="*/ 305058 h 305742"/>
              <a:gd name="connsiteX3" fmla="*/ 224212 w 819409"/>
              <a:gd name="connsiteY3" fmla="*/ 85381 h 305742"/>
              <a:gd name="connsiteX4" fmla="*/ 819409 w 819409"/>
              <a:gd name="connsiteY4" fmla="*/ 91549 h 305742"/>
              <a:gd name="connsiteX0" fmla="*/ 0 w 819409"/>
              <a:gd name="connsiteY0" fmla="*/ 179110 h 305535"/>
              <a:gd name="connsiteX1" fmla="*/ 363557 w 819409"/>
              <a:gd name="connsiteY1" fmla="*/ 2840 h 305535"/>
              <a:gd name="connsiteX2" fmla="*/ 318945 w 819409"/>
              <a:gd name="connsiteY2" fmla="*/ 305058 h 305535"/>
              <a:gd name="connsiteX3" fmla="*/ 224212 w 819409"/>
              <a:gd name="connsiteY3" fmla="*/ 85381 h 305535"/>
              <a:gd name="connsiteX4" fmla="*/ 819409 w 819409"/>
              <a:gd name="connsiteY4" fmla="*/ 91549 h 305535"/>
              <a:gd name="connsiteX0" fmla="*/ 0 w 819409"/>
              <a:gd name="connsiteY0" fmla="*/ 179110 h 305078"/>
              <a:gd name="connsiteX1" fmla="*/ 363557 w 819409"/>
              <a:gd name="connsiteY1" fmla="*/ 2840 h 305078"/>
              <a:gd name="connsiteX2" fmla="*/ 318945 w 819409"/>
              <a:gd name="connsiteY2" fmla="*/ 305058 h 305078"/>
              <a:gd name="connsiteX3" fmla="*/ 295650 w 819409"/>
              <a:gd name="connsiteY3" fmla="*/ 18706 h 305078"/>
              <a:gd name="connsiteX4" fmla="*/ 819409 w 819409"/>
              <a:gd name="connsiteY4" fmla="*/ 91549 h 305078"/>
              <a:gd name="connsiteX0" fmla="*/ 0 w 819409"/>
              <a:gd name="connsiteY0" fmla="*/ 179110 h 305788"/>
              <a:gd name="connsiteX1" fmla="*/ 363557 w 819409"/>
              <a:gd name="connsiteY1" fmla="*/ 2840 h 305788"/>
              <a:gd name="connsiteX2" fmla="*/ 318945 w 819409"/>
              <a:gd name="connsiteY2" fmla="*/ 305058 h 305788"/>
              <a:gd name="connsiteX3" fmla="*/ 240881 w 819409"/>
              <a:gd name="connsiteY3" fmla="*/ 87763 h 305788"/>
              <a:gd name="connsiteX4" fmla="*/ 819409 w 819409"/>
              <a:gd name="connsiteY4" fmla="*/ 91549 h 305788"/>
              <a:gd name="connsiteX0" fmla="*/ 0 w 819409"/>
              <a:gd name="connsiteY0" fmla="*/ 99760 h 225849"/>
              <a:gd name="connsiteX1" fmla="*/ 342126 w 819409"/>
              <a:gd name="connsiteY1" fmla="*/ 42553 h 225849"/>
              <a:gd name="connsiteX2" fmla="*/ 318945 w 819409"/>
              <a:gd name="connsiteY2" fmla="*/ 225708 h 225849"/>
              <a:gd name="connsiteX3" fmla="*/ 240881 w 819409"/>
              <a:gd name="connsiteY3" fmla="*/ 8413 h 225849"/>
              <a:gd name="connsiteX4" fmla="*/ 819409 w 819409"/>
              <a:gd name="connsiteY4" fmla="*/ 12199 h 225849"/>
              <a:gd name="connsiteX0" fmla="*/ 0 w 819409"/>
              <a:gd name="connsiteY0" fmla="*/ 124407 h 250439"/>
              <a:gd name="connsiteX1" fmla="*/ 396895 w 819409"/>
              <a:gd name="connsiteY1" fmla="*/ 5287 h 250439"/>
              <a:gd name="connsiteX2" fmla="*/ 318945 w 819409"/>
              <a:gd name="connsiteY2" fmla="*/ 250355 h 250439"/>
              <a:gd name="connsiteX3" fmla="*/ 240881 w 819409"/>
              <a:gd name="connsiteY3" fmla="*/ 33060 h 250439"/>
              <a:gd name="connsiteX4" fmla="*/ 819409 w 819409"/>
              <a:gd name="connsiteY4" fmla="*/ 36846 h 250439"/>
              <a:gd name="connsiteX0" fmla="*/ 0 w 819409"/>
              <a:gd name="connsiteY0" fmla="*/ 124407 h 250375"/>
              <a:gd name="connsiteX1" fmla="*/ 396895 w 819409"/>
              <a:gd name="connsiteY1" fmla="*/ 5287 h 250375"/>
              <a:gd name="connsiteX2" fmla="*/ 318945 w 819409"/>
              <a:gd name="connsiteY2" fmla="*/ 250355 h 250375"/>
              <a:gd name="connsiteX3" fmla="*/ 240881 w 819409"/>
              <a:gd name="connsiteY3" fmla="*/ 33060 h 250375"/>
              <a:gd name="connsiteX4" fmla="*/ 819409 w 819409"/>
              <a:gd name="connsiteY4" fmla="*/ 36846 h 250375"/>
              <a:gd name="connsiteX0" fmla="*/ 0 w 819409"/>
              <a:gd name="connsiteY0" fmla="*/ 124407 h 250710"/>
              <a:gd name="connsiteX1" fmla="*/ 396895 w 819409"/>
              <a:gd name="connsiteY1" fmla="*/ 5287 h 250710"/>
              <a:gd name="connsiteX2" fmla="*/ 318945 w 819409"/>
              <a:gd name="connsiteY2" fmla="*/ 250355 h 250710"/>
              <a:gd name="connsiteX3" fmla="*/ 245643 w 819409"/>
              <a:gd name="connsiteY3" fmla="*/ 59254 h 250710"/>
              <a:gd name="connsiteX4" fmla="*/ 819409 w 819409"/>
              <a:gd name="connsiteY4" fmla="*/ 36846 h 250710"/>
              <a:gd name="connsiteX0" fmla="*/ 0 w 876559"/>
              <a:gd name="connsiteY0" fmla="*/ 200448 h 245789"/>
              <a:gd name="connsiteX1" fmla="*/ 454045 w 876559"/>
              <a:gd name="connsiteY1" fmla="*/ 366 h 245789"/>
              <a:gd name="connsiteX2" fmla="*/ 376095 w 876559"/>
              <a:gd name="connsiteY2" fmla="*/ 245434 h 245789"/>
              <a:gd name="connsiteX3" fmla="*/ 302793 w 876559"/>
              <a:gd name="connsiteY3" fmla="*/ 54333 h 245789"/>
              <a:gd name="connsiteX4" fmla="*/ 876559 w 876559"/>
              <a:gd name="connsiteY4" fmla="*/ 31925 h 245789"/>
              <a:gd name="connsiteX0" fmla="*/ 0 w 876559"/>
              <a:gd name="connsiteY0" fmla="*/ 201575 h 246916"/>
              <a:gd name="connsiteX1" fmla="*/ 454045 w 876559"/>
              <a:gd name="connsiteY1" fmla="*/ 1493 h 246916"/>
              <a:gd name="connsiteX2" fmla="*/ 376095 w 876559"/>
              <a:gd name="connsiteY2" fmla="*/ 246561 h 246916"/>
              <a:gd name="connsiteX3" fmla="*/ 302793 w 876559"/>
              <a:gd name="connsiteY3" fmla="*/ 55460 h 246916"/>
              <a:gd name="connsiteX4" fmla="*/ 876559 w 876559"/>
              <a:gd name="connsiteY4" fmla="*/ 33052 h 246916"/>
              <a:gd name="connsiteX0" fmla="*/ 0 w 876559"/>
              <a:gd name="connsiteY0" fmla="*/ 201575 h 246916"/>
              <a:gd name="connsiteX1" fmla="*/ 454045 w 876559"/>
              <a:gd name="connsiteY1" fmla="*/ 1493 h 246916"/>
              <a:gd name="connsiteX2" fmla="*/ 376095 w 876559"/>
              <a:gd name="connsiteY2" fmla="*/ 246561 h 246916"/>
              <a:gd name="connsiteX3" fmla="*/ 302793 w 876559"/>
              <a:gd name="connsiteY3" fmla="*/ 55460 h 246916"/>
              <a:gd name="connsiteX4" fmla="*/ 876559 w 876559"/>
              <a:gd name="connsiteY4" fmla="*/ 33052 h 246916"/>
              <a:gd name="connsiteX0" fmla="*/ 0 w 876559"/>
              <a:gd name="connsiteY0" fmla="*/ 201575 h 246993"/>
              <a:gd name="connsiteX1" fmla="*/ 454045 w 876559"/>
              <a:gd name="connsiteY1" fmla="*/ 1493 h 246993"/>
              <a:gd name="connsiteX2" fmla="*/ 376095 w 876559"/>
              <a:gd name="connsiteY2" fmla="*/ 246561 h 246993"/>
              <a:gd name="connsiteX3" fmla="*/ 302793 w 876559"/>
              <a:gd name="connsiteY3" fmla="*/ 55460 h 246993"/>
              <a:gd name="connsiteX4" fmla="*/ 876559 w 876559"/>
              <a:gd name="connsiteY4" fmla="*/ 33052 h 246993"/>
              <a:gd name="connsiteX0" fmla="*/ 0 w 876559"/>
              <a:gd name="connsiteY0" fmla="*/ 201575 h 246801"/>
              <a:gd name="connsiteX1" fmla="*/ 454045 w 876559"/>
              <a:gd name="connsiteY1" fmla="*/ 1493 h 246801"/>
              <a:gd name="connsiteX2" fmla="*/ 376095 w 876559"/>
              <a:gd name="connsiteY2" fmla="*/ 246561 h 246801"/>
              <a:gd name="connsiteX3" fmla="*/ 302793 w 876559"/>
              <a:gd name="connsiteY3" fmla="*/ 55460 h 246801"/>
              <a:gd name="connsiteX4" fmla="*/ 876559 w 876559"/>
              <a:gd name="connsiteY4" fmla="*/ 33052 h 246801"/>
              <a:gd name="connsiteX0" fmla="*/ 0 w 876559"/>
              <a:gd name="connsiteY0" fmla="*/ 222345 h 267571"/>
              <a:gd name="connsiteX1" fmla="*/ 454045 w 876559"/>
              <a:gd name="connsiteY1" fmla="*/ 22263 h 267571"/>
              <a:gd name="connsiteX2" fmla="*/ 376095 w 876559"/>
              <a:gd name="connsiteY2" fmla="*/ 267331 h 267571"/>
              <a:gd name="connsiteX3" fmla="*/ 302793 w 876559"/>
              <a:gd name="connsiteY3" fmla="*/ 76230 h 267571"/>
              <a:gd name="connsiteX4" fmla="*/ 876559 w 876559"/>
              <a:gd name="connsiteY4" fmla="*/ 53822 h 267571"/>
              <a:gd name="connsiteX0" fmla="*/ 0 w 843221"/>
              <a:gd name="connsiteY0" fmla="*/ 222345 h 267530"/>
              <a:gd name="connsiteX1" fmla="*/ 454045 w 843221"/>
              <a:gd name="connsiteY1" fmla="*/ 22263 h 267530"/>
              <a:gd name="connsiteX2" fmla="*/ 376095 w 843221"/>
              <a:gd name="connsiteY2" fmla="*/ 267331 h 267530"/>
              <a:gd name="connsiteX3" fmla="*/ 302793 w 843221"/>
              <a:gd name="connsiteY3" fmla="*/ 76230 h 267530"/>
              <a:gd name="connsiteX4" fmla="*/ 843221 w 843221"/>
              <a:gd name="connsiteY4" fmla="*/ 37154 h 267530"/>
              <a:gd name="connsiteX0" fmla="*/ 0 w 843221"/>
              <a:gd name="connsiteY0" fmla="*/ 222345 h 267600"/>
              <a:gd name="connsiteX1" fmla="*/ 454045 w 843221"/>
              <a:gd name="connsiteY1" fmla="*/ 22263 h 267600"/>
              <a:gd name="connsiteX2" fmla="*/ 376095 w 843221"/>
              <a:gd name="connsiteY2" fmla="*/ 267331 h 267600"/>
              <a:gd name="connsiteX3" fmla="*/ 302793 w 843221"/>
              <a:gd name="connsiteY3" fmla="*/ 76230 h 267600"/>
              <a:gd name="connsiteX4" fmla="*/ 843221 w 843221"/>
              <a:gd name="connsiteY4" fmla="*/ 37154 h 267600"/>
              <a:gd name="connsiteX0" fmla="*/ 0 w 843221"/>
              <a:gd name="connsiteY0" fmla="*/ 213535 h 258790"/>
              <a:gd name="connsiteX1" fmla="*/ 454045 w 843221"/>
              <a:gd name="connsiteY1" fmla="*/ 13453 h 258790"/>
              <a:gd name="connsiteX2" fmla="*/ 376095 w 843221"/>
              <a:gd name="connsiteY2" fmla="*/ 258521 h 258790"/>
              <a:gd name="connsiteX3" fmla="*/ 302793 w 843221"/>
              <a:gd name="connsiteY3" fmla="*/ 67420 h 258790"/>
              <a:gd name="connsiteX4" fmla="*/ 843221 w 843221"/>
              <a:gd name="connsiteY4" fmla="*/ 28344 h 258790"/>
              <a:gd name="connsiteX0" fmla="*/ 0 w 843221"/>
              <a:gd name="connsiteY0" fmla="*/ 218102 h 263357"/>
              <a:gd name="connsiteX1" fmla="*/ 454045 w 843221"/>
              <a:gd name="connsiteY1" fmla="*/ 18020 h 263357"/>
              <a:gd name="connsiteX2" fmla="*/ 376095 w 843221"/>
              <a:gd name="connsiteY2" fmla="*/ 263088 h 263357"/>
              <a:gd name="connsiteX3" fmla="*/ 302793 w 843221"/>
              <a:gd name="connsiteY3" fmla="*/ 71987 h 263357"/>
              <a:gd name="connsiteX4" fmla="*/ 843221 w 843221"/>
              <a:gd name="connsiteY4" fmla="*/ 32911 h 263357"/>
              <a:gd name="connsiteX0" fmla="*/ 0 w 843221"/>
              <a:gd name="connsiteY0" fmla="*/ 218102 h 263362"/>
              <a:gd name="connsiteX1" fmla="*/ 454045 w 843221"/>
              <a:gd name="connsiteY1" fmla="*/ 18020 h 263362"/>
              <a:gd name="connsiteX2" fmla="*/ 376095 w 843221"/>
              <a:gd name="connsiteY2" fmla="*/ 263088 h 263362"/>
              <a:gd name="connsiteX3" fmla="*/ 278980 w 843221"/>
              <a:gd name="connsiteY3" fmla="*/ 60081 h 263362"/>
              <a:gd name="connsiteX4" fmla="*/ 843221 w 843221"/>
              <a:gd name="connsiteY4" fmla="*/ 32911 h 263362"/>
              <a:gd name="connsiteX0" fmla="*/ 0 w 843221"/>
              <a:gd name="connsiteY0" fmla="*/ 218102 h 263211"/>
              <a:gd name="connsiteX1" fmla="*/ 454045 w 843221"/>
              <a:gd name="connsiteY1" fmla="*/ 18020 h 263211"/>
              <a:gd name="connsiteX2" fmla="*/ 376095 w 843221"/>
              <a:gd name="connsiteY2" fmla="*/ 263088 h 263211"/>
              <a:gd name="connsiteX3" fmla="*/ 278980 w 843221"/>
              <a:gd name="connsiteY3" fmla="*/ 60081 h 263211"/>
              <a:gd name="connsiteX4" fmla="*/ 843221 w 843221"/>
              <a:gd name="connsiteY4" fmla="*/ 32911 h 263211"/>
              <a:gd name="connsiteX0" fmla="*/ 0 w 843221"/>
              <a:gd name="connsiteY0" fmla="*/ 218102 h 263088"/>
              <a:gd name="connsiteX1" fmla="*/ 454045 w 843221"/>
              <a:gd name="connsiteY1" fmla="*/ 18020 h 263088"/>
              <a:gd name="connsiteX2" fmla="*/ 376095 w 843221"/>
              <a:gd name="connsiteY2" fmla="*/ 263088 h 263088"/>
              <a:gd name="connsiteX3" fmla="*/ 278980 w 843221"/>
              <a:gd name="connsiteY3" fmla="*/ 60081 h 263088"/>
              <a:gd name="connsiteX4" fmla="*/ 843221 w 843221"/>
              <a:gd name="connsiteY4" fmla="*/ 32911 h 263088"/>
              <a:gd name="connsiteX0" fmla="*/ 0 w 843221"/>
              <a:gd name="connsiteY0" fmla="*/ 249619 h 294731"/>
              <a:gd name="connsiteX1" fmla="*/ 454045 w 843221"/>
              <a:gd name="connsiteY1" fmla="*/ 49537 h 294731"/>
              <a:gd name="connsiteX2" fmla="*/ 376095 w 843221"/>
              <a:gd name="connsiteY2" fmla="*/ 294605 h 294731"/>
              <a:gd name="connsiteX3" fmla="*/ 267073 w 843221"/>
              <a:gd name="connsiteY3" fmla="*/ 15398 h 294731"/>
              <a:gd name="connsiteX4" fmla="*/ 843221 w 843221"/>
              <a:gd name="connsiteY4" fmla="*/ 64428 h 294731"/>
              <a:gd name="connsiteX0" fmla="*/ 0 w 843221"/>
              <a:gd name="connsiteY0" fmla="*/ 249619 h 295021"/>
              <a:gd name="connsiteX1" fmla="*/ 454045 w 843221"/>
              <a:gd name="connsiteY1" fmla="*/ 49537 h 295021"/>
              <a:gd name="connsiteX2" fmla="*/ 376095 w 843221"/>
              <a:gd name="connsiteY2" fmla="*/ 294605 h 295021"/>
              <a:gd name="connsiteX3" fmla="*/ 267073 w 843221"/>
              <a:gd name="connsiteY3" fmla="*/ 15398 h 295021"/>
              <a:gd name="connsiteX4" fmla="*/ 843221 w 843221"/>
              <a:gd name="connsiteY4" fmla="*/ 64428 h 295021"/>
              <a:gd name="connsiteX0" fmla="*/ 0 w 843221"/>
              <a:gd name="connsiteY0" fmla="*/ 249619 h 296535"/>
              <a:gd name="connsiteX1" fmla="*/ 473095 w 843221"/>
              <a:gd name="connsiteY1" fmla="*/ 128119 h 296535"/>
              <a:gd name="connsiteX2" fmla="*/ 376095 w 843221"/>
              <a:gd name="connsiteY2" fmla="*/ 294605 h 296535"/>
              <a:gd name="connsiteX3" fmla="*/ 267073 w 843221"/>
              <a:gd name="connsiteY3" fmla="*/ 15398 h 296535"/>
              <a:gd name="connsiteX4" fmla="*/ 843221 w 843221"/>
              <a:gd name="connsiteY4" fmla="*/ 64428 h 296535"/>
              <a:gd name="connsiteX0" fmla="*/ 0 w 843221"/>
              <a:gd name="connsiteY0" fmla="*/ 249619 h 297977"/>
              <a:gd name="connsiteX1" fmla="*/ 473095 w 843221"/>
              <a:gd name="connsiteY1" fmla="*/ 128119 h 297977"/>
              <a:gd name="connsiteX2" fmla="*/ 376095 w 843221"/>
              <a:gd name="connsiteY2" fmla="*/ 294605 h 297977"/>
              <a:gd name="connsiteX3" fmla="*/ 267073 w 843221"/>
              <a:gd name="connsiteY3" fmla="*/ 15398 h 297977"/>
              <a:gd name="connsiteX4" fmla="*/ 843221 w 843221"/>
              <a:gd name="connsiteY4" fmla="*/ 64428 h 297977"/>
              <a:gd name="connsiteX0" fmla="*/ 0 w 843221"/>
              <a:gd name="connsiteY0" fmla="*/ 246868 h 295226"/>
              <a:gd name="connsiteX1" fmla="*/ 473095 w 843221"/>
              <a:gd name="connsiteY1" fmla="*/ 125368 h 295226"/>
              <a:gd name="connsiteX2" fmla="*/ 376095 w 843221"/>
              <a:gd name="connsiteY2" fmla="*/ 291854 h 295226"/>
              <a:gd name="connsiteX3" fmla="*/ 267073 w 843221"/>
              <a:gd name="connsiteY3" fmla="*/ 12647 h 295226"/>
              <a:gd name="connsiteX4" fmla="*/ 843221 w 843221"/>
              <a:gd name="connsiteY4" fmla="*/ 61677 h 295226"/>
              <a:gd name="connsiteX0" fmla="*/ 0 w 843221"/>
              <a:gd name="connsiteY0" fmla="*/ 254902 h 303260"/>
              <a:gd name="connsiteX1" fmla="*/ 473095 w 843221"/>
              <a:gd name="connsiteY1" fmla="*/ 133402 h 303260"/>
              <a:gd name="connsiteX2" fmla="*/ 376095 w 843221"/>
              <a:gd name="connsiteY2" fmla="*/ 299888 h 303260"/>
              <a:gd name="connsiteX3" fmla="*/ 267073 w 843221"/>
              <a:gd name="connsiteY3" fmla="*/ 20681 h 303260"/>
              <a:gd name="connsiteX4" fmla="*/ 843221 w 843221"/>
              <a:gd name="connsiteY4" fmla="*/ 69711 h 303260"/>
              <a:gd name="connsiteX0" fmla="*/ 0 w 843221"/>
              <a:gd name="connsiteY0" fmla="*/ 254902 h 303928"/>
              <a:gd name="connsiteX1" fmla="*/ 473095 w 843221"/>
              <a:gd name="connsiteY1" fmla="*/ 133402 h 303928"/>
              <a:gd name="connsiteX2" fmla="*/ 376095 w 843221"/>
              <a:gd name="connsiteY2" fmla="*/ 299888 h 303928"/>
              <a:gd name="connsiteX3" fmla="*/ 267073 w 843221"/>
              <a:gd name="connsiteY3" fmla="*/ 20681 h 303928"/>
              <a:gd name="connsiteX4" fmla="*/ 843221 w 843221"/>
              <a:gd name="connsiteY4" fmla="*/ 69711 h 303928"/>
              <a:gd name="connsiteX0" fmla="*/ 0 w 843221"/>
              <a:gd name="connsiteY0" fmla="*/ 254902 h 303957"/>
              <a:gd name="connsiteX1" fmla="*/ 473095 w 843221"/>
              <a:gd name="connsiteY1" fmla="*/ 133402 h 303957"/>
              <a:gd name="connsiteX2" fmla="*/ 376095 w 843221"/>
              <a:gd name="connsiteY2" fmla="*/ 299888 h 303957"/>
              <a:gd name="connsiteX3" fmla="*/ 267073 w 843221"/>
              <a:gd name="connsiteY3" fmla="*/ 20681 h 303957"/>
              <a:gd name="connsiteX4" fmla="*/ 843221 w 843221"/>
              <a:gd name="connsiteY4" fmla="*/ 69711 h 303957"/>
              <a:gd name="connsiteX0" fmla="*/ 0 w 881321"/>
              <a:gd name="connsiteY0" fmla="*/ 162827 h 302577"/>
              <a:gd name="connsiteX1" fmla="*/ 511195 w 881321"/>
              <a:gd name="connsiteY1" fmla="*/ 133402 h 302577"/>
              <a:gd name="connsiteX2" fmla="*/ 414195 w 881321"/>
              <a:gd name="connsiteY2" fmla="*/ 299888 h 302577"/>
              <a:gd name="connsiteX3" fmla="*/ 305173 w 881321"/>
              <a:gd name="connsiteY3" fmla="*/ 20681 h 302577"/>
              <a:gd name="connsiteX4" fmla="*/ 881321 w 881321"/>
              <a:gd name="connsiteY4" fmla="*/ 69711 h 302577"/>
              <a:gd name="connsiteX0" fmla="*/ 0 w 881321"/>
              <a:gd name="connsiteY0" fmla="*/ 162827 h 304164"/>
              <a:gd name="connsiteX1" fmla="*/ 511195 w 881321"/>
              <a:gd name="connsiteY1" fmla="*/ 133402 h 304164"/>
              <a:gd name="connsiteX2" fmla="*/ 414195 w 881321"/>
              <a:gd name="connsiteY2" fmla="*/ 299888 h 304164"/>
              <a:gd name="connsiteX3" fmla="*/ 305173 w 881321"/>
              <a:gd name="connsiteY3" fmla="*/ 20681 h 304164"/>
              <a:gd name="connsiteX4" fmla="*/ 881321 w 881321"/>
              <a:gd name="connsiteY4" fmla="*/ 69711 h 304164"/>
              <a:gd name="connsiteX0" fmla="*/ 0 w 881321"/>
              <a:gd name="connsiteY0" fmla="*/ 162827 h 302604"/>
              <a:gd name="connsiteX1" fmla="*/ 565170 w 881321"/>
              <a:gd name="connsiteY1" fmla="*/ 136577 h 302604"/>
              <a:gd name="connsiteX2" fmla="*/ 414195 w 881321"/>
              <a:gd name="connsiteY2" fmla="*/ 299888 h 302604"/>
              <a:gd name="connsiteX3" fmla="*/ 305173 w 881321"/>
              <a:gd name="connsiteY3" fmla="*/ 20681 h 302604"/>
              <a:gd name="connsiteX4" fmla="*/ 881321 w 881321"/>
              <a:gd name="connsiteY4" fmla="*/ 69711 h 302604"/>
              <a:gd name="connsiteX0" fmla="*/ 0 w 881321"/>
              <a:gd name="connsiteY0" fmla="*/ 162827 h 303520"/>
              <a:gd name="connsiteX1" fmla="*/ 565170 w 881321"/>
              <a:gd name="connsiteY1" fmla="*/ 136577 h 303520"/>
              <a:gd name="connsiteX2" fmla="*/ 414195 w 881321"/>
              <a:gd name="connsiteY2" fmla="*/ 299888 h 303520"/>
              <a:gd name="connsiteX3" fmla="*/ 305173 w 881321"/>
              <a:gd name="connsiteY3" fmla="*/ 20681 h 303520"/>
              <a:gd name="connsiteX4" fmla="*/ 881321 w 881321"/>
              <a:gd name="connsiteY4" fmla="*/ 69711 h 303520"/>
              <a:gd name="connsiteX0" fmla="*/ 0 w 881321"/>
              <a:gd name="connsiteY0" fmla="*/ 169560 h 310253"/>
              <a:gd name="connsiteX1" fmla="*/ 565170 w 881321"/>
              <a:gd name="connsiteY1" fmla="*/ 143310 h 310253"/>
              <a:gd name="connsiteX2" fmla="*/ 414195 w 881321"/>
              <a:gd name="connsiteY2" fmla="*/ 306621 h 310253"/>
              <a:gd name="connsiteX3" fmla="*/ 305173 w 881321"/>
              <a:gd name="connsiteY3" fmla="*/ 27414 h 310253"/>
              <a:gd name="connsiteX4" fmla="*/ 881321 w 881321"/>
              <a:gd name="connsiteY4" fmla="*/ 76444 h 310253"/>
              <a:gd name="connsiteX0" fmla="*/ 0 w 881321"/>
              <a:gd name="connsiteY0" fmla="*/ 169560 h 306622"/>
              <a:gd name="connsiteX1" fmla="*/ 565170 w 881321"/>
              <a:gd name="connsiteY1" fmla="*/ 143310 h 306622"/>
              <a:gd name="connsiteX2" fmla="*/ 414195 w 881321"/>
              <a:gd name="connsiteY2" fmla="*/ 306621 h 306622"/>
              <a:gd name="connsiteX3" fmla="*/ 305173 w 881321"/>
              <a:gd name="connsiteY3" fmla="*/ 27414 h 306622"/>
              <a:gd name="connsiteX4" fmla="*/ 881321 w 881321"/>
              <a:gd name="connsiteY4" fmla="*/ 76444 h 3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321" h="306622">
                <a:moveTo>
                  <a:pt x="0" y="169560"/>
                </a:moveTo>
                <a:cubicBezTo>
                  <a:pt x="118489" y="14176"/>
                  <a:pt x="512013" y="18867"/>
                  <a:pt x="565170" y="143310"/>
                </a:cubicBezTo>
                <a:cubicBezTo>
                  <a:pt x="618327" y="267753"/>
                  <a:pt x="536903" y="306887"/>
                  <a:pt x="414195" y="306621"/>
                </a:cubicBezTo>
                <a:cubicBezTo>
                  <a:pt x="291487" y="306355"/>
                  <a:pt x="123544" y="171851"/>
                  <a:pt x="305173" y="27414"/>
                </a:cubicBezTo>
                <a:cubicBezTo>
                  <a:pt x="470365" y="-103952"/>
                  <a:pt x="683304" y="291159"/>
                  <a:pt x="881321" y="76444"/>
                </a:cubicBezTo>
              </a:path>
            </a:pathLst>
          </a:custGeom>
          <a:noFill/>
          <a:ln w="19050" cap="rnd">
            <a:gradFill>
              <a:gsLst>
                <a:gs pos="0">
                  <a:srgbClr val="D9A929">
                    <a:lumMod val="67000"/>
                    <a:lumOff val="33000"/>
                  </a:srgbClr>
                </a:gs>
                <a:gs pos="100000">
                  <a:srgbClr val="D9A929">
                    <a:lumMod val="100000"/>
                  </a:srgbClr>
                </a:gs>
              </a:gsLst>
              <a:lin ang="0" scaled="0"/>
            </a:gradFill>
            <a:prstDash val="sysDot"/>
            <a:round/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C779F50E-3077-49EA-94D6-AFDFF074FC27}"/>
              </a:ext>
            </a:extLst>
          </p:cNvPr>
          <p:cNvSpPr/>
          <p:nvPr/>
        </p:nvSpPr>
        <p:spPr>
          <a:xfrm>
            <a:off x="2736588" y="597027"/>
            <a:ext cx="80016" cy="80016"/>
          </a:xfrm>
          <a:prstGeom prst="ellipse">
            <a:avLst/>
          </a:prstGeom>
          <a:solidFill>
            <a:srgbClr val="D9A92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B403FED6-93F0-463C-B2CA-EB13DDCF466A}"/>
              </a:ext>
            </a:extLst>
          </p:cNvPr>
          <p:cNvSpPr/>
          <p:nvPr/>
        </p:nvSpPr>
        <p:spPr>
          <a:xfrm>
            <a:off x="11457094" y="4056128"/>
            <a:ext cx="765764" cy="4467111"/>
          </a:xfrm>
          <a:custGeom>
            <a:avLst/>
            <a:gdLst>
              <a:gd name="connsiteX0" fmla="*/ 734906 w 765764"/>
              <a:gd name="connsiteY0" fmla="*/ 0 h 4467111"/>
              <a:gd name="connsiteX1" fmla="*/ 734906 w 765764"/>
              <a:gd name="connsiteY1" fmla="*/ 2801873 h 4467111"/>
              <a:gd name="connsiteX2" fmla="*/ 765764 w 765764"/>
              <a:gd name="connsiteY2" fmla="*/ 2801873 h 4467111"/>
              <a:gd name="connsiteX3" fmla="*/ 765764 w 765764"/>
              <a:gd name="connsiteY3" fmla="*/ 4467111 h 4467111"/>
              <a:gd name="connsiteX4" fmla="*/ 729837 w 765764"/>
              <a:gd name="connsiteY4" fmla="*/ 4451128 h 4467111"/>
              <a:gd name="connsiteX5" fmla="*/ 498403 w 765764"/>
              <a:gd name="connsiteY5" fmla="*/ 4310812 h 4467111"/>
              <a:gd name="connsiteX6" fmla="*/ 726802 w 765764"/>
              <a:gd name="connsiteY6" fmla="*/ 9343 h 4467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5764" h="4467111">
                <a:moveTo>
                  <a:pt x="734906" y="0"/>
                </a:moveTo>
                <a:lnTo>
                  <a:pt x="734906" y="2801873"/>
                </a:lnTo>
                <a:lnTo>
                  <a:pt x="765764" y="2801873"/>
                </a:lnTo>
                <a:lnTo>
                  <a:pt x="765764" y="4467111"/>
                </a:lnTo>
                <a:lnTo>
                  <a:pt x="729837" y="4451128"/>
                </a:lnTo>
                <a:cubicBezTo>
                  <a:pt x="642598" y="4408293"/>
                  <a:pt x="565087" y="4361607"/>
                  <a:pt x="498403" y="4310812"/>
                </a:cubicBezTo>
                <a:cubicBezTo>
                  <a:pt x="-401821" y="3625085"/>
                  <a:pt x="67545" y="850292"/>
                  <a:pt x="726802" y="9343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  <p:sp>
        <p:nvSpPr>
          <p:cNvPr id="152" name="山3">
            <a:extLst>
              <a:ext uri="{FF2B5EF4-FFF2-40B4-BE49-F238E27FC236}">
                <a16:creationId xmlns:a16="http://schemas.microsoft.com/office/drawing/2014/main" id="{BD85E880-0AD8-4101-A634-30AF5C585141}"/>
              </a:ext>
            </a:extLst>
          </p:cNvPr>
          <p:cNvSpPr/>
          <p:nvPr/>
        </p:nvSpPr>
        <p:spPr>
          <a:xfrm>
            <a:off x="-2067643" y="1819602"/>
            <a:ext cx="2535972" cy="2332380"/>
          </a:xfrm>
          <a:custGeom>
            <a:avLst/>
            <a:gdLst>
              <a:gd name="connsiteX0" fmla="*/ 731905 w 1482117"/>
              <a:gd name="connsiteY0" fmla="*/ 427809 h 963616"/>
              <a:gd name="connsiteX1" fmla="*/ 937645 w 1482117"/>
              <a:gd name="connsiteY1" fmla="*/ 39189 h 963616"/>
              <a:gd name="connsiteX2" fmla="*/ 1337695 w 1482117"/>
              <a:gd name="connsiteY2" fmla="*/ 107769 h 963616"/>
              <a:gd name="connsiteX3" fmla="*/ 1383415 w 1482117"/>
              <a:gd name="connsiteY3" fmla="*/ 873579 h 963616"/>
              <a:gd name="connsiteX4" fmla="*/ 68965 w 1482117"/>
              <a:gd name="connsiteY4" fmla="*/ 896439 h 963616"/>
              <a:gd name="connsiteX5" fmla="*/ 217555 w 1482117"/>
              <a:gd name="connsiteY5" fmla="*/ 404949 h 963616"/>
              <a:gd name="connsiteX6" fmla="*/ 503305 w 1482117"/>
              <a:gd name="connsiteY6" fmla="*/ 336369 h 963616"/>
              <a:gd name="connsiteX7" fmla="*/ 686185 w 1482117"/>
              <a:gd name="connsiteY7" fmla="*/ 553539 h 963616"/>
              <a:gd name="connsiteX8" fmla="*/ 731905 w 1482117"/>
              <a:gd name="connsiteY8" fmla="*/ 427809 h 96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2117" h="963616">
                <a:moveTo>
                  <a:pt x="731905" y="427809"/>
                </a:moveTo>
                <a:cubicBezTo>
                  <a:pt x="773815" y="342084"/>
                  <a:pt x="836680" y="92529"/>
                  <a:pt x="937645" y="39189"/>
                </a:cubicBezTo>
                <a:cubicBezTo>
                  <a:pt x="1038610" y="-14151"/>
                  <a:pt x="1263400" y="-31296"/>
                  <a:pt x="1337695" y="107769"/>
                </a:cubicBezTo>
                <a:cubicBezTo>
                  <a:pt x="1411990" y="246834"/>
                  <a:pt x="1594870" y="742134"/>
                  <a:pt x="1383415" y="873579"/>
                </a:cubicBezTo>
                <a:cubicBezTo>
                  <a:pt x="1171960" y="1005024"/>
                  <a:pt x="263275" y="974544"/>
                  <a:pt x="68965" y="896439"/>
                </a:cubicBezTo>
                <a:cubicBezTo>
                  <a:pt x="-125345" y="818334"/>
                  <a:pt x="145165" y="498294"/>
                  <a:pt x="217555" y="404949"/>
                </a:cubicBezTo>
                <a:cubicBezTo>
                  <a:pt x="289945" y="311604"/>
                  <a:pt x="425200" y="311604"/>
                  <a:pt x="503305" y="336369"/>
                </a:cubicBezTo>
                <a:cubicBezTo>
                  <a:pt x="581410" y="361134"/>
                  <a:pt x="648085" y="538299"/>
                  <a:pt x="686185" y="553539"/>
                </a:cubicBezTo>
                <a:cubicBezTo>
                  <a:pt x="724285" y="568779"/>
                  <a:pt x="689995" y="513534"/>
                  <a:pt x="731905" y="427809"/>
                </a:cubicBezTo>
                <a:close/>
              </a:path>
            </a:pathLst>
          </a:custGeom>
          <a:gradFill>
            <a:gsLst>
              <a:gs pos="20000">
                <a:srgbClr val="578CCD"/>
              </a:gs>
              <a:gs pos="100000">
                <a:srgbClr val="578CCD">
                  <a:alpha val="0"/>
                </a:srgbClr>
              </a:gs>
            </a:gsLst>
            <a:lin ang="5400000" scaled="1"/>
          </a:gradFill>
          <a:ln w="19050">
            <a:gradFill>
              <a:gsLst>
                <a:gs pos="0">
                  <a:srgbClr val="D9A92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城圆体 500W" panose="020B0600000000000000" pitchFamily="34" charset="-122"/>
              <a:ea typeface="江城圆体 500W" panose="020B0600000000000000" pitchFamily="34" charset="-122"/>
              <a:cs typeface="阿里巴巴普惠体 M" panose="00020600040101010101" pitchFamily="18" charset="-122"/>
              <a:sym typeface="江城圆体 500W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84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83" grpId="0"/>
      <p:bldP spid="147" grpId="0" animBg="1"/>
      <p:bldP spid="148" grpId="0" animBg="1"/>
      <p:bldP spid="151" grpId="0" animBg="1"/>
      <p:bldP spid="1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884;#4258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39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3803;#16944;#176737;#83823;#45797;#4921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921</Words>
  <Application>Microsoft Office PowerPoint</Application>
  <PresentationFormat>宽屏</PresentationFormat>
  <Paragraphs>120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OPPOSans H</vt:lpstr>
      <vt:lpstr>阿里巴巴普惠体 B</vt:lpstr>
      <vt:lpstr>等线</vt:lpstr>
      <vt:lpstr>等线 Light</vt:lpstr>
      <vt:lpstr>汉仪雅酷黑 45W</vt:lpstr>
      <vt:lpstr>江城圆体 500W</vt:lpstr>
      <vt:lpstr>思源黑体 CN Bold</vt:lpstr>
      <vt:lpstr>思源黑体 CN Light</vt:lpstr>
      <vt:lpstr>字制区喜脉体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简约几何风世界读书日活动介绍ppt模板</dc:title>
  <dc:creator>空山风月</dc:creator>
  <cp:keywords>P界达人</cp:keywords>
  <dc:description>www.51pptmoban.com</dc:description>
  <cp:lastModifiedBy>Power user</cp:lastModifiedBy>
  <cp:revision>55</cp:revision>
  <dcterms:created xsi:type="dcterms:W3CDTF">2022-04-18T10:03:50Z</dcterms:created>
  <dcterms:modified xsi:type="dcterms:W3CDTF">2023-02-22T04:41:37Z</dcterms:modified>
</cp:coreProperties>
</file>